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75" r:id="rId6"/>
    <p:sldId id="286" r:id="rId7"/>
    <p:sldId id="260" r:id="rId8"/>
    <p:sldId id="261" r:id="rId9"/>
    <p:sldId id="287" r:id="rId10"/>
    <p:sldId id="288" r:id="rId11"/>
    <p:sldId id="277" r:id="rId12"/>
    <p:sldId id="289" r:id="rId13"/>
    <p:sldId id="269" r:id="rId14"/>
    <p:sldId id="290" r:id="rId15"/>
    <p:sldId id="292" r:id="rId16"/>
    <p:sldId id="291" r:id="rId17"/>
    <p:sldId id="293" r:id="rId18"/>
    <p:sldId id="294"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EB2264"/>
    <a:srgbClr val="FF1515"/>
    <a:srgbClr val="3E403C"/>
    <a:srgbClr val="F9C422"/>
    <a:srgbClr val="21D7CD"/>
    <a:srgbClr val="58B0A9"/>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6651" autoAdjust="0"/>
    <p:restoredTop sz="94660"/>
  </p:normalViewPr>
  <p:slideViewPr>
    <p:cSldViewPr snapToGrid="0">
      <p:cViewPr>
        <p:scale>
          <a:sx n="50" d="100"/>
          <a:sy n="50" d="100"/>
        </p:scale>
        <p:origin x="636" y="354"/>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3.8060186415923639E-3"/>
          <c:y val="9.8801249150339401E-2"/>
          <c:w val="0.99442819016840711"/>
          <c:h val="0.8879237936530141"/>
        </c:manualLayout>
      </c:layout>
      <c:bar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AE15-4FF5-932B-7E7F772D5BF8}"/>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AE15-4FF5-932B-7E7F772D5BF8}"/>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AE15-4FF5-932B-7E7F772D5BF8}"/>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AE15-4FF5-932B-7E7F772D5BF8}"/>
              </c:ext>
            </c:extLst>
          </c:dPt>
          <c:dLbls>
            <c:spPr>
              <a:noFill/>
              <a:ln>
                <a:noFill/>
              </a:ln>
              <a:effectLst/>
            </c:spPr>
            <c:txPr>
              <a:bodyPr rot="0" spcFirstLastPara="1" vertOverflow="ellipsis" vert="horz" wrap="square" lIns="38100" tIns="19050" rIns="38100" bIns="19050" anchor="ctr" anchorCtr="1">
                <a:spAutoFit/>
              </a:bodyPr>
              <a:lstStyle/>
              <a:p>
                <a:pPr>
                  <a:defRPr sz="1800" b="1"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AE15-4FF5-932B-7E7F772D5BF8}"/>
            </c:ext>
          </c:extLst>
        </c:ser>
        <c:dLbls>
          <c:showLegendKey val="0"/>
          <c:showVal val="0"/>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3.emf"/><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5.emf"/><Relationship Id="rId2" Type="http://schemas.openxmlformats.org/officeDocument/2006/relationships/image" Target="../media/image4.png"/><Relationship Id="rId1" Type="http://schemas.openxmlformats.org/officeDocument/2006/relationships/slideMaster" Target="../slideMasters/slideMaster1.xml"/><Relationship Id="rId5" Type="http://schemas.openxmlformats.org/officeDocument/2006/relationships/image" Target="../media/image7.emf"/><Relationship Id="rId4" Type="http://schemas.openxmlformats.org/officeDocument/2006/relationships/image" Target="../media/image6.emf"/></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9.emf"/><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11.emf"/><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13.emf"/><Relationship Id="rId2" Type="http://schemas.openxmlformats.org/officeDocument/2006/relationships/image" Target="../media/image12.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13.emf"/><Relationship Id="rId2" Type="http://schemas.openxmlformats.org/officeDocument/2006/relationships/image" Target="../media/image14.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9.emf"/><Relationship Id="rId2" Type="http://schemas.openxmlformats.org/officeDocument/2006/relationships/image" Target="../media/image15.png"/><Relationship Id="rId1" Type="http://schemas.openxmlformats.org/officeDocument/2006/relationships/slideMaster" Target="../slideMasters/slideMaster1.xml"/><Relationship Id="rId5" Type="http://schemas.openxmlformats.org/officeDocument/2006/relationships/image" Target="../media/image7.emf"/><Relationship Id="rId4" Type="http://schemas.openxmlformats.org/officeDocument/2006/relationships/image" Target="../media/image6.emf"/></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11.emf"/><Relationship Id="rId2" Type="http://schemas.openxmlformats.org/officeDocument/2006/relationships/image" Target="../media/image4.png"/><Relationship Id="rId1" Type="http://schemas.openxmlformats.org/officeDocument/2006/relationships/slideMaster" Target="../slideMasters/slideMaster1.xml"/><Relationship Id="rId4" Type="http://schemas.openxmlformats.org/officeDocument/2006/relationships/image" Target="../media/image6.emf"/></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17.png"/><Relationship Id="rId2" Type="http://schemas.openxmlformats.org/officeDocument/2006/relationships/image" Target="../media/image16.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19.png"/><Relationship Id="rId2" Type="http://schemas.openxmlformats.org/officeDocument/2006/relationships/image" Target="../media/image18.emf"/><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3" Type="http://schemas.openxmlformats.org/officeDocument/2006/relationships/image" Target="../media/image7.emf"/><Relationship Id="rId2" Type="http://schemas.openxmlformats.org/officeDocument/2006/relationships/image" Target="../media/image6.emf"/><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4" name="Picture 13">
            <a:extLst>
              <a:ext uri="{FF2B5EF4-FFF2-40B4-BE49-F238E27FC236}">
                <a16:creationId xmlns:a16="http://schemas.microsoft.com/office/drawing/2014/main" id="{71D78428-3AF6-4AFC-B03E-52EFD30EA82B}"/>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rot="16200000">
            <a:off x="2687741" y="-2690173"/>
            <a:ext cx="6860432" cy="12235913"/>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284036" y="2884858"/>
            <a:ext cx="5667841" cy="1085850"/>
          </a:xfrm>
          <a:prstGeom prst="rect">
            <a:avLst/>
          </a:prstGeom>
        </p:spPr>
        <p:txBody>
          <a:bodyPr lIns="91425" tIns="91425" rIns="91425" bIns="91425" anchor="ctr" anchorCtr="0">
            <a:normAutofit/>
          </a:bodyPr>
          <a:lstStyle>
            <a:lvl1pPr lvl="0" algn="ctr">
              <a:spcBef>
                <a:spcPts val="0"/>
              </a:spcBef>
              <a:buSzPct val="100000"/>
              <a:defRPr sz="40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3" name="Picture 2">
            <a:extLst>
              <a:ext uri="{FF2B5EF4-FFF2-40B4-BE49-F238E27FC236}">
                <a16:creationId xmlns:a16="http://schemas.microsoft.com/office/drawing/2014/main" id="{86F06558-1856-49C0-A9CB-BD8FE6F17534}"/>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3709" r="17725" b="2842"/>
          <a:stretch/>
        </p:blipFill>
        <p:spPr>
          <a:xfrm rot="5400000">
            <a:off x="2667000" y="-2667000"/>
            <a:ext cx="6858000" cy="12192000"/>
          </a:xfrm>
          <a:prstGeom prst="rect">
            <a:avLst/>
          </a:prstGeom>
        </p:spPr>
      </p:pic>
      <p:sp>
        <p:nvSpPr>
          <p:cNvPr id="6" name="Right Triangle 5">
            <a:extLst>
              <a:ext uri="{FF2B5EF4-FFF2-40B4-BE49-F238E27FC236}">
                <a16:creationId xmlns:a16="http://schemas.microsoft.com/office/drawing/2014/main" id="{0EAA1B1B-B70D-4B69-8502-20031469BB68}"/>
              </a:ext>
            </a:extLst>
          </p:cNvPr>
          <p:cNvSpPr/>
          <p:nvPr userDrawn="1"/>
        </p:nvSpPr>
        <p:spPr>
          <a:xfrm flipH="1" flipV="1">
            <a:off x="2697005" y="1273613"/>
            <a:ext cx="7428070" cy="5248275"/>
          </a:xfrm>
          <a:prstGeom prst="rtTriangle">
            <a:avLst/>
          </a:prstGeom>
          <a:solidFill>
            <a:srgbClr val="58B0A9">
              <a:alpha val="68000"/>
            </a:srgbClr>
          </a:solidFill>
          <a:ln w="28575">
            <a:solidFill>
              <a:schemeClr val="bg1"/>
            </a:solidFill>
          </a:ln>
          <a:effectLst>
            <a:outerShdw blurRad="203200" dist="38100" sx="101000" sy="101000" algn="ctr"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5257799" y="1562100"/>
            <a:ext cx="4714875" cy="857250"/>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5815011" y="2700337"/>
            <a:ext cx="3600450" cy="559949"/>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9" name="Picture 8">
            <a:extLst>
              <a:ext uri="{FF2B5EF4-FFF2-40B4-BE49-F238E27FC236}">
                <a16:creationId xmlns:a16="http://schemas.microsoft.com/office/drawing/2014/main" id="{63B051D9-0DD5-4D18-956D-D8F708D8A4DA}"/>
              </a:ext>
            </a:extLst>
          </p:cNvPr>
          <p:cNvPicPr>
            <a:picLocks noChangeAspect="1"/>
          </p:cNvPicPr>
          <p:nvPr userDrawn="1"/>
        </p:nvPicPr>
        <p:blipFill rotWithShape="1">
          <a:blip r:embed="rId3"/>
          <a:srcRect l="56143"/>
          <a:stretch/>
        </p:blipFill>
        <p:spPr>
          <a:xfrm rot="5400000">
            <a:off x="8319863" y="4294921"/>
            <a:ext cx="3019418" cy="390198"/>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3" name="Picture 2">
            <a:extLst>
              <a:ext uri="{FF2B5EF4-FFF2-40B4-BE49-F238E27FC236}">
                <a16:creationId xmlns:a16="http://schemas.microsoft.com/office/drawing/2014/main" id="{000EFDC6-0DBE-4AB6-B33A-6A11C3E093BE}"/>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10711" r="10711"/>
          <a:stretch/>
        </p:blipFill>
        <p:spPr>
          <a:xfrm rot="16200000">
            <a:off x="2628697" y="-2681812"/>
            <a:ext cx="6934198" cy="12192000"/>
          </a:xfrm>
          <a:prstGeom prst="rect">
            <a:avLst/>
          </a:prstGeom>
        </p:spPr>
      </p:pic>
      <p:sp>
        <p:nvSpPr>
          <p:cNvPr id="2" name="Rectangle 1">
            <a:extLst>
              <a:ext uri="{FF2B5EF4-FFF2-40B4-BE49-F238E27FC236}">
                <a16:creationId xmlns:a16="http://schemas.microsoft.com/office/drawing/2014/main" id="{69F362C1-C64F-4CCC-9860-94D026715E24}"/>
              </a:ext>
            </a:extLst>
          </p:cNvPr>
          <p:cNvSpPr/>
          <p:nvPr userDrawn="1"/>
        </p:nvSpPr>
        <p:spPr>
          <a:xfrm>
            <a:off x="666750" y="447675"/>
            <a:ext cx="10858500" cy="5962650"/>
          </a:xfrm>
          <a:prstGeom prst="rect">
            <a:avLst/>
          </a:prstGeom>
          <a:solidFill>
            <a:schemeClr val="accent1">
              <a:alpha val="74000"/>
            </a:schemeClr>
          </a:solidFill>
          <a:ln w="28575">
            <a:solidFill>
              <a:schemeClr val="bg1"/>
            </a:solidFill>
          </a:ln>
          <a:effectLst>
            <a:outerShdw blurRad="203200" dist="38100" sx="101000" sy="101000" algn="ctr"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6" name="Picture 5">
            <a:extLst>
              <a:ext uri="{FF2B5EF4-FFF2-40B4-BE49-F238E27FC236}">
                <a16:creationId xmlns:a16="http://schemas.microsoft.com/office/drawing/2014/main" id="{7796B309-F368-442E-ADF7-8373274D357A}"/>
              </a:ext>
            </a:extLst>
          </p:cNvPr>
          <p:cNvPicPr>
            <a:picLocks noChangeAspect="1"/>
          </p:cNvPicPr>
          <p:nvPr userDrawn="1"/>
        </p:nvPicPr>
        <p:blipFill rotWithShape="1">
          <a:blip r:embed="rId3">
            <a:lum bright="70000" contrast="-70000"/>
          </a:blip>
          <a:srcRect t="26108" b="23357"/>
          <a:stretch/>
        </p:blipFill>
        <p:spPr>
          <a:xfrm>
            <a:off x="3180785" y="5896837"/>
            <a:ext cx="5830430" cy="448373"/>
          </a:xfrm>
          <a:prstGeom prst="rect">
            <a:avLst/>
          </a:prstGeom>
        </p:spPr>
      </p:pic>
      <p:pic>
        <p:nvPicPr>
          <p:cNvPr id="7" name="Picture 6">
            <a:extLst>
              <a:ext uri="{FF2B5EF4-FFF2-40B4-BE49-F238E27FC236}">
                <a16:creationId xmlns:a16="http://schemas.microsoft.com/office/drawing/2014/main" id="{00490427-86D9-4BA5-B8F0-D00DDF463963}"/>
              </a:ext>
            </a:extLst>
          </p:cNvPr>
          <p:cNvPicPr>
            <a:picLocks noChangeAspect="1"/>
          </p:cNvPicPr>
          <p:nvPr userDrawn="1"/>
        </p:nvPicPr>
        <p:blipFill>
          <a:blip r:embed="rId4"/>
          <a:stretch>
            <a:fillRect/>
          </a:stretch>
        </p:blipFill>
        <p:spPr>
          <a:xfrm>
            <a:off x="8123956" y="512790"/>
            <a:ext cx="3401228" cy="3429000"/>
          </a:xfrm>
          <a:prstGeom prst="rect">
            <a:avLst/>
          </a:prstGeom>
        </p:spPr>
      </p:pic>
      <p:pic>
        <p:nvPicPr>
          <p:cNvPr id="8" name="Picture 7">
            <a:extLst>
              <a:ext uri="{FF2B5EF4-FFF2-40B4-BE49-F238E27FC236}">
                <a16:creationId xmlns:a16="http://schemas.microsoft.com/office/drawing/2014/main" id="{C9A42A3F-0253-4F61-B763-B6FD11B9535E}"/>
              </a:ext>
            </a:extLst>
          </p:cNvPr>
          <p:cNvPicPr>
            <a:picLocks noChangeAspect="1"/>
          </p:cNvPicPr>
          <p:nvPr userDrawn="1"/>
        </p:nvPicPr>
        <p:blipFill rotWithShape="1">
          <a:blip r:embed="rId5"/>
          <a:srcRect l="15590" b="8696"/>
          <a:stretch/>
        </p:blipFill>
        <p:spPr>
          <a:xfrm>
            <a:off x="209546" y="4895188"/>
            <a:ext cx="2304693" cy="1590639"/>
          </a:xfrm>
          <a:prstGeom prst="rect">
            <a:avLst/>
          </a:prstGeom>
        </p:spPr>
      </p:pic>
      <p:pic>
        <p:nvPicPr>
          <p:cNvPr id="5" name="Picture 4">
            <a:extLst>
              <a:ext uri="{FF2B5EF4-FFF2-40B4-BE49-F238E27FC236}">
                <a16:creationId xmlns:a16="http://schemas.microsoft.com/office/drawing/2014/main" id="{62E3FDA3-E065-41C3-8F5F-95188F22B735}"/>
              </a:ext>
            </a:extLst>
          </p:cNvPr>
          <p:cNvPicPr>
            <a:picLocks noChangeAspect="1"/>
          </p:cNvPicPr>
          <p:nvPr userDrawn="1"/>
        </p:nvPicPr>
        <p:blipFill rotWithShape="1">
          <a:blip r:embed="rId3">
            <a:lum bright="70000" contrast="-70000"/>
          </a:blip>
          <a:srcRect t="26108" b="23357"/>
          <a:stretch/>
        </p:blipFill>
        <p:spPr>
          <a:xfrm>
            <a:off x="3180785" y="512790"/>
            <a:ext cx="5830430" cy="448373"/>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3" name="Picture 2">
            <a:extLst>
              <a:ext uri="{FF2B5EF4-FFF2-40B4-BE49-F238E27FC236}">
                <a16:creationId xmlns:a16="http://schemas.microsoft.com/office/drawing/2014/main" id="{D2B307BD-C232-4E11-A30A-0F1689E594BB}"/>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20529"/>
          <a:stretch/>
        </p:blipFill>
        <p:spPr>
          <a:xfrm rot="16200000">
            <a:off x="2666999" y="-2667001"/>
            <a:ext cx="6858001" cy="12191999"/>
          </a:xfrm>
          <a:prstGeom prst="rect">
            <a:avLst/>
          </a:prstGeom>
        </p:spPr>
      </p:pic>
      <p:sp>
        <p:nvSpPr>
          <p:cNvPr id="6" name="Flowchart: Manual Input 5">
            <a:extLst>
              <a:ext uri="{FF2B5EF4-FFF2-40B4-BE49-F238E27FC236}">
                <a16:creationId xmlns:a16="http://schemas.microsoft.com/office/drawing/2014/main" id="{A51332FC-F723-4D1E-8584-15A5923B0262}"/>
              </a:ext>
            </a:extLst>
          </p:cNvPr>
          <p:cNvSpPr/>
          <p:nvPr userDrawn="1"/>
        </p:nvSpPr>
        <p:spPr>
          <a:xfrm>
            <a:off x="4838700" y="419100"/>
            <a:ext cx="7067550" cy="6124575"/>
          </a:xfrm>
          <a:prstGeom prst="flowChartManualInput">
            <a:avLst/>
          </a:prstGeom>
          <a:solidFill>
            <a:srgbClr val="0070C0">
              <a:alpha val="88000"/>
            </a:srgbClr>
          </a:solidFill>
          <a:ln w="28575">
            <a:solidFill>
              <a:schemeClr val="bg1"/>
            </a:solidFill>
          </a:ln>
          <a:effectLst>
            <a:outerShdw blurRad="203200" dist="38100" sx="101000" sy="101000" algn="ctr"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5220272" y="1553371"/>
            <a:ext cx="6159486" cy="847999"/>
          </a:xfrm>
          <a:prstGeom prst="rect">
            <a:avLst/>
          </a:prstGeom>
        </p:spPr>
        <p:txBody>
          <a:bodyPr lIns="91425" tIns="91425" rIns="91425" bIns="91425" anchor="b" anchorCtr="0"/>
          <a:lstStyle>
            <a:lvl1pPr lvl="0" algn="ctr">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220272" y="2536966"/>
            <a:ext cx="6159486"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7" name="Picture 6">
            <a:extLst>
              <a:ext uri="{FF2B5EF4-FFF2-40B4-BE49-F238E27FC236}">
                <a16:creationId xmlns:a16="http://schemas.microsoft.com/office/drawing/2014/main" id="{5955CAF5-69E9-4FD4-978A-E9EE7EDA2010}"/>
              </a:ext>
            </a:extLst>
          </p:cNvPr>
          <p:cNvPicPr>
            <a:picLocks noChangeAspect="1"/>
          </p:cNvPicPr>
          <p:nvPr userDrawn="1"/>
        </p:nvPicPr>
        <p:blipFill rotWithShape="1">
          <a:blip r:embed="rId3">
            <a:lum bright="70000" contrast="-70000"/>
          </a:blip>
          <a:srcRect l="36865"/>
          <a:stretch/>
        </p:blipFill>
        <p:spPr>
          <a:xfrm rot="21011195" flipV="1">
            <a:off x="8872986" y="777980"/>
            <a:ext cx="2914910" cy="309066"/>
          </a:xfrm>
          <a:prstGeom prst="rect">
            <a:avLst/>
          </a:pr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3" name="Picture 2">
            <a:extLst>
              <a:ext uri="{FF2B5EF4-FFF2-40B4-BE49-F238E27FC236}">
                <a16:creationId xmlns:a16="http://schemas.microsoft.com/office/drawing/2014/main" id="{36AE2D5E-A2BA-4254-9E16-B761ABC87FEB}"/>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20525"/>
          <a:stretch/>
        </p:blipFill>
        <p:spPr>
          <a:xfrm rot="16200000">
            <a:off x="2667000" y="-2667000"/>
            <a:ext cx="6858000" cy="12192000"/>
          </a:xfrm>
          <a:prstGeom prst="rect">
            <a:avLst/>
          </a:prstGeom>
        </p:spPr>
      </p:pic>
      <p:sp>
        <p:nvSpPr>
          <p:cNvPr id="6" name="Rectangle 5">
            <a:extLst>
              <a:ext uri="{FF2B5EF4-FFF2-40B4-BE49-F238E27FC236}">
                <a16:creationId xmlns:a16="http://schemas.microsoft.com/office/drawing/2014/main" id="{BB23E0D7-EB22-4281-A6B2-34EA5377A6AD}"/>
              </a:ext>
            </a:extLst>
          </p:cNvPr>
          <p:cNvSpPr/>
          <p:nvPr userDrawn="1"/>
        </p:nvSpPr>
        <p:spPr>
          <a:xfrm>
            <a:off x="323850" y="516732"/>
            <a:ext cx="7067550" cy="5824536"/>
          </a:xfrm>
          <a:prstGeom prst="rect">
            <a:avLst/>
          </a:prstGeom>
          <a:solidFill>
            <a:srgbClr val="21D7CD">
              <a:alpha val="92000"/>
            </a:srgbClr>
          </a:solidFill>
          <a:ln w="28575">
            <a:solidFill>
              <a:schemeClr val="bg1"/>
            </a:solidFill>
          </a:ln>
          <a:effectLst>
            <a:outerShdw blurRad="203200" dist="38100" sx="101000" sy="101000" algn="ctr"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796932" y="1212645"/>
            <a:ext cx="6159486" cy="847999"/>
          </a:xfrm>
          <a:prstGeom prst="rect">
            <a:avLst/>
          </a:prstGeom>
        </p:spPr>
        <p:txBody>
          <a:bodyPr lIns="91425" tIns="91425" rIns="91425" bIns="91425" anchor="b" anchorCtr="0"/>
          <a:lstStyle>
            <a:lvl1pPr lvl="0" algn="ct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796932" y="2319011"/>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7" name="Picture 6">
            <a:extLst>
              <a:ext uri="{FF2B5EF4-FFF2-40B4-BE49-F238E27FC236}">
                <a16:creationId xmlns:a16="http://schemas.microsoft.com/office/drawing/2014/main" id="{12852483-1E7C-457E-AF41-99D9A747E83A}"/>
              </a:ext>
            </a:extLst>
          </p:cNvPr>
          <p:cNvPicPr>
            <a:picLocks noChangeAspect="1"/>
          </p:cNvPicPr>
          <p:nvPr userDrawn="1"/>
        </p:nvPicPr>
        <p:blipFill>
          <a:blip r:embed="rId3">
            <a:lum bright="70000" contrast="-70000"/>
          </a:blip>
          <a:stretch>
            <a:fillRect/>
          </a:stretch>
        </p:blipFill>
        <p:spPr>
          <a:xfrm>
            <a:off x="2547146" y="662069"/>
            <a:ext cx="2620959" cy="387560"/>
          </a:xfrm>
          <a:prstGeom prst="rect">
            <a:avLst/>
          </a:prstGeom>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3" name="Picture 2">
            <a:extLst>
              <a:ext uri="{FF2B5EF4-FFF2-40B4-BE49-F238E27FC236}">
                <a16:creationId xmlns:a16="http://schemas.microsoft.com/office/drawing/2014/main" id="{82AE4D2B-B717-4E2C-A17D-53F5A2F8D1E2}"/>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25304" r="5177" b="14438"/>
          <a:stretch/>
        </p:blipFill>
        <p:spPr>
          <a:xfrm rot="16200000">
            <a:off x="2667000" y="-2667002"/>
            <a:ext cx="6858002" cy="12192002"/>
          </a:xfrm>
          <a:prstGeom prst="rect">
            <a:avLst/>
          </a:prstGeom>
        </p:spPr>
      </p:pic>
      <p:sp>
        <p:nvSpPr>
          <p:cNvPr id="7" name="Rectangle 6">
            <a:extLst>
              <a:ext uri="{FF2B5EF4-FFF2-40B4-BE49-F238E27FC236}">
                <a16:creationId xmlns:a16="http://schemas.microsoft.com/office/drawing/2014/main" id="{EA58288C-BF07-422E-908F-31F3BF0A3C21}"/>
              </a:ext>
            </a:extLst>
          </p:cNvPr>
          <p:cNvSpPr/>
          <p:nvPr userDrawn="1"/>
        </p:nvSpPr>
        <p:spPr>
          <a:xfrm>
            <a:off x="382286" y="436542"/>
            <a:ext cx="7276163" cy="5984915"/>
          </a:xfrm>
          <a:prstGeom prst="rect">
            <a:avLst/>
          </a:prstGeom>
          <a:solidFill>
            <a:srgbClr val="EB2264">
              <a:alpha val="88000"/>
            </a:srgbClr>
          </a:solidFill>
          <a:ln w="28575">
            <a:solidFill>
              <a:schemeClr val="bg1"/>
            </a:solidFill>
          </a:ln>
          <a:effectLst>
            <a:outerShdw blurRad="203200" dist="38100" sx="101000" sy="101000" algn="ctr"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915771" y="778481"/>
            <a:ext cx="6153675"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915789" y="1837280"/>
            <a:ext cx="2996198" cy="4291600"/>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4073248" y="1837280"/>
            <a:ext cx="2996198" cy="4291600"/>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8" name="Picture 7">
            <a:extLst>
              <a:ext uri="{FF2B5EF4-FFF2-40B4-BE49-F238E27FC236}">
                <a16:creationId xmlns:a16="http://schemas.microsoft.com/office/drawing/2014/main" id="{0449B804-13D4-4188-8C8D-E64986612608}"/>
              </a:ext>
            </a:extLst>
          </p:cNvPr>
          <p:cNvPicPr>
            <a:picLocks noChangeAspect="1"/>
          </p:cNvPicPr>
          <p:nvPr userDrawn="1"/>
        </p:nvPicPr>
        <p:blipFill rotWithShape="1">
          <a:blip r:embed="rId3"/>
          <a:srcRect l="7776" r="13658"/>
          <a:stretch/>
        </p:blipFill>
        <p:spPr>
          <a:xfrm rot="16200000">
            <a:off x="4390707" y="2962712"/>
            <a:ext cx="6858005" cy="932574"/>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3" name="Picture 2">
            <a:extLst>
              <a:ext uri="{FF2B5EF4-FFF2-40B4-BE49-F238E27FC236}">
                <a16:creationId xmlns:a16="http://schemas.microsoft.com/office/drawing/2014/main" id="{CA5C1A5A-D29D-4F53-B631-FEB292DBE5E1}"/>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10263" r="10263"/>
          <a:stretch/>
        </p:blipFill>
        <p:spPr>
          <a:xfrm rot="16200000">
            <a:off x="2667000" y="-2667000"/>
            <a:ext cx="6858000" cy="12192000"/>
          </a:xfrm>
          <a:prstGeom prst="rect">
            <a:avLst/>
          </a:prstGeom>
        </p:spPr>
      </p:pic>
      <p:sp>
        <p:nvSpPr>
          <p:cNvPr id="8" name="Rectangle 7">
            <a:extLst>
              <a:ext uri="{FF2B5EF4-FFF2-40B4-BE49-F238E27FC236}">
                <a16:creationId xmlns:a16="http://schemas.microsoft.com/office/drawing/2014/main" id="{BC7BAA51-AF3D-4CB0-9126-2889D95DD25C}"/>
              </a:ext>
            </a:extLst>
          </p:cNvPr>
          <p:cNvSpPr/>
          <p:nvPr userDrawn="1"/>
        </p:nvSpPr>
        <p:spPr>
          <a:xfrm>
            <a:off x="409428" y="731257"/>
            <a:ext cx="11373144" cy="5395486"/>
          </a:xfrm>
          <a:prstGeom prst="rect">
            <a:avLst/>
          </a:prstGeom>
          <a:solidFill>
            <a:srgbClr val="3E403C">
              <a:alpha val="83000"/>
            </a:srgbClr>
          </a:solidFill>
          <a:ln w="28575">
            <a:solidFill>
              <a:schemeClr val="bg1"/>
            </a:solidFill>
          </a:ln>
          <a:effectLst>
            <a:outerShdw blurRad="203200" dist="38100" sx="101000" sy="101000" algn="ctr"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753332" y="2938072"/>
            <a:ext cx="3238753" cy="1345365"/>
          </a:xfrm>
          <a:prstGeom prst="rect">
            <a:avLst/>
          </a:prstGeom>
        </p:spPr>
        <p:txBody>
          <a:bodyPr lIns="91425" tIns="91425" rIns="91425" bIns="91425" anchor="b" anchorCtr="0"/>
          <a:lstStyle>
            <a:lvl1pPr lvl="0" algn="ctr" rtl="0">
              <a:spcBef>
                <a:spcPts val="0"/>
              </a:spcBef>
              <a:defRPr>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211375" y="2329272"/>
            <a:ext cx="2206989" cy="32320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6656422" y="2329272"/>
            <a:ext cx="2206989" cy="32320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9101469" y="2329272"/>
            <a:ext cx="2206989" cy="32320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pic>
        <p:nvPicPr>
          <p:cNvPr id="9" name="Picture 8">
            <a:extLst>
              <a:ext uri="{FF2B5EF4-FFF2-40B4-BE49-F238E27FC236}">
                <a16:creationId xmlns:a16="http://schemas.microsoft.com/office/drawing/2014/main" id="{7E76C4C3-B22A-4228-828E-4FF3E7E4B401}"/>
              </a:ext>
            </a:extLst>
          </p:cNvPr>
          <p:cNvPicPr>
            <a:picLocks noChangeAspect="1"/>
          </p:cNvPicPr>
          <p:nvPr userDrawn="1"/>
        </p:nvPicPr>
        <p:blipFill rotWithShape="1">
          <a:blip r:embed="rId3">
            <a:lum bright="70000" contrast="-70000"/>
          </a:blip>
          <a:srcRect t="21614" b="23165"/>
          <a:stretch/>
        </p:blipFill>
        <p:spPr>
          <a:xfrm>
            <a:off x="818437" y="801348"/>
            <a:ext cx="10555126" cy="622718"/>
          </a:xfrm>
          <a:prstGeom prst="rect">
            <a:avLst/>
          </a:prstGeom>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3" name="Picture 2">
            <a:extLst>
              <a:ext uri="{FF2B5EF4-FFF2-40B4-BE49-F238E27FC236}">
                <a16:creationId xmlns:a16="http://schemas.microsoft.com/office/drawing/2014/main" id="{0D31AA68-FFB8-4572-AF6B-804D7479F6F7}"/>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18227" t="27607" r="27555" b="4170"/>
          <a:stretch/>
        </p:blipFill>
        <p:spPr>
          <a:xfrm rot="5400000">
            <a:off x="2666998" y="-2667002"/>
            <a:ext cx="6858002" cy="12192002"/>
          </a:xfrm>
          <a:prstGeom prst="rect">
            <a:avLst/>
          </a:prstGeom>
        </p:spPr>
      </p:pic>
      <p:sp>
        <p:nvSpPr>
          <p:cNvPr id="5" name="Rectangle 4">
            <a:extLst>
              <a:ext uri="{FF2B5EF4-FFF2-40B4-BE49-F238E27FC236}">
                <a16:creationId xmlns:a16="http://schemas.microsoft.com/office/drawing/2014/main" id="{5F181F16-C036-4904-B44B-AA53B4003A8D}"/>
              </a:ext>
            </a:extLst>
          </p:cNvPr>
          <p:cNvSpPr/>
          <p:nvPr userDrawn="1"/>
        </p:nvSpPr>
        <p:spPr>
          <a:xfrm>
            <a:off x="534043" y="423472"/>
            <a:ext cx="11123914" cy="6011056"/>
          </a:xfrm>
          <a:prstGeom prst="rect">
            <a:avLst/>
          </a:prstGeom>
          <a:solidFill>
            <a:srgbClr val="FF1515">
              <a:alpha val="74902"/>
            </a:srgbClr>
          </a:solidFill>
          <a:ln w="28575">
            <a:solidFill>
              <a:schemeClr val="bg1"/>
            </a:solidFill>
          </a:ln>
          <a:effectLst>
            <a:outerShdw blurRad="203200" dist="38100" sx="101000" sy="101000" algn="ctr"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6" name="Picture 5">
            <a:extLst>
              <a:ext uri="{FF2B5EF4-FFF2-40B4-BE49-F238E27FC236}">
                <a16:creationId xmlns:a16="http://schemas.microsoft.com/office/drawing/2014/main" id="{AE8C6E55-FBCA-45A9-8D81-8262AEF40590}"/>
              </a:ext>
            </a:extLst>
          </p:cNvPr>
          <p:cNvPicPr>
            <a:picLocks noChangeAspect="1"/>
          </p:cNvPicPr>
          <p:nvPr userDrawn="1"/>
        </p:nvPicPr>
        <p:blipFill>
          <a:blip r:embed="rId3">
            <a:lum bright="70000" contrast="-70000"/>
          </a:blip>
          <a:stretch>
            <a:fillRect/>
          </a:stretch>
        </p:blipFill>
        <p:spPr>
          <a:xfrm>
            <a:off x="1748908" y="5689930"/>
            <a:ext cx="8694185" cy="582000"/>
          </a:xfrm>
          <a:prstGeom prst="rect">
            <a:avLst/>
          </a:prstGeom>
        </p:spPr>
      </p:pic>
      <p:pic>
        <p:nvPicPr>
          <p:cNvPr id="7" name="Picture 6">
            <a:extLst>
              <a:ext uri="{FF2B5EF4-FFF2-40B4-BE49-F238E27FC236}">
                <a16:creationId xmlns:a16="http://schemas.microsoft.com/office/drawing/2014/main" id="{941E62B3-3E8E-4D0E-AD8C-9A21AF087038}"/>
              </a:ext>
            </a:extLst>
          </p:cNvPr>
          <p:cNvPicPr>
            <a:picLocks noChangeAspect="1"/>
          </p:cNvPicPr>
          <p:nvPr userDrawn="1"/>
        </p:nvPicPr>
        <p:blipFill>
          <a:blip r:embed="rId4"/>
          <a:stretch>
            <a:fillRect/>
          </a:stretch>
        </p:blipFill>
        <p:spPr>
          <a:xfrm>
            <a:off x="7965809" y="509870"/>
            <a:ext cx="3585848" cy="3615128"/>
          </a:xfrm>
          <a:prstGeom prst="rect">
            <a:avLst/>
          </a:prstGeom>
        </p:spPr>
      </p:pic>
      <p:pic>
        <p:nvPicPr>
          <p:cNvPr id="8" name="Picture 7">
            <a:extLst>
              <a:ext uri="{FF2B5EF4-FFF2-40B4-BE49-F238E27FC236}">
                <a16:creationId xmlns:a16="http://schemas.microsoft.com/office/drawing/2014/main" id="{051ED011-F8C9-4597-9DD0-C82A534FC67C}"/>
              </a:ext>
            </a:extLst>
          </p:cNvPr>
          <p:cNvPicPr>
            <a:picLocks noChangeAspect="1"/>
          </p:cNvPicPr>
          <p:nvPr userDrawn="1"/>
        </p:nvPicPr>
        <p:blipFill rotWithShape="1">
          <a:blip r:embed="rId5"/>
          <a:srcRect l="15590" b="8696"/>
          <a:stretch/>
        </p:blipFill>
        <p:spPr>
          <a:xfrm rot="5400000">
            <a:off x="131452" y="814583"/>
            <a:ext cx="2754911" cy="1901368"/>
          </a:xfrm>
          <a:prstGeom prst="rect">
            <a:avLst/>
          </a:prstGeom>
        </p:spPr>
      </p:pic>
      <p:sp>
        <p:nvSpPr>
          <p:cNvPr id="95" name="Shape 95"/>
          <p:cNvSpPr txBox="1">
            <a:spLocks noGrp="1"/>
          </p:cNvSpPr>
          <p:nvPr>
            <p:ph type="title"/>
          </p:nvPr>
        </p:nvSpPr>
        <p:spPr>
          <a:xfrm>
            <a:off x="2370958" y="586070"/>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3" name="Picture 2">
            <a:extLst>
              <a:ext uri="{FF2B5EF4-FFF2-40B4-BE49-F238E27FC236}">
                <a16:creationId xmlns:a16="http://schemas.microsoft.com/office/drawing/2014/main" id="{F172223C-389D-4444-AF5C-DEF383465804}"/>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26615" t="23847" r="15004" b="1857"/>
          <a:stretch/>
        </p:blipFill>
        <p:spPr>
          <a:xfrm rot="5400000">
            <a:off x="2666999" y="-2667001"/>
            <a:ext cx="6858002" cy="12192000"/>
          </a:xfrm>
          <a:prstGeom prst="rect">
            <a:avLst/>
          </a:prstGeom>
        </p:spPr>
      </p:pic>
      <p:sp>
        <p:nvSpPr>
          <p:cNvPr id="5" name="Rectangle 4">
            <a:extLst>
              <a:ext uri="{FF2B5EF4-FFF2-40B4-BE49-F238E27FC236}">
                <a16:creationId xmlns:a16="http://schemas.microsoft.com/office/drawing/2014/main" id="{1AFB8D0C-5E06-452A-8686-E9059968AA8F}"/>
              </a:ext>
            </a:extLst>
          </p:cNvPr>
          <p:cNvSpPr/>
          <p:nvPr userDrawn="1"/>
        </p:nvSpPr>
        <p:spPr>
          <a:xfrm>
            <a:off x="534043" y="423472"/>
            <a:ext cx="11123914" cy="6011056"/>
          </a:xfrm>
          <a:prstGeom prst="rect">
            <a:avLst/>
          </a:prstGeom>
          <a:solidFill>
            <a:srgbClr val="EB2264">
              <a:alpha val="74902"/>
            </a:srgbClr>
          </a:solidFill>
          <a:ln w="28575">
            <a:solidFill>
              <a:schemeClr val="bg1"/>
            </a:solidFill>
          </a:ln>
          <a:effectLst>
            <a:outerShdw blurRad="203200" dist="38100" sx="101000" sy="101000" algn="ctr"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6" name="Picture 5">
            <a:extLst>
              <a:ext uri="{FF2B5EF4-FFF2-40B4-BE49-F238E27FC236}">
                <a16:creationId xmlns:a16="http://schemas.microsoft.com/office/drawing/2014/main" id="{AB40936A-9D80-4D43-8F83-1C8457F03962}"/>
              </a:ext>
            </a:extLst>
          </p:cNvPr>
          <p:cNvPicPr>
            <a:picLocks noChangeAspect="1"/>
          </p:cNvPicPr>
          <p:nvPr userDrawn="1"/>
        </p:nvPicPr>
        <p:blipFill>
          <a:blip r:embed="rId3">
            <a:lum bright="70000" contrast="-70000"/>
          </a:blip>
          <a:stretch>
            <a:fillRect/>
          </a:stretch>
        </p:blipFill>
        <p:spPr>
          <a:xfrm rot="5400000">
            <a:off x="9023228" y="3121891"/>
            <a:ext cx="4153768" cy="614215"/>
          </a:xfrm>
          <a:prstGeom prst="rect">
            <a:avLst/>
          </a:prstGeom>
        </p:spPr>
      </p:pic>
      <p:pic>
        <p:nvPicPr>
          <p:cNvPr id="7" name="Picture 6">
            <a:extLst>
              <a:ext uri="{FF2B5EF4-FFF2-40B4-BE49-F238E27FC236}">
                <a16:creationId xmlns:a16="http://schemas.microsoft.com/office/drawing/2014/main" id="{F63E13F5-9253-48D4-9338-3B23036BE879}"/>
              </a:ext>
            </a:extLst>
          </p:cNvPr>
          <p:cNvPicPr>
            <a:picLocks noChangeAspect="1"/>
          </p:cNvPicPr>
          <p:nvPr userDrawn="1"/>
        </p:nvPicPr>
        <p:blipFill>
          <a:blip r:embed="rId4"/>
          <a:stretch>
            <a:fillRect/>
          </a:stretch>
        </p:blipFill>
        <p:spPr>
          <a:xfrm rot="10800000">
            <a:off x="595598" y="485477"/>
            <a:ext cx="5824252" cy="5871810"/>
          </a:xfrm>
          <a:prstGeom prst="rect">
            <a:avLst/>
          </a:prstGeom>
        </p:spPr>
      </p:pic>
      <p:sp>
        <p:nvSpPr>
          <p:cNvPr id="109" name="Shape 109"/>
          <p:cNvSpPr txBox="1">
            <a:spLocks noGrp="1"/>
          </p:cNvSpPr>
          <p:nvPr>
            <p:ph type="body" idx="1"/>
          </p:nvPr>
        </p:nvSpPr>
        <p:spPr>
          <a:xfrm>
            <a:off x="1928004" y="676013"/>
            <a:ext cx="8335991" cy="478340"/>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3" name="Picture 2">
            <a:extLst>
              <a:ext uri="{FF2B5EF4-FFF2-40B4-BE49-F238E27FC236}">
                <a16:creationId xmlns:a16="http://schemas.microsoft.com/office/drawing/2014/main" id="{69A19D8C-D390-472B-BD71-43ECA1871B1A}"/>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rot="5400000">
            <a:off x="4237701" y="-2667002"/>
            <a:ext cx="3716599" cy="12192003"/>
          </a:xfrm>
          <a:prstGeom prst="rect">
            <a:avLst/>
          </a:prstGeom>
        </p:spPr>
      </p:pic>
      <p:pic>
        <p:nvPicPr>
          <p:cNvPr id="4" name="Picture 3">
            <a:extLst>
              <a:ext uri="{FF2B5EF4-FFF2-40B4-BE49-F238E27FC236}">
                <a16:creationId xmlns:a16="http://schemas.microsoft.com/office/drawing/2014/main" id="{F6FD9086-3C23-4F72-AB29-F57BC6F8AD3D}"/>
              </a:ext>
            </a:extLst>
          </p:cNvPr>
          <p:cNvPicPr>
            <a:picLocks noChangeAspect="1"/>
          </p:cNvPicPr>
          <p:nvPr userDrawn="1"/>
        </p:nvPicPr>
        <p:blipFill>
          <a:blip r:embed="rId3">
            <a:duotone>
              <a:schemeClr val="accent1">
                <a:shade val="45000"/>
                <a:satMod val="135000"/>
              </a:schemeClr>
              <a:prstClr val="white"/>
            </a:duotone>
            <a:extLst>
              <a:ext uri="{28A0092B-C50C-407E-A947-70E740481C1C}">
                <a14:useLocalDpi xmlns:a14="http://schemas.microsoft.com/office/drawing/2010/main" val="0"/>
              </a:ext>
            </a:extLst>
          </a:blip>
          <a:stretch>
            <a:fillRect/>
          </a:stretch>
        </p:blipFill>
        <p:spPr>
          <a:xfrm rot="5400000">
            <a:off x="179410" y="133351"/>
            <a:ext cx="1173140" cy="1181100"/>
          </a:xfrm>
          <a:prstGeom prst="rect">
            <a:avLst/>
          </a:prstGeom>
        </p:spPr>
      </p:pic>
      <p:pic>
        <p:nvPicPr>
          <p:cNvPr id="5" name="Picture 4">
            <a:extLst>
              <a:ext uri="{FF2B5EF4-FFF2-40B4-BE49-F238E27FC236}">
                <a16:creationId xmlns:a16="http://schemas.microsoft.com/office/drawing/2014/main" id="{3A8CE2F3-1CD6-4921-A612-F6D15F6EE9C7}"/>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10828360" y="5469813"/>
            <a:ext cx="1173140" cy="1181100"/>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9" name="Freeform: Shape 8">
            <a:extLst>
              <a:ext uri="{FF2B5EF4-FFF2-40B4-BE49-F238E27FC236}">
                <a16:creationId xmlns:a16="http://schemas.microsoft.com/office/drawing/2014/main" id="{5A073934-3E4C-4C2F-8DB1-14E550FD781B}"/>
              </a:ext>
            </a:extLst>
          </p:cNvPr>
          <p:cNvSpPr/>
          <p:nvPr userDrawn="1"/>
        </p:nvSpPr>
        <p:spPr>
          <a:xfrm>
            <a:off x="9985829" y="184020"/>
            <a:ext cx="2024509" cy="2108233"/>
          </a:xfrm>
          <a:custGeom>
            <a:avLst/>
            <a:gdLst>
              <a:gd name="connsiteX0" fmla="*/ 4164910 w 4210629"/>
              <a:gd name="connsiteY0" fmla="*/ 1522913 h 4384758"/>
              <a:gd name="connsiteX1" fmla="*/ 4171085 w 4210629"/>
              <a:gd name="connsiteY1" fmla="*/ 1539784 h 4384758"/>
              <a:gd name="connsiteX2" fmla="*/ 4210629 w 4210629"/>
              <a:gd name="connsiteY2" fmla="*/ 1693576 h 4384758"/>
              <a:gd name="connsiteX3" fmla="*/ 4210629 w 4210629"/>
              <a:gd name="connsiteY3" fmla="*/ 2691182 h 4384758"/>
              <a:gd name="connsiteX4" fmla="*/ 4171085 w 4210629"/>
              <a:gd name="connsiteY4" fmla="*/ 2844974 h 4384758"/>
              <a:gd name="connsiteX5" fmla="*/ 4164910 w 4210629"/>
              <a:gd name="connsiteY5" fmla="*/ 2861845 h 4384758"/>
              <a:gd name="connsiteX6" fmla="*/ 45719 w 4210629"/>
              <a:gd name="connsiteY6" fmla="*/ 1358290 h 4384758"/>
              <a:gd name="connsiteX7" fmla="*/ 45719 w 4210629"/>
              <a:gd name="connsiteY7" fmla="*/ 3026469 h 4384758"/>
              <a:gd name="connsiteX8" fmla="*/ 0 w 4210629"/>
              <a:gd name="connsiteY8" fmla="*/ 2901555 h 4384758"/>
              <a:gd name="connsiteX9" fmla="*/ 0 w 4210629"/>
              <a:gd name="connsiteY9" fmla="*/ 1483203 h 4384758"/>
              <a:gd name="connsiteX10" fmla="*/ 3984339 w 4210629"/>
              <a:gd name="connsiteY10" fmla="*/ 1112516 h 4384758"/>
              <a:gd name="connsiteX11" fmla="*/ 4004877 w 4210629"/>
              <a:gd name="connsiteY11" fmla="*/ 1146322 h 4384758"/>
              <a:gd name="connsiteX12" fmla="*/ 4030058 w 4210629"/>
              <a:gd name="connsiteY12" fmla="*/ 1198595 h 4384758"/>
              <a:gd name="connsiteX13" fmla="*/ 4030058 w 4210629"/>
              <a:gd name="connsiteY13" fmla="*/ 3186163 h 4384758"/>
              <a:gd name="connsiteX14" fmla="*/ 4004877 w 4210629"/>
              <a:gd name="connsiteY14" fmla="*/ 3238437 h 4384758"/>
              <a:gd name="connsiteX15" fmla="*/ 3984339 w 4210629"/>
              <a:gd name="connsiteY15" fmla="*/ 3272242 h 4384758"/>
              <a:gd name="connsiteX16" fmla="*/ 226290 w 4210629"/>
              <a:gd name="connsiteY16" fmla="*/ 1013337 h 4384758"/>
              <a:gd name="connsiteX17" fmla="*/ 226290 w 4210629"/>
              <a:gd name="connsiteY17" fmla="*/ 3371422 h 4384758"/>
              <a:gd name="connsiteX18" fmla="*/ 180572 w 4210629"/>
              <a:gd name="connsiteY18" fmla="*/ 3296168 h 4384758"/>
              <a:gd name="connsiteX19" fmla="*/ 180572 w 4210629"/>
              <a:gd name="connsiteY19" fmla="*/ 1088591 h 4384758"/>
              <a:gd name="connsiteX20" fmla="*/ 3803768 w 4210629"/>
              <a:gd name="connsiteY20" fmla="*/ 843442 h 4384758"/>
              <a:gd name="connsiteX21" fmla="*/ 3849487 w 4210629"/>
              <a:gd name="connsiteY21" fmla="*/ 904581 h 4384758"/>
              <a:gd name="connsiteX22" fmla="*/ 3849487 w 4210629"/>
              <a:gd name="connsiteY22" fmla="*/ 3480177 h 4384758"/>
              <a:gd name="connsiteX23" fmla="*/ 3803768 w 4210629"/>
              <a:gd name="connsiteY23" fmla="*/ 3541317 h 4384758"/>
              <a:gd name="connsiteX24" fmla="*/ 406861 w 4210629"/>
              <a:gd name="connsiteY24" fmla="*/ 768816 h 4384758"/>
              <a:gd name="connsiteX25" fmla="*/ 406861 w 4210629"/>
              <a:gd name="connsiteY25" fmla="*/ 3615943 h 4384758"/>
              <a:gd name="connsiteX26" fmla="*/ 381759 w 4210629"/>
              <a:gd name="connsiteY26" fmla="*/ 3588323 h 4384758"/>
              <a:gd name="connsiteX27" fmla="*/ 361143 w 4210629"/>
              <a:gd name="connsiteY27" fmla="*/ 3560754 h 4384758"/>
              <a:gd name="connsiteX28" fmla="*/ 361143 w 4210629"/>
              <a:gd name="connsiteY28" fmla="*/ 824004 h 4384758"/>
              <a:gd name="connsiteX29" fmla="*/ 381759 w 4210629"/>
              <a:gd name="connsiteY29" fmla="*/ 796435 h 4384758"/>
              <a:gd name="connsiteX30" fmla="*/ 3623197 w 4210629"/>
              <a:gd name="connsiteY30" fmla="*/ 637156 h 4384758"/>
              <a:gd name="connsiteX31" fmla="*/ 3626977 w 4210629"/>
              <a:gd name="connsiteY31" fmla="*/ 640591 h 4384758"/>
              <a:gd name="connsiteX32" fmla="*/ 3668916 w 4210629"/>
              <a:gd name="connsiteY32" fmla="*/ 686736 h 4384758"/>
              <a:gd name="connsiteX33" fmla="*/ 3668916 w 4210629"/>
              <a:gd name="connsiteY33" fmla="*/ 3698022 h 4384758"/>
              <a:gd name="connsiteX34" fmla="*/ 3626977 w 4210629"/>
              <a:gd name="connsiteY34" fmla="*/ 3744167 h 4384758"/>
              <a:gd name="connsiteX35" fmla="*/ 3623197 w 4210629"/>
              <a:gd name="connsiteY35" fmla="*/ 3747602 h 4384758"/>
              <a:gd name="connsiteX36" fmla="*/ 587433 w 4210629"/>
              <a:gd name="connsiteY36" fmla="*/ 582393 h 4384758"/>
              <a:gd name="connsiteX37" fmla="*/ 587433 w 4210629"/>
              <a:gd name="connsiteY37" fmla="*/ 3802365 h 4384758"/>
              <a:gd name="connsiteX38" fmla="*/ 541713 w 4210629"/>
              <a:gd name="connsiteY38" fmla="*/ 3760812 h 4384758"/>
              <a:gd name="connsiteX39" fmla="*/ 541713 w 4210629"/>
              <a:gd name="connsiteY39" fmla="*/ 623947 h 4384758"/>
              <a:gd name="connsiteX40" fmla="*/ 3442626 w 4210629"/>
              <a:gd name="connsiteY40" fmla="*/ 477634 h 4384758"/>
              <a:gd name="connsiteX41" fmla="*/ 3471132 w 4210629"/>
              <a:gd name="connsiteY41" fmla="*/ 498950 h 4384758"/>
              <a:gd name="connsiteX42" fmla="*/ 3488345 w 4210629"/>
              <a:gd name="connsiteY42" fmla="*/ 514594 h 4384758"/>
              <a:gd name="connsiteX43" fmla="*/ 3488345 w 4210629"/>
              <a:gd name="connsiteY43" fmla="*/ 3870164 h 4384758"/>
              <a:gd name="connsiteX44" fmla="*/ 3471132 w 4210629"/>
              <a:gd name="connsiteY44" fmla="*/ 3885808 h 4384758"/>
              <a:gd name="connsiteX45" fmla="*/ 3442626 w 4210629"/>
              <a:gd name="connsiteY45" fmla="*/ 3907125 h 4384758"/>
              <a:gd name="connsiteX46" fmla="*/ 768003 w 4210629"/>
              <a:gd name="connsiteY46" fmla="*/ 432577 h 4384758"/>
              <a:gd name="connsiteX47" fmla="*/ 768003 w 4210629"/>
              <a:gd name="connsiteY47" fmla="*/ 3952181 h 4384758"/>
              <a:gd name="connsiteX48" fmla="*/ 722284 w 4210629"/>
              <a:gd name="connsiteY48" fmla="*/ 3917993 h 4384758"/>
              <a:gd name="connsiteX49" fmla="*/ 722284 w 4210629"/>
              <a:gd name="connsiteY49" fmla="*/ 466765 h 4384758"/>
              <a:gd name="connsiteX50" fmla="*/ 3262055 w 4210629"/>
              <a:gd name="connsiteY50" fmla="*/ 348234 h 4384758"/>
              <a:gd name="connsiteX51" fmla="*/ 3302188 w 4210629"/>
              <a:gd name="connsiteY51" fmla="*/ 372616 h 4384758"/>
              <a:gd name="connsiteX52" fmla="*/ 3307774 w 4210629"/>
              <a:gd name="connsiteY52" fmla="*/ 376793 h 4384758"/>
              <a:gd name="connsiteX53" fmla="*/ 3307774 w 4210629"/>
              <a:gd name="connsiteY53" fmla="*/ 4007965 h 4384758"/>
              <a:gd name="connsiteX54" fmla="*/ 3302188 w 4210629"/>
              <a:gd name="connsiteY54" fmla="*/ 4012143 h 4384758"/>
              <a:gd name="connsiteX55" fmla="*/ 3262055 w 4210629"/>
              <a:gd name="connsiteY55" fmla="*/ 4036524 h 4384758"/>
              <a:gd name="connsiteX56" fmla="*/ 948574 w 4210629"/>
              <a:gd name="connsiteY56" fmla="*/ 311630 h 4384758"/>
              <a:gd name="connsiteX57" fmla="*/ 948574 w 4210629"/>
              <a:gd name="connsiteY57" fmla="*/ 4073128 h 4384758"/>
              <a:gd name="connsiteX58" fmla="*/ 902855 w 4210629"/>
              <a:gd name="connsiteY58" fmla="*/ 4045353 h 4384758"/>
              <a:gd name="connsiteX59" fmla="*/ 902855 w 4210629"/>
              <a:gd name="connsiteY59" fmla="*/ 339405 h 4384758"/>
              <a:gd name="connsiteX60" fmla="*/ 3081484 w 4210629"/>
              <a:gd name="connsiteY60" fmla="*/ 243537 h 4384758"/>
              <a:gd name="connsiteX61" fmla="*/ 3121246 w 4210629"/>
              <a:gd name="connsiteY61" fmla="*/ 262691 h 4384758"/>
              <a:gd name="connsiteX62" fmla="*/ 3127203 w 4210629"/>
              <a:gd name="connsiteY62" fmla="*/ 266310 h 4384758"/>
              <a:gd name="connsiteX63" fmla="*/ 3127203 w 4210629"/>
              <a:gd name="connsiteY63" fmla="*/ 4118448 h 4384758"/>
              <a:gd name="connsiteX64" fmla="*/ 3121246 w 4210629"/>
              <a:gd name="connsiteY64" fmla="*/ 4122068 h 4384758"/>
              <a:gd name="connsiteX65" fmla="*/ 3081484 w 4210629"/>
              <a:gd name="connsiteY65" fmla="*/ 4141222 h 4384758"/>
              <a:gd name="connsiteX66" fmla="*/ 1129145 w 4210629"/>
              <a:gd name="connsiteY66" fmla="*/ 214511 h 4384758"/>
              <a:gd name="connsiteX67" fmla="*/ 1129145 w 4210629"/>
              <a:gd name="connsiteY67" fmla="*/ 4170247 h 4384758"/>
              <a:gd name="connsiteX68" fmla="*/ 1083426 w 4210629"/>
              <a:gd name="connsiteY68" fmla="*/ 4148223 h 4384758"/>
              <a:gd name="connsiteX69" fmla="*/ 1083426 w 4210629"/>
              <a:gd name="connsiteY69" fmla="*/ 236535 h 4384758"/>
              <a:gd name="connsiteX70" fmla="*/ 2900913 w 4210629"/>
              <a:gd name="connsiteY70" fmla="*/ 159849 h 4384758"/>
              <a:gd name="connsiteX71" fmla="*/ 2929410 w 4210629"/>
              <a:gd name="connsiteY71" fmla="*/ 170279 h 4384758"/>
              <a:gd name="connsiteX72" fmla="*/ 2946632 w 4210629"/>
              <a:gd name="connsiteY72" fmla="*/ 178575 h 4384758"/>
              <a:gd name="connsiteX73" fmla="*/ 2946632 w 4210629"/>
              <a:gd name="connsiteY73" fmla="*/ 4206183 h 4384758"/>
              <a:gd name="connsiteX74" fmla="*/ 2929410 w 4210629"/>
              <a:gd name="connsiteY74" fmla="*/ 4214480 h 4384758"/>
              <a:gd name="connsiteX75" fmla="*/ 2900913 w 4210629"/>
              <a:gd name="connsiteY75" fmla="*/ 4224910 h 4384758"/>
              <a:gd name="connsiteX76" fmla="*/ 1309716 w 4210629"/>
              <a:gd name="connsiteY76" fmla="*/ 137796 h 4384758"/>
              <a:gd name="connsiteX77" fmla="*/ 1309716 w 4210629"/>
              <a:gd name="connsiteY77" fmla="*/ 4246963 h 4384758"/>
              <a:gd name="connsiteX78" fmla="*/ 1263997 w 4210629"/>
              <a:gd name="connsiteY78" fmla="*/ 4230229 h 4384758"/>
              <a:gd name="connsiteX79" fmla="*/ 1263997 w 4210629"/>
              <a:gd name="connsiteY79" fmla="*/ 154529 h 4384758"/>
              <a:gd name="connsiteX80" fmla="*/ 2720342 w 4210629"/>
              <a:gd name="connsiteY80" fmla="*/ 94569 h 4384758"/>
              <a:gd name="connsiteX81" fmla="*/ 2727783 w 4210629"/>
              <a:gd name="connsiteY81" fmla="*/ 96482 h 4384758"/>
              <a:gd name="connsiteX82" fmla="*/ 2766061 w 4210629"/>
              <a:gd name="connsiteY82" fmla="*/ 110492 h 4384758"/>
              <a:gd name="connsiteX83" fmla="*/ 2766061 w 4210629"/>
              <a:gd name="connsiteY83" fmla="*/ 4274266 h 4384758"/>
              <a:gd name="connsiteX84" fmla="*/ 2727783 w 4210629"/>
              <a:gd name="connsiteY84" fmla="*/ 4288276 h 4384758"/>
              <a:gd name="connsiteX85" fmla="*/ 2720342 w 4210629"/>
              <a:gd name="connsiteY85" fmla="*/ 4290189 h 4384758"/>
              <a:gd name="connsiteX86" fmla="*/ 1490287 w 4210629"/>
              <a:gd name="connsiteY86" fmla="*/ 79076 h 4384758"/>
              <a:gd name="connsiteX87" fmla="*/ 1490287 w 4210629"/>
              <a:gd name="connsiteY87" fmla="*/ 4305682 h 4384758"/>
              <a:gd name="connsiteX88" fmla="*/ 1444568 w 4210629"/>
              <a:gd name="connsiteY88" fmla="*/ 4293927 h 4384758"/>
              <a:gd name="connsiteX89" fmla="*/ 1444568 w 4210629"/>
              <a:gd name="connsiteY89" fmla="*/ 90832 h 4384758"/>
              <a:gd name="connsiteX90" fmla="*/ 2546145 w 4210629"/>
              <a:gd name="connsiteY90" fmla="*/ 49778 h 4384758"/>
              <a:gd name="connsiteX91" fmla="*/ 2591864 w 4210629"/>
              <a:gd name="connsiteY91" fmla="*/ 61534 h 4384758"/>
              <a:gd name="connsiteX92" fmla="*/ 2591864 w 4210629"/>
              <a:gd name="connsiteY92" fmla="*/ 4323225 h 4384758"/>
              <a:gd name="connsiteX93" fmla="*/ 2546145 w 4210629"/>
              <a:gd name="connsiteY93" fmla="*/ 4334980 h 4384758"/>
              <a:gd name="connsiteX94" fmla="*/ 1670858 w 4210629"/>
              <a:gd name="connsiteY94" fmla="*/ 36613 h 4384758"/>
              <a:gd name="connsiteX95" fmla="*/ 1670858 w 4210629"/>
              <a:gd name="connsiteY95" fmla="*/ 4348145 h 4384758"/>
              <a:gd name="connsiteX96" fmla="*/ 1632908 w 4210629"/>
              <a:gd name="connsiteY96" fmla="*/ 4342354 h 4384758"/>
              <a:gd name="connsiteX97" fmla="*/ 1625139 w 4210629"/>
              <a:gd name="connsiteY97" fmla="*/ 4340356 h 4384758"/>
              <a:gd name="connsiteX98" fmla="*/ 1625139 w 4210629"/>
              <a:gd name="connsiteY98" fmla="*/ 44402 h 4384758"/>
              <a:gd name="connsiteX99" fmla="*/ 1632908 w 4210629"/>
              <a:gd name="connsiteY99" fmla="*/ 42405 h 4384758"/>
              <a:gd name="connsiteX100" fmla="*/ 2359200 w 4210629"/>
              <a:gd name="connsiteY100" fmla="*/ 18250 h 4384758"/>
              <a:gd name="connsiteX101" fmla="*/ 2404919 w 4210629"/>
              <a:gd name="connsiteY101" fmla="*/ 25228 h 4384758"/>
              <a:gd name="connsiteX102" fmla="*/ 2404919 w 4210629"/>
              <a:gd name="connsiteY102" fmla="*/ 4359531 h 4384758"/>
              <a:gd name="connsiteX103" fmla="*/ 2359200 w 4210629"/>
              <a:gd name="connsiteY103" fmla="*/ 4366508 h 4384758"/>
              <a:gd name="connsiteX104" fmla="*/ 1851429 w 4210629"/>
              <a:gd name="connsiteY104" fmla="*/ 9118 h 4384758"/>
              <a:gd name="connsiteX105" fmla="*/ 1851429 w 4210629"/>
              <a:gd name="connsiteY105" fmla="*/ 4375640 h 4384758"/>
              <a:gd name="connsiteX106" fmla="*/ 1850807 w 4210629"/>
              <a:gd name="connsiteY106" fmla="*/ 4375609 h 4384758"/>
              <a:gd name="connsiteX107" fmla="*/ 1805710 w 4210629"/>
              <a:gd name="connsiteY107" fmla="*/ 4368726 h 4384758"/>
              <a:gd name="connsiteX108" fmla="*/ 1805710 w 4210629"/>
              <a:gd name="connsiteY108" fmla="*/ 16032 h 4384758"/>
              <a:gd name="connsiteX109" fmla="*/ 1850807 w 4210629"/>
              <a:gd name="connsiteY109" fmla="*/ 9149 h 4384758"/>
              <a:gd name="connsiteX110" fmla="*/ 2178629 w 4210629"/>
              <a:gd name="connsiteY110" fmla="*/ 3043 h 4384758"/>
              <a:gd name="connsiteX111" fmla="*/ 2224348 w 4210629"/>
              <a:gd name="connsiteY111" fmla="*/ 5351 h 4384758"/>
              <a:gd name="connsiteX112" fmla="*/ 2224348 w 4210629"/>
              <a:gd name="connsiteY112" fmla="*/ 4379407 h 4384758"/>
              <a:gd name="connsiteX113" fmla="*/ 2178629 w 4210629"/>
              <a:gd name="connsiteY113" fmla="*/ 4381716 h 4384758"/>
              <a:gd name="connsiteX114" fmla="*/ 2031999 w 4210629"/>
              <a:gd name="connsiteY114" fmla="*/ 0 h 4384758"/>
              <a:gd name="connsiteX115" fmla="*/ 2031999 w 4210629"/>
              <a:gd name="connsiteY115" fmla="*/ 4384758 h 4384758"/>
              <a:gd name="connsiteX116" fmla="*/ 1986280 w 4210629"/>
              <a:gd name="connsiteY116" fmla="*/ 4382450 h 4384758"/>
              <a:gd name="connsiteX117" fmla="*/ 1986280 w 4210629"/>
              <a:gd name="connsiteY117" fmla="*/ 2309 h 43847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Lst>
            <a:rect l="l" t="t" r="r" b="b"/>
            <a:pathLst>
              <a:path w="4210629" h="4384758">
                <a:moveTo>
                  <a:pt x="4164910" y="1522913"/>
                </a:moveTo>
                <a:lnTo>
                  <a:pt x="4171085" y="1539784"/>
                </a:lnTo>
                <a:lnTo>
                  <a:pt x="4210629" y="1693576"/>
                </a:lnTo>
                <a:lnTo>
                  <a:pt x="4210629" y="2691182"/>
                </a:lnTo>
                <a:lnTo>
                  <a:pt x="4171085" y="2844974"/>
                </a:lnTo>
                <a:lnTo>
                  <a:pt x="4164910" y="2861845"/>
                </a:lnTo>
                <a:close/>
                <a:moveTo>
                  <a:pt x="45719" y="1358290"/>
                </a:moveTo>
                <a:lnTo>
                  <a:pt x="45719" y="3026469"/>
                </a:lnTo>
                <a:lnTo>
                  <a:pt x="0" y="2901555"/>
                </a:lnTo>
                <a:lnTo>
                  <a:pt x="0" y="1483203"/>
                </a:lnTo>
                <a:close/>
                <a:moveTo>
                  <a:pt x="3984339" y="1112516"/>
                </a:moveTo>
                <a:lnTo>
                  <a:pt x="4004877" y="1146322"/>
                </a:lnTo>
                <a:lnTo>
                  <a:pt x="4030058" y="1198595"/>
                </a:lnTo>
                <a:lnTo>
                  <a:pt x="4030058" y="3186163"/>
                </a:lnTo>
                <a:lnTo>
                  <a:pt x="4004877" y="3238437"/>
                </a:lnTo>
                <a:lnTo>
                  <a:pt x="3984339" y="3272242"/>
                </a:lnTo>
                <a:close/>
                <a:moveTo>
                  <a:pt x="226290" y="1013337"/>
                </a:moveTo>
                <a:lnTo>
                  <a:pt x="226290" y="3371422"/>
                </a:lnTo>
                <a:lnTo>
                  <a:pt x="180572" y="3296168"/>
                </a:lnTo>
                <a:lnTo>
                  <a:pt x="180572" y="1088591"/>
                </a:lnTo>
                <a:close/>
                <a:moveTo>
                  <a:pt x="3803768" y="843442"/>
                </a:moveTo>
                <a:lnTo>
                  <a:pt x="3849487" y="904581"/>
                </a:lnTo>
                <a:lnTo>
                  <a:pt x="3849487" y="3480177"/>
                </a:lnTo>
                <a:lnTo>
                  <a:pt x="3803768" y="3541317"/>
                </a:lnTo>
                <a:close/>
                <a:moveTo>
                  <a:pt x="406861" y="768816"/>
                </a:moveTo>
                <a:lnTo>
                  <a:pt x="406861" y="3615943"/>
                </a:lnTo>
                <a:lnTo>
                  <a:pt x="381759" y="3588323"/>
                </a:lnTo>
                <a:lnTo>
                  <a:pt x="361143" y="3560754"/>
                </a:lnTo>
                <a:lnTo>
                  <a:pt x="361143" y="824004"/>
                </a:lnTo>
                <a:lnTo>
                  <a:pt x="381759" y="796435"/>
                </a:lnTo>
                <a:close/>
                <a:moveTo>
                  <a:pt x="3623197" y="637156"/>
                </a:moveTo>
                <a:lnTo>
                  <a:pt x="3626977" y="640591"/>
                </a:lnTo>
                <a:lnTo>
                  <a:pt x="3668916" y="686736"/>
                </a:lnTo>
                <a:lnTo>
                  <a:pt x="3668916" y="3698022"/>
                </a:lnTo>
                <a:lnTo>
                  <a:pt x="3626977" y="3744167"/>
                </a:lnTo>
                <a:lnTo>
                  <a:pt x="3623197" y="3747602"/>
                </a:lnTo>
                <a:close/>
                <a:moveTo>
                  <a:pt x="587433" y="582393"/>
                </a:moveTo>
                <a:lnTo>
                  <a:pt x="587433" y="3802365"/>
                </a:lnTo>
                <a:lnTo>
                  <a:pt x="541713" y="3760812"/>
                </a:lnTo>
                <a:lnTo>
                  <a:pt x="541713" y="623947"/>
                </a:lnTo>
                <a:close/>
                <a:moveTo>
                  <a:pt x="3442626" y="477634"/>
                </a:moveTo>
                <a:lnTo>
                  <a:pt x="3471132" y="498950"/>
                </a:lnTo>
                <a:lnTo>
                  <a:pt x="3488345" y="514594"/>
                </a:lnTo>
                <a:lnTo>
                  <a:pt x="3488345" y="3870164"/>
                </a:lnTo>
                <a:lnTo>
                  <a:pt x="3471132" y="3885808"/>
                </a:lnTo>
                <a:lnTo>
                  <a:pt x="3442626" y="3907125"/>
                </a:lnTo>
                <a:close/>
                <a:moveTo>
                  <a:pt x="768003" y="432577"/>
                </a:moveTo>
                <a:lnTo>
                  <a:pt x="768003" y="3952181"/>
                </a:lnTo>
                <a:lnTo>
                  <a:pt x="722284" y="3917993"/>
                </a:lnTo>
                <a:lnTo>
                  <a:pt x="722284" y="466765"/>
                </a:lnTo>
                <a:close/>
                <a:moveTo>
                  <a:pt x="3262055" y="348234"/>
                </a:moveTo>
                <a:lnTo>
                  <a:pt x="3302188" y="372616"/>
                </a:lnTo>
                <a:lnTo>
                  <a:pt x="3307774" y="376793"/>
                </a:lnTo>
                <a:lnTo>
                  <a:pt x="3307774" y="4007965"/>
                </a:lnTo>
                <a:lnTo>
                  <a:pt x="3302188" y="4012143"/>
                </a:lnTo>
                <a:lnTo>
                  <a:pt x="3262055" y="4036524"/>
                </a:lnTo>
                <a:close/>
                <a:moveTo>
                  <a:pt x="948574" y="311630"/>
                </a:moveTo>
                <a:lnTo>
                  <a:pt x="948574" y="4073128"/>
                </a:lnTo>
                <a:lnTo>
                  <a:pt x="902855" y="4045353"/>
                </a:lnTo>
                <a:lnTo>
                  <a:pt x="902855" y="339405"/>
                </a:lnTo>
                <a:close/>
                <a:moveTo>
                  <a:pt x="3081484" y="243537"/>
                </a:moveTo>
                <a:lnTo>
                  <a:pt x="3121246" y="262691"/>
                </a:lnTo>
                <a:lnTo>
                  <a:pt x="3127203" y="266310"/>
                </a:lnTo>
                <a:lnTo>
                  <a:pt x="3127203" y="4118448"/>
                </a:lnTo>
                <a:lnTo>
                  <a:pt x="3121246" y="4122068"/>
                </a:lnTo>
                <a:lnTo>
                  <a:pt x="3081484" y="4141222"/>
                </a:lnTo>
                <a:close/>
                <a:moveTo>
                  <a:pt x="1129145" y="214511"/>
                </a:moveTo>
                <a:lnTo>
                  <a:pt x="1129145" y="4170247"/>
                </a:lnTo>
                <a:lnTo>
                  <a:pt x="1083426" y="4148223"/>
                </a:lnTo>
                <a:lnTo>
                  <a:pt x="1083426" y="236535"/>
                </a:lnTo>
                <a:close/>
                <a:moveTo>
                  <a:pt x="2900913" y="159849"/>
                </a:moveTo>
                <a:lnTo>
                  <a:pt x="2929410" y="170279"/>
                </a:lnTo>
                <a:lnTo>
                  <a:pt x="2946632" y="178575"/>
                </a:lnTo>
                <a:lnTo>
                  <a:pt x="2946632" y="4206183"/>
                </a:lnTo>
                <a:lnTo>
                  <a:pt x="2929410" y="4214480"/>
                </a:lnTo>
                <a:lnTo>
                  <a:pt x="2900913" y="4224910"/>
                </a:lnTo>
                <a:close/>
                <a:moveTo>
                  <a:pt x="1309716" y="137796"/>
                </a:moveTo>
                <a:lnTo>
                  <a:pt x="1309716" y="4246963"/>
                </a:lnTo>
                <a:lnTo>
                  <a:pt x="1263997" y="4230229"/>
                </a:lnTo>
                <a:lnTo>
                  <a:pt x="1263997" y="154529"/>
                </a:lnTo>
                <a:close/>
                <a:moveTo>
                  <a:pt x="2720342" y="94569"/>
                </a:moveTo>
                <a:lnTo>
                  <a:pt x="2727783" y="96482"/>
                </a:lnTo>
                <a:lnTo>
                  <a:pt x="2766061" y="110492"/>
                </a:lnTo>
                <a:lnTo>
                  <a:pt x="2766061" y="4274266"/>
                </a:lnTo>
                <a:lnTo>
                  <a:pt x="2727783" y="4288276"/>
                </a:lnTo>
                <a:lnTo>
                  <a:pt x="2720342" y="4290189"/>
                </a:lnTo>
                <a:close/>
                <a:moveTo>
                  <a:pt x="1490287" y="79076"/>
                </a:moveTo>
                <a:lnTo>
                  <a:pt x="1490287" y="4305682"/>
                </a:lnTo>
                <a:lnTo>
                  <a:pt x="1444568" y="4293927"/>
                </a:lnTo>
                <a:lnTo>
                  <a:pt x="1444568" y="90832"/>
                </a:lnTo>
                <a:close/>
                <a:moveTo>
                  <a:pt x="2546145" y="49778"/>
                </a:moveTo>
                <a:lnTo>
                  <a:pt x="2591864" y="61534"/>
                </a:lnTo>
                <a:lnTo>
                  <a:pt x="2591864" y="4323225"/>
                </a:lnTo>
                <a:lnTo>
                  <a:pt x="2546145" y="4334980"/>
                </a:lnTo>
                <a:close/>
                <a:moveTo>
                  <a:pt x="1670858" y="36613"/>
                </a:moveTo>
                <a:lnTo>
                  <a:pt x="1670858" y="4348145"/>
                </a:lnTo>
                <a:lnTo>
                  <a:pt x="1632908" y="4342354"/>
                </a:lnTo>
                <a:lnTo>
                  <a:pt x="1625139" y="4340356"/>
                </a:lnTo>
                <a:lnTo>
                  <a:pt x="1625139" y="44402"/>
                </a:lnTo>
                <a:lnTo>
                  <a:pt x="1632908" y="42405"/>
                </a:lnTo>
                <a:close/>
                <a:moveTo>
                  <a:pt x="2359200" y="18250"/>
                </a:moveTo>
                <a:lnTo>
                  <a:pt x="2404919" y="25228"/>
                </a:lnTo>
                <a:lnTo>
                  <a:pt x="2404919" y="4359531"/>
                </a:lnTo>
                <a:lnTo>
                  <a:pt x="2359200" y="4366508"/>
                </a:lnTo>
                <a:close/>
                <a:moveTo>
                  <a:pt x="1851429" y="9118"/>
                </a:moveTo>
                <a:lnTo>
                  <a:pt x="1851429" y="4375640"/>
                </a:lnTo>
                <a:lnTo>
                  <a:pt x="1850807" y="4375609"/>
                </a:lnTo>
                <a:lnTo>
                  <a:pt x="1805710" y="4368726"/>
                </a:lnTo>
                <a:lnTo>
                  <a:pt x="1805710" y="16032"/>
                </a:lnTo>
                <a:lnTo>
                  <a:pt x="1850807" y="9149"/>
                </a:lnTo>
                <a:close/>
                <a:moveTo>
                  <a:pt x="2178629" y="3043"/>
                </a:moveTo>
                <a:lnTo>
                  <a:pt x="2224348" y="5351"/>
                </a:lnTo>
                <a:lnTo>
                  <a:pt x="2224348" y="4379407"/>
                </a:lnTo>
                <a:lnTo>
                  <a:pt x="2178629" y="4381716"/>
                </a:lnTo>
                <a:close/>
                <a:moveTo>
                  <a:pt x="2031999" y="0"/>
                </a:moveTo>
                <a:lnTo>
                  <a:pt x="2031999" y="4384758"/>
                </a:lnTo>
                <a:lnTo>
                  <a:pt x="1986280" y="4382450"/>
                </a:lnTo>
                <a:lnTo>
                  <a:pt x="1986280" y="2309"/>
                </a:lnTo>
                <a:close/>
              </a:path>
            </a:pathLst>
          </a:cu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8" name="Picture 7">
            <a:extLst>
              <a:ext uri="{FF2B5EF4-FFF2-40B4-BE49-F238E27FC236}">
                <a16:creationId xmlns:a16="http://schemas.microsoft.com/office/drawing/2014/main" id="{9FFA2CB7-5BA1-4701-939C-BAC66C54692E}"/>
              </a:ext>
            </a:extLst>
          </p:cNvPr>
          <p:cNvPicPr>
            <a:picLocks noChangeAspect="1"/>
          </p:cNvPicPr>
          <p:nvPr userDrawn="1"/>
        </p:nvPicPr>
        <p:blipFill>
          <a:blip r:embed="rId2">
            <a:duotone>
              <a:prstClr val="black"/>
              <a:schemeClr val="tx1">
                <a:tint val="45000"/>
                <a:satMod val="400000"/>
              </a:schemeClr>
            </a:duotone>
          </a:blip>
          <a:stretch>
            <a:fillRect/>
          </a:stretch>
        </p:blipFill>
        <p:spPr>
          <a:xfrm>
            <a:off x="434714" y="0"/>
            <a:ext cx="3044205" cy="6858000"/>
          </a:xfrm>
          <a:prstGeom prst="rect">
            <a:avLst/>
          </a:prstGeom>
        </p:spPr>
      </p:pic>
      <p:pic>
        <p:nvPicPr>
          <p:cNvPr id="6" name="Picture 5">
            <a:extLst>
              <a:ext uri="{FF2B5EF4-FFF2-40B4-BE49-F238E27FC236}">
                <a16:creationId xmlns:a16="http://schemas.microsoft.com/office/drawing/2014/main" id="{D7200418-6C6B-4EEB-B83B-D9858EE977D8}"/>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a:stretch/>
        </p:blipFill>
        <p:spPr>
          <a:xfrm rot="16200000">
            <a:off x="4237700" y="-2667000"/>
            <a:ext cx="3716600" cy="12192001"/>
          </a:xfrm>
          <a:prstGeom prst="rect">
            <a:avLst/>
          </a:prstGeom>
        </p:spPr>
      </p:pic>
    </p:spTree>
    <p:extLst>
      <p:ext uri="{BB962C8B-B14F-4D97-AF65-F5344CB8AC3E}">
        <p14:creationId xmlns:p14="http://schemas.microsoft.com/office/powerpoint/2010/main" val="2117008397"/>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blank" preserve="1">
  <p:cSld name="2_Blank small">
    <p:spTree>
      <p:nvGrpSpPr>
        <p:cNvPr id="1" name="Shape 122"/>
        <p:cNvGrpSpPr/>
        <p:nvPr/>
      </p:nvGrpSpPr>
      <p:grpSpPr>
        <a:xfrm>
          <a:off x="0" y="0"/>
          <a:ext cx="0" cy="0"/>
          <a:chOff x="0" y="0"/>
          <a:chExt cx="0" cy="0"/>
        </a:xfrm>
      </p:grpSpPr>
      <p:pic>
        <p:nvPicPr>
          <p:cNvPr id="7" name="Picture 6">
            <a:extLst>
              <a:ext uri="{FF2B5EF4-FFF2-40B4-BE49-F238E27FC236}">
                <a16:creationId xmlns:a16="http://schemas.microsoft.com/office/drawing/2014/main" id="{F1EEA018-5350-4A52-AA04-4B3D12A61798}"/>
              </a:ext>
            </a:extLst>
          </p:cNvPr>
          <p:cNvPicPr>
            <a:picLocks noChangeAspect="1"/>
          </p:cNvPicPr>
          <p:nvPr userDrawn="1"/>
        </p:nvPicPr>
        <p:blipFill>
          <a:blip r:embed="rId2"/>
          <a:stretch>
            <a:fillRect/>
          </a:stretch>
        </p:blipFill>
        <p:spPr>
          <a:xfrm>
            <a:off x="7346762" y="0"/>
            <a:ext cx="4845238" cy="4884801"/>
          </a:xfrm>
          <a:prstGeom prst="rect">
            <a:avLst/>
          </a:prstGeom>
        </p:spPr>
      </p:pic>
      <p:pic>
        <p:nvPicPr>
          <p:cNvPr id="10" name="Picture 9">
            <a:extLst>
              <a:ext uri="{FF2B5EF4-FFF2-40B4-BE49-F238E27FC236}">
                <a16:creationId xmlns:a16="http://schemas.microsoft.com/office/drawing/2014/main" id="{5D77D872-990A-42BC-B673-B6F090F53B2C}"/>
              </a:ext>
            </a:extLst>
          </p:cNvPr>
          <p:cNvPicPr>
            <a:picLocks noChangeAspect="1"/>
          </p:cNvPicPr>
          <p:nvPr userDrawn="1"/>
        </p:nvPicPr>
        <p:blipFill rotWithShape="1">
          <a:blip r:embed="rId3"/>
          <a:srcRect l="15590" b="8696"/>
          <a:stretch/>
        </p:blipFill>
        <p:spPr>
          <a:xfrm>
            <a:off x="0" y="4956633"/>
            <a:ext cx="2754911" cy="1901368"/>
          </a:xfrm>
          <a:prstGeom prst="rect">
            <a:avLst/>
          </a:prstGeom>
        </p:spPr>
      </p:pic>
      <p:sp>
        <p:nvSpPr>
          <p:cNvPr id="5" name="Frame 4">
            <a:extLst>
              <a:ext uri="{FF2B5EF4-FFF2-40B4-BE49-F238E27FC236}">
                <a16:creationId xmlns:a16="http://schemas.microsoft.com/office/drawing/2014/main" id="{2AE6B4E8-5425-4118-AAAD-10BC9230FD3D}"/>
              </a:ext>
            </a:extLst>
          </p:cNvPr>
          <p:cNvSpPr/>
          <p:nvPr userDrawn="1"/>
        </p:nvSpPr>
        <p:spPr>
          <a:xfrm>
            <a:off x="344774" y="290286"/>
            <a:ext cx="11587396" cy="6277428"/>
          </a:xfrm>
          <a:prstGeom prst="frame">
            <a:avLst>
              <a:gd name="adj1" fmla="val 799"/>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694665449"/>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1/26/2018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62" r:id="rId12"/>
    <p:sldLayoutId id="2147483659"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20.emf"/><Relationship Id="rId2" Type="http://schemas.openxmlformats.org/officeDocument/2006/relationships/image" Target="../media/image5.emf"/><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22.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24.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25.jp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image" Target="../media/image27.emf"/><Relationship Id="rId2" Type="http://schemas.openxmlformats.org/officeDocument/2006/relationships/image" Target="../media/image26.emf"/><Relationship Id="rId1" Type="http://schemas.openxmlformats.org/officeDocument/2006/relationships/slideLayout" Target="../slideLayouts/slideLayout13.xml"/><Relationship Id="rId6" Type="http://schemas.openxmlformats.org/officeDocument/2006/relationships/image" Target="../media/image30.emf"/><Relationship Id="rId5" Type="http://schemas.openxmlformats.org/officeDocument/2006/relationships/image" Target="../media/image29.emf"/><Relationship Id="rId4" Type="http://schemas.openxmlformats.org/officeDocument/2006/relationships/image" Target="../media/image28.emf"/></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32.jpeg"/><Relationship Id="rId2" Type="http://schemas.openxmlformats.org/officeDocument/2006/relationships/image" Target="../media/image31.png"/><Relationship Id="rId1" Type="http://schemas.openxmlformats.org/officeDocument/2006/relationships/slideLayout" Target="../slideLayouts/slideLayout11.xml"/></Relationships>
</file>

<file path=ppt/slides/_rels/slide16.xml.rels><?xml version="1.0" encoding="UTF-8" standalone="yes"?>
<Relationships xmlns="http://schemas.openxmlformats.org/package/2006/relationships"><Relationship Id="rId3" Type="http://schemas.openxmlformats.org/officeDocument/2006/relationships/image" Target="../media/image34.png"/><Relationship Id="rId2" Type="http://schemas.openxmlformats.org/officeDocument/2006/relationships/image" Target="../media/image33.jpeg"/><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3" Type="http://schemas.openxmlformats.org/officeDocument/2006/relationships/image" Target="../media/image36.png"/><Relationship Id="rId2" Type="http://schemas.openxmlformats.org/officeDocument/2006/relationships/image" Target="../media/image35.jpeg"/><Relationship Id="rId1" Type="http://schemas.openxmlformats.org/officeDocument/2006/relationships/slideLayout" Target="../slideLayouts/slideLayout11.xml"/></Relationships>
</file>

<file path=ppt/slides/_rels/slide18.xml.rels><?xml version="1.0" encoding="UTF-8" standalone="yes"?>
<Relationships xmlns="http://schemas.openxmlformats.org/package/2006/relationships"><Relationship Id="rId3" Type="http://schemas.openxmlformats.org/officeDocument/2006/relationships/image" Target="../media/image38.png"/><Relationship Id="rId2" Type="http://schemas.openxmlformats.org/officeDocument/2006/relationships/image" Target="../media/image37.jpeg"/><Relationship Id="rId1" Type="http://schemas.openxmlformats.org/officeDocument/2006/relationships/slideLayout" Target="../slideLayouts/slideLayout10.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Flowchart: Manual Input 9">
            <a:extLst>
              <a:ext uri="{FF2B5EF4-FFF2-40B4-BE49-F238E27FC236}">
                <a16:creationId xmlns:a16="http://schemas.microsoft.com/office/drawing/2014/main" id="{56BC24FC-DC33-409B-8584-35D90E7C24D5}"/>
              </a:ext>
            </a:extLst>
          </p:cNvPr>
          <p:cNvSpPr/>
          <p:nvPr/>
        </p:nvSpPr>
        <p:spPr>
          <a:xfrm rot="10800000" flipH="1" flipV="1">
            <a:off x="3179801" y="2272824"/>
            <a:ext cx="5832398" cy="1979407"/>
          </a:xfrm>
          <a:prstGeom prst="flowChartManualInput">
            <a:avLst/>
          </a:prstGeom>
          <a:solidFill>
            <a:srgbClr val="7030A0">
              <a:alpha val="76000"/>
            </a:srgbClr>
          </a:solidFill>
          <a:ln w="28575">
            <a:solidFill>
              <a:schemeClr val="bg1"/>
            </a:solidFill>
          </a:ln>
          <a:effectLst>
            <a:outerShdw blurRad="203200" dist="38100" sx="101000" sy="101000" algn="ctr"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pic>
        <p:nvPicPr>
          <p:cNvPr id="11" name="Picture 10">
            <a:extLst>
              <a:ext uri="{FF2B5EF4-FFF2-40B4-BE49-F238E27FC236}">
                <a16:creationId xmlns:a16="http://schemas.microsoft.com/office/drawing/2014/main" id="{099D307C-A2D4-4365-8759-A7D406674307}"/>
              </a:ext>
            </a:extLst>
          </p:cNvPr>
          <p:cNvPicPr>
            <a:picLocks noChangeAspect="1"/>
          </p:cNvPicPr>
          <p:nvPr/>
        </p:nvPicPr>
        <p:blipFill>
          <a:blip r:embed="rId2">
            <a:lum bright="70000" contrast="-70000"/>
          </a:blip>
          <a:stretch>
            <a:fillRect/>
          </a:stretch>
        </p:blipFill>
        <p:spPr>
          <a:xfrm>
            <a:off x="5157476" y="3682649"/>
            <a:ext cx="1877045" cy="285640"/>
          </a:xfrm>
          <a:prstGeom prst="rect">
            <a:avLst/>
          </a:prstGeom>
        </p:spPr>
      </p:pic>
      <p:sp>
        <p:nvSpPr>
          <p:cNvPr id="4" name="Shape 72"/>
          <p:cNvSpPr txBox="1">
            <a:spLocks noGrp="1"/>
          </p:cNvSpPr>
          <p:nvPr>
            <p:ph type="ctrTitle"/>
          </p:nvPr>
        </p:nvSpPr>
        <p:spPr>
          <a:xfrm>
            <a:off x="2977242" y="2883255"/>
            <a:ext cx="6237515" cy="882094"/>
          </a:xfrm>
          <a:prstGeom prst="rect">
            <a:avLst/>
          </a:prstGeom>
        </p:spPr>
        <p:txBody>
          <a:bodyPr lIns="91425" tIns="91425" rIns="91425" bIns="91425" anchor="b" anchorCtr="0">
            <a:noAutofit/>
          </a:bodyPr>
          <a:lstStyle/>
          <a:p>
            <a:pPr lvl="0">
              <a:spcBef>
                <a:spcPts val="0"/>
              </a:spcBef>
              <a:buNone/>
            </a:pPr>
            <a:r>
              <a:rPr lang="en-US" sz="4400" dirty="0"/>
              <a:t>FUNKY MEMPHIS</a:t>
            </a:r>
            <a:endParaRPr lang="en" sz="4400" dirty="0"/>
          </a:p>
        </p:txBody>
      </p:sp>
      <p:sp>
        <p:nvSpPr>
          <p:cNvPr id="12" name="Rectangle 11">
            <a:extLst>
              <a:ext uri="{FF2B5EF4-FFF2-40B4-BE49-F238E27FC236}">
                <a16:creationId xmlns:a16="http://schemas.microsoft.com/office/drawing/2014/main" id="{51FFC17A-C960-44AE-89BB-95BE73CD80E1}"/>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14" name="Rectangle 13">
            <a:extLst>
              <a:ext uri="{FF2B5EF4-FFF2-40B4-BE49-F238E27FC236}">
                <a16:creationId xmlns:a16="http://schemas.microsoft.com/office/drawing/2014/main" id="{9D2E546B-340B-47BF-92E6-774F739929D8}"/>
              </a:ext>
            </a:extLst>
          </p:cNvPr>
          <p:cNvSpPr/>
          <p:nvPr/>
        </p:nvSpPr>
        <p:spPr>
          <a:xfrm>
            <a:off x="4223152" y="4301116"/>
            <a:ext cx="3745705" cy="338554"/>
          </a:xfrm>
          <a:prstGeom prst="rect">
            <a:avLst/>
          </a:prstGeom>
        </p:spPr>
        <p:txBody>
          <a:bodyPr wrap="none">
            <a:spAutoFit/>
          </a:bodyPr>
          <a:lstStyle/>
          <a:p>
            <a:pPr algn="just"/>
            <a:r>
              <a:rPr lang="en-US" sz="1600" dirty="0">
                <a:solidFill>
                  <a:schemeClr val="tx1">
                    <a:lumMod val="95000"/>
                    <a:lumOff val="5000"/>
                  </a:schemeClr>
                </a:solidFill>
              </a:rPr>
              <a:t>PowerPoint &amp; Google Slides Templates</a:t>
            </a:r>
          </a:p>
        </p:txBody>
      </p:sp>
      <p:pic>
        <p:nvPicPr>
          <p:cNvPr id="9" name="Picture 8">
            <a:extLst>
              <a:ext uri="{FF2B5EF4-FFF2-40B4-BE49-F238E27FC236}">
                <a16:creationId xmlns:a16="http://schemas.microsoft.com/office/drawing/2014/main" id="{B726C732-8808-49DE-BD43-E3F852088933}"/>
              </a:ext>
            </a:extLst>
          </p:cNvPr>
          <p:cNvPicPr>
            <a:picLocks noChangeAspect="1"/>
          </p:cNvPicPr>
          <p:nvPr/>
        </p:nvPicPr>
        <p:blipFill>
          <a:blip r:embed="rId3"/>
          <a:stretch>
            <a:fillRect/>
          </a:stretch>
        </p:blipFill>
        <p:spPr>
          <a:xfrm rot="21335561">
            <a:off x="6861069" y="2371985"/>
            <a:ext cx="3162956" cy="322645"/>
          </a:xfrm>
          <a:prstGeom prst="rect">
            <a:avLst/>
          </a:prstGeom>
        </p:spPr>
      </p:pic>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C57CE363-5D96-499D-90F6-2BBCE79BDD3E}"/>
              </a:ext>
            </a:extLst>
          </p:cNvPr>
          <p:cNvSpPr txBox="1">
            <a:spLocks/>
          </p:cNvSpPr>
          <p:nvPr/>
        </p:nvSpPr>
        <p:spPr>
          <a:xfrm>
            <a:off x="1001508" y="1280866"/>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dirty="0">
                <a:solidFill>
                  <a:schemeClr val="bg1"/>
                </a:solidFill>
              </a:rPr>
              <a:t>USE</a:t>
            </a:r>
          </a:p>
        </p:txBody>
      </p:sp>
      <p:sp>
        <p:nvSpPr>
          <p:cNvPr id="5" name="Shape 83">
            <a:extLst>
              <a:ext uri="{FF2B5EF4-FFF2-40B4-BE49-F238E27FC236}">
                <a16:creationId xmlns:a16="http://schemas.microsoft.com/office/drawing/2014/main" id="{158A3AE2-6430-4C8B-AD97-45CADA356C3D}"/>
              </a:ext>
            </a:extLst>
          </p:cNvPr>
          <p:cNvSpPr txBox="1">
            <a:spLocks/>
          </p:cNvSpPr>
          <p:nvPr/>
        </p:nvSpPr>
        <p:spPr>
          <a:xfrm>
            <a:off x="1363836" y="215705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9C2B7DCA-D105-4E3E-8B4E-00791D432F0B}"/>
              </a:ext>
            </a:extLst>
          </p:cNvPr>
          <p:cNvSpPr/>
          <p:nvPr/>
        </p:nvSpPr>
        <p:spPr>
          <a:xfrm>
            <a:off x="1001508" y="4732275"/>
            <a:ext cx="3994363" cy="307777"/>
          </a:xfrm>
          <a:prstGeom prst="rect">
            <a:avLst/>
          </a:prstGeom>
        </p:spPr>
        <p:txBody>
          <a:bodyPr wrap="none">
            <a:spAutoFit/>
          </a:bodyPr>
          <a:lstStyle/>
          <a:p>
            <a:pPr algn="just"/>
            <a:r>
              <a:rPr lang="en-US" sz="1400" dirty="0">
                <a:solidFill>
                  <a:schemeClr val="bg1"/>
                </a:solidFill>
              </a:rPr>
              <a:t>FONT:   </a:t>
            </a:r>
            <a:r>
              <a:rPr lang="en-US" sz="1400" dirty="0" err="1">
                <a:solidFill>
                  <a:schemeClr val="bg1"/>
                </a:solidFill>
              </a:rPr>
              <a:t>Raleway</a:t>
            </a:r>
            <a:r>
              <a:rPr lang="en-US" sz="1400" dirty="0">
                <a:solidFill>
                  <a:schemeClr val="bg1"/>
                </a:solidFill>
              </a:rPr>
              <a:t> &amp; </a:t>
            </a:r>
            <a:r>
              <a:rPr lang="en-US" sz="1400" dirty="0" err="1">
                <a:solidFill>
                  <a:schemeClr val="bg1"/>
                </a:solidFill>
              </a:rPr>
              <a:t>Roboto</a:t>
            </a:r>
            <a:r>
              <a:rPr lang="en-US" sz="1400" dirty="0">
                <a:solidFill>
                  <a:schemeClr val="bg1"/>
                </a:solidFill>
              </a:rPr>
              <a:t> (Free Google Fonts)</a:t>
            </a:r>
          </a:p>
        </p:txBody>
      </p:sp>
      <p:sp>
        <p:nvSpPr>
          <p:cNvPr id="7" name="Rectangle 6">
            <a:extLst>
              <a:ext uri="{FF2B5EF4-FFF2-40B4-BE49-F238E27FC236}">
                <a16:creationId xmlns:a16="http://schemas.microsoft.com/office/drawing/2014/main" id="{D79DF795-F210-4FFE-BF2F-1607DC0AB242}"/>
              </a:ext>
            </a:extLst>
          </p:cNvPr>
          <p:cNvSpPr/>
          <p:nvPr/>
        </p:nvSpPr>
        <p:spPr>
          <a:xfrm>
            <a:off x="1001508" y="2153845"/>
            <a:ext cx="3078002" cy="2277547"/>
          </a:xfrm>
          <a:prstGeom prst="rect">
            <a:avLst/>
          </a:prstGeom>
        </p:spPr>
        <p:txBody>
          <a:bodyPr wrap="square">
            <a:spAutoFit/>
          </a:bodyPr>
          <a:lstStyle/>
          <a:p>
            <a:r>
              <a:rPr lang="en-US" sz="1400" dirty="0">
                <a:solidFill>
                  <a:schemeClr val="bg1"/>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578EC119-D9DE-444D-9A96-498676F7039F}"/>
              </a:ext>
            </a:extLst>
          </p:cNvPr>
          <p:cNvSpPr/>
          <p:nvPr/>
        </p:nvSpPr>
        <p:spPr>
          <a:xfrm>
            <a:off x="4079510" y="2153845"/>
            <a:ext cx="2683240" cy="2369880"/>
          </a:xfrm>
          <a:prstGeom prst="rect">
            <a:avLst/>
          </a:prstGeom>
        </p:spPr>
        <p:txBody>
          <a:bodyPr wrap="square">
            <a:spAutoFit/>
          </a:bodyPr>
          <a:lstStyle/>
          <a:p>
            <a:r>
              <a:rPr lang="en-US" sz="1400" dirty="0">
                <a:solidFill>
                  <a:schemeClr val="bg1"/>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75E8B213-B2E9-4832-858D-7EFA44D91E84}"/>
              </a:ext>
            </a:extLst>
          </p:cNvPr>
          <p:cNvSpPr/>
          <p:nvPr/>
        </p:nvSpPr>
        <p:spPr>
          <a:xfrm>
            <a:off x="1001508" y="5220354"/>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0" name="Rectangle 9">
            <a:extLst>
              <a:ext uri="{FF2B5EF4-FFF2-40B4-BE49-F238E27FC236}">
                <a16:creationId xmlns:a16="http://schemas.microsoft.com/office/drawing/2014/main" id="{9D1E6584-C21E-4A68-855D-C9647958C37D}"/>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12" name="Picture 11">
            <a:extLst>
              <a:ext uri="{FF2B5EF4-FFF2-40B4-BE49-F238E27FC236}">
                <a16:creationId xmlns:a16="http://schemas.microsoft.com/office/drawing/2014/main" id="{740453CA-E96E-4A7A-ADB1-B9E073D9EFCC}"/>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218547" y="1338911"/>
            <a:ext cx="4370846" cy="4180178"/>
          </a:xfrm>
          <a:prstGeom prst="rect">
            <a:avLst/>
          </a:prstGeom>
          <a:effectLst>
            <a:outerShdw blurRad="139700" dist="101600" dir="11400000" sx="101000" sy="101000" algn="r" rotWithShape="0">
              <a:prstClr val="black">
                <a:alpha val="17000"/>
              </a:prstClr>
            </a:outerShdw>
          </a:effectLst>
        </p:spPr>
      </p:pic>
    </p:spTree>
    <p:extLst>
      <p:ext uri="{BB962C8B-B14F-4D97-AF65-F5344CB8AC3E}">
        <p14:creationId xmlns:p14="http://schemas.microsoft.com/office/powerpoint/2010/main" val="1175988369"/>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5482769" y="1382901"/>
            <a:ext cx="3897859" cy="1342571"/>
          </a:xfrm>
          <a:prstGeom prst="rect">
            <a:avLst/>
          </a:prstGeom>
        </p:spPr>
        <p:txBody>
          <a:bodyPr lIns="91425" tIns="91425" rIns="91425" bIns="91425" anchor="b" anchorCtr="0">
            <a:noAutofit/>
          </a:bodyPr>
          <a:lstStyle/>
          <a:p>
            <a:pPr lvl="0" rtl="0">
              <a:spcBef>
                <a:spcPts val="0"/>
              </a:spcBef>
              <a:buNone/>
            </a:pPr>
            <a:r>
              <a:rPr lang="en" sz="3600" dirty="0"/>
              <a:t>YOUR FIRST HEADLINE</a:t>
            </a:r>
          </a:p>
        </p:txBody>
      </p:sp>
      <p:sp>
        <p:nvSpPr>
          <p:cNvPr id="5" name="Shape 99"/>
          <p:cNvSpPr txBox="1">
            <a:spLocks noGrp="1"/>
          </p:cNvSpPr>
          <p:nvPr>
            <p:ph type="subTitle" idx="1"/>
          </p:nvPr>
        </p:nvSpPr>
        <p:spPr>
          <a:xfrm>
            <a:off x="5287896" y="2605550"/>
            <a:ext cx="4287603" cy="823450"/>
          </a:xfrm>
          <a:prstGeom prst="rect">
            <a:avLst/>
          </a:prstGeom>
        </p:spPr>
        <p:txBody>
          <a:bodyPr lIns="91425" tIns="91425" rIns="91425" bIns="91425" anchor="ctr" anchorCtr="0">
            <a:noAutofit/>
          </a:bodyPr>
          <a:lstStyle/>
          <a:p>
            <a:pPr lvl="0" rtl="0">
              <a:spcBef>
                <a:spcPts val="0"/>
              </a:spcBef>
              <a:buNone/>
            </a:pPr>
            <a:r>
              <a:rPr lang="en" sz="1800" dirty="0"/>
              <a:t>First things first let’s start with the first set of slides</a:t>
            </a:r>
          </a:p>
        </p:txBody>
      </p:sp>
      <p:sp>
        <p:nvSpPr>
          <p:cNvPr id="6" name="Rectangle 5">
            <a:extLst>
              <a:ext uri="{FF2B5EF4-FFF2-40B4-BE49-F238E27FC236}">
                <a16:creationId xmlns:a16="http://schemas.microsoft.com/office/drawing/2014/main" id="{7FD25D84-9B2A-4954-89F7-53891E92A953}"/>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600" y="3787514"/>
            <a:ext cx="6256800" cy="1237397"/>
          </a:xfrm>
        </p:spPr>
        <p:txBody>
          <a:bodyPr>
            <a:normAutofit fontScale="92500"/>
          </a:bodyPr>
          <a:lstStyle/>
          <a:p>
            <a:endParaRPr lang="en-US" sz="1800" b="0" dirty="0">
              <a:solidFill>
                <a:schemeClr val="bg1"/>
              </a:solidFill>
            </a:endParaRPr>
          </a:p>
          <a:p>
            <a:r>
              <a:rPr lang="en-US" sz="1800" b="0" dirty="0">
                <a:solidFill>
                  <a:schemeClr val="bg1"/>
                </a:solidFill>
              </a:rPr>
              <a:t>A fine quotation is a diamond in the hand of a man of wit and a pebble in the hand of a fool. </a:t>
            </a:r>
            <a:r>
              <a:rPr lang="en-US" sz="1800" dirty="0">
                <a:solidFill>
                  <a:schemeClr val="bg1"/>
                </a:solidFill>
              </a:rPr>
              <a:t>A fine quotation is a diamond in the hand of a man of wit and a pebble in the hand of a fool. </a:t>
            </a:r>
            <a:endParaRPr lang="en-US" sz="1800" b="0" dirty="0">
              <a:solidFill>
                <a:schemeClr val="bg1"/>
              </a:solidFill>
            </a:endParaRP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764733" y="3094524"/>
            <a:ext cx="662534" cy="718919"/>
          </a:xfrm>
          <a:prstGeom prst="rect">
            <a:avLst/>
          </a:prstGeom>
        </p:spPr>
      </p:pic>
      <p:sp>
        <p:nvSpPr>
          <p:cNvPr id="4" name="Rectangle 3">
            <a:extLst>
              <a:ext uri="{FF2B5EF4-FFF2-40B4-BE49-F238E27FC236}">
                <a16:creationId xmlns:a16="http://schemas.microsoft.com/office/drawing/2014/main" id="{C5B7E13F-8CD1-4346-B69A-FACCCA4CDE7C}"/>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6" name="Shape 81">
            <a:extLst>
              <a:ext uri="{FF2B5EF4-FFF2-40B4-BE49-F238E27FC236}">
                <a16:creationId xmlns:a16="http://schemas.microsoft.com/office/drawing/2014/main" id="{42C6BE16-5BE9-4D31-81B9-FDC0866D5D6D}"/>
              </a:ext>
            </a:extLst>
          </p:cNvPr>
          <p:cNvSpPr txBox="1">
            <a:spLocks/>
          </p:cNvSpPr>
          <p:nvPr/>
        </p:nvSpPr>
        <p:spPr>
          <a:xfrm>
            <a:off x="3288784" y="1833090"/>
            <a:ext cx="5614433" cy="123739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US" sz="3600" dirty="0">
                <a:solidFill>
                  <a:schemeClr val="bg1"/>
                </a:solidFill>
              </a:rPr>
              <a:t>YOUR WELCOME MESSAGE OR QUOTE</a:t>
            </a:r>
            <a:endParaRPr lang="en" sz="3600" dirty="0">
              <a:solidFill>
                <a:schemeClr val="bg1"/>
              </a:solidFill>
            </a:endParaRP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455806" y="2836843"/>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chemeClr val="bg1"/>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455806" y="3636267"/>
            <a:ext cx="3822824" cy="738664"/>
          </a:xfrm>
          <a:prstGeom prst="rect">
            <a:avLst/>
          </a:prstGeom>
        </p:spPr>
        <p:txBody>
          <a:bodyPr wrap="square">
            <a:spAutoFit/>
          </a:bodyPr>
          <a:lstStyle/>
          <a:p>
            <a:pPr algn="ctr"/>
            <a:r>
              <a:rPr lang="en-US" sz="1400" dirty="0">
                <a:solidFill>
                  <a:schemeClr val="bg1"/>
                </a:solidFill>
              </a:rPr>
              <a:t>Grab the attention of your audience by using icons and impressive</a:t>
            </a:r>
          </a:p>
          <a:p>
            <a:pPr algn="ctr"/>
            <a:r>
              <a:rPr lang="en-US" sz="1400" dirty="0">
                <a:solidFill>
                  <a:schemeClr val="bg1"/>
                </a:solidFill>
              </a:rPr>
              <a:t>images</a:t>
            </a:r>
          </a:p>
        </p:txBody>
      </p:sp>
      <p:sp>
        <p:nvSpPr>
          <p:cNvPr id="6" name="Rectangle 5">
            <a:extLst>
              <a:ext uri="{FF2B5EF4-FFF2-40B4-BE49-F238E27FC236}">
                <a16:creationId xmlns:a16="http://schemas.microsoft.com/office/drawing/2014/main" id="{CF4DAD2D-DDDF-4BEF-A95C-3D5A8F323725}"/>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7" name="Freeform: Shape 6">
            <a:extLst>
              <a:ext uri="{FF2B5EF4-FFF2-40B4-BE49-F238E27FC236}">
                <a16:creationId xmlns:a16="http://schemas.microsoft.com/office/drawing/2014/main" id="{FB59E61E-5480-40C2-955F-D0E69DCEEB0C}"/>
              </a:ext>
            </a:extLst>
          </p:cNvPr>
          <p:cNvSpPr/>
          <p:nvPr/>
        </p:nvSpPr>
        <p:spPr>
          <a:xfrm>
            <a:off x="5745590" y="1958565"/>
            <a:ext cx="760779" cy="792241"/>
          </a:xfrm>
          <a:custGeom>
            <a:avLst/>
            <a:gdLst>
              <a:gd name="connsiteX0" fmla="*/ 4164910 w 4210629"/>
              <a:gd name="connsiteY0" fmla="*/ 1522913 h 4384758"/>
              <a:gd name="connsiteX1" fmla="*/ 4171085 w 4210629"/>
              <a:gd name="connsiteY1" fmla="*/ 1539784 h 4384758"/>
              <a:gd name="connsiteX2" fmla="*/ 4210629 w 4210629"/>
              <a:gd name="connsiteY2" fmla="*/ 1693576 h 4384758"/>
              <a:gd name="connsiteX3" fmla="*/ 4210629 w 4210629"/>
              <a:gd name="connsiteY3" fmla="*/ 2691182 h 4384758"/>
              <a:gd name="connsiteX4" fmla="*/ 4171085 w 4210629"/>
              <a:gd name="connsiteY4" fmla="*/ 2844974 h 4384758"/>
              <a:gd name="connsiteX5" fmla="*/ 4164910 w 4210629"/>
              <a:gd name="connsiteY5" fmla="*/ 2861845 h 4384758"/>
              <a:gd name="connsiteX6" fmla="*/ 45719 w 4210629"/>
              <a:gd name="connsiteY6" fmla="*/ 1358290 h 4384758"/>
              <a:gd name="connsiteX7" fmla="*/ 45719 w 4210629"/>
              <a:gd name="connsiteY7" fmla="*/ 3026469 h 4384758"/>
              <a:gd name="connsiteX8" fmla="*/ 0 w 4210629"/>
              <a:gd name="connsiteY8" fmla="*/ 2901555 h 4384758"/>
              <a:gd name="connsiteX9" fmla="*/ 0 w 4210629"/>
              <a:gd name="connsiteY9" fmla="*/ 1483203 h 4384758"/>
              <a:gd name="connsiteX10" fmla="*/ 3984339 w 4210629"/>
              <a:gd name="connsiteY10" fmla="*/ 1112516 h 4384758"/>
              <a:gd name="connsiteX11" fmla="*/ 4004877 w 4210629"/>
              <a:gd name="connsiteY11" fmla="*/ 1146322 h 4384758"/>
              <a:gd name="connsiteX12" fmla="*/ 4030058 w 4210629"/>
              <a:gd name="connsiteY12" fmla="*/ 1198595 h 4384758"/>
              <a:gd name="connsiteX13" fmla="*/ 4030058 w 4210629"/>
              <a:gd name="connsiteY13" fmla="*/ 3186163 h 4384758"/>
              <a:gd name="connsiteX14" fmla="*/ 4004877 w 4210629"/>
              <a:gd name="connsiteY14" fmla="*/ 3238437 h 4384758"/>
              <a:gd name="connsiteX15" fmla="*/ 3984339 w 4210629"/>
              <a:gd name="connsiteY15" fmla="*/ 3272242 h 4384758"/>
              <a:gd name="connsiteX16" fmla="*/ 226290 w 4210629"/>
              <a:gd name="connsiteY16" fmla="*/ 1013337 h 4384758"/>
              <a:gd name="connsiteX17" fmla="*/ 226290 w 4210629"/>
              <a:gd name="connsiteY17" fmla="*/ 3371422 h 4384758"/>
              <a:gd name="connsiteX18" fmla="*/ 180572 w 4210629"/>
              <a:gd name="connsiteY18" fmla="*/ 3296168 h 4384758"/>
              <a:gd name="connsiteX19" fmla="*/ 180572 w 4210629"/>
              <a:gd name="connsiteY19" fmla="*/ 1088591 h 4384758"/>
              <a:gd name="connsiteX20" fmla="*/ 3803768 w 4210629"/>
              <a:gd name="connsiteY20" fmla="*/ 843442 h 4384758"/>
              <a:gd name="connsiteX21" fmla="*/ 3849487 w 4210629"/>
              <a:gd name="connsiteY21" fmla="*/ 904581 h 4384758"/>
              <a:gd name="connsiteX22" fmla="*/ 3849487 w 4210629"/>
              <a:gd name="connsiteY22" fmla="*/ 3480177 h 4384758"/>
              <a:gd name="connsiteX23" fmla="*/ 3803768 w 4210629"/>
              <a:gd name="connsiteY23" fmla="*/ 3541317 h 4384758"/>
              <a:gd name="connsiteX24" fmla="*/ 406861 w 4210629"/>
              <a:gd name="connsiteY24" fmla="*/ 768816 h 4384758"/>
              <a:gd name="connsiteX25" fmla="*/ 406861 w 4210629"/>
              <a:gd name="connsiteY25" fmla="*/ 3615943 h 4384758"/>
              <a:gd name="connsiteX26" fmla="*/ 381759 w 4210629"/>
              <a:gd name="connsiteY26" fmla="*/ 3588323 h 4384758"/>
              <a:gd name="connsiteX27" fmla="*/ 361143 w 4210629"/>
              <a:gd name="connsiteY27" fmla="*/ 3560754 h 4384758"/>
              <a:gd name="connsiteX28" fmla="*/ 361143 w 4210629"/>
              <a:gd name="connsiteY28" fmla="*/ 824004 h 4384758"/>
              <a:gd name="connsiteX29" fmla="*/ 381759 w 4210629"/>
              <a:gd name="connsiteY29" fmla="*/ 796435 h 4384758"/>
              <a:gd name="connsiteX30" fmla="*/ 3623197 w 4210629"/>
              <a:gd name="connsiteY30" fmla="*/ 637156 h 4384758"/>
              <a:gd name="connsiteX31" fmla="*/ 3626977 w 4210629"/>
              <a:gd name="connsiteY31" fmla="*/ 640591 h 4384758"/>
              <a:gd name="connsiteX32" fmla="*/ 3668916 w 4210629"/>
              <a:gd name="connsiteY32" fmla="*/ 686736 h 4384758"/>
              <a:gd name="connsiteX33" fmla="*/ 3668916 w 4210629"/>
              <a:gd name="connsiteY33" fmla="*/ 3698022 h 4384758"/>
              <a:gd name="connsiteX34" fmla="*/ 3626977 w 4210629"/>
              <a:gd name="connsiteY34" fmla="*/ 3744167 h 4384758"/>
              <a:gd name="connsiteX35" fmla="*/ 3623197 w 4210629"/>
              <a:gd name="connsiteY35" fmla="*/ 3747602 h 4384758"/>
              <a:gd name="connsiteX36" fmla="*/ 587433 w 4210629"/>
              <a:gd name="connsiteY36" fmla="*/ 582393 h 4384758"/>
              <a:gd name="connsiteX37" fmla="*/ 587433 w 4210629"/>
              <a:gd name="connsiteY37" fmla="*/ 3802365 h 4384758"/>
              <a:gd name="connsiteX38" fmla="*/ 541713 w 4210629"/>
              <a:gd name="connsiteY38" fmla="*/ 3760812 h 4384758"/>
              <a:gd name="connsiteX39" fmla="*/ 541713 w 4210629"/>
              <a:gd name="connsiteY39" fmla="*/ 623947 h 4384758"/>
              <a:gd name="connsiteX40" fmla="*/ 3442626 w 4210629"/>
              <a:gd name="connsiteY40" fmla="*/ 477634 h 4384758"/>
              <a:gd name="connsiteX41" fmla="*/ 3471132 w 4210629"/>
              <a:gd name="connsiteY41" fmla="*/ 498950 h 4384758"/>
              <a:gd name="connsiteX42" fmla="*/ 3488345 w 4210629"/>
              <a:gd name="connsiteY42" fmla="*/ 514594 h 4384758"/>
              <a:gd name="connsiteX43" fmla="*/ 3488345 w 4210629"/>
              <a:gd name="connsiteY43" fmla="*/ 3870164 h 4384758"/>
              <a:gd name="connsiteX44" fmla="*/ 3471132 w 4210629"/>
              <a:gd name="connsiteY44" fmla="*/ 3885808 h 4384758"/>
              <a:gd name="connsiteX45" fmla="*/ 3442626 w 4210629"/>
              <a:gd name="connsiteY45" fmla="*/ 3907125 h 4384758"/>
              <a:gd name="connsiteX46" fmla="*/ 768003 w 4210629"/>
              <a:gd name="connsiteY46" fmla="*/ 432577 h 4384758"/>
              <a:gd name="connsiteX47" fmla="*/ 768003 w 4210629"/>
              <a:gd name="connsiteY47" fmla="*/ 3952181 h 4384758"/>
              <a:gd name="connsiteX48" fmla="*/ 722284 w 4210629"/>
              <a:gd name="connsiteY48" fmla="*/ 3917993 h 4384758"/>
              <a:gd name="connsiteX49" fmla="*/ 722284 w 4210629"/>
              <a:gd name="connsiteY49" fmla="*/ 466765 h 4384758"/>
              <a:gd name="connsiteX50" fmla="*/ 3262055 w 4210629"/>
              <a:gd name="connsiteY50" fmla="*/ 348234 h 4384758"/>
              <a:gd name="connsiteX51" fmla="*/ 3302188 w 4210629"/>
              <a:gd name="connsiteY51" fmla="*/ 372616 h 4384758"/>
              <a:gd name="connsiteX52" fmla="*/ 3307774 w 4210629"/>
              <a:gd name="connsiteY52" fmla="*/ 376793 h 4384758"/>
              <a:gd name="connsiteX53" fmla="*/ 3307774 w 4210629"/>
              <a:gd name="connsiteY53" fmla="*/ 4007965 h 4384758"/>
              <a:gd name="connsiteX54" fmla="*/ 3302188 w 4210629"/>
              <a:gd name="connsiteY54" fmla="*/ 4012143 h 4384758"/>
              <a:gd name="connsiteX55" fmla="*/ 3262055 w 4210629"/>
              <a:gd name="connsiteY55" fmla="*/ 4036524 h 4384758"/>
              <a:gd name="connsiteX56" fmla="*/ 948574 w 4210629"/>
              <a:gd name="connsiteY56" fmla="*/ 311630 h 4384758"/>
              <a:gd name="connsiteX57" fmla="*/ 948574 w 4210629"/>
              <a:gd name="connsiteY57" fmla="*/ 4073128 h 4384758"/>
              <a:gd name="connsiteX58" fmla="*/ 902855 w 4210629"/>
              <a:gd name="connsiteY58" fmla="*/ 4045353 h 4384758"/>
              <a:gd name="connsiteX59" fmla="*/ 902855 w 4210629"/>
              <a:gd name="connsiteY59" fmla="*/ 339405 h 4384758"/>
              <a:gd name="connsiteX60" fmla="*/ 3081484 w 4210629"/>
              <a:gd name="connsiteY60" fmla="*/ 243537 h 4384758"/>
              <a:gd name="connsiteX61" fmla="*/ 3121246 w 4210629"/>
              <a:gd name="connsiteY61" fmla="*/ 262691 h 4384758"/>
              <a:gd name="connsiteX62" fmla="*/ 3127203 w 4210629"/>
              <a:gd name="connsiteY62" fmla="*/ 266310 h 4384758"/>
              <a:gd name="connsiteX63" fmla="*/ 3127203 w 4210629"/>
              <a:gd name="connsiteY63" fmla="*/ 4118448 h 4384758"/>
              <a:gd name="connsiteX64" fmla="*/ 3121246 w 4210629"/>
              <a:gd name="connsiteY64" fmla="*/ 4122068 h 4384758"/>
              <a:gd name="connsiteX65" fmla="*/ 3081484 w 4210629"/>
              <a:gd name="connsiteY65" fmla="*/ 4141222 h 4384758"/>
              <a:gd name="connsiteX66" fmla="*/ 1129145 w 4210629"/>
              <a:gd name="connsiteY66" fmla="*/ 214511 h 4384758"/>
              <a:gd name="connsiteX67" fmla="*/ 1129145 w 4210629"/>
              <a:gd name="connsiteY67" fmla="*/ 4170247 h 4384758"/>
              <a:gd name="connsiteX68" fmla="*/ 1083426 w 4210629"/>
              <a:gd name="connsiteY68" fmla="*/ 4148223 h 4384758"/>
              <a:gd name="connsiteX69" fmla="*/ 1083426 w 4210629"/>
              <a:gd name="connsiteY69" fmla="*/ 236535 h 4384758"/>
              <a:gd name="connsiteX70" fmla="*/ 2900913 w 4210629"/>
              <a:gd name="connsiteY70" fmla="*/ 159849 h 4384758"/>
              <a:gd name="connsiteX71" fmla="*/ 2929410 w 4210629"/>
              <a:gd name="connsiteY71" fmla="*/ 170279 h 4384758"/>
              <a:gd name="connsiteX72" fmla="*/ 2946632 w 4210629"/>
              <a:gd name="connsiteY72" fmla="*/ 178575 h 4384758"/>
              <a:gd name="connsiteX73" fmla="*/ 2946632 w 4210629"/>
              <a:gd name="connsiteY73" fmla="*/ 4206183 h 4384758"/>
              <a:gd name="connsiteX74" fmla="*/ 2929410 w 4210629"/>
              <a:gd name="connsiteY74" fmla="*/ 4214480 h 4384758"/>
              <a:gd name="connsiteX75" fmla="*/ 2900913 w 4210629"/>
              <a:gd name="connsiteY75" fmla="*/ 4224910 h 4384758"/>
              <a:gd name="connsiteX76" fmla="*/ 1309716 w 4210629"/>
              <a:gd name="connsiteY76" fmla="*/ 137796 h 4384758"/>
              <a:gd name="connsiteX77" fmla="*/ 1309716 w 4210629"/>
              <a:gd name="connsiteY77" fmla="*/ 4246963 h 4384758"/>
              <a:gd name="connsiteX78" fmla="*/ 1263997 w 4210629"/>
              <a:gd name="connsiteY78" fmla="*/ 4230229 h 4384758"/>
              <a:gd name="connsiteX79" fmla="*/ 1263997 w 4210629"/>
              <a:gd name="connsiteY79" fmla="*/ 154529 h 4384758"/>
              <a:gd name="connsiteX80" fmla="*/ 2720342 w 4210629"/>
              <a:gd name="connsiteY80" fmla="*/ 94569 h 4384758"/>
              <a:gd name="connsiteX81" fmla="*/ 2727783 w 4210629"/>
              <a:gd name="connsiteY81" fmla="*/ 96482 h 4384758"/>
              <a:gd name="connsiteX82" fmla="*/ 2766061 w 4210629"/>
              <a:gd name="connsiteY82" fmla="*/ 110492 h 4384758"/>
              <a:gd name="connsiteX83" fmla="*/ 2766061 w 4210629"/>
              <a:gd name="connsiteY83" fmla="*/ 4274266 h 4384758"/>
              <a:gd name="connsiteX84" fmla="*/ 2727783 w 4210629"/>
              <a:gd name="connsiteY84" fmla="*/ 4288276 h 4384758"/>
              <a:gd name="connsiteX85" fmla="*/ 2720342 w 4210629"/>
              <a:gd name="connsiteY85" fmla="*/ 4290189 h 4384758"/>
              <a:gd name="connsiteX86" fmla="*/ 1490287 w 4210629"/>
              <a:gd name="connsiteY86" fmla="*/ 79076 h 4384758"/>
              <a:gd name="connsiteX87" fmla="*/ 1490287 w 4210629"/>
              <a:gd name="connsiteY87" fmla="*/ 4305682 h 4384758"/>
              <a:gd name="connsiteX88" fmla="*/ 1444568 w 4210629"/>
              <a:gd name="connsiteY88" fmla="*/ 4293927 h 4384758"/>
              <a:gd name="connsiteX89" fmla="*/ 1444568 w 4210629"/>
              <a:gd name="connsiteY89" fmla="*/ 90832 h 4384758"/>
              <a:gd name="connsiteX90" fmla="*/ 2546145 w 4210629"/>
              <a:gd name="connsiteY90" fmla="*/ 49778 h 4384758"/>
              <a:gd name="connsiteX91" fmla="*/ 2591864 w 4210629"/>
              <a:gd name="connsiteY91" fmla="*/ 61534 h 4384758"/>
              <a:gd name="connsiteX92" fmla="*/ 2591864 w 4210629"/>
              <a:gd name="connsiteY92" fmla="*/ 4323225 h 4384758"/>
              <a:gd name="connsiteX93" fmla="*/ 2546145 w 4210629"/>
              <a:gd name="connsiteY93" fmla="*/ 4334980 h 4384758"/>
              <a:gd name="connsiteX94" fmla="*/ 1670858 w 4210629"/>
              <a:gd name="connsiteY94" fmla="*/ 36613 h 4384758"/>
              <a:gd name="connsiteX95" fmla="*/ 1670858 w 4210629"/>
              <a:gd name="connsiteY95" fmla="*/ 4348145 h 4384758"/>
              <a:gd name="connsiteX96" fmla="*/ 1632908 w 4210629"/>
              <a:gd name="connsiteY96" fmla="*/ 4342354 h 4384758"/>
              <a:gd name="connsiteX97" fmla="*/ 1625139 w 4210629"/>
              <a:gd name="connsiteY97" fmla="*/ 4340356 h 4384758"/>
              <a:gd name="connsiteX98" fmla="*/ 1625139 w 4210629"/>
              <a:gd name="connsiteY98" fmla="*/ 44402 h 4384758"/>
              <a:gd name="connsiteX99" fmla="*/ 1632908 w 4210629"/>
              <a:gd name="connsiteY99" fmla="*/ 42405 h 4384758"/>
              <a:gd name="connsiteX100" fmla="*/ 2359200 w 4210629"/>
              <a:gd name="connsiteY100" fmla="*/ 18250 h 4384758"/>
              <a:gd name="connsiteX101" fmla="*/ 2404919 w 4210629"/>
              <a:gd name="connsiteY101" fmla="*/ 25228 h 4384758"/>
              <a:gd name="connsiteX102" fmla="*/ 2404919 w 4210629"/>
              <a:gd name="connsiteY102" fmla="*/ 4359531 h 4384758"/>
              <a:gd name="connsiteX103" fmla="*/ 2359200 w 4210629"/>
              <a:gd name="connsiteY103" fmla="*/ 4366508 h 4384758"/>
              <a:gd name="connsiteX104" fmla="*/ 1851429 w 4210629"/>
              <a:gd name="connsiteY104" fmla="*/ 9118 h 4384758"/>
              <a:gd name="connsiteX105" fmla="*/ 1851429 w 4210629"/>
              <a:gd name="connsiteY105" fmla="*/ 4375640 h 4384758"/>
              <a:gd name="connsiteX106" fmla="*/ 1850807 w 4210629"/>
              <a:gd name="connsiteY106" fmla="*/ 4375609 h 4384758"/>
              <a:gd name="connsiteX107" fmla="*/ 1805710 w 4210629"/>
              <a:gd name="connsiteY107" fmla="*/ 4368726 h 4384758"/>
              <a:gd name="connsiteX108" fmla="*/ 1805710 w 4210629"/>
              <a:gd name="connsiteY108" fmla="*/ 16032 h 4384758"/>
              <a:gd name="connsiteX109" fmla="*/ 1850807 w 4210629"/>
              <a:gd name="connsiteY109" fmla="*/ 9149 h 4384758"/>
              <a:gd name="connsiteX110" fmla="*/ 2178629 w 4210629"/>
              <a:gd name="connsiteY110" fmla="*/ 3043 h 4384758"/>
              <a:gd name="connsiteX111" fmla="*/ 2224348 w 4210629"/>
              <a:gd name="connsiteY111" fmla="*/ 5351 h 4384758"/>
              <a:gd name="connsiteX112" fmla="*/ 2224348 w 4210629"/>
              <a:gd name="connsiteY112" fmla="*/ 4379407 h 4384758"/>
              <a:gd name="connsiteX113" fmla="*/ 2178629 w 4210629"/>
              <a:gd name="connsiteY113" fmla="*/ 4381716 h 4384758"/>
              <a:gd name="connsiteX114" fmla="*/ 2031999 w 4210629"/>
              <a:gd name="connsiteY114" fmla="*/ 0 h 4384758"/>
              <a:gd name="connsiteX115" fmla="*/ 2031999 w 4210629"/>
              <a:gd name="connsiteY115" fmla="*/ 4384758 h 4384758"/>
              <a:gd name="connsiteX116" fmla="*/ 1986280 w 4210629"/>
              <a:gd name="connsiteY116" fmla="*/ 4382450 h 4384758"/>
              <a:gd name="connsiteX117" fmla="*/ 1986280 w 4210629"/>
              <a:gd name="connsiteY117" fmla="*/ 2309 h 43847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Lst>
            <a:rect l="l" t="t" r="r" b="b"/>
            <a:pathLst>
              <a:path w="4210629" h="4384758">
                <a:moveTo>
                  <a:pt x="4164910" y="1522913"/>
                </a:moveTo>
                <a:lnTo>
                  <a:pt x="4171085" y="1539784"/>
                </a:lnTo>
                <a:lnTo>
                  <a:pt x="4210629" y="1693576"/>
                </a:lnTo>
                <a:lnTo>
                  <a:pt x="4210629" y="2691182"/>
                </a:lnTo>
                <a:lnTo>
                  <a:pt x="4171085" y="2844974"/>
                </a:lnTo>
                <a:lnTo>
                  <a:pt x="4164910" y="2861845"/>
                </a:lnTo>
                <a:close/>
                <a:moveTo>
                  <a:pt x="45719" y="1358290"/>
                </a:moveTo>
                <a:lnTo>
                  <a:pt x="45719" y="3026469"/>
                </a:lnTo>
                <a:lnTo>
                  <a:pt x="0" y="2901555"/>
                </a:lnTo>
                <a:lnTo>
                  <a:pt x="0" y="1483203"/>
                </a:lnTo>
                <a:close/>
                <a:moveTo>
                  <a:pt x="3984339" y="1112516"/>
                </a:moveTo>
                <a:lnTo>
                  <a:pt x="4004877" y="1146322"/>
                </a:lnTo>
                <a:lnTo>
                  <a:pt x="4030058" y="1198595"/>
                </a:lnTo>
                <a:lnTo>
                  <a:pt x="4030058" y="3186163"/>
                </a:lnTo>
                <a:lnTo>
                  <a:pt x="4004877" y="3238437"/>
                </a:lnTo>
                <a:lnTo>
                  <a:pt x="3984339" y="3272242"/>
                </a:lnTo>
                <a:close/>
                <a:moveTo>
                  <a:pt x="226290" y="1013337"/>
                </a:moveTo>
                <a:lnTo>
                  <a:pt x="226290" y="3371422"/>
                </a:lnTo>
                <a:lnTo>
                  <a:pt x="180572" y="3296168"/>
                </a:lnTo>
                <a:lnTo>
                  <a:pt x="180572" y="1088591"/>
                </a:lnTo>
                <a:close/>
                <a:moveTo>
                  <a:pt x="3803768" y="843442"/>
                </a:moveTo>
                <a:lnTo>
                  <a:pt x="3849487" y="904581"/>
                </a:lnTo>
                <a:lnTo>
                  <a:pt x="3849487" y="3480177"/>
                </a:lnTo>
                <a:lnTo>
                  <a:pt x="3803768" y="3541317"/>
                </a:lnTo>
                <a:close/>
                <a:moveTo>
                  <a:pt x="406861" y="768816"/>
                </a:moveTo>
                <a:lnTo>
                  <a:pt x="406861" y="3615943"/>
                </a:lnTo>
                <a:lnTo>
                  <a:pt x="381759" y="3588323"/>
                </a:lnTo>
                <a:lnTo>
                  <a:pt x="361143" y="3560754"/>
                </a:lnTo>
                <a:lnTo>
                  <a:pt x="361143" y="824004"/>
                </a:lnTo>
                <a:lnTo>
                  <a:pt x="381759" y="796435"/>
                </a:lnTo>
                <a:close/>
                <a:moveTo>
                  <a:pt x="3623197" y="637156"/>
                </a:moveTo>
                <a:lnTo>
                  <a:pt x="3626977" y="640591"/>
                </a:lnTo>
                <a:lnTo>
                  <a:pt x="3668916" y="686736"/>
                </a:lnTo>
                <a:lnTo>
                  <a:pt x="3668916" y="3698022"/>
                </a:lnTo>
                <a:lnTo>
                  <a:pt x="3626977" y="3744167"/>
                </a:lnTo>
                <a:lnTo>
                  <a:pt x="3623197" y="3747602"/>
                </a:lnTo>
                <a:close/>
                <a:moveTo>
                  <a:pt x="587433" y="582393"/>
                </a:moveTo>
                <a:lnTo>
                  <a:pt x="587433" y="3802365"/>
                </a:lnTo>
                <a:lnTo>
                  <a:pt x="541713" y="3760812"/>
                </a:lnTo>
                <a:lnTo>
                  <a:pt x="541713" y="623947"/>
                </a:lnTo>
                <a:close/>
                <a:moveTo>
                  <a:pt x="3442626" y="477634"/>
                </a:moveTo>
                <a:lnTo>
                  <a:pt x="3471132" y="498950"/>
                </a:lnTo>
                <a:lnTo>
                  <a:pt x="3488345" y="514594"/>
                </a:lnTo>
                <a:lnTo>
                  <a:pt x="3488345" y="3870164"/>
                </a:lnTo>
                <a:lnTo>
                  <a:pt x="3471132" y="3885808"/>
                </a:lnTo>
                <a:lnTo>
                  <a:pt x="3442626" y="3907125"/>
                </a:lnTo>
                <a:close/>
                <a:moveTo>
                  <a:pt x="768003" y="432577"/>
                </a:moveTo>
                <a:lnTo>
                  <a:pt x="768003" y="3952181"/>
                </a:lnTo>
                <a:lnTo>
                  <a:pt x="722284" y="3917993"/>
                </a:lnTo>
                <a:lnTo>
                  <a:pt x="722284" y="466765"/>
                </a:lnTo>
                <a:close/>
                <a:moveTo>
                  <a:pt x="3262055" y="348234"/>
                </a:moveTo>
                <a:lnTo>
                  <a:pt x="3302188" y="372616"/>
                </a:lnTo>
                <a:lnTo>
                  <a:pt x="3307774" y="376793"/>
                </a:lnTo>
                <a:lnTo>
                  <a:pt x="3307774" y="4007965"/>
                </a:lnTo>
                <a:lnTo>
                  <a:pt x="3302188" y="4012143"/>
                </a:lnTo>
                <a:lnTo>
                  <a:pt x="3262055" y="4036524"/>
                </a:lnTo>
                <a:close/>
                <a:moveTo>
                  <a:pt x="948574" y="311630"/>
                </a:moveTo>
                <a:lnTo>
                  <a:pt x="948574" y="4073128"/>
                </a:lnTo>
                <a:lnTo>
                  <a:pt x="902855" y="4045353"/>
                </a:lnTo>
                <a:lnTo>
                  <a:pt x="902855" y="339405"/>
                </a:lnTo>
                <a:close/>
                <a:moveTo>
                  <a:pt x="3081484" y="243537"/>
                </a:moveTo>
                <a:lnTo>
                  <a:pt x="3121246" y="262691"/>
                </a:lnTo>
                <a:lnTo>
                  <a:pt x="3127203" y="266310"/>
                </a:lnTo>
                <a:lnTo>
                  <a:pt x="3127203" y="4118448"/>
                </a:lnTo>
                <a:lnTo>
                  <a:pt x="3121246" y="4122068"/>
                </a:lnTo>
                <a:lnTo>
                  <a:pt x="3081484" y="4141222"/>
                </a:lnTo>
                <a:close/>
                <a:moveTo>
                  <a:pt x="1129145" y="214511"/>
                </a:moveTo>
                <a:lnTo>
                  <a:pt x="1129145" y="4170247"/>
                </a:lnTo>
                <a:lnTo>
                  <a:pt x="1083426" y="4148223"/>
                </a:lnTo>
                <a:lnTo>
                  <a:pt x="1083426" y="236535"/>
                </a:lnTo>
                <a:close/>
                <a:moveTo>
                  <a:pt x="2900913" y="159849"/>
                </a:moveTo>
                <a:lnTo>
                  <a:pt x="2929410" y="170279"/>
                </a:lnTo>
                <a:lnTo>
                  <a:pt x="2946632" y="178575"/>
                </a:lnTo>
                <a:lnTo>
                  <a:pt x="2946632" y="4206183"/>
                </a:lnTo>
                <a:lnTo>
                  <a:pt x="2929410" y="4214480"/>
                </a:lnTo>
                <a:lnTo>
                  <a:pt x="2900913" y="4224910"/>
                </a:lnTo>
                <a:close/>
                <a:moveTo>
                  <a:pt x="1309716" y="137796"/>
                </a:moveTo>
                <a:lnTo>
                  <a:pt x="1309716" y="4246963"/>
                </a:lnTo>
                <a:lnTo>
                  <a:pt x="1263997" y="4230229"/>
                </a:lnTo>
                <a:lnTo>
                  <a:pt x="1263997" y="154529"/>
                </a:lnTo>
                <a:close/>
                <a:moveTo>
                  <a:pt x="2720342" y="94569"/>
                </a:moveTo>
                <a:lnTo>
                  <a:pt x="2727783" y="96482"/>
                </a:lnTo>
                <a:lnTo>
                  <a:pt x="2766061" y="110492"/>
                </a:lnTo>
                <a:lnTo>
                  <a:pt x="2766061" y="4274266"/>
                </a:lnTo>
                <a:lnTo>
                  <a:pt x="2727783" y="4288276"/>
                </a:lnTo>
                <a:lnTo>
                  <a:pt x="2720342" y="4290189"/>
                </a:lnTo>
                <a:close/>
                <a:moveTo>
                  <a:pt x="1490287" y="79076"/>
                </a:moveTo>
                <a:lnTo>
                  <a:pt x="1490287" y="4305682"/>
                </a:lnTo>
                <a:lnTo>
                  <a:pt x="1444568" y="4293927"/>
                </a:lnTo>
                <a:lnTo>
                  <a:pt x="1444568" y="90832"/>
                </a:lnTo>
                <a:close/>
                <a:moveTo>
                  <a:pt x="2546145" y="49778"/>
                </a:moveTo>
                <a:lnTo>
                  <a:pt x="2591864" y="61534"/>
                </a:lnTo>
                <a:lnTo>
                  <a:pt x="2591864" y="4323225"/>
                </a:lnTo>
                <a:lnTo>
                  <a:pt x="2546145" y="4334980"/>
                </a:lnTo>
                <a:close/>
                <a:moveTo>
                  <a:pt x="1670858" y="36613"/>
                </a:moveTo>
                <a:lnTo>
                  <a:pt x="1670858" y="4348145"/>
                </a:lnTo>
                <a:lnTo>
                  <a:pt x="1632908" y="4342354"/>
                </a:lnTo>
                <a:lnTo>
                  <a:pt x="1625139" y="4340356"/>
                </a:lnTo>
                <a:lnTo>
                  <a:pt x="1625139" y="44402"/>
                </a:lnTo>
                <a:lnTo>
                  <a:pt x="1632908" y="42405"/>
                </a:lnTo>
                <a:close/>
                <a:moveTo>
                  <a:pt x="2359200" y="18250"/>
                </a:moveTo>
                <a:lnTo>
                  <a:pt x="2404919" y="25228"/>
                </a:lnTo>
                <a:lnTo>
                  <a:pt x="2404919" y="4359531"/>
                </a:lnTo>
                <a:lnTo>
                  <a:pt x="2359200" y="4366508"/>
                </a:lnTo>
                <a:close/>
                <a:moveTo>
                  <a:pt x="1851429" y="9118"/>
                </a:moveTo>
                <a:lnTo>
                  <a:pt x="1851429" y="4375640"/>
                </a:lnTo>
                <a:lnTo>
                  <a:pt x="1850807" y="4375609"/>
                </a:lnTo>
                <a:lnTo>
                  <a:pt x="1805710" y="4368726"/>
                </a:lnTo>
                <a:lnTo>
                  <a:pt x="1805710" y="16032"/>
                </a:lnTo>
                <a:lnTo>
                  <a:pt x="1850807" y="9149"/>
                </a:lnTo>
                <a:close/>
                <a:moveTo>
                  <a:pt x="2178629" y="3043"/>
                </a:moveTo>
                <a:lnTo>
                  <a:pt x="2224348" y="5351"/>
                </a:lnTo>
                <a:lnTo>
                  <a:pt x="2224348" y="4379407"/>
                </a:lnTo>
                <a:lnTo>
                  <a:pt x="2178629" y="4381716"/>
                </a:lnTo>
                <a:close/>
                <a:moveTo>
                  <a:pt x="2031999" y="0"/>
                </a:moveTo>
                <a:lnTo>
                  <a:pt x="2031999" y="4384758"/>
                </a:lnTo>
                <a:lnTo>
                  <a:pt x="1986280" y="4382450"/>
                </a:lnTo>
                <a:lnTo>
                  <a:pt x="1986280" y="230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DD828A19-78BC-451D-9A7B-AA86397E8A2B}"/>
              </a:ext>
            </a:extLst>
          </p:cNvPr>
          <p:cNvSpPr>
            <a:spLocks noGrp="1"/>
          </p:cNvSpPr>
          <p:nvPr>
            <p:ph type="title"/>
          </p:nvPr>
        </p:nvSpPr>
        <p:spPr>
          <a:xfrm>
            <a:off x="5338951" y="2112054"/>
            <a:ext cx="6159486" cy="847999"/>
          </a:xfrm>
        </p:spPr>
        <p:txBody>
          <a:bodyPr>
            <a:normAutofit fontScale="90000"/>
          </a:bodyPr>
          <a:lstStyle/>
          <a:p>
            <a:r>
              <a:rPr lang="en-US" dirty="0"/>
              <a:t>THIS IS YOUR </a:t>
            </a:r>
            <a:r>
              <a:rPr lang="en-US" dirty="0">
                <a:solidFill>
                  <a:srgbClr val="FFFF00"/>
                </a:solidFill>
              </a:rPr>
              <a:t>HEADING</a:t>
            </a:r>
          </a:p>
        </p:txBody>
      </p:sp>
      <p:sp>
        <p:nvSpPr>
          <p:cNvPr id="5" name="Text Placeholder 6">
            <a:extLst>
              <a:ext uri="{FF2B5EF4-FFF2-40B4-BE49-F238E27FC236}">
                <a16:creationId xmlns:a16="http://schemas.microsoft.com/office/drawing/2014/main" id="{54CC3EA0-6356-45AD-A38F-48C757372C89}"/>
              </a:ext>
            </a:extLst>
          </p:cNvPr>
          <p:cNvSpPr>
            <a:spLocks noGrp="1"/>
          </p:cNvSpPr>
          <p:nvPr>
            <p:ph type="body" idx="1"/>
          </p:nvPr>
        </p:nvSpPr>
        <p:spPr>
          <a:xfrm>
            <a:off x="5640784" y="2960053"/>
            <a:ext cx="5857653" cy="2705326"/>
          </a:xfrm>
          <a:prstGeom prst="rect">
            <a:avLst/>
          </a:prstGeom>
        </p:spPr>
        <p:txBody>
          <a:bodyPr wrap="square">
            <a:spAutoFit/>
          </a:bodyPr>
          <a:lstStyle/>
          <a:p>
            <a:pPr marL="0" indent="0" algn="just">
              <a:buNone/>
            </a:pPr>
            <a:r>
              <a:rPr lang="en-US" sz="1400" b="1" dirty="0">
                <a:solidFill>
                  <a:srgbClr val="FFFF00"/>
                </a:solidFill>
              </a:rPr>
              <a:t>Chris Hadfield</a:t>
            </a:r>
            <a:r>
              <a:rPr lang="en-US" sz="1400" dirty="0">
                <a:solidFill>
                  <a:srgbClr val="FFFF00"/>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6" name="Rectangle 5">
            <a:extLst>
              <a:ext uri="{FF2B5EF4-FFF2-40B4-BE49-F238E27FC236}">
                <a16:creationId xmlns:a16="http://schemas.microsoft.com/office/drawing/2014/main" id="{D009C06B-1367-491E-BF0F-BB83172A38EA}"/>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8" name="Picture 7">
            <a:extLst>
              <a:ext uri="{FF2B5EF4-FFF2-40B4-BE49-F238E27FC236}">
                <a16:creationId xmlns:a16="http://schemas.microsoft.com/office/drawing/2014/main" id="{63EF7352-7338-4BC0-B5C0-83916C0822E2}"/>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l="-3123"/>
          <a:stretch/>
        </p:blipFill>
        <p:spPr>
          <a:xfrm>
            <a:off x="350663" y="1969022"/>
            <a:ext cx="4645388" cy="4327600"/>
          </a:xfrm>
          <a:prstGeom prst="rect">
            <a:avLst/>
          </a:prstGeom>
          <a:effectLst>
            <a:outerShdw blurRad="228600" sx="104000" sy="104000" algn="ctr" rotWithShape="0">
              <a:prstClr val="black">
                <a:alpha val="26000"/>
              </a:prstClr>
            </a:outerShdw>
          </a:effectLst>
        </p:spPr>
      </p:pic>
    </p:spTree>
    <p:extLst>
      <p:ext uri="{BB962C8B-B14F-4D97-AF65-F5344CB8AC3E}">
        <p14:creationId xmlns:p14="http://schemas.microsoft.com/office/powerpoint/2010/main" val="323696009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672754" y="621579"/>
            <a:ext cx="6732030" cy="1464910"/>
          </a:xfrm>
          <a:prstGeom prst="rect">
            <a:avLst/>
          </a:prstGeom>
        </p:spPr>
        <p:txBody>
          <a:bodyPr lIns="91425" tIns="91425" rIns="91425" bIns="91425" anchor="b" anchorCtr="0">
            <a:noAutofit/>
          </a:bodyPr>
          <a:lstStyle/>
          <a:p>
            <a:pPr lvl="0" algn="ctr">
              <a:spcBef>
                <a:spcPts val="0"/>
              </a:spcBef>
              <a:buNone/>
            </a:pPr>
            <a:r>
              <a:rPr lang="en" sz="3600" dirty="0"/>
              <a:t>YOU CAN ALSO SPLIT YOUR </a:t>
            </a:r>
            <a:r>
              <a:rPr lang="en" sz="3600" dirty="0">
                <a:solidFill>
                  <a:srgbClr val="FFFF00"/>
                </a:solidFill>
              </a:rPr>
              <a:t>CONTENT</a:t>
            </a:r>
          </a:p>
        </p:txBody>
      </p:sp>
      <p:sp>
        <p:nvSpPr>
          <p:cNvPr id="3" name="Rectangle 2">
            <a:extLst>
              <a:ext uri="{FF2B5EF4-FFF2-40B4-BE49-F238E27FC236}">
                <a16:creationId xmlns:a16="http://schemas.microsoft.com/office/drawing/2014/main" id="{D18FE4C6-3116-46FB-BDC6-3D6D419688D8}"/>
              </a:ext>
            </a:extLst>
          </p:cNvPr>
          <p:cNvSpPr/>
          <p:nvPr/>
        </p:nvSpPr>
        <p:spPr>
          <a:xfrm>
            <a:off x="672754" y="2832002"/>
            <a:ext cx="3182229" cy="2677656"/>
          </a:xfrm>
          <a:prstGeom prst="rect">
            <a:avLst/>
          </a:prstGeom>
        </p:spPr>
        <p:txBody>
          <a:bodyPr wrap="square">
            <a:spAutoFit/>
          </a:bodyPr>
          <a:lstStyle/>
          <a:p>
            <a:pPr algn="ctr"/>
            <a:r>
              <a:rPr lang="en-US" sz="1400" b="1" dirty="0">
                <a:solidFill>
                  <a:srgbClr val="FFFF00"/>
                </a:solidFill>
              </a:rPr>
              <a:t>       Chris Hadfield</a:t>
            </a:r>
            <a:r>
              <a:rPr lang="en-US" sz="1400" dirty="0">
                <a:solidFill>
                  <a:schemeClr val="bg1"/>
                </a:solidFill>
              </a:rPr>
              <a:t>	</a:t>
            </a:r>
          </a:p>
          <a:p>
            <a:pPr algn="just"/>
            <a:endParaRPr lang="en-US" sz="1400" dirty="0">
              <a:solidFill>
                <a:schemeClr val="bg1"/>
              </a:solidFill>
            </a:endParaRPr>
          </a:p>
          <a:p>
            <a:pPr algn="just"/>
            <a:r>
              <a:rPr lang="en-US" sz="14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4059479" y="2845853"/>
            <a:ext cx="3345305" cy="2462213"/>
          </a:xfrm>
          <a:prstGeom prst="rect">
            <a:avLst/>
          </a:prstGeom>
        </p:spPr>
        <p:txBody>
          <a:bodyPr wrap="square">
            <a:spAutoFit/>
          </a:bodyPr>
          <a:lstStyle/>
          <a:p>
            <a:pPr algn="ctr"/>
            <a:r>
              <a:rPr lang="en-US" sz="1400" b="1" dirty="0">
                <a:solidFill>
                  <a:srgbClr val="FFFF00"/>
                </a:solidFill>
              </a:rPr>
              <a:t>Erin Cummings</a:t>
            </a:r>
          </a:p>
          <a:p>
            <a:pPr algn="just"/>
            <a:endParaRPr lang="en-US" sz="1400" b="1" dirty="0">
              <a:solidFill>
                <a:schemeClr val="bg1"/>
              </a:solidFill>
            </a:endParaRPr>
          </a:p>
          <a:p>
            <a:pPr algn="just"/>
            <a:r>
              <a:rPr lang="en-US" sz="14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solidFill>
                  <a:schemeClr val="bg1"/>
                </a:solidFill>
              </a:rPr>
            </a:br>
            <a:endParaRPr lang="en-US" sz="1400" dirty="0">
              <a:solidFill>
                <a:schemeClr val="bg1"/>
              </a:solidFill>
            </a:endParaRPr>
          </a:p>
        </p:txBody>
      </p:sp>
      <p:sp>
        <p:nvSpPr>
          <p:cNvPr id="5" name="Rectangle 4">
            <a:extLst>
              <a:ext uri="{FF2B5EF4-FFF2-40B4-BE49-F238E27FC236}">
                <a16:creationId xmlns:a16="http://schemas.microsoft.com/office/drawing/2014/main" id="{B012A5B9-95C3-4529-A4DC-FE1D5963222A}"/>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4" name="Picture 3">
            <a:extLst>
              <a:ext uri="{FF2B5EF4-FFF2-40B4-BE49-F238E27FC236}">
                <a16:creationId xmlns:a16="http://schemas.microsoft.com/office/drawing/2014/main" id="{DD28DF2F-A55A-472C-B2FD-1AF654CD8AF2}"/>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7609280" y="1626134"/>
            <a:ext cx="4201720" cy="4350471"/>
          </a:xfrm>
          <a:prstGeom prst="rect">
            <a:avLst/>
          </a:prstGeom>
          <a:effectLst>
            <a:outerShdw blurRad="165100" sx="106000" sy="106000" algn="ctr" rotWithShape="0">
              <a:prstClr val="black">
                <a:alpha val="12000"/>
              </a:prstClr>
            </a:outerShdw>
          </a:effectLst>
        </p:spPr>
      </p:pic>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605160" y="3222666"/>
            <a:ext cx="3407906" cy="1762111"/>
          </a:xfrm>
          <a:prstGeom prst="rect">
            <a:avLst/>
          </a:prstGeom>
        </p:spPr>
        <p:txBody>
          <a:bodyPr lIns="91425" tIns="91425" rIns="91425" bIns="91425" anchor="b" anchorCtr="0">
            <a:noAutofit/>
          </a:bodyPr>
          <a:lstStyle/>
          <a:p>
            <a:pPr lvl="0" algn="l">
              <a:spcBef>
                <a:spcPts val="0"/>
              </a:spcBef>
              <a:buNone/>
            </a:pPr>
            <a:r>
              <a:rPr lang="en" sz="3600" dirty="0"/>
              <a:t>IN TWO OR </a:t>
            </a:r>
            <a:r>
              <a:rPr lang="en" sz="3600" dirty="0">
                <a:solidFill>
                  <a:srgbClr val="FFFF0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617339" y="3088061"/>
            <a:ext cx="2648549" cy="2031325"/>
          </a:xfrm>
          <a:prstGeom prst="rect">
            <a:avLst/>
          </a:prstGeom>
        </p:spPr>
        <p:txBody>
          <a:bodyPr wrap="square">
            <a:spAutoFit/>
          </a:bodyPr>
          <a:lstStyle/>
          <a:p>
            <a:pPr algn="ctr"/>
            <a:r>
              <a:rPr lang="en-US" sz="1400" b="1" dirty="0">
                <a:solidFill>
                  <a:srgbClr val="FFFF00"/>
                </a:solidFill>
              </a:rPr>
              <a:t>Helen Keller </a:t>
            </a:r>
          </a:p>
          <a:p>
            <a:pPr algn="ctr"/>
            <a:r>
              <a:rPr lang="en-US" sz="1400" dirty="0">
                <a:solidFill>
                  <a:schemeClr val="bg1"/>
                </a:solidFill>
              </a:rPr>
              <a:t>	</a:t>
            </a:r>
          </a:p>
          <a:p>
            <a:pPr algn="ctr"/>
            <a:r>
              <a:rPr lang="en-US" sz="14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233791" y="3088060"/>
            <a:ext cx="2648549" cy="2031325"/>
          </a:xfrm>
          <a:prstGeom prst="rect">
            <a:avLst/>
          </a:prstGeom>
        </p:spPr>
        <p:txBody>
          <a:bodyPr wrap="square">
            <a:spAutoFit/>
          </a:bodyPr>
          <a:lstStyle/>
          <a:p>
            <a:pPr algn="ctr"/>
            <a:r>
              <a:rPr lang="en-US" sz="1400" b="1" dirty="0">
                <a:solidFill>
                  <a:srgbClr val="FFFF00"/>
                </a:solidFill>
              </a:rPr>
              <a:t>Mario Andretti</a:t>
            </a:r>
          </a:p>
          <a:p>
            <a:pPr algn="ctr"/>
            <a:endParaRPr lang="en-US" sz="1400" dirty="0">
              <a:solidFill>
                <a:schemeClr val="bg1"/>
              </a:solidFill>
            </a:endParaRPr>
          </a:p>
          <a:p>
            <a:pPr algn="ctr"/>
            <a:r>
              <a:rPr lang="en-US" sz="14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850243" y="3088060"/>
            <a:ext cx="2648549" cy="2031325"/>
          </a:xfrm>
          <a:prstGeom prst="rect">
            <a:avLst/>
          </a:prstGeom>
        </p:spPr>
        <p:txBody>
          <a:bodyPr wrap="square">
            <a:spAutoFit/>
          </a:bodyPr>
          <a:lstStyle/>
          <a:p>
            <a:pPr algn="ctr"/>
            <a:r>
              <a:rPr lang="en-US" sz="1400" b="1" dirty="0">
                <a:solidFill>
                  <a:srgbClr val="FFFF00"/>
                </a:solidFill>
              </a:rPr>
              <a:t>Dwight. Eisenhower</a:t>
            </a:r>
          </a:p>
          <a:p>
            <a:pPr algn="ctr"/>
            <a:endParaRPr lang="en-US" sz="1400" b="1" dirty="0">
              <a:solidFill>
                <a:schemeClr val="bg1"/>
              </a:solidFill>
            </a:endParaRPr>
          </a:p>
          <a:p>
            <a:pPr algn="ctr"/>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E3C3ED7D-33D5-445E-A779-EEC866489562}"/>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8" name="Shape 470">
            <a:extLst>
              <a:ext uri="{FF2B5EF4-FFF2-40B4-BE49-F238E27FC236}">
                <a16:creationId xmlns:a16="http://schemas.microsoft.com/office/drawing/2014/main" id="{32C1D68C-55D8-4368-8AA4-C5A7D5345107}"/>
              </a:ext>
            </a:extLst>
          </p:cNvPr>
          <p:cNvSpPr/>
          <p:nvPr/>
        </p:nvSpPr>
        <p:spPr>
          <a:xfrm>
            <a:off x="4737757" y="2206420"/>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sz="1600">
              <a:solidFill>
                <a:srgbClr val="434343"/>
              </a:solidFill>
            </a:endParaRPr>
          </a:p>
        </p:txBody>
      </p:sp>
      <p:grpSp>
        <p:nvGrpSpPr>
          <p:cNvPr id="9" name="Shape 598">
            <a:extLst>
              <a:ext uri="{FF2B5EF4-FFF2-40B4-BE49-F238E27FC236}">
                <a16:creationId xmlns:a16="http://schemas.microsoft.com/office/drawing/2014/main" id="{2539A632-7933-4DA4-88F2-A1A8E4785694}"/>
              </a:ext>
            </a:extLst>
          </p:cNvPr>
          <p:cNvGrpSpPr/>
          <p:nvPr/>
        </p:nvGrpSpPr>
        <p:grpSpPr>
          <a:xfrm>
            <a:off x="7222983" y="2143903"/>
            <a:ext cx="586155" cy="532746"/>
            <a:chOff x="4562200" y="4968250"/>
            <a:chExt cx="549550" cy="499475"/>
          </a:xfrm>
          <a:solidFill>
            <a:schemeClr val="bg1"/>
          </a:solidFill>
          <a:effectLst>
            <a:outerShdw blurRad="63500" sx="102000" sy="102000" algn="ctr" rotWithShape="0">
              <a:prstClr val="black">
                <a:alpha val="40000"/>
              </a:prstClr>
            </a:outerShdw>
          </a:effectLst>
        </p:grpSpPr>
        <p:sp>
          <p:nvSpPr>
            <p:cNvPr id="10" name="Shape 599">
              <a:extLst>
                <a:ext uri="{FF2B5EF4-FFF2-40B4-BE49-F238E27FC236}">
                  <a16:creationId xmlns:a16="http://schemas.microsoft.com/office/drawing/2014/main" id="{328D9BDF-0DB8-42F8-81A3-4A0D19EB385F}"/>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sp>
          <p:nvSpPr>
            <p:cNvPr id="11" name="Shape 600">
              <a:extLst>
                <a:ext uri="{FF2B5EF4-FFF2-40B4-BE49-F238E27FC236}">
                  <a16:creationId xmlns:a16="http://schemas.microsoft.com/office/drawing/2014/main" id="{2D8E76EE-53A2-4904-8A42-FF7DE5F36429}"/>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sp>
          <p:nvSpPr>
            <p:cNvPr id="12" name="Shape 601">
              <a:extLst>
                <a:ext uri="{FF2B5EF4-FFF2-40B4-BE49-F238E27FC236}">
                  <a16:creationId xmlns:a16="http://schemas.microsoft.com/office/drawing/2014/main" id="{EC98B922-A6E2-4E6E-BA93-A3395A488D3D}"/>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sp>
          <p:nvSpPr>
            <p:cNvPr id="14" name="Shape 602">
              <a:extLst>
                <a:ext uri="{FF2B5EF4-FFF2-40B4-BE49-F238E27FC236}">
                  <a16:creationId xmlns:a16="http://schemas.microsoft.com/office/drawing/2014/main" id="{C731CCAC-35C1-4A9E-8F86-F0E4FBC59CD3}"/>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sp>
          <p:nvSpPr>
            <p:cNvPr id="16" name="Shape 603">
              <a:extLst>
                <a:ext uri="{FF2B5EF4-FFF2-40B4-BE49-F238E27FC236}">
                  <a16:creationId xmlns:a16="http://schemas.microsoft.com/office/drawing/2014/main" id="{F4B78113-1F38-4FF1-B2AA-450D3EF77B76}"/>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grpSp>
      <p:grpSp>
        <p:nvGrpSpPr>
          <p:cNvPr id="17" name="Shape 607">
            <a:extLst>
              <a:ext uri="{FF2B5EF4-FFF2-40B4-BE49-F238E27FC236}">
                <a16:creationId xmlns:a16="http://schemas.microsoft.com/office/drawing/2014/main" id="{F2B5F20F-3C09-4B89-B984-85219EEE94E0}"/>
              </a:ext>
            </a:extLst>
          </p:cNvPr>
          <p:cNvGrpSpPr/>
          <p:nvPr/>
        </p:nvGrpSpPr>
        <p:grpSpPr>
          <a:xfrm>
            <a:off x="9886652" y="2243565"/>
            <a:ext cx="575730" cy="552264"/>
            <a:chOff x="5241175" y="4959100"/>
            <a:chExt cx="539775" cy="517775"/>
          </a:xfrm>
          <a:solidFill>
            <a:schemeClr val="bg1"/>
          </a:solidFill>
          <a:effectLst>
            <a:outerShdw blurRad="63500" sx="102000" sy="102000" algn="ctr" rotWithShape="0">
              <a:prstClr val="black">
                <a:alpha val="40000"/>
              </a:prstClr>
            </a:outerShdw>
          </a:effectLst>
        </p:grpSpPr>
        <p:sp>
          <p:nvSpPr>
            <p:cNvPr id="18" name="Shape 608">
              <a:extLst>
                <a:ext uri="{FF2B5EF4-FFF2-40B4-BE49-F238E27FC236}">
                  <a16:creationId xmlns:a16="http://schemas.microsoft.com/office/drawing/2014/main" id="{A624CF47-1EB8-491D-A9FA-BB89F58FD1E1}"/>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sp>
          <p:nvSpPr>
            <p:cNvPr id="19" name="Shape 609">
              <a:extLst>
                <a:ext uri="{FF2B5EF4-FFF2-40B4-BE49-F238E27FC236}">
                  <a16:creationId xmlns:a16="http://schemas.microsoft.com/office/drawing/2014/main" id="{E6E832C0-BD7A-42AD-A8DD-B000AE6CAC77}"/>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sp>
          <p:nvSpPr>
            <p:cNvPr id="20" name="Shape 610">
              <a:extLst>
                <a:ext uri="{FF2B5EF4-FFF2-40B4-BE49-F238E27FC236}">
                  <a16:creationId xmlns:a16="http://schemas.microsoft.com/office/drawing/2014/main" id="{224381AC-CC28-40E4-8862-0507B061EF71}"/>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sp>
          <p:nvSpPr>
            <p:cNvPr id="21" name="Shape 611">
              <a:extLst>
                <a:ext uri="{FF2B5EF4-FFF2-40B4-BE49-F238E27FC236}">
                  <a16:creationId xmlns:a16="http://schemas.microsoft.com/office/drawing/2014/main" id="{3D2BB783-5C63-407C-8C15-361517F4805B}"/>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sp>
          <p:nvSpPr>
            <p:cNvPr id="22" name="Shape 612">
              <a:extLst>
                <a:ext uri="{FF2B5EF4-FFF2-40B4-BE49-F238E27FC236}">
                  <a16:creationId xmlns:a16="http://schemas.microsoft.com/office/drawing/2014/main" id="{E4481EEC-7BB4-4172-86C8-19B1FABCB813}"/>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sp>
          <p:nvSpPr>
            <p:cNvPr id="23" name="Shape 613">
              <a:extLst>
                <a:ext uri="{FF2B5EF4-FFF2-40B4-BE49-F238E27FC236}">
                  <a16:creationId xmlns:a16="http://schemas.microsoft.com/office/drawing/2014/main" id="{27846AFB-88B4-4F51-87E3-81B4F6CC54E3}"/>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sz="1600">
                <a:solidFill>
                  <a:srgbClr val="434343"/>
                </a:solidFill>
              </a:endParaRPr>
            </a:p>
          </p:txBody>
        </p:sp>
      </p:gr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664177BB-8626-4F81-BFE6-7317C2769E54}"/>
              </a:ext>
            </a:extLst>
          </p:cNvPr>
          <p:cNvPicPr>
            <a:picLocks noChangeAspect="1"/>
          </p:cNvPicPr>
          <p:nvPr/>
        </p:nvPicPr>
        <p:blipFill rotWithShape="1">
          <a:blip r:embed="rId2">
            <a:extLst>
              <a:ext uri="{28A0092B-C50C-407E-A947-70E740481C1C}">
                <a14:useLocalDpi xmlns:a14="http://schemas.microsoft.com/office/drawing/2010/main" val="0"/>
              </a:ext>
            </a:extLst>
          </a:blip>
          <a:srcRect t="12500" b="12500"/>
          <a:stretch/>
        </p:blipFill>
        <p:spPr>
          <a:xfrm>
            <a:off x="59961" y="44619"/>
            <a:ext cx="12072079" cy="6768762"/>
          </a:xfrm>
          <a:prstGeom prst="rect">
            <a:avLst/>
          </a:prstGeom>
          <a:ln w="76200">
            <a:solidFill>
              <a:schemeClr val="accent1"/>
            </a:solidFill>
          </a:ln>
        </p:spPr>
      </p:pic>
      <p:sp>
        <p:nvSpPr>
          <p:cNvPr id="4" name="Title 1">
            <a:extLst>
              <a:ext uri="{FF2B5EF4-FFF2-40B4-BE49-F238E27FC236}">
                <a16:creationId xmlns:a16="http://schemas.microsoft.com/office/drawing/2014/main" id="{C9F78C32-8422-4D39-B145-63950866D2DF}"/>
              </a:ext>
            </a:extLst>
          </p:cNvPr>
          <p:cNvSpPr txBox="1">
            <a:spLocks/>
          </p:cNvSpPr>
          <p:nvPr/>
        </p:nvSpPr>
        <p:spPr>
          <a:xfrm>
            <a:off x="134910" y="4918855"/>
            <a:ext cx="3974579" cy="1721788"/>
          </a:xfrm>
          <a:prstGeom prst="rect">
            <a:avLst/>
          </a:prstGeom>
        </p:spPr>
        <p:txBody>
          <a:bodyPr>
            <a:normAutofit fontScale="90000" lnSpcReduction="2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rgbClr val="FF1515"/>
                </a:solidFill>
              </a:rPr>
              <a:t>BIG PICTURE CREATES BIG IMPACT</a:t>
            </a:r>
            <a:br>
              <a:rPr lang="en-US" sz="2000" dirty="0">
                <a:solidFill>
                  <a:srgbClr val="FF1515"/>
                </a:solidFill>
              </a:rPr>
            </a:br>
            <a:r>
              <a:rPr lang="en-US" sz="2000" dirty="0">
                <a:solidFill>
                  <a:srgbClr val="FF1515"/>
                </a:solidFill>
              </a:rPr>
              <a:t>A Picture Is Worth A Thousand Words</a:t>
            </a:r>
          </a:p>
        </p:txBody>
      </p:sp>
      <p:sp>
        <p:nvSpPr>
          <p:cNvPr id="5" name="Rectangle 4">
            <a:extLst>
              <a:ext uri="{FF2B5EF4-FFF2-40B4-BE49-F238E27FC236}">
                <a16:creationId xmlns:a16="http://schemas.microsoft.com/office/drawing/2014/main" id="{6D5025B7-BE38-48DF-9881-0319D6F203F9}"/>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377964574"/>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A3A48610-AE8B-407C-B8A2-2F7E4BD1E204}"/>
              </a:ext>
            </a:extLst>
          </p:cNvPr>
          <p:cNvSpPr txBox="1">
            <a:spLocks/>
          </p:cNvSpPr>
          <p:nvPr/>
        </p:nvSpPr>
        <p:spPr>
          <a:xfrm>
            <a:off x="1657071" y="702278"/>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CHARTS TO </a:t>
            </a:r>
            <a:r>
              <a:rPr lang="en" sz="3600" dirty="0">
                <a:solidFill>
                  <a:srgbClr val="FFFF00"/>
                </a:solidFill>
              </a:rPr>
              <a:t>EXPLAIN</a:t>
            </a:r>
            <a:r>
              <a:rPr lang="en" sz="3600" dirty="0">
                <a:solidFill>
                  <a:schemeClr val="bg1"/>
                </a:solidFill>
              </a:rPr>
              <a:t> YOUR IDEAS</a:t>
            </a:r>
          </a:p>
        </p:txBody>
      </p:sp>
      <p:graphicFrame>
        <p:nvGraphicFramePr>
          <p:cNvPr id="4" name="Chart 3">
            <a:extLst>
              <a:ext uri="{FF2B5EF4-FFF2-40B4-BE49-F238E27FC236}">
                <a16:creationId xmlns:a16="http://schemas.microsoft.com/office/drawing/2014/main" id="{68355EAB-C34A-4204-8F2C-B385F4E7144E}"/>
              </a:ext>
            </a:extLst>
          </p:cNvPr>
          <p:cNvGraphicFramePr/>
          <p:nvPr>
            <p:extLst>
              <p:ext uri="{D42A27DB-BD31-4B8C-83A1-F6EECF244321}">
                <p14:modId xmlns:p14="http://schemas.microsoft.com/office/powerpoint/2010/main" val="703452576"/>
              </p:ext>
            </p:extLst>
          </p:nvPr>
        </p:nvGraphicFramePr>
        <p:xfrm>
          <a:off x="2919940" y="1338282"/>
          <a:ext cx="6823666" cy="4438537"/>
        </p:xfrm>
        <a:graphic>
          <a:graphicData uri="http://schemas.openxmlformats.org/drawingml/2006/chart">
            <c:chart xmlns:c="http://schemas.openxmlformats.org/drawingml/2006/chart" xmlns:r="http://schemas.openxmlformats.org/officeDocument/2006/relationships" r:id="rId2"/>
          </a:graphicData>
        </a:graphic>
      </p:graphicFrame>
      <p:sp>
        <p:nvSpPr>
          <p:cNvPr id="5" name="Rectangle 4">
            <a:extLst>
              <a:ext uri="{FF2B5EF4-FFF2-40B4-BE49-F238E27FC236}">
                <a16:creationId xmlns:a16="http://schemas.microsoft.com/office/drawing/2014/main" id="{659089E1-5CDE-4BD3-A925-2665EFA47E5D}"/>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639670322"/>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218">
            <a:extLst>
              <a:ext uri="{FF2B5EF4-FFF2-40B4-BE49-F238E27FC236}">
                <a16:creationId xmlns:a16="http://schemas.microsoft.com/office/drawing/2014/main" id="{932B9B7C-27E3-4E80-BBB0-FF799256A013}"/>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FFFF00"/>
                </a:solidFill>
              </a:rPr>
              <a:t>USE </a:t>
            </a:r>
            <a:r>
              <a:rPr lang="en-US" sz="3600" dirty="0">
                <a:solidFill>
                  <a:srgbClr val="FFFF00"/>
                </a:solidFill>
              </a:rPr>
              <a:t>TABLES</a:t>
            </a:r>
            <a:r>
              <a:rPr lang="en" sz="3600" dirty="0">
                <a:solidFill>
                  <a:srgbClr val="FFFF00"/>
                </a:solidFill>
              </a:rPr>
              <a:t> TO </a:t>
            </a:r>
            <a:r>
              <a:rPr lang="en" sz="3600" dirty="0">
                <a:solidFill>
                  <a:schemeClr val="bg1"/>
                </a:solidFill>
              </a:rPr>
              <a:t>EXPLAIN</a:t>
            </a:r>
            <a:r>
              <a:rPr lang="en" sz="3600" dirty="0">
                <a:solidFill>
                  <a:srgbClr val="FFFF00"/>
                </a:solidFill>
              </a:rPr>
              <a:t> YOUR </a:t>
            </a:r>
            <a:r>
              <a:rPr lang="en-US" sz="3600" dirty="0">
                <a:solidFill>
                  <a:srgbClr val="FFFF00"/>
                </a:solidFill>
              </a:rPr>
              <a:t>DATA</a:t>
            </a:r>
            <a:endParaRPr lang="en" sz="3600" dirty="0">
              <a:solidFill>
                <a:srgbClr val="FFFF00"/>
              </a:solidFill>
            </a:endParaRPr>
          </a:p>
        </p:txBody>
      </p:sp>
      <p:graphicFrame>
        <p:nvGraphicFramePr>
          <p:cNvPr id="7" name="Table 6">
            <a:extLst>
              <a:ext uri="{FF2B5EF4-FFF2-40B4-BE49-F238E27FC236}">
                <a16:creationId xmlns:a16="http://schemas.microsoft.com/office/drawing/2014/main" id="{B6B45975-DC3A-4BE2-882C-13A4AED7C923}"/>
              </a:ext>
            </a:extLst>
          </p:cNvPr>
          <p:cNvGraphicFramePr>
            <a:graphicFrameLocks noGrp="1"/>
          </p:cNvGraphicFramePr>
          <p:nvPr>
            <p:extLst>
              <p:ext uri="{D42A27DB-BD31-4B8C-83A1-F6EECF244321}">
                <p14:modId xmlns:p14="http://schemas.microsoft.com/office/powerpoint/2010/main" val="552337652"/>
              </p:ext>
            </p:extLst>
          </p:nvPr>
        </p:nvGraphicFramePr>
        <p:xfrm>
          <a:off x="2571750" y="1786466"/>
          <a:ext cx="7391400" cy="4174276"/>
        </p:xfrm>
        <a:graphic>
          <a:graphicData uri="http://schemas.openxmlformats.org/drawingml/2006/table">
            <a:tbl>
              <a:tblPr firstRow="1" bandRow="1">
                <a:tableStyleId>{073A0DAA-6AF3-43AB-8588-CEC1D06C72B9}</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8" name="Rectangle 7">
            <a:extLst>
              <a:ext uri="{FF2B5EF4-FFF2-40B4-BE49-F238E27FC236}">
                <a16:creationId xmlns:a16="http://schemas.microsoft.com/office/drawing/2014/main" id="{C4566BB2-3D23-46C1-8557-BCBB637D05E6}"/>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a:extLst>
              <a:ext uri="{FF2B5EF4-FFF2-40B4-BE49-F238E27FC236}">
                <a16:creationId xmlns:a16="http://schemas.microsoft.com/office/drawing/2014/main" id="{836D7140-E4C9-4D09-A364-A8115C692F5B}"/>
              </a:ext>
            </a:extLst>
          </p:cNvPr>
          <p:cNvSpPr txBox="1">
            <a:spLocks/>
          </p:cNvSpPr>
          <p:nvPr/>
        </p:nvSpPr>
        <p:spPr>
          <a:xfrm>
            <a:off x="4896676" y="272952"/>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grpSp>
        <p:nvGrpSpPr>
          <p:cNvPr id="3" name="Group 2">
            <a:extLst>
              <a:ext uri="{FF2B5EF4-FFF2-40B4-BE49-F238E27FC236}">
                <a16:creationId xmlns:a16="http://schemas.microsoft.com/office/drawing/2014/main" id="{1C04DD42-642D-4675-AF84-DDFFE573A9CD}"/>
              </a:ext>
            </a:extLst>
          </p:cNvPr>
          <p:cNvGrpSpPr/>
          <p:nvPr/>
        </p:nvGrpSpPr>
        <p:grpSpPr>
          <a:xfrm>
            <a:off x="1123052" y="1373067"/>
            <a:ext cx="10389632" cy="4949842"/>
            <a:chOff x="1033111" y="1522968"/>
            <a:chExt cx="10389632" cy="4949842"/>
          </a:xfrm>
        </p:grpSpPr>
        <p:sp>
          <p:nvSpPr>
            <p:cNvPr id="4" name="Shape 249">
              <a:extLst>
                <a:ext uri="{FF2B5EF4-FFF2-40B4-BE49-F238E27FC236}">
                  <a16:creationId xmlns:a16="http://schemas.microsoft.com/office/drawing/2014/main" id="{90CB9221-ADFB-4E01-8D8E-665214DA6565}"/>
                </a:ext>
              </a:extLst>
            </p:cNvPr>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dirty="0"/>
            </a:p>
          </p:txBody>
        </p:sp>
        <p:sp>
          <p:nvSpPr>
            <p:cNvPr id="5" name="Shape 251">
              <a:extLst>
                <a:ext uri="{FF2B5EF4-FFF2-40B4-BE49-F238E27FC236}">
                  <a16:creationId xmlns:a16="http://schemas.microsoft.com/office/drawing/2014/main" id="{C7A1DF19-5EC0-4C93-BE85-937203856F5C}"/>
                </a:ext>
              </a:extLst>
            </p:cNvPr>
            <p:cNvSpPr/>
            <p:nvPr/>
          </p:nvSpPr>
          <p:spPr>
            <a:xfrm>
              <a:off x="2444486" y="2325255"/>
              <a:ext cx="887166" cy="26829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ysClr val="windowText" lastClr="000000"/>
                  </a:solidFill>
                  <a:latin typeface="Dosis"/>
                  <a:ea typeface="Dosis"/>
                  <a:cs typeface="Dosis"/>
                  <a:sym typeface="Dosis"/>
                </a:rPr>
                <a:t>OUR OFFICE</a:t>
              </a:r>
            </a:p>
          </p:txBody>
        </p:sp>
        <p:sp>
          <p:nvSpPr>
            <p:cNvPr id="6" name="Shape 253">
              <a:extLst>
                <a:ext uri="{FF2B5EF4-FFF2-40B4-BE49-F238E27FC236}">
                  <a16:creationId xmlns:a16="http://schemas.microsoft.com/office/drawing/2014/main" id="{5DCA0E03-1C39-4E1E-A361-4A60F6862418}"/>
                </a:ext>
              </a:extLst>
            </p:cNvPr>
            <p:cNvSpPr/>
            <p:nvPr/>
          </p:nvSpPr>
          <p:spPr>
            <a:xfrm rot="8100000">
              <a:off x="2259245" y="2772715"/>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7" name="Shape 254">
              <a:extLst>
                <a:ext uri="{FF2B5EF4-FFF2-40B4-BE49-F238E27FC236}">
                  <a16:creationId xmlns:a16="http://schemas.microsoft.com/office/drawing/2014/main" id="{8B65F7F9-9435-450B-9461-6BB04A15EDAD}"/>
                </a:ext>
              </a:extLst>
            </p:cNvPr>
            <p:cNvSpPr/>
            <p:nvPr/>
          </p:nvSpPr>
          <p:spPr>
            <a:xfrm rot="8100000">
              <a:off x="3264850" y="420770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8" name="Shape 257">
              <a:extLst>
                <a:ext uri="{FF2B5EF4-FFF2-40B4-BE49-F238E27FC236}">
                  <a16:creationId xmlns:a16="http://schemas.microsoft.com/office/drawing/2014/main" id="{CD0E0952-EE49-4AA2-BD15-AECB34E7183D}"/>
                </a:ext>
              </a:extLst>
            </p:cNvPr>
            <p:cNvSpPr/>
            <p:nvPr/>
          </p:nvSpPr>
          <p:spPr>
            <a:xfrm rot="8100000">
              <a:off x="6287673" y="365775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grpSp>
      <p:sp>
        <p:nvSpPr>
          <p:cNvPr id="9" name="Rectangle 8">
            <a:extLst>
              <a:ext uri="{FF2B5EF4-FFF2-40B4-BE49-F238E27FC236}">
                <a16:creationId xmlns:a16="http://schemas.microsoft.com/office/drawing/2014/main" id="{8B20F9B0-D82F-403F-8E6F-8E85BC5EAEC5}"/>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321768158"/>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A60A0C6-0AF7-422E-AA08-09572004FF13}"/>
              </a:ext>
            </a:extLst>
          </p:cNvPr>
          <p:cNvSpPr/>
          <p:nvPr/>
        </p:nvSpPr>
        <p:spPr>
          <a:xfrm>
            <a:off x="0" y="0"/>
            <a:ext cx="12192000" cy="6858000"/>
          </a:xfrm>
          <a:prstGeom prst="rect">
            <a:avLst/>
          </a:prstGeom>
          <a:pattFill prst="smGrid">
            <a:fgClr>
              <a:schemeClr val="bg1">
                <a:lumMod val="95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a:extLst>
              <a:ext uri="{FF2B5EF4-FFF2-40B4-BE49-F238E27FC236}">
                <a16:creationId xmlns:a16="http://schemas.microsoft.com/office/drawing/2014/main" id="{DEEF2F91-B259-4FFD-890A-4DDF9D5D78C9}"/>
              </a:ext>
            </a:extLst>
          </p:cNvPr>
          <p:cNvPicPr>
            <a:picLocks noChangeAspect="1"/>
          </p:cNvPicPr>
          <p:nvPr/>
        </p:nvPicPr>
        <p:blipFill>
          <a:blip r:embed="rId2"/>
          <a:stretch>
            <a:fillRect/>
          </a:stretch>
        </p:blipFill>
        <p:spPr>
          <a:xfrm>
            <a:off x="2941488" y="363594"/>
            <a:ext cx="6192026" cy="6192194"/>
          </a:xfrm>
          <a:prstGeom prst="rect">
            <a:avLst/>
          </a:prstGeom>
          <a:effectLst>
            <a:outerShdw blurRad="50800" dist="38100" dir="8100000" algn="tr" rotWithShape="0">
              <a:prstClr val="black">
                <a:alpha val="40000"/>
              </a:prstClr>
            </a:outerShdw>
          </a:effectLst>
        </p:spPr>
      </p:pic>
      <p:sp>
        <p:nvSpPr>
          <p:cNvPr id="6" name="Oval 5">
            <a:extLst>
              <a:ext uri="{FF2B5EF4-FFF2-40B4-BE49-F238E27FC236}">
                <a16:creationId xmlns:a16="http://schemas.microsoft.com/office/drawing/2014/main" id="{6F8ADF85-82D2-4A36-91D6-083434D30926}"/>
              </a:ext>
            </a:extLst>
          </p:cNvPr>
          <p:cNvSpPr>
            <a:spLocks noChangeArrowheads="1"/>
          </p:cNvSpPr>
          <p:nvPr/>
        </p:nvSpPr>
        <p:spPr bwMode="auto">
          <a:xfrm>
            <a:off x="5268451" y="506210"/>
            <a:ext cx="1650914" cy="1649380"/>
          </a:xfrm>
          <a:prstGeom prst="ellipse">
            <a:avLst/>
          </a:prstGeom>
          <a:solidFill>
            <a:schemeClr val="bg1"/>
          </a:solidFill>
          <a:ln>
            <a:noFill/>
          </a:ln>
          <a:effectLst>
            <a:innerShdw blurRad="63500" dist="50800" dir="16200000">
              <a:prstClr val="black">
                <a:alpha val="50000"/>
              </a:prstClr>
            </a:innerShdw>
          </a:effectLst>
        </p:spPr>
        <p:txBody>
          <a:bodyPr vert="horz" wrap="square" lIns="91440" tIns="45720" rIns="91440" bIns="45720" numCol="1" anchor="t" anchorCtr="0" compatLnSpc="1">
            <a:prstTxWarp prst="textNoShape">
              <a:avLst/>
            </a:prstTxWarp>
          </a:bodyPr>
          <a:lstStyle/>
          <a:p>
            <a:endParaRPr lang="en-US"/>
          </a:p>
        </p:txBody>
      </p:sp>
      <p:sp>
        <p:nvSpPr>
          <p:cNvPr id="7" name="Oval 6">
            <a:extLst>
              <a:ext uri="{FF2B5EF4-FFF2-40B4-BE49-F238E27FC236}">
                <a16:creationId xmlns:a16="http://schemas.microsoft.com/office/drawing/2014/main" id="{733ADFE8-EFFA-4DF8-892C-960067D63BD7}"/>
              </a:ext>
            </a:extLst>
          </p:cNvPr>
          <p:cNvSpPr>
            <a:spLocks noChangeArrowheads="1"/>
          </p:cNvSpPr>
          <p:nvPr/>
        </p:nvSpPr>
        <p:spPr bwMode="auto">
          <a:xfrm>
            <a:off x="5208491" y="4762252"/>
            <a:ext cx="1647845" cy="1649380"/>
          </a:xfrm>
          <a:prstGeom prst="ellipse">
            <a:avLst/>
          </a:prstGeom>
          <a:solidFill>
            <a:schemeClr val="bg1"/>
          </a:solidFill>
          <a:ln>
            <a:noFill/>
          </a:ln>
          <a:effectLst>
            <a:innerShdw blurRad="63500" dist="50800" dir="16200000">
              <a:prstClr val="black">
                <a:alpha val="50000"/>
              </a:prstClr>
            </a:innerShdw>
          </a:effectLst>
        </p:spPr>
        <p:txBody>
          <a:bodyPr vert="horz" wrap="square" lIns="91440" tIns="45720" rIns="91440" bIns="45720" numCol="1" anchor="t" anchorCtr="0" compatLnSpc="1">
            <a:prstTxWarp prst="textNoShape">
              <a:avLst/>
            </a:prstTxWarp>
          </a:bodyPr>
          <a:lstStyle/>
          <a:p>
            <a:endParaRPr lang="en-US"/>
          </a:p>
        </p:txBody>
      </p:sp>
      <p:sp>
        <p:nvSpPr>
          <p:cNvPr id="8" name="Oval 7">
            <a:extLst>
              <a:ext uri="{FF2B5EF4-FFF2-40B4-BE49-F238E27FC236}">
                <a16:creationId xmlns:a16="http://schemas.microsoft.com/office/drawing/2014/main" id="{DF739417-D1F7-4E19-8159-B494B4D9304C}"/>
              </a:ext>
            </a:extLst>
          </p:cNvPr>
          <p:cNvSpPr>
            <a:spLocks noChangeArrowheads="1"/>
          </p:cNvSpPr>
          <p:nvPr/>
        </p:nvSpPr>
        <p:spPr bwMode="auto">
          <a:xfrm>
            <a:off x="3098942" y="2590151"/>
            <a:ext cx="1650914" cy="1647845"/>
          </a:xfrm>
          <a:prstGeom prst="ellipse">
            <a:avLst/>
          </a:prstGeom>
          <a:solidFill>
            <a:schemeClr val="bg1"/>
          </a:solidFill>
          <a:ln>
            <a:noFill/>
          </a:ln>
          <a:effectLst>
            <a:innerShdw blurRad="63500" dist="50800" dir="16200000">
              <a:prstClr val="black">
                <a:alpha val="50000"/>
              </a:prstClr>
            </a:innerShdw>
          </a:effectLst>
        </p:spPr>
        <p:txBody>
          <a:bodyPr vert="horz" wrap="square" lIns="91440" tIns="45720" rIns="91440" bIns="45720" numCol="1" anchor="t" anchorCtr="0" compatLnSpc="1">
            <a:prstTxWarp prst="textNoShape">
              <a:avLst/>
            </a:prstTxWarp>
          </a:bodyPr>
          <a:lstStyle/>
          <a:p>
            <a:endParaRPr lang="en-US"/>
          </a:p>
        </p:txBody>
      </p:sp>
      <p:sp>
        <p:nvSpPr>
          <p:cNvPr id="9" name="Oval 8">
            <a:extLst>
              <a:ext uri="{FF2B5EF4-FFF2-40B4-BE49-F238E27FC236}">
                <a16:creationId xmlns:a16="http://schemas.microsoft.com/office/drawing/2014/main" id="{6121F980-E929-42EE-B735-D3775613CE1B}"/>
              </a:ext>
            </a:extLst>
          </p:cNvPr>
          <p:cNvSpPr>
            <a:spLocks noChangeArrowheads="1"/>
          </p:cNvSpPr>
          <p:nvPr/>
        </p:nvSpPr>
        <p:spPr bwMode="auto">
          <a:xfrm>
            <a:off x="7327014" y="2620131"/>
            <a:ext cx="1650914" cy="1647845"/>
          </a:xfrm>
          <a:prstGeom prst="ellipse">
            <a:avLst/>
          </a:prstGeom>
          <a:solidFill>
            <a:schemeClr val="bg1"/>
          </a:solidFill>
          <a:ln>
            <a:noFill/>
          </a:ln>
          <a:effectLst>
            <a:innerShdw blurRad="63500" dist="50800" dir="16200000">
              <a:prstClr val="black">
                <a:alpha val="50000"/>
              </a:prstClr>
            </a:innerShdw>
          </a:effectLst>
        </p:spPr>
        <p:txBody>
          <a:bodyPr vert="horz" wrap="square" lIns="91440" tIns="45720" rIns="91440" bIns="45720" numCol="1" anchor="t" anchorCtr="0" compatLnSpc="1">
            <a:prstTxWarp prst="textNoShape">
              <a:avLst/>
            </a:prstTxWarp>
          </a:bodyPr>
          <a:lstStyle/>
          <a:p>
            <a:endParaRPr lang="en-US"/>
          </a:p>
        </p:txBody>
      </p:sp>
      <p:pic>
        <p:nvPicPr>
          <p:cNvPr id="10" name="Picture 9">
            <a:extLst>
              <a:ext uri="{FF2B5EF4-FFF2-40B4-BE49-F238E27FC236}">
                <a16:creationId xmlns:a16="http://schemas.microsoft.com/office/drawing/2014/main" id="{26695FBC-6678-4023-93B5-37442D9B36D1}"/>
              </a:ext>
            </a:extLst>
          </p:cNvPr>
          <p:cNvPicPr>
            <a:picLocks noChangeAspect="1"/>
          </p:cNvPicPr>
          <p:nvPr/>
        </p:nvPicPr>
        <p:blipFill>
          <a:blip r:embed="rId3"/>
          <a:stretch>
            <a:fillRect/>
          </a:stretch>
        </p:blipFill>
        <p:spPr>
          <a:xfrm>
            <a:off x="3600899" y="2813103"/>
            <a:ext cx="661135" cy="1023048"/>
          </a:xfrm>
          <a:prstGeom prst="rect">
            <a:avLst/>
          </a:prstGeom>
        </p:spPr>
      </p:pic>
      <p:pic>
        <p:nvPicPr>
          <p:cNvPr id="11" name="Picture 10">
            <a:extLst>
              <a:ext uri="{FF2B5EF4-FFF2-40B4-BE49-F238E27FC236}">
                <a16:creationId xmlns:a16="http://schemas.microsoft.com/office/drawing/2014/main" id="{850F9B14-1F00-48FA-8B03-273B70AD23B4}"/>
              </a:ext>
            </a:extLst>
          </p:cNvPr>
          <p:cNvPicPr>
            <a:picLocks noChangeAspect="1"/>
          </p:cNvPicPr>
          <p:nvPr/>
        </p:nvPicPr>
        <p:blipFill>
          <a:blip r:embed="rId4"/>
          <a:stretch>
            <a:fillRect/>
          </a:stretch>
        </p:blipFill>
        <p:spPr>
          <a:xfrm>
            <a:off x="7884852" y="3144835"/>
            <a:ext cx="685711" cy="658283"/>
          </a:xfrm>
          <a:prstGeom prst="rect">
            <a:avLst/>
          </a:prstGeom>
        </p:spPr>
      </p:pic>
      <p:pic>
        <p:nvPicPr>
          <p:cNvPr id="12" name="Picture 11">
            <a:extLst>
              <a:ext uri="{FF2B5EF4-FFF2-40B4-BE49-F238E27FC236}">
                <a16:creationId xmlns:a16="http://schemas.microsoft.com/office/drawing/2014/main" id="{92F4FF74-3DB0-4BE9-BD97-18830A674B39}"/>
              </a:ext>
            </a:extLst>
          </p:cNvPr>
          <p:cNvPicPr>
            <a:picLocks noChangeAspect="1"/>
          </p:cNvPicPr>
          <p:nvPr/>
        </p:nvPicPr>
        <p:blipFill>
          <a:blip r:embed="rId5"/>
          <a:stretch>
            <a:fillRect/>
          </a:stretch>
        </p:blipFill>
        <p:spPr>
          <a:xfrm>
            <a:off x="5670056" y="865767"/>
            <a:ext cx="829581" cy="867892"/>
          </a:xfrm>
          <a:prstGeom prst="rect">
            <a:avLst/>
          </a:prstGeom>
        </p:spPr>
      </p:pic>
      <p:pic>
        <p:nvPicPr>
          <p:cNvPr id="13" name="Picture 12">
            <a:extLst>
              <a:ext uri="{FF2B5EF4-FFF2-40B4-BE49-F238E27FC236}">
                <a16:creationId xmlns:a16="http://schemas.microsoft.com/office/drawing/2014/main" id="{1A292465-6A14-4EED-8072-294F0F6260F5}"/>
              </a:ext>
            </a:extLst>
          </p:cNvPr>
          <p:cNvPicPr>
            <a:picLocks noChangeAspect="1"/>
          </p:cNvPicPr>
          <p:nvPr/>
        </p:nvPicPr>
        <p:blipFill>
          <a:blip r:embed="rId6"/>
          <a:stretch>
            <a:fillRect/>
          </a:stretch>
        </p:blipFill>
        <p:spPr>
          <a:xfrm>
            <a:off x="5626709" y="5245509"/>
            <a:ext cx="829581" cy="679417"/>
          </a:xfrm>
          <a:prstGeom prst="rect">
            <a:avLst/>
          </a:prstGeom>
        </p:spPr>
      </p:pic>
      <p:sp>
        <p:nvSpPr>
          <p:cNvPr id="14" name="Rectangle 13">
            <a:extLst>
              <a:ext uri="{FF2B5EF4-FFF2-40B4-BE49-F238E27FC236}">
                <a16:creationId xmlns:a16="http://schemas.microsoft.com/office/drawing/2014/main" id="{7035CA0F-8776-40F8-A173-49A7DCDAF24E}"/>
              </a:ext>
            </a:extLst>
          </p:cNvPr>
          <p:cNvSpPr/>
          <p:nvPr/>
        </p:nvSpPr>
        <p:spPr>
          <a:xfrm>
            <a:off x="4851876" y="2839817"/>
            <a:ext cx="2416260" cy="1208472"/>
          </a:xfrm>
          <a:prstGeom prst="rect">
            <a:avLst/>
          </a:prstGeom>
          <a:noFill/>
        </p:spPr>
        <p:txBody>
          <a:bodyPr wrap="square" lIns="91440" tIns="45720" rIns="91440" bIns="45720">
            <a:spAutoFit/>
          </a:bodyPr>
          <a:lstStyle/>
          <a:p>
            <a:pPr algn="ctr">
              <a:lnSpc>
                <a:spcPts val="2900"/>
              </a:lnSpc>
            </a:pPr>
            <a:r>
              <a:rPr lang="en-US" sz="3200" cap="none" spc="-150" dirty="0">
                <a:ln w="0"/>
                <a:solidFill>
                  <a:schemeClr val="tx1">
                    <a:lumMod val="75000"/>
                    <a:lumOff val="25000"/>
                  </a:schemeClr>
                </a:solidFill>
                <a:latin typeface="Roboto" pitchFamily="2" charset="0"/>
                <a:ea typeface="Roboto" pitchFamily="2" charset="0"/>
                <a:cs typeface="Lato" panose="020F0502020204030203" pitchFamily="34" charset="0"/>
              </a:rPr>
              <a:t>OUR PROCESS IS SIMPLE</a:t>
            </a:r>
          </a:p>
        </p:txBody>
      </p:sp>
      <p:sp>
        <p:nvSpPr>
          <p:cNvPr id="15" name="TextBox 14">
            <a:extLst>
              <a:ext uri="{FF2B5EF4-FFF2-40B4-BE49-F238E27FC236}">
                <a16:creationId xmlns:a16="http://schemas.microsoft.com/office/drawing/2014/main" id="{76CFCFCA-3A95-47FC-A7D3-5988A5E4A69C}"/>
              </a:ext>
            </a:extLst>
          </p:cNvPr>
          <p:cNvSpPr txBox="1"/>
          <p:nvPr/>
        </p:nvSpPr>
        <p:spPr>
          <a:xfrm>
            <a:off x="865190" y="5293945"/>
            <a:ext cx="2476989" cy="954107"/>
          </a:xfrm>
          <a:prstGeom prst="rect">
            <a:avLst/>
          </a:prstGeom>
          <a:noFill/>
        </p:spPr>
        <p:txBody>
          <a:bodyPr wrap="square" rtlCol="0">
            <a:spAutoFit/>
          </a:bodyPr>
          <a:lstStyle/>
          <a:p>
            <a:pPr algn="ctr"/>
            <a:r>
              <a:rPr lang="en-US" b="1" dirty="0">
                <a:solidFill>
                  <a:srgbClr val="2680CC"/>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6" name="TextBox 15">
            <a:extLst>
              <a:ext uri="{FF2B5EF4-FFF2-40B4-BE49-F238E27FC236}">
                <a16:creationId xmlns:a16="http://schemas.microsoft.com/office/drawing/2014/main" id="{B03F4600-4CFC-41C9-8490-FFC37273FB98}"/>
              </a:ext>
            </a:extLst>
          </p:cNvPr>
          <p:cNvSpPr txBox="1"/>
          <p:nvPr/>
        </p:nvSpPr>
        <p:spPr>
          <a:xfrm>
            <a:off x="8442170" y="5293945"/>
            <a:ext cx="2510279"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7" name="TextBox 16">
            <a:extLst>
              <a:ext uri="{FF2B5EF4-FFF2-40B4-BE49-F238E27FC236}">
                <a16:creationId xmlns:a16="http://schemas.microsoft.com/office/drawing/2014/main" id="{B1AB2F37-A9A7-4FD7-AAE3-10D7534C2B6C}"/>
              </a:ext>
            </a:extLst>
          </p:cNvPr>
          <p:cNvSpPr txBox="1"/>
          <p:nvPr/>
        </p:nvSpPr>
        <p:spPr>
          <a:xfrm>
            <a:off x="8923650" y="865767"/>
            <a:ext cx="2633877"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8" name="TextBox 17">
            <a:extLst>
              <a:ext uri="{FF2B5EF4-FFF2-40B4-BE49-F238E27FC236}">
                <a16:creationId xmlns:a16="http://schemas.microsoft.com/office/drawing/2014/main" id="{B13A520B-6C40-4121-8263-6AB327850667}"/>
              </a:ext>
            </a:extLst>
          </p:cNvPr>
          <p:cNvSpPr txBox="1"/>
          <p:nvPr/>
        </p:nvSpPr>
        <p:spPr>
          <a:xfrm>
            <a:off x="680343" y="865767"/>
            <a:ext cx="2445992" cy="954107"/>
          </a:xfrm>
          <a:prstGeom prst="rect">
            <a:avLst/>
          </a:prstGeom>
          <a:noFill/>
        </p:spPr>
        <p:txBody>
          <a:bodyPr wrap="square" rtlCol="0">
            <a:spAutoFit/>
          </a:bodyPr>
          <a:lstStyle/>
          <a:p>
            <a:pPr algn="ctr"/>
            <a:r>
              <a:rPr lang="en-US" b="1" dirty="0">
                <a:solidFill>
                  <a:srgbClr val="28314F"/>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19" name="Rectangle 18">
            <a:extLst>
              <a:ext uri="{FF2B5EF4-FFF2-40B4-BE49-F238E27FC236}">
                <a16:creationId xmlns:a16="http://schemas.microsoft.com/office/drawing/2014/main" id="{60240CD2-0BC0-4A93-B5A8-60463160DB72}"/>
              </a:ext>
            </a:extLst>
          </p:cNvPr>
          <p:cNvSpPr/>
          <p:nvPr/>
        </p:nvSpPr>
        <p:spPr>
          <a:xfrm>
            <a:off x="10148340" y="6438099"/>
            <a:ext cx="2064717" cy="276999"/>
          </a:xfrm>
          <a:prstGeom prst="rect">
            <a:avLst/>
          </a:prstGeom>
        </p:spPr>
        <p:txBody>
          <a:bodyPr wrap="square">
            <a:spAutoFit/>
          </a:bodyPr>
          <a:lstStyle/>
          <a:p>
            <a:r>
              <a:rPr lang="en-US" sz="1200" dirty="0">
                <a:latin typeface="Roboto" pitchFamily="2" charset="0"/>
                <a:ea typeface="Roboto" pitchFamily="2" charset="0"/>
                <a:cs typeface="Lato" panose="020F0502020204030203" pitchFamily="34" charset="0"/>
              </a:rPr>
              <a:t>CREDITS: FREEPIK.COM</a:t>
            </a:r>
            <a:endParaRPr lang="en-US" sz="1200" dirty="0"/>
          </a:p>
        </p:txBody>
      </p:sp>
    </p:spTree>
    <p:extLst>
      <p:ext uri="{BB962C8B-B14F-4D97-AF65-F5344CB8AC3E}">
        <p14:creationId xmlns:p14="http://schemas.microsoft.com/office/powerpoint/2010/main" val="156410933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Straight Connector 1">
            <a:extLst>
              <a:ext uri="{FF2B5EF4-FFF2-40B4-BE49-F238E27FC236}">
                <a16:creationId xmlns:a16="http://schemas.microsoft.com/office/drawing/2014/main" id="{B6EE4468-7046-48D5-AE34-C81BE7AE436B}"/>
              </a:ext>
            </a:extLst>
          </p:cNvPr>
          <p:cNvCxnSpPr/>
          <p:nvPr/>
        </p:nvCxnSpPr>
        <p:spPr>
          <a:xfrm flipH="1">
            <a:off x="5714078" y="3295004"/>
            <a:ext cx="1227046" cy="2562430"/>
          </a:xfrm>
          <a:prstGeom prst="line">
            <a:avLst/>
          </a:prstGeom>
          <a:ln>
            <a:solidFill>
              <a:schemeClr val="bg1">
                <a:lumMod val="85000"/>
              </a:schemeClr>
            </a:solidFill>
            <a:prstDash val="lgDash"/>
          </a:ln>
        </p:spPr>
        <p:style>
          <a:lnRef idx="1">
            <a:schemeClr val="accent1"/>
          </a:lnRef>
          <a:fillRef idx="0">
            <a:schemeClr val="accent1"/>
          </a:fillRef>
          <a:effectRef idx="0">
            <a:schemeClr val="accent1"/>
          </a:effectRef>
          <a:fontRef idx="minor">
            <a:schemeClr val="tx1"/>
          </a:fontRef>
        </p:style>
      </p:cxnSp>
      <p:cxnSp>
        <p:nvCxnSpPr>
          <p:cNvPr id="3" name="Straight Connector 2">
            <a:extLst>
              <a:ext uri="{FF2B5EF4-FFF2-40B4-BE49-F238E27FC236}">
                <a16:creationId xmlns:a16="http://schemas.microsoft.com/office/drawing/2014/main" id="{872D2DE5-41A6-4090-A6A4-973EF6171E1D}"/>
              </a:ext>
            </a:extLst>
          </p:cNvPr>
          <p:cNvCxnSpPr>
            <a:cxnSpLocks/>
          </p:cNvCxnSpPr>
          <p:nvPr/>
        </p:nvCxnSpPr>
        <p:spPr>
          <a:xfrm>
            <a:off x="4999895" y="1186182"/>
            <a:ext cx="1496569" cy="2471049"/>
          </a:xfrm>
          <a:prstGeom prst="line">
            <a:avLst/>
          </a:prstGeom>
          <a:ln>
            <a:solidFill>
              <a:schemeClr val="bg1">
                <a:lumMod val="85000"/>
              </a:schemeClr>
            </a:solidFill>
            <a:prstDash val="lgDash"/>
          </a:ln>
        </p:spPr>
        <p:style>
          <a:lnRef idx="1">
            <a:schemeClr val="accent1"/>
          </a:lnRef>
          <a:fillRef idx="0">
            <a:schemeClr val="accent1"/>
          </a:fillRef>
          <a:effectRef idx="0">
            <a:schemeClr val="accent1"/>
          </a:effectRef>
          <a:fontRef idx="minor">
            <a:schemeClr val="tx1"/>
          </a:fontRef>
        </p:style>
      </p:cxnSp>
      <p:cxnSp>
        <p:nvCxnSpPr>
          <p:cNvPr id="4" name="Straight Connector 3">
            <a:extLst>
              <a:ext uri="{FF2B5EF4-FFF2-40B4-BE49-F238E27FC236}">
                <a16:creationId xmlns:a16="http://schemas.microsoft.com/office/drawing/2014/main" id="{1AD97579-0C47-4A1A-B862-BF8D349E85F7}"/>
              </a:ext>
            </a:extLst>
          </p:cNvPr>
          <p:cNvCxnSpPr>
            <a:cxnSpLocks/>
          </p:cNvCxnSpPr>
          <p:nvPr/>
        </p:nvCxnSpPr>
        <p:spPr>
          <a:xfrm flipH="1">
            <a:off x="1728921" y="5786771"/>
            <a:ext cx="1679521" cy="1071229"/>
          </a:xfrm>
          <a:prstGeom prst="line">
            <a:avLst/>
          </a:prstGeom>
          <a:ln>
            <a:solidFill>
              <a:schemeClr val="bg1">
                <a:lumMod val="85000"/>
              </a:schemeClr>
            </a:solidFill>
            <a:prstDash val="lgDash"/>
          </a:ln>
        </p:spPr>
        <p:style>
          <a:lnRef idx="1">
            <a:schemeClr val="accent1"/>
          </a:lnRef>
          <a:fillRef idx="0">
            <a:schemeClr val="accent1"/>
          </a:fillRef>
          <a:effectRef idx="0">
            <a:schemeClr val="accent1"/>
          </a:effectRef>
          <a:fontRef idx="minor">
            <a:schemeClr val="tx1"/>
          </a:fontRef>
        </p:style>
      </p:cxnSp>
      <p:cxnSp>
        <p:nvCxnSpPr>
          <p:cNvPr id="5" name="Straight Connector 4">
            <a:extLst>
              <a:ext uri="{FF2B5EF4-FFF2-40B4-BE49-F238E27FC236}">
                <a16:creationId xmlns:a16="http://schemas.microsoft.com/office/drawing/2014/main" id="{FE1222B4-B0A3-4964-9165-62F926FB7FE5}"/>
              </a:ext>
            </a:extLst>
          </p:cNvPr>
          <p:cNvCxnSpPr/>
          <p:nvPr/>
        </p:nvCxnSpPr>
        <p:spPr>
          <a:xfrm flipH="1">
            <a:off x="9335637" y="-49181"/>
            <a:ext cx="1227046" cy="2562430"/>
          </a:xfrm>
          <a:prstGeom prst="line">
            <a:avLst/>
          </a:prstGeom>
          <a:ln>
            <a:solidFill>
              <a:schemeClr val="bg1">
                <a:lumMod val="85000"/>
              </a:schemeClr>
            </a:solidFill>
            <a:prstDash val="lgDash"/>
          </a:ln>
        </p:spPr>
        <p:style>
          <a:lnRef idx="1">
            <a:schemeClr val="accent1"/>
          </a:lnRef>
          <a:fillRef idx="0">
            <a:schemeClr val="accent1"/>
          </a:fillRef>
          <a:effectRef idx="0">
            <a:schemeClr val="accent1"/>
          </a:effectRef>
          <a:fontRef idx="minor">
            <a:schemeClr val="tx1"/>
          </a:fontRef>
        </p:style>
      </p:cxnSp>
      <p:cxnSp>
        <p:nvCxnSpPr>
          <p:cNvPr id="6" name="Straight Connector 5">
            <a:extLst>
              <a:ext uri="{FF2B5EF4-FFF2-40B4-BE49-F238E27FC236}">
                <a16:creationId xmlns:a16="http://schemas.microsoft.com/office/drawing/2014/main" id="{028691DE-6655-4F00-959A-4863E39EDE6F}"/>
              </a:ext>
            </a:extLst>
          </p:cNvPr>
          <p:cNvCxnSpPr>
            <a:cxnSpLocks/>
          </p:cNvCxnSpPr>
          <p:nvPr/>
        </p:nvCxnSpPr>
        <p:spPr>
          <a:xfrm>
            <a:off x="9361931" y="4386951"/>
            <a:ext cx="1496569" cy="2471049"/>
          </a:xfrm>
          <a:prstGeom prst="line">
            <a:avLst/>
          </a:prstGeom>
          <a:ln>
            <a:solidFill>
              <a:schemeClr val="bg1">
                <a:lumMod val="85000"/>
              </a:schemeClr>
            </a:solidFill>
            <a:prstDash val="lgDash"/>
          </a:ln>
        </p:spPr>
        <p:style>
          <a:lnRef idx="1">
            <a:schemeClr val="accent1"/>
          </a:lnRef>
          <a:fillRef idx="0">
            <a:schemeClr val="accent1"/>
          </a:fillRef>
          <a:effectRef idx="0">
            <a:schemeClr val="accent1"/>
          </a:effectRef>
          <a:fontRef idx="minor">
            <a:schemeClr val="tx1"/>
          </a:fontRef>
        </p:style>
      </p:cxnSp>
      <p:cxnSp>
        <p:nvCxnSpPr>
          <p:cNvPr id="7" name="Straight Connector 6">
            <a:extLst>
              <a:ext uri="{FF2B5EF4-FFF2-40B4-BE49-F238E27FC236}">
                <a16:creationId xmlns:a16="http://schemas.microsoft.com/office/drawing/2014/main" id="{40FE7816-022C-4CF6-A567-04D20B33E235}"/>
              </a:ext>
            </a:extLst>
          </p:cNvPr>
          <p:cNvCxnSpPr>
            <a:cxnSpLocks/>
          </p:cNvCxnSpPr>
          <p:nvPr/>
        </p:nvCxnSpPr>
        <p:spPr>
          <a:xfrm>
            <a:off x="-64157" y="1029385"/>
            <a:ext cx="7257043" cy="5828615"/>
          </a:xfrm>
          <a:prstGeom prst="line">
            <a:avLst/>
          </a:prstGeom>
          <a:ln>
            <a:solidFill>
              <a:schemeClr val="bg1">
                <a:lumMod val="85000"/>
              </a:schemeClr>
            </a:solidFill>
            <a:prstDash val="lgDash"/>
          </a:ln>
        </p:spPr>
        <p:style>
          <a:lnRef idx="1">
            <a:schemeClr val="accent1"/>
          </a:lnRef>
          <a:fillRef idx="0">
            <a:schemeClr val="accent1"/>
          </a:fillRef>
          <a:effectRef idx="0">
            <a:schemeClr val="accent1"/>
          </a:effectRef>
          <a:fontRef idx="minor">
            <a:schemeClr val="tx1"/>
          </a:fontRef>
        </p:style>
      </p:cxnSp>
      <p:grpSp>
        <p:nvGrpSpPr>
          <p:cNvPr id="8" name="Group 100">
            <a:extLst>
              <a:ext uri="{FF2B5EF4-FFF2-40B4-BE49-F238E27FC236}">
                <a16:creationId xmlns:a16="http://schemas.microsoft.com/office/drawing/2014/main" id="{5A3ACF24-1E16-406F-B6C9-F606FFE91B4D}"/>
              </a:ext>
            </a:extLst>
          </p:cNvPr>
          <p:cNvGrpSpPr>
            <a:grpSpLocks noChangeAspect="1"/>
          </p:cNvGrpSpPr>
          <p:nvPr/>
        </p:nvGrpSpPr>
        <p:grpSpPr bwMode="auto">
          <a:xfrm>
            <a:off x="-134911" y="4068551"/>
            <a:ext cx="4685952" cy="2965318"/>
            <a:chOff x="4231" y="1787"/>
            <a:chExt cx="3249" cy="2056"/>
          </a:xfrm>
        </p:grpSpPr>
        <p:sp>
          <p:nvSpPr>
            <p:cNvPr id="9" name="AutoShape 99">
              <a:extLst>
                <a:ext uri="{FF2B5EF4-FFF2-40B4-BE49-F238E27FC236}">
                  <a16:creationId xmlns:a16="http://schemas.microsoft.com/office/drawing/2014/main" id="{EE1FD158-A0C7-4974-9EF9-E6DE63FE4334}"/>
                </a:ext>
              </a:extLst>
            </p:cNvPr>
            <p:cNvSpPr>
              <a:spLocks noChangeAspect="1" noChangeArrowheads="1" noTextEdit="1"/>
            </p:cNvSpPr>
            <p:nvPr/>
          </p:nvSpPr>
          <p:spPr bwMode="auto">
            <a:xfrm>
              <a:off x="4231" y="1787"/>
              <a:ext cx="3249" cy="2056"/>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Freeform 102">
              <a:extLst>
                <a:ext uri="{FF2B5EF4-FFF2-40B4-BE49-F238E27FC236}">
                  <a16:creationId xmlns:a16="http://schemas.microsoft.com/office/drawing/2014/main" id="{E42AD5D7-587F-4409-9463-82EF530334F8}"/>
                </a:ext>
              </a:extLst>
            </p:cNvPr>
            <p:cNvSpPr>
              <a:spLocks/>
            </p:cNvSpPr>
            <p:nvPr/>
          </p:nvSpPr>
          <p:spPr bwMode="auto">
            <a:xfrm>
              <a:off x="4327" y="1827"/>
              <a:ext cx="2351" cy="1248"/>
            </a:xfrm>
            <a:custGeom>
              <a:avLst/>
              <a:gdLst>
                <a:gd name="T0" fmla="*/ 879 w 879"/>
                <a:gd name="T1" fmla="*/ 466 h 466"/>
                <a:gd name="T2" fmla="*/ 787 w 879"/>
                <a:gd name="T3" fmla="*/ 466 h 466"/>
                <a:gd name="T4" fmla="*/ 413 w 879"/>
                <a:gd name="T5" fmla="*/ 92 h 466"/>
                <a:gd name="T6" fmla="*/ 0 w 879"/>
                <a:gd name="T7" fmla="*/ 92 h 466"/>
                <a:gd name="T8" fmla="*/ 0 w 879"/>
                <a:gd name="T9" fmla="*/ 0 h 466"/>
                <a:gd name="T10" fmla="*/ 413 w 879"/>
                <a:gd name="T11" fmla="*/ 0 h 466"/>
                <a:gd name="T12" fmla="*/ 879 w 879"/>
                <a:gd name="T13" fmla="*/ 466 h 466"/>
              </a:gdLst>
              <a:ahLst/>
              <a:cxnLst>
                <a:cxn ang="0">
                  <a:pos x="T0" y="T1"/>
                </a:cxn>
                <a:cxn ang="0">
                  <a:pos x="T2" y="T3"/>
                </a:cxn>
                <a:cxn ang="0">
                  <a:pos x="T4" y="T5"/>
                </a:cxn>
                <a:cxn ang="0">
                  <a:pos x="T6" y="T7"/>
                </a:cxn>
                <a:cxn ang="0">
                  <a:pos x="T8" y="T9"/>
                </a:cxn>
                <a:cxn ang="0">
                  <a:pos x="T10" y="T11"/>
                </a:cxn>
                <a:cxn ang="0">
                  <a:pos x="T12" y="T13"/>
                </a:cxn>
              </a:cxnLst>
              <a:rect l="0" t="0" r="r" b="b"/>
              <a:pathLst>
                <a:path w="879" h="466">
                  <a:moveTo>
                    <a:pt x="879" y="466"/>
                  </a:moveTo>
                  <a:cubicBezTo>
                    <a:pt x="787" y="466"/>
                    <a:pt x="787" y="466"/>
                    <a:pt x="787" y="466"/>
                  </a:cubicBezTo>
                  <a:cubicBezTo>
                    <a:pt x="787" y="260"/>
                    <a:pt x="619" y="92"/>
                    <a:pt x="413" y="92"/>
                  </a:cubicBezTo>
                  <a:cubicBezTo>
                    <a:pt x="0" y="92"/>
                    <a:pt x="0" y="92"/>
                    <a:pt x="0" y="92"/>
                  </a:cubicBezTo>
                  <a:cubicBezTo>
                    <a:pt x="0" y="0"/>
                    <a:pt x="0" y="0"/>
                    <a:pt x="0" y="0"/>
                  </a:cubicBezTo>
                  <a:cubicBezTo>
                    <a:pt x="413" y="0"/>
                    <a:pt x="413" y="0"/>
                    <a:pt x="413" y="0"/>
                  </a:cubicBezTo>
                  <a:cubicBezTo>
                    <a:pt x="670" y="0"/>
                    <a:pt x="879" y="209"/>
                    <a:pt x="879" y="466"/>
                  </a:cubicBezTo>
                </a:path>
              </a:pathLst>
            </a:custGeom>
            <a:solidFill>
              <a:srgbClr val="DF5A4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Freeform 104">
              <a:extLst>
                <a:ext uri="{FF2B5EF4-FFF2-40B4-BE49-F238E27FC236}">
                  <a16:creationId xmlns:a16="http://schemas.microsoft.com/office/drawing/2014/main" id="{98796C7B-6679-48B8-B41D-F2B7223AA4D8}"/>
                </a:ext>
              </a:extLst>
            </p:cNvPr>
            <p:cNvSpPr>
              <a:spLocks/>
            </p:cNvSpPr>
            <p:nvPr/>
          </p:nvSpPr>
          <p:spPr bwMode="auto">
            <a:xfrm>
              <a:off x="6234" y="2349"/>
              <a:ext cx="444" cy="726"/>
            </a:xfrm>
            <a:custGeom>
              <a:avLst/>
              <a:gdLst>
                <a:gd name="T0" fmla="*/ 0 w 166"/>
                <a:gd name="T1" fmla="*/ 49 h 271"/>
                <a:gd name="T2" fmla="*/ 74 w 166"/>
                <a:gd name="T3" fmla="*/ 267 h 271"/>
                <a:gd name="T4" fmla="*/ 74 w 166"/>
                <a:gd name="T5" fmla="*/ 268 h 271"/>
                <a:gd name="T6" fmla="*/ 74 w 166"/>
                <a:gd name="T7" fmla="*/ 268 h 271"/>
                <a:gd name="T8" fmla="*/ 74 w 166"/>
                <a:gd name="T9" fmla="*/ 268 h 271"/>
                <a:gd name="T10" fmla="*/ 74 w 166"/>
                <a:gd name="T11" fmla="*/ 268 h 271"/>
                <a:gd name="T12" fmla="*/ 74 w 166"/>
                <a:gd name="T13" fmla="*/ 269 h 271"/>
                <a:gd name="T14" fmla="*/ 74 w 166"/>
                <a:gd name="T15" fmla="*/ 269 h 271"/>
                <a:gd name="T16" fmla="*/ 74 w 166"/>
                <a:gd name="T17" fmla="*/ 269 h 271"/>
                <a:gd name="T18" fmla="*/ 74 w 166"/>
                <a:gd name="T19" fmla="*/ 270 h 271"/>
                <a:gd name="T20" fmla="*/ 74 w 166"/>
                <a:gd name="T21" fmla="*/ 270 h 271"/>
                <a:gd name="T22" fmla="*/ 74 w 166"/>
                <a:gd name="T23" fmla="*/ 270 h 271"/>
                <a:gd name="T24" fmla="*/ 74 w 166"/>
                <a:gd name="T25" fmla="*/ 271 h 271"/>
                <a:gd name="T26" fmla="*/ 74 w 166"/>
                <a:gd name="T27" fmla="*/ 271 h 271"/>
                <a:gd name="T28" fmla="*/ 166 w 166"/>
                <a:gd name="T29" fmla="*/ 271 h 271"/>
                <a:gd name="T30" fmla="*/ 166 w 166"/>
                <a:gd name="T31" fmla="*/ 270 h 271"/>
                <a:gd name="T32" fmla="*/ 166 w 166"/>
                <a:gd name="T33" fmla="*/ 270 h 271"/>
                <a:gd name="T34" fmla="*/ 166 w 166"/>
                <a:gd name="T35" fmla="*/ 270 h 271"/>
                <a:gd name="T36" fmla="*/ 166 w 166"/>
                <a:gd name="T37" fmla="*/ 269 h 271"/>
                <a:gd name="T38" fmla="*/ 166 w 166"/>
                <a:gd name="T39" fmla="*/ 269 h 271"/>
                <a:gd name="T40" fmla="*/ 166 w 166"/>
                <a:gd name="T41" fmla="*/ 268 h 271"/>
                <a:gd name="T42" fmla="*/ 166 w 166"/>
                <a:gd name="T43" fmla="*/ 268 h 271"/>
                <a:gd name="T44" fmla="*/ 166 w 166"/>
                <a:gd name="T45" fmla="*/ 268 h 271"/>
                <a:gd name="T46" fmla="*/ 166 w 166"/>
                <a:gd name="T47" fmla="*/ 267 h 271"/>
                <a:gd name="T48" fmla="*/ 166 w 166"/>
                <a:gd name="T49" fmla="*/ 267 h 271"/>
                <a:gd name="T50" fmla="*/ 166 w 166"/>
                <a:gd name="T51" fmla="*/ 267 h 271"/>
                <a:gd name="T52" fmla="*/ 166 w 166"/>
                <a:gd name="T53" fmla="*/ 266 h 271"/>
                <a:gd name="T54" fmla="*/ 166 w 166"/>
                <a:gd name="T55" fmla="*/ 266 h 271"/>
                <a:gd name="T56" fmla="*/ 166 w 166"/>
                <a:gd name="T57" fmla="*/ 266 h 271"/>
                <a:gd name="T58" fmla="*/ 166 w 166"/>
                <a:gd name="T59" fmla="*/ 265 h 271"/>
                <a:gd name="T60" fmla="*/ 166 w 166"/>
                <a:gd name="T61" fmla="*/ 265 h 271"/>
                <a:gd name="T62" fmla="*/ 166 w 166"/>
                <a:gd name="T63" fmla="*/ 264 h 271"/>
                <a:gd name="T64" fmla="*/ 166 w 166"/>
                <a:gd name="T65" fmla="*/ 264 h 271"/>
                <a:gd name="T66" fmla="*/ 166 w 166"/>
                <a:gd name="T67" fmla="*/ 263 h 27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166" h="271">
                  <a:moveTo>
                    <a:pt x="79" y="0"/>
                  </a:moveTo>
                  <a:cubicBezTo>
                    <a:pt x="58" y="20"/>
                    <a:pt x="30" y="38"/>
                    <a:pt x="0" y="49"/>
                  </a:cubicBezTo>
                  <a:cubicBezTo>
                    <a:pt x="46" y="110"/>
                    <a:pt x="73" y="185"/>
                    <a:pt x="74" y="267"/>
                  </a:cubicBezTo>
                  <a:cubicBezTo>
                    <a:pt x="74" y="267"/>
                    <a:pt x="74" y="267"/>
                    <a:pt x="74" y="267"/>
                  </a:cubicBezTo>
                  <a:cubicBezTo>
                    <a:pt x="74" y="267"/>
                    <a:pt x="74" y="267"/>
                    <a:pt x="74" y="268"/>
                  </a:cubicBezTo>
                  <a:cubicBezTo>
                    <a:pt x="74" y="268"/>
                    <a:pt x="74" y="268"/>
                    <a:pt x="74" y="268"/>
                  </a:cubicBezTo>
                  <a:cubicBezTo>
                    <a:pt x="74" y="268"/>
                    <a:pt x="74" y="268"/>
                    <a:pt x="74" y="268"/>
                  </a:cubicBezTo>
                  <a:cubicBezTo>
                    <a:pt x="74" y="268"/>
                    <a:pt x="74" y="268"/>
                    <a:pt x="74" y="268"/>
                  </a:cubicBezTo>
                  <a:cubicBezTo>
                    <a:pt x="74" y="268"/>
                    <a:pt x="74" y="268"/>
                    <a:pt x="74" y="268"/>
                  </a:cubicBezTo>
                  <a:cubicBezTo>
                    <a:pt x="74" y="268"/>
                    <a:pt x="74" y="268"/>
                    <a:pt x="74" y="268"/>
                  </a:cubicBezTo>
                  <a:cubicBezTo>
                    <a:pt x="74" y="268"/>
                    <a:pt x="74" y="268"/>
                    <a:pt x="74" y="268"/>
                  </a:cubicBezTo>
                  <a:cubicBezTo>
                    <a:pt x="74" y="268"/>
                    <a:pt x="74" y="268"/>
                    <a:pt x="74" y="268"/>
                  </a:cubicBezTo>
                  <a:cubicBezTo>
                    <a:pt x="74" y="269"/>
                    <a:pt x="74" y="269"/>
                    <a:pt x="74" y="269"/>
                  </a:cubicBezTo>
                  <a:cubicBezTo>
                    <a:pt x="74" y="269"/>
                    <a:pt x="74" y="269"/>
                    <a:pt x="74" y="269"/>
                  </a:cubicBezTo>
                  <a:cubicBezTo>
                    <a:pt x="74" y="269"/>
                    <a:pt x="74" y="269"/>
                    <a:pt x="74" y="269"/>
                  </a:cubicBezTo>
                  <a:cubicBezTo>
                    <a:pt x="74" y="269"/>
                    <a:pt x="74" y="269"/>
                    <a:pt x="74" y="269"/>
                  </a:cubicBezTo>
                  <a:cubicBezTo>
                    <a:pt x="74" y="269"/>
                    <a:pt x="74" y="269"/>
                    <a:pt x="74" y="269"/>
                  </a:cubicBezTo>
                  <a:cubicBezTo>
                    <a:pt x="74" y="269"/>
                    <a:pt x="74" y="269"/>
                    <a:pt x="74" y="269"/>
                  </a:cubicBezTo>
                  <a:cubicBezTo>
                    <a:pt x="74" y="269"/>
                    <a:pt x="74" y="269"/>
                    <a:pt x="74" y="270"/>
                  </a:cubicBezTo>
                  <a:cubicBezTo>
                    <a:pt x="74" y="270"/>
                    <a:pt x="74" y="270"/>
                    <a:pt x="74" y="270"/>
                  </a:cubicBezTo>
                  <a:cubicBezTo>
                    <a:pt x="74" y="270"/>
                    <a:pt x="74" y="270"/>
                    <a:pt x="74" y="270"/>
                  </a:cubicBezTo>
                  <a:cubicBezTo>
                    <a:pt x="74" y="270"/>
                    <a:pt x="74" y="270"/>
                    <a:pt x="74" y="270"/>
                  </a:cubicBezTo>
                  <a:cubicBezTo>
                    <a:pt x="74" y="270"/>
                    <a:pt x="74" y="270"/>
                    <a:pt x="74" y="270"/>
                  </a:cubicBezTo>
                  <a:cubicBezTo>
                    <a:pt x="74" y="270"/>
                    <a:pt x="74" y="270"/>
                    <a:pt x="74" y="270"/>
                  </a:cubicBezTo>
                  <a:cubicBezTo>
                    <a:pt x="74" y="270"/>
                    <a:pt x="74" y="270"/>
                    <a:pt x="74" y="270"/>
                  </a:cubicBezTo>
                  <a:cubicBezTo>
                    <a:pt x="74" y="271"/>
                    <a:pt x="74" y="271"/>
                    <a:pt x="74" y="271"/>
                  </a:cubicBezTo>
                  <a:cubicBezTo>
                    <a:pt x="74" y="271"/>
                    <a:pt x="74" y="271"/>
                    <a:pt x="74" y="271"/>
                  </a:cubicBezTo>
                  <a:cubicBezTo>
                    <a:pt x="74" y="271"/>
                    <a:pt x="74" y="271"/>
                    <a:pt x="74" y="271"/>
                  </a:cubicBezTo>
                  <a:cubicBezTo>
                    <a:pt x="166" y="271"/>
                    <a:pt x="166" y="271"/>
                    <a:pt x="166" y="271"/>
                  </a:cubicBezTo>
                  <a:cubicBezTo>
                    <a:pt x="166" y="271"/>
                    <a:pt x="166" y="271"/>
                    <a:pt x="166" y="271"/>
                  </a:cubicBezTo>
                  <a:cubicBezTo>
                    <a:pt x="166" y="271"/>
                    <a:pt x="166" y="271"/>
                    <a:pt x="166" y="271"/>
                  </a:cubicBezTo>
                  <a:cubicBezTo>
                    <a:pt x="166" y="270"/>
                    <a:pt x="166" y="270"/>
                    <a:pt x="166" y="270"/>
                  </a:cubicBezTo>
                  <a:cubicBezTo>
                    <a:pt x="166" y="270"/>
                    <a:pt x="166" y="270"/>
                    <a:pt x="166" y="270"/>
                  </a:cubicBezTo>
                  <a:cubicBezTo>
                    <a:pt x="166" y="270"/>
                    <a:pt x="166" y="270"/>
                    <a:pt x="166" y="270"/>
                  </a:cubicBezTo>
                  <a:cubicBezTo>
                    <a:pt x="166" y="270"/>
                    <a:pt x="166" y="270"/>
                    <a:pt x="166" y="270"/>
                  </a:cubicBezTo>
                  <a:cubicBezTo>
                    <a:pt x="166" y="270"/>
                    <a:pt x="166" y="270"/>
                    <a:pt x="166" y="270"/>
                  </a:cubicBezTo>
                  <a:cubicBezTo>
                    <a:pt x="166" y="269"/>
                    <a:pt x="166" y="269"/>
                    <a:pt x="166" y="269"/>
                  </a:cubicBezTo>
                  <a:cubicBezTo>
                    <a:pt x="166" y="269"/>
                    <a:pt x="166" y="269"/>
                    <a:pt x="166" y="269"/>
                  </a:cubicBezTo>
                  <a:cubicBezTo>
                    <a:pt x="166" y="269"/>
                    <a:pt x="166" y="269"/>
                    <a:pt x="166" y="269"/>
                  </a:cubicBezTo>
                  <a:cubicBezTo>
                    <a:pt x="166" y="269"/>
                    <a:pt x="166" y="269"/>
                    <a:pt x="166" y="269"/>
                  </a:cubicBezTo>
                  <a:cubicBezTo>
                    <a:pt x="166" y="269"/>
                    <a:pt x="166" y="269"/>
                    <a:pt x="166" y="269"/>
                  </a:cubicBezTo>
                  <a:cubicBezTo>
                    <a:pt x="166" y="269"/>
                    <a:pt x="166" y="269"/>
                    <a:pt x="166" y="268"/>
                  </a:cubicBezTo>
                  <a:cubicBezTo>
                    <a:pt x="166" y="268"/>
                    <a:pt x="166" y="268"/>
                    <a:pt x="166" y="268"/>
                  </a:cubicBezTo>
                  <a:cubicBezTo>
                    <a:pt x="166" y="268"/>
                    <a:pt x="166" y="268"/>
                    <a:pt x="166" y="268"/>
                  </a:cubicBezTo>
                  <a:cubicBezTo>
                    <a:pt x="166" y="268"/>
                    <a:pt x="166" y="268"/>
                    <a:pt x="166" y="268"/>
                  </a:cubicBezTo>
                  <a:cubicBezTo>
                    <a:pt x="166" y="268"/>
                    <a:pt x="166" y="268"/>
                    <a:pt x="166" y="268"/>
                  </a:cubicBezTo>
                  <a:cubicBezTo>
                    <a:pt x="166" y="268"/>
                    <a:pt x="166" y="268"/>
                    <a:pt x="166" y="268"/>
                  </a:cubicBezTo>
                  <a:cubicBezTo>
                    <a:pt x="166" y="267"/>
                    <a:pt x="166" y="267"/>
                    <a:pt x="166" y="267"/>
                  </a:cubicBezTo>
                  <a:cubicBezTo>
                    <a:pt x="166" y="267"/>
                    <a:pt x="166" y="267"/>
                    <a:pt x="166" y="267"/>
                  </a:cubicBezTo>
                  <a:cubicBezTo>
                    <a:pt x="166" y="267"/>
                    <a:pt x="166" y="267"/>
                    <a:pt x="166" y="267"/>
                  </a:cubicBezTo>
                  <a:cubicBezTo>
                    <a:pt x="166" y="267"/>
                    <a:pt x="166" y="267"/>
                    <a:pt x="166" y="267"/>
                  </a:cubicBezTo>
                  <a:cubicBezTo>
                    <a:pt x="166" y="267"/>
                    <a:pt x="166" y="267"/>
                    <a:pt x="166" y="267"/>
                  </a:cubicBezTo>
                  <a:cubicBezTo>
                    <a:pt x="166" y="266"/>
                    <a:pt x="166" y="266"/>
                    <a:pt x="166" y="266"/>
                  </a:cubicBezTo>
                  <a:cubicBezTo>
                    <a:pt x="166" y="266"/>
                    <a:pt x="166" y="266"/>
                    <a:pt x="166" y="266"/>
                  </a:cubicBezTo>
                  <a:cubicBezTo>
                    <a:pt x="166" y="266"/>
                    <a:pt x="166" y="266"/>
                    <a:pt x="166" y="266"/>
                  </a:cubicBezTo>
                  <a:cubicBezTo>
                    <a:pt x="166" y="266"/>
                    <a:pt x="166" y="266"/>
                    <a:pt x="166" y="266"/>
                  </a:cubicBezTo>
                  <a:cubicBezTo>
                    <a:pt x="166" y="266"/>
                    <a:pt x="166" y="266"/>
                    <a:pt x="166" y="266"/>
                  </a:cubicBezTo>
                  <a:cubicBezTo>
                    <a:pt x="166" y="266"/>
                    <a:pt x="166" y="266"/>
                    <a:pt x="166" y="266"/>
                  </a:cubicBezTo>
                  <a:cubicBezTo>
                    <a:pt x="166" y="265"/>
                    <a:pt x="166" y="265"/>
                    <a:pt x="166" y="265"/>
                  </a:cubicBezTo>
                  <a:cubicBezTo>
                    <a:pt x="166" y="265"/>
                    <a:pt x="166" y="265"/>
                    <a:pt x="166" y="265"/>
                  </a:cubicBezTo>
                  <a:cubicBezTo>
                    <a:pt x="166" y="265"/>
                    <a:pt x="166" y="265"/>
                    <a:pt x="166" y="265"/>
                  </a:cubicBezTo>
                  <a:cubicBezTo>
                    <a:pt x="166" y="265"/>
                    <a:pt x="166" y="265"/>
                    <a:pt x="166" y="265"/>
                  </a:cubicBezTo>
                  <a:cubicBezTo>
                    <a:pt x="166" y="265"/>
                    <a:pt x="166" y="265"/>
                    <a:pt x="166" y="265"/>
                  </a:cubicBezTo>
                  <a:cubicBezTo>
                    <a:pt x="166" y="264"/>
                    <a:pt x="166" y="264"/>
                    <a:pt x="166" y="264"/>
                  </a:cubicBezTo>
                  <a:cubicBezTo>
                    <a:pt x="166" y="264"/>
                    <a:pt x="166" y="264"/>
                    <a:pt x="166" y="264"/>
                  </a:cubicBezTo>
                  <a:cubicBezTo>
                    <a:pt x="166" y="264"/>
                    <a:pt x="166" y="264"/>
                    <a:pt x="166" y="264"/>
                  </a:cubicBezTo>
                  <a:cubicBezTo>
                    <a:pt x="166" y="264"/>
                    <a:pt x="166" y="263"/>
                    <a:pt x="166" y="263"/>
                  </a:cubicBezTo>
                  <a:cubicBezTo>
                    <a:pt x="166" y="263"/>
                    <a:pt x="166" y="263"/>
                    <a:pt x="166" y="263"/>
                  </a:cubicBezTo>
                  <a:cubicBezTo>
                    <a:pt x="165" y="165"/>
                    <a:pt x="132" y="74"/>
                    <a:pt x="79" y="0"/>
                  </a:cubicBezTo>
                </a:path>
              </a:pathLst>
            </a:custGeom>
            <a:solidFill>
              <a:srgbClr val="C32015"/>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2" name="Freeform 105">
              <a:extLst>
                <a:ext uri="{FF2B5EF4-FFF2-40B4-BE49-F238E27FC236}">
                  <a16:creationId xmlns:a16="http://schemas.microsoft.com/office/drawing/2014/main" id="{5967775A-5E04-46FD-8CBC-A00351928759}"/>
                </a:ext>
              </a:extLst>
            </p:cNvPr>
            <p:cNvSpPr>
              <a:spLocks/>
            </p:cNvSpPr>
            <p:nvPr/>
          </p:nvSpPr>
          <p:spPr bwMode="auto">
            <a:xfrm>
              <a:off x="6531" y="3037"/>
              <a:ext cx="690" cy="496"/>
            </a:xfrm>
            <a:custGeom>
              <a:avLst/>
              <a:gdLst>
                <a:gd name="T0" fmla="*/ 690 w 690"/>
                <a:gd name="T1" fmla="*/ 423 h 496"/>
                <a:gd name="T2" fmla="*/ 48 w 690"/>
                <a:gd name="T3" fmla="*/ 0 h 496"/>
                <a:gd name="T4" fmla="*/ 0 w 690"/>
                <a:gd name="T5" fmla="*/ 75 h 496"/>
                <a:gd name="T6" fmla="*/ 642 w 690"/>
                <a:gd name="T7" fmla="*/ 496 h 496"/>
                <a:gd name="T8" fmla="*/ 690 w 690"/>
                <a:gd name="T9" fmla="*/ 423 h 496"/>
              </a:gdLst>
              <a:ahLst/>
              <a:cxnLst>
                <a:cxn ang="0">
                  <a:pos x="T0" y="T1"/>
                </a:cxn>
                <a:cxn ang="0">
                  <a:pos x="T2" y="T3"/>
                </a:cxn>
                <a:cxn ang="0">
                  <a:pos x="T4" y="T5"/>
                </a:cxn>
                <a:cxn ang="0">
                  <a:pos x="T6" y="T7"/>
                </a:cxn>
                <a:cxn ang="0">
                  <a:pos x="T8" y="T9"/>
                </a:cxn>
              </a:cxnLst>
              <a:rect l="0" t="0" r="r" b="b"/>
              <a:pathLst>
                <a:path w="690" h="496">
                  <a:moveTo>
                    <a:pt x="690" y="423"/>
                  </a:moveTo>
                  <a:lnTo>
                    <a:pt x="48" y="0"/>
                  </a:lnTo>
                  <a:lnTo>
                    <a:pt x="0" y="75"/>
                  </a:lnTo>
                  <a:lnTo>
                    <a:pt x="642" y="496"/>
                  </a:lnTo>
                  <a:lnTo>
                    <a:pt x="690" y="423"/>
                  </a:lnTo>
                  <a:close/>
                </a:path>
              </a:pathLst>
            </a:custGeom>
            <a:solidFill>
              <a:srgbClr val="33333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3" name="Freeform 106">
              <a:extLst>
                <a:ext uri="{FF2B5EF4-FFF2-40B4-BE49-F238E27FC236}">
                  <a16:creationId xmlns:a16="http://schemas.microsoft.com/office/drawing/2014/main" id="{12CDDB61-1C10-4699-9DFE-17F031F1261E}"/>
                </a:ext>
              </a:extLst>
            </p:cNvPr>
            <p:cNvSpPr>
              <a:spLocks/>
            </p:cNvSpPr>
            <p:nvPr/>
          </p:nvSpPr>
          <p:spPr bwMode="auto">
            <a:xfrm>
              <a:off x="6531" y="3037"/>
              <a:ext cx="690" cy="496"/>
            </a:xfrm>
            <a:custGeom>
              <a:avLst/>
              <a:gdLst>
                <a:gd name="T0" fmla="*/ 690 w 690"/>
                <a:gd name="T1" fmla="*/ 423 h 496"/>
                <a:gd name="T2" fmla="*/ 48 w 690"/>
                <a:gd name="T3" fmla="*/ 0 h 496"/>
                <a:gd name="T4" fmla="*/ 0 w 690"/>
                <a:gd name="T5" fmla="*/ 75 h 496"/>
                <a:gd name="T6" fmla="*/ 642 w 690"/>
                <a:gd name="T7" fmla="*/ 496 h 496"/>
              </a:gdLst>
              <a:ahLst/>
              <a:cxnLst>
                <a:cxn ang="0">
                  <a:pos x="T0" y="T1"/>
                </a:cxn>
                <a:cxn ang="0">
                  <a:pos x="T2" y="T3"/>
                </a:cxn>
                <a:cxn ang="0">
                  <a:pos x="T4" y="T5"/>
                </a:cxn>
                <a:cxn ang="0">
                  <a:pos x="T6" y="T7"/>
                </a:cxn>
              </a:cxnLst>
              <a:rect l="0" t="0" r="r" b="b"/>
              <a:pathLst>
                <a:path w="690" h="496">
                  <a:moveTo>
                    <a:pt x="690" y="423"/>
                  </a:moveTo>
                  <a:lnTo>
                    <a:pt x="48" y="0"/>
                  </a:lnTo>
                  <a:lnTo>
                    <a:pt x="0" y="75"/>
                  </a:lnTo>
                  <a:lnTo>
                    <a:pt x="642" y="496"/>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4" name="Oval 107">
              <a:extLst>
                <a:ext uri="{FF2B5EF4-FFF2-40B4-BE49-F238E27FC236}">
                  <a16:creationId xmlns:a16="http://schemas.microsoft.com/office/drawing/2014/main" id="{6D499471-35EE-4A54-95B8-392AC1DDF2BB}"/>
                </a:ext>
              </a:extLst>
            </p:cNvPr>
            <p:cNvSpPr>
              <a:spLocks noChangeArrowheads="1"/>
            </p:cNvSpPr>
            <p:nvPr/>
          </p:nvSpPr>
          <p:spPr bwMode="auto">
            <a:xfrm>
              <a:off x="7009" y="3310"/>
              <a:ext cx="375" cy="375"/>
            </a:xfrm>
            <a:prstGeom prst="ellipse">
              <a:avLst/>
            </a:prstGeom>
            <a:solidFill>
              <a:srgbClr val="DF5A4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5" name="Oval 108">
              <a:extLst>
                <a:ext uri="{FF2B5EF4-FFF2-40B4-BE49-F238E27FC236}">
                  <a16:creationId xmlns:a16="http://schemas.microsoft.com/office/drawing/2014/main" id="{5663972C-9D72-4850-AF80-9A9499D74F98}"/>
                </a:ext>
              </a:extLst>
            </p:cNvPr>
            <p:cNvSpPr>
              <a:spLocks noChangeArrowheads="1"/>
            </p:cNvSpPr>
            <p:nvPr/>
          </p:nvSpPr>
          <p:spPr bwMode="auto">
            <a:xfrm>
              <a:off x="6082" y="2604"/>
              <a:ext cx="943" cy="942"/>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6" name="Freeform 109">
              <a:extLst>
                <a:ext uri="{FF2B5EF4-FFF2-40B4-BE49-F238E27FC236}">
                  <a16:creationId xmlns:a16="http://schemas.microsoft.com/office/drawing/2014/main" id="{330008A9-F249-47C0-9C02-8268D9D137F5}"/>
                </a:ext>
              </a:extLst>
            </p:cNvPr>
            <p:cNvSpPr>
              <a:spLocks noEditPoints="1"/>
            </p:cNvSpPr>
            <p:nvPr/>
          </p:nvSpPr>
          <p:spPr bwMode="auto">
            <a:xfrm>
              <a:off x="6033" y="2553"/>
              <a:ext cx="1043" cy="1044"/>
            </a:xfrm>
            <a:custGeom>
              <a:avLst/>
              <a:gdLst>
                <a:gd name="T0" fmla="*/ 195 w 390"/>
                <a:gd name="T1" fmla="*/ 37 h 390"/>
                <a:gd name="T2" fmla="*/ 353 w 390"/>
                <a:gd name="T3" fmla="*/ 195 h 390"/>
                <a:gd name="T4" fmla="*/ 195 w 390"/>
                <a:gd name="T5" fmla="*/ 353 h 390"/>
                <a:gd name="T6" fmla="*/ 37 w 390"/>
                <a:gd name="T7" fmla="*/ 195 h 390"/>
                <a:gd name="T8" fmla="*/ 195 w 390"/>
                <a:gd name="T9" fmla="*/ 37 h 390"/>
                <a:gd name="T10" fmla="*/ 195 w 390"/>
                <a:gd name="T11" fmla="*/ 0 h 390"/>
                <a:gd name="T12" fmla="*/ 0 w 390"/>
                <a:gd name="T13" fmla="*/ 195 h 390"/>
                <a:gd name="T14" fmla="*/ 195 w 390"/>
                <a:gd name="T15" fmla="*/ 390 h 390"/>
                <a:gd name="T16" fmla="*/ 390 w 390"/>
                <a:gd name="T17" fmla="*/ 195 h 390"/>
                <a:gd name="T18" fmla="*/ 195 w 390"/>
                <a:gd name="T19" fmla="*/ 0 h 3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90" h="390">
                  <a:moveTo>
                    <a:pt x="195" y="37"/>
                  </a:moveTo>
                  <a:cubicBezTo>
                    <a:pt x="282" y="37"/>
                    <a:pt x="353" y="108"/>
                    <a:pt x="353" y="195"/>
                  </a:cubicBezTo>
                  <a:cubicBezTo>
                    <a:pt x="353" y="282"/>
                    <a:pt x="282" y="353"/>
                    <a:pt x="195" y="353"/>
                  </a:cubicBezTo>
                  <a:cubicBezTo>
                    <a:pt x="108" y="353"/>
                    <a:pt x="37" y="282"/>
                    <a:pt x="37" y="195"/>
                  </a:cubicBezTo>
                  <a:cubicBezTo>
                    <a:pt x="37" y="108"/>
                    <a:pt x="108" y="37"/>
                    <a:pt x="195" y="37"/>
                  </a:cubicBezTo>
                  <a:moveTo>
                    <a:pt x="195" y="0"/>
                  </a:moveTo>
                  <a:cubicBezTo>
                    <a:pt x="87" y="0"/>
                    <a:pt x="0" y="87"/>
                    <a:pt x="0" y="195"/>
                  </a:cubicBezTo>
                  <a:cubicBezTo>
                    <a:pt x="0" y="303"/>
                    <a:pt x="87" y="390"/>
                    <a:pt x="195" y="390"/>
                  </a:cubicBezTo>
                  <a:cubicBezTo>
                    <a:pt x="303" y="390"/>
                    <a:pt x="390" y="303"/>
                    <a:pt x="390" y="195"/>
                  </a:cubicBezTo>
                  <a:cubicBezTo>
                    <a:pt x="390" y="87"/>
                    <a:pt x="303" y="0"/>
                    <a:pt x="195" y="0"/>
                  </a:cubicBezTo>
                  <a:close/>
                </a:path>
              </a:pathLst>
            </a:custGeom>
            <a:solidFill>
              <a:srgbClr val="DF5A49"/>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17" name="Group 88">
            <a:extLst>
              <a:ext uri="{FF2B5EF4-FFF2-40B4-BE49-F238E27FC236}">
                <a16:creationId xmlns:a16="http://schemas.microsoft.com/office/drawing/2014/main" id="{AEA4B4E8-BA81-4041-8D8F-A2F74CC7A189}"/>
              </a:ext>
            </a:extLst>
          </p:cNvPr>
          <p:cNvGrpSpPr>
            <a:grpSpLocks noChangeAspect="1"/>
          </p:cNvGrpSpPr>
          <p:nvPr/>
        </p:nvGrpSpPr>
        <p:grpSpPr bwMode="auto">
          <a:xfrm>
            <a:off x="5884" y="3702346"/>
            <a:ext cx="7058613" cy="2801638"/>
            <a:chOff x="666" y="2658"/>
            <a:chExt cx="4467" cy="1773"/>
          </a:xfrm>
          <a:effectLst>
            <a:outerShdw blurRad="50800" dist="38100" dir="5400000" algn="t" rotWithShape="0">
              <a:prstClr val="black">
                <a:alpha val="40000"/>
              </a:prstClr>
            </a:outerShdw>
          </a:effectLst>
        </p:grpSpPr>
        <p:sp>
          <p:nvSpPr>
            <p:cNvPr id="18" name="Freeform 90">
              <a:extLst>
                <a:ext uri="{FF2B5EF4-FFF2-40B4-BE49-F238E27FC236}">
                  <a16:creationId xmlns:a16="http://schemas.microsoft.com/office/drawing/2014/main" id="{B5FA05CA-8FFF-452C-9264-486FF79C9235}"/>
                </a:ext>
              </a:extLst>
            </p:cNvPr>
            <p:cNvSpPr>
              <a:spLocks/>
            </p:cNvSpPr>
            <p:nvPr/>
          </p:nvSpPr>
          <p:spPr bwMode="auto">
            <a:xfrm>
              <a:off x="666" y="2658"/>
              <a:ext cx="3786" cy="1251"/>
            </a:xfrm>
            <a:custGeom>
              <a:avLst/>
              <a:gdLst>
                <a:gd name="T0" fmla="*/ 1417 w 1417"/>
                <a:gd name="T1" fmla="*/ 467 h 467"/>
                <a:gd name="T2" fmla="*/ 1325 w 1417"/>
                <a:gd name="T3" fmla="*/ 467 h 467"/>
                <a:gd name="T4" fmla="*/ 951 w 1417"/>
                <a:gd name="T5" fmla="*/ 93 h 467"/>
                <a:gd name="T6" fmla="*/ 0 w 1417"/>
                <a:gd name="T7" fmla="*/ 93 h 467"/>
                <a:gd name="T8" fmla="*/ 0 w 1417"/>
                <a:gd name="T9" fmla="*/ 0 h 467"/>
                <a:gd name="T10" fmla="*/ 951 w 1417"/>
                <a:gd name="T11" fmla="*/ 0 h 467"/>
                <a:gd name="T12" fmla="*/ 1417 w 1417"/>
                <a:gd name="T13" fmla="*/ 467 h 467"/>
              </a:gdLst>
              <a:ahLst/>
              <a:cxnLst>
                <a:cxn ang="0">
                  <a:pos x="T0" y="T1"/>
                </a:cxn>
                <a:cxn ang="0">
                  <a:pos x="T2" y="T3"/>
                </a:cxn>
                <a:cxn ang="0">
                  <a:pos x="T4" y="T5"/>
                </a:cxn>
                <a:cxn ang="0">
                  <a:pos x="T6" y="T7"/>
                </a:cxn>
                <a:cxn ang="0">
                  <a:pos x="T8" y="T9"/>
                </a:cxn>
                <a:cxn ang="0">
                  <a:pos x="T10" y="T11"/>
                </a:cxn>
                <a:cxn ang="0">
                  <a:pos x="T12" y="T13"/>
                </a:cxn>
              </a:cxnLst>
              <a:rect l="0" t="0" r="r" b="b"/>
              <a:pathLst>
                <a:path w="1417" h="467">
                  <a:moveTo>
                    <a:pt x="1417" y="467"/>
                  </a:moveTo>
                  <a:cubicBezTo>
                    <a:pt x="1325" y="467"/>
                    <a:pt x="1325" y="467"/>
                    <a:pt x="1325" y="467"/>
                  </a:cubicBezTo>
                  <a:cubicBezTo>
                    <a:pt x="1325" y="260"/>
                    <a:pt x="1157" y="93"/>
                    <a:pt x="951" y="93"/>
                  </a:cubicBezTo>
                  <a:cubicBezTo>
                    <a:pt x="0" y="93"/>
                    <a:pt x="0" y="93"/>
                    <a:pt x="0" y="93"/>
                  </a:cubicBezTo>
                  <a:cubicBezTo>
                    <a:pt x="0" y="0"/>
                    <a:pt x="0" y="0"/>
                    <a:pt x="0" y="0"/>
                  </a:cubicBezTo>
                  <a:cubicBezTo>
                    <a:pt x="951" y="0"/>
                    <a:pt x="951" y="0"/>
                    <a:pt x="951" y="0"/>
                  </a:cubicBezTo>
                  <a:cubicBezTo>
                    <a:pt x="1208" y="0"/>
                    <a:pt x="1417" y="209"/>
                    <a:pt x="1417" y="467"/>
                  </a:cubicBezTo>
                </a:path>
              </a:pathLst>
            </a:custGeom>
            <a:solidFill>
              <a:srgbClr val="E27A3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9" name="Freeform 92">
              <a:extLst>
                <a:ext uri="{FF2B5EF4-FFF2-40B4-BE49-F238E27FC236}">
                  <a16:creationId xmlns:a16="http://schemas.microsoft.com/office/drawing/2014/main" id="{0CA50A6C-D79E-44AA-B5DA-09EC8C0F5392}"/>
                </a:ext>
              </a:extLst>
            </p:cNvPr>
            <p:cNvSpPr>
              <a:spLocks/>
            </p:cNvSpPr>
            <p:nvPr/>
          </p:nvSpPr>
          <p:spPr bwMode="auto">
            <a:xfrm>
              <a:off x="4003" y="3194"/>
              <a:ext cx="449" cy="715"/>
            </a:xfrm>
            <a:custGeom>
              <a:avLst/>
              <a:gdLst>
                <a:gd name="T0" fmla="*/ 85 w 168"/>
                <a:gd name="T1" fmla="*/ 0 h 267"/>
                <a:gd name="T2" fmla="*/ 0 w 168"/>
                <a:gd name="T3" fmla="*/ 41 h 267"/>
                <a:gd name="T4" fmla="*/ 75 w 168"/>
                <a:gd name="T5" fmla="*/ 263 h 267"/>
                <a:gd name="T6" fmla="*/ 75 w 168"/>
                <a:gd name="T7" fmla="*/ 263 h 267"/>
                <a:gd name="T8" fmla="*/ 75 w 168"/>
                <a:gd name="T9" fmla="*/ 263 h 267"/>
                <a:gd name="T10" fmla="*/ 75 w 168"/>
                <a:gd name="T11" fmla="*/ 263 h 267"/>
                <a:gd name="T12" fmla="*/ 75 w 168"/>
                <a:gd name="T13" fmla="*/ 263 h 267"/>
                <a:gd name="T14" fmla="*/ 75 w 168"/>
                <a:gd name="T15" fmla="*/ 263 h 267"/>
                <a:gd name="T16" fmla="*/ 75 w 168"/>
                <a:gd name="T17" fmla="*/ 264 h 267"/>
                <a:gd name="T18" fmla="*/ 75 w 168"/>
                <a:gd name="T19" fmla="*/ 264 h 267"/>
                <a:gd name="T20" fmla="*/ 75 w 168"/>
                <a:gd name="T21" fmla="*/ 264 h 267"/>
                <a:gd name="T22" fmla="*/ 75 w 168"/>
                <a:gd name="T23" fmla="*/ 264 h 267"/>
                <a:gd name="T24" fmla="*/ 75 w 168"/>
                <a:gd name="T25" fmla="*/ 264 h 267"/>
                <a:gd name="T26" fmla="*/ 75 w 168"/>
                <a:gd name="T27" fmla="*/ 265 h 267"/>
                <a:gd name="T28" fmla="*/ 75 w 168"/>
                <a:gd name="T29" fmla="*/ 265 h 267"/>
                <a:gd name="T30" fmla="*/ 76 w 168"/>
                <a:gd name="T31" fmla="*/ 265 h 267"/>
                <a:gd name="T32" fmla="*/ 76 w 168"/>
                <a:gd name="T33" fmla="*/ 265 h 267"/>
                <a:gd name="T34" fmla="*/ 76 w 168"/>
                <a:gd name="T35" fmla="*/ 265 h 267"/>
                <a:gd name="T36" fmla="*/ 76 w 168"/>
                <a:gd name="T37" fmla="*/ 265 h 267"/>
                <a:gd name="T38" fmla="*/ 76 w 168"/>
                <a:gd name="T39" fmla="*/ 266 h 267"/>
                <a:gd name="T40" fmla="*/ 76 w 168"/>
                <a:gd name="T41" fmla="*/ 266 h 267"/>
                <a:gd name="T42" fmla="*/ 76 w 168"/>
                <a:gd name="T43" fmla="*/ 266 h 267"/>
                <a:gd name="T44" fmla="*/ 76 w 168"/>
                <a:gd name="T45" fmla="*/ 266 h 267"/>
                <a:gd name="T46" fmla="*/ 76 w 168"/>
                <a:gd name="T47" fmla="*/ 266 h 267"/>
                <a:gd name="T48" fmla="*/ 76 w 168"/>
                <a:gd name="T49" fmla="*/ 266 h 267"/>
                <a:gd name="T50" fmla="*/ 76 w 168"/>
                <a:gd name="T51" fmla="*/ 267 h 267"/>
                <a:gd name="T52" fmla="*/ 168 w 168"/>
                <a:gd name="T53" fmla="*/ 267 h 267"/>
                <a:gd name="T54" fmla="*/ 168 w 168"/>
                <a:gd name="T55" fmla="*/ 266 h 267"/>
                <a:gd name="T56" fmla="*/ 168 w 168"/>
                <a:gd name="T57" fmla="*/ 266 h 267"/>
                <a:gd name="T58" fmla="*/ 168 w 168"/>
                <a:gd name="T59" fmla="*/ 266 h 267"/>
                <a:gd name="T60" fmla="*/ 168 w 168"/>
                <a:gd name="T61" fmla="*/ 266 h 267"/>
                <a:gd name="T62" fmla="*/ 168 w 168"/>
                <a:gd name="T63" fmla="*/ 265 h 267"/>
                <a:gd name="T64" fmla="*/ 168 w 168"/>
                <a:gd name="T65" fmla="*/ 265 h 267"/>
                <a:gd name="T66" fmla="*/ 168 w 168"/>
                <a:gd name="T67" fmla="*/ 265 h 267"/>
                <a:gd name="T68" fmla="*/ 168 w 168"/>
                <a:gd name="T69" fmla="*/ 265 h 267"/>
                <a:gd name="T70" fmla="*/ 168 w 168"/>
                <a:gd name="T71" fmla="*/ 265 h 267"/>
                <a:gd name="T72" fmla="*/ 168 w 168"/>
                <a:gd name="T73" fmla="*/ 265 h 267"/>
                <a:gd name="T74" fmla="*/ 168 w 168"/>
                <a:gd name="T75" fmla="*/ 264 h 267"/>
                <a:gd name="T76" fmla="*/ 168 w 168"/>
                <a:gd name="T77" fmla="*/ 264 h 267"/>
                <a:gd name="T78" fmla="*/ 168 w 168"/>
                <a:gd name="T79" fmla="*/ 264 h 267"/>
                <a:gd name="T80" fmla="*/ 168 w 168"/>
                <a:gd name="T81" fmla="*/ 264 h 267"/>
                <a:gd name="T82" fmla="*/ 168 w 168"/>
                <a:gd name="T83" fmla="*/ 264 h 267"/>
                <a:gd name="T84" fmla="*/ 168 w 168"/>
                <a:gd name="T85" fmla="*/ 263 h 267"/>
                <a:gd name="T86" fmla="*/ 168 w 168"/>
                <a:gd name="T87" fmla="*/ 263 h 267"/>
                <a:gd name="T88" fmla="*/ 168 w 168"/>
                <a:gd name="T89" fmla="*/ 263 h 267"/>
                <a:gd name="T90" fmla="*/ 168 w 168"/>
                <a:gd name="T91" fmla="*/ 263 h 267"/>
                <a:gd name="T92" fmla="*/ 168 w 168"/>
                <a:gd name="T93" fmla="*/ 263 h 267"/>
                <a:gd name="T94" fmla="*/ 168 w 168"/>
                <a:gd name="T95" fmla="*/ 262 h 267"/>
                <a:gd name="T96" fmla="*/ 168 w 168"/>
                <a:gd name="T97" fmla="*/ 262 h 267"/>
                <a:gd name="T98" fmla="*/ 168 w 168"/>
                <a:gd name="T99" fmla="*/ 262 h 267"/>
                <a:gd name="T100" fmla="*/ 168 w 168"/>
                <a:gd name="T101" fmla="*/ 262 h 267"/>
                <a:gd name="T102" fmla="*/ 168 w 168"/>
                <a:gd name="T103" fmla="*/ 262 h 267"/>
                <a:gd name="T104" fmla="*/ 168 w 168"/>
                <a:gd name="T105" fmla="*/ 261 h 267"/>
                <a:gd name="T106" fmla="*/ 168 w 168"/>
                <a:gd name="T107" fmla="*/ 261 h 267"/>
                <a:gd name="T108" fmla="*/ 168 w 168"/>
                <a:gd name="T109" fmla="*/ 261 h 267"/>
                <a:gd name="T110" fmla="*/ 168 w 168"/>
                <a:gd name="T111" fmla="*/ 261 h 267"/>
                <a:gd name="T112" fmla="*/ 85 w 168"/>
                <a:gd name="T113" fmla="*/ 0 h 267"/>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 ang="0">
                  <a:pos x="T106" y="T107"/>
                </a:cxn>
                <a:cxn ang="0">
                  <a:pos x="T108" y="T109"/>
                </a:cxn>
                <a:cxn ang="0">
                  <a:pos x="T110" y="T111"/>
                </a:cxn>
                <a:cxn ang="0">
                  <a:pos x="T112" y="T113"/>
                </a:cxn>
              </a:cxnLst>
              <a:rect l="0" t="0" r="r" b="b"/>
              <a:pathLst>
                <a:path w="168" h="267">
                  <a:moveTo>
                    <a:pt x="85" y="0"/>
                  </a:moveTo>
                  <a:cubicBezTo>
                    <a:pt x="59" y="21"/>
                    <a:pt x="30" y="33"/>
                    <a:pt x="0" y="41"/>
                  </a:cubicBezTo>
                  <a:cubicBezTo>
                    <a:pt x="46" y="103"/>
                    <a:pt x="75" y="180"/>
                    <a:pt x="75" y="263"/>
                  </a:cubicBezTo>
                  <a:cubicBezTo>
                    <a:pt x="75" y="263"/>
                    <a:pt x="75" y="263"/>
                    <a:pt x="75" y="263"/>
                  </a:cubicBezTo>
                  <a:cubicBezTo>
                    <a:pt x="75" y="263"/>
                    <a:pt x="75" y="263"/>
                    <a:pt x="75" y="263"/>
                  </a:cubicBezTo>
                  <a:cubicBezTo>
                    <a:pt x="75" y="263"/>
                    <a:pt x="75" y="263"/>
                    <a:pt x="75" y="263"/>
                  </a:cubicBezTo>
                  <a:cubicBezTo>
                    <a:pt x="75" y="263"/>
                    <a:pt x="75" y="263"/>
                    <a:pt x="75" y="263"/>
                  </a:cubicBezTo>
                  <a:cubicBezTo>
                    <a:pt x="75" y="263"/>
                    <a:pt x="75" y="263"/>
                    <a:pt x="75" y="263"/>
                  </a:cubicBezTo>
                  <a:cubicBezTo>
                    <a:pt x="75" y="264"/>
                    <a:pt x="75" y="264"/>
                    <a:pt x="75" y="264"/>
                  </a:cubicBezTo>
                  <a:cubicBezTo>
                    <a:pt x="75" y="264"/>
                    <a:pt x="75" y="264"/>
                    <a:pt x="75" y="264"/>
                  </a:cubicBezTo>
                  <a:cubicBezTo>
                    <a:pt x="75" y="264"/>
                    <a:pt x="75" y="264"/>
                    <a:pt x="75" y="264"/>
                  </a:cubicBezTo>
                  <a:cubicBezTo>
                    <a:pt x="75" y="264"/>
                    <a:pt x="75" y="264"/>
                    <a:pt x="75" y="264"/>
                  </a:cubicBezTo>
                  <a:cubicBezTo>
                    <a:pt x="75" y="264"/>
                    <a:pt x="75" y="264"/>
                    <a:pt x="75" y="264"/>
                  </a:cubicBezTo>
                  <a:cubicBezTo>
                    <a:pt x="75" y="265"/>
                    <a:pt x="75" y="265"/>
                    <a:pt x="75" y="265"/>
                  </a:cubicBezTo>
                  <a:cubicBezTo>
                    <a:pt x="75" y="265"/>
                    <a:pt x="75" y="265"/>
                    <a:pt x="75" y="265"/>
                  </a:cubicBezTo>
                  <a:cubicBezTo>
                    <a:pt x="75" y="265"/>
                    <a:pt x="76" y="265"/>
                    <a:pt x="76" y="265"/>
                  </a:cubicBezTo>
                  <a:cubicBezTo>
                    <a:pt x="76" y="265"/>
                    <a:pt x="76" y="265"/>
                    <a:pt x="76" y="265"/>
                  </a:cubicBezTo>
                  <a:cubicBezTo>
                    <a:pt x="76" y="265"/>
                    <a:pt x="76" y="265"/>
                    <a:pt x="76" y="265"/>
                  </a:cubicBezTo>
                  <a:cubicBezTo>
                    <a:pt x="76" y="265"/>
                    <a:pt x="76" y="265"/>
                    <a:pt x="76" y="265"/>
                  </a:cubicBezTo>
                  <a:cubicBezTo>
                    <a:pt x="76" y="265"/>
                    <a:pt x="76" y="265"/>
                    <a:pt x="76" y="266"/>
                  </a:cubicBezTo>
                  <a:cubicBezTo>
                    <a:pt x="76" y="266"/>
                    <a:pt x="76" y="266"/>
                    <a:pt x="76" y="266"/>
                  </a:cubicBezTo>
                  <a:cubicBezTo>
                    <a:pt x="76" y="266"/>
                    <a:pt x="76" y="266"/>
                    <a:pt x="76" y="266"/>
                  </a:cubicBezTo>
                  <a:cubicBezTo>
                    <a:pt x="76" y="266"/>
                    <a:pt x="76" y="266"/>
                    <a:pt x="76" y="266"/>
                  </a:cubicBezTo>
                  <a:cubicBezTo>
                    <a:pt x="76" y="266"/>
                    <a:pt x="76" y="266"/>
                    <a:pt x="76" y="266"/>
                  </a:cubicBezTo>
                  <a:cubicBezTo>
                    <a:pt x="76" y="266"/>
                    <a:pt x="76" y="266"/>
                    <a:pt x="76" y="266"/>
                  </a:cubicBezTo>
                  <a:cubicBezTo>
                    <a:pt x="76" y="266"/>
                    <a:pt x="76" y="266"/>
                    <a:pt x="76" y="267"/>
                  </a:cubicBezTo>
                  <a:cubicBezTo>
                    <a:pt x="168" y="267"/>
                    <a:pt x="168" y="267"/>
                    <a:pt x="168" y="267"/>
                  </a:cubicBezTo>
                  <a:cubicBezTo>
                    <a:pt x="168" y="266"/>
                    <a:pt x="168" y="266"/>
                    <a:pt x="168" y="266"/>
                  </a:cubicBezTo>
                  <a:cubicBezTo>
                    <a:pt x="168" y="266"/>
                    <a:pt x="168" y="266"/>
                    <a:pt x="168" y="266"/>
                  </a:cubicBezTo>
                  <a:cubicBezTo>
                    <a:pt x="168" y="266"/>
                    <a:pt x="168" y="266"/>
                    <a:pt x="168" y="266"/>
                  </a:cubicBezTo>
                  <a:cubicBezTo>
                    <a:pt x="168" y="266"/>
                    <a:pt x="168" y="266"/>
                    <a:pt x="168" y="266"/>
                  </a:cubicBezTo>
                  <a:cubicBezTo>
                    <a:pt x="168" y="266"/>
                    <a:pt x="168" y="266"/>
                    <a:pt x="168" y="265"/>
                  </a:cubicBezTo>
                  <a:cubicBezTo>
                    <a:pt x="168" y="265"/>
                    <a:pt x="168" y="265"/>
                    <a:pt x="168" y="265"/>
                  </a:cubicBezTo>
                  <a:cubicBezTo>
                    <a:pt x="168" y="265"/>
                    <a:pt x="168" y="265"/>
                    <a:pt x="168" y="265"/>
                  </a:cubicBezTo>
                  <a:cubicBezTo>
                    <a:pt x="168" y="265"/>
                    <a:pt x="168" y="265"/>
                    <a:pt x="168" y="265"/>
                  </a:cubicBezTo>
                  <a:cubicBezTo>
                    <a:pt x="168" y="265"/>
                    <a:pt x="168" y="265"/>
                    <a:pt x="168" y="265"/>
                  </a:cubicBezTo>
                  <a:cubicBezTo>
                    <a:pt x="168" y="265"/>
                    <a:pt x="168" y="265"/>
                    <a:pt x="168" y="265"/>
                  </a:cubicBezTo>
                  <a:cubicBezTo>
                    <a:pt x="168" y="264"/>
                    <a:pt x="168" y="264"/>
                    <a:pt x="168" y="264"/>
                  </a:cubicBezTo>
                  <a:cubicBezTo>
                    <a:pt x="168" y="264"/>
                    <a:pt x="168" y="264"/>
                    <a:pt x="168" y="264"/>
                  </a:cubicBezTo>
                  <a:cubicBezTo>
                    <a:pt x="168" y="264"/>
                    <a:pt x="168" y="264"/>
                    <a:pt x="168" y="264"/>
                  </a:cubicBezTo>
                  <a:cubicBezTo>
                    <a:pt x="168" y="264"/>
                    <a:pt x="168" y="264"/>
                    <a:pt x="168" y="264"/>
                  </a:cubicBezTo>
                  <a:cubicBezTo>
                    <a:pt x="168" y="264"/>
                    <a:pt x="168" y="264"/>
                    <a:pt x="168" y="264"/>
                  </a:cubicBezTo>
                  <a:cubicBezTo>
                    <a:pt x="168" y="264"/>
                    <a:pt x="168" y="263"/>
                    <a:pt x="168" y="263"/>
                  </a:cubicBezTo>
                  <a:cubicBezTo>
                    <a:pt x="168" y="263"/>
                    <a:pt x="168" y="263"/>
                    <a:pt x="168" y="263"/>
                  </a:cubicBezTo>
                  <a:cubicBezTo>
                    <a:pt x="168" y="263"/>
                    <a:pt x="168" y="263"/>
                    <a:pt x="168" y="263"/>
                  </a:cubicBezTo>
                  <a:cubicBezTo>
                    <a:pt x="168" y="263"/>
                    <a:pt x="168" y="263"/>
                    <a:pt x="168" y="263"/>
                  </a:cubicBezTo>
                  <a:cubicBezTo>
                    <a:pt x="168" y="263"/>
                    <a:pt x="168" y="263"/>
                    <a:pt x="168" y="263"/>
                  </a:cubicBezTo>
                  <a:cubicBezTo>
                    <a:pt x="168" y="263"/>
                    <a:pt x="168" y="262"/>
                    <a:pt x="168" y="262"/>
                  </a:cubicBezTo>
                  <a:cubicBezTo>
                    <a:pt x="168" y="262"/>
                    <a:pt x="168" y="262"/>
                    <a:pt x="168" y="262"/>
                  </a:cubicBezTo>
                  <a:cubicBezTo>
                    <a:pt x="168" y="262"/>
                    <a:pt x="168" y="262"/>
                    <a:pt x="168" y="262"/>
                  </a:cubicBezTo>
                  <a:cubicBezTo>
                    <a:pt x="168" y="262"/>
                    <a:pt x="168" y="262"/>
                    <a:pt x="168" y="262"/>
                  </a:cubicBezTo>
                  <a:cubicBezTo>
                    <a:pt x="168" y="262"/>
                    <a:pt x="168" y="262"/>
                    <a:pt x="168" y="262"/>
                  </a:cubicBezTo>
                  <a:cubicBezTo>
                    <a:pt x="168" y="262"/>
                    <a:pt x="168" y="261"/>
                    <a:pt x="168" y="261"/>
                  </a:cubicBezTo>
                  <a:cubicBezTo>
                    <a:pt x="168" y="261"/>
                    <a:pt x="168" y="261"/>
                    <a:pt x="168" y="261"/>
                  </a:cubicBezTo>
                  <a:cubicBezTo>
                    <a:pt x="168" y="261"/>
                    <a:pt x="168" y="261"/>
                    <a:pt x="168" y="261"/>
                  </a:cubicBezTo>
                  <a:cubicBezTo>
                    <a:pt x="168" y="261"/>
                    <a:pt x="168" y="261"/>
                    <a:pt x="168" y="261"/>
                  </a:cubicBezTo>
                  <a:cubicBezTo>
                    <a:pt x="167" y="164"/>
                    <a:pt x="136" y="74"/>
                    <a:pt x="85" y="0"/>
                  </a:cubicBezTo>
                </a:path>
              </a:pathLst>
            </a:custGeom>
            <a:solidFill>
              <a:srgbClr val="C83A10"/>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0" name="Freeform 93">
              <a:extLst>
                <a:ext uri="{FF2B5EF4-FFF2-40B4-BE49-F238E27FC236}">
                  <a16:creationId xmlns:a16="http://schemas.microsoft.com/office/drawing/2014/main" id="{F78E6706-804D-40C7-A1D1-835E9663425D}"/>
                </a:ext>
              </a:extLst>
            </p:cNvPr>
            <p:cNvSpPr>
              <a:spLocks/>
            </p:cNvSpPr>
            <p:nvPr/>
          </p:nvSpPr>
          <p:spPr bwMode="auto">
            <a:xfrm>
              <a:off x="4300" y="3352"/>
              <a:ext cx="673" cy="589"/>
            </a:xfrm>
            <a:custGeom>
              <a:avLst/>
              <a:gdLst>
                <a:gd name="T0" fmla="*/ 56 w 673"/>
                <a:gd name="T1" fmla="*/ 589 h 589"/>
                <a:gd name="T2" fmla="*/ 673 w 673"/>
                <a:gd name="T3" fmla="*/ 67 h 589"/>
                <a:gd name="T4" fmla="*/ 617 w 673"/>
                <a:gd name="T5" fmla="*/ 0 h 589"/>
                <a:gd name="T6" fmla="*/ 0 w 673"/>
                <a:gd name="T7" fmla="*/ 522 h 589"/>
                <a:gd name="T8" fmla="*/ 56 w 673"/>
                <a:gd name="T9" fmla="*/ 589 h 589"/>
              </a:gdLst>
              <a:ahLst/>
              <a:cxnLst>
                <a:cxn ang="0">
                  <a:pos x="T0" y="T1"/>
                </a:cxn>
                <a:cxn ang="0">
                  <a:pos x="T2" y="T3"/>
                </a:cxn>
                <a:cxn ang="0">
                  <a:pos x="T4" y="T5"/>
                </a:cxn>
                <a:cxn ang="0">
                  <a:pos x="T6" y="T7"/>
                </a:cxn>
                <a:cxn ang="0">
                  <a:pos x="T8" y="T9"/>
                </a:cxn>
              </a:cxnLst>
              <a:rect l="0" t="0" r="r" b="b"/>
              <a:pathLst>
                <a:path w="673" h="589">
                  <a:moveTo>
                    <a:pt x="56" y="589"/>
                  </a:moveTo>
                  <a:lnTo>
                    <a:pt x="673" y="67"/>
                  </a:lnTo>
                  <a:lnTo>
                    <a:pt x="617" y="0"/>
                  </a:lnTo>
                  <a:lnTo>
                    <a:pt x="0" y="522"/>
                  </a:lnTo>
                  <a:lnTo>
                    <a:pt x="56" y="589"/>
                  </a:lnTo>
                  <a:close/>
                </a:path>
              </a:pathLst>
            </a:custGeom>
            <a:solidFill>
              <a:srgbClr val="33333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1" name="Freeform 94">
              <a:extLst>
                <a:ext uri="{FF2B5EF4-FFF2-40B4-BE49-F238E27FC236}">
                  <a16:creationId xmlns:a16="http://schemas.microsoft.com/office/drawing/2014/main" id="{DBCDEACA-FF5E-4D22-BD2F-8FE3E96B252C}"/>
                </a:ext>
              </a:extLst>
            </p:cNvPr>
            <p:cNvSpPr>
              <a:spLocks/>
            </p:cNvSpPr>
            <p:nvPr/>
          </p:nvSpPr>
          <p:spPr bwMode="auto">
            <a:xfrm>
              <a:off x="4300" y="3352"/>
              <a:ext cx="673" cy="589"/>
            </a:xfrm>
            <a:custGeom>
              <a:avLst/>
              <a:gdLst>
                <a:gd name="T0" fmla="*/ 56 w 673"/>
                <a:gd name="T1" fmla="*/ 589 h 589"/>
                <a:gd name="T2" fmla="*/ 673 w 673"/>
                <a:gd name="T3" fmla="*/ 67 h 589"/>
                <a:gd name="T4" fmla="*/ 617 w 673"/>
                <a:gd name="T5" fmla="*/ 0 h 589"/>
                <a:gd name="T6" fmla="*/ 0 w 673"/>
                <a:gd name="T7" fmla="*/ 522 h 589"/>
              </a:gdLst>
              <a:ahLst/>
              <a:cxnLst>
                <a:cxn ang="0">
                  <a:pos x="T0" y="T1"/>
                </a:cxn>
                <a:cxn ang="0">
                  <a:pos x="T2" y="T3"/>
                </a:cxn>
                <a:cxn ang="0">
                  <a:pos x="T4" y="T5"/>
                </a:cxn>
                <a:cxn ang="0">
                  <a:pos x="T6" y="T7"/>
                </a:cxn>
              </a:cxnLst>
              <a:rect l="0" t="0" r="r" b="b"/>
              <a:pathLst>
                <a:path w="673" h="589">
                  <a:moveTo>
                    <a:pt x="56" y="589"/>
                  </a:moveTo>
                  <a:lnTo>
                    <a:pt x="673" y="67"/>
                  </a:lnTo>
                  <a:lnTo>
                    <a:pt x="617" y="0"/>
                  </a:lnTo>
                  <a:lnTo>
                    <a:pt x="0" y="522"/>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2" name="Oval 95">
              <a:extLst>
                <a:ext uri="{FF2B5EF4-FFF2-40B4-BE49-F238E27FC236}">
                  <a16:creationId xmlns:a16="http://schemas.microsoft.com/office/drawing/2014/main" id="{9E740548-DE66-4E0C-BB58-C185E30C5358}"/>
                </a:ext>
              </a:extLst>
            </p:cNvPr>
            <p:cNvSpPr>
              <a:spLocks noChangeArrowheads="1"/>
            </p:cNvSpPr>
            <p:nvPr/>
          </p:nvSpPr>
          <p:spPr bwMode="auto">
            <a:xfrm>
              <a:off x="4759" y="3199"/>
              <a:ext cx="374" cy="372"/>
            </a:xfrm>
            <a:prstGeom prst="ellipse">
              <a:avLst/>
            </a:prstGeom>
            <a:solidFill>
              <a:srgbClr val="E27A3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3" name="Oval 96">
              <a:extLst>
                <a:ext uri="{FF2B5EF4-FFF2-40B4-BE49-F238E27FC236}">
                  <a16:creationId xmlns:a16="http://schemas.microsoft.com/office/drawing/2014/main" id="{7AB63779-7891-46B2-B283-27C9C65CF50E}"/>
                </a:ext>
              </a:extLst>
            </p:cNvPr>
            <p:cNvSpPr>
              <a:spLocks noChangeArrowheads="1"/>
            </p:cNvSpPr>
            <p:nvPr/>
          </p:nvSpPr>
          <p:spPr bwMode="auto">
            <a:xfrm>
              <a:off x="3856" y="3435"/>
              <a:ext cx="943" cy="945"/>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4" name="Freeform 97">
              <a:extLst>
                <a:ext uri="{FF2B5EF4-FFF2-40B4-BE49-F238E27FC236}">
                  <a16:creationId xmlns:a16="http://schemas.microsoft.com/office/drawing/2014/main" id="{82B82EF1-4CAD-4E29-9B70-EC0D9C39DE10}"/>
                </a:ext>
              </a:extLst>
            </p:cNvPr>
            <p:cNvSpPr>
              <a:spLocks noEditPoints="1"/>
            </p:cNvSpPr>
            <p:nvPr/>
          </p:nvSpPr>
          <p:spPr bwMode="auto">
            <a:xfrm>
              <a:off x="3808" y="3384"/>
              <a:ext cx="1042" cy="1047"/>
            </a:xfrm>
            <a:custGeom>
              <a:avLst/>
              <a:gdLst>
                <a:gd name="T0" fmla="*/ 195 w 390"/>
                <a:gd name="T1" fmla="*/ 38 h 391"/>
                <a:gd name="T2" fmla="*/ 353 w 390"/>
                <a:gd name="T3" fmla="*/ 196 h 391"/>
                <a:gd name="T4" fmla="*/ 195 w 390"/>
                <a:gd name="T5" fmla="*/ 353 h 391"/>
                <a:gd name="T6" fmla="*/ 37 w 390"/>
                <a:gd name="T7" fmla="*/ 196 h 391"/>
                <a:gd name="T8" fmla="*/ 195 w 390"/>
                <a:gd name="T9" fmla="*/ 38 h 391"/>
                <a:gd name="T10" fmla="*/ 195 w 390"/>
                <a:gd name="T11" fmla="*/ 0 h 391"/>
                <a:gd name="T12" fmla="*/ 0 w 390"/>
                <a:gd name="T13" fmla="*/ 196 h 391"/>
                <a:gd name="T14" fmla="*/ 195 w 390"/>
                <a:gd name="T15" fmla="*/ 391 h 391"/>
                <a:gd name="T16" fmla="*/ 390 w 390"/>
                <a:gd name="T17" fmla="*/ 196 h 391"/>
                <a:gd name="T18" fmla="*/ 195 w 390"/>
                <a:gd name="T19" fmla="*/ 0 h 39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90" h="391">
                  <a:moveTo>
                    <a:pt x="195" y="38"/>
                  </a:moveTo>
                  <a:cubicBezTo>
                    <a:pt x="282" y="38"/>
                    <a:pt x="353" y="108"/>
                    <a:pt x="353" y="196"/>
                  </a:cubicBezTo>
                  <a:cubicBezTo>
                    <a:pt x="353" y="283"/>
                    <a:pt x="282" y="353"/>
                    <a:pt x="195" y="353"/>
                  </a:cubicBezTo>
                  <a:cubicBezTo>
                    <a:pt x="108" y="353"/>
                    <a:pt x="37" y="283"/>
                    <a:pt x="37" y="196"/>
                  </a:cubicBezTo>
                  <a:cubicBezTo>
                    <a:pt x="37" y="108"/>
                    <a:pt x="108" y="38"/>
                    <a:pt x="195" y="38"/>
                  </a:cubicBezTo>
                  <a:moveTo>
                    <a:pt x="195" y="0"/>
                  </a:moveTo>
                  <a:cubicBezTo>
                    <a:pt x="87" y="0"/>
                    <a:pt x="0" y="88"/>
                    <a:pt x="0" y="196"/>
                  </a:cubicBezTo>
                  <a:cubicBezTo>
                    <a:pt x="0" y="303"/>
                    <a:pt x="87" y="391"/>
                    <a:pt x="195" y="391"/>
                  </a:cubicBezTo>
                  <a:cubicBezTo>
                    <a:pt x="303" y="391"/>
                    <a:pt x="390" y="303"/>
                    <a:pt x="390" y="196"/>
                  </a:cubicBezTo>
                  <a:cubicBezTo>
                    <a:pt x="390" y="88"/>
                    <a:pt x="303" y="0"/>
                    <a:pt x="195" y="0"/>
                  </a:cubicBezTo>
                  <a:close/>
                </a:path>
              </a:pathLst>
            </a:custGeom>
            <a:solidFill>
              <a:srgbClr val="E27A3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25" name="Group 76">
            <a:extLst>
              <a:ext uri="{FF2B5EF4-FFF2-40B4-BE49-F238E27FC236}">
                <a16:creationId xmlns:a16="http://schemas.microsoft.com/office/drawing/2014/main" id="{AF5A1D0F-0643-4946-B77F-85D6FBFF05B6}"/>
              </a:ext>
            </a:extLst>
          </p:cNvPr>
          <p:cNvGrpSpPr>
            <a:grpSpLocks noChangeAspect="1"/>
          </p:cNvGrpSpPr>
          <p:nvPr/>
        </p:nvGrpSpPr>
        <p:grpSpPr bwMode="auto">
          <a:xfrm>
            <a:off x="-29656" y="1895550"/>
            <a:ext cx="9901788" cy="2570916"/>
            <a:chOff x="876" y="2317"/>
            <a:chExt cx="5134" cy="1333"/>
          </a:xfrm>
        </p:grpSpPr>
        <p:sp>
          <p:nvSpPr>
            <p:cNvPr id="26" name="Rectangle 78">
              <a:extLst>
                <a:ext uri="{FF2B5EF4-FFF2-40B4-BE49-F238E27FC236}">
                  <a16:creationId xmlns:a16="http://schemas.microsoft.com/office/drawing/2014/main" id="{52911C30-78C4-4792-8DA0-E0484921AE74}"/>
                </a:ext>
              </a:extLst>
            </p:cNvPr>
            <p:cNvSpPr>
              <a:spLocks noChangeArrowheads="1"/>
            </p:cNvSpPr>
            <p:nvPr/>
          </p:nvSpPr>
          <p:spPr bwMode="auto">
            <a:xfrm>
              <a:off x="896" y="3003"/>
              <a:ext cx="4613" cy="250"/>
            </a:xfrm>
            <a:prstGeom prst="rect">
              <a:avLst/>
            </a:prstGeom>
            <a:solidFill>
              <a:srgbClr val="EFC94C"/>
            </a:solidFill>
            <a:ln>
              <a:noFill/>
            </a:ln>
            <a:effectLst>
              <a:outerShdw blurRad="50800" dist="38100" dir="5400000" algn="t" rotWithShape="0">
                <a:prstClr val="black">
                  <a:alpha val="40000"/>
                </a:prstClr>
              </a:outerShdw>
            </a:effectLst>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7" name="Rectangle 79">
              <a:extLst>
                <a:ext uri="{FF2B5EF4-FFF2-40B4-BE49-F238E27FC236}">
                  <a16:creationId xmlns:a16="http://schemas.microsoft.com/office/drawing/2014/main" id="{D09BF90E-9F72-478F-8A5E-67131BC4E48E}"/>
                </a:ext>
              </a:extLst>
            </p:cNvPr>
            <p:cNvSpPr>
              <a:spLocks noChangeArrowheads="1"/>
            </p:cNvSpPr>
            <p:nvPr/>
          </p:nvSpPr>
          <p:spPr bwMode="auto">
            <a:xfrm>
              <a:off x="876" y="3003"/>
              <a:ext cx="4613" cy="25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8" name="Freeform 80">
              <a:extLst>
                <a:ext uri="{FF2B5EF4-FFF2-40B4-BE49-F238E27FC236}">
                  <a16:creationId xmlns:a16="http://schemas.microsoft.com/office/drawing/2014/main" id="{5F40930A-B156-495E-8010-B156A6B64A3D}"/>
                </a:ext>
              </a:extLst>
            </p:cNvPr>
            <p:cNvSpPr>
              <a:spLocks/>
            </p:cNvSpPr>
            <p:nvPr/>
          </p:nvSpPr>
          <p:spPr bwMode="auto">
            <a:xfrm>
              <a:off x="4824" y="3003"/>
              <a:ext cx="665" cy="250"/>
            </a:xfrm>
            <a:custGeom>
              <a:avLst/>
              <a:gdLst>
                <a:gd name="T0" fmla="*/ 249 w 249"/>
                <a:gd name="T1" fmla="*/ 0 h 93"/>
                <a:gd name="T2" fmla="*/ 0 w 249"/>
                <a:gd name="T3" fmla="*/ 0 h 93"/>
                <a:gd name="T4" fmla="*/ 5 w 249"/>
                <a:gd name="T5" fmla="*/ 49 h 93"/>
                <a:gd name="T6" fmla="*/ 1 w 249"/>
                <a:gd name="T7" fmla="*/ 93 h 93"/>
                <a:gd name="T8" fmla="*/ 249 w 249"/>
                <a:gd name="T9" fmla="*/ 93 h 93"/>
                <a:gd name="T10" fmla="*/ 249 w 249"/>
                <a:gd name="T11" fmla="*/ 0 h 93"/>
              </a:gdLst>
              <a:ahLst/>
              <a:cxnLst>
                <a:cxn ang="0">
                  <a:pos x="T0" y="T1"/>
                </a:cxn>
                <a:cxn ang="0">
                  <a:pos x="T2" y="T3"/>
                </a:cxn>
                <a:cxn ang="0">
                  <a:pos x="T4" y="T5"/>
                </a:cxn>
                <a:cxn ang="0">
                  <a:pos x="T6" y="T7"/>
                </a:cxn>
                <a:cxn ang="0">
                  <a:pos x="T8" y="T9"/>
                </a:cxn>
                <a:cxn ang="0">
                  <a:pos x="T10" y="T11"/>
                </a:cxn>
              </a:cxnLst>
              <a:rect l="0" t="0" r="r" b="b"/>
              <a:pathLst>
                <a:path w="249" h="93">
                  <a:moveTo>
                    <a:pt x="249" y="0"/>
                  </a:moveTo>
                  <a:cubicBezTo>
                    <a:pt x="0" y="0"/>
                    <a:pt x="0" y="0"/>
                    <a:pt x="0" y="0"/>
                  </a:cubicBezTo>
                  <a:cubicBezTo>
                    <a:pt x="3" y="16"/>
                    <a:pt x="5" y="32"/>
                    <a:pt x="5" y="49"/>
                  </a:cubicBezTo>
                  <a:cubicBezTo>
                    <a:pt x="5" y="64"/>
                    <a:pt x="4" y="79"/>
                    <a:pt x="1" y="93"/>
                  </a:cubicBezTo>
                  <a:cubicBezTo>
                    <a:pt x="249" y="93"/>
                    <a:pt x="249" y="93"/>
                    <a:pt x="249" y="93"/>
                  </a:cubicBezTo>
                  <a:cubicBezTo>
                    <a:pt x="249" y="0"/>
                    <a:pt x="249" y="0"/>
                    <a:pt x="249" y="0"/>
                  </a:cubicBezTo>
                </a:path>
              </a:pathLst>
            </a:custGeom>
            <a:solidFill>
              <a:srgbClr val="E09E1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9" name="Freeform 81">
              <a:extLst>
                <a:ext uri="{FF2B5EF4-FFF2-40B4-BE49-F238E27FC236}">
                  <a16:creationId xmlns:a16="http://schemas.microsoft.com/office/drawing/2014/main" id="{7B79FEDB-751F-4371-BD37-DFEC1100FAF1}"/>
                </a:ext>
              </a:extLst>
            </p:cNvPr>
            <p:cNvSpPr>
              <a:spLocks/>
            </p:cNvSpPr>
            <p:nvPr/>
          </p:nvSpPr>
          <p:spPr bwMode="auto">
            <a:xfrm>
              <a:off x="4934" y="2478"/>
              <a:ext cx="587" cy="678"/>
            </a:xfrm>
            <a:custGeom>
              <a:avLst/>
              <a:gdLst>
                <a:gd name="T0" fmla="*/ 587 w 587"/>
                <a:gd name="T1" fmla="*/ 622 h 678"/>
                <a:gd name="T2" fmla="*/ 67 w 587"/>
                <a:gd name="T3" fmla="*/ 0 h 678"/>
                <a:gd name="T4" fmla="*/ 0 w 587"/>
                <a:gd name="T5" fmla="*/ 56 h 678"/>
                <a:gd name="T6" fmla="*/ 521 w 587"/>
                <a:gd name="T7" fmla="*/ 678 h 678"/>
                <a:gd name="T8" fmla="*/ 587 w 587"/>
                <a:gd name="T9" fmla="*/ 622 h 678"/>
              </a:gdLst>
              <a:ahLst/>
              <a:cxnLst>
                <a:cxn ang="0">
                  <a:pos x="T0" y="T1"/>
                </a:cxn>
                <a:cxn ang="0">
                  <a:pos x="T2" y="T3"/>
                </a:cxn>
                <a:cxn ang="0">
                  <a:pos x="T4" y="T5"/>
                </a:cxn>
                <a:cxn ang="0">
                  <a:pos x="T6" y="T7"/>
                </a:cxn>
                <a:cxn ang="0">
                  <a:pos x="T8" y="T9"/>
                </a:cxn>
              </a:cxnLst>
              <a:rect l="0" t="0" r="r" b="b"/>
              <a:pathLst>
                <a:path w="587" h="678">
                  <a:moveTo>
                    <a:pt x="587" y="622"/>
                  </a:moveTo>
                  <a:lnTo>
                    <a:pt x="67" y="0"/>
                  </a:lnTo>
                  <a:lnTo>
                    <a:pt x="0" y="56"/>
                  </a:lnTo>
                  <a:lnTo>
                    <a:pt x="521" y="678"/>
                  </a:lnTo>
                  <a:lnTo>
                    <a:pt x="587" y="622"/>
                  </a:lnTo>
                  <a:close/>
                </a:path>
              </a:pathLst>
            </a:custGeom>
            <a:solidFill>
              <a:srgbClr val="33333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0" name="Freeform 82">
              <a:extLst>
                <a:ext uri="{FF2B5EF4-FFF2-40B4-BE49-F238E27FC236}">
                  <a16:creationId xmlns:a16="http://schemas.microsoft.com/office/drawing/2014/main" id="{7B0F4DB4-3229-4148-BD74-D6E10FA58A77}"/>
                </a:ext>
              </a:extLst>
            </p:cNvPr>
            <p:cNvSpPr>
              <a:spLocks/>
            </p:cNvSpPr>
            <p:nvPr/>
          </p:nvSpPr>
          <p:spPr bwMode="auto">
            <a:xfrm>
              <a:off x="4934" y="2478"/>
              <a:ext cx="587" cy="678"/>
            </a:xfrm>
            <a:custGeom>
              <a:avLst/>
              <a:gdLst>
                <a:gd name="T0" fmla="*/ 587 w 587"/>
                <a:gd name="T1" fmla="*/ 622 h 678"/>
                <a:gd name="T2" fmla="*/ 67 w 587"/>
                <a:gd name="T3" fmla="*/ 0 h 678"/>
                <a:gd name="T4" fmla="*/ 0 w 587"/>
                <a:gd name="T5" fmla="*/ 56 h 678"/>
                <a:gd name="T6" fmla="*/ 521 w 587"/>
                <a:gd name="T7" fmla="*/ 678 h 678"/>
              </a:gdLst>
              <a:ahLst/>
              <a:cxnLst>
                <a:cxn ang="0">
                  <a:pos x="T0" y="T1"/>
                </a:cxn>
                <a:cxn ang="0">
                  <a:pos x="T2" y="T3"/>
                </a:cxn>
                <a:cxn ang="0">
                  <a:pos x="T4" y="T5"/>
                </a:cxn>
                <a:cxn ang="0">
                  <a:pos x="T6" y="T7"/>
                </a:cxn>
              </a:cxnLst>
              <a:rect l="0" t="0" r="r" b="b"/>
              <a:pathLst>
                <a:path w="587" h="678">
                  <a:moveTo>
                    <a:pt x="587" y="622"/>
                  </a:moveTo>
                  <a:lnTo>
                    <a:pt x="67" y="0"/>
                  </a:lnTo>
                  <a:lnTo>
                    <a:pt x="0" y="56"/>
                  </a:lnTo>
                  <a:lnTo>
                    <a:pt x="521" y="678"/>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1" name="Oval 83">
              <a:extLst>
                <a:ext uri="{FF2B5EF4-FFF2-40B4-BE49-F238E27FC236}">
                  <a16:creationId xmlns:a16="http://schemas.microsoft.com/office/drawing/2014/main" id="{4A2FB829-D544-4301-BFB6-C7770BB75536}"/>
                </a:ext>
              </a:extLst>
            </p:cNvPr>
            <p:cNvSpPr>
              <a:spLocks noChangeArrowheads="1"/>
            </p:cNvSpPr>
            <p:nvPr/>
          </p:nvSpPr>
          <p:spPr bwMode="auto">
            <a:xfrm>
              <a:off x="4782" y="2317"/>
              <a:ext cx="373" cy="375"/>
            </a:xfrm>
            <a:prstGeom prst="ellipse">
              <a:avLst/>
            </a:prstGeom>
            <a:solidFill>
              <a:srgbClr val="EFC94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2" name="Oval 84">
              <a:extLst>
                <a:ext uri="{FF2B5EF4-FFF2-40B4-BE49-F238E27FC236}">
                  <a16:creationId xmlns:a16="http://schemas.microsoft.com/office/drawing/2014/main" id="{F06B10D4-3D4F-4666-87D4-F5C163F93AF6}"/>
                </a:ext>
              </a:extLst>
            </p:cNvPr>
            <p:cNvSpPr>
              <a:spLocks noChangeArrowheads="1"/>
            </p:cNvSpPr>
            <p:nvPr/>
          </p:nvSpPr>
          <p:spPr bwMode="auto">
            <a:xfrm>
              <a:off x="5017" y="2655"/>
              <a:ext cx="943" cy="946"/>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3" name="Freeform 85">
              <a:extLst>
                <a:ext uri="{FF2B5EF4-FFF2-40B4-BE49-F238E27FC236}">
                  <a16:creationId xmlns:a16="http://schemas.microsoft.com/office/drawing/2014/main" id="{7D70FB36-3CA1-452C-B5D8-9C6697316F4B}"/>
                </a:ext>
              </a:extLst>
            </p:cNvPr>
            <p:cNvSpPr>
              <a:spLocks noEditPoints="1"/>
            </p:cNvSpPr>
            <p:nvPr/>
          </p:nvSpPr>
          <p:spPr bwMode="auto">
            <a:xfrm>
              <a:off x="4969" y="2604"/>
              <a:ext cx="1041" cy="1046"/>
            </a:xfrm>
            <a:custGeom>
              <a:avLst/>
              <a:gdLst>
                <a:gd name="T0" fmla="*/ 195 w 390"/>
                <a:gd name="T1" fmla="*/ 37 h 390"/>
                <a:gd name="T2" fmla="*/ 353 w 390"/>
                <a:gd name="T3" fmla="*/ 195 h 390"/>
                <a:gd name="T4" fmla="*/ 195 w 390"/>
                <a:gd name="T5" fmla="*/ 353 h 390"/>
                <a:gd name="T6" fmla="*/ 37 w 390"/>
                <a:gd name="T7" fmla="*/ 195 h 390"/>
                <a:gd name="T8" fmla="*/ 195 w 390"/>
                <a:gd name="T9" fmla="*/ 37 h 390"/>
                <a:gd name="T10" fmla="*/ 195 w 390"/>
                <a:gd name="T11" fmla="*/ 0 h 390"/>
                <a:gd name="T12" fmla="*/ 0 w 390"/>
                <a:gd name="T13" fmla="*/ 195 h 390"/>
                <a:gd name="T14" fmla="*/ 195 w 390"/>
                <a:gd name="T15" fmla="*/ 390 h 390"/>
                <a:gd name="T16" fmla="*/ 390 w 390"/>
                <a:gd name="T17" fmla="*/ 195 h 390"/>
                <a:gd name="T18" fmla="*/ 195 w 390"/>
                <a:gd name="T19" fmla="*/ 0 h 3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90" h="390">
                  <a:moveTo>
                    <a:pt x="195" y="37"/>
                  </a:moveTo>
                  <a:cubicBezTo>
                    <a:pt x="282" y="37"/>
                    <a:pt x="353" y="108"/>
                    <a:pt x="353" y="195"/>
                  </a:cubicBezTo>
                  <a:cubicBezTo>
                    <a:pt x="353" y="282"/>
                    <a:pt x="282" y="353"/>
                    <a:pt x="195" y="353"/>
                  </a:cubicBezTo>
                  <a:cubicBezTo>
                    <a:pt x="108" y="353"/>
                    <a:pt x="37" y="282"/>
                    <a:pt x="37" y="195"/>
                  </a:cubicBezTo>
                  <a:cubicBezTo>
                    <a:pt x="37" y="108"/>
                    <a:pt x="108" y="37"/>
                    <a:pt x="195" y="37"/>
                  </a:cubicBezTo>
                  <a:moveTo>
                    <a:pt x="195" y="0"/>
                  </a:moveTo>
                  <a:cubicBezTo>
                    <a:pt x="87" y="0"/>
                    <a:pt x="0" y="88"/>
                    <a:pt x="0" y="195"/>
                  </a:cubicBezTo>
                  <a:cubicBezTo>
                    <a:pt x="0" y="303"/>
                    <a:pt x="87" y="390"/>
                    <a:pt x="195" y="390"/>
                  </a:cubicBezTo>
                  <a:cubicBezTo>
                    <a:pt x="303" y="390"/>
                    <a:pt x="390" y="303"/>
                    <a:pt x="390" y="195"/>
                  </a:cubicBezTo>
                  <a:cubicBezTo>
                    <a:pt x="390" y="88"/>
                    <a:pt x="303" y="0"/>
                    <a:pt x="195" y="0"/>
                  </a:cubicBezTo>
                  <a:close/>
                </a:path>
              </a:pathLst>
            </a:custGeom>
            <a:solidFill>
              <a:srgbClr val="EFC94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34" name="Group 64">
            <a:extLst>
              <a:ext uri="{FF2B5EF4-FFF2-40B4-BE49-F238E27FC236}">
                <a16:creationId xmlns:a16="http://schemas.microsoft.com/office/drawing/2014/main" id="{58354369-0C66-4BF8-980C-C04A1F6C4D82}"/>
              </a:ext>
            </a:extLst>
          </p:cNvPr>
          <p:cNvGrpSpPr>
            <a:grpSpLocks noChangeAspect="1"/>
          </p:cNvGrpSpPr>
          <p:nvPr/>
        </p:nvGrpSpPr>
        <p:grpSpPr bwMode="auto">
          <a:xfrm>
            <a:off x="-10688" y="191059"/>
            <a:ext cx="6544569" cy="3089754"/>
            <a:chOff x="1890" y="1556"/>
            <a:chExt cx="3944" cy="1862"/>
          </a:xfrm>
          <a:effectLst>
            <a:outerShdw blurRad="50800" dist="38100" dir="5400000" algn="t" rotWithShape="0">
              <a:prstClr val="black">
                <a:alpha val="40000"/>
              </a:prstClr>
            </a:outerShdw>
          </a:effectLst>
        </p:grpSpPr>
        <p:sp>
          <p:nvSpPr>
            <p:cNvPr id="35" name="Freeform 66">
              <a:extLst>
                <a:ext uri="{FF2B5EF4-FFF2-40B4-BE49-F238E27FC236}">
                  <a16:creationId xmlns:a16="http://schemas.microsoft.com/office/drawing/2014/main" id="{8E8E1696-E45B-4F17-93AF-AB7841C046B8}"/>
                </a:ext>
              </a:extLst>
            </p:cNvPr>
            <p:cNvSpPr>
              <a:spLocks/>
            </p:cNvSpPr>
            <p:nvPr/>
          </p:nvSpPr>
          <p:spPr bwMode="auto">
            <a:xfrm>
              <a:off x="1890" y="2167"/>
              <a:ext cx="3185" cy="1251"/>
            </a:xfrm>
            <a:custGeom>
              <a:avLst/>
              <a:gdLst>
                <a:gd name="T0" fmla="*/ 726 w 1192"/>
                <a:gd name="T1" fmla="*/ 467 h 467"/>
                <a:gd name="T2" fmla="*/ 0 w 1192"/>
                <a:gd name="T3" fmla="*/ 467 h 467"/>
                <a:gd name="T4" fmla="*/ 0 w 1192"/>
                <a:gd name="T5" fmla="*/ 374 h 467"/>
                <a:gd name="T6" fmla="*/ 726 w 1192"/>
                <a:gd name="T7" fmla="*/ 374 h 467"/>
                <a:gd name="T8" fmla="*/ 1100 w 1192"/>
                <a:gd name="T9" fmla="*/ 0 h 467"/>
                <a:gd name="T10" fmla="*/ 1192 w 1192"/>
                <a:gd name="T11" fmla="*/ 0 h 467"/>
                <a:gd name="T12" fmla="*/ 726 w 1192"/>
                <a:gd name="T13" fmla="*/ 467 h 467"/>
              </a:gdLst>
              <a:ahLst/>
              <a:cxnLst>
                <a:cxn ang="0">
                  <a:pos x="T0" y="T1"/>
                </a:cxn>
                <a:cxn ang="0">
                  <a:pos x="T2" y="T3"/>
                </a:cxn>
                <a:cxn ang="0">
                  <a:pos x="T4" y="T5"/>
                </a:cxn>
                <a:cxn ang="0">
                  <a:pos x="T6" y="T7"/>
                </a:cxn>
                <a:cxn ang="0">
                  <a:pos x="T8" y="T9"/>
                </a:cxn>
                <a:cxn ang="0">
                  <a:pos x="T10" y="T11"/>
                </a:cxn>
                <a:cxn ang="0">
                  <a:pos x="T12" y="T13"/>
                </a:cxn>
              </a:cxnLst>
              <a:rect l="0" t="0" r="r" b="b"/>
              <a:pathLst>
                <a:path w="1192" h="467">
                  <a:moveTo>
                    <a:pt x="726" y="467"/>
                  </a:moveTo>
                  <a:cubicBezTo>
                    <a:pt x="0" y="467"/>
                    <a:pt x="0" y="467"/>
                    <a:pt x="0" y="467"/>
                  </a:cubicBezTo>
                  <a:cubicBezTo>
                    <a:pt x="0" y="374"/>
                    <a:pt x="0" y="374"/>
                    <a:pt x="0" y="374"/>
                  </a:cubicBezTo>
                  <a:cubicBezTo>
                    <a:pt x="726" y="374"/>
                    <a:pt x="726" y="374"/>
                    <a:pt x="726" y="374"/>
                  </a:cubicBezTo>
                  <a:cubicBezTo>
                    <a:pt x="932" y="374"/>
                    <a:pt x="1100" y="206"/>
                    <a:pt x="1100" y="0"/>
                  </a:cubicBezTo>
                  <a:cubicBezTo>
                    <a:pt x="1192" y="0"/>
                    <a:pt x="1192" y="0"/>
                    <a:pt x="1192" y="0"/>
                  </a:cubicBezTo>
                  <a:cubicBezTo>
                    <a:pt x="1192" y="257"/>
                    <a:pt x="983" y="467"/>
                    <a:pt x="726" y="467"/>
                  </a:cubicBezTo>
                </a:path>
              </a:pathLst>
            </a:custGeom>
            <a:solidFill>
              <a:srgbClr val="45B29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6" name="Freeform 68">
              <a:extLst>
                <a:ext uri="{FF2B5EF4-FFF2-40B4-BE49-F238E27FC236}">
                  <a16:creationId xmlns:a16="http://schemas.microsoft.com/office/drawing/2014/main" id="{228D5A10-DDD1-4487-B097-2B3295EF5B94}"/>
                </a:ext>
              </a:extLst>
            </p:cNvPr>
            <p:cNvSpPr>
              <a:spLocks/>
            </p:cNvSpPr>
            <p:nvPr/>
          </p:nvSpPr>
          <p:spPr bwMode="auto">
            <a:xfrm>
              <a:off x="4621" y="2167"/>
              <a:ext cx="454" cy="744"/>
            </a:xfrm>
            <a:custGeom>
              <a:avLst/>
              <a:gdLst>
                <a:gd name="T0" fmla="*/ 78 w 170"/>
                <a:gd name="T1" fmla="*/ 0 h 278"/>
                <a:gd name="T2" fmla="*/ 78 w 170"/>
                <a:gd name="T3" fmla="*/ 0 h 278"/>
                <a:gd name="T4" fmla="*/ 78 w 170"/>
                <a:gd name="T5" fmla="*/ 1 h 278"/>
                <a:gd name="T6" fmla="*/ 78 w 170"/>
                <a:gd name="T7" fmla="*/ 1 h 278"/>
                <a:gd name="T8" fmla="*/ 78 w 170"/>
                <a:gd name="T9" fmla="*/ 1 h 278"/>
                <a:gd name="T10" fmla="*/ 78 w 170"/>
                <a:gd name="T11" fmla="*/ 2 h 278"/>
                <a:gd name="T12" fmla="*/ 78 w 170"/>
                <a:gd name="T13" fmla="*/ 2 h 278"/>
                <a:gd name="T14" fmla="*/ 78 w 170"/>
                <a:gd name="T15" fmla="*/ 2 h 278"/>
                <a:gd name="T16" fmla="*/ 78 w 170"/>
                <a:gd name="T17" fmla="*/ 3 h 278"/>
                <a:gd name="T18" fmla="*/ 78 w 170"/>
                <a:gd name="T19" fmla="*/ 3 h 278"/>
                <a:gd name="T20" fmla="*/ 79 w 170"/>
                <a:gd name="T21" fmla="*/ 278 h 278"/>
                <a:gd name="T22" fmla="*/ 170 w 170"/>
                <a:gd name="T23" fmla="*/ 9 h 278"/>
                <a:gd name="T24" fmla="*/ 170 w 170"/>
                <a:gd name="T25" fmla="*/ 9 h 278"/>
                <a:gd name="T26" fmla="*/ 170 w 170"/>
                <a:gd name="T27" fmla="*/ 7 h 278"/>
                <a:gd name="T28" fmla="*/ 170 w 170"/>
                <a:gd name="T29" fmla="*/ 7 h 278"/>
                <a:gd name="T30" fmla="*/ 170 w 170"/>
                <a:gd name="T31" fmla="*/ 7 h 278"/>
                <a:gd name="T32" fmla="*/ 170 w 170"/>
                <a:gd name="T33" fmla="*/ 6 h 278"/>
                <a:gd name="T34" fmla="*/ 170 w 170"/>
                <a:gd name="T35" fmla="*/ 6 h 278"/>
                <a:gd name="T36" fmla="*/ 170 w 170"/>
                <a:gd name="T37" fmla="*/ 6 h 278"/>
                <a:gd name="T38" fmla="*/ 170 w 170"/>
                <a:gd name="T39" fmla="*/ 5 h 278"/>
                <a:gd name="T40" fmla="*/ 170 w 170"/>
                <a:gd name="T41" fmla="*/ 5 h 278"/>
                <a:gd name="T42" fmla="*/ 170 w 170"/>
                <a:gd name="T43" fmla="*/ 4 h 278"/>
                <a:gd name="T44" fmla="*/ 170 w 170"/>
                <a:gd name="T45" fmla="*/ 4 h 278"/>
                <a:gd name="T46" fmla="*/ 170 w 170"/>
                <a:gd name="T47" fmla="*/ 4 h 278"/>
                <a:gd name="T48" fmla="*/ 170 w 170"/>
                <a:gd name="T49" fmla="*/ 3 h 278"/>
                <a:gd name="T50" fmla="*/ 170 w 170"/>
                <a:gd name="T51" fmla="*/ 3 h 278"/>
                <a:gd name="T52" fmla="*/ 170 w 170"/>
                <a:gd name="T53" fmla="*/ 3 h 278"/>
                <a:gd name="T54" fmla="*/ 170 w 170"/>
                <a:gd name="T55" fmla="*/ 2 h 278"/>
                <a:gd name="T56" fmla="*/ 170 w 170"/>
                <a:gd name="T57" fmla="*/ 2 h 278"/>
                <a:gd name="T58" fmla="*/ 170 w 170"/>
                <a:gd name="T59" fmla="*/ 1 h 278"/>
                <a:gd name="T60" fmla="*/ 170 w 170"/>
                <a:gd name="T61" fmla="*/ 1 h 278"/>
                <a:gd name="T62" fmla="*/ 170 w 170"/>
                <a:gd name="T63" fmla="*/ 1 h 278"/>
                <a:gd name="T64" fmla="*/ 170 w 170"/>
                <a:gd name="T65" fmla="*/ 0 h 278"/>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Lst>
              <a:rect l="0" t="0" r="r" b="b"/>
              <a:pathLst>
                <a:path w="170" h="278">
                  <a:moveTo>
                    <a:pt x="170" y="0"/>
                  </a:moveTo>
                  <a:cubicBezTo>
                    <a:pt x="78" y="0"/>
                    <a:pt x="78" y="0"/>
                    <a:pt x="78" y="0"/>
                  </a:cubicBezTo>
                  <a:cubicBezTo>
                    <a:pt x="78" y="0"/>
                    <a:pt x="78" y="0"/>
                    <a:pt x="78" y="0"/>
                  </a:cubicBezTo>
                  <a:cubicBezTo>
                    <a:pt x="78" y="0"/>
                    <a:pt x="78" y="0"/>
                    <a:pt x="78" y="0"/>
                  </a:cubicBezTo>
                  <a:cubicBezTo>
                    <a:pt x="78" y="1"/>
                    <a:pt x="78" y="1"/>
                    <a:pt x="78" y="1"/>
                  </a:cubicBezTo>
                  <a:cubicBezTo>
                    <a:pt x="78" y="1"/>
                    <a:pt x="78" y="1"/>
                    <a:pt x="78" y="1"/>
                  </a:cubicBezTo>
                  <a:cubicBezTo>
                    <a:pt x="78" y="1"/>
                    <a:pt x="78" y="1"/>
                    <a:pt x="78" y="1"/>
                  </a:cubicBezTo>
                  <a:cubicBezTo>
                    <a:pt x="78" y="1"/>
                    <a:pt x="78" y="1"/>
                    <a:pt x="78" y="1"/>
                  </a:cubicBezTo>
                  <a:cubicBezTo>
                    <a:pt x="78" y="1"/>
                    <a:pt x="78" y="1"/>
                    <a:pt x="78" y="1"/>
                  </a:cubicBezTo>
                  <a:cubicBezTo>
                    <a:pt x="78" y="1"/>
                    <a:pt x="78" y="1"/>
                    <a:pt x="78" y="1"/>
                  </a:cubicBezTo>
                  <a:cubicBezTo>
                    <a:pt x="78" y="1"/>
                    <a:pt x="78" y="1"/>
                    <a:pt x="78" y="1"/>
                  </a:cubicBezTo>
                  <a:cubicBezTo>
                    <a:pt x="78" y="2"/>
                    <a:pt x="78" y="2"/>
                    <a:pt x="78" y="2"/>
                  </a:cubicBezTo>
                  <a:cubicBezTo>
                    <a:pt x="78" y="2"/>
                    <a:pt x="78" y="2"/>
                    <a:pt x="78" y="2"/>
                  </a:cubicBezTo>
                  <a:cubicBezTo>
                    <a:pt x="78" y="2"/>
                    <a:pt x="78" y="2"/>
                    <a:pt x="78" y="2"/>
                  </a:cubicBezTo>
                  <a:cubicBezTo>
                    <a:pt x="78" y="2"/>
                    <a:pt x="78" y="2"/>
                    <a:pt x="78" y="2"/>
                  </a:cubicBezTo>
                  <a:cubicBezTo>
                    <a:pt x="78" y="2"/>
                    <a:pt x="78" y="2"/>
                    <a:pt x="78" y="2"/>
                  </a:cubicBezTo>
                  <a:cubicBezTo>
                    <a:pt x="78" y="2"/>
                    <a:pt x="78" y="2"/>
                    <a:pt x="78" y="2"/>
                  </a:cubicBezTo>
                  <a:cubicBezTo>
                    <a:pt x="78" y="2"/>
                    <a:pt x="78" y="2"/>
                    <a:pt x="78" y="3"/>
                  </a:cubicBezTo>
                  <a:cubicBezTo>
                    <a:pt x="78" y="3"/>
                    <a:pt x="78" y="3"/>
                    <a:pt x="78" y="3"/>
                  </a:cubicBezTo>
                  <a:cubicBezTo>
                    <a:pt x="78" y="3"/>
                    <a:pt x="78" y="3"/>
                    <a:pt x="78" y="3"/>
                  </a:cubicBezTo>
                  <a:cubicBezTo>
                    <a:pt x="77" y="87"/>
                    <a:pt x="48" y="165"/>
                    <a:pt x="0" y="228"/>
                  </a:cubicBezTo>
                  <a:cubicBezTo>
                    <a:pt x="30" y="240"/>
                    <a:pt x="58" y="258"/>
                    <a:pt x="79" y="278"/>
                  </a:cubicBezTo>
                  <a:cubicBezTo>
                    <a:pt x="135" y="202"/>
                    <a:pt x="168" y="110"/>
                    <a:pt x="170" y="9"/>
                  </a:cubicBezTo>
                  <a:cubicBezTo>
                    <a:pt x="170" y="9"/>
                    <a:pt x="170" y="9"/>
                    <a:pt x="170" y="9"/>
                  </a:cubicBezTo>
                  <a:cubicBezTo>
                    <a:pt x="170" y="9"/>
                    <a:pt x="170" y="9"/>
                    <a:pt x="170" y="9"/>
                  </a:cubicBezTo>
                  <a:cubicBezTo>
                    <a:pt x="170" y="9"/>
                    <a:pt x="170" y="9"/>
                    <a:pt x="170" y="9"/>
                  </a:cubicBezTo>
                  <a:cubicBezTo>
                    <a:pt x="170" y="8"/>
                    <a:pt x="170" y="8"/>
                    <a:pt x="170" y="8"/>
                  </a:cubicBezTo>
                  <a:cubicBezTo>
                    <a:pt x="170" y="8"/>
                    <a:pt x="170" y="7"/>
                    <a:pt x="170" y="7"/>
                  </a:cubicBezTo>
                  <a:cubicBezTo>
                    <a:pt x="170" y="7"/>
                    <a:pt x="170" y="7"/>
                    <a:pt x="170" y="7"/>
                  </a:cubicBezTo>
                  <a:cubicBezTo>
                    <a:pt x="170" y="7"/>
                    <a:pt x="170" y="7"/>
                    <a:pt x="170" y="7"/>
                  </a:cubicBezTo>
                  <a:cubicBezTo>
                    <a:pt x="170" y="7"/>
                    <a:pt x="170" y="7"/>
                    <a:pt x="170" y="7"/>
                  </a:cubicBezTo>
                  <a:cubicBezTo>
                    <a:pt x="170" y="7"/>
                    <a:pt x="170" y="7"/>
                    <a:pt x="170" y="7"/>
                  </a:cubicBezTo>
                  <a:cubicBezTo>
                    <a:pt x="170" y="7"/>
                    <a:pt x="170" y="7"/>
                    <a:pt x="170" y="6"/>
                  </a:cubicBezTo>
                  <a:cubicBezTo>
                    <a:pt x="170" y="6"/>
                    <a:pt x="170" y="6"/>
                    <a:pt x="170" y="6"/>
                  </a:cubicBezTo>
                  <a:cubicBezTo>
                    <a:pt x="170" y="6"/>
                    <a:pt x="170" y="6"/>
                    <a:pt x="170" y="6"/>
                  </a:cubicBezTo>
                  <a:cubicBezTo>
                    <a:pt x="170" y="6"/>
                    <a:pt x="170" y="6"/>
                    <a:pt x="170" y="6"/>
                  </a:cubicBezTo>
                  <a:cubicBezTo>
                    <a:pt x="170" y="6"/>
                    <a:pt x="170" y="6"/>
                    <a:pt x="170" y="6"/>
                  </a:cubicBezTo>
                  <a:cubicBezTo>
                    <a:pt x="170" y="6"/>
                    <a:pt x="170" y="6"/>
                    <a:pt x="170" y="6"/>
                  </a:cubicBezTo>
                  <a:cubicBezTo>
                    <a:pt x="170" y="6"/>
                    <a:pt x="170" y="5"/>
                    <a:pt x="170" y="5"/>
                  </a:cubicBezTo>
                  <a:cubicBezTo>
                    <a:pt x="170" y="5"/>
                    <a:pt x="170" y="5"/>
                    <a:pt x="170" y="5"/>
                  </a:cubicBezTo>
                  <a:cubicBezTo>
                    <a:pt x="170" y="5"/>
                    <a:pt x="170" y="5"/>
                    <a:pt x="170" y="5"/>
                  </a:cubicBezTo>
                  <a:cubicBezTo>
                    <a:pt x="170" y="5"/>
                    <a:pt x="170" y="5"/>
                    <a:pt x="170" y="5"/>
                  </a:cubicBezTo>
                  <a:cubicBezTo>
                    <a:pt x="170" y="5"/>
                    <a:pt x="170" y="5"/>
                    <a:pt x="170" y="5"/>
                  </a:cubicBezTo>
                  <a:cubicBezTo>
                    <a:pt x="170" y="5"/>
                    <a:pt x="170" y="4"/>
                    <a:pt x="170" y="4"/>
                  </a:cubicBezTo>
                  <a:cubicBezTo>
                    <a:pt x="170" y="4"/>
                    <a:pt x="170" y="4"/>
                    <a:pt x="170" y="4"/>
                  </a:cubicBezTo>
                  <a:cubicBezTo>
                    <a:pt x="170" y="4"/>
                    <a:pt x="170" y="4"/>
                    <a:pt x="170" y="4"/>
                  </a:cubicBezTo>
                  <a:cubicBezTo>
                    <a:pt x="170" y="4"/>
                    <a:pt x="170" y="4"/>
                    <a:pt x="170" y="4"/>
                  </a:cubicBezTo>
                  <a:cubicBezTo>
                    <a:pt x="170" y="4"/>
                    <a:pt x="170" y="4"/>
                    <a:pt x="170" y="4"/>
                  </a:cubicBezTo>
                  <a:cubicBezTo>
                    <a:pt x="170" y="4"/>
                    <a:pt x="170" y="4"/>
                    <a:pt x="170" y="4"/>
                  </a:cubicBezTo>
                  <a:cubicBezTo>
                    <a:pt x="170" y="3"/>
                    <a:pt x="170" y="3"/>
                    <a:pt x="170" y="3"/>
                  </a:cubicBezTo>
                  <a:cubicBezTo>
                    <a:pt x="170" y="3"/>
                    <a:pt x="170" y="3"/>
                    <a:pt x="170" y="3"/>
                  </a:cubicBezTo>
                  <a:cubicBezTo>
                    <a:pt x="170" y="3"/>
                    <a:pt x="170" y="3"/>
                    <a:pt x="170" y="3"/>
                  </a:cubicBezTo>
                  <a:cubicBezTo>
                    <a:pt x="170" y="3"/>
                    <a:pt x="170" y="3"/>
                    <a:pt x="170" y="3"/>
                  </a:cubicBezTo>
                  <a:cubicBezTo>
                    <a:pt x="170" y="3"/>
                    <a:pt x="170" y="3"/>
                    <a:pt x="170" y="3"/>
                  </a:cubicBezTo>
                  <a:cubicBezTo>
                    <a:pt x="170" y="2"/>
                    <a:pt x="170" y="2"/>
                    <a:pt x="170" y="2"/>
                  </a:cubicBezTo>
                  <a:cubicBezTo>
                    <a:pt x="170" y="2"/>
                    <a:pt x="170" y="2"/>
                    <a:pt x="170" y="2"/>
                  </a:cubicBezTo>
                  <a:cubicBezTo>
                    <a:pt x="170" y="2"/>
                    <a:pt x="170" y="2"/>
                    <a:pt x="170" y="2"/>
                  </a:cubicBezTo>
                  <a:cubicBezTo>
                    <a:pt x="170" y="2"/>
                    <a:pt x="170" y="2"/>
                    <a:pt x="170" y="2"/>
                  </a:cubicBezTo>
                  <a:cubicBezTo>
                    <a:pt x="170" y="2"/>
                    <a:pt x="170" y="2"/>
                    <a:pt x="170" y="2"/>
                  </a:cubicBezTo>
                  <a:cubicBezTo>
                    <a:pt x="170" y="2"/>
                    <a:pt x="170" y="1"/>
                    <a:pt x="170" y="1"/>
                  </a:cubicBezTo>
                  <a:cubicBezTo>
                    <a:pt x="170" y="1"/>
                    <a:pt x="170" y="1"/>
                    <a:pt x="170" y="1"/>
                  </a:cubicBezTo>
                  <a:cubicBezTo>
                    <a:pt x="170" y="1"/>
                    <a:pt x="170" y="1"/>
                    <a:pt x="170" y="1"/>
                  </a:cubicBezTo>
                  <a:cubicBezTo>
                    <a:pt x="170" y="1"/>
                    <a:pt x="170" y="1"/>
                    <a:pt x="170" y="1"/>
                  </a:cubicBezTo>
                  <a:cubicBezTo>
                    <a:pt x="170" y="1"/>
                    <a:pt x="170" y="1"/>
                    <a:pt x="170" y="1"/>
                  </a:cubicBezTo>
                  <a:cubicBezTo>
                    <a:pt x="170" y="1"/>
                    <a:pt x="170" y="1"/>
                    <a:pt x="170" y="1"/>
                  </a:cubicBezTo>
                  <a:cubicBezTo>
                    <a:pt x="170" y="0"/>
                    <a:pt x="170" y="0"/>
                    <a:pt x="170" y="0"/>
                  </a:cubicBezTo>
                  <a:cubicBezTo>
                    <a:pt x="170" y="0"/>
                    <a:pt x="170" y="0"/>
                    <a:pt x="170" y="0"/>
                  </a:cubicBezTo>
                </a:path>
              </a:pathLst>
            </a:custGeom>
            <a:solidFill>
              <a:srgbClr val="137C6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7" name="Freeform 69">
              <a:extLst>
                <a:ext uri="{FF2B5EF4-FFF2-40B4-BE49-F238E27FC236}">
                  <a16:creationId xmlns:a16="http://schemas.microsoft.com/office/drawing/2014/main" id="{D7F8DDAD-1ADB-4887-A197-474CE330CAA8}"/>
                </a:ext>
              </a:extLst>
            </p:cNvPr>
            <p:cNvSpPr>
              <a:spLocks/>
            </p:cNvSpPr>
            <p:nvPr/>
          </p:nvSpPr>
          <p:spPr bwMode="auto">
            <a:xfrm>
              <a:off x="4931" y="1706"/>
              <a:ext cx="737" cy="498"/>
            </a:xfrm>
            <a:custGeom>
              <a:avLst/>
              <a:gdLst>
                <a:gd name="T0" fmla="*/ 43 w 737"/>
                <a:gd name="T1" fmla="*/ 498 h 498"/>
                <a:gd name="T2" fmla="*/ 737 w 737"/>
                <a:gd name="T3" fmla="*/ 72 h 498"/>
                <a:gd name="T4" fmla="*/ 692 w 737"/>
                <a:gd name="T5" fmla="*/ 0 h 498"/>
                <a:gd name="T6" fmla="*/ 0 w 737"/>
                <a:gd name="T7" fmla="*/ 423 h 498"/>
                <a:gd name="T8" fmla="*/ 43 w 737"/>
                <a:gd name="T9" fmla="*/ 498 h 498"/>
              </a:gdLst>
              <a:ahLst/>
              <a:cxnLst>
                <a:cxn ang="0">
                  <a:pos x="T0" y="T1"/>
                </a:cxn>
                <a:cxn ang="0">
                  <a:pos x="T2" y="T3"/>
                </a:cxn>
                <a:cxn ang="0">
                  <a:pos x="T4" y="T5"/>
                </a:cxn>
                <a:cxn ang="0">
                  <a:pos x="T6" y="T7"/>
                </a:cxn>
                <a:cxn ang="0">
                  <a:pos x="T8" y="T9"/>
                </a:cxn>
              </a:cxnLst>
              <a:rect l="0" t="0" r="r" b="b"/>
              <a:pathLst>
                <a:path w="737" h="498">
                  <a:moveTo>
                    <a:pt x="43" y="498"/>
                  </a:moveTo>
                  <a:lnTo>
                    <a:pt x="737" y="72"/>
                  </a:lnTo>
                  <a:lnTo>
                    <a:pt x="692" y="0"/>
                  </a:lnTo>
                  <a:lnTo>
                    <a:pt x="0" y="423"/>
                  </a:lnTo>
                  <a:lnTo>
                    <a:pt x="43" y="498"/>
                  </a:lnTo>
                  <a:close/>
                </a:path>
              </a:pathLst>
            </a:custGeom>
            <a:solidFill>
              <a:srgbClr val="33333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8" name="Freeform 70">
              <a:extLst>
                <a:ext uri="{FF2B5EF4-FFF2-40B4-BE49-F238E27FC236}">
                  <a16:creationId xmlns:a16="http://schemas.microsoft.com/office/drawing/2014/main" id="{E80E81F2-29B5-40BA-9050-8F9783B518CA}"/>
                </a:ext>
              </a:extLst>
            </p:cNvPr>
            <p:cNvSpPr>
              <a:spLocks/>
            </p:cNvSpPr>
            <p:nvPr/>
          </p:nvSpPr>
          <p:spPr bwMode="auto">
            <a:xfrm>
              <a:off x="4931" y="1706"/>
              <a:ext cx="737" cy="498"/>
            </a:xfrm>
            <a:custGeom>
              <a:avLst/>
              <a:gdLst>
                <a:gd name="T0" fmla="*/ 43 w 737"/>
                <a:gd name="T1" fmla="*/ 498 h 498"/>
                <a:gd name="T2" fmla="*/ 737 w 737"/>
                <a:gd name="T3" fmla="*/ 72 h 498"/>
                <a:gd name="T4" fmla="*/ 692 w 737"/>
                <a:gd name="T5" fmla="*/ 0 h 498"/>
                <a:gd name="T6" fmla="*/ 0 w 737"/>
                <a:gd name="T7" fmla="*/ 423 h 498"/>
              </a:gdLst>
              <a:ahLst/>
              <a:cxnLst>
                <a:cxn ang="0">
                  <a:pos x="T0" y="T1"/>
                </a:cxn>
                <a:cxn ang="0">
                  <a:pos x="T2" y="T3"/>
                </a:cxn>
                <a:cxn ang="0">
                  <a:pos x="T4" y="T5"/>
                </a:cxn>
                <a:cxn ang="0">
                  <a:pos x="T6" y="T7"/>
                </a:cxn>
              </a:cxnLst>
              <a:rect l="0" t="0" r="r" b="b"/>
              <a:pathLst>
                <a:path w="737" h="498">
                  <a:moveTo>
                    <a:pt x="43" y="498"/>
                  </a:moveTo>
                  <a:lnTo>
                    <a:pt x="737" y="72"/>
                  </a:lnTo>
                  <a:lnTo>
                    <a:pt x="692" y="0"/>
                  </a:lnTo>
                  <a:lnTo>
                    <a:pt x="0" y="423"/>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39" name="Oval 71">
              <a:extLst>
                <a:ext uri="{FF2B5EF4-FFF2-40B4-BE49-F238E27FC236}">
                  <a16:creationId xmlns:a16="http://schemas.microsoft.com/office/drawing/2014/main" id="{FC0B28EB-3EE4-4355-9C7B-25D19D6EBC14}"/>
                </a:ext>
              </a:extLst>
            </p:cNvPr>
            <p:cNvSpPr>
              <a:spLocks noChangeArrowheads="1"/>
            </p:cNvSpPr>
            <p:nvPr/>
          </p:nvSpPr>
          <p:spPr bwMode="auto">
            <a:xfrm>
              <a:off x="5460" y="1556"/>
              <a:ext cx="374" cy="372"/>
            </a:xfrm>
            <a:prstGeom prst="ellipse">
              <a:avLst/>
            </a:prstGeom>
            <a:solidFill>
              <a:srgbClr val="45B29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0" name="Oval 72">
              <a:extLst>
                <a:ext uri="{FF2B5EF4-FFF2-40B4-BE49-F238E27FC236}">
                  <a16:creationId xmlns:a16="http://schemas.microsoft.com/office/drawing/2014/main" id="{9DAEE8C7-3840-4024-AC81-105CEBBD1B50}"/>
                </a:ext>
              </a:extLst>
            </p:cNvPr>
            <p:cNvSpPr>
              <a:spLocks noChangeArrowheads="1"/>
            </p:cNvSpPr>
            <p:nvPr/>
          </p:nvSpPr>
          <p:spPr bwMode="auto">
            <a:xfrm>
              <a:off x="4482" y="1695"/>
              <a:ext cx="943" cy="946"/>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1" name="Freeform 73">
              <a:extLst>
                <a:ext uri="{FF2B5EF4-FFF2-40B4-BE49-F238E27FC236}">
                  <a16:creationId xmlns:a16="http://schemas.microsoft.com/office/drawing/2014/main" id="{F21F4019-6F0A-4552-A53A-7D4DB3D5B7FA}"/>
                </a:ext>
              </a:extLst>
            </p:cNvPr>
            <p:cNvSpPr>
              <a:spLocks noEditPoints="1"/>
            </p:cNvSpPr>
            <p:nvPr/>
          </p:nvSpPr>
          <p:spPr bwMode="auto">
            <a:xfrm>
              <a:off x="4431" y="1645"/>
              <a:ext cx="1042" cy="1044"/>
            </a:xfrm>
            <a:custGeom>
              <a:avLst/>
              <a:gdLst>
                <a:gd name="T0" fmla="*/ 195 w 390"/>
                <a:gd name="T1" fmla="*/ 37 h 390"/>
                <a:gd name="T2" fmla="*/ 353 w 390"/>
                <a:gd name="T3" fmla="*/ 195 h 390"/>
                <a:gd name="T4" fmla="*/ 195 w 390"/>
                <a:gd name="T5" fmla="*/ 353 h 390"/>
                <a:gd name="T6" fmla="*/ 37 w 390"/>
                <a:gd name="T7" fmla="*/ 195 h 390"/>
                <a:gd name="T8" fmla="*/ 195 w 390"/>
                <a:gd name="T9" fmla="*/ 37 h 390"/>
                <a:gd name="T10" fmla="*/ 195 w 390"/>
                <a:gd name="T11" fmla="*/ 0 h 390"/>
                <a:gd name="T12" fmla="*/ 0 w 390"/>
                <a:gd name="T13" fmla="*/ 195 h 390"/>
                <a:gd name="T14" fmla="*/ 195 w 390"/>
                <a:gd name="T15" fmla="*/ 390 h 390"/>
                <a:gd name="T16" fmla="*/ 390 w 390"/>
                <a:gd name="T17" fmla="*/ 195 h 390"/>
                <a:gd name="T18" fmla="*/ 195 w 390"/>
                <a:gd name="T19" fmla="*/ 0 h 3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90" h="390">
                  <a:moveTo>
                    <a:pt x="195" y="37"/>
                  </a:moveTo>
                  <a:cubicBezTo>
                    <a:pt x="282" y="37"/>
                    <a:pt x="353" y="108"/>
                    <a:pt x="353" y="195"/>
                  </a:cubicBezTo>
                  <a:cubicBezTo>
                    <a:pt x="353" y="282"/>
                    <a:pt x="282" y="353"/>
                    <a:pt x="195" y="353"/>
                  </a:cubicBezTo>
                  <a:cubicBezTo>
                    <a:pt x="108" y="353"/>
                    <a:pt x="37" y="282"/>
                    <a:pt x="37" y="195"/>
                  </a:cubicBezTo>
                  <a:cubicBezTo>
                    <a:pt x="37" y="108"/>
                    <a:pt x="108" y="37"/>
                    <a:pt x="195" y="37"/>
                  </a:cubicBezTo>
                  <a:moveTo>
                    <a:pt x="195" y="0"/>
                  </a:moveTo>
                  <a:cubicBezTo>
                    <a:pt x="87" y="0"/>
                    <a:pt x="0" y="88"/>
                    <a:pt x="0" y="195"/>
                  </a:cubicBezTo>
                  <a:cubicBezTo>
                    <a:pt x="0" y="303"/>
                    <a:pt x="87" y="390"/>
                    <a:pt x="195" y="390"/>
                  </a:cubicBezTo>
                  <a:cubicBezTo>
                    <a:pt x="303" y="390"/>
                    <a:pt x="390" y="303"/>
                    <a:pt x="390" y="195"/>
                  </a:cubicBezTo>
                  <a:cubicBezTo>
                    <a:pt x="390" y="88"/>
                    <a:pt x="303" y="0"/>
                    <a:pt x="195" y="0"/>
                  </a:cubicBezTo>
                  <a:close/>
                </a:path>
              </a:pathLst>
            </a:custGeom>
            <a:solidFill>
              <a:srgbClr val="45B29D"/>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42" name="Group 41">
            <a:extLst>
              <a:ext uri="{FF2B5EF4-FFF2-40B4-BE49-F238E27FC236}">
                <a16:creationId xmlns:a16="http://schemas.microsoft.com/office/drawing/2014/main" id="{631FBCD0-DD5A-458C-BC91-80813BBA710D}"/>
              </a:ext>
            </a:extLst>
          </p:cNvPr>
          <p:cNvGrpSpPr/>
          <p:nvPr/>
        </p:nvGrpSpPr>
        <p:grpSpPr>
          <a:xfrm>
            <a:off x="-21431" y="121754"/>
            <a:ext cx="3768068" cy="2762212"/>
            <a:chOff x="1048634" y="1100996"/>
            <a:chExt cx="3841750" cy="2816226"/>
          </a:xfrm>
        </p:grpSpPr>
        <p:sp>
          <p:nvSpPr>
            <p:cNvPr id="43" name="Freeform 6">
              <a:extLst>
                <a:ext uri="{FF2B5EF4-FFF2-40B4-BE49-F238E27FC236}">
                  <a16:creationId xmlns:a16="http://schemas.microsoft.com/office/drawing/2014/main" id="{C159D0FF-0151-443F-8A82-DDD00C785411}"/>
                </a:ext>
              </a:extLst>
            </p:cNvPr>
            <p:cNvSpPr>
              <a:spLocks/>
            </p:cNvSpPr>
            <p:nvPr/>
          </p:nvSpPr>
          <p:spPr bwMode="auto">
            <a:xfrm>
              <a:off x="1048634" y="1931259"/>
              <a:ext cx="2776538" cy="1985963"/>
            </a:xfrm>
            <a:custGeom>
              <a:avLst/>
              <a:gdLst>
                <a:gd name="T0" fmla="*/ 188 w 654"/>
                <a:gd name="T1" fmla="*/ 467 h 467"/>
                <a:gd name="T2" fmla="*/ 0 w 654"/>
                <a:gd name="T3" fmla="*/ 467 h 467"/>
                <a:gd name="T4" fmla="*/ 0 w 654"/>
                <a:gd name="T5" fmla="*/ 374 h 467"/>
                <a:gd name="T6" fmla="*/ 188 w 654"/>
                <a:gd name="T7" fmla="*/ 374 h 467"/>
                <a:gd name="T8" fmla="*/ 562 w 654"/>
                <a:gd name="T9" fmla="*/ 0 h 467"/>
                <a:gd name="T10" fmla="*/ 654 w 654"/>
                <a:gd name="T11" fmla="*/ 0 h 467"/>
                <a:gd name="T12" fmla="*/ 188 w 654"/>
                <a:gd name="T13" fmla="*/ 467 h 467"/>
              </a:gdLst>
              <a:ahLst/>
              <a:cxnLst>
                <a:cxn ang="0">
                  <a:pos x="T0" y="T1"/>
                </a:cxn>
                <a:cxn ang="0">
                  <a:pos x="T2" y="T3"/>
                </a:cxn>
                <a:cxn ang="0">
                  <a:pos x="T4" y="T5"/>
                </a:cxn>
                <a:cxn ang="0">
                  <a:pos x="T6" y="T7"/>
                </a:cxn>
                <a:cxn ang="0">
                  <a:pos x="T8" y="T9"/>
                </a:cxn>
                <a:cxn ang="0">
                  <a:pos x="T10" y="T11"/>
                </a:cxn>
                <a:cxn ang="0">
                  <a:pos x="T12" y="T13"/>
                </a:cxn>
              </a:cxnLst>
              <a:rect l="0" t="0" r="r" b="b"/>
              <a:pathLst>
                <a:path w="654" h="467">
                  <a:moveTo>
                    <a:pt x="188" y="467"/>
                  </a:moveTo>
                  <a:cubicBezTo>
                    <a:pt x="0" y="467"/>
                    <a:pt x="0" y="467"/>
                    <a:pt x="0" y="467"/>
                  </a:cubicBezTo>
                  <a:cubicBezTo>
                    <a:pt x="0" y="374"/>
                    <a:pt x="0" y="374"/>
                    <a:pt x="0" y="374"/>
                  </a:cubicBezTo>
                  <a:cubicBezTo>
                    <a:pt x="188" y="374"/>
                    <a:pt x="188" y="374"/>
                    <a:pt x="188" y="374"/>
                  </a:cubicBezTo>
                  <a:cubicBezTo>
                    <a:pt x="394" y="374"/>
                    <a:pt x="562" y="206"/>
                    <a:pt x="562" y="0"/>
                  </a:cubicBezTo>
                  <a:cubicBezTo>
                    <a:pt x="654" y="0"/>
                    <a:pt x="654" y="0"/>
                    <a:pt x="654" y="0"/>
                  </a:cubicBezTo>
                  <a:cubicBezTo>
                    <a:pt x="654" y="258"/>
                    <a:pt x="445" y="467"/>
                    <a:pt x="188" y="467"/>
                  </a:cubicBezTo>
                </a:path>
              </a:pathLst>
            </a:custGeom>
            <a:solidFill>
              <a:srgbClr val="334D5C"/>
            </a:solidFill>
            <a:ln>
              <a:noFill/>
            </a:ln>
            <a:effectLst>
              <a:outerShdw blurRad="50800" dist="38100" dir="5400000" algn="t" rotWithShape="0">
                <a:prstClr val="black">
                  <a:alpha val="40000"/>
                </a:prstClr>
              </a:outerShdw>
            </a:effectLst>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4" name="Freeform 8">
              <a:extLst>
                <a:ext uri="{FF2B5EF4-FFF2-40B4-BE49-F238E27FC236}">
                  <a16:creationId xmlns:a16="http://schemas.microsoft.com/office/drawing/2014/main" id="{68C23E2C-24E0-496D-9EE7-2534C46E7F23}"/>
                </a:ext>
              </a:extLst>
            </p:cNvPr>
            <p:cNvSpPr>
              <a:spLocks/>
            </p:cNvSpPr>
            <p:nvPr/>
          </p:nvSpPr>
          <p:spPr bwMode="auto">
            <a:xfrm>
              <a:off x="3145722" y="1931259"/>
              <a:ext cx="679450" cy="1125538"/>
            </a:xfrm>
            <a:custGeom>
              <a:avLst/>
              <a:gdLst>
                <a:gd name="T0" fmla="*/ 160 w 160"/>
                <a:gd name="T1" fmla="*/ 0 h 265"/>
                <a:gd name="T2" fmla="*/ 68 w 160"/>
                <a:gd name="T3" fmla="*/ 0 h 265"/>
                <a:gd name="T4" fmla="*/ 68 w 160"/>
                <a:gd name="T5" fmla="*/ 0 h 265"/>
                <a:gd name="T6" fmla="*/ 68 w 160"/>
                <a:gd name="T7" fmla="*/ 1 h 265"/>
                <a:gd name="T8" fmla="*/ 68 w 160"/>
                <a:gd name="T9" fmla="*/ 1 h 265"/>
                <a:gd name="T10" fmla="*/ 68 w 160"/>
                <a:gd name="T11" fmla="*/ 1 h 265"/>
                <a:gd name="T12" fmla="*/ 68 w 160"/>
                <a:gd name="T13" fmla="*/ 1 h 265"/>
                <a:gd name="T14" fmla="*/ 68 w 160"/>
                <a:gd name="T15" fmla="*/ 1 h 265"/>
                <a:gd name="T16" fmla="*/ 68 w 160"/>
                <a:gd name="T17" fmla="*/ 1 h 265"/>
                <a:gd name="T18" fmla="*/ 68 w 160"/>
                <a:gd name="T19" fmla="*/ 1 h 265"/>
                <a:gd name="T20" fmla="*/ 0 w 160"/>
                <a:gd name="T21" fmla="*/ 215 h 265"/>
                <a:gd name="T22" fmla="*/ 35 w 160"/>
                <a:gd name="T23" fmla="*/ 232 h 265"/>
                <a:gd name="T24" fmla="*/ 78 w 160"/>
                <a:gd name="T25" fmla="*/ 265 h 265"/>
                <a:gd name="T26" fmla="*/ 160 w 160"/>
                <a:gd name="T27" fmla="*/ 3 h 265"/>
                <a:gd name="T28" fmla="*/ 160 w 160"/>
                <a:gd name="T29" fmla="*/ 3 h 265"/>
                <a:gd name="T30" fmla="*/ 160 w 160"/>
                <a:gd name="T31" fmla="*/ 3 h 265"/>
                <a:gd name="T32" fmla="*/ 160 w 160"/>
                <a:gd name="T33" fmla="*/ 3 h 265"/>
                <a:gd name="T34" fmla="*/ 160 w 160"/>
                <a:gd name="T35" fmla="*/ 2 h 265"/>
                <a:gd name="T36" fmla="*/ 160 w 160"/>
                <a:gd name="T37" fmla="*/ 2 h 265"/>
                <a:gd name="T38" fmla="*/ 160 w 160"/>
                <a:gd name="T39" fmla="*/ 2 h 265"/>
                <a:gd name="T40" fmla="*/ 160 w 160"/>
                <a:gd name="T41" fmla="*/ 2 h 265"/>
                <a:gd name="T42" fmla="*/ 160 w 160"/>
                <a:gd name="T43" fmla="*/ 2 h 265"/>
                <a:gd name="T44" fmla="*/ 160 w 160"/>
                <a:gd name="T45" fmla="*/ 2 h 265"/>
                <a:gd name="T46" fmla="*/ 160 w 160"/>
                <a:gd name="T47" fmla="*/ 1 h 265"/>
                <a:gd name="T48" fmla="*/ 160 w 160"/>
                <a:gd name="T49" fmla="*/ 1 h 265"/>
                <a:gd name="T50" fmla="*/ 160 w 160"/>
                <a:gd name="T51" fmla="*/ 1 h 265"/>
                <a:gd name="T52" fmla="*/ 160 w 160"/>
                <a:gd name="T53" fmla="*/ 1 h 265"/>
                <a:gd name="T54" fmla="*/ 160 w 160"/>
                <a:gd name="T55" fmla="*/ 1 h 265"/>
                <a:gd name="T56" fmla="*/ 160 w 160"/>
                <a:gd name="T57" fmla="*/ 1 h 265"/>
                <a:gd name="T58" fmla="*/ 160 w 160"/>
                <a:gd name="T59" fmla="*/ 1 h 265"/>
                <a:gd name="T60" fmla="*/ 160 w 160"/>
                <a:gd name="T61" fmla="*/ 1 h 265"/>
                <a:gd name="T62" fmla="*/ 160 w 160"/>
                <a:gd name="T63" fmla="*/ 0 h 2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Lst>
              <a:rect l="0" t="0" r="r" b="b"/>
              <a:pathLst>
                <a:path w="160" h="265">
                  <a:moveTo>
                    <a:pt x="160" y="0"/>
                  </a:moveTo>
                  <a:cubicBezTo>
                    <a:pt x="68" y="0"/>
                    <a:pt x="68" y="0"/>
                    <a:pt x="68" y="0"/>
                  </a:cubicBezTo>
                  <a:cubicBezTo>
                    <a:pt x="68" y="0"/>
                    <a:pt x="68" y="0"/>
                    <a:pt x="68" y="0"/>
                  </a:cubicBezTo>
                  <a:cubicBezTo>
                    <a:pt x="68" y="1"/>
                    <a:pt x="68" y="1"/>
                    <a:pt x="68" y="1"/>
                  </a:cubicBezTo>
                  <a:cubicBezTo>
                    <a:pt x="68" y="1"/>
                    <a:pt x="68" y="1"/>
                    <a:pt x="68" y="1"/>
                  </a:cubicBezTo>
                  <a:cubicBezTo>
                    <a:pt x="68" y="1"/>
                    <a:pt x="68" y="1"/>
                    <a:pt x="68" y="1"/>
                  </a:cubicBezTo>
                  <a:cubicBezTo>
                    <a:pt x="68" y="1"/>
                    <a:pt x="68" y="1"/>
                    <a:pt x="68" y="1"/>
                  </a:cubicBezTo>
                  <a:cubicBezTo>
                    <a:pt x="68" y="1"/>
                    <a:pt x="68" y="1"/>
                    <a:pt x="68" y="1"/>
                  </a:cubicBezTo>
                  <a:cubicBezTo>
                    <a:pt x="68" y="1"/>
                    <a:pt x="68" y="1"/>
                    <a:pt x="68" y="1"/>
                  </a:cubicBezTo>
                  <a:cubicBezTo>
                    <a:pt x="68" y="1"/>
                    <a:pt x="68" y="1"/>
                    <a:pt x="68" y="1"/>
                  </a:cubicBezTo>
                  <a:cubicBezTo>
                    <a:pt x="68" y="81"/>
                    <a:pt x="42" y="155"/>
                    <a:pt x="0" y="215"/>
                  </a:cubicBezTo>
                  <a:cubicBezTo>
                    <a:pt x="12" y="220"/>
                    <a:pt x="24" y="226"/>
                    <a:pt x="35" y="232"/>
                  </a:cubicBezTo>
                  <a:cubicBezTo>
                    <a:pt x="50" y="241"/>
                    <a:pt x="65" y="252"/>
                    <a:pt x="78" y="265"/>
                  </a:cubicBezTo>
                  <a:cubicBezTo>
                    <a:pt x="129" y="190"/>
                    <a:pt x="160" y="100"/>
                    <a:pt x="160" y="3"/>
                  </a:cubicBezTo>
                  <a:cubicBezTo>
                    <a:pt x="160" y="3"/>
                    <a:pt x="160" y="3"/>
                    <a:pt x="160" y="3"/>
                  </a:cubicBezTo>
                  <a:cubicBezTo>
                    <a:pt x="160" y="3"/>
                    <a:pt x="160" y="3"/>
                    <a:pt x="160" y="3"/>
                  </a:cubicBezTo>
                  <a:cubicBezTo>
                    <a:pt x="160" y="3"/>
                    <a:pt x="160" y="3"/>
                    <a:pt x="160" y="3"/>
                  </a:cubicBezTo>
                  <a:cubicBezTo>
                    <a:pt x="160" y="2"/>
                    <a:pt x="160" y="2"/>
                    <a:pt x="160" y="2"/>
                  </a:cubicBezTo>
                  <a:cubicBezTo>
                    <a:pt x="160" y="2"/>
                    <a:pt x="160" y="2"/>
                    <a:pt x="160" y="2"/>
                  </a:cubicBezTo>
                  <a:cubicBezTo>
                    <a:pt x="160" y="2"/>
                    <a:pt x="160" y="2"/>
                    <a:pt x="160" y="2"/>
                  </a:cubicBezTo>
                  <a:cubicBezTo>
                    <a:pt x="160" y="2"/>
                    <a:pt x="160" y="2"/>
                    <a:pt x="160" y="2"/>
                  </a:cubicBezTo>
                  <a:cubicBezTo>
                    <a:pt x="160" y="2"/>
                    <a:pt x="160" y="2"/>
                    <a:pt x="160" y="2"/>
                  </a:cubicBezTo>
                  <a:cubicBezTo>
                    <a:pt x="160" y="2"/>
                    <a:pt x="160" y="2"/>
                    <a:pt x="160" y="2"/>
                  </a:cubicBezTo>
                  <a:cubicBezTo>
                    <a:pt x="160" y="2"/>
                    <a:pt x="160" y="2"/>
                    <a:pt x="160" y="1"/>
                  </a:cubicBezTo>
                  <a:cubicBezTo>
                    <a:pt x="160" y="1"/>
                    <a:pt x="160" y="1"/>
                    <a:pt x="160" y="1"/>
                  </a:cubicBezTo>
                  <a:cubicBezTo>
                    <a:pt x="160" y="1"/>
                    <a:pt x="160" y="1"/>
                    <a:pt x="160" y="1"/>
                  </a:cubicBezTo>
                  <a:cubicBezTo>
                    <a:pt x="160" y="1"/>
                    <a:pt x="160" y="1"/>
                    <a:pt x="160" y="1"/>
                  </a:cubicBezTo>
                  <a:cubicBezTo>
                    <a:pt x="160" y="1"/>
                    <a:pt x="160" y="1"/>
                    <a:pt x="160" y="1"/>
                  </a:cubicBezTo>
                  <a:cubicBezTo>
                    <a:pt x="160" y="1"/>
                    <a:pt x="160" y="1"/>
                    <a:pt x="160" y="1"/>
                  </a:cubicBezTo>
                  <a:cubicBezTo>
                    <a:pt x="160" y="1"/>
                    <a:pt x="160" y="1"/>
                    <a:pt x="160" y="1"/>
                  </a:cubicBezTo>
                  <a:cubicBezTo>
                    <a:pt x="160" y="1"/>
                    <a:pt x="160" y="1"/>
                    <a:pt x="160" y="1"/>
                  </a:cubicBezTo>
                  <a:cubicBezTo>
                    <a:pt x="160" y="0"/>
                    <a:pt x="160" y="0"/>
                    <a:pt x="160" y="0"/>
                  </a:cubicBezTo>
                </a:path>
              </a:pathLst>
            </a:custGeom>
            <a:solidFill>
              <a:srgbClr val="0A172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5" name="Freeform 9">
              <a:extLst>
                <a:ext uri="{FF2B5EF4-FFF2-40B4-BE49-F238E27FC236}">
                  <a16:creationId xmlns:a16="http://schemas.microsoft.com/office/drawing/2014/main" id="{B8F5D959-4E27-4BD7-8BB1-16B085F52C5B}"/>
                </a:ext>
              </a:extLst>
            </p:cNvPr>
            <p:cNvSpPr>
              <a:spLocks/>
            </p:cNvSpPr>
            <p:nvPr/>
          </p:nvSpPr>
          <p:spPr bwMode="auto">
            <a:xfrm>
              <a:off x="3587047" y="1878871"/>
              <a:ext cx="1003300" cy="868363"/>
            </a:xfrm>
            <a:custGeom>
              <a:avLst/>
              <a:gdLst>
                <a:gd name="T0" fmla="*/ 0 w 632"/>
                <a:gd name="T1" fmla="*/ 67 h 547"/>
                <a:gd name="T2" fmla="*/ 575 w 632"/>
                <a:gd name="T3" fmla="*/ 547 h 547"/>
                <a:gd name="T4" fmla="*/ 632 w 632"/>
                <a:gd name="T5" fmla="*/ 480 h 547"/>
                <a:gd name="T6" fmla="*/ 54 w 632"/>
                <a:gd name="T7" fmla="*/ 0 h 547"/>
                <a:gd name="T8" fmla="*/ 0 w 632"/>
                <a:gd name="T9" fmla="*/ 67 h 547"/>
              </a:gdLst>
              <a:ahLst/>
              <a:cxnLst>
                <a:cxn ang="0">
                  <a:pos x="T0" y="T1"/>
                </a:cxn>
                <a:cxn ang="0">
                  <a:pos x="T2" y="T3"/>
                </a:cxn>
                <a:cxn ang="0">
                  <a:pos x="T4" y="T5"/>
                </a:cxn>
                <a:cxn ang="0">
                  <a:pos x="T6" y="T7"/>
                </a:cxn>
                <a:cxn ang="0">
                  <a:pos x="T8" y="T9"/>
                </a:cxn>
              </a:cxnLst>
              <a:rect l="0" t="0" r="r" b="b"/>
              <a:pathLst>
                <a:path w="632" h="547">
                  <a:moveTo>
                    <a:pt x="0" y="67"/>
                  </a:moveTo>
                  <a:lnTo>
                    <a:pt x="575" y="547"/>
                  </a:lnTo>
                  <a:lnTo>
                    <a:pt x="632" y="480"/>
                  </a:lnTo>
                  <a:lnTo>
                    <a:pt x="54" y="0"/>
                  </a:lnTo>
                  <a:lnTo>
                    <a:pt x="0" y="67"/>
                  </a:lnTo>
                  <a:close/>
                </a:path>
              </a:pathLst>
            </a:custGeom>
            <a:solidFill>
              <a:srgbClr val="333333"/>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6" name="Freeform 10">
              <a:extLst>
                <a:ext uri="{FF2B5EF4-FFF2-40B4-BE49-F238E27FC236}">
                  <a16:creationId xmlns:a16="http://schemas.microsoft.com/office/drawing/2014/main" id="{139ABDE4-4C2C-4DD1-B31C-6394239BA97C}"/>
                </a:ext>
              </a:extLst>
            </p:cNvPr>
            <p:cNvSpPr>
              <a:spLocks/>
            </p:cNvSpPr>
            <p:nvPr/>
          </p:nvSpPr>
          <p:spPr bwMode="auto">
            <a:xfrm>
              <a:off x="3587047" y="1878871"/>
              <a:ext cx="1003300" cy="868363"/>
            </a:xfrm>
            <a:custGeom>
              <a:avLst/>
              <a:gdLst>
                <a:gd name="T0" fmla="*/ 0 w 632"/>
                <a:gd name="T1" fmla="*/ 67 h 547"/>
                <a:gd name="T2" fmla="*/ 575 w 632"/>
                <a:gd name="T3" fmla="*/ 547 h 547"/>
                <a:gd name="T4" fmla="*/ 632 w 632"/>
                <a:gd name="T5" fmla="*/ 480 h 547"/>
                <a:gd name="T6" fmla="*/ 54 w 632"/>
                <a:gd name="T7" fmla="*/ 0 h 547"/>
              </a:gdLst>
              <a:ahLst/>
              <a:cxnLst>
                <a:cxn ang="0">
                  <a:pos x="T0" y="T1"/>
                </a:cxn>
                <a:cxn ang="0">
                  <a:pos x="T2" y="T3"/>
                </a:cxn>
                <a:cxn ang="0">
                  <a:pos x="T4" y="T5"/>
                </a:cxn>
                <a:cxn ang="0">
                  <a:pos x="T6" y="T7"/>
                </a:cxn>
              </a:cxnLst>
              <a:rect l="0" t="0" r="r" b="b"/>
              <a:pathLst>
                <a:path w="632" h="547">
                  <a:moveTo>
                    <a:pt x="0" y="67"/>
                  </a:moveTo>
                  <a:lnTo>
                    <a:pt x="575" y="547"/>
                  </a:lnTo>
                  <a:lnTo>
                    <a:pt x="632" y="480"/>
                  </a:lnTo>
                  <a:lnTo>
                    <a:pt x="54"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7" name="Oval 11">
              <a:extLst>
                <a:ext uri="{FF2B5EF4-FFF2-40B4-BE49-F238E27FC236}">
                  <a16:creationId xmlns:a16="http://schemas.microsoft.com/office/drawing/2014/main" id="{7ED5F710-567F-4BDE-BBD4-A42B19CC7D01}"/>
                </a:ext>
              </a:extLst>
            </p:cNvPr>
            <p:cNvSpPr>
              <a:spLocks noChangeArrowheads="1"/>
            </p:cNvSpPr>
            <p:nvPr/>
          </p:nvSpPr>
          <p:spPr bwMode="auto">
            <a:xfrm>
              <a:off x="4296659" y="2394809"/>
              <a:ext cx="593725" cy="595313"/>
            </a:xfrm>
            <a:prstGeom prst="ellipse">
              <a:avLst/>
            </a:prstGeom>
            <a:solidFill>
              <a:srgbClr val="334D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8" name="Oval 12">
              <a:extLst>
                <a:ext uri="{FF2B5EF4-FFF2-40B4-BE49-F238E27FC236}">
                  <a16:creationId xmlns:a16="http://schemas.microsoft.com/office/drawing/2014/main" id="{41A16DD5-C28B-4682-9119-E0A6ABA9F5A5}"/>
                </a:ext>
              </a:extLst>
            </p:cNvPr>
            <p:cNvSpPr>
              <a:spLocks noChangeArrowheads="1"/>
            </p:cNvSpPr>
            <p:nvPr/>
          </p:nvSpPr>
          <p:spPr bwMode="auto">
            <a:xfrm>
              <a:off x="2882197" y="1181959"/>
              <a:ext cx="1498600" cy="1501775"/>
            </a:xfrm>
            <a:prstGeom prst="ellipse">
              <a:avLst/>
            </a:prstGeom>
            <a:solidFill>
              <a:srgbClr val="FFFFFF"/>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49" name="Freeform 13">
              <a:extLst>
                <a:ext uri="{FF2B5EF4-FFF2-40B4-BE49-F238E27FC236}">
                  <a16:creationId xmlns:a16="http://schemas.microsoft.com/office/drawing/2014/main" id="{19A84750-D0D7-4F5E-9895-250A7AB160DB}"/>
                </a:ext>
              </a:extLst>
            </p:cNvPr>
            <p:cNvSpPr>
              <a:spLocks noEditPoints="1"/>
            </p:cNvSpPr>
            <p:nvPr/>
          </p:nvSpPr>
          <p:spPr bwMode="auto">
            <a:xfrm>
              <a:off x="2801234" y="1100996"/>
              <a:ext cx="1657350" cy="1658938"/>
            </a:xfrm>
            <a:custGeom>
              <a:avLst/>
              <a:gdLst>
                <a:gd name="T0" fmla="*/ 195 w 390"/>
                <a:gd name="T1" fmla="*/ 37 h 390"/>
                <a:gd name="T2" fmla="*/ 353 w 390"/>
                <a:gd name="T3" fmla="*/ 195 h 390"/>
                <a:gd name="T4" fmla="*/ 195 w 390"/>
                <a:gd name="T5" fmla="*/ 353 h 390"/>
                <a:gd name="T6" fmla="*/ 37 w 390"/>
                <a:gd name="T7" fmla="*/ 195 h 390"/>
                <a:gd name="T8" fmla="*/ 195 w 390"/>
                <a:gd name="T9" fmla="*/ 37 h 390"/>
                <a:gd name="T10" fmla="*/ 195 w 390"/>
                <a:gd name="T11" fmla="*/ 0 h 390"/>
                <a:gd name="T12" fmla="*/ 0 w 390"/>
                <a:gd name="T13" fmla="*/ 195 h 390"/>
                <a:gd name="T14" fmla="*/ 195 w 390"/>
                <a:gd name="T15" fmla="*/ 390 h 390"/>
                <a:gd name="T16" fmla="*/ 390 w 390"/>
                <a:gd name="T17" fmla="*/ 195 h 390"/>
                <a:gd name="T18" fmla="*/ 195 w 390"/>
                <a:gd name="T19" fmla="*/ 0 h 390"/>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Lst>
              <a:rect l="0" t="0" r="r" b="b"/>
              <a:pathLst>
                <a:path w="390" h="390">
                  <a:moveTo>
                    <a:pt x="195" y="37"/>
                  </a:moveTo>
                  <a:cubicBezTo>
                    <a:pt x="282" y="37"/>
                    <a:pt x="353" y="108"/>
                    <a:pt x="353" y="195"/>
                  </a:cubicBezTo>
                  <a:cubicBezTo>
                    <a:pt x="353" y="282"/>
                    <a:pt x="282" y="353"/>
                    <a:pt x="195" y="353"/>
                  </a:cubicBezTo>
                  <a:cubicBezTo>
                    <a:pt x="108" y="353"/>
                    <a:pt x="37" y="282"/>
                    <a:pt x="37" y="195"/>
                  </a:cubicBezTo>
                  <a:cubicBezTo>
                    <a:pt x="37" y="108"/>
                    <a:pt x="108" y="37"/>
                    <a:pt x="195" y="37"/>
                  </a:cubicBezTo>
                  <a:moveTo>
                    <a:pt x="195" y="0"/>
                  </a:moveTo>
                  <a:cubicBezTo>
                    <a:pt x="87" y="0"/>
                    <a:pt x="0" y="88"/>
                    <a:pt x="0" y="195"/>
                  </a:cubicBezTo>
                  <a:cubicBezTo>
                    <a:pt x="0" y="303"/>
                    <a:pt x="87" y="390"/>
                    <a:pt x="195" y="390"/>
                  </a:cubicBezTo>
                  <a:cubicBezTo>
                    <a:pt x="303" y="390"/>
                    <a:pt x="390" y="303"/>
                    <a:pt x="390" y="195"/>
                  </a:cubicBezTo>
                  <a:cubicBezTo>
                    <a:pt x="390" y="88"/>
                    <a:pt x="303" y="0"/>
                    <a:pt x="195" y="0"/>
                  </a:cubicBezTo>
                  <a:close/>
                </a:path>
              </a:pathLst>
            </a:custGeom>
            <a:solidFill>
              <a:srgbClr val="334D5C"/>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cxnSp>
        <p:nvCxnSpPr>
          <p:cNvPr id="50" name="Straight Connector 49">
            <a:extLst>
              <a:ext uri="{FF2B5EF4-FFF2-40B4-BE49-F238E27FC236}">
                <a16:creationId xmlns:a16="http://schemas.microsoft.com/office/drawing/2014/main" id="{E2CF015D-59F8-4936-8B3D-4038FC7642AD}"/>
              </a:ext>
            </a:extLst>
          </p:cNvPr>
          <p:cNvCxnSpPr>
            <a:cxnSpLocks/>
            <a:endCxn id="41" idx="8"/>
          </p:cNvCxnSpPr>
          <p:nvPr/>
        </p:nvCxnSpPr>
        <p:spPr>
          <a:xfrm flipH="1">
            <a:off x="5934847" y="-14990"/>
            <a:ext cx="2819146" cy="1219926"/>
          </a:xfrm>
          <a:prstGeom prst="line">
            <a:avLst/>
          </a:prstGeom>
          <a:ln>
            <a:solidFill>
              <a:schemeClr val="bg1">
                <a:lumMod val="85000"/>
              </a:schemeClr>
            </a:solidFill>
            <a:prstDash val="lgDash"/>
          </a:ln>
        </p:spPr>
        <p:style>
          <a:lnRef idx="1">
            <a:schemeClr val="accent1"/>
          </a:lnRef>
          <a:fillRef idx="0">
            <a:schemeClr val="accent1"/>
          </a:fillRef>
          <a:effectRef idx="0">
            <a:schemeClr val="accent1"/>
          </a:effectRef>
          <a:fontRef idx="minor">
            <a:schemeClr val="tx1"/>
          </a:fontRef>
        </p:style>
      </p:cxnSp>
      <p:sp>
        <p:nvSpPr>
          <p:cNvPr id="51" name="TextBox 50">
            <a:extLst>
              <a:ext uri="{FF2B5EF4-FFF2-40B4-BE49-F238E27FC236}">
                <a16:creationId xmlns:a16="http://schemas.microsoft.com/office/drawing/2014/main" id="{92C273D3-AC89-4F0B-A1C2-B3C2C438CE15}"/>
              </a:ext>
            </a:extLst>
          </p:cNvPr>
          <p:cNvSpPr txBox="1"/>
          <p:nvPr/>
        </p:nvSpPr>
        <p:spPr>
          <a:xfrm>
            <a:off x="1909536" y="439965"/>
            <a:ext cx="1206765" cy="1015663"/>
          </a:xfrm>
          <a:prstGeom prst="rect">
            <a:avLst/>
          </a:prstGeom>
          <a:noFill/>
        </p:spPr>
        <p:txBody>
          <a:bodyPr wrap="square" rtlCol="0">
            <a:spAutoFit/>
          </a:bodyPr>
          <a:lstStyle/>
          <a:p>
            <a:pPr algn="ctr"/>
            <a:r>
              <a:rPr lang="en-US" sz="100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52" name="Rectangle 51">
            <a:extLst>
              <a:ext uri="{FF2B5EF4-FFF2-40B4-BE49-F238E27FC236}">
                <a16:creationId xmlns:a16="http://schemas.microsoft.com/office/drawing/2014/main" id="{A14B8BBA-3866-4797-B1D3-3A04012B3D7B}"/>
              </a:ext>
            </a:extLst>
          </p:cNvPr>
          <p:cNvSpPr/>
          <p:nvPr/>
        </p:nvSpPr>
        <p:spPr>
          <a:xfrm>
            <a:off x="-73922" y="4041787"/>
            <a:ext cx="1064522" cy="461665"/>
          </a:xfrm>
          <a:prstGeom prst="rect">
            <a:avLst/>
          </a:prstGeom>
        </p:spPr>
        <p:txBody>
          <a:bodyPr wrap="square">
            <a:spAutoFit/>
          </a:bodyPr>
          <a:lstStyle/>
          <a:p>
            <a:pPr algn="ctr"/>
            <a:r>
              <a:rPr lang="en-US" sz="2400" b="1" dirty="0">
                <a:solidFill>
                  <a:schemeClr val="bg1"/>
                </a:solidFill>
                <a:effectLst>
                  <a:outerShdw blurRad="38100" dist="38100" dir="2700000" algn="tl">
                    <a:srgbClr val="000000">
                      <a:alpha val="43137"/>
                    </a:srgbClr>
                  </a:outerShdw>
                </a:effectLst>
                <a:latin typeface="Raleway" panose="020B0503030101060003" pitchFamily="34" charset="0"/>
                <a:ea typeface="Lato" panose="020F0502020204030203" pitchFamily="34" charset="0"/>
                <a:cs typeface="Lato" panose="020F0502020204030203" pitchFamily="34" charset="0"/>
              </a:rPr>
              <a:t>2018</a:t>
            </a:r>
          </a:p>
        </p:txBody>
      </p:sp>
      <p:sp>
        <p:nvSpPr>
          <p:cNvPr id="53" name="Rectangle 52">
            <a:extLst>
              <a:ext uri="{FF2B5EF4-FFF2-40B4-BE49-F238E27FC236}">
                <a16:creationId xmlns:a16="http://schemas.microsoft.com/office/drawing/2014/main" id="{14FDA416-74B9-416E-B568-55906F1ABF7A}"/>
              </a:ext>
            </a:extLst>
          </p:cNvPr>
          <p:cNvSpPr/>
          <p:nvPr/>
        </p:nvSpPr>
        <p:spPr>
          <a:xfrm>
            <a:off x="-63373" y="3624422"/>
            <a:ext cx="1026226" cy="461665"/>
          </a:xfrm>
          <a:prstGeom prst="rect">
            <a:avLst/>
          </a:prstGeom>
        </p:spPr>
        <p:txBody>
          <a:bodyPr wrap="square">
            <a:spAutoFit/>
          </a:bodyPr>
          <a:lstStyle/>
          <a:p>
            <a:pPr algn="ctr"/>
            <a:r>
              <a:rPr lang="en-US" sz="2400" b="1" dirty="0">
                <a:solidFill>
                  <a:schemeClr val="bg1"/>
                </a:solidFill>
                <a:effectLst>
                  <a:outerShdw blurRad="38100" dist="38100" dir="2700000" algn="tl">
                    <a:srgbClr val="000000">
                      <a:alpha val="43137"/>
                    </a:srgbClr>
                  </a:outerShdw>
                </a:effectLst>
                <a:latin typeface="Raleway" panose="020B0503030101060003" pitchFamily="34" charset="0"/>
                <a:ea typeface="Lato" panose="020F0502020204030203" pitchFamily="34" charset="0"/>
                <a:cs typeface="Lato" panose="020F0502020204030203" pitchFamily="34" charset="0"/>
              </a:rPr>
              <a:t>2017</a:t>
            </a:r>
          </a:p>
        </p:txBody>
      </p:sp>
      <p:sp>
        <p:nvSpPr>
          <p:cNvPr id="54" name="Rectangle 53">
            <a:extLst>
              <a:ext uri="{FF2B5EF4-FFF2-40B4-BE49-F238E27FC236}">
                <a16:creationId xmlns:a16="http://schemas.microsoft.com/office/drawing/2014/main" id="{8A75C644-08E9-4697-A0A2-CD7AD967E49D}"/>
              </a:ext>
            </a:extLst>
          </p:cNvPr>
          <p:cNvSpPr/>
          <p:nvPr/>
        </p:nvSpPr>
        <p:spPr>
          <a:xfrm>
            <a:off x="-67593" y="3221647"/>
            <a:ext cx="1028881" cy="461665"/>
          </a:xfrm>
          <a:prstGeom prst="rect">
            <a:avLst/>
          </a:prstGeom>
        </p:spPr>
        <p:txBody>
          <a:bodyPr wrap="square">
            <a:spAutoFit/>
          </a:bodyPr>
          <a:lstStyle/>
          <a:p>
            <a:pPr algn="ctr"/>
            <a:r>
              <a:rPr lang="en-US" sz="2400" b="1" dirty="0">
                <a:solidFill>
                  <a:schemeClr val="bg1"/>
                </a:solidFill>
                <a:effectLst>
                  <a:outerShdw blurRad="38100" dist="38100" dir="2700000" algn="tl">
                    <a:srgbClr val="000000">
                      <a:alpha val="43137"/>
                    </a:srgbClr>
                  </a:outerShdw>
                </a:effectLst>
                <a:latin typeface="Raleway" panose="020B0503030101060003" pitchFamily="34" charset="0"/>
                <a:ea typeface="Lato" panose="020F0502020204030203" pitchFamily="34" charset="0"/>
                <a:cs typeface="Lato" panose="020F0502020204030203" pitchFamily="34" charset="0"/>
              </a:rPr>
              <a:t>2016</a:t>
            </a:r>
          </a:p>
        </p:txBody>
      </p:sp>
      <p:sp>
        <p:nvSpPr>
          <p:cNvPr id="55" name="Rectangle 54">
            <a:extLst>
              <a:ext uri="{FF2B5EF4-FFF2-40B4-BE49-F238E27FC236}">
                <a16:creationId xmlns:a16="http://schemas.microsoft.com/office/drawing/2014/main" id="{82D00E32-C3B7-4CC5-BFC9-5D3854832B66}"/>
              </a:ext>
            </a:extLst>
          </p:cNvPr>
          <p:cNvSpPr/>
          <p:nvPr/>
        </p:nvSpPr>
        <p:spPr>
          <a:xfrm>
            <a:off x="-54639" y="2834262"/>
            <a:ext cx="1018601" cy="461665"/>
          </a:xfrm>
          <a:prstGeom prst="rect">
            <a:avLst/>
          </a:prstGeom>
        </p:spPr>
        <p:txBody>
          <a:bodyPr wrap="square">
            <a:spAutoFit/>
          </a:bodyPr>
          <a:lstStyle/>
          <a:p>
            <a:pPr algn="ctr"/>
            <a:r>
              <a:rPr lang="en-US" sz="2400" b="1" dirty="0">
                <a:solidFill>
                  <a:schemeClr val="bg1"/>
                </a:solidFill>
                <a:effectLst>
                  <a:outerShdw blurRad="38100" dist="38100" dir="2700000" algn="tl">
                    <a:srgbClr val="000000">
                      <a:alpha val="43137"/>
                    </a:srgbClr>
                  </a:outerShdw>
                </a:effectLst>
                <a:latin typeface="Raleway" panose="020B0503030101060003" pitchFamily="34" charset="0"/>
                <a:ea typeface="Lato" panose="020F0502020204030203" pitchFamily="34" charset="0"/>
                <a:cs typeface="Lato" panose="020F0502020204030203" pitchFamily="34" charset="0"/>
              </a:rPr>
              <a:t>2015</a:t>
            </a:r>
          </a:p>
        </p:txBody>
      </p:sp>
      <p:sp>
        <p:nvSpPr>
          <p:cNvPr id="56" name="Rectangle 55">
            <a:extLst>
              <a:ext uri="{FF2B5EF4-FFF2-40B4-BE49-F238E27FC236}">
                <a16:creationId xmlns:a16="http://schemas.microsoft.com/office/drawing/2014/main" id="{FDC1F4BE-AC4A-448B-BA1B-F43BB3CC226E}"/>
              </a:ext>
            </a:extLst>
          </p:cNvPr>
          <p:cNvSpPr/>
          <p:nvPr/>
        </p:nvSpPr>
        <p:spPr>
          <a:xfrm>
            <a:off x="-15529" y="2446877"/>
            <a:ext cx="982165" cy="461665"/>
          </a:xfrm>
          <a:prstGeom prst="rect">
            <a:avLst/>
          </a:prstGeom>
        </p:spPr>
        <p:txBody>
          <a:bodyPr wrap="square">
            <a:spAutoFit/>
          </a:bodyPr>
          <a:lstStyle/>
          <a:p>
            <a:pPr algn="ctr"/>
            <a:r>
              <a:rPr lang="en-US" sz="2400" b="1" dirty="0">
                <a:solidFill>
                  <a:schemeClr val="bg1"/>
                </a:solidFill>
                <a:effectLst>
                  <a:outerShdw blurRad="38100" dist="38100" dir="2700000" algn="tl">
                    <a:srgbClr val="000000">
                      <a:alpha val="43137"/>
                    </a:srgbClr>
                  </a:outerShdw>
                </a:effectLst>
                <a:latin typeface="Raleway" panose="020B0503030101060003" pitchFamily="34" charset="0"/>
                <a:ea typeface="Lato" panose="020F0502020204030203" pitchFamily="34" charset="0"/>
                <a:cs typeface="Lato" panose="020F0502020204030203" pitchFamily="34" charset="0"/>
              </a:rPr>
              <a:t>2014</a:t>
            </a:r>
          </a:p>
        </p:txBody>
      </p:sp>
      <p:sp>
        <p:nvSpPr>
          <p:cNvPr id="57" name="TextBox 56">
            <a:extLst>
              <a:ext uri="{FF2B5EF4-FFF2-40B4-BE49-F238E27FC236}">
                <a16:creationId xmlns:a16="http://schemas.microsoft.com/office/drawing/2014/main" id="{3D7DC574-6920-4E49-91BD-6E664ACE779F}"/>
              </a:ext>
            </a:extLst>
          </p:cNvPr>
          <p:cNvSpPr txBox="1"/>
          <p:nvPr/>
        </p:nvSpPr>
        <p:spPr>
          <a:xfrm>
            <a:off x="4490043" y="714276"/>
            <a:ext cx="1206765" cy="1015663"/>
          </a:xfrm>
          <a:prstGeom prst="rect">
            <a:avLst/>
          </a:prstGeom>
          <a:noFill/>
        </p:spPr>
        <p:txBody>
          <a:bodyPr wrap="square" rtlCol="0">
            <a:spAutoFit/>
          </a:bodyPr>
          <a:lstStyle/>
          <a:p>
            <a:pPr algn="ctr"/>
            <a:r>
              <a:rPr lang="en-US" sz="100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58" name="TextBox 57">
            <a:extLst>
              <a:ext uri="{FF2B5EF4-FFF2-40B4-BE49-F238E27FC236}">
                <a16:creationId xmlns:a16="http://schemas.microsoft.com/office/drawing/2014/main" id="{8328867A-DDA3-46E1-9329-4B223C656E53}"/>
              </a:ext>
            </a:extLst>
          </p:cNvPr>
          <p:cNvSpPr txBox="1"/>
          <p:nvPr/>
        </p:nvSpPr>
        <p:spPr>
          <a:xfrm>
            <a:off x="8232645" y="2950467"/>
            <a:ext cx="1289709" cy="900246"/>
          </a:xfrm>
          <a:prstGeom prst="rect">
            <a:avLst/>
          </a:prstGeom>
          <a:noFill/>
        </p:spPr>
        <p:txBody>
          <a:bodyPr wrap="square" rtlCol="0">
            <a:spAutoFit/>
          </a:bodyPr>
          <a:lstStyle/>
          <a:p>
            <a:pPr algn="ctr"/>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59" name="TextBox 58">
            <a:extLst>
              <a:ext uri="{FF2B5EF4-FFF2-40B4-BE49-F238E27FC236}">
                <a16:creationId xmlns:a16="http://schemas.microsoft.com/office/drawing/2014/main" id="{02958F60-0579-4CE7-AC08-8189E3E01FC2}"/>
              </a:ext>
            </a:extLst>
          </p:cNvPr>
          <p:cNvSpPr txBox="1"/>
          <p:nvPr/>
        </p:nvSpPr>
        <p:spPr>
          <a:xfrm>
            <a:off x="5235594" y="5204844"/>
            <a:ext cx="1134638" cy="1015663"/>
          </a:xfrm>
          <a:prstGeom prst="rect">
            <a:avLst/>
          </a:prstGeom>
          <a:noFill/>
        </p:spPr>
        <p:txBody>
          <a:bodyPr wrap="square" rtlCol="0">
            <a:spAutoFit/>
          </a:bodyPr>
          <a:lstStyle/>
          <a:p>
            <a:pPr algn="ctr"/>
            <a:r>
              <a:rPr lang="en-US" sz="100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60" name="TextBox 59">
            <a:extLst>
              <a:ext uri="{FF2B5EF4-FFF2-40B4-BE49-F238E27FC236}">
                <a16:creationId xmlns:a16="http://schemas.microsoft.com/office/drawing/2014/main" id="{B0B3C509-88CC-4533-9AA2-4F3DE1F233D4}"/>
              </a:ext>
            </a:extLst>
          </p:cNvPr>
          <p:cNvSpPr txBox="1"/>
          <p:nvPr/>
        </p:nvSpPr>
        <p:spPr>
          <a:xfrm>
            <a:off x="2619894" y="5445486"/>
            <a:ext cx="1206765" cy="1015663"/>
          </a:xfrm>
          <a:prstGeom prst="rect">
            <a:avLst/>
          </a:prstGeom>
          <a:noFill/>
        </p:spPr>
        <p:txBody>
          <a:bodyPr wrap="square" rtlCol="0">
            <a:spAutoFit/>
          </a:bodyPr>
          <a:lstStyle/>
          <a:p>
            <a:pPr algn="ctr"/>
            <a:r>
              <a:rPr lang="en-US" sz="1000" dirty="0">
                <a:latin typeface="Roboto" pitchFamily="2" charset="0"/>
                <a:ea typeface="Roboto" pitchFamily="2" charset="0"/>
                <a:cs typeface="Lato" panose="020F0502020204030203" pitchFamily="34" charset="0"/>
              </a:rPr>
              <a:t>Here you put a little description, Keep it short and to the point. Make it more impactful . </a:t>
            </a:r>
          </a:p>
        </p:txBody>
      </p:sp>
      <p:sp>
        <p:nvSpPr>
          <p:cNvPr id="61" name="Freeform 113">
            <a:extLst>
              <a:ext uri="{FF2B5EF4-FFF2-40B4-BE49-F238E27FC236}">
                <a16:creationId xmlns:a16="http://schemas.microsoft.com/office/drawing/2014/main" id="{149388FE-A4D0-45B3-ADC9-DAEA4152588A}"/>
              </a:ext>
            </a:extLst>
          </p:cNvPr>
          <p:cNvSpPr>
            <a:spLocks noEditPoints="1"/>
          </p:cNvSpPr>
          <p:nvPr/>
        </p:nvSpPr>
        <p:spPr bwMode="auto">
          <a:xfrm>
            <a:off x="6016154" y="337205"/>
            <a:ext cx="420687" cy="355600"/>
          </a:xfrm>
          <a:custGeom>
            <a:avLst/>
            <a:gdLst>
              <a:gd name="T0" fmla="*/ 91 w 150"/>
              <a:gd name="T1" fmla="*/ 22 h 126"/>
              <a:gd name="T2" fmla="*/ 103 w 150"/>
              <a:gd name="T3" fmla="*/ 42 h 126"/>
              <a:gd name="T4" fmla="*/ 112 w 150"/>
              <a:gd name="T5" fmla="*/ 44 h 126"/>
              <a:gd name="T6" fmla="*/ 134 w 150"/>
              <a:gd name="T7" fmla="*/ 22 h 126"/>
              <a:gd name="T8" fmla="*/ 112 w 150"/>
              <a:gd name="T9" fmla="*/ 0 h 126"/>
              <a:gd name="T10" fmla="*/ 91 w 150"/>
              <a:gd name="T11" fmla="*/ 22 h 126"/>
              <a:gd name="T12" fmla="*/ 76 w 150"/>
              <a:gd name="T13" fmla="*/ 67 h 126"/>
              <a:gd name="T14" fmla="*/ 98 w 150"/>
              <a:gd name="T15" fmla="*/ 45 h 126"/>
              <a:gd name="T16" fmla="*/ 76 w 150"/>
              <a:gd name="T17" fmla="*/ 23 h 126"/>
              <a:gd name="T18" fmla="*/ 54 w 150"/>
              <a:gd name="T19" fmla="*/ 45 h 126"/>
              <a:gd name="T20" fmla="*/ 76 w 150"/>
              <a:gd name="T21" fmla="*/ 67 h 126"/>
              <a:gd name="T22" fmla="*/ 85 w 150"/>
              <a:gd name="T23" fmla="*/ 68 h 126"/>
              <a:gd name="T24" fmla="*/ 67 w 150"/>
              <a:gd name="T25" fmla="*/ 68 h 126"/>
              <a:gd name="T26" fmla="*/ 39 w 150"/>
              <a:gd name="T27" fmla="*/ 96 h 126"/>
              <a:gd name="T28" fmla="*/ 39 w 150"/>
              <a:gd name="T29" fmla="*/ 119 h 126"/>
              <a:gd name="T30" fmla="*/ 39 w 150"/>
              <a:gd name="T31" fmla="*/ 119 h 126"/>
              <a:gd name="T32" fmla="*/ 40 w 150"/>
              <a:gd name="T33" fmla="*/ 120 h 126"/>
              <a:gd name="T34" fmla="*/ 79 w 150"/>
              <a:gd name="T35" fmla="*/ 126 h 126"/>
              <a:gd name="T36" fmla="*/ 112 w 150"/>
              <a:gd name="T37" fmla="*/ 120 h 126"/>
              <a:gd name="T38" fmla="*/ 113 w 150"/>
              <a:gd name="T39" fmla="*/ 119 h 126"/>
              <a:gd name="T40" fmla="*/ 114 w 150"/>
              <a:gd name="T41" fmla="*/ 119 h 126"/>
              <a:gd name="T42" fmla="*/ 114 w 150"/>
              <a:gd name="T43" fmla="*/ 96 h 126"/>
              <a:gd name="T44" fmla="*/ 85 w 150"/>
              <a:gd name="T45" fmla="*/ 68 h 126"/>
              <a:gd name="T46" fmla="*/ 122 w 150"/>
              <a:gd name="T47" fmla="*/ 45 h 126"/>
              <a:gd name="T48" fmla="*/ 103 w 150"/>
              <a:gd name="T49" fmla="*/ 45 h 126"/>
              <a:gd name="T50" fmla="*/ 95 w 150"/>
              <a:gd name="T51" fmla="*/ 64 h 126"/>
              <a:gd name="T52" fmla="*/ 119 w 150"/>
              <a:gd name="T53" fmla="*/ 96 h 126"/>
              <a:gd name="T54" fmla="*/ 119 w 150"/>
              <a:gd name="T55" fmla="*/ 103 h 126"/>
              <a:gd name="T56" fmla="*/ 148 w 150"/>
              <a:gd name="T57" fmla="*/ 97 h 126"/>
              <a:gd name="T58" fmla="*/ 150 w 150"/>
              <a:gd name="T59" fmla="*/ 96 h 126"/>
              <a:gd name="T60" fmla="*/ 150 w 150"/>
              <a:gd name="T61" fmla="*/ 96 h 126"/>
              <a:gd name="T62" fmla="*/ 150 w 150"/>
              <a:gd name="T63" fmla="*/ 73 h 126"/>
              <a:gd name="T64" fmla="*/ 122 w 150"/>
              <a:gd name="T65" fmla="*/ 45 h 126"/>
              <a:gd name="T66" fmla="*/ 38 w 150"/>
              <a:gd name="T67" fmla="*/ 44 h 126"/>
              <a:gd name="T68" fmla="*/ 49 w 150"/>
              <a:gd name="T69" fmla="*/ 40 h 126"/>
              <a:gd name="T70" fmla="*/ 59 w 150"/>
              <a:gd name="T71" fmla="*/ 23 h 126"/>
              <a:gd name="T72" fmla="*/ 60 w 150"/>
              <a:gd name="T73" fmla="*/ 22 h 126"/>
              <a:gd name="T74" fmla="*/ 38 w 150"/>
              <a:gd name="T75" fmla="*/ 0 h 126"/>
              <a:gd name="T76" fmla="*/ 16 w 150"/>
              <a:gd name="T77" fmla="*/ 22 h 126"/>
              <a:gd name="T78" fmla="*/ 38 w 150"/>
              <a:gd name="T79" fmla="*/ 44 h 126"/>
              <a:gd name="T80" fmla="*/ 57 w 150"/>
              <a:gd name="T81" fmla="*/ 64 h 126"/>
              <a:gd name="T82" fmla="*/ 49 w 150"/>
              <a:gd name="T83" fmla="*/ 45 h 126"/>
              <a:gd name="T84" fmla="*/ 47 w 150"/>
              <a:gd name="T85" fmla="*/ 45 h 126"/>
              <a:gd name="T86" fmla="*/ 28 w 150"/>
              <a:gd name="T87" fmla="*/ 45 h 126"/>
              <a:gd name="T88" fmla="*/ 0 w 150"/>
              <a:gd name="T89" fmla="*/ 73 h 126"/>
              <a:gd name="T90" fmla="*/ 0 w 150"/>
              <a:gd name="T91" fmla="*/ 96 h 126"/>
              <a:gd name="T92" fmla="*/ 0 w 150"/>
              <a:gd name="T93" fmla="*/ 97 h 126"/>
              <a:gd name="T94" fmla="*/ 2 w 150"/>
              <a:gd name="T95" fmla="*/ 97 h 126"/>
              <a:gd name="T96" fmla="*/ 33 w 150"/>
              <a:gd name="T97" fmla="*/ 103 h 126"/>
              <a:gd name="T98" fmla="*/ 33 w 150"/>
              <a:gd name="T99" fmla="*/ 96 h 126"/>
              <a:gd name="T100" fmla="*/ 57 w 150"/>
              <a:gd name="T101" fmla="*/ 64 h 126"/>
              <a:gd name="T102" fmla="*/ 57 w 150"/>
              <a:gd name="T103" fmla="*/ 64 h 126"/>
              <a:gd name="T104" fmla="*/ 57 w 150"/>
              <a:gd name="T105" fmla="*/ 64 h 126"/>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 ang="0">
                <a:pos x="T68" y="T69"/>
              </a:cxn>
              <a:cxn ang="0">
                <a:pos x="T70" y="T71"/>
              </a:cxn>
              <a:cxn ang="0">
                <a:pos x="T72" y="T73"/>
              </a:cxn>
              <a:cxn ang="0">
                <a:pos x="T74" y="T75"/>
              </a:cxn>
              <a:cxn ang="0">
                <a:pos x="T76" y="T77"/>
              </a:cxn>
              <a:cxn ang="0">
                <a:pos x="T78" y="T79"/>
              </a:cxn>
              <a:cxn ang="0">
                <a:pos x="T80" y="T81"/>
              </a:cxn>
              <a:cxn ang="0">
                <a:pos x="T82" y="T83"/>
              </a:cxn>
              <a:cxn ang="0">
                <a:pos x="T84" y="T85"/>
              </a:cxn>
              <a:cxn ang="0">
                <a:pos x="T86" y="T87"/>
              </a:cxn>
              <a:cxn ang="0">
                <a:pos x="T88" y="T89"/>
              </a:cxn>
              <a:cxn ang="0">
                <a:pos x="T90" y="T91"/>
              </a:cxn>
              <a:cxn ang="0">
                <a:pos x="T92" y="T93"/>
              </a:cxn>
              <a:cxn ang="0">
                <a:pos x="T94" y="T95"/>
              </a:cxn>
              <a:cxn ang="0">
                <a:pos x="T96" y="T97"/>
              </a:cxn>
              <a:cxn ang="0">
                <a:pos x="T98" y="T99"/>
              </a:cxn>
              <a:cxn ang="0">
                <a:pos x="T100" y="T101"/>
              </a:cxn>
              <a:cxn ang="0">
                <a:pos x="T102" y="T103"/>
              </a:cxn>
              <a:cxn ang="0">
                <a:pos x="T104" y="T105"/>
              </a:cxn>
            </a:cxnLst>
            <a:rect l="0" t="0" r="r" b="b"/>
            <a:pathLst>
              <a:path w="150" h="126">
                <a:moveTo>
                  <a:pt x="91" y="22"/>
                </a:moveTo>
                <a:cubicBezTo>
                  <a:pt x="97" y="26"/>
                  <a:pt x="102" y="33"/>
                  <a:pt x="103" y="42"/>
                </a:cubicBezTo>
                <a:cubicBezTo>
                  <a:pt x="106" y="43"/>
                  <a:pt x="109" y="44"/>
                  <a:pt x="112" y="44"/>
                </a:cubicBezTo>
                <a:cubicBezTo>
                  <a:pt x="125" y="44"/>
                  <a:pt x="134" y="34"/>
                  <a:pt x="134" y="22"/>
                </a:cubicBezTo>
                <a:cubicBezTo>
                  <a:pt x="134" y="10"/>
                  <a:pt x="125" y="0"/>
                  <a:pt x="112" y="0"/>
                </a:cubicBezTo>
                <a:cubicBezTo>
                  <a:pt x="100" y="0"/>
                  <a:pt x="91" y="10"/>
                  <a:pt x="91" y="22"/>
                </a:cubicBezTo>
                <a:close/>
                <a:moveTo>
                  <a:pt x="76" y="67"/>
                </a:moveTo>
                <a:cubicBezTo>
                  <a:pt x="88" y="67"/>
                  <a:pt x="98" y="57"/>
                  <a:pt x="98" y="45"/>
                </a:cubicBezTo>
                <a:cubicBezTo>
                  <a:pt x="98" y="32"/>
                  <a:pt x="88" y="23"/>
                  <a:pt x="76" y="23"/>
                </a:cubicBezTo>
                <a:cubicBezTo>
                  <a:pt x="64" y="23"/>
                  <a:pt x="54" y="32"/>
                  <a:pt x="54" y="45"/>
                </a:cubicBezTo>
                <a:cubicBezTo>
                  <a:pt x="54" y="57"/>
                  <a:pt x="64" y="67"/>
                  <a:pt x="76" y="67"/>
                </a:cubicBezTo>
                <a:close/>
                <a:moveTo>
                  <a:pt x="85" y="68"/>
                </a:moveTo>
                <a:cubicBezTo>
                  <a:pt x="67" y="68"/>
                  <a:pt x="67" y="68"/>
                  <a:pt x="67" y="68"/>
                </a:cubicBezTo>
                <a:cubicBezTo>
                  <a:pt x="51" y="68"/>
                  <a:pt x="39" y="81"/>
                  <a:pt x="39" y="96"/>
                </a:cubicBezTo>
                <a:cubicBezTo>
                  <a:pt x="39" y="119"/>
                  <a:pt x="39" y="119"/>
                  <a:pt x="39" y="119"/>
                </a:cubicBezTo>
                <a:cubicBezTo>
                  <a:pt x="39" y="119"/>
                  <a:pt x="39" y="119"/>
                  <a:pt x="39" y="119"/>
                </a:cubicBezTo>
                <a:cubicBezTo>
                  <a:pt x="40" y="120"/>
                  <a:pt x="40" y="120"/>
                  <a:pt x="40" y="120"/>
                </a:cubicBezTo>
                <a:cubicBezTo>
                  <a:pt x="55" y="124"/>
                  <a:pt x="68" y="126"/>
                  <a:pt x="79" y="126"/>
                </a:cubicBezTo>
                <a:cubicBezTo>
                  <a:pt x="99" y="126"/>
                  <a:pt x="111" y="120"/>
                  <a:pt x="112" y="120"/>
                </a:cubicBezTo>
                <a:cubicBezTo>
                  <a:pt x="113" y="119"/>
                  <a:pt x="113" y="119"/>
                  <a:pt x="113" y="119"/>
                </a:cubicBezTo>
                <a:cubicBezTo>
                  <a:pt x="114" y="119"/>
                  <a:pt x="114" y="119"/>
                  <a:pt x="114" y="119"/>
                </a:cubicBezTo>
                <a:cubicBezTo>
                  <a:pt x="114" y="96"/>
                  <a:pt x="114" y="96"/>
                  <a:pt x="114" y="96"/>
                </a:cubicBezTo>
                <a:cubicBezTo>
                  <a:pt x="114" y="81"/>
                  <a:pt x="101" y="68"/>
                  <a:pt x="85" y="68"/>
                </a:cubicBezTo>
                <a:close/>
                <a:moveTo>
                  <a:pt x="122" y="45"/>
                </a:moveTo>
                <a:cubicBezTo>
                  <a:pt x="103" y="45"/>
                  <a:pt x="103" y="45"/>
                  <a:pt x="103" y="45"/>
                </a:cubicBezTo>
                <a:cubicBezTo>
                  <a:pt x="103" y="53"/>
                  <a:pt x="100" y="59"/>
                  <a:pt x="95" y="64"/>
                </a:cubicBezTo>
                <a:cubicBezTo>
                  <a:pt x="109" y="68"/>
                  <a:pt x="119" y="81"/>
                  <a:pt x="119" y="96"/>
                </a:cubicBezTo>
                <a:cubicBezTo>
                  <a:pt x="119" y="103"/>
                  <a:pt x="119" y="103"/>
                  <a:pt x="119" y="103"/>
                </a:cubicBezTo>
                <a:cubicBezTo>
                  <a:pt x="137" y="103"/>
                  <a:pt x="148" y="97"/>
                  <a:pt x="148" y="97"/>
                </a:cubicBezTo>
                <a:cubicBezTo>
                  <a:pt x="150" y="96"/>
                  <a:pt x="150" y="96"/>
                  <a:pt x="150" y="96"/>
                </a:cubicBezTo>
                <a:cubicBezTo>
                  <a:pt x="150" y="96"/>
                  <a:pt x="150" y="96"/>
                  <a:pt x="150" y="96"/>
                </a:cubicBezTo>
                <a:cubicBezTo>
                  <a:pt x="150" y="73"/>
                  <a:pt x="150" y="73"/>
                  <a:pt x="150" y="73"/>
                </a:cubicBezTo>
                <a:cubicBezTo>
                  <a:pt x="150" y="58"/>
                  <a:pt x="137" y="45"/>
                  <a:pt x="122" y="45"/>
                </a:cubicBezTo>
                <a:close/>
                <a:moveTo>
                  <a:pt x="38" y="44"/>
                </a:moveTo>
                <a:cubicBezTo>
                  <a:pt x="42" y="44"/>
                  <a:pt x="46" y="43"/>
                  <a:pt x="49" y="40"/>
                </a:cubicBezTo>
                <a:cubicBezTo>
                  <a:pt x="50" y="33"/>
                  <a:pt x="54" y="27"/>
                  <a:pt x="59" y="23"/>
                </a:cubicBezTo>
                <a:cubicBezTo>
                  <a:pt x="60" y="23"/>
                  <a:pt x="60" y="22"/>
                  <a:pt x="60" y="22"/>
                </a:cubicBezTo>
                <a:cubicBezTo>
                  <a:pt x="60" y="10"/>
                  <a:pt x="50" y="0"/>
                  <a:pt x="38" y="0"/>
                </a:cubicBezTo>
                <a:cubicBezTo>
                  <a:pt x="25" y="0"/>
                  <a:pt x="16" y="10"/>
                  <a:pt x="16" y="22"/>
                </a:cubicBezTo>
                <a:cubicBezTo>
                  <a:pt x="16" y="34"/>
                  <a:pt x="25" y="44"/>
                  <a:pt x="38" y="44"/>
                </a:cubicBezTo>
                <a:close/>
                <a:moveTo>
                  <a:pt x="57" y="64"/>
                </a:moveTo>
                <a:cubicBezTo>
                  <a:pt x="52" y="59"/>
                  <a:pt x="49" y="53"/>
                  <a:pt x="49" y="45"/>
                </a:cubicBezTo>
                <a:cubicBezTo>
                  <a:pt x="48" y="45"/>
                  <a:pt x="48" y="45"/>
                  <a:pt x="47" y="45"/>
                </a:cubicBezTo>
                <a:cubicBezTo>
                  <a:pt x="28" y="45"/>
                  <a:pt x="28" y="45"/>
                  <a:pt x="28" y="45"/>
                </a:cubicBezTo>
                <a:cubicBezTo>
                  <a:pt x="13" y="45"/>
                  <a:pt x="0" y="58"/>
                  <a:pt x="0" y="73"/>
                </a:cubicBezTo>
                <a:cubicBezTo>
                  <a:pt x="0" y="96"/>
                  <a:pt x="0" y="96"/>
                  <a:pt x="0" y="96"/>
                </a:cubicBezTo>
                <a:cubicBezTo>
                  <a:pt x="0" y="97"/>
                  <a:pt x="0" y="97"/>
                  <a:pt x="0" y="97"/>
                </a:cubicBezTo>
                <a:cubicBezTo>
                  <a:pt x="2" y="97"/>
                  <a:pt x="2" y="97"/>
                  <a:pt x="2" y="97"/>
                </a:cubicBezTo>
                <a:cubicBezTo>
                  <a:pt x="14" y="101"/>
                  <a:pt x="24" y="103"/>
                  <a:pt x="33" y="103"/>
                </a:cubicBezTo>
                <a:cubicBezTo>
                  <a:pt x="33" y="96"/>
                  <a:pt x="33" y="96"/>
                  <a:pt x="33" y="96"/>
                </a:cubicBezTo>
                <a:cubicBezTo>
                  <a:pt x="33" y="81"/>
                  <a:pt x="44" y="68"/>
                  <a:pt x="57" y="64"/>
                </a:cubicBezTo>
                <a:close/>
                <a:moveTo>
                  <a:pt x="57" y="64"/>
                </a:moveTo>
                <a:cubicBezTo>
                  <a:pt x="57" y="64"/>
                  <a:pt x="57" y="64"/>
                  <a:pt x="57" y="64"/>
                </a:cubicBezTo>
              </a:path>
            </a:pathLst>
          </a:custGeom>
          <a:solidFill>
            <a:schemeClr val="bg1"/>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2" name="Freeform 117">
            <a:extLst>
              <a:ext uri="{FF2B5EF4-FFF2-40B4-BE49-F238E27FC236}">
                <a16:creationId xmlns:a16="http://schemas.microsoft.com/office/drawing/2014/main" id="{40AF62F1-63BE-4336-8B74-30A3EB08EBC3}"/>
              </a:ext>
            </a:extLst>
          </p:cNvPr>
          <p:cNvSpPr>
            <a:spLocks noEditPoints="1"/>
          </p:cNvSpPr>
          <p:nvPr/>
        </p:nvSpPr>
        <p:spPr bwMode="auto">
          <a:xfrm>
            <a:off x="3330080" y="1500627"/>
            <a:ext cx="247740" cy="364135"/>
          </a:xfrm>
          <a:custGeom>
            <a:avLst/>
            <a:gdLst>
              <a:gd name="T0" fmla="*/ 43 w 84"/>
              <a:gd name="T1" fmla="*/ 1 h 125"/>
              <a:gd name="T2" fmla="*/ 9 w 84"/>
              <a:gd name="T3" fmla="*/ 68 h 125"/>
              <a:gd name="T4" fmla="*/ 20 w 84"/>
              <a:gd name="T5" fmla="*/ 110 h 125"/>
              <a:gd name="T6" fmla="*/ 29 w 84"/>
              <a:gd name="T7" fmla="*/ 114 h 125"/>
              <a:gd name="T8" fmla="*/ 37 w 84"/>
              <a:gd name="T9" fmla="*/ 125 h 125"/>
              <a:gd name="T10" fmla="*/ 53 w 84"/>
              <a:gd name="T11" fmla="*/ 117 h 125"/>
              <a:gd name="T12" fmla="*/ 58 w 84"/>
              <a:gd name="T13" fmla="*/ 115 h 125"/>
              <a:gd name="T14" fmla="*/ 63 w 84"/>
              <a:gd name="T15" fmla="*/ 85 h 125"/>
              <a:gd name="T16" fmla="*/ 84 w 84"/>
              <a:gd name="T17" fmla="*/ 43 h 125"/>
              <a:gd name="T18" fmla="*/ 29 w 84"/>
              <a:gd name="T19" fmla="*/ 48 h 125"/>
              <a:gd name="T20" fmla="*/ 38 w 84"/>
              <a:gd name="T21" fmla="*/ 50 h 125"/>
              <a:gd name="T22" fmla="*/ 41 w 84"/>
              <a:gd name="T23" fmla="*/ 50 h 125"/>
              <a:gd name="T24" fmla="*/ 49 w 84"/>
              <a:gd name="T25" fmla="*/ 50 h 125"/>
              <a:gd name="T26" fmla="*/ 51 w 84"/>
              <a:gd name="T27" fmla="*/ 51 h 125"/>
              <a:gd name="T28" fmla="*/ 48 w 84"/>
              <a:gd name="T29" fmla="*/ 80 h 125"/>
              <a:gd name="T30" fmla="*/ 54 w 84"/>
              <a:gd name="T31" fmla="*/ 88 h 125"/>
              <a:gd name="T32" fmla="*/ 28 w 84"/>
              <a:gd name="T33" fmla="*/ 95 h 125"/>
              <a:gd name="T34" fmla="*/ 54 w 84"/>
              <a:gd name="T35" fmla="*/ 88 h 125"/>
              <a:gd name="T36" fmla="*/ 28 w 84"/>
              <a:gd name="T37" fmla="*/ 99 h 125"/>
              <a:gd name="T38" fmla="*/ 54 w 84"/>
              <a:gd name="T39" fmla="*/ 106 h 125"/>
              <a:gd name="T40" fmla="*/ 56 w 84"/>
              <a:gd name="T41" fmla="*/ 80 h 125"/>
              <a:gd name="T42" fmla="*/ 62 w 84"/>
              <a:gd name="T43" fmla="*/ 45 h 125"/>
              <a:gd name="T44" fmla="*/ 56 w 84"/>
              <a:gd name="T45" fmla="*/ 44 h 125"/>
              <a:gd name="T46" fmla="*/ 52 w 84"/>
              <a:gd name="T47" fmla="*/ 46 h 125"/>
              <a:gd name="T48" fmla="*/ 47 w 84"/>
              <a:gd name="T49" fmla="*/ 39 h 125"/>
              <a:gd name="T50" fmla="*/ 40 w 84"/>
              <a:gd name="T51" fmla="*/ 46 h 125"/>
              <a:gd name="T52" fmla="*/ 32 w 84"/>
              <a:gd name="T53" fmla="*/ 41 h 125"/>
              <a:gd name="T54" fmla="*/ 28 w 84"/>
              <a:gd name="T55" fmla="*/ 43 h 125"/>
              <a:gd name="T56" fmla="*/ 22 w 84"/>
              <a:gd name="T57" fmla="*/ 45 h 125"/>
              <a:gd name="T58" fmla="*/ 27 w 84"/>
              <a:gd name="T59" fmla="*/ 79 h 125"/>
              <a:gd name="T60" fmla="*/ 9 w 84"/>
              <a:gd name="T61" fmla="*/ 42 h 125"/>
              <a:gd name="T62" fmla="*/ 76 w 84"/>
              <a:gd name="T63" fmla="*/ 43 h 125"/>
              <a:gd name="T64" fmla="*/ 56 w 84"/>
              <a:gd name="T65" fmla="*/ 80 h 125"/>
              <a:gd name="T66" fmla="*/ 56 w 84"/>
              <a:gd name="T67" fmla="*/ 80 h 12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 ang="0">
                <a:pos x="T62" y="T63"/>
              </a:cxn>
              <a:cxn ang="0">
                <a:pos x="T64" y="T65"/>
              </a:cxn>
              <a:cxn ang="0">
                <a:pos x="T66" y="T67"/>
              </a:cxn>
            </a:cxnLst>
            <a:rect l="0" t="0" r="r" b="b"/>
            <a:pathLst>
              <a:path w="84" h="125">
                <a:moveTo>
                  <a:pt x="84" y="43"/>
                </a:moveTo>
                <a:cubicBezTo>
                  <a:pt x="84" y="20"/>
                  <a:pt x="66" y="1"/>
                  <a:pt x="43" y="1"/>
                </a:cubicBezTo>
                <a:cubicBezTo>
                  <a:pt x="20" y="0"/>
                  <a:pt x="1" y="19"/>
                  <a:pt x="0" y="42"/>
                </a:cubicBezTo>
                <a:cubicBezTo>
                  <a:pt x="0" y="51"/>
                  <a:pt x="3" y="60"/>
                  <a:pt x="9" y="68"/>
                </a:cubicBezTo>
                <a:cubicBezTo>
                  <a:pt x="13" y="73"/>
                  <a:pt x="17" y="79"/>
                  <a:pt x="20" y="85"/>
                </a:cubicBezTo>
                <a:cubicBezTo>
                  <a:pt x="20" y="110"/>
                  <a:pt x="20" y="110"/>
                  <a:pt x="20" y="110"/>
                </a:cubicBezTo>
                <a:cubicBezTo>
                  <a:pt x="20" y="112"/>
                  <a:pt x="21" y="114"/>
                  <a:pt x="24" y="114"/>
                </a:cubicBezTo>
                <a:cubicBezTo>
                  <a:pt x="29" y="114"/>
                  <a:pt x="29" y="114"/>
                  <a:pt x="29" y="114"/>
                </a:cubicBezTo>
                <a:cubicBezTo>
                  <a:pt x="28" y="116"/>
                  <a:pt x="28" y="116"/>
                  <a:pt x="28" y="116"/>
                </a:cubicBezTo>
                <a:cubicBezTo>
                  <a:pt x="28" y="121"/>
                  <a:pt x="32" y="125"/>
                  <a:pt x="37" y="125"/>
                </a:cubicBezTo>
                <a:cubicBezTo>
                  <a:pt x="45" y="125"/>
                  <a:pt x="45" y="125"/>
                  <a:pt x="45" y="125"/>
                </a:cubicBezTo>
                <a:cubicBezTo>
                  <a:pt x="49" y="125"/>
                  <a:pt x="53" y="122"/>
                  <a:pt x="53" y="117"/>
                </a:cubicBezTo>
                <a:cubicBezTo>
                  <a:pt x="54" y="115"/>
                  <a:pt x="54" y="115"/>
                  <a:pt x="54" y="115"/>
                </a:cubicBezTo>
                <a:cubicBezTo>
                  <a:pt x="58" y="115"/>
                  <a:pt x="58" y="115"/>
                  <a:pt x="58" y="115"/>
                </a:cubicBezTo>
                <a:cubicBezTo>
                  <a:pt x="61" y="115"/>
                  <a:pt x="62" y="113"/>
                  <a:pt x="63" y="111"/>
                </a:cubicBezTo>
                <a:cubicBezTo>
                  <a:pt x="63" y="85"/>
                  <a:pt x="63" y="85"/>
                  <a:pt x="63" y="85"/>
                </a:cubicBezTo>
                <a:cubicBezTo>
                  <a:pt x="66" y="80"/>
                  <a:pt x="70" y="74"/>
                  <a:pt x="75" y="69"/>
                </a:cubicBezTo>
                <a:cubicBezTo>
                  <a:pt x="81" y="61"/>
                  <a:pt x="84" y="53"/>
                  <a:pt x="84" y="43"/>
                </a:cubicBezTo>
                <a:close/>
                <a:moveTo>
                  <a:pt x="35" y="79"/>
                </a:moveTo>
                <a:cubicBezTo>
                  <a:pt x="29" y="48"/>
                  <a:pt x="29" y="48"/>
                  <a:pt x="29" y="48"/>
                </a:cubicBezTo>
                <a:cubicBezTo>
                  <a:pt x="33" y="45"/>
                  <a:pt x="33" y="45"/>
                  <a:pt x="33" y="45"/>
                </a:cubicBezTo>
                <a:cubicBezTo>
                  <a:pt x="38" y="50"/>
                  <a:pt x="38" y="50"/>
                  <a:pt x="38" y="50"/>
                </a:cubicBezTo>
                <a:cubicBezTo>
                  <a:pt x="39" y="51"/>
                  <a:pt x="39" y="51"/>
                  <a:pt x="40" y="51"/>
                </a:cubicBezTo>
                <a:cubicBezTo>
                  <a:pt x="41" y="51"/>
                  <a:pt x="41" y="51"/>
                  <a:pt x="41" y="50"/>
                </a:cubicBezTo>
                <a:cubicBezTo>
                  <a:pt x="46" y="45"/>
                  <a:pt x="46" y="45"/>
                  <a:pt x="46" y="45"/>
                </a:cubicBezTo>
                <a:cubicBezTo>
                  <a:pt x="49" y="50"/>
                  <a:pt x="49" y="50"/>
                  <a:pt x="49" y="50"/>
                </a:cubicBezTo>
                <a:cubicBezTo>
                  <a:pt x="49" y="51"/>
                  <a:pt x="50" y="51"/>
                  <a:pt x="51" y="51"/>
                </a:cubicBezTo>
                <a:cubicBezTo>
                  <a:pt x="51" y="51"/>
                  <a:pt x="51" y="51"/>
                  <a:pt x="51" y="51"/>
                </a:cubicBezTo>
                <a:cubicBezTo>
                  <a:pt x="55" y="49"/>
                  <a:pt x="55" y="49"/>
                  <a:pt x="55" y="49"/>
                </a:cubicBezTo>
                <a:cubicBezTo>
                  <a:pt x="48" y="80"/>
                  <a:pt x="48" y="80"/>
                  <a:pt x="48" y="80"/>
                </a:cubicBezTo>
                <a:lnTo>
                  <a:pt x="35" y="79"/>
                </a:lnTo>
                <a:close/>
                <a:moveTo>
                  <a:pt x="54" y="88"/>
                </a:moveTo>
                <a:cubicBezTo>
                  <a:pt x="54" y="95"/>
                  <a:pt x="54" y="95"/>
                  <a:pt x="54" y="95"/>
                </a:cubicBezTo>
                <a:cubicBezTo>
                  <a:pt x="28" y="95"/>
                  <a:pt x="28" y="95"/>
                  <a:pt x="28" y="95"/>
                </a:cubicBezTo>
                <a:cubicBezTo>
                  <a:pt x="28" y="88"/>
                  <a:pt x="28" y="88"/>
                  <a:pt x="28" y="88"/>
                </a:cubicBezTo>
                <a:lnTo>
                  <a:pt x="54" y="88"/>
                </a:lnTo>
                <a:close/>
                <a:moveTo>
                  <a:pt x="28" y="106"/>
                </a:moveTo>
                <a:cubicBezTo>
                  <a:pt x="28" y="99"/>
                  <a:pt x="28" y="99"/>
                  <a:pt x="28" y="99"/>
                </a:cubicBezTo>
                <a:cubicBezTo>
                  <a:pt x="54" y="99"/>
                  <a:pt x="54" y="99"/>
                  <a:pt x="54" y="99"/>
                </a:cubicBezTo>
                <a:cubicBezTo>
                  <a:pt x="54" y="106"/>
                  <a:pt x="54" y="106"/>
                  <a:pt x="54" y="106"/>
                </a:cubicBezTo>
                <a:lnTo>
                  <a:pt x="28" y="106"/>
                </a:lnTo>
                <a:close/>
                <a:moveTo>
                  <a:pt x="56" y="80"/>
                </a:moveTo>
                <a:cubicBezTo>
                  <a:pt x="54" y="80"/>
                  <a:pt x="54" y="80"/>
                  <a:pt x="54" y="80"/>
                </a:cubicBezTo>
                <a:cubicBezTo>
                  <a:pt x="62" y="45"/>
                  <a:pt x="62" y="45"/>
                  <a:pt x="62" y="45"/>
                </a:cubicBezTo>
                <a:cubicBezTo>
                  <a:pt x="63" y="44"/>
                  <a:pt x="62" y="42"/>
                  <a:pt x="60" y="41"/>
                </a:cubicBezTo>
                <a:cubicBezTo>
                  <a:pt x="58" y="41"/>
                  <a:pt x="57" y="42"/>
                  <a:pt x="56" y="44"/>
                </a:cubicBezTo>
                <a:cubicBezTo>
                  <a:pt x="56" y="44"/>
                  <a:pt x="56" y="44"/>
                  <a:pt x="56" y="44"/>
                </a:cubicBezTo>
                <a:cubicBezTo>
                  <a:pt x="52" y="46"/>
                  <a:pt x="52" y="46"/>
                  <a:pt x="52" y="46"/>
                </a:cubicBezTo>
                <a:cubicBezTo>
                  <a:pt x="49" y="40"/>
                  <a:pt x="49" y="40"/>
                  <a:pt x="49" y="40"/>
                </a:cubicBezTo>
                <a:cubicBezTo>
                  <a:pt x="48" y="39"/>
                  <a:pt x="48" y="39"/>
                  <a:pt x="47" y="39"/>
                </a:cubicBezTo>
                <a:cubicBezTo>
                  <a:pt x="46" y="39"/>
                  <a:pt x="45" y="39"/>
                  <a:pt x="45" y="39"/>
                </a:cubicBezTo>
                <a:cubicBezTo>
                  <a:pt x="40" y="46"/>
                  <a:pt x="40" y="46"/>
                  <a:pt x="40" y="46"/>
                </a:cubicBezTo>
                <a:cubicBezTo>
                  <a:pt x="35" y="41"/>
                  <a:pt x="35" y="41"/>
                  <a:pt x="35" y="41"/>
                </a:cubicBezTo>
                <a:cubicBezTo>
                  <a:pt x="34" y="40"/>
                  <a:pt x="33" y="40"/>
                  <a:pt x="32" y="41"/>
                </a:cubicBezTo>
                <a:cubicBezTo>
                  <a:pt x="28" y="43"/>
                  <a:pt x="28" y="43"/>
                  <a:pt x="28" y="43"/>
                </a:cubicBezTo>
                <a:cubicBezTo>
                  <a:pt x="28" y="43"/>
                  <a:pt x="28" y="43"/>
                  <a:pt x="28" y="43"/>
                </a:cubicBezTo>
                <a:cubicBezTo>
                  <a:pt x="27" y="42"/>
                  <a:pt x="26" y="41"/>
                  <a:pt x="24" y="41"/>
                </a:cubicBezTo>
                <a:cubicBezTo>
                  <a:pt x="22" y="41"/>
                  <a:pt x="21" y="43"/>
                  <a:pt x="22" y="45"/>
                </a:cubicBezTo>
                <a:cubicBezTo>
                  <a:pt x="29" y="79"/>
                  <a:pt x="29" y="79"/>
                  <a:pt x="29" y="79"/>
                </a:cubicBezTo>
                <a:cubicBezTo>
                  <a:pt x="27" y="79"/>
                  <a:pt x="27" y="79"/>
                  <a:pt x="27" y="79"/>
                </a:cubicBezTo>
                <a:cubicBezTo>
                  <a:pt x="23" y="74"/>
                  <a:pt x="19" y="68"/>
                  <a:pt x="15" y="63"/>
                </a:cubicBezTo>
                <a:cubicBezTo>
                  <a:pt x="11" y="57"/>
                  <a:pt x="9" y="50"/>
                  <a:pt x="9" y="42"/>
                </a:cubicBezTo>
                <a:cubicBezTo>
                  <a:pt x="9" y="24"/>
                  <a:pt x="24" y="9"/>
                  <a:pt x="43" y="9"/>
                </a:cubicBezTo>
                <a:cubicBezTo>
                  <a:pt x="61" y="9"/>
                  <a:pt x="76" y="25"/>
                  <a:pt x="76" y="43"/>
                </a:cubicBezTo>
                <a:cubicBezTo>
                  <a:pt x="75" y="50"/>
                  <a:pt x="73" y="58"/>
                  <a:pt x="68" y="63"/>
                </a:cubicBezTo>
                <a:cubicBezTo>
                  <a:pt x="64" y="69"/>
                  <a:pt x="60" y="74"/>
                  <a:pt x="56" y="80"/>
                </a:cubicBezTo>
                <a:close/>
                <a:moveTo>
                  <a:pt x="56" y="80"/>
                </a:moveTo>
                <a:cubicBezTo>
                  <a:pt x="56" y="80"/>
                  <a:pt x="56" y="80"/>
                  <a:pt x="56" y="80"/>
                </a:cubicBezTo>
              </a:path>
            </a:pathLst>
          </a:custGeom>
          <a:solidFill>
            <a:schemeClr val="bg1"/>
          </a:solidFill>
          <a:ln>
            <a:noFill/>
          </a:ln>
        </p:spPr>
        <p:txBody>
          <a:bodyPr vert="horz" wrap="square" lIns="91440" tIns="45720" rIns="91440" bIns="45720" numCol="1" anchor="t" anchorCtr="0" compatLnSpc="1">
            <a:prstTxWarp prst="textNoShape">
              <a:avLst/>
            </a:prstTxWarp>
          </a:bodyPr>
          <a:lstStyle/>
          <a:p>
            <a:endParaRPr lang="en-US"/>
          </a:p>
        </p:txBody>
      </p:sp>
      <p:grpSp>
        <p:nvGrpSpPr>
          <p:cNvPr id="63" name="Group 120">
            <a:extLst>
              <a:ext uri="{FF2B5EF4-FFF2-40B4-BE49-F238E27FC236}">
                <a16:creationId xmlns:a16="http://schemas.microsoft.com/office/drawing/2014/main" id="{2CF22F0D-EB63-4BE8-B578-B93DFE0D0A4D}"/>
              </a:ext>
            </a:extLst>
          </p:cNvPr>
          <p:cNvGrpSpPr>
            <a:grpSpLocks noChangeAspect="1"/>
          </p:cNvGrpSpPr>
          <p:nvPr/>
        </p:nvGrpSpPr>
        <p:grpSpPr bwMode="auto">
          <a:xfrm>
            <a:off x="7673710" y="2032086"/>
            <a:ext cx="413490" cy="467113"/>
            <a:chOff x="-11" y="5"/>
            <a:chExt cx="347" cy="392"/>
          </a:xfrm>
          <a:solidFill>
            <a:schemeClr val="bg1"/>
          </a:solidFill>
        </p:grpSpPr>
        <p:sp>
          <p:nvSpPr>
            <p:cNvPr id="64" name="Freeform 121">
              <a:extLst>
                <a:ext uri="{FF2B5EF4-FFF2-40B4-BE49-F238E27FC236}">
                  <a16:creationId xmlns:a16="http://schemas.microsoft.com/office/drawing/2014/main" id="{51B02B6E-C07A-4760-B3D9-A85D07584CD3}"/>
                </a:ext>
              </a:extLst>
            </p:cNvPr>
            <p:cNvSpPr>
              <a:spLocks noEditPoints="1"/>
            </p:cNvSpPr>
            <p:nvPr/>
          </p:nvSpPr>
          <p:spPr bwMode="auto">
            <a:xfrm>
              <a:off x="-11" y="5"/>
              <a:ext cx="254" cy="275"/>
            </a:xfrm>
            <a:custGeom>
              <a:avLst/>
              <a:gdLst>
                <a:gd name="T0" fmla="*/ 24 w 93"/>
                <a:gd name="T1" fmla="*/ 97 h 101"/>
                <a:gd name="T2" fmla="*/ 26 w 93"/>
                <a:gd name="T3" fmla="*/ 87 h 101"/>
                <a:gd name="T4" fmla="*/ 35 w 93"/>
                <a:gd name="T5" fmla="*/ 43 h 101"/>
                <a:gd name="T6" fmla="*/ 58 w 93"/>
                <a:gd name="T7" fmla="*/ 32 h 101"/>
                <a:gd name="T8" fmla="*/ 55 w 93"/>
                <a:gd name="T9" fmla="*/ 36 h 101"/>
                <a:gd name="T10" fmla="*/ 55 w 93"/>
                <a:gd name="T11" fmla="*/ 41 h 101"/>
                <a:gd name="T12" fmla="*/ 60 w 93"/>
                <a:gd name="T13" fmla="*/ 42 h 101"/>
                <a:gd name="T14" fmla="*/ 90 w 93"/>
                <a:gd name="T15" fmla="*/ 31 h 101"/>
                <a:gd name="T16" fmla="*/ 92 w 93"/>
                <a:gd name="T17" fmla="*/ 28 h 101"/>
                <a:gd name="T18" fmla="*/ 91 w 93"/>
                <a:gd name="T19" fmla="*/ 24 h 101"/>
                <a:gd name="T20" fmla="*/ 68 w 93"/>
                <a:gd name="T21" fmla="*/ 1 h 101"/>
                <a:gd name="T22" fmla="*/ 64 w 93"/>
                <a:gd name="T23" fmla="*/ 1 h 101"/>
                <a:gd name="T24" fmla="*/ 61 w 93"/>
                <a:gd name="T25" fmla="*/ 5 h 101"/>
                <a:gd name="T26" fmla="*/ 63 w 93"/>
                <a:gd name="T27" fmla="*/ 12 h 101"/>
                <a:gd name="T28" fmla="*/ 21 w 93"/>
                <a:gd name="T29" fmla="*/ 30 h 101"/>
                <a:gd name="T30" fmla="*/ 8 w 93"/>
                <a:gd name="T31" fmla="*/ 94 h 101"/>
                <a:gd name="T32" fmla="*/ 15 w 93"/>
                <a:gd name="T33" fmla="*/ 100 h 101"/>
                <a:gd name="T34" fmla="*/ 24 w 93"/>
                <a:gd name="T35" fmla="*/ 97 h 101"/>
                <a:gd name="T36" fmla="*/ 24 w 93"/>
                <a:gd name="T37" fmla="*/ 97 h 101"/>
                <a:gd name="T38" fmla="*/ 24 w 93"/>
                <a:gd name="T39" fmla="*/ 97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93" h="101">
                  <a:moveTo>
                    <a:pt x="24" y="97"/>
                  </a:moveTo>
                  <a:cubicBezTo>
                    <a:pt x="27" y="95"/>
                    <a:pt x="28" y="91"/>
                    <a:pt x="26" y="87"/>
                  </a:cubicBezTo>
                  <a:cubicBezTo>
                    <a:pt x="20" y="72"/>
                    <a:pt x="23" y="55"/>
                    <a:pt x="35" y="43"/>
                  </a:cubicBezTo>
                  <a:cubicBezTo>
                    <a:pt x="41" y="37"/>
                    <a:pt x="50" y="33"/>
                    <a:pt x="58" y="32"/>
                  </a:cubicBezTo>
                  <a:cubicBezTo>
                    <a:pt x="55" y="36"/>
                    <a:pt x="55" y="36"/>
                    <a:pt x="55" y="36"/>
                  </a:cubicBezTo>
                  <a:cubicBezTo>
                    <a:pt x="54" y="38"/>
                    <a:pt x="54" y="40"/>
                    <a:pt x="55" y="41"/>
                  </a:cubicBezTo>
                  <a:cubicBezTo>
                    <a:pt x="56" y="43"/>
                    <a:pt x="58" y="43"/>
                    <a:pt x="60" y="42"/>
                  </a:cubicBezTo>
                  <a:cubicBezTo>
                    <a:pt x="90" y="31"/>
                    <a:pt x="90" y="31"/>
                    <a:pt x="90" y="31"/>
                  </a:cubicBezTo>
                  <a:cubicBezTo>
                    <a:pt x="91" y="31"/>
                    <a:pt x="92" y="29"/>
                    <a:pt x="92" y="28"/>
                  </a:cubicBezTo>
                  <a:cubicBezTo>
                    <a:pt x="93" y="27"/>
                    <a:pt x="92" y="25"/>
                    <a:pt x="91" y="24"/>
                  </a:cubicBezTo>
                  <a:cubicBezTo>
                    <a:pt x="68" y="1"/>
                    <a:pt x="68" y="1"/>
                    <a:pt x="68" y="1"/>
                  </a:cubicBezTo>
                  <a:cubicBezTo>
                    <a:pt x="67" y="0"/>
                    <a:pt x="65" y="0"/>
                    <a:pt x="64" y="1"/>
                  </a:cubicBezTo>
                  <a:cubicBezTo>
                    <a:pt x="62" y="2"/>
                    <a:pt x="61" y="3"/>
                    <a:pt x="61" y="5"/>
                  </a:cubicBezTo>
                  <a:cubicBezTo>
                    <a:pt x="63" y="12"/>
                    <a:pt x="63" y="12"/>
                    <a:pt x="63" y="12"/>
                  </a:cubicBezTo>
                  <a:cubicBezTo>
                    <a:pt x="48" y="12"/>
                    <a:pt x="33" y="18"/>
                    <a:pt x="21" y="30"/>
                  </a:cubicBezTo>
                  <a:cubicBezTo>
                    <a:pt x="4" y="47"/>
                    <a:pt x="0" y="73"/>
                    <a:pt x="8" y="94"/>
                  </a:cubicBezTo>
                  <a:cubicBezTo>
                    <a:pt x="10" y="97"/>
                    <a:pt x="12" y="99"/>
                    <a:pt x="15" y="100"/>
                  </a:cubicBezTo>
                  <a:cubicBezTo>
                    <a:pt x="18" y="101"/>
                    <a:pt x="22" y="100"/>
                    <a:pt x="24" y="97"/>
                  </a:cubicBezTo>
                  <a:close/>
                  <a:moveTo>
                    <a:pt x="24" y="97"/>
                  </a:moveTo>
                  <a:cubicBezTo>
                    <a:pt x="24" y="97"/>
                    <a:pt x="24" y="97"/>
                    <a:pt x="24" y="97"/>
                  </a:cubicBez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5" name="Freeform 122">
              <a:extLst>
                <a:ext uri="{FF2B5EF4-FFF2-40B4-BE49-F238E27FC236}">
                  <a16:creationId xmlns:a16="http://schemas.microsoft.com/office/drawing/2014/main" id="{13E264B3-E7A5-4474-BA99-FA2A56052649}"/>
                </a:ext>
              </a:extLst>
            </p:cNvPr>
            <p:cNvSpPr>
              <a:spLocks noEditPoints="1"/>
            </p:cNvSpPr>
            <p:nvPr/>
          </p:nvSpPr>
          <p:spPr bwMode="auto">
            <a:xfrm>
              <a:off x="82" y="122"/>
              <a:ext cx="254" cy="275"/>
            </a:xfrm>
            <a:custGeom>
              <a:avLst/>
              <a:gdLst>
                <a:gd name="T0" fmla="*/ 77 w 93"/>
                <a:gd name="T1" fmla="*/ 0 h 101"/>
                <a:gd name="T2" fmla="*/ 69 w 93"/>
                <a:gd name="T3" fmla="*/ 3 h 101"/>
                <a:gd name="T4" fmla="*/ 67 w 93"/>
                <a:gd name="T5" fmla="*/ 13 h 101"/>
                <a:gd name="T6" fmla="*/ 58 w 93"/>
                <a:gd name="T7" fmla="*/ 57 h 101"/>
                <a:gd name="T8" fmla="*/ 35 w 93"/>
                <a:gd name="T9" fmla="*/ 69 h 101"/>
                <a:gd name="T10" fmla="*/ 38 w 93"/>
                <a:gd name="T11" fmla="*/ 64 h 101"/>
                <a:gd name="T12" fmla="*/ 38 w 93"/>
                <a:gd name="T13" fmla="*/ 59 h 101"/>
                <a:gd name="T14" fmla="*/ 33 w 93"/>
                <a:gd name="T15" fmla="*/ 58 h 101"/>
                <a:gd name="T16" fmla="*/ 3 w 93"/>
                <a:gd name="T17" fmla="*/ 69 h 101"/>
                <a:gd name="T18" fmla="*/ 1 w 93"/>
                <a:gd name="T19" fmla="*/ 72 h 101"/>
                <a:gd name="T20" fmla="*/ 2 w 93"/>
                <a:gd name="T21" fmla="*/ 76 h 101"/>
                <a:gd name="T22" fmla="*/ 24 w 93"/>
                <a:gd name="T23" fmla="*/ 99 h 101"/>
                <a:gd name="T24" fmla="*/ 29 w 93"/>
                <a:gd name="T25" fmla="*/ 100 h 101"/>
                <a:gd name="T26" fmla="*/ 31 w 93"/>
                <a:gd name="T27" fmla="*/ 95 h 101"/>
                <a:gd name="T28" fmla="*/ 30 w 93"/>
                <a:gd name="T29" fmla="*/ 88 h 101"/>
                <a:gd name="T30" fmla="*/ 71 w 93"/>
                <a:gd name="T31" fmla="*/ 71 h 101"/>
                <a:gd name="T32" fmla="*/ 84 w 93"/>
                <a:gd name="T33" fmla="*/ 6 h 101"/>
                <a:gd name="T34" fmla="*/ 77 w 93"/>
                <a:gd name="T35" fmla="*/ 0 h 101"/>
                <a:gd name="T36" fmla="*/ 77 w 93"/>
                <a:gd name="T37" fmla="*/ 0 h 101"/>
                <a:gd name="T38" fmla="*/ 77 w 93"/>
                <a:gd name="T39" fmla="*/ 0 h 101"/>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Lst>
              <a:rect l="0" t="0" r="r" b="b"/>
              <a:pathLst>
                <a:path w="93" h="101">
                  <a:moveTo>
                    <a:pt x="77" y="0"/>
                  </a:moveTo>
                  <a:cubicBezTo>
                    <a:pt x="74" y="0"/>
                    <a:pt x="71" y="1"/>
                    <a:pt x="69" y="3"/>
                  </a:cubicBezTo>
                  <a:cubicBezTo>
                    <a:pt x="66" y="6"/>
                    <a:pt x="65" y="10"/>
                    <a:pt x="67" y="13"/>
                  </a:cubicBezTo>
                  <a:cubicBezTo>
                    <a:pt x="73" y="28"/>
                    <a:pt x="70" y="45"/>
                    <a:pt x="58" y="57"/>
                  </a:cubicBezTo>
                  <a:cubicBezTo>
                    <a:pt x="51" y="64"/>
                    <a:pt x="43" y="68"/>
                    <a:pt x="35" y="69"/>
                  </a:cubicBezTo>
                  <a:cubicBezTo>
                    <a:pt x="38" y="64"/>
                    <a:pt x="38" y="64"/>
                    <a:pt x="38" y="64"/>
                  </a:cubicBezTo>
                  <a:cubicBezTo>
                    <a:pt x="39" y="63"/>
                    <a:pt x="39" y="61"/>
                    <a:pt x="38" y="59"/>
                  </a:cubicBezTo>
                  <a:cubicBezTo>
                    <a:pt x="37" y="58"/>
                    <a:pt x="35" y="57"/>
                    <a:pt x="33" y="58"/>
                  </a:cubicBezTo>
                  <a:cubicBezTo>
                    <a:pt x="3" y="69"/>
                    <a:pt x="3" y="69"/>
                    <a:pt x="3" y="69"/>
                  </a:cubicBezTo>
                  <a:cubicBezTo>
                    <a:pt x="2" y="70"/>
                    <a:pt x="1" y="71"/>
                    <a:pt x="1" y="72"/>
                  </a:cubicBezTo>
                  <a:cubicBezTo>
                    <a:pt x="0" y="74"/>
                    <a:pt x="1" y="75"/>
                    <a:pt x="2" y="76"/>
                  </a:cubicBezTo>
                  <a:cubicBezTo>
                    <a:pt x="24" y="99"/>
                    <a:pt x="24" y="99"/>
                    <a:pt x="24" y="99"/>
                  </a:cubicBezTo>
                  <a:cubicBezTo>
                    <a:pt x="26" y="100"/>
                    <a:pt x="28" y="101"/>
                    <a:pt x="29" y="100"/>
                  </a:cubicBezTo>
                  <a:cubicBezTo>
                    <a:pt x="31" y="99"/>
                    <a:pt x="32" y="97"/>
                    <a:pt x="31" y="95"/>
                  </a:cubicBezTo>
                  <a:cubicBezTo>
                    <a:pt x="30" y="88"/>
                    <a:pt x="30" y="88"/>
                    <a:pt x="30" y="88"/>
                  </a:cubicBezTo>
                  <a:cubicBezTo>
                    <a:pt x="45" y="88"/>
                    <a:pt x="60" y="82"/>
                    <a:pt x="71" y="71"/>
                  </a:cubicBezTo>
                  <a:cubicBezTo>
                    <a:pt x="89" y="53"/>
                    <a:pt x="93" y="28"/>
                    <a:pt x="84" y="6"/>
                  </a:cubicBezTo>
                  <a:cubicBezTo>
                    <a:pt x="83" y="3"/>
                    <a:pt x="81" y="1"/>
                    <a:pt x="77" y="0"/>
                  </a:cubicBezTo>
                  <a:close/>
                  <a:moveTo>
                    <a:pt x="77" y="0"/>
                  </a:moveTo>
                  <a:cubicBezTo>
                    <a:pt x="77" y="0"/>
                    <a:pt x="77" y="0"/>
                    <a:pt x="77" y="0"/>
                  </a:cubicBezTo>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66" name="Group 65">
            <a:extLst>
              <a:ext uri="{FF2B5EF4-FFF2-40B4-BE49-F238E27FC236}">
                <a16:creationId xmlns:a16="http://schemas.microsoft.com/office/drawing/2014/main" id="{66074EE6-A485-4183-8D35-F01A831F01BC}"/>
              </a:ext>
            </a:extLst>
          </p:cNvPr>
          <p:cNvGrpSpPr/>
          <p:nvPr/>
        </p:nvGrpSpPr>
        <p:grpSpPr>
          <a:xfrm>
            <a:off x="6621997" y="4714294"/>
            <a:ext cx="292958" cy="269281"/>
            <a:chOff x="6938471" y="2721514"/>
            <a:chExt cx="374267" cy="344019"/>
          </a:xfrm>
          <a:solidFill>
            <a:schemeClr val="bg1"/>
          </a:solidFill>
        </p:grpSpPr>
        <p:sp>
          <p:nvSpPr>
            <p:cNvPr id="67" name="Freeform 312">
              <a:extLst>
                <a:ext uri="{FF2B5EF4-FFF2-40B4-BE49-F238E27FC236}">
                  <a16:creationId xmlns:a16="http://schemas.microsoft.com/office/drawing/2014/main" id="{B8C0EFA0-8DCD-4238-8B25-6552FEA99D4E}"/>
                </a:ext>
              </a:extLst>
            </p:cNvPr>
            <p:cNvSpPr>
              <a:spLocks/>
            </p:cNvSpPr>
            <p:nvPr/>
          </p:nvSpPr>
          <p:spPr bwMode="auto">
            <a:xfrm>
              <a:off x="7042184" y="2979528"/>
              <a:ext cx="72148" cy="86005"/>
            </a:xfrm>
            <a:custGeom>
              <a:avLst/>
              <a:gdLst>
                <a:gd name="T0" fmla="*/ 12 w 12"/>
                <a:gd name="T1" fmla="*/ 14 h 14"/>
                <a:gd name="T2" fmla="*/ 0 w 12"/>
                <a:gd name="T3" fmla="*/ 14 h 14"/>
                <a:gd name="T4" fmla="*/ 0 w 12"/>
                <a:gd name="T5" fmla="*/ 3 h 14"/>
                <a:gd name="T6" fmla="*/ 4 w 12"/>
                <a:gd name="T7" fmla="*/ 0 h 14"/>
                <a:gd name="T8" fmla="*/ 9 w 12"/>
                <a:gd name="T9" fmla="*/ 0 h 14"/>
                <a:gd name="T10" fmla="*/ 12 w 12"/>
                <a:gd name="T11" fmla="*/ 3 h 14"/>
                <a:gd name="T12" fmla="*/ 12 w 12"/>
                <a:gd name="T13" fmla="*/ 14 h 14"/>
              </a:gdLst>
              <a:ahLst/>
              <a:cxnLst>
                <a:cxn ang="0">
                  <a:pos x="T0" y="T1"/>
                </a:cxn>
                <a:cxn ang="0">
                  <a:pos x="T2" y="T3"/>
                </a:cxn>
                <a:cxn ang="0">
                  <a:pos x="T4" y="T5"/>
                </a:cxn>
                <a:cxn ang="0">
                  <a:pos x="T6" y="T7"/>
                </a:cxn>
                <a:cxn ang="0">
                  <a:pos x="T8" y="T9"/>
                </a:cxn>
                <a:cxn ang="0">
                  <a:pos x="T10" y="T11"/>
                </a:cxn>
                <a:cxn ang="0">
                  <a:pos x="T12" y="T13"/>
                </a:cxn>
              </a:cxnLst>
              <a:rect l="0" t="0" r="r" b="b"/>
              <a:pathLst>
                <a:path w="12" h="14">
                  <a:moveTo>
                    <a:pt x="12" y="14"/>
                  </a:moveTo>
                  <a:cubicBezTo>
                    <a:pt x="0" y="14"/>
                    <a:pt x="0" y="14"/>
                    <a:pt x="0" y="14"/>
                  </a:cubicBezTo>
                  <a:cubicBezTo>
                    <a:pt x="0" y="3"/>
                    <a:pt x="0" y="3"/>
                    <a:pt x="0" y="3"/>
                  </a:cubicBezTo>
                  <a:cubicBezTo>
                    <a:pt x="0" y="2"/>
                    <a:pt x="2" y="0"/>
                    <a:pt x="4" y="0"/>
                  </a:cubicBezTo>
                  <a:cubicBezTo>
                    <a:pt x="9" y="0"/>
                    <a:pt x="9" y="0"/>
                    <a:pt x="9" y="0"/>
                  </a:cubicBezTo>
                  <a:cubicBezTo>
                    <a:pt x="11" y="0"/>
                    <a:pt x="12" y="2"/>
                    <a:pt x="12" y="3"/>
                  </a:cubicBezTo>
                  <a:lnTo>
                    <a:pt x="12" y="14"/>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8" name="Freeform 313">
              <a:extLst>
                <a:ext uri="{FF2B5EF4-FFF2-40B4-BE49-F238E27FC236}">
                  <a16:creationId xmlns:a16="http://schemas.microsoft.com/office/drawing/2014/main" id="{039678E3-F54B-47E2-BE75-55D239390814}"/>
                </a:ext>
              </a:extLst>
            </p:cNvPr>
            <p:cNvSpPr>
              <a:spLocks/>
            </p:cNvSpPr>
            <p:nvPr/>
          </p:nvSpPr>
          <p:spPr bwMode="auto">
            <a:xfrm>
              <a:off x="6938471" y="2931999"/>
              <a:ext cx="78911" cy="133534"/>
            </a:xfrm>
            <a:custGeom>
              <a:avLst/>
              <a:gdLst>
                <a:gd name="T0" fmla="*/ 13 w 13"/>
                <a:gd name="T1" fmla="*/ 22 h 22"/>
                <a:gd name="T2" fmla="*/ 0 w 13"/>
                <a:gd name="T3" fmla="*/ 22 h 22"/>
                <a:gd name="T4" fmla="*/ 0 w 13"/>
                <a:gd name="T5" fmla="*/ 4 h 22"/>
                <a:gd name="T6" fmla="*/ 4 w 13"/>
                <a:gd name="T7" fmla="*/ 0 h 22"/>
                <a:gd name="T8" fmla="*/ 9 w 13"/>
                <a:gd name="T9" fmla="*/ 0 h 22"/>
                <a:gd name="T10" fmla="*/ 13 w 13"/>
                <a:gd name="T11" fmla="*/ 4 h 22"/>
                <a:gd name="T12" fmla="*/ 13 w 13"/>
                <a:gd name="T13" fmla="*/ 22 h 22"/>
              </a:gdLst>
              <a:ahLst/>
              <a:cxnLst>
                <a:cxn ang="0">
                  <a:pos x="T0" y="T1"/>
                </a:cxn>
                <a:cxn ang="0">
                  <a:pos x="T2" y="T3"/>
                </a:cxn>
                <a:cxn ang="0">
                  <a:pos x="T4" y="T5"/>
                </a:cxn>
                <a:cxn ang="0">
                  <a:pos x="T6" y="T7"/>
                </a:cxn>
                <a:cxn ang="0">
                  <a:pos x="T8" y="T9"/>
                </a:cxn>
                <a:cxn ang="0">
                  <a:pos x="T10" y="T11"/>
                </a:cxn>
                <a:cxn ang="0">
                  <a:pos x="T12" y="T13"/>
                </a:cxn>
              </a:cxnLst>
              <a:rect l="0" t="0" r="r" b="b"/>
              <a:pathLst>
                <a:path w="13" h="22">
                  <a:moveTo>
                    <a:pt x="13" y="22"/>
                  </a:moveTo>
                  <a:cubicBezTo>
                    <a:pt x="0" y="22"/>
                    <a:pt x="0" y="22"/>
                    <a:pt x="0" y="22"/>
                  </a:cubicBezTo>
                  <a:cubicBezTo>
                    <a:pt x="0" y="4"/>
                    <a:pt x="0" y="4"/>
                    <a:pt x="0" y="4"/>
                  </a:cubicBezTo>
                  <a:cubicBezTo>
                    <a:pt x="0" y="2"/>
                    <a:pt x="2" y="0"/>
                    <a:pt x="4" y="0"/>
                  </a:cubicBezTo>
                  <a:cubicBezTo>
                    <a:pt x="9" y="0"/>
                    <a:pt x="9" y="0"/>
                    <a:pt x="9" y="0"/>
                  </a:cubicBezTo>
                  <a:cubicBezTo>
                    <a:pt x="11" y="0"/>
                    <a:pt x="13" y="2"/>
                    <a:pt x="13" y="4"/>
                  </a:cubicBezTo>
                  <a:lnTo>
                    <a:pt x="13" y="22"/>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9" name="Freeform 314">
              <a:extLst>
                <a:ext uri="{FF2B5EF4-FFF2-40B4-BE49-F238E27FC236}">
                  <a16:creationId xmlns:a16="http://schemas.microsoft.com/office/drawing/2014/main" id="{D2579FA7-4011-42DA-B6FB-5811D2BCF26F}"/>
                </a:ext>
              </a:extLst>
            </p:cNvPr>
            <p:cNvSpPr>
              <a:spLocks/>
            </p:cNvSpPr>
            <p:nvPr/>
          </p:nvSpPr>
          <p:spPr bwMode="auto">
            <a:xfrm>
              <a:off x="7143641" y="2845995"/>
              <a:ext cx="72148" cy="219538"/>
            </a:xfrm>
            <a:custGeom>
              <a:avLst/>
              <a:gdLst>
                <a:gd name="T0" fmla="*/ 12 w 12"/>
                <a:gd name="T1" fmla="*/ 36 h 36"/>
                <a:gd name="T2" fmla="*/ 0 w 12"/>
                <a:gd name="T3" fmla="*/ 36 h 36"/>
                <a:gd name="T4" fmla="*/ 0 w 12"/>
                <a:gd name="T5" fmla="*/ 3 h 36"/>
                <a:gd name="T6" fmla="*/ 3 w 12"/>
                <a:gd name="T7" fmla="*/ 0 h 36"/>
                <a:gd name="T8" fmla="*/ 8 w 12"/>
                <a:gd name="T9" fmla="*/ 0 h 36"/>
                <a:gd name="T10" fmla="*/ 12 w 12"/>
                <a:gd name="T11" fmla="*/ 3 h 36"/>
                <a:gd name="T12" fmla="*/ 12 w 12"/>
                <a:gd name="T13" fmla="*/ 36 h 36"/>
              </a:gdLst>
              <a:ahLst/>
              <a:cxnLst>
                <a:cxn ang="0">
                  <a:pos x="T0" y="T1"/>
                </a:cxn>
                <a:cxn ang="0">
                  <a:pos x="T2" y="T3"/>
                </a:cxn>
                <a:cxn ang="0">
                  <a:pos x="T4" y="T5"/>
                </a:cxn>
                <a:cxn ang="0">
                  <a:pos x="T6" y="T7"/>
                </a:cxn>
                <a:cxn ang="0">
                  <a:pos x="T8" y="T9"/>
                </a:cxn>
                <a:cxn ang="0">
                  <a:pos x="T10" y="T11"/>
                </a:cxn>
                <a:cxn ang="0">
                  <a:pos x="T12" y="T13"/>
                </a:cxn>
              </a:cxnLst>
              <a:rect l="0" t="0" r="r" b="b"/>
              <a:pathLst>
                <a:path w="12" h="36">
                  <a:moveTo>
                    <a:pt x="12" y="36"/>
                  </a:moveTo>
                  <a:cubicBezTo>
                    <a:pt x="0" y="36"/>
                    <a:pt x="0" y="36"/>
                    <a:pt x="0" y="36"/>
                  </a:cubicBezTo>
                  <a:cubicBezTo>
                    <a:pt x="0" y="3"/>
                    <a:pt x="0" y="3"/>
                    <a:pt x="0" y="3"/>
                  </a:cubicBezTo>
                  <a:cubicBezTo>
                    <a:pt x="0" y="2"/>
                    <a:pt x="1" y="0"/>
                    <a:pt x="3" y="0"/>
                  </a:cubicBezTo>
                  <a:cubicBezTo>
                    <a:pt x="8" y="0"/>
                    <a:pt x="8" y="0"/>
                    <a:pt x="8" y="0"/>
                  </a:cubicBezTo>
                  <a:cubicBezTo>
                    <a:pt x="10" y="0"/>
                    <a:pt x="12" y="2"/>
                    <a:pt x="12" y="3"/>
                  </a:cubicBezTo>
                  <a:lnTo>
                    <a:pt x="12" y="3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0" name="Freeform 315">
              <a:extLst>
                <a:ext uri="{FF2B5EF4-FFF2-40B4-BE49-F238E27FC236}">
                  <a16:creationId xmlns:a16="http://schemas.microsoft.com/office/drawing/2014/main" id="{09665CA5-79D4-4CA0-9094-3B91F38C2676}"/>
                </a:ext>
              </a:extLst>
            </p:cNvPr>
            <p:cNvSpPr>
              <a:spLocks/>
            </p:cNvSpPr>
            <p:nvPr/>
          </p:nvSpPr>
          <p:spPr bwMode="auto">
            <a:xfrm>
              <a:off x="7240590" y="2721514"/>
              <a:ext cx="72148" cy="344019"/>
            </a:xfrm>
            <a:custGeom>
              <a:avLst/>
              <a:gdLst>
                <a:gd name="T0" fmla="*/ 12 w 12"/>
                <a:gd name="T1" fmla="*/ 56 h 56"/>
                <a:gd name="T2" fmla="*/ 0 w 12"/>
                <a:gd name="T3" fmla="*/ 56 h 56"/>
                <a:gd name="T4" fmla="*/ 0 w 12"/>
                <a:gd name="T5" fmla="*/ 4 h 56"/>
                <a:gd name="T6" fmla="*/ 3 w 12"/>
                <a:gd name="T7" fmla="*/ 0 h 56"/>
                <a:gd name="T8" fmla="*/ 9 w 12"/>
                <a:gd name="T9" fmla="*/ 0 h 56"/>
                <a:gd name="T10" fmla="*/ 12 w 12"/>
                <a:gd name="T11" fmla="*/ 4 h 56"/>
                <a:gd name="T12" fmla="*/ 12 w 12"/>
                <a:gd name="T13" fmla="*/ 56 h 56"/>
              </a:gdLst>
              <a:ahLst/>
              <a:cxnLst>
                <a:cxn ang="0">
                  <a:pos x="T0" y="T1"/>
                </a:cxn>
                <a:cxn ang="0">
                  <a:pos x="T2" y="T3"/>
                </a:cxn>
                <a:cxn ang="0">
                  <a:pos x="T4" y="T5"/>
                </a:cxn>
                <a:cxn ang="0">
                  <a:pos x="T6" y="T7"/>
                </a:cxn>
                <a:cxn ang="0">
                  <a:pos x="T8" y="T9"/>
                </a:cxn>
                <a:cxn ang="0">
                  <a:pos x="T10" y="T11"/>
                </a:cxn>
                <a:cxn ang="0">
                  <a:pos x="T12" y="T13"/>
                </a:cxn>
              </a:cxnLst>
              <a:rect l="0" t="0" r="r" b="b"/>
              <a:pathLst>
                <a:path w="12" h="56">
                  <a:moveTo>
                    <a:pt x="12" y="56"/>
                  </a:moveTo>
                  <a:cubicBezTo>
                    <a:pt x="0" y="56"/>
                    <a:pt x="0" y="56"/>
                    <a:pt x="0" y="56"/>
                  </a:cubicBezTo>
                  <a:cubicBezTo>
                    <a:pt x="0" y="4"/>
                    <a:pt x="0" y="4"/>
                    <a:pt x="0" y="4"/>
                  </a:cubicBezTo>
                  <a:cubicBezTo>
                    <a:pt x="0" y="2"/>
                    <a:pt x="1" y="0"/>
                    <a:pt x="3" y="0"/>
                  </a:cubicBezTo>
                  <a:cubicBezTo>
                    <a:pt x="9" y="0"/>
                    <a:pt x="9" y="0"/>
                    <a:pt x="9" y="0"/>
                  </a:cubicBezTo>
                  <a:cubicBezTo>
                    <a:pt x="10" y="0"/>
                    <a:pt x="12" y="2"/>
                    <a:pt x="12" y="4"/>
                  </a:cubicBezTo>
                  <a:lnTo>
                    <a:pt x="12" y="56"/>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71" name="Freeform 228">
            <a:extLst>
              <a:ext uri="{FF2B5EF4-FFF2-40B4-BE49-F238E27FC236}">
                <a16:creationId xmlns:a16="http://schemas.microsoft.com/office/drawing/2014/main" id="{812B3C0D-AB48-48A9-B2E4-D3398F06FA93}"/>
              </a:ext>
            </a:extLst>
          </p:cNvPr>
          <p:cNvSpPr>
            <a:spLocks/>
          </p:cNvSpPr>
          <p:nvPr/>
        </p:nvSpPr>
        <p:spPr bwMode="auto">
          <a:xfrm>
            <a:off x="4036932" y="6405523"/>
            <a:ext cx="201418" cy="282182"/>
          </a:xfrm>
          <a:custGeom>
            <a:avLst/>
            <a:gdLst>
              <a:gd name="T0" fmla="*/ 23 w 37"/>
              <a:gd name="T1" fmla="*/ 31 h 74"/>
              <a:gd name="T2" fmla="*/ 14 w 37"/>
              <a:gd name="T3" fmla="*/ 24 h 74"/>
              <a:gd name="T4" fmla="*/ 20 w 37"/>
              <a:gd name="T5" fmla="*/ 20 h 74"/>
              <a:gd name="T6" fmla="*/ 29 w 37"/>
              <a:gd name="T7" fmla="*/ 22 h 74"/>
              <a:gd name="T8" fmla="*/ 32 w 37"/>
              <a:gd name="T9" fmla="*/ 22 h 74"/>
              <a:gd name="T10" fmla="*/ 33 w 37"/>
              <a:gd name="T11" fmla="*/ 21 h 74"/>
              <a:gd name="T12" fmla="*/ 35 w 37"/>
              <a:gd name="T13" fmla="*/ 15 h 74"/>
              <a:gd name="T14" fmla="*/ 34 w 37"/>
              <a:gd name="T15" fmla="*/ 12 h 74"/>
              <a:gd name="T16" fmla="*/ 25 w 37"/>
              <a:gd name="T17" fmla="*/ 8 h 74"/>
              <a:gd name="T18" fmla="*/ 25 w 37"/>
              <a:gd name="T19" fmla="*/ 3 h 74"/>
              <a:gd name="T20" fmla="*/ 22 w 37"/>
              <a:gd name="T21" fmla="*/ 0 h 74"/>
              <a:gd name="T22" fmla="*/ 17 w 37"/>
              <a:gd name="T23" fmla="*/ 0 h 74"/>
              <a:gd name="T24" fmla="*/ 14 w 37"/>
              <a:gd name="T25" fmla="*/ 3 h 74"/>
              <a:gd name="T26" fmla="*/ 14 w 37"/>
              <a:gd name="T27" fmla="*/ 9 h 74"/>
              <a:gd name="T28" fmla="*/ 1 w 37"/>
              <a:gd name="T29" fmla="*/ 25 h 74"/>
              <a:gd name="T30" fmla="*/ 17 w 37"/>
              <a:gd name="T31" fmla="*/ 42 h 74"/>
              <a:gd name="T32" fmla="*/ 24 w 37"/>
              <a:gd name="T33" fmla="*/ 49 h 74"/>
              <a:gd name="T34" fmla="*/ 17 w 37"/>
              <a:gd name="T35" fmla="*/ 55 h 74"/>
              <a:gd name="T36" fmla="*/ 7 w 37"/>
              <a:gd name="T37" fmla="*/ 51 h 74"/>
              <a:gd name="T38" fmla="*/ 4 w 37"/>
              <a:gd name="T39" fmla="*/ 51 h 74"/>
              <a:gd name="T40" fmla="*/ 3 w 37"/>
              <a:gd name="T41" fmla="*/ 53 h 74"/>
              <a:gd name="T42" fmla="*/ 1 w 37"/>
              <a:gd name="T43" fmla="*/ 58 h 74"/>
              <a:gd name="T44" fmla="*/ 2 w 37"/>
              <a:gd name="T45" fmla="*/ 62 h 74"/>
              <a:gd name="T46" fmla="*/ 13 w 37"/>
              <a:gd name="T47" fmla="*/ 66 h 74"/>
              <a:gd name="T48" fmla="*/ 13 w 37"/>
              <a:gd name="T49" fmla="*/ 71 h 74"/>
              <a:gd name="T50" fmla="*/ 16 w 37"/>
              <a:gd name="T51" fmla="*/ 74 h 74"/>
              <a:gd name="T52" fmla="*/ 21 w 37"/>
              <a:gd name="T53" fmla="*/ 74 h 74"/>
              <a:gd name="T54" fmla="*/ 24 w 37"/>
              <a:gd name="T55" fmla="*/ 71 h 74"/>
              <a:gd name="T56" fmla="*/ 24 w 37"/>
              <a:gd name="T57" fmla="*/ 65 h 74"/>
              <a:gd name="T58" fmla="*/ 37 w 37"/>
              <a:gd name="T59" fmla="*/ 49 h 74"/>
              <a:gd name="T60" fmla="*/ 23 w 37"/>
              <a:gd name="T61" fmla="*/ 31 h 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 ang="0">
                <a:pos x="T28" y="T29"/>
              </a:cxn>
              <a:cxn ang="0">
                <a:pos x="T30" y="T31"/>
              </a:cxn>
              <a:cxn ang="0">
                <a:pos x="T32" y="T33"/>
              </a:cxn>
              <a:cxn ang="0">
                <a:pos x="T34" y="T35"/>
              </a:cxn>
              <a:cxn ang="0">
                <a:pos x="T36" y="T37"/>
              </a:cxn>
              <a:cxn ang="0">
                <a:pos x="T38" y="T39"/>
              </a:cxn>
              <a:cxn ang="0">
                <a:pos x="T40" y="T41"/>
              </a:cxn>
              <a:cxn ang="0">
                <a:pos x="T42" y="T43"/>
              </a:cxn>
              <a:cxn ang="0">
                <a:pos x="T44" y="T45"/>
              </a:cxn>
              <a:cxn ang="0">
                <a:pos x="T46" y="T47"/>
              </a:cxn>
              <a:cxn ang="0">
                <a:pos x="T48" y="T49"/>
              </a:cxn>
              <a:cxn ang="0">
                <a:pos x="T50" y="T51"/>
              </a:cxn>
              <a:cxn ang="0">
                <a:pos x="T52" y="T53"/>
              </a:cxn>
              <a:cxn ang="0">
                <a:pos x="T54" y="T55"/>
              </a:cxn>
              <a:cxn ang="0">
                <a:pos x="T56" y="T57"/>
              </a:cxn>
              <a:cxn ang="0">
                <a:pos x="T58" y="T59"/>
              </a:cxn>
              <a:cxn ang="0">
                <a:pos x="T60" y="T61"/>
              </a:cxn>
            </a:cxnLst>
            <a:rect l="0" t="0" r="r" b="b"/>
            <a:pathLst>
              <a:path w="37" h="74">
                <a:moveTo>
                  <a:pt x="23" y="31"/>
                </a:moveTo>
                <a:cubicBezTo>
                  <a:pt x="15" y="28"/>
                  <a:pt x="14" y="26"/>
                  <a:pt x="14" y="24"/>
                </a:cubicBezTo>
                <a:cubicBezTo>
                  <a:pt x="14" y="23"/>
                  <a:pt x="15" y="20"/>
                  <a:pt x="20" y="20"/>
                </a:cubicBezTo>
                <a:cubicBezTo>
                  <a:pt x="25" y="20"/>
                  <a:pt x="28" y="21"/>
                  <a:pt x="29" y="22"/>
                </a:cubicBezTo>
                <a:cubicBezTo>
                  <a:pt x="30" y="22"/>
                  <a:pt x="31" y="22"/>
                  <a:pt x="32" y="22"/>
                </a:cubicBezTo>
                <a:cubicBezTo>
                  <a:pt x="32" y="22"/>
                  <a:pt x="33" y="21"/>
                  <a:pt x="33" y="21"/>
                </a:cubicBezTo>
                <a:cubicBezTo>
                  <a:pt x="35" y="15"/>
                  <a:pt x="35" y="15"/>
                  <a:pt x="35" y="15"/>
                </a:cubicBezTo>
                <a:cubicBezTo>
                  <a:pt x="36" y="14"/>
                  <a:pt x="35" y="12"/>
                  <a:pt x="34" y="12"/>
                </a:cubicBezTo>
                <a:cubicBezTo>
                  <a:pt x="31" y="10"/>
                  <a:pt x="28" y="9"/>
                  <a:pt x="25" y="8"/>
                </a:cubicBezTo>
                <a:cubicBezTo>
                  <a:pt x="25" y="3"/>
                  <a:pt x="25" y="3"/>
                  <a:pt x="25" y="3"/>
                </a:cubicBezTo>
                <a:cubicBezTo>
                  <a:pt x="25" y="1"/>
                  <a:pt x="23" y="0"/>
                  <a:pt x="22" y="0"/>
                </a:cubicBezTo>
                <a:cubicBezTo>
                  <a:pt x="17" y="0"/>
                  <a:pt x="17" y="0"/>
                  <a:pt x="17" y="0"/>
                </a:cubicBezTo>
                <a:cubicBezTo>
                  <a:pt x="15" y="0"/>
                  <a:pt x="14" y="1"/>
                  <a:pt x="14" y="3"/>
                </a:cubicBezTo>
                <a:cubicBezTo>
                  <a:pt x="14" y="9"/>
                  <a:pt x="14" y="9"/>
                  <a:pt x="14" y="9"/>
                </a:cubicBezTo>
                <a:cubicBezTo>
                  <a:pt x="6" y="11"/>
                  <a:pt x="1" y="17"/>
                  <a:pt x="1" y="25"/>
                </a:cubicBezTo>
                <a:cubicBezTo>
                  <a:pt x="1" y="35"/>
                  <a:pt x="9" y="39"/>
                  <a:pt x="17" y="42"/>
                </a:cubicBezTo>
                <a:cubicBezTo>
                  <a:pt x="23" y="44"/>
                  <a:pt x="24" y="47"/>
                  <a:pt x="24" y="49"/>
                </a:cubicBezTo>
                <a:cubicBezTo>
                  <a:pt x="24" y="52"/>
                  <a:pt x="22" y="55"/>
                  <a:pt x="17" y="55"/>
                </a:cubicBezTo>
                <a:cubicBezTo>
                  <a:pt x="14" y="55"/>
                  <a:pt x="10" y="53"/>
                  <a:pt x="7" y="51"/>
                </a:cubicBezTo>
                <a:cubicBezTo>
                  <a:pt x="6" y="51"/>
                  <a:pt x="5" y="51"/>
                  <a:pt x="4" y="51"/>
                </a:cubicBezTo>
                <a:cubicBezTo>
                  <a:pt x="4" y="51"/>
                  <a:pt x="3" y="52"/>
                  <a:pt x="3" y="53"/>
                </a:cubicBezTo>
                <a:cubicBezTo>
                  <a:pt x="1" y="58"/>
                  <a:pt x="1" y="58"/>
                  <a:pt x="1" y="58"/>
                </a:cubicBezTo>
                <a:cubicBezTo>
                  <a:pt x="0" y="60"/>
                  <a:pt x="1" y="61"/>
                  <a:pt x="2" y="62"/>
                </a:cubicBezTo>
                <a:cubicBezTo>
                  <a:pt x="5" y="64"/>
                  <a:pt x="9" y="65"/>
                  <a:pt x="13" y="66"/>
                </a:cubicBezTo>
                <a:cubicBezTo>
                  <a:pt x="13" y="71"/>
                  <a:pt x="13" y="71"/>
                  <a:pt x="13" y="71"/>
                </a:cubicBezTo>
                <a:cubicBezTo>
                  <a:pt x="13" y="73"/>
                  <a:pt x="15" y="74"/>
                  <a:pt x="16" y="74"/>
                </a:cubicBezTo>
                <a:cubicBezTo>
                  <a:pt x="21" y="74"/>
                  <a:pt x="21" y="74"/>
                  <a:pt x="21" y="74"/>
                </a:cubicBezTo>
                <a:cubicBezTo>
                  <a:pt x="23" y="74"/>
                  <a:pt x="24" y="73"/>
                  <a:pt x="24" y="71"/>
                </a:cubicBezTo>
                <a:cubicBezTo>
                  <a:pt x="24" y="65"/>
                  <a:pt x="24" y="65"/>
                  <a:pt x="24" y="65"/>
                </a:cubicBezTo>
                <a:cubicBezTo>
                  <a:pt x="32" y="63"/>
                  <a:pt x="37" y="56"/>
                  <a:pt x="37" y="49"/>
                </a:cubicBezTo>
                <a:cubicBezTo>
                  <a:pt x="37" y="38"/>
                  <a:pt x="30" y="34"/>
                  <a:pt x="23" y="31"/>
                </a:cubicBezTo>
                <a:close/>
              </a:path>
            </a:pathLst>
          </a:custGeom>
          <a:solidFill>
            <a:schemeClr val="bg1"/>
          </a:solidFill>
          <a:ln>
            <a:noFill/>
          </a:ln>
        </p:spPr>
        <p:txBody>
          <a:bodyPr vert="horz" wrap="square" lIns="91440" tIns="45720" rIns="91440" bIns="45720" numCol="1" anchor="t" anchorCtr="0" compatLnSpc="1">
            <a:prstTxWarp prst="textNoShape">
              <a:avLst/>
            </a:prstTxWarp>
          </a:bodyPr>
          <a:lstStyle/>
          <a:p>
            <a:endParaRPr lang="en-US" dirty="0"/>
          </a:p>
        </p:txBody>
      </p:sp>
      <p:sp>
        <p:nvSpPr>
          <p:cNvPr id="72" name="Rectangle 71">
            <a:extLst>
              <a:ext uri="{FF2B5EF4-FFF2-40B4-BE49-F238E27FC236}">
                <a16:creationId xmlns:a16="http://schemas.microsoft.com/office/drawing/2014/main" id="{2F6E758E-7F94-4BE8-AC94-0141CE29E39F}"/>
              </a:ext>
            </a:extLst>
          </p:cNvPr>
          <p:cNvSpPr/>
          <p:nvPr/>
        </p:nvSpPr>
        <p:spPr>
          <a:xfrm>
            <a:off x="10371823" y="6591347"/>
            <a:ext cx="1847023" cy="261610"/>
          </a:xfrm>
          <a:prstGeom prst="rect">
            <a:avLst/>
          </a:prstGeom>
        </p:spPr>
        <p:txBody>
          <a:bodyPr wrap="square">
            <a:spAutoFit/>
          </a:bodyPr>
          <a:lstStyle/>
          <a:p>
            <a:r>
              <a:rPr lang="en-US" sz="1100" dirty="0">
                <a:latin typeface="Roboto" pitchFamily="2" charset="0"/>
                <a:ea typeface="Roboto" pitchFamily="2" charset="0"/>
                <a:cs typeface="Lato" panose="020F0502020204030203" pitchFamily="34" charset="0"/>
              </a:rPr>
              <a:t>CREDITS: FREEPIK.COM</a:t>
            </a:r>
            <a:endParaRPr lang="en-US" sz="1100" dirty="0"/>
          </a:p>
        </p:txBody>
      </p:sp>
      <p:grpSp>
        <p:nvGrpSpPr>
          <p:cNvPr id="73" name="Group 72">
            <a:extLst>
              <a:ext uri="{FF2B5EF4-FFF2-40B4-BE49-F238E27FC236}">
                <a16:creationId xmlns:a16="http://schemas.microsoft.com/office/drawing/2014/main" id="{D866B4C2-195B-46FC-8FB7-CF09AED14E1E}"/>
              </a:ext>
            </a:extLst>
          </p:cNvPr>
          <p:cNvGrpSpPr/>
          <p:nvPr/>
        </p:nvGrpSpPr>
        <p:grpSpPr>
          <a:xfrm>
            <a:off x="7784531" y="295945"/>
            <a:ext cx="4222641" cy="902945"/>
            <a:chOff x="7515079" y="600905"/>
            <a:chExt cx="4230667" cy="902945"/>
          </a:xfrm>
        </p:grpSpPr>
        <p:sp>
          <p:nvSpPr>
            <p:cNvPr id="74" name="Rectangle 73">
              <a:extLst>
                <a:ext uri="{FF2B5EF4-FFF2-40B4-BE49-F238E27FC236}">
                  <a16:creationId xmlns:a16="http://schemas.microsoft.com/office/drawing/2014/main" id="{A33739F1-7857-42CC-8D03-ACF66F3051B7}"/>
                </a:ext>
              </a:extLst>
            </p:cNvPr>
            <p:cNvSpPr/>
            <p:nvPr/>
          </p:nvSpPr>
          <p:spPr>
            <a:xfrm>
              <a:off x="7515079" y="600905"/>
              <a:ext cx="3927421" cy="557204"/>
            </a:xfrm>
            <a:prstGeom prst="rect">
              <a:avLst/>
            </a:prstGeom>
          </p:spPr>
          <p:txBody>
            <a:bodyPr wrap="square">
              <a:spAutoFit/>
            </a:bodyPr>
            <a:lstStyle/>
            <a:p>
              <a:pPr algn="ctr">
                <a:lnSpc>
                  <a:spcPts val="3500"/>
                </a:lnSpc>
              </a:pPr>
              <a:r>
                <a:rPr lang="en-US" sz="3200" dirty="0">
                  <a:ln w="0"/>
                  <a:solidFill>
                    <a:schemeClr val="tx1">
                      <a:lumMod val="75000"/>
                      <a:lumOff val="25000"/>
                    </a:schemeClr>
                  </a:solidFill>
                  <a:latin typeface="Roboto" pitchFamily="2" charset="0"/>
                  <a:ea typeface="Roboto" pitchFamily="2" charset="0"/>
                  <a:cs typeface="Lato" panose="020F0502020204030203" pitchFamily="34" charset="0"/>
                </a:rPr>
                <a:t>YOUR TIMELINE</a:t>
              </a:r>
            </a:p>
          </p:txBody>
        </p:sp>
        <p:sp>
          <p:nvSpPr>
            <p:cNvPr id="75" name="TextBox 74">
              <a:extLst>
                <a:ext uri="{FF2B5EF4-FFF2-40B4-BE49-F238E27FC236}">
                  <a16:creationId xmlns:a16="http://schemas.microsoft.com/office/drawing/2014/main" id="{94894026-8F5C-4547-BF0F-9BD697A46083}"/>
                </a:ext>
              </a:extLst>
            </p:cNvPr>
            <p:cNvSpPr txBox="1"/>
            <p:nvPr/>
          </p:nvSpPr>
          <p:spPr>
            <a:xfrm>
              <a:off x="7895479" y="1057574"/>
              <a:ext cx="3850267" cy="446276"/>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a:t>
              </a:r>
            </a:p>
          </p:txBody>
        </p:sp>
      </p:grpSp>
      <p:grpSp>
        <p:nvGrpSpPr>
          <p:cNvPr id="76" name="Group 75">
            <a:extLst>
              <a:ext uri="{FF2B5EF4-FFF2-40B4-BE49-F238E27FC236}">
                <a16:creationId xmlns:a16="http://schemas.microsoft.com/office/drawing/2014/main" id="{C8843469-7AE3-4C9B-8034-D457E46911EA}"/>
              </a:ext>
            </a:extLst>
          </p:cNvPr>
          <p:cNvGrpSpPr/>
          <p:nvPr/>
        </p:nvGrpSpPr>
        <p:grpSpPr>
          <a:xfrm>
            <a:off x="8239758" y="1222361"/>
            <a:ext cx="914105" cy="174914"/>
            <a:chOff x="8279809" y="2581368"/>
            <a:chExt cx="914105" cy="174914"/>
          </a:xfrm>
        </p:grpSpPr>
        <p:sp>
          <p:nvSpPr>
            <p:cNvPr id="77" name="Oval 76">
              <a:extLst>
                <a:ext uri="{FF2B5EF4-FFF2-40B4-BE49-F238E27FC236}">
                  <a16:creationId xmlns:a16="http://schemas.microsoft.com/office/drawing/2014/main" id="{E761D407-04BF-47EE-89D5-A55FED8568CB}"/>
                </a:ext>
              </a:extLst>
            </p:cNvPr>
            <p:cNvSpPr/>
            <p:nvPr/>
          </p:nvSpPr>
          <p:spPr>
            <a:xfrm>
              <a:off x="8279809" y="2581368"/>
              <a:ext cx="182681" cy="171716"/>
            </a:xfrm>
            <a:prstGeom prst="ellipse">
              <a:avLst/>
            </a:prstGeom>
            <a:solidFill>
              <a:srgbClr val="5AB1E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a:extLst>
                <a:ext uri="{FF2B5EF4-FFF2-40B4-BE49-F238E27FC236}">
                  <a16:creationId xmlns:a16="http://schemas.microsoft.com/office/drawing/2014/main" id="{4FE0039A-EA29-41EF-B302-0576CCC73727}"/>
                </a:ext>
              </a:extLst>
            </p:cNvPr>
            <p:cNvSpPr/>
            <p:nvPr/>
          </p:nvSpPr>
          <p:spPr>
            <a:xfrm>
              <a:off x="8524749" y="2584566"/>
              <a:ext cx="182681" cy="171716"/>
            </a:xfrm>
            <a:prstGeom prst="ellipse">
              <a:avLst/>
            </a:prstGeom>
            <a:solidFill>
              <a:srgbClr val="F6707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a:extLst>
                <a:ext uri="{FF2B5EF4-FFF2-40B4-BE49-F238E27FC236}">
                  <a16:creationId xmlns:a16="http://schemas.microsoft.com/office/drawing/2014/main" id="{356869FA-08C9-427D-81AA-4FF374E73E8A}"/>
                </a:ext>
              </a:extLst>
            </p:cNvPr>
            <p:cNvSpPr/>
            <p:nvPr/>
          </p:nvSpPr>
          <p:spPr>
            <a:xfrm>
              <a:off x="8767991" y="2581368"/>
              <a:ext cx="182681" cy="171716"/>
            </a:xfrm>
            <a:prstGeom prst="ellipse">
              <a:avLst/>
            </a:prstGeom>
            <a:solidFill>
              <a:srgbClr val="F7A44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a:extLst>
                <a:ext uri="{FF2B5EF4-FFF2-40B4-BE49-F238E27FC236}">
                  <a16:creationId xmlns:a16="http://schemas.microsoft.com/office/drawing/2014/main" id="{DA9A7B3B-84C7-4F33-97CD-D931F983F97B}"/>
                </a:ext>
              </a:extLst>
            </p:cNvPr>
            <p:cNvSpPr/>
            <p:nvPr/>
          </p:nvSpPr>
          <p:spPr>
            <a:xfrm>
              <a:off x="9011233" y="2584566"/>
              <a:ext cx="182681" cy="171716"/>
            </a:xfrm>
            <a:prstGeom prst="ellipse">
              <a:avLst/>
            </a:prstGeom>
            <a:solidFill>
              <a:srgbClr val="B8D4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43807632"/>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E6BBA659-AEB8-4597-ACBB-E8A812B98B1E}"/>
              </a:ext>
            </a:extLst>
          </p:cNvPr>
          <p:cNvSpPr txBox="1">
            <a:spLocks/>
          </p:cNvSpPr>
          <p:nvPr/>
        </p:nvSpPr>
        <p:spPr>
          <a:xfrm>
            <a:off x="1684806" y="1776590"/>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latin typeface="+mj-lt"/>
                <a:ea typeface="Muli"/>
                <a:cs typeface="Muli"/>
                <a:sym typeface="Muli"/>
              </a:rPr>
              <a:t>	ANDROID MOCKUP</a:t>
            </a:r>
            <a:endParaRPr lang="en-US" sz="3600" dirty="0">
              <a:ea typeface="Muli"/>
              <a:cs typeface="Muli"/>
              <a:sym typeface="Muli"/>
            </a:endParaRPr>
          </a:p>
          <a:p>
            <a:pPr>
              <a:spcBef>
                <a:spcPts val="0"/>
              </a:spcBef>
              <a:buNone/>
            </a:pPr>
            <a:endParaRPr lang="en-US" sz="3600" dirty="0">
              <a:ea typeface="Muli"/>
              <a:cs typeface="Muli"/>
              <a:sym typeface="Muli"/>
            </a:endParaRPr>
          </a:p>
          <a:p>
            <a:pPr>
              <a:spcBef>
                <a:spcPts val="0"/>
              </a:spcBef>
              <a:buFont typeface="Arial" panose="020B0604020202020204" pitchFamily="34" charset="0"/>
              <a:buNone/>
            </a:pPr>
            <a:endParaRPr lang="en-US" sz="3600" dirty="0">
              <a:ea typeface="Muli"/>
              <a:cs typeface="Muli"/>
              <a:sym typeface="Muli"/>
            </a:endParaRPr>
          </a:p>
        </p:txBody>
      </p:sp>
      <p:sp>
        <p:nvSpPr>
          <p:cNvPr id="3" name="Rectangle 2">
            <a:extLst>
              <a:ext uri="{FF2B5EF4-FFF2-40B4-BE49-F238E27FC236}">
                <a16:creationId xmlns:a16="http://schemas.microsoft.com/office/drawing/2014/main" id="{7D85E9CA-A60C-4BCD-9677-8DC78DB14646}"/>
              </a:ext>
            </a:extLst>
          </p:cNvPr>
          <p:cNvSpPr/>
          <p:nvPr/>
        </p:nvSpPr>
        <p:spPr>
          <a:xfrm>
            <a:off x="2588818" y="2428605"/>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7E6C29CA-2AC0-448A-BE28-C3273CB444E3}"/>
              </a:ext>
            </a:extLst>
          </p:cNvPr>
          <p:cNvSpPr/>
          <p:nvPr/>
        </p:nvSpPr>
        <p:spPr>
          <a:xfrm>
            <a:off x="2589892" y="3885252"/>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37DFBFCF-8EC7-461E-932F-308161423AE9}"/>
              </a:ext>
            </a:extLst>
          </p:cNvPr>
          <p:cNvSpPr/>
          <p:nvPr/>
        </p:nvSpPr>
        <p:spPr>
          <a:xfrm>
            <a:off x="2112647" y="419742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 name="Group 6">
            <a:extLst>
              <a:ext uri="{FF2B5EF4-FFF2-40B4-BE49-F238E27FC236}">
                <a16:creationId xmlns:a16="http://schemas.microsoft.com/office/drawing/2014/main" id="{75ABA44E-1789-469B-AA9F-340C89B16D8B}"/>
              </a:ext>
            </a:extLst>
          </p:cNvPr>
          <p:cNvGrpSpPr/>
          <p:nvPr/>
        </p:nvGrpSpPr>
        <p:grpSpPr>
          <a:xfrm>
            <a:off x="7070484" y="473652"/>
            <a:ext cx="2606916" cy="5593319"/>
            <a:chOff x="6676555" y="518832"/>
            <a:chExt cx="2781462" cy="5967821"/>
          </a:xfrm>
        </p:grpSpPr>
        <p:sp>
          <p:nvSpPr>
            <p:cNvPr id="8" name="Rounded Rectangle 8">
              <a:extLst>
                <a:ext uri="{FF2B5EF4-FFF2-40B4-BE49-F238E27FC236}">
                  <a16:creationId xmlns:a16="http://schemas.microsoft.com/office/drawing/2014/main" id="{62E27B6F-3E1A-4214-B2D4-6EFBBDFEB419}"/>
                </a:ext>
              </a:extLst>
            </p:cNvPr>
            <p:cNvSpPr/>
            <p:nvPr/>
          </p:nvSpPr>
          <p:spPr>
            <a:xfrm>
              <a:off x="6805607" y="875085"/>
              <a:ext cx="2518927" cy="5311876"/>
            </a:xfrm>
            <a:prstGeom prst="roundRect">
              <a:avLst>
                <a:gd name="adj" fmla="val 9582"/>
              </a:avLst>
            </a:prstGeom>
            <a:gradFill>
              <a:gsLst>
                <a:gs pos="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9" name="Group 8">
              <a:extLst>
                <a:ext uri="{FF2B5EF4-FFF2-40B4-BE49-F238E27FC236}">
                  <a16:creationId xmlns:a16="http://schemas.microsoft.com/office/drawing/2014/main" id="{B1BC3D3F-FA40-490D-8A34-554D37AEA49C}"/>
                </a:ext>
              </a:extLst>
            </p:cNvPr>
            <p:cNvGrpSpPr/>
            <p:nvPr/>
          </p:nvGrpSpPr>
          <p:grpSpPr>
            <a:xfrm>
              <a:off x="6676555" y="518832"/>
              <a:ext cx="2781462" cy="5967821"/>
              <a:chOff x="5378697" y="445090"/>
              <a:chExt cx="2781462" cy="5967821"/>
            </a:xfrm>
          </p:grpSpPr>
          <p:pic>
            <p:nvPicPr>
              <p:cNvPr id="10" name="Picture 9">
                <a:extLst>
                  <a:ext uri="{FF2B5EF4-FFF2-40B4-BE49-F238E27FC236}">
                    <a16:creationId xmlns:a16="http://schemas.microsoft.com/office/drawing/2014/main" id="{C29E389C-3F57-4A77-8D1C-4DC6BC756B9C}"/>
                  </a:ext>
                </a:extLst>
              </p:cNvPr>
              <p:cNvPicPr>
                <a:picLocks noChangeAspect="1"/>
              </p:cNvPicPr>
              <p:nvPr/>
            </p:nvPicPr>
            <p:blipFill>
              <a:blip r:embed="rId2">
                <a:extLst>
                  <a:ext uri="{28A0092B-C50C-407E-A947-70E740481C1C}">
                    <a14:useLocalDpi xmlns:a14="http://schemas.microsoft.com/office/drawing/2010/main" val="0"/>
                  </a:ext>
                </a:extLst>
              </a:blip>
              <a:stretch>
                <a:fillRect/>
              </a:stretch>
            </p:blipFill>
            <p:spPr>
              <a:xfrm>
                <a:off x="5378697" y="445090"/>
                <a:ext cx="2781462" cy="5967821"/>
              </a:xfrm>
              <a:prstGeom prst="rect">
                <a:avLst/>
              </a:prstGeom>
              <a:effectLst>
                <a:outerShdw blurRad="127000" sx="102000" sy="102000" algn="ctr" rotWithShape="0">
                  <a:prstClr val="black">
                    <a:alpha val="40000"/>
                  </a:prstClr>
                </a:outerShdw>
              </a:effectLst>
            </p:spPr>
          </p:pic>
          <p:pic>
            <p:nvPicPr>
              <p:cNvPr id="11" name="Picture 10">
                <a:extLst>
                  <a:ext uri="{FF2B5EF4-FFF2-40B4-BE49-F238E27FC236}">
                    <a16:creationId xmlns:a16="http://schemas.microsoft.com/office/drawing/2014/main" id="{5634E141-C134-47BE-9F17-BB83D323F52C}"/>
                  </a:ext>
                </a:extLst>
              </p:cNvPr>
              <p:cNvPicPr>
                <a:picLocks noChangeAspect="1"/>
              </p:cNvPicPr>
              <p:nvPr/>
            </p:nvPicPr>
            <p:blipFill rotWithShape="1">
              <a:blip r:embed="rId3">
                <a:extLst>
                  <a:ext uri="{28A0092B-C50C-407E-A947-70E740481C1C}">
                    <a14:useLocalDpi xmlns:a14="http://schemas.microsoft.com/office/drawing/2010/main" val="0"/>
                  </a:ext>
                </a:extLst>
              </a:blip>
              <a:srcRect l="46157" t="41" r="22241"/>
              <a:stretch/>
            </p:blipFill>
            <p:spPr>
              <a:xfrm>
                <a:off x="5507748" y="803542"/>
                <a:ext cx="2518927" cy="5309677"/>
              </a:xfrm>
              <a:custGeom>
                <a:avLst/>
                <a:gdLst>
                  <a:gd name="connsiteX0" fmla="*/ 241364 w 2518927"/>
                  <a:gd name="connsiteY0" fmla="*/ 0 h 5309677"/>
                  <a:gd name="connsiteX1" fmla="*/ 2277563 w 2518927"/>
                  <a:gd name="connsiteY1" fmla="*/ 0 h 5309677"/>
                  <a:gd name="connsiteX2" fmla="*/ 2518927 w 2518927"/>
                  <a:gd name="connsiteY2" fmla="*/ 241364 h 5309677"/>
                  <a:gd name="connsiteX3" fmla="*/ 2518927 w 2518927"/>
                  <a:gd name="connsiteY3" fmla="*/ 5070512 h 5309677"/>
                  <a:gd name="connsiteX4" fmla="*/ 2326207 w 2518927"/>
                  <a:gd name="connsiteY4" fmla="*/ 5306973 h 5309677"/>
                  <a:gd name="connsiteX5" fmla="*/ 2299377 w 2518927"/>
                  <a:gd name="connsiteY5" fmla="*/ 5309677 h 5309677"/>
                  <a:gd name="connsiteX6" fmla="*/ 219551 w 2518927"/>
                  <a:gd name="connsiteY6" fmla="*/ 5309677 h 5309677"/>
                  <a:gd name="connsiteX7" fmla="*/ 192721 w 2518927"/>
                  <a:gd name="connsiteY7" fmla="*/ 5306973 h 5309677"/>
                  <a:gd name="connsiteX8" fmla="*/ 0 w 2518927"/>
                  <a:gd name="connsiteY8" fmla="*/ 5070512 h 5309677"/>
                  <a:gd name="connsiteX9" fmla="*/ 0 w 2518927"/>
                  <a:gd name="connsiteY9" fmla="*/ 241364 h 5309677"/>
                  <a:gd name="connsiteX10" fmla="*/ 241364 w 2518927"/>
                  <a:gd name="connsiteY10" fmla="*/ 0 h 53096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2518927" h="5309677">
                    <a:moveTo>
                      <a:pt x="241364" y="0"/>
                    </a:moveTo>
                    <a:lnTo>
                      <a:pt x="2277563" y="0"/>
                    </a:lnTo>
                    <a:cubicBezTo>
                      <a:pt x="2410865" y="0"/>
                      <a:pt x="2518927" y="108062"/>
                      <a:pt x="2518927" y="241364"/>
                    </a:cubicBezTo>
                    <a:lnTo>
                      <a:pt x="2518927" y="5070512"/>
                    </a:lnTo>
                    <a:cubicBezTo>
                      <a:pt x="2518927" y="5187152"/>
                      <a:pt x="2436192" y="5284466"/>
                      <a:pt x="2326207" y="5306973"/>
                    </a:cubicBezTo>
                    <a:lnTo>
                      <a:pt x="2299377" y="5309677"/>
                    </a:lnTo>
                    <a:lnTo>
                      <a:pt x="219551" y="5309677"/>
                    </a:lnTo>
                    <a:lnTo>
                      <a:pt x="192721" y="5306973"/>
                    </a:lnTo>
                    <a:cubicBezTo>
                      <a:pt x="82735" y="5284466"/>
                      <a:pt x="0" y="5187152"/>
                      <a:pt x="0" y="5070512"/>
                    </a:cubicBezTo>
                    <a:lnTo>
                      <a:pt x="0" y="241364"/>
                    </a:lnTo>
                    <a:cubicBezTo>
                      <a:pt x="0" y="108062"/>
                      <a:pt x="108062" y="0"/>
                      <a:pt x="241364" y="0"/>
                    </a:cubicBezTo>
                    <a:close/>
                  </a:path>
                </a:pathLst>
              </a:custGeom>
            </p:spPr>
          </p:pic>
        </p:grpSp>
      </p:grpSp>
      <p:sp>
        <p:nvSpPr>
          <p:cNvPr id="12" name="Shape 496">
            <a:extLst>
              <a:ext uri="{FF2B5EF4-FFF2-40B4-BE49-F238E27FC236}">
                <a16:creationId xmlns:a16="http://schemas.microsoft.com/office/drawing/2014/main" id="{ACFCBFA0-840F-4C64-B37F-D80D16F88718}"/>
              </a:ext>
            </a:extLst>
          </p:cNvPr>
          <p:cNvSpPr/>
          <p:nvPr/>
        </p:nvSpPr>
        <p:spPr>
          <a:xfrm>
            <a:off x="2112646" y="273919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2530435066"/>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0B579040-42F6-4AC1-8C52-78E64D44447B}"/>
              </a:ext>
            </a:extLst>
          </p:cNvPr>
          <p:cNvSpPr/>
          <p:nvPr/>
        </p:nvSpPr>
        <p:spPr>
          <a:xfrm>
            <a:off x="6211769" y="2442790"/>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3" name="Rectangle 2">
            <a:extLst>
              <a:ext uri="{FF2B5EF4-FFF2-40B4-BE49-F238E27FC236}">
                <a16:creationId xmlns:a16="http://schemas.microsoft.com/office/drawing/2014/main" id="{20A57DE4-B900-41E7-A443-BE56B39BB6D6}"/>
              </a:ext>
            </a:extLst>
          </p:cNvPr>
          <p:cNvSpPr/>
          <p:nvPr/>
        </p:nvSpPr>
        <p:spPr>
          <a:xfrm>
            <a:off x="6211769" y="3860792"/>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6">
            <a:extLst>
              <a:ext uri="{FF2B5EF4-FFF2-40B4-BE49-F238E27FC236}">
                <a16:creationId xmlns:a16="http://schemas.microsoft.com/office/drawing/2014/main" id="{64066B24-F963-40F5-9C37-57A47BE17322}"/>
              </a:ext>
            </a:extLst>
          </p:cNvPr>
          <p:cNvSpPr/>
          <p:nvPr/>
        </p:nvSpPr>
        <p:spPr>
          <a:xfrm>
            <a:off x="5672930" y="389719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p>
        </p:txBody>
      </p:sp>
      <p:sp>
        <p:nvSpPr>
          <p:cNvPr id="6" name="Rectangle 5">
            <a:extLst>
              <a:ext uri="{FF2B5EF4-FFF2-40B4-BE49-F238E27FC236}">
                <a16:creationId xmlns:a16="http://schemas.microsoft.com/office/drawing/2014/main" id="{80F29A91-2D8B-4D78-B54D-3281C8CCFDD8}"/>
              </a:ext>
            </a:extLst>
          </p:cNvPr>
          <p:cNvSpPr/>
          <p:nvPr/>
        </p:nvSpPr>
        <p:spPr>
          <a:xfrm>
            <a:off x="5672930" y="1796459"/>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dirty="0">
                <a:latin typeface="+mj-lt"/>
                <a:ea typeface="Muli"/>
                <a:cs typeface="Muli"/>
                <a:sym typeface="Muli"/>
              </a:rPr>
              <a:t>iPhone MOCK</a:t>
            </a:r>
          </a:p>
        </p:txBody>
      </p:sp>
      <p:grpSp>
        <p:nvGrpSpPr>
          <p:cNvPr id="7" name="Group 6">
            <a:extLst>
              <a:ext uri="{FF2B5EF4-FFF2-40B4-BE49-F238E27FC236}">
                <a16:creationId xmlns:a16="http://schemas.microsoft.com/office/drawing/2014/main" id="{3EE1BFB1-DDB3-47CC-A625-254C630D0814}"/>
              </a:ext>
            </a:extLst>
          </p:cNvPr>
          <p:cNvGrpSpPr/>
          <p:nvPr/>
        </p:nvGrpSpPr>
        <p:grpSpPr>
          <a:xfrm>
            <a:off x="2415534" y="804830"/>
            <a:ext cx="2739745" cy="5306591"/>
            <a:chOff x="2040235" y="562526"/>
            <a:chExt cx="2989944" cy="5791200"/>
          </a:xfrm>
        </p:grpSpPr>
        <p:pic>
          <p:nvPicPr>
            <p:cNvPr id="8" name="Picture 7">
              <a:extLst>
                <a:ext uri="{FF2B5EF4-FFF2-40B4-BE49-F238E27FC236}">
                  <a16:creationId xmlns:a16="http://schemas.microsoft.com/office/drawing/2014/main" id="{0BDD9C88-1435-497B-97C5-9930B05A5EED}"/>
                </a:ext>
              </a:extLst>
            </p:cNvPr>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00981" y="657776"/>
              <a:ext cx="2697480" cy="5600700"/>
            </a:xfrm>
            <a:prstGeom prst="roundRect">
              <a:avLst>
                <a:gd name="adj" fmla="val 13977"/>
              </a:avLst>
            </a:prstGeom>
          </p:spPr>
        </p:pic>
        <p:pic>
          <p:nvPicPr>
            <p:cNvPr id="9" name="Picture 8">
              <a:extLst>
                <a:ext uri="{FF2B5EF4-FFF2-40B4-BE49-F238E27FC236}">
                  <a16:creationId xmlns:a16="http://schemas.microsoft.com/office/drawing/2014/main" id="{D4BF350E-6494-4FFA-AB49-2E4B2FFC79F4}"/>
                </a:ext>
              </a:extLst>
            </p:cNvPr>
            <p:cNvPicPr>
              <a:picLocks noChangeAspect="1"/>
            </p:cNvPicPr>
            <p:nvPr/>
          </p:nvPicPr>
          <p:blipFill rotWithShape="1">
            <a:blip r:embed="rId3" cstate="print">
              <a:extLst>
                <a:ext uri="{28A0092B-C50C-407E-A947-70E740481C1C}">
                  <a14:useLocalDpi xmlns:a14="http://schemas.microsoft.com/office/drawing/2010/main" val="0"/>
                </a:ext>
              </a:extLst>
            </a:blip>
            <a:srcRect l="24357" t="1348" r="25730" b="1976"/>
            <a:stretch/>
          </p:blipFill>
          <p:spPr>
            <a:xfrm>
              <a:off x="2040235" y="562526"/>
              <a:ext cx="2989944" cy="5791200"/>
            </a:xfrm>
            <a:prstGeom prst="roundRect">
              <a:avLst/>
            </a:prstGeom>
            <a:effectLst>
              <a:outerShdw blurRad="355600" sx="101000" sy="101000" algn="ctr" rotWithShape="0">
                <a:prstClr val="black">
                  <a:alpha val="40000"/>
                </a:prstClr>
              </a:outerShdw>
            </a:effectLst>
          </p:spPr>
        </p:pic>
      </p:grpSp>
      <p:sp>
        <p:nvSpPr>
          <p:cNvPr id="10" name="Shape 496">
            <a:extLst>
              <a:ext uri="{FF2B5EF4-FFF2-40B4-BE49-F238E27FC236}">
                <a16:creationId xmlns:a16="http://schemas.microsoft.com/office/drawing/2014/main" id="{8764D854-F11E-418F-B408-21073092000F}"/>
              </a:ext>
            </a:extLst>
          </p:cNvPr>
          <p:cNvSpPr/>
          <p:nvPr/>
        </p:nvSpPr>
        <p:spPr>
          <a:xfrm>
            <a:off x="5682491" y="275337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3711097398"/>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C95F677A-2142-4135-A345-BF31AB2110B6}"/>
              </a:ext>
            </a:extLst>
          </p:cNvPr>
          <p:cNvSpPr txBox="1">
            <a:spLocks/>
          </p:cNvSpPr>
          <p:nvPr/>
        </p:nvSpPr>
        <p:spPr>
          <a:xfrm>
            <a:off x="1189377" y="1735289"/>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latin typeface="+mj-lt"/>
                <a:ea typeface="Muli"/>
                <a:cs typeface="Muli"/>
                <a:sym typeface="Muli"/>
              </a:rPr>
              <a:t>WEBSITE MOCKUP</a:t>
            </a:r>
          </a:p>
          <a:p>
            <a:pPr>
              <a:spcBef>
                <a:spcPts val="0"/>
              </a:spcBef>
              <a:buFont typeface="Arial" panose="020B0604020202020204" pitchFamily="34" charset="0"/>
              <a:buNone/>
            </a:pPr>
            <a:endParaRPr lang="en-US" sz="1400" dirty="0">
              <a:ea typeface="Muli"/>
              <a:cs typeface="Muli"/>
              <a:sym typeface="Muli"/>
            </a:endParaRPr>
          </a:p>
          <a:p>
            <a:pPr algn="just">
              <a:spcBef>
                <a:spcPts val="0"/>
              </a:spcBef>
              <a:buFont typeface="Arial" panose="020B0604020202020204" pitchFamily="34" charset="0"/>
              <a:buNone/>
            </a:pPr>
            <a:r>
              <a:rPr lang="en-US" sz="1400" dirty="0">
                <a:ea typeface="Muli"/>
                <a:cs typeface="Muli"/>
                <a:sym typeface="Muli"/>
              </a:rPr>
              <a:t>    </a:t>
            </a: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3" name="Rectangle 2">
            <a:extLst>
              <a:ext uri="{FF2B5EF4-FFF2-40B4-BE49-F238E27FC236}">
                <a16:creationId xmlns:a16="http://schemas.microsoft.com/office/drawing/2014/main" id="{F826CB4A-5E90-4F55-AA93-35C01D3DA125}"/>
              </a:ext>
            </a:extLst>
          </p:cNvPr>
          <p:cNvSpPr/>
          <p:nvPr/>
        </p:nvSpPr>
        <p:spPr>
          <a:xfrm>
            <a:off x="2348058" y="2456199"/>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73D8F8C1-10FF-4E72-BF1C-F35EF9A340A7}"/>
              </a:ext>
            </a:extLst>
          </p:cNvPr>
          <p:cNvSpPr/>
          <p:nvPr/>
        </p:nvSpPr>
        <p:spPr>
          <a:xfrm>
            <a:off x="2348058" y="3774467"/>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8" name="Shape 497">
            <a:extLst>
              <a:ext uri="{FF2B5EF4-FFF2-40B4-BE49-F238E27FC236}">
                <a16:creationId xmlns:a16="http://schemas.microsoft.com/office/drawing/2014/main" id="{C59CFDEE-9C52-4956-862C-E6EA69303C38}"/>
              </a:ext>
            </a:extLst>
          </p:cNvPr>
          <p:cNvGrpSpPr/>
          <p:nvPr/>
        </p:nvGrpSpPr>
        <p:grpSpPr>
          <a:xfrm>
            <a:off x="1665427" y="4102471"/>
            <a:ext cx="493682" cy="475442"/>
            <a:chOff x="2583325" y="2972875"/>
            <a:chExt cx="462850" cy="445750"/>
          </a:xfrm>
          <a:solidFill>
            <a:srgbClr val="FFFF00"/>
          </a:solidFill>
        </p:grpSpPr>
        <p:sp>
          <p:nvSpPr>
            <p:cNvPr id="9" name="Shape 498">
              <a:extLst>
                <a:ext uri="{FF2B5EF4-FFF2-40B4-BE49-F238E27FC236}">
                  <a16:creationId xmlns:a16="http://schemas.microsoft.com/office/drawing/2014/main" id="{CCF91192-0503-4DED-B2D4-E7CBA27039B8}"/>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p>
          </p:txBody>
        </p:sp>
        <p:sp>
          <p:nvSpPr>
            <p:cNvPr id="10" name="Shape 499">
              <a:extLst>
                <a:ext uri="{FF2B5EF4-FFF2-40B4-BE49-F238E27FC236}">
                  <a16:creationId xmlns:a16="http://schemas.microsoft.com/office/drawing/2014/main" id="{748F326A-574B-4462-A357-5EF04716DCD4}"/>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p>
          </p:txBody>
        </p:sp>
      </p:grpSp>
      <p:pic>
        <p:nvPicPr>
          <p:cNvPr id="11" name="Picture 10">
            <a:extLst>
              <a:ext uri="{FF2B5EF4-FFF2-40B4-BE49-F238E27FC236}">
                <a16:creationId xmlns:a16="http://schemas.microsoft.com/office/drawing/2014/main" id="{CA5AADCA-4526-45F2-91E7-E04B26415D36}"/>
              </a:ext>
            </a:extLst>
          </p:cNvPr>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463513" y="1696486"/>
            <a:ext cx="4833257" cy="3082835"/>
          </a:xfrm>
          <a:prstGeom prst="rect">
            <a:avLst/>
          </a:prstGeom>
        </p:spPr>
      </p:pic>
      <p:pic>
        <p:nvPicPr>
          <p:cNvPr id="12" name="Picture 11">
            <a:extLst>
              <a:ext uri="{FF2B5EF4-FFF2-40B4-BE49-F238E27FC236}">
                <a16:creationId xmlns:a16="http://schemas.microsoft.com/office/drawing/2014/main" id="{78052B48-A1B4-434A-B6C8-89AA1AC6FADE}"/>
              </a:ext>
            </a:extLst>
          </p:cNvPr>
          <p:cNvPicPr>
            <a:picLocks noChangeAspect="1"/>
          </p:cNvPicPr>
          <p:nvPr/>
        </p:nvPicPr>
        <p:blipFill rotWithShape="1">
          <a:blip r:embed="rId3" cstate="print">
            <a:extLst>
              <a:ext uri="{28A0092B-C50C-407E-A947-70E740481C1C}">
                <a14:useLocalDpi xmlns:a14="http://schemas.microsoft.com/office/drawing/2010/main" val="0"/>
              </a:ext>
            </a:extLst>
          </a:blip>
          <a:srcRect l="5835" t="9312" r="5826" b="9630"/>
          <a:stretch/>
        </p:blipFill>
        <p:spPr>
          <a:xfrm>
            <a:off x="5737800" y="1499920"/>
            <a:ext cx="6255657" cy="3858159"/>
          </a:xfrm>
          <a:prstGeom prst="rect">
            <a:avLst/>
          </a:prstGeom>
          <a:effectLst>
            <a:outerShdw blurRad="241300" sx="101000" sy="101000" algn="ctr" rotWithShape="0">
              <a:prstClr val="black">
                <a:alpha val="33000"/>
              </a:prstClr>
            </a:outerShdw>
          </a:effectLst>
        </p:spPr>
      </p:pic>
      <p:grpSp>
        <p:nvGrpSpPr>
          <p:cNvPr id="13" name="Shape 497">
            <a:extLst>
              <a:ext uri="{FF2B5EF4-FFF2-40B4-BE49-F238E27FC236}">
                <a16:creationId xmlns:a16="http://schemas.microsoft.com/office/drawing/2014/main" id="{75C34298-408D-4210-9A0F-AE9F3E0865D6}"/>
              </a:ext>
            </a:extLst>
          </p:cNvPr>
          <p:cNvGrpSpPr/>
          <p:nvPr/>
        </p:nvGrpSpPr>
        <p:grpSpPr>
          <a:xfrm>
            <a:off x="1662255" y="2762461"/>
            <a:ext cx="493682" cy="475442"/>
            <a:chOff x="2583325" y="2972875"/>
            <a:chExt cx="462850" cy="445750"/>
          </a:xfrm>
          <a:solidFill>
            <a:srgbClr val="FFFF00"/>
          </a:solidFill>
        </p:grpSpPr>
        <p:sp>
          <p:nvSpPr>
            <p:cNvPr id="14" name="Shape 498">
              <a:extLst>
                <a:ext uri="{FF2B5EF4-FFF2-40B4-BE49-F238E27FC236}">
                  <a16:creationId xmlns:a16="http://schemas.microsoft.com/office/drawing/2014/main" id="{1225C9A4-321D-4A86-A047-4B05C4876C3A}"/>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p>
          </p:txBody>
        </p:sp>
        <p:sp>
          <p:nvSpPr>
            <p:cNvPr id="15" name="Shape 499">
              <a:extLst>
                <a:ext uri="{FF2B5EF4-FFF2-40B4-BE49-F238E27FC236}">
                  <a16:creationId xmlns:a16="http://schemas.microsoft.com/office/drawing/2014/main" id="{E07B8E4A-9503-4CFD-AD6F-5547B37D0D50}"/>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193369888"/>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5B6C361F-B61B-4FCE-A046-3941251F4B9D}"/>
              </a:ext>
            </a:extLst>
          </p:cNvPr>
          <p:cNvSpPr/>
          <p:nvPr/>
        </p:nvSpPr>
        <p:spPr>
          <a:xfrm>
            <a:off x="5696541" y="1590987"/>
            <a:ext cx="4670288" cy="646331"/>
          </a:xfrm>
          <a:prstGeom prst="rect">
            <a:avLst/>
          </a:prstGeom>
        </p:spPr>
        <p:txBody>
          <a:bodyPr wrap="square">
            <a:spAutoFit/>
          </a:bodyPr>
          <a:lstStyle/>
          <a:p>
            <a:pPr algn="ctr"/>
            <a:r>
              <a:rPr lang="en-US" sz="3600" dirty="0">
                <a:solidFill>
                  <a:schemeClr val="tx1">
                    <a:lumMod val="95000"/>
                    <a:lumOff val="5000"/>
                  </a:schemeClr>
                </a:solidFill>
                <a:latin typeface="+mj-lt"/>
                <a:ea typeface="Muli"/>
                <a:cs typeface="Muli"/>
                <a:sym typeface="Muli"/>
              </a:rPr>
              <a:t>TABLET MOCK</a:t>
            </a:r>
          </a:p>
        </p:txBody>
      </p:sp>
      <p:sp>
        <p:nvSpPr>
          <p:cNvPr id="3" name="Rectangle 2">
            <a:extLst>
              <a:ext uri="{FF2B5EF4-FFF2-40B4-BE49-F238E27FC236}">
                <a16:creationId xmlns:a16="http://schemas.microsoft.com/office/drawing/2014/main" id="{58656D0B-5EAB-489F-A3F8-7F7E5D6ADB71}"/>
              </a:ext>
            </a:extLst>
          </p:cNvPr>
          <p:cNvSpPr/>
          <p:nvPr/>
        </p:nvSpPr>
        <p:spPr>
          <a:xfrm>
            <a:off x="6454537" y="2307644"/>
            <a:ext cx="4209837"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B2031115-5FBA-4815-B20C-F7D2E37C49B8}"/>
              </a:ext>
            </a:extLst>
          </p:cNvPr>
          <p:cNvSpPr/>
          <p:nvPr/>
        </p:nvSpPr>
        <p:spPr>
          <a:xfrm>
            <a:off x="6454537" y="3805263"/>
            <a:ext cx="4249769"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5">
            <a:extLst>
              <a:ext uri="{FF2B5EF4-FFF2-40B4-BE49-F238E27FC236}">
                <a16:creationId xmlns:a16="http://schemas.microsoft.com/office/drawing/2014/main" id="{C06E2FDC-017B-484B-B67B-C0D55D6A1B9B}"/>
              </a:ext>
            </a:extLst>
          </p:cNvPr>
          <p:cNvSpPr/>
          <p:nvPr/>
        </p:nvSpPr>
        <p:spPr>
          <a:xfrm>
            <a:off x="5909722" y="402307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nvGrpSpPr>
          <p:cNvPr id="7" name="Group 6">
            <a:extLst>
              <a:ext uri="{FF2B5EF4-FFF2-40B4-BE49-F238E27FC236}">
                <a16:creationId xmlns:a16="http://schemas.microsoft.com/office/drawing/2014/main" id="{5CA2DAAE-F1F7-4D29-BE57-E2290D2547E5}"/>
              </a:ext>
            </a:extLst>
          </p:cNvPr>
          <p:cNvGrpSpPr/>
          <p:nvPr/>
        </p:nvGrpSpPr>
        <p:grpSpPr>
          <a:xfrm>
            <a:off x="1924610" y="928110"/>
            <a:ext cx="3582683" cy="5098171"/>
            <a:chOff x="2006956" y="1409699"/>
            <a:chExt cx="2830113" cy="4027261"/>
          </a:xfrm>
          <a:effectLst>
            <a:outerShdw blurRad="38100" sx="101000" sy="101000" algn="ctr" rotWithShape="0">
              <a:prstClr val="black">
                <a:alpha val="31000"/>
              </a:prstClr>
            </a:outerShdw>
          </a:effectLst>
        </p:grpSpPr>
        <p:pic>
          <p:nvPicPr>
            <p:cNvPr id="8" name="Picture 7">
              <a:extLst>
                <a:ext uri="{FF2B5EF4-FFF2-40B4-BE49-F238E27FC236}">
                  <a16:creationId xmlns:a16="http://schemas.microsoft.com/office/drawing/2014/main" id="{39932476-08E9-4C1C-AA7F-62A1AB512441}"/>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076450" y="1558101"/>
              <a:ext cx="2667000" cy="3695700"/>
            </a:xfrm>
            <a:prstGeom prst="rect">
              <a:avLst/>
            </a:prstGeom>
          </p:spPr>
        </p:pic>
        <p:pic>
          <p:nvPicPr>
            <p:cNvPr id="9" name="Picture 8">
              <a:extLst>
                <a:ext uri="{FF2B5EF4-FFF2-40B4-BE49-F238E27FC236}">
                  <a16:creationId xmlns:a16="http://schemas.microsoft.com/office/drawing/2014/main" id="{65A079A5-571B-444F-9066-1D41FB0D4D0C}"/>
                </a:ext>
              </a:extLst>
            </p:cNvPr>
            <p:cNvPicPr>
              <a:picLocks noChangeAspect="1"/>
            </p:cNvPicPr>
            <p:nvPr/>
          </p:nvPicPr>
          <p:blipFill>
            <a:blip r:embed="rId3" cstate="print">
              <a:extLst>
                <a:ext uri="{28A0092B-C50C-407E-A947-70E740481C1C}">
                  <a14:useLocalDpi xmlns:a14="http://schemas.microsoft.com/office/drawing/2010/main" val="0"/>
                </a:ext>
              </a:extLst>
            </a:blip>
            <a:srcRect/>
            <a:stretch>
              <a:fillRect/>
            </a:stretch>
          </p:blipFill>
          <p:spPr>
            <a:xfrm>
              <a:off x="2006956" y="1409699"/>
              <a:ext cx="2830113" cy="4027261"/>
            </a:xfrm>
            <a:custGeom>
              <a:avLst/>
              <a:gdLst>
                <a:gd name="connsiteX0" fmla="*/ 202844 w 3344854"/>
                <a:gd name="connsiteY0" fmla="*/ 383229 h 4759740"/>
                <a:gd name="connsiteX1" fmla="*/ 202844 w 3344854"/>
                <a:gd name="connsiteY1" fmla="*/ 4339279 h 4759740"/>
                <a:gd name="connsiteX2" fmla="*/ 3155594 w 3344854"/>
                <a:gd name="connsiteY2" fmla="*/ 4339279 h 4759740"/>
                <a:gd name="connsiteX3" fmla="*/ 3155594 w 3344854"/>
                <a:gd name="connsiteY3" fmla="*/ 383229 h 4759740"/>
                <a:gd name="connsiteX4" fmla="*/ 0 w 3344854"/>
                <a:gd name="connsiteY4" fmla="*/ 0 h 4759740"/>
                <a:gd name="connsiteX5" fmla="*/ 3344854 w 3344854"/>
                <a:gd name="connsiteY5" fmla="*/ 0 h 4759740"/>
                <a:gd name="connsiteX6" fmla="*/ 3344854 w 3344854"/>
                <a:gd name="connsiteY6" fmla="*/ 4759740 h 4759740"/>
                <a:gd name="connsiteX7" fmla="*/ 0 w 3344854"/>
                <a:gd name="connsiteY7" fmla="*/ 4759740 h 47597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344854" h="4759740">
                  <a:moveTo>
                    <a:pt x="202844" y="383229"/>
                  </a:moveTo>
                  <a:lnTo>
                    <a:pt x="202844" y="4339279"/>
                  </a:lnTo>
                  <a:lnTo>
                    <a:pt x="3155594" y="4339279"/>
                  </a:lnTo>
                  <a:lnTo>
                    <a:pt x="3155594" y="383229"/>
                  </a:lnTo>
                  <a:close/>
                  <a:moveTo>
                    <a:pt x="0" y="0"/>
                  </a:moveTo>
                  <a:lnTo>
                    <a:pt x="3344854" y="0"/>
                  </a:lnTo>
                  <a:lnTo>
                    <a:pt x="3344854" y="4759740"/>
                  </a:lnTo>
                  <a:lnTo>
                    <a:pt x="0" y="4759740"/>
                  </a:lnTo>
                  <a:close/>
                </a:path>
              </a:pathLst>
            </a:custGeom>
          </p:spPr>
        </p:pic>
      </p:grpSp>
      <p:sp>
        <p:nvSpPr>
          <p:cNvPr id="10" name="Shape 495">
            <a:extLst>
              <a:ext uri="{FF2B5EF4-FFF2-40B4-BE49-F238E27FC236}">
                <a16:creationId xmlns:a16="http://schemas.microsoft.com/office/drawing/2014/main" id="{D1D0C682-C049-4C09-BD93-C57FFE95497E}"/>
              </a:ext>
            </a:extLst>
          </p:cNvPr>
          <p:cNvSpPr/>
          <p:nvPr/>
        </p:nvSpPr>
        <p:spPr>
          <a:xfrm>
            <a:off x="5916038" y="2563211"/>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Tree>
    <p:extLst>
      <p:ext uri="{BB962C8B-B14F-4D97-AF65-F5344CB8AC3E}">
        <p14:creationId xmlns:p14="http://schemas.microsoft.com/office/powerpoint/2010/main" val="24793510"/>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31918" y="6211274"/>
            <a:ext cx="12160082" cy="584775"/>
          </a:xfrm>
          <a:prstGeom prst="rect">
            <a:avLst/>
          </a:prstGeom>
        </p:spPr>
        <p:txBody>
          <a:bodyPr wrap="square">
            <a:spAutoFit/>
          </a:bodyPr>
          <a:lstStyle/>
          <a:p>
            <a:pPr algn="ctr"/>
            <a:r>
              <a:rPr lang="en-US" sz="1600" dirty="0">
                <a:solidFill>
                  <a:schemeClr val="bg1"/>
                </a:solidFill>
              </a:rPr>
              <a:t>Special thanks and credits  to: Freepik.com  |   Unsplash.com  |   Pexels.com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Aspect">
      <a:dk1>
        <a:sysClr val="windowText" lastClr="000000"/>
      </a:dk1>
      <a:lt1>
        <a:sysClr val="window" lastClr="FFFFFF"/>
      </a:lt1>
      <a:dk2>
        <a:srgbClr val="323232"/>
      </a:dk2>
      <a:lt2>
        <a:srgbClr val="E3DED1"/>
      </a:lt2>
      <a:accent1>
        <a:srgbClr val="F07F09"/>
      </a:accent1>
      <a:accent2>
        <a:srgbClr val="9F2936"/>
      </a:accent2>
      <a:accent3>
        <a:srgbClr val="1B587C"/>
      </a:accent3>
      <a:accent4>
        <a:srgbClr val="4E8542"/>
      </a:accent4>
      <a:accent5>
        <a:srgbClr val="604878"/>
      </a:accent5>
      <a:accent6>
        <a:srgbClr val="C19859"/>
      </a:accent6>
      <a:hlink>
        <a:srgbClr val="6B9F25"/>
      </a:hlink>
      <a:folHlink>
        <a:srgbClr val="B26B0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442</TotalTime>
  <Words>1089</Words>
  <Application>Microsoft Office PowerPoint</Application>
  <PresentationFormat>Widescreen</PresentationFormat>
  <Paragraphs>114</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FUNKY MEMPHIS</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75</cp:revision>
  <dcterms:created xsi:type="dcterms:W3CDTF">2017-08-02T20:41:11Z</dcterms:created>
  <dcterms:modified xsi:type="dcterms:W3CDTF">2018-01-25T22:22:40Z</dcterms:modified>
</cp:coreProperties>
</file>