
<file path=[Content_Types].xml><?xml version="1.0" encoding="utf-8"?>
<Types xmlns="http://schemas.openxmlformats.org/package/2006/content-types">
  <Default Extension="fntdata" ContentType="application/x-fontdata"/>
  <Default Extension="jpeg" ContentType="image/jpeg"/>
  <Default Extension="png" ContentType="image/png"/>
  <Default Extension="rels" ContentType="application/vnd.openxmlformats-package.relationships+xml"/>
  <Default Extension="svg" ContentType="image/svg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autoCompressPictures="0">
  <p:sldMasterIdLst>
    <p:sldMasterId id="2147483672" r:id="rId1"/>
  </p:sldMasterIdLst>
  <p:sldIdLst>
    <p:sldId id="267" r:id="rId2"/>
    <p:sldId id="256" r:id="rId3"/>
    <p:sldId id="258" r:id="rId4"/>
    <p:sldId id="260" r:id="rId5"/>
    <p:sldId id="259" r:id="rId6"/>
    <p:sldId id="257" r:id="rId7"/>
    <p:sldId id="262" r:id="rId8"/>
    <p:sldId id="261" r:id="rId9"/>
    <p:sldId id="263" r:id="rId10"/>
    <p:sldId id="264" r:id="rId11"/>
    <p:sldId id="265" r:id="rId12"/>
    <p:sldId id="266" r:id="rId13"/>
  </p:sldIdLst>
  <p:sldSz cx="9601200" cy="12801600" type="A3"/>
  <p:notesSz cx="6858000" cy="9144000"/>
  <p:embeddedFontLst>
    <p:embeddedFont>
      <p:font typeface="Century Gothic" panose="020B0502020202020204" pitchFamily="34" charset="0"/>
      <p:regular r:id="rId14"/>
      <p:bold r:id="rId15"/>
      <p:italic r:id="rId16"/>
      <p:boldItalic r:id="rId17"/>
    </p:embeddedFont>
    <p:embeddedFont>
      <p:font typeface="Lobster" pitchFamily="2" charset="77"/>
      <p:regular r:id="rId18"/>
    </p:embeddedFont>
    <p:embeddedFont>
      <p:font typeface="Pacifico" pitchFamily="2" charset="77"/>
      <p:regular r:id="rId19"/>
    </p:embeddedFont>
  </p:embeddedFontLst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4032" userDrawn="1">
          <p15:clr>
            <a:srgbClr val="A4A3A4"/>
          </p15:clr>
        </p15:guide>
        <p15:guide id="2" pos="3024" userDrawn="1">
          <p15:clr>
            <a:srgbClr val="A4A3A4"/>
          </p15:clr>
        </p15:guide>
        <p15:guide id="3" pos="348" userDrawn="1">
          <p15:clr>
            <a:srgbClr val="A4A3A4"/>
          </p15:clr>
        </p15:guide>
        <p15:guide id="4" pos="5678" userDrawn="1">
          <p15:clr>
            <a:srgbClr val="A4A3A4"/>
          </p15:clr>
        </p15:guide>
        <p15:guide id="5" orient="horz" pos="449" userDrawn="1">
          <p15:clr>
            <a:srgbClr val="A4A3A4"/>
          </p15:clr>
        </p15:guide>
        <p15:guide id="6" orient="horz" pos="7615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66A97C"/>
    <a:srgbClr val="EF503F"/>
    <a:srgbClr val="3D5B3A"/>
    <a:srgbClr val="E3EFF7"/>
    <a:srgbClr val="F693A1"/>
    <a:srgbClr val="F6C0BA"/>
    <a:srgbClr val="F6B1A1"/>
    <a:srgbClr val="00209C"/>
    <a:srgbClr val="4372C5"/>
    <a:srgbClr val="008DD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610"/>
    <p:restoredTop sz="95788"/>
  </p:normalViewPr>
  <p:slideViewPr>
    <p:cSldViewPr snapToGrid="0" snapToObjects="1">
      <p:cViewPr varScale="1">
        <p:scale>
          <a:sx n="57" d="100"/>
          <a:sy n="57" d="100"/>
        </p:scale>
        <p:origin x="3024" y="168"/>
      </p:cViewPr>
      <p:guideLst>
        <p:guide orient="horz" pos="4032"/>
        <p:guide pos="3024"/>
        <p:guide pos="348"/>
        <p:guide pos="5678"/>
        <p:guide orient="horz" pos="449"/>
        <p:guide orient="horz" pos="7615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font" Target="fonts/font5.fntdata"/><Relationship Id="rId3" Type="http://schemas.openxmlformats.org/officeDocument/2006/relationships/slide" Target="slides/slide2.xml"/><Relationship Id="rId21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font" Target="fonts/font4.fntdata"/><Relationship Id="rId2" Type="http://schemas.openxmlformats.org/officeDocument/2006/relationships/slide" Target="slides/slide1.xml"/><Relationship Id="rId16" Type="http://schemas.openxmlformats.org/officeDocument/2006/relationships/font" Target="fonts/font3.fntdata"/><Relationship Id="rId20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font" Target="fonts/font2.fntdata"/><Relationship Id="rId23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font" Target="fonts/font6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font" Target="fonts/font1.fntdata"/><Relationship Id="rId22" Type="http://schemas.openxmlformats.org/officeDocument/2006/relationships/theme" Target="theme/theme1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apositiva de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Marcador de posición de imagen 20">
            <a:extLst>
              <a:ext uri="{FF2B5EF4-FFF2-40B4-BE49-F238E27FC236}">
                <a16:creationId xmlns:a16="http://schemas.microsoft.com/office/drawing/2014/main" id="{FCDE745F-FE79-644D-AC4E-DC423185B7DC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77851" y="690563"/>
            <a:ext cx="8445497" cy="11341100"/>
          </a:xfrm>
          <a:pattFill prst="pct5">
            <a:fgClr>
              <a:schemeClr val="bg1">
                <a:lumMod val="85000"/>
              </a:schemeClr>
            </a:fgClr>
            <a:bgClr>
              <a:schemeClr val="bg1"/>
            </a:bgClr>
          </a:pattFill>
        </p:spPr>
        <p:txBody>
          <a:bodyPr anchor="ctr">
            <a:normAutofit/>
          </a:bodyPr>
          <a:lstStyle>
            <a:lvl1pPr marL="0" indent="0" algn="ctr">
              <a:buNone/>
              <a:defRPr sz="2400"/>
            </a:lvl1pPr>
          </a:lstStyle>
          <a:p>
            <a:r>
              <a:rPr lang="es-ES" dirty="0"/>
              <a:t>Place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267838174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ítulo y obje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20">
            <a:extLst>
              <a:ext uri="{FF2B5EF4-FFF2-40B4-BE49-F238E27FC236}">
                <a16:creationId xmlns:a16="http://schemas.microsoft.com/office/drawing/2014/main" id="{568F1585-E739-C64C-B356-CF6AF7E8A6A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262814" y="3056023"/>
            <a:ext cx="7075572" cy="6665494"/>
          </a:xfrm>
          <a:pattFill prst="pct5">
            <a:fgClr>
              <a:schemeClr val="bg1">
                <a:lumMod val="85000"/>
              </a:schemeClr>
            </a:fgClr>
            <a:bgClr>
              <a:schemeClr val="bg1"/>
            </a:bgClr>
          </a:pattFill>
        </p:spPr>
        <p:txBody>
          <a:bodyPr anchor="ctr">
            <a:normAutofit/>
          </a:bodyPr>
          <a:lstStyle>
            <a:lvl1pPr marL="0" indent="0" algn="ctr">
              <a:buNone/>
              <a:defRPr sz="2400"/>
            </a:lvl1pPr>
          </a:lstStyle>
          <a:p>
            <a:r>
              <a:rPr lang="es-ES" dirty="0"/>
              <a:t>Place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901652701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ítulo y obje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20">
            <a:extLst>
              <a:ext uri="{FF2B5EF4-FFF2-40B4-BE49-F238E27FC236}">
                <a16:creationId xmlns:a16="http://schemas.microsoft.com/office/drawing/2014/main" id="{568F1585-E739-C64C-B356-CF6AF7E8A6A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18458" y="1280159"/>
            <a:ext cx="8164284" cy="7486007"/>
          </a:xfrm>
          <a:pattFill prst="pct5">
            <a:fgClr>
              <a:schemeClr val="bg1">
                <a:lumMod val="85000"/>
              </a:schemeClr>
            </a:fgClr>
            <a:bgClr>
              <a:schemeClr val="bg1"/>
            </a:bgClr>
          </a:pattFill>
        </p:spPr>
        <p:txBody>
          <a:bodyPr anchor="ctr">
            <a:normAutofit/>
          </a:bodyPr>
          <a:lstStyle>
            <a:lvl1pPr marL="0" indent="0" algn="ctr">
              <a:buNone/>
              <a:defRPr sz="2400"/>
            </a:lvl1pPr>
          </a:lstStyle>
          <a:p>
            <a:r>
              <a:rPr lang="es-ES" dirty="0"/>
              <a:t>Place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5" name="Marcador de posición de imagen 4">
            <a:extLst>
              <a:ext uri="{FF2B5EF4-FFF2-40B4-BE49-F238E27FC236}">
                <a16:creationId xmlns:a16="http://schemas.microsoft.com/office/drawing/2014/main" id="{8F343A38-16FD-DE48-B521-88030E1B846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005138" y="1"/>
            <a:ext cx="3708400" cy="1280158"/>
          </a:xfrm>
          <a:pattFill prst="pct5">
            <a:fgClr>
              <a:schemeClr val="bg2">
                <a:lumMod val="90000"/>
              </a:schemeClr>
            </a:fgClr>
            <a:bgClr>
              <a:schemeClr val="bg1"/>
            </a:bgClr>
          </a:pattFill>
        </p:spPr>
        <p:txBody>
          <a:bodyPr anchor="ctr">
            <a:normAutofit/>
          </a:bodyPr>
          <a:lstStyle>
            <a:lvl1pPr marL="0" indent="0" algn="ctr">
              <a:buNone/>
              <a:defRPr sz="1800" b="1"/>
            </a:lvl1pPr>
          </a:lstStyle>
          <a:p>
            <a:r>
              <a:rPr lang="es-ES" dirty="0"/>
              <a:t>YOUR LOGO</a:t>
            </a:r>
          </a:p>
        </p:txBody>
      </p:sp>
    </p:spTree>
    <p:extLst>
      <p:ext uri="{BB962C8B-B14F-4D97-AF65-F5344CB8AC3E}">
        <p14:creationId xmlns:p14="http://schemas.microsoft.com/office/powerpoint/2010/main" val="933282787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7">
            <a:extLst>
              <a:ext uri="{FF2B5EF4-FFF2-40B4-BE49-F238E27FC236}">
                <a16:creationId xmlns:a16="http://schemas.microsoft.com/office/drawing/2014/main" id="{15D64801-6FB9-CE43-AEF8-5DD9E3138B42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3891619" y="8088654"/>
            <a:ext cx="3976294" cy="3974602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895728844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Encabezado de secció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55082" y="3191514"/>
            <a:ext cx="8281035" cy="5325109"/>
          </a:xfrm>
        </p:spPr>
        <p:txBody>
          <a:bodyPr anchor="b"/>
          <a:lstStyle>
            <a:lvl1pPr>
              <a:defRPr sz="630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55082" y="8567000"/>
            <a:ext cx="8281035" cy="2800349"/>
          </a:xfrm>
        </p:spPr>
        <p:txBody>
          <a:bodyPr/>
          <a:lstStyle>
            <a:lvl1pPr marL="0" indent="0">
              <a:buNone/>
              <a:defRPr sz="2520">
                <a:solidFill>
                  <a:schemeClr val="tx1"/>
                </a:solidFill>
              </a:defRPr>
            </a:lvl1pPr>
            <a:lvl2pPr marL="480060" indent="0">
              <a:buNone/>
              <a:defRPr sz="2100">
                <a:solidFill>
                  <a:schemeClr val="tx1">
                    <a:tint val="75000"/>
                  </a:schemeClr>
                </a:solidFill>
              </a:defRPr>
            </a:lvl2pPr>
            <a:lvl3pPr marL="960120" indent="0">
              <a:buNone/>
              <a:defRPr sz="1890">
                <a:solidFill>
                  <a:schemeClr val="tx1">
                    <a:tint val="75000"/>
                  </a:schemeClr>
                </a:solidFill>
              </a:defRPr>
            </a:lvl3pPr>
            <a:lvl4pPr marL="1440180" indent="0">
              <a:buNone/>
              <a:defRPr sz="1680">
                <a:solidFill>
                  <a:schemeClr val="tx1">
                    <a:tint val="75000"/>
                  </a:schemeClr>
                </a:solidFill>
              </a:defRPr>
            </a:lvl4pPr>
            <a:lvl5pPr marL="1920240" indent="0">
              <a:buNone/>
              <a:defRPr sz="1680">
                <a:solidFill>
                  <a:schemeClr val="tx1">
                    <a:tint val="75000"/>
                  </a:schemeClr>
                </a:solidFill>
              </a:defRPr>
            </a:lvl5pPr>
            <a:lvl6pPr marL="2400300" indent="0">
              <a:buNone/>
              <a:defRPr sz="1680">
                <a:solidFill>
                  <a:schemeClr val="tx1">
                    <a:tint val="75000"/>
                  </a:schemeClr>
                </a:solidFill>
              </a:defRPr>
            </a:lvl6pPr>
            <a:lvl7pPr marL="2880360" indent="0">
              <a:buNone/>
              <a:defRPr sz="1680">
                <a:solidFill>
                  <a:schemeClr val="tx1">
                    <a:tint val="75000"/>
                  </a:schemeClr>
                </a:solidFill>
              </a:defRPr>
            </a:lvl7pPr>
            <a:lvl8pPr marL="3360420" indent="0">
              <a:buNone/>
              <a:defRPr sz="1680">
                <a:solidFill>
                  <a:schemeClr val="tx1">
                    <a:tint val="75000"/>
                  </a:schemeClr>
                </a:solidFill>
              </a:defRPr>
            </a:lvl8pPr>
            <a:lvl9pPr marL="3840480" indent="0">
              <a:buNone/>
              <a:defRPr sz="168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527884689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Dos obje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660083" y="3407833"/>
            <a:ext cx="4080510" cy="8122498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860608" y="3407833"/>
            <a:ext cx="4080510" cy="8122498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620641459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ació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61333" y="681570"/>
            <a:ext cx="8281035" cy="2474384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61334" y="3138171"/>
            <a:ext cx="4061757" cy="1537969"/>
          </a:xfrm>
        </p:spPr>
        <p:txBody>
          <a:bodyPr anchor="b"/>
          <a:lstStyle>
            <a:lvl1pPr marL="0" indent="0">
              <a:buNone/>
              <a:defRPr sz="2520" b="1"/>
            </a:lvl1pPr>
            <a:lvl2pPr marL="480060" indent="0">
              <a:buNone/>
              <a:defRPr sz="2100" b="1"/>
            </a:lvl2pPr>
            <a:lvl3pPr marL="960120" indent="0">
              <a:buNone/>
              <a:defRPr sz="1890" b="1"/>
            </a:lvl3pPr>
            <a:lvl4pPr marL="1440180" indent="0">
              <a:buNone/>
              <a:defRPr sz="1680" b="1"/>
            </a:lvl4pPr>
            <a:lvl5pPr marL="1920240" indent="0">
              <a:buNone/>
              <a:defRPr sz="1680" b="1"/>
            </a:lvl5pPr>
            <a:lvl6pPr marL="2400300" indent="0">
              <a:buNone/>
              <a:defRPr sz="1680" b="1"/>
            </a:lvl6pPr>
            <a:lvl7pPr marL="2880360" indent="0">
              <a:buNone/>
              <a:defRPr sz="1680" b="1"/>
            </a:lvl7pPr>
            <a:lvl8pPr marL="3360420" indent="0">
              <a:buNone/>
              <a:defRPr sz="1680" b="1"/>
            </a:lvl8pPr>
            <a:lvl9pPr marL="3840480" indent="0">
              <a:buNone/>
              <a:defRPr sz="1680" b="1"/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661334" y="4676140"/>
            <a:ext cx="4061757" cy="6877898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860608" y="3138171"/>
            <a:ext cx="4081761" cy="1537969"/>
          </a:xfrm>
        </p:spPr>
        <p:txBody>
          <a:bodyPr anchor="b"/>
          <a:lstStyle>
            <a:lvl1pPr marL="0" indent="0">
              <a:buNone/>
              <a:defRPr sz="2520" b="1"/>
            </a:lvl1pPr>
            <a:lvl2pPr marL="480060" indent="0">
              <a:buNone/>
              <a:defRPr sz="2100" b="1"/>
            </a:lvl2pPr>
            <a:lvl3pPr marL="960120" indent="0">
              <a:buNone/>
              <a:defRPr sz="1890" b="1"/>
            </a:lvl3pPr>
            <a:lvl4pPr marL="1440180" indent="0">
              <a:buNone/>
              <a:defRPr sz="1680" b="1"/>
            </a:lvl4pPr>
            <a:lvl5pPr marL="1920240" indent="0">
              <a:buNone/>
              <a:defRPr sz="1680" b="1"/>
            </a:lvl5pPr>
            <a:lvl6pPr marL="2400300" indent="0">
              <a:buNone/>
              <a:defRPr sz="1680" b="1"/>
            </a:lvl6pPr>
            <a:lvl7pPr marL="2880360" indent="0">
              <a:buNone/>
              <a:defRPr sz="1680" b="1"/>
            </a:lvl7pPr>
            <a:lvl8pPr marL="3360420" indent="0">
              <a:buNone/>
              <a:defRPr sz="1680" b="1"/>
            </a:lvl8pPr>
            <a:lvl9pPr marL="3840480" indent="0">
              <a:buNone/>
              <a:defRPr sz="1680" b="1"/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860608" y="4676140"/>
            <a:ext cx="4081761" cy="6877898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254191483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Solo el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68405433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261970160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Marcador de posición de imagen 10">
            <a:extLst>
              <a:ext uri="{FF2B5EF4-FFF2-40B4-BE49-F238E27FC236}">
                <a16:creationId xmlns:a16="http://schemas.microsoft.com/office/drawing/2014/main" id="{EB69027E-E03D-DB4F-A139-7EAFA9472A7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913010" y="2053207"/>
            <a:ext cx="5775179" cy="5775179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 anchor="ctr">
            <a:normAutofit/>
          </a:bodyPr>
          <a:lstStyle>
            <a:lvl1pPr marL="0" marR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0" marR="0" lvl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endParaRPr lang="es-ES" dirty="0"/>
          </a:p>
        </p:txBody>
      </p:sp>
      <p:sp>
        <p:nvSpPr>
          <p:cNvPr id="12" name="Marcador de posición de imagen 10">
            <a:extLst>
              <a:ext uri="{FF2B5EF4-FFF2-40B4-BE49-F238E27FC236}">
                <a16:creationId xmlns:a16="http://schemas.microsoft.com/office/drawing/2014/main" id="{2690517D-8A10-C645-A7CA-404D07D88721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-847803" y="8628807"/>
            <a:ext cx="3033584" cy="3033584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600"/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endParaRPr lang="es-ES" dirty="0"/>
          </a:p>
        </p:txBody>
      </p:sp>
      <p:sp>
        <p:nvSpPr>
          <p:cNvPr id="13" name="Marcador de posición de imagen 10">
            <a:extLst>
              <a:ext uri="{FF2B5EF4-FFF2-40B4-BE49-F238E27FC236}">
                <a16:creationId xmlns:a16="http://schemas.microsoft.com/office/drawing/2014/main" id="{AD52698F-237F-4540-AC08-38E525810A35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083163" y="196381"/>
            <a:ext cx="3172945" cy="3172945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 anchor="ctr">
            <a:normAutofit/>
          </a:bodyPr>
          <a:lstStyle>
            <a:lvl1pPr marL="0" marR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0" marR="0" lvl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endParaRPr lang="es-ES" dirty="0"/>
          </a:p>
        </p:txBody>
      </p:sp>
      <p:sp>
        <p:nvSpPr>
          <p:cNvPr id="14" name="Marcador de posición de imagen 10">
            <a:extLst>
              <a:ext uri="{FF2B5EF4-FFF2-40B4-BE49-F238E27FC236}">
                <a16:creationId xmlns:a16="http://schemas.microsoft.com/office/drawing/2014/main" id="{FDE8A44A-1841-DB48-9194-7F9E1CB668FE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1157485" y="-155440"/>
            <a:ext cx="1847893" cy="1847893"/>
          </a:xfrm>
          <a:prstGeom prst="ellipse">
            <a:avLst/>
          </a:prstGeom>
          <a:solidFill>
            <a:schemeClr val="bg1">
              <a:lumMod val="85000"/>
            </a:schemeClr>
          </a:solidFill>
        </p:spPr>
        <p:txBody>
          <a:bodyPr anchor="ctr">
            <a:normAutofit/>
          </a:bodyPr>
          <a:lstStyle>
            <a:lvl1pPr marL="0" marR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0" marR="0" lvl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346208189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Marcador de posición de imagen 11">
            <a:extLst>
              <a:ext uri="{FF2B5EF4-FFF2-40B4-BE49-F238E27FC236}">
                <a16:creationId xmlns:a16="http://schemas.microsoft.com/office/drawing/2014/main" id="{F7183FFD-5012-EF41-B000-72364CD97B0B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595701" y="562012"/>
            <a:ext cx="6392148" cy="5526018"/>
          </a:xfrm>
          <a:prstGeom prst="triangl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marL="0" indent="0" algn="ctr">
              <a:buFont typeface="Arial" panose="020B0604020202020204" pitchFamily="34" charset="0"/>
              <a:buNone/>
              <a:defRPr sz="1100"/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3" name="Marcador de posición de imagen 11">
            <a:extLst>
              <a:ext uri="{FF2B5EF4-FFF2-40B4-BE49-F238E27FC236}">
                <a16:creationId xmlns:a16="http://schemas.microsoft.com/office/drawing/2014/main" id="{5327D0AF-D5C4-BB4F-8E22-1F942F2DDAE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 rot="10800000">
            <a:off x="487737" y="-10701"/>
            <a:ext cx="3921060" cy="3389760"/>
          </a:xfrm>
          <a:prstGeom prst="triangl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marL="0" marR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4" name="Marcador de posición de imagen 11">
            <a:extLst>
              <a:ext uri="{FF2B5EF4-FFF2-40B4-BE49-F238E27FC236}">
                <a16:creationId xmlns:a16="http://schemas.microsoft.com/office/drawing/2014/main" id="{8E27502E-F771-354E-AD73-0989ED871EE8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 rot="10800000">
            <a:off x="5364537" y="537939"/>
            <a:ext cx="3226402" cy="2789228"/>
          </a:xfrm>
          <a:prstGeom prst="triangl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marL="0" marR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5" name="Marcador de posición de imagen 11">
            <a:extLst>
              <a:ext uri="{FF2B5EF4-FFF2-40B4-BE49-F238E27FC236}">
                <a16:creationId xmlns:a16="http://schemas.microsoft.com/office/drawing/2014/main" id="{99C9DB54-2277-5647-B459-FF270188880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7247354" y="2018909"/>
            <a:ext cx="2089049" cy="1805985"/>
          </a:xfrm>
          <a:prstGeom prst="triangl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marL="0" marR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6" name="Marcador de posición de imagen 11">
            <a:extLst>
              <a:ext uri="{FF2B5EF4-FFF2-40B4-BE49-F238E27FC236}">
                <a16:creationId xmlns:a16="http://schemas.microsoft.com/office/drawing/2014/main" id="{8C553E0A-B4B7-D344-82C0-5497E56CC2CD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 rot="10800000">
            <a:off x="240228" y="3657491"/>
            <a:ext cx="2089049" cy="1805985"/>
          </a:xfrm>
          <a:prstGeom prst="triangle">
            <a:avLst/>
          </a:prstGeom>
          <a:solidFill>
            <a:schemeClr val="bg1">
              <a:lumMod val="85000"/>
            </a:schemeClr>
          </a:solidFill>
        </p:spPr>
        <p:txBody>
          <a:bodyPr>
            <a:normAutofit/>
          </a:bodyPr>
          <a:lstStyle>
            <a:lvl1pPr marL="0" marR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100"/>
            </a:lvl1pPr>
          </a:lstStyle>
          <a:p>
            <a:pPr marL="0" marR="0" lvl="0" indent="0" algn="ctr" defTabSz="960120" rtl="0" eaLnBrk="1" fontAlgn="auto" latinLnBrk="0" hangingPunct="1">
              <a:lnSpc>
                <a:spcPct val="90000"/>
              </a:lnSpc>
              <a:spcBef>
                <a:spcPts val="105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006941944"/>
      </p:ext>
    </p:extLst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Marcador de posición de imagen 9">
            <a:extLst>
              <a:ext uri="{FF2B5EF4-FFF2-40B4-BE49-F238E27FC236}">
                <a16:creationId xmlns:a16="http://schemas.microsoft.com/office/drawing/2014/main" id="{7AA86F28-589D-764A-9D94-1D8B12551E55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242060" y="3871595"/>
            <a:ext cx="7117080" cy="6604057"/>
          </a:xfrm>
          <a:prstGeom prst="round2DiagRect">
            <a:avLst/>
          </a:prstGeom>
          <a:solidFill>
            <a:srgbClr val="66A97C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2000"/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11924311"/>
      </p:ext>
    </p:extLst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ido con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61333" y="853440"/>
            <a:ext cx="3096637" cy="2987040"/>
          </a:xfrm>
        </p:spPr>
        <p:txBody>
          <a:bodyPr anchor="b"/>
          <a:lstStyle>
            <a:lvl1pPr>
              <a:defRPr sz="336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4081760" y="1843196"/>
            <a:ext cx="4860608" cy="9097433"/>
          </a:xfrm>
        </p:spPr>
        <p:txBody>
          <a:bodyPr/>
          <a:lstStyle>
            <a:lvl1pPr>
              <a:defRPr sz="3360"/>
            </a:lvl1pPr>
            <a:lvl2pPr>
              <a:defRPr sz="2940"/>
            </a:lvl2pPr>
            <a:lvl3pPr>
              <a:defRPr sz="2520"/>
            </a:lvl3pPr>
            <a:lvl4pPr>
              <a:defRPr sz="2100"/>
            </a:lvl4pPr>
            <a:lvl5pPr>
              <a:defRPr sz="2100"/>
            </a:lvl5pPr>
            <a:lvl6pPr>
              <a:defRPr sz="2100"/>
            </a:lvl6pPr>
            <a:lvl7pPr>
              <a:defRPr sz="2100"/>
            </a:lvl7pPr>
            <a:lvl8pPr>
              <a:defRPr sz="2100"/>
            </a:lvl8pPr>
            <a:lvl9pPr>
              <a:defRPr sz="2100"/>
            </a:lvl9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661333" y="3840480"/>
            <a:ext cx="3096637" cy="7114964"/>
          </a:xfrm>
        </p:spPr>
        <p:txBody>
          <a:bodyPr/>
          <a:lstStyle>
            <a:lvl1pPr marL="0" indent="0">
              <a:buNone/>
              <a:defRPr sz="1680"/>
            </a:lvl1pPr>
            <a:lvl2pPr marL="480060" indent="0">
              <a:buNone/>
              <a:defRPr sz="1470"/>
            </a:lvl2pPr>
            <a:lvl3pPr marL="960120" indent="0">
              <a:buNone/>
              <a:defRPr sz="1260"/>
            </a:lvl3pPr>
            <a:lvl4pPr marL="1440180" indent="0">
              <a:buNone/>
              <a:defRPr sz="1050"/>
            </a:lvl4pPr>
            <a:lvl5pPr marL="1920240" indent="0">
              <a:buNone/>
              <a:defRPr sz="1050"/>
            </a:lvl5pPr>
            <a:lvl6pPr marL="2400300" indent="0">
              <a:buNone/>
              <a:defRPr sz="1050"/>
            </a:lvl6pPr>
            <a:lvl7pPr marL="2880360" indent="0">
              <a:buNone/>
              <a:defRPr sz="1050"/>
            </a:lvl7pPr>
            <a:lvl8pPr marL="3360420" indent="0">
              <a:buNone/>
              <a:defRPr sz="1050"/>
            </a:lvl8pPr>
            <a:lvl9pPr marL="3840480" indent="0">
              <a:buNone/>
              <a:defRPr sz="1050"/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845316847"/>
      </p:ext>
    </p:extLst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Imagen con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61333" y="853440"/>
            <a:ext cx="3096637" cy="2987040"/>
          </a:xfrm>
        </p:spPr>
        <p:txBody>
          <a:bodyPr anchor="b"/>
          <a:lstStyle>
            <a:lvl1pPr>
              <a:defRPr sz="336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Picture Placeholder 2"/>
          <p:cNvSpPr>
            <a:spLocks noGrp="1" noChangeAspect="1"/>
          </p:cNvSpPr>
          <p:nvPr>
            <p:ph type="pic" idx="1"/>
          </p:nvPr>
        </p:nvSpPr>
        <p:spPr>
          <a:xfrm>
            <a:off x="4081760" y="1843196"/>
            <a:ext cx="4860608" cy="9097433"/>
          </a:xfrm>
        </p:spPr>
        <p:txBody>
          <a:bodyPr anchor="t"/>
          <a:lstStyle>
            <a:lvl1pPr marL="0" indent="0">
              <a:buNone/>
              <a:defRPr sz="3360"/>
            </a:lvl1pPr>
            <a:lvl2pPr marL="480060" indent="0">
              <a:buNone/>
              <a:defRPr sz="2940"/>
            </a:lvl2pPr>
            <a:lvl3pPr marL="960120" indent="0">
              <a:buNone/>
              <a:defRPr sz="2520"/>
            </a:lvl3pPr>
            <a:lvl4pPr marL="1440180" indent="0">
              <a:buNone/>
              <a:defRPr sz="2100"/>
            </a:lvl4pPr>
            <a:lvl5pPr marL="1920240" indent="0">
              <a:buNone/>
              <a:defRPr sz="2100"/>
            </a:lvl5pPr>
            <a:lvl6pPr marL="2400300" indent="0">
              <a:buNone/>
              <a:defRPr sz="2100"/>
            </a:lvl6pPr>
            <a:lvl7pPr marL="2880360" indent="0">
              <a:buNone/>
              <a:defRPr sz="2100"/>
            </a:lvl7pPr>
            <a:lvl8pPr marL="3360420" indent="0">
              <a:buNone/>
              <a:defRPr sz="2100"/>
            </a:lvl8pPr>
            <a:lvl9pPr marL="3840480" indent="0">
              <a:buNone/>
              <a:defRPr sz="2100"/>
            </a:lvl9pPr>
          </a:lstStyle>
          <a:p>
            <a:r>
              <a:rPr lang="es-ES"/>
              <a:t>Haga clic en el icono para agregar una imagen</a:t>
            </a:r>
            <a:endParaRPr lang="en-US" dirty="0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661333" y="3840480"/>
            <a:ext cx="3096637" cy="7114964"/>
          </a:xfrm>
        </p:spPr>
        <p:txBody>
          <a:bodyPr/>
          <a:lstStyle>
            <a:lvl1pPr marL="0" indent="0">
              <a:buNone/>
              <a:defRPr sz="1680"/>
            </a:lvl1pPr>
            <a:lvl2pPr marL="480060" indent="0">
              <a:buNone/>
              <a:defRPr sz="1470"/>
            </a:lvl2pPr>
            <a:lvl3pPr marL="960120" indent="0">
              <a:buNone/>
              <a:defRPr sz="1260"/>
            </a:lvl3pPr>
            <a:lvl4pPr marL="1440180" indent="0">
              <a:buNone/>
              <a:defRPr sz="1050"/>
            </a:lvl4pPr>
            <a:lvl5pPr marL="1920240" indent="0">
              <a:buNone/>
              <a:defRPr sz="1050"/>
            </a:lvl5pPr>
            <a:lvl6pPr marL="2400300" indent="0">
              <a:buNone/>
              <a:defRPr sz="1050"/>
            </a:lvl6pPr>
            <a:lvl7pPr marL="2880360" indent="0">
              <a:buNone/>
              <a:defRPr sz="1050"/>
            </a:lvl7pPr>
            <a:lvl8pPr marL="3360420" indent="0">
              <a:buNone/>
              <a:defRPr sz="1050"/>
            </a:lvl8pPr>
            <a:lvl9pPr marL="3840480" indent="0">
              <a:buNone/>
              <a:defRPr sz="1050"/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066032014"/>
      </p:ext>
    </p:extLst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ítulo y texto vertica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167105746"/>
      </p:ext>
    </p:extLst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Título vertical y tex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870859" y="681567"/>
            <a:ext cx="2070259" cy="10848764"/>
          </a:xfrm>
        </p:spPr>
        <p:txBody>
          <a:bodyPr vert="eaVert"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660083" y="681567"/>
            <a:ext cx="6090761" cy="10848764"/>
          </a:xfrm>
        </p:spPr>
        <p:txBody>
          <a:bodyPr vert="eaVert"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293768183"/>
      </p:ext>
    </p:extLst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557949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660083" y="681570"/>
            <a:ext cx="8281035" cy="2474384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60083" y="3407833"/>
            <a:ext cx="8281035" cy="812249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660083" y="11865189"/>
            <a:ext cx="2160270" cy="681567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6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3978B4B2-13B2-F34C-8661-CE4D80733E1E}" type="datetimeFigureOut">
              <a:rPr lang="es-ES" smtClean="0"/>
              <a:t>27/8/21</a:t>
            </a:fld>
            <a:endParaRPr lang="es-E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80398" y="11865189"/>
            <a:ext cx="3240405" cy="681567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6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s-E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780848" y="11865189"/>
            <a:ext cx="2160270" cy="681567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6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4F7DEC4-4E80-CF46-A378-1827BF770B00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14394275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73" r:id="rId1"/>
    <p:sldLayoutId id="2147483674" r:id="rId2"/>
    <p:sldLayoutId id="2147483685" r:id="rId3"/>
    <p:sldLayoutId id="2147483684" r:id="rId4"/>
    <p:sldLayoutId id="2147483675" r:id="rId5"/>
    <p:sldLayoutId id="2147483676" r:id="rId6"/>
    <p:sldLayoutId id="2147483677" r:id="rId7"/>
    <p:sldLayoutId id="2147483678" r:id="rId8"/>
    <p:sldLayoutId id="2147483679" r:id="rId9"/>
    <p:sldLayoutId id="2147483687" r:id="rId10"/>
    <p:sldLayoutId id="2147483688" r:id="rId11"/>
    <p:sldLayoutId id="2147483689" r:id="rId12"/>
    <p:sldLayoutId id="2147483680" r:id="rId13"/>
    <p:sldLayoutId id="2147483681" r:id="rId14"/>
    <p:sldLayoutId id="2147483682" r:id="rId15"/>
    <p:sldLayoutId id="2147483683" r:id="rId16"/>
    <p:sldLayoutId id="2147483686" r:id="rId17"/>
  </p:sldLayoutIdLst>
  <p:txStyles>
    <p:titleStyle>
      <a:lvl1pPr algn="l" defTabSz="960120" rtl="0" eaLnBrk="1" latinLnBrk="0" hangingPunct="1">
        <a:lnSpc>
          <a:spcPct val="90000"/>
        </a:lnSpc>
        <a:spcBef>
          <a:spcPct val="0"/>
        </a:spcBef>
        <a:buNone/>
        <a:defRPr sz="462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40030" indent="-240030" algn="l" defTabSz="960120" rtl="0" eaLnBrk="1" latinLnBrk="0" hangingPunct="1">
        <a:lnSpc>
          <a:spcPct val="90000"/>
        </a:lnSpc>
        <a:spcBef>
          <a:spcPts val="1050"/>
        </a:spcBef>
        <a:buFont typeface="Arial" panose="020B0604020202020204" pitchFamily="34" charset="0"/>
        <a:buChar char="•"/>
        <a:defRPr sz="2940" kern="1200">
          <a:solidFill>
            <a:schemeClr val="tx1"/>
          </a:solidFill>
          <a:latin typeface="+mn-lt"/>
          <a:ea typeface="+mn-ea"/>
          <a:cs typeface="+mn-cs"/>
        </a:defRPr>
      </a:lvl1pPr>
      <a:lvl2pPr marL="720090" indent="-240030" algn="l" defTabSz="960120" rtl="0" eaLnBrk="1" latinLnBrk="0" hangingPunct="1">
        <a:lnSpc>
          <a:spcPct val="90000"/>
        </a:lnSpc>
        <a:spcBef>
          <a:spcPts val="525"/>
        </a:spcBef>
        <a:buFont typeface="Arial" panose="020B0604020202020204" pitchFamily="34" charset="0"/>
        <a:buChar char="•"/>
        <a:defRPr sz="2520" kern="1200">
          <a:solidFill>
            <a:schemeClr val="tx1"/>
          </a:solidFill>
          <a:latin typeface="+mn-lt"/>
          <a:ea typeface="+mn-ea"/>
          <a:cs typeface="+mn-cs"/>
        </a:defRPr>
      </a:lvl2pPr>
      <a:lvl3pPr marL="1200150" indent="-240030" algn="l" defTabSz="960120" rtl="0" eaLnBrk="1" latinLnBrk="0" hangingPunct="1">
        <a:lnSpc>
          <a:spcPct val="90000"/>
        </a:lnSpc>
        <a:spcBef>
          <a:spcPts val="525"/>
        </a:spcBef>
        <a:buFont typeface="Arial" panose="020B0604020202020204" pitchFamily="34" charset="0"/>
        <a:buChar char="•"/>
        <a:defRPr sz="2100" kern="1200">
          <a:solidFill>
            <a:schemeClr val="tx1"/>
          </a:solidFill>
          <a:latin typeface="+mn-lt"/>
          <a:ea typeface="+mn-ea"/>
          <a:cs typeface="+mn-cs"/>
        </a:defRPr>
      </a:lvl3pPr>
      <a:lvl4pPr marL="1680210" indent="-240030" algn="l" defTabSz="960120" rtl="0" eaLnBrk="1" latinLnBrk="0" hangingPunct="1">
        <a:lnSpc>
          <a:spcPct val="90000"/>
        </a:lnSpc>
        <a:spcBef>
          <a:spcPts val="525"/>
        </a:spcBef>
        <a:buFont typeface="Arial" panose="020B0604020202020204" pitchFamily="34" charset="0"/>
        <a:buChar char="•"/>
        <a:defRPr sz="1890" kern="1200">
          <a:solidFill>
            <a:schemeClr val="tx1"/>
          </a:solidFill>
          <a:latin typeface="+mn-lt"/>
          <a:ea typeface="+mn-ea"/>
          <a:cs typeface="+mn-cs"/>
        </a:defRPr>
      </a:lvl4pPr>
      <a:lvl5pPr marL="2160270" indent="-240030" algn="l" defTabSz="960120" rtl="0" eaLnBrk="1" latinLnBrk="0" hangingPunct="1">
        <a:lnSpc>
          <a:spcPct val="90000"/>
        </a:lnSpc>
        <a:spcBef>
          <a:spcPts val="525"/>
        </a:spcBef>
        <a:buFont typeface="Arial" panose="020B0604020202020204" pitchFamily="34" charset="0"/>
        <a:buChar char="•"/>
        <a:defRPr sz="1890" kern="1200">
          <a:solidFill>
            <a:schemeClr val="tx1"/>
          </a:solidFill>
          <a:latin typeface="+mn-lt"/>
          <a:ea typeface="+mn-ea"/>
          <a:cs typeface="+mn-cs"/>
        </a:defRPr>
      </a:lvl5pPr>
      <a:lvl6pPr marL="2640330" indent="-240030" algn="l" defTabSz="960120" rtl="0" eaLnBrk="1" latinLnBrk="0" hangingPunct="1">
        <a:lnSpc>
          <a:spcPct val="90000"/>
        </a:lnSpc>
        <a:spcBef>
          <a:spcPts val="525"/>
        </a:spcBef>
        <a:buFont typeface="Arial" panose="020B0604020202020204" pitchFamily="34" charset="0"/>
        <a:buChar char="•"/>
        <a:defRPr sz="1890" kern="1200">
          <a:solidFill>
            <a:schemeClr val="tx1"/>
          </a:solidFill>
          <a:latin typeface="+mn-lt"/>
          <a:ea typeface="+mn-ea"/>
          <a:cs typeface="+mn-cs"/>
        </a:defRPr>
      </a:lvl6pPr>
      <a:lvl7pPr marL="3120390" indent="-240030" algn="l" defTabSz="960120" rtl="0" eaLnBrk="1" latinLnBrk="0" hangingPunct="1">
        <a:lnSpc>
          <a:spcPct val="90000"/>
        </a:lnSpc>
        <a:spcBef>
          <a:spcPts val="525"/>
        </a:spcBef>
        <a:buFont typeface="Arial" panose="020B0604020202020204" pitchFamily="34" charset="0"/>
        <a:buChar char="•"/>
        <a:defRPr sz="1890" kern="1200">
          <a:solidFill>
            <a:schemeClr val="tx1"/>
          </a:solidFill>
          <a:latin typeface="+mn-lt"/>
          <a:ea typeface="+mn-ea"/>
          <a:cs typeface="+mn-cs"/>
        </a:defRPr>
      </a:lvl7pPr>
      <a:lvl8pPr marL="3600450" indent="-240030" algn="l" defTabSz="960120" rtl="0" eaLnBrk="1" latinLnBrk="0" hangingPunct="1">
        <a:lnSpc>
          <a:spcPct val="90000"/>
        </a:lnSpc>
        <a:spcBef>
          <a:spcPts val="525"/>
        </a:spcBef>
        <a:buFont typeface="Arial" panose="020B0604020202020204" pitchFamily="34" charset="0"/>
        <a:buChar char="•"/>
        <a:defRPr sz="1890" kern="1200">
          <a:solidFill>
            <a:schemeClr val="tx1"/>
          </a:solidFill>
          <a:latin typeface="+mn-lt"/>
          <a:ea typeface="+mn-ea"/>
          <a:cs typeface="+mn-cs"/>
        </a:defRPr>
      </a:lvl8pPr>
      <a:lvl9pPr marL="4080510" indent="-240030" algn="l" defTabSz="960120" rtl="0" eaLnBrk="1" latinLnBrk="0" hangingPunct="1">
        <a:lnSpc>
          <a:spcPct val="90000"/>
        </a:lnSpc>
        <a:spcBef>
          <a:spcPts val="525"/>
        </a:spcBef>
        <a:buFont typeface="Arial" panose="020B0604020202020204" pitchFamily="34" charset="0"/>
        <a:buChar char="•"/>
        <a:defRPr sz="189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1pPr>
      <a:lvl2pPr marL="48006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2pPr>
      <a:lvl3pPr marL="96012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3pPr>
      <a:lvl4pPr marL="144018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4pPr>
      <a:lvl5pPr marL="192024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5pPr>
      <a:lvl6pPr marL="240030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6pPr>
      <a:lvl7pPr marL="288036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7pPr>
      <a:lvl8pPr marL="336042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8pPr>
      <a:lvl9pPr marL="3840480" algn="l" defTabSz="960120" rtl="0" eaLnBrk="1" latinLnBrk="0" hangingPunct="1">
        <a:defRPr sz="189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eg"/><Relationship Id="rId1" Type="http://schemas.openxmlformats.org/officeDocument/2006/relationships/slideLayout" Target="../slideLayouts/slideLayout1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eg"/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svg"/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2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eg"/><Relationship Id="rId1" Type="http://schemas.openxmlformats.org/officeDocument/2006/relationships/slideLayout" Target="../slideLayouts/slideLayout3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sv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9.jpeg"/><Relationship Id="rId1" Type="http://schemas.openxmlformats.org/officeDocument/2006/relationships/slideLayout" Target="../slideLayouts/slideLayout9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eg"/><Relationship Id="rId2" Type="http://schemas.openxmlformats.org/officeDocument/2006/relationships/image" Target="../media/image10.png"/><Relationship Id="rId1" Type="http://schemas.openxmlformats.org/officeDocument/2006/relationships/slideLayout" Target="../slideLayouts/slideLayout12.xml"/><Relationship Id="rId4" Type="http://schemas.openxmlformats.org/officeDocument/2006/relationships/image" Target="../media/image12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4.jpeg"/><Relationship Id="rId2" Type="http://schemas.openxmlformats.org/officeDocument/2006/relationships/image" Target="../media/image13.jpeg"/><Relationship Id="rId1" Type="http://schemas.openxmlformats.org/officeDocument/2006/relationships/slideLayout" Target="../slideLayouts/slideLayout11.xml"/><Relationship Id="rId6" Type="http://schemas.openxmlformats.org/officeDocument/2006/relationships/image" Target="../media/image17.jpeg"/><Relationship Id="rId5" Type="http://schemas.openxmlformats.org/officeDocument/2006/relationships/image" Target="../media/image16.jpeg"/><Relationship Id="rId4" Type="http://schemas.openxmlformats.org/officeDocument/2006/relationships/image" Target="../media/image15.jpeg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17.xml"/><Relationship Id="rId6" Type="http://schemas.openxmlformats.org/officeDocument/2006/relationships/image" Target="../media/image18.png"/><Relationship Id="rId5" Type="http://schemas.openxmlformats.org/officeDocument/2006/relationships/hyperlink" Target="https://niceandserious.com/" TargetMode="External"/><Relationship Id="rId4" Type="http://schemas.openxmlformats.org/officeDocument/2006/relationships/hyperlink" Target="http://www.slidecoretemplate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Google Shape;52;p12">
            <a:extLst>
              <a:ext uri="{FF2B5EF4-FFF2-40B4-BE49-F238E27FC236}">
                <a16:creationId xmlns:a16="http://schemas.microsoft.com/office/drawing/2014/main" id="{FBDE7299-9772-D148-A5B1-B0D031C7866C}"/>
              </a:ext>
            </a:extLst>
          </p:cNvPr>
          <p:cNvSpPr txBox="1">
            <a:spLocks/>
          </p:cNvSpPr>
          <p:nvPr/>
        </p:nvSpPr>
        <p:spPr>
          <a:xfrm>
            <a:off x="1420939" y="7090260"/>
            <a:ext cx="5801407" cy="2919808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None/>
            </a:pPr>
            <a:r>
              <a:rPr lang="en" sz="1896" b="1" dirty="0">
                <a:solidFill>
                  <a:schemeClr val="accent1"/>
                </a:solidFill>
                <a:latin typeface="Century Gothic" panose="020B0502020202020204" pitchFamily="34" charset="0"/>
                <a:cs typeface="Consolas" panose="020B0609020204030204" pitchFamily="49" charset="0"/>
              </a:rPr>
              <a:t>EDIT AS A POWER POINT </a:t>
            </a:r>
            <a:br>
              <a:rPr lang="en" sz="1896" b="1" dirty="0">
                <a:solidFill>
                  <a:schemeClr val="accent1"/>
                </a:solidFill>
                <a:latin typeface="Century Gothic" panose="020B0502020202020204" pitchFamily="34" charset="0"/>
                <a:cs typeface="Consolas" panose="020B0609020204030204" pitchFamily="49" charset="0"/>
              </a:rPr>
            </a:br>
            <a:endParaRPr lang="en" sz="1896" b="1" dirty="0">
              <a:solidFill>
                <a:schemeClr val="accent1"/>
              </a:solidFill>
              <a:latin typeface="Century Gothic" panose="020B0502020202020204" pitchFamily="34" charset="0"/>
              <a:cs typeface="Consolas" panose="020B0609020204030204" pitchFamily="49" charset="0"/>
            </a:endParaRPr>
          </a:p>
          <a:p>
            <a:pPr marL="443118" indent="-443118">
              <a:lnSpc>
                <a:spcPct val="120000"/>
              </a:lnSpc>
              <a:spcBef>
                <a:spcPts val="0"/>
              </a:spcBef>
              <a:spcAft>
                <a:spcPts val="1551"/>
              </a:spcAft>
              <a:buFont typeface="+mj-lt"/>
              <a:buAutoNum type="arabicPeriod"/>
            </a:pPr>
            <a:r>
              <a:rPr lang="en" sz="1723" dirty="0">
                <a:latin typeface="Century Gothic" panose="020B0502020202020204" pitchFamily="34" charset="0"/>
                <a:cs typeface="Consolas" panose="020B0609020204030204" pitchFamily="49" charset="0"/>
              </a:rPr>
              <a:t>Click the “Edit in Power Point” button below the template preview.</a:t>
            </a:r>
          </a:p>
          <a:p>
            <a:pPr marL="443118" indent="-443118">
              <a:lnSpc>
                <a:spcPct val="120000"/>
              </a:lnSpc>
              <a:spcBef>
                <a:spcPts val="0"/>
              </a:spcBef>
              <a:spcAft>
                <a:spcPts val="1551"/>
              </a:spcAft>
              <a:buFont typeface="+mj-lt"/>
              <a:buAutoNum type="arabicPeriod"/>
            </a:pPr>
            <a:r>
              <a:rPr lang="en" sz="1723" dirty="0">
                <a:latin typeface="Century Gothic" panose="020B0502020202020204" pitchFamily="34" charset="0"/>
                <a:cs typeface="Consolas" panose="020B0609020204030204" pitchFamily="49" charset="0"/>
              </a:rPr>
              <a:t>A .pptx file will be downloaded in your computer.</a:t>
            </a:r>
          </a:p>
          <a:p>
            <a:pPr marL="443118" indent="-443118">
              <a:lnSpc>
                <a:spcPct val="120000"/>
              </a:lnSpc>
              <a:spcBef>
                <a:spcPts val="0"/>
              </a:spcBef>
              <a:spcAft>
                <a:spcPts val="1551"/>
              </a:spcAft>
              <a:buFont typeface="+mj-lt"/>
              <a:buAutoNum type="arabicPeriod"/>
            </a:pPr>
            <a:r>
              <a:rPr lang="en" sz="1723" dirty="0">
                <a:latin typeface="Century Gothic" panose="020B0502020202020204" pitchFamily="34" charset="0"/>
                <a:cs typeface="Consolas" panose="020B0609020204030204" pitchFamily="49" charset="0"/>
              </a:rPr>
              <a:t>Open it as a Power Point and start rocking your presentation.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723" b="1" dirty="0">
              <a:latin typeface="Century Gothic" panose="020B0502020202020204" pitchFamily="34" charset="0"/>
              <a:cs typeface="Consolas" panose="020B0609020204030204" pitchFamily="49" charset="0"/>
            </a:endParaRPr>
          </a:p>
        </p:txBody>
      </p:sp>
      <p:sp>
        <p:nvSpPr>
          <p:cNvPr id="3" name="Google Shape;53;p12">
            <a:extLst>
              <a:ext uri="{FF2B5EF4-FFF2-40B4-BE49-F238E27FC236}">
                <a16:creationId xmlns:a16="http://schemas.microsoft.com/office/drawing/2014/main" id="{1BE79008-A18F-5B45-A4DC-1679100077AC}"/>
              </a:ext>
            </a:extLst>
          </p:cNvPr>
          <p:cNvSpPr txBox="1">
            <a:spLocks/>
          </p:cNvSpPr>
          <p:nvPr/>
        </p:nvSpPr>
        <p:spPr>
          <a:xfrm>
            <a:off x="1420939" y="3283502"/>
            <a:ext cx="5801407" cy="2919803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r>
              <a:rPr lang="es-ES" sz="1896" b="1" dirty="0">
                <a:solidFill>
                  <a:schemeClr val="accent1"/>
                </a:solidFill>
                <a:latin typeface="Century Gothic" panose="020B0502020202020204" pitchFamily="34" charset="0"/>
                <a:cs typeface="Consolas" panose="020B0609020204030204" pitchFamily="49" charset="0"/>
              </a:rPr>
              <a:t>EDIT AS GOOGLE SLIDES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723" b="1" dirty="0">
              <a:solidFill>
                <a:schemeClr val="accent1"/>
              </a:solidFill>
              <a:latin typeface="Century Gothic" panose="020B0502020202020204" pitchFamily="34" charset="0"/>
              <a:cs typeface="Consolas" panose="020B0609020204030204" pitchFamily="49" charset="0"/>
            </a:endParaRPr>
          </a:p>
          <a:p>
            <a:pPr marL="443118" indent="-443118">
              <a:lnSpc>
                <a:spcPct val="100000"/>
              </a:lnSpc>
              <a:spcBef>
                <a:spcPts val="0"/>
              </a:spcBef>
              <a:spcAft>
                <a:spcPts val="1551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723" dirty="0">
                <a:latin typeface="Century Gothic" panose="020B0502020202020204" pitchFamily="34" charset="0"/>
                <a:cs typeface="Consolas" panose="020B0609020204030204" pitchFamily="49" charset="0"/>
              </a:rPr>
              <a:t>Make sure to be logged in your Google account.</a:t>
            </a:r>
          </a:p>
          <a:p>
            <a:pPr marL="443118" indent="-443118">
              <a:lnSpc>
                <a:spcPct val="100000"/>
              </a:lnSpc>
              <a:spcBef>
                <a:spcPts val="0"/>
              </a:spcBef>
              <a:spcAft>
                <a:spcPts val="1551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723" dirty="0">
                <a:latin typeface="Century Gothic" panose="020B0502020202020204" pitchFamily="34" charset="0"/>
                <a:cs typeface="Consolas" panose="020B0609020204030204" pitchFamily="49" charset="0"/>
              </a:rPr>
              <a:t>Click the “Edit in Google Slides “ button below the template preview.</a:t>
            </a:r>
          </a:p>
          <a:p>
            <a:pPr marL="443118" indent="-443118">
              <a:lnSpc>
                <a:spcPct val="100000"/>
              </a:lnSpc>
              <a:spcBef>
                <a:spcPts val="0"/>
              </a:spcBef>
              <a:spcAft>
                <a:spcPts val="1551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723" dirty="0">
                <a:latin typeface="Century Gothic" panose="020B0502020202020204" pitchFamily="34" charset="0"/>
                <a:cs typeface="Consolas" panose="020B0609020204030204" pitchFamily="49" charset="0"/>
              </a:rPr>
              <a:t>Get the editable template in your drive and start editing as Frank Sinatra or Fleetwood Mac would: in your own way.</a:t>
            </a:r>
          </a:p>
        </p:txBody>
      </p:sp>
      <p:sp>
        <p:nvSpPr>
          <p:cNvPr id="4" name="Título 1">
            <a:extLst>
              <a:ext uri="{FF2B5EF4-FFF2-40B4-BE49-F238E27FC236}">
                <a16:creationId xmlns:a16="http://schemas.microsoft.com/office/drawing/2014/main" id="{4DA9EA07-9F1B-EC43-8296-4CDCBA3A6353}"/>
              </a:ext>
            </a:extLst>
          </p:cNvPr>
          <p:cNvSpPr txBox="1">
            <a:spLocks/>
          </p:cNvSpPr>
          <p:nvPr/>
        </p:nvSpPr>
        <p:spPr>
          <a:xfrm>
            <a:off x="872116" y="384707"/>
            <a:ext cx="7538391" cy="1554436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ct val="150000"/>
              </a:lnSpc>
            </a:pPr>
            <a:r>
              <a:rPr lang="es-ES" sz="4135" b="1" dirty="0" err="1">
                <a:solidFill>
                  <a:srgbClr val="011627"/>
                </a:solidFill>
                <a:latin typeface="Century Gothic" panose="020B0502020202020204" pitchFamily="34" charset="0"/>
              </a:rPr>
              <a:t>Instructions</a:t>
            </a:r>
            <a:r>
              <a:rPr lang="es-ES" sz="4135" b="1" dirty="0">
                <a:solidFill>
                  <a:srgbClr val="011627"/>
                </a:solidFill>
                <a:latin typeface="Century Gothic" panose="020B0502020202020204" pitchFamily="34" charset="0"/>
              </a:rPr>
              <a:t> </a:t>
            </a:r>
            <a:r>
              <a:rPr lang="es-ES" sz="4135" b="1" dirty="0" err="1">
                <a:solidFill>
                  <a:srgbClr val="011627"/>
                </a:solidFill>
                <a:latin typeface="Century Gothic" panose="020B0502020202020204" pitchFamily="34" charset="0"/>
              </a:rPr>
              <a:t>for</a:t>
            </a:r>
            <a:r>
              <a:rPr lang="es-ES" sz="4135" b="1" dirty="0">
                <a:solidFill>
                  <a:srgbClr val="011627"/>
                </a:solidFill>
                <a:latin typeface="Century Gothic" panose="020B0502020202020204" pitchFamily="34" charset="0"/>
              </a:rPr>
              <a:t> use</a:t>
            </a:r>
          </a:p>
          <a:p>
            <a:pPr>
              <a:lnSpc>
                <a:spcPct val="150000"/>
              </a:lnSpc>
            </a:pPr>
            <a:r>
              <a:rPr lang="en" sz="1809" dirty="0">
                <a:latin typeface="Century Gothic" panose="020B0502020202020204" pitchFamily="34" charset="0"/>
              </a:rPr>
              <a:t>Just being extra careful, you don’t really need them ;)</a:t>
            </a:r>
          </a:p>
        </p:txBody>
      </p:sp>
      <p:sp>
        <p:nvSpPr>
          <p:cNvPr id="5" name="Título 1">
            <a:extLst>
              <a:ext uri="{FF2B5EF4-FFF2-40B4-BE49-F238E27FC236}">
                <a16:creationId xmlns:a16="http://schemas.microsoft.com/office/drawing/2014/main" id="{FC6CB4EE-9BF0-6C45-9AA3-FDA9F32B0F4C}"/>
              </a:ext>
            </a:extLst>
          </p:cNvPr>
          <p:cNvSpPr txBox="1">
            <a:spLocks/>
          </p:cNvSpPr>
          <p:nvPr/>
        </p:nvSpPr>
        <p:spPr>
          <a:xfrm>
            <a:off x="893733" y="11412948"/>
            <a:ext cx="7905865" cy="1003946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2404"/>
              </a:lnSpc>
            </a:pPr>
            <a:r>
              <a:rPr lang="en" sz="1292" dirty="0">
                <a:solidFill>
                  <a:schemeClr val="tx1">
                    <a:lumMod val="75000"/>
                    <a:lumOff val="25000"/>
                  </a:schemeClr>
                </a:solidFill>
                <a:latin typeface="Century Gothic" panose="020B0502020202020204" pitchFamily="34" charset="0"/>
              </a:rPr>
              <a:t>You are free to use this presentation under </a:t>
            </a:r>
            <a:r>
              <a:rPr lang="en" sz="1292" dirty="0">
                <a:solidFill>
                  <a:schemeClr val="accent1"/>
                </a:solidFill>
                <a:latin typeface="Century Gothic" panose="020B0502020202020204" pitchFamily="34" charset="0"/>
              </a:rPr>
              <a:t>Creative Commons Attribution License</a:t>
            </a:r>
            <a:r>
              <a:rPr lang="en" sz="1292" dirty="0">
                <a:solidFill>
                  <a:schemeClr val="tx1">
                    <a:lumMod val="75000"/>
                    <a:lumOff val="25000"/>
                  </a:schemeClr>
                </a:solidFill>
                <a:latin typeface="Century Gothic" panose="020B0502020202020204" pitchFamily="34" charset="0"/>
              </a:rPr>
              <a:t>. But please, either keep the Credits Slide or mention </a:t>
            </a:r>
            <a:r>
              <a:rPr lang="en" sz="1292" dirty="0" err="1">
                <a:solidFill>
                  <a:schemeClr val="accent1"/>
                </a:solidFill>
                <a:latin typeface="Century Gothic" panose="020B0502020202020204" pitchFamily="34" charset="0"/>
              </a:rPr>
              <a:t>Slidecore</a:t>
            </a:r>
            <a:r>
              <a:rPr lang="en" sz="1292" dirty="0">
                <a:solidFill>
                  <a:schemeClr val="tx1">
                    <a:lumMod val="75000"/>
                    <a:lumOff val="25000"/>
                  </a:schemeClr>
                </a:solidFill>
                <a:latin typeface="Century Gothic" panose="020B0502020202020204" pitchFamily="34" charset="0"/>
              </a:rPr>
              <a:t> and other used sources in the slide footer. Help to keep the free resources environment a better place :) </a:t>
            </a:r>
          </a:p>
          <a:p>
            <a:pPr>
              <a:lnSpc>
                <a:spcPts val="2404"/>
              </a:lnSpc>
            </a:pPr>
            <a:br>
              <a:rPr lang="en" sz="1292" dirty="0">
                <a:solidFill>
                  <a:schemeClr val="tx1">
                    <a:lumMod val="75000"/>
                    <a:lumOff val="25000"/>
                  </a:schemeClr>
                </a:solidFill>
                <a:latin typeface="Century Gothic" panose="020B0502020202020204" pitchFamily="34" charset="0"/>
              </a:rPr>
            </a:br>
            <a:endParaRPr lang="en" sz="1292" dirty="0">
              <a:solidFill>
                <a:schemeClr val="tx1">
                  <a:lumMod val="75000"/>
                  <a:lumOff val="25000"/>
                </a:schemeClr>
              </a:solidFill>
              <a:latin typeface="Century Gothic" panose="020B0502020202020204" pitchFamily="34" charset="0"/>
            </a:endParaRPr>
          </a:p>
        </p:txBody>
      </p:sp>
      <p:cxnSp>
        <p:nvCxnSpPr>
          <p:cNvPr id="6" name="Conector recto 5">
            <a:extLst>
              <a:ext uri="{FF2B5EF4-FFF2-40B4-BE49-F238E27FC236}">
                <a16:creationId xmlns:a16="http://schemas.microsoft.com/office/drawing/2014/main" id="{67473561-7CAF-FF44-A3D3-DD8C769E1FB9}"/>
              </a:ext>
            </a:extLst>
          </p:cNvPr>
          <p:cNvCxnSpPr>
            <a:cxnSpLocks/>
          </p:cNvCxnSpPr>
          <p:nvPr/>
        </p:nvCxnSpPr>
        <p:spPr>
          <a:xfrm>
            <a:off x="369277" y="2247575"/>
            <a:ext cx="8862646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" name="Conector recto 6">
            <a:extLst>
              <a:ext uri="{FF2B5EF4-FFF2-40B4-BE49-F238E27FC236}">
                <a16:creationId xmlns:a16="http://schemas.microsoft.com/office/drawing/2014/main" id="{5DD6BE3D-B50B-2347-9EC0-1768D05B81BA}"/>
              </a:ext>
            </a:extLst>
          </p:cNvPr>
          <p:cNvCxnSpPr>
            <a:cxnSpLocks/>
          </p:cNvCxnSpPr>
          <p:nvPr/>
        </p:nvCxnSpPr>
        <p:spPr>
          <a:xfrm>
            <a:off x="369277" y="11045994"/>
            <a:ext cx="8862646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5357427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Marcador de posición de imagen 9">
            <a:extLst>
              <a:ext uri="{FF2B5EF4-FFF2-40B4-BE49-F238E27FC236}">
                <a16:creationId xmlns:a16="http://schemas.microsoft.com/office/drawing/2014/main" id="{5C21F45D-0C23-C644-806E-5762B6147BAE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5" name="CuadroTexto 4">
            <a:extLst>
              <a:ext uri="{FF2B5EF4-FFF2-40B4-BE49-F238E27FC236}">
                <a16:creationId xmlns:a16="http://schemas.microsoft.com/office/drawing/2014/main" id="{B299A42B-B8F7-8041-A523-9AFB82107BC2}"/>
              </a:ext>
            </a:extLst>
          </p:cNvPr>
          <p:cNvSpPr txBox="1"/>
          <p:nvPr/>
        </p:nvSpPr>
        <p:spPr>
          <a:xfrm>
            <a:off x="1443287" y="1482809"/>
            <a:ext cx="6714624" cy="212365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6600" b="1" dirty="0">
                <a:latin typeface="Century Gothic" panose="020B0502020202020204" pitchFamily="34" charset="0"/>
              </a:rPr>
              <a:t>Editable Poster </a:t>
            </a:r>
            <a:r>
              <a:rPr lang="es-ES" sz="6600" b="1" dirty="0" err="1">
                <a:latin typeface="Century Gothic" panose="020B0502020202020204" pitchFamily="34" charset="0"/>
              </a:rPr>
              <a:t>template</a:t>
            </a:r>
            <a:endParaRPr lang="es-ES" sz="6600" b="1" dirty="0">
              <a:latin typeface="Century Gothic" panose="020B0502020202020204" pitchFamily="34" charset="0"/>
            </a:endParaRP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7834BEFB-BF58-F44E-AD3D-33E29A20D51D}"/>
              </a:ext>
            </a:extLst>
          </p:cNvPr>
          <p:cNvSpPr txBox="1"/>
          <p:nvPr/>
        </p:nvSpPr>
        <p:spPr>
          <a:xfrm>
            <a:off x="1443287" y="10707157"/>
            <a:ext cx="264795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000" b="1" dirty="0">
                <a:solidFill>
                  <a:schemeClr val="bg1"/>
                </a:solidFill>
                <a:latin typeface="Century Gothic" panose="020B0502020202020204" pitchFamily="34" charset="0"/>
              </a:rPr>
              <a:t>A free </a:t>
            </a:r>
            <a:r>
              <a:rPr lang="es-ES" sz="2000" b="1" dirty="0" err="1">
                <a:solidFill>
                  <a:schemeClr val="bg1"/>
                </a:solidFill>
                <a:latin typeface="Century Gothic" panose="020B0502020202020204" pitchFamily="34" charset="0"/>
              </a:rPr>
              <a:t>resource</a:t>
            </a:r>
            <a:r>
              <a:rPr lang="es-ES" sz="2000" b="1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2000" b="1" dirty="0" err="1">
                <a:solidFill>
                  <a:schemeClr val="bg1"/>
                </a:solidFill>
                <a:latin typeface="Century Gothic" panose="020B0502020202020204" pitchFamily="34" charset="0"/>
              </a:rPr>
              <a:t>by</a:t>
            </a:r>
            <a:r>
              <a:rPr lang="es-ES" sz="2000" b="1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2000" b="1" dirty="0" err="1">
                <a:solidFill>
                  <a:schemeClr val="bg1"/>
                </a:solidFill>
                <a:latin typeface="Century Gothic" panose="020B0502020202020204" pitchFamily="34" charset="0"/>
              </a:rPr>
              <a:t>Slidecore</a:t>
            </a:r>
            <a:endParaRPr lang="es-ES" sz="2000" b="1" dirty="0">
              <a:solidFill>
                <a:schemeClr val="bg1"/>
              </a:solidFill>
              <a:latin typeface="Century Gothic" panose="020B0502020202020204" pitchFamily="34" charset="0"/>
            </a:endParaRPr>
          </a:p>
        </p:txBody>
      </p:sp>
      <p:sp>
        <p:nvSpPr>
          <p:cNvPr id="11" name="CuadroTexto 10">
            <a:extLst>
              <a:ext uri="{FF2B5EF4-FFF2-40B4-BE49-F238E27FC236}">
                <a16:creationId xmlns:a16="http://schemas.microsoft.com/office/drawing/2014/main" id="{7B8B11B6-FDAC-0741-B5B2-7013BA7E6F47}"/>
              </a:ext>
            </a:extLst>
          </p:cNvPr>
          <p:cNvSpPr txBox="1"/>
          <p:nvPr/>
        </p:nvSpPr>
        <p:spPr>
          <a:xfrm>
            <a:off x="1443286" y="3921348"/>
            <a:ext cx="3357313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000" dirty="0" err="1">
                <a:latin typeface="Century Gothic" panose="020B0502020202020204" pitchFamily="34" charset="0"/>
              </a:rPr>
              <a:t>Mininal</a:t>
            </a:r>
            <a:r>
              <a:rPr lang="es-ES" sz="2000" dirty="0">
                <a:latin typeface="Century Gothic" panose="020B0502020202020204" pitchFamily="34" charset="0"/>
              </a:rPr>
              <a:t> and simple </a:t>
            </a:r>
            <a:r>
              <a:rPr lang="es-ES" sz="2000" dirty="0" err="1">
                <a:latin typeface="Century Gothic" panose="020B0502020202020204" pitchFamily="34" charset="0"/>
              </a:rPr>
              <a:t>style</a:t>
            </a:r>
            <a:r>
              <a:rPr lang="es-ES" sz="2000" dirty="0">
                <a:latin typeface="Century Gothic" panose="020B0502020202020204" pitchFamily="34" charset="0"/>
              </a:rPr>
              <a:t> to </a:t>
            </a:r>
            <a:r>
              <a:rPr lang="es-ES" sz="2000" dirty="0" err="1">
                <a:latin typeface="Century Gothic" panose="020B0502020202020204" pitchFamily="34" charset="0"/>
              </a:rPr>
              <a:t>wow</a:t>
            </a:r>
            <a:r>
              <a:rPr lang="es-ES" sz="2000" dirty="0">
                <a:latin typeface="Century Gothic" panose="020B0502020202020204" pitchFamily="34" charset="0"/>
              </a:rPr>
              <a:t> </a:t>
            </a:r>
            <a:r>
              <a:rPr lang="es-ES" sz="2000" dirty="0" err="1">
                <a:latin typeface="Century Gothic" panose="020B0502020202020204" pitchFamily="34" charset="0"/>
              </a:rPr>
              <a:t>your</a:t>
            </a:r>
            <a:r>
              <a:rPr lang="es-ES" sz="2000" dirty="0">
                <a:latin typeface="Century Gothic" panose="020B0502020202020204" pitchFamily="34" charset="0"/>
              </a:rPr>
              <a:t> </a:t>
            </a:r>
            <a:r>
              <a:rPr lang="es-ES" sz="2000" dirty="0" err="1">
                <a:latin typeface="Century Gothic" panose="020B0502020202020204" pitchFamily="34" charset="0"/>
              </a:rPr>
              <a:t>audience</a:t>
            </a:r>
            <a:endParaRPr lang="es-ES" sz="2000" dirty="0">
              <a:latin typeface="Century Gothic" panose="020B0502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396710027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2">
            <a:lumMod val="60000"/>
            <a:lumOff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Rectángulo 13">
            <a:extLst>
              <a:ext uri="{FF2B5EF4-FFF2-40B4-BE49-F238E27FC236}">
                <a16:creationId xmlns:a16="http://schemas.microsoft.com/office/drawing/2014/main" id="{9536A9FF-6FFC-FB42-9223-8D3861C6680B}"/>
              </a:ext>
            </a:extLst>
          </p:cNvPr>
          <p:cNvSpPr/>
          <p:nvPr/>
        </p:nvSpPr>
        <p:spPr>
          <a:xfrm>
            <a:off x="1070308" y="3248529"/>
            <a:ext cx="7075572" cy="6689554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43DB2AEB-8E36-944A-A7BB-3873C958DBE2}"/>
              </a:ext>
            </a:extLst>
          </p:cNvPr>
          <p:cNvSpPr txBox="1"/>
          <p:nvPr/>
        </p:nvSpPr>
        <p:spPr>
          <a:xfrm>
            <a:off x="552450" y="712788"/>
            <a:ext cx="8461375" cy="175432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5400" b="1" dirty="0"/>
              <a:t>MUSIC POSTER </a:t>
            </a:r>
          </a:p>
          <a:p>
            <a:pPr algn="ctr"/>
            <a:r>
              <a:rPr lang="es-ES" sz="5400" b="1" dirty="0"/>
              <a:t>TEMPLATE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EB7B9FFD-CBAD-1A42-8966-C5F356032EC1}"/>
              </a:ext>
            </a:extLst>
          </p:cNvPr>
          <p:cNvSpPr txBox="1"/>
          <p:nvPr/>
        </p:nvSpPr>
        <p:spPr>
          <a:xfrm>
            <a:off x="552450" y="10626328"/>
            <a:ext cx="8461375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800" b="1" dirty="0"/>
              <a:t>NEW ALBUM RELEASE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4CE6D03D-354E-2A4E-BF72-D2082966D1E1}"/>
              </a:ext>
            </a:extLst>
          </p:cNvPr>
          <p:cNvSpPr txBox="1"/>
          <p:nvPr/>
        </p:nvSpPr>
        <p:spPr>
          <a:xfrm>
            <a:off x="552450" y="11328001"/>
            <a:ext cx="8461375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5400" b="1" dirty="0"/>
              <a:t>OUT NOW</a:t>
            </a:r>
          </a:p>
        </p:txBody>
      </p:sp>
      <p:pic>
        <p:nvPicPr>
          <p:cNvPr id="13" name="Marcador de posición de imagen 12">
            <a:extLst>
              <a:ext uri="{FF2B5EF4-FFF2-40B4-BE49-F238E27FC236}">
                <a16:creationId xmlns:a16="http://schemas.microsoft.com/office/drawing/2014/main" id="{328B396E-9AAB-2D4E-B0E7-2D7E1F17E582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262814" y="3056023"/>
            <a:ext cx="7075572" cy="6665494"/>
          </a:xfrm>
        </p:spPr>
      </p:pic>
      <p:sp>
        <p:nvSpPr>
          <p:cNvPr id="15" name="CuadroTexto 14">
            <a:extLst>
              <a:ext uri="{FF2B5EF4-FFF2-40B4-BE49-F238E27FC236}">
                <a16:creationId xmlns:a16="http://schemas.microsoft.com/office/drawing/2014/main" id="{7174DB66-BA96-0647-A233-8AA689F0516F}"/>
              </a:ext>
            </a:extLst>
          </p:cNvPr>
          <p:cNvSpPr txBox="1"/>
          <p:nvPr/>
        </p:nvSpPr>
        <p:spPr>
          <a:xfrm rot="16200000">
            <a:off x="4826509" y="6116682"/>
            <a:ext cx="846137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400" b="1" dirty="0"/>
              <a:t>BY SLIDECORE</a:t>
            </a:r>
          </a:p>
        </p:txBody>
      </p:sp>
      <p:sp>
        <p:nvSpPr>
          <p:cNvPr id="16" name="CuadroTexto 15">
            <a:extLst>
              <a:ext uri="{FF2B5EF4-FFF2-40B4-BE49-F238E27FC236}">
                <a16:creationId xmlns:a16="http://schemas.microsoft.com/office/drawing/2014/main" id="{02ADD6DB-2518-304B-9D24-F3F018BF7147}"/>
              </a:ext>
            </a:extLst>
          </p:cNvPr>
          <p:cNvSpPr txBox="1"/>
          <p:nvPr/>
        </p:nvSpPr>
        <p:spPr>
          <a:xfrm rot="16200000">
            <a:off x="-3619659" y="6116682"/>
            <a:ext cx="8461375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400" b="1" dirty="0"/>
              <a:t>BY SLIDECORE</a:t>
            </a:r>
          </a:p>
        </p:txBody>
      </p:sp>
    </p:spTree>
    <p:extLst>
      <p:ext uri="{BB962C8B-B14F-4D97-AF65-F5344CB8AC3E}">
        <p14:creationId xmlns:p14="http://schemas.microsoft.com/office/powerpoint/2010/main" val="504890691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CC3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ángulo 10">
            <a:extLst>
              <a:ext uri="{FF2B5EF4-FFF2-40B4-BE49-F238E27FC236}">
                <a16:creationId xmlns:a16="http://schemas.microsoft.com/office/drawing/2014/main" id="{21D9AE4B-BF97-E94D-A797-DE6F82637328}"/>
              </a:ext>
            </a:extLst>
          </p:cNvPr>
          <p:cNvSpPr/>
          <p:nvPr/>
        </p:nvSpPr>
        <p:spPr>
          <a:xfrm>
            <a:off x="0" y="0"/>
            <a:ext cx="9601200" cy="12801600"/>
          </a:xfrm>
          <a:prstGeom prst="rect">
            <a:avLst/>
          </a:prstGeom>
          <a:pattFill prst="pct5">
            <a:fgClr>
              <a:schemeClr val="tx1"/>
            </a:fgClr>
            <a:bgClr>
              <a:srgbClr val="FFCC35"/>
            </a:bgClr>
          </a:patt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" name="Llamada rectangular 6">
            <a:extLst>
              <a:ext uri="{FF2B5EF4-FFF2-40B4-BE49-F238E27FC236}">
                <a16:creationId xmlns:a16="http://schemas.microsoft.com/office/drawing/2014/main" id="{B49CB2E7-99CE-9A40-A98B-8AA7C1BDC259}"/>
              </a:ext>
            </a:extLst>
          </p:cNvPr>
          <p:cNvSpPr/>
          <p:nvPr/>
        </p:nvSpPr>
        <p:spPr>
          <a:xfrm>
            <a:off x="869795" y="2223381"/>
            <a:ext cx="7649737" cy="5084957"/>
          </a:xfrm>
          <a:prstGeom prst="wedgeRectCallout">
            <a:avLst>
              <a:gd name="adj1" fmla="val -4838"/>
              <a:gd name="adj2" fmla="val 66788"/>
            </a:avLst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" name="Rectángulo 2">
            <a:extLst>
              <a:ext uri="{FF2B5EF4-FFF2-40B4-BE49-F238E27FC236}">
                <a16:creationId xmlns:a16="http://schemas.microsoft.com/office/drawing/2014/main" id="{C7D30B2C-4FA5-0F41-9BA7-727EABE0FE3C}"/>
              </a:ext>
            </a:extLst>
          </p:cNvPr>
          <p:cNvSpPr/>
          <p:nvPr/>
        </p:nvSpPr>
        <p:spPr>
          <a:xfrm>
            <a:off x="4696279" y="489470"/>
            <a:ext cx="3818405" cy="132343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s-ES" sz="2000" b="1" i="1" spc="600" dirty="0">
                <a:latin typeface="Arial" panose="020B0604020202020204" pitchFamily="34" charset="0"/>
                <a:cs typeface="Arial" panose="020B0604020202020204" pitchFamily="34" charset="0"/>
              </a:rPr>
              <a:t>MOTIVATIONAL QUOTE</a:t>
            </a:r>
          </a:p>
          <a:p>
            <a:pPr algn="r"/>
            <a:r>
              <a:rPr lang="es-ES" sz="4000" b="1" i="1" spc="6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#1</a:t>
            </a:r>
            <a:endParaRPr lang="es-ES" sz="4000" b="1" spc="600" dirty="0">
              <a:solidFill>
                <a:schemeClr val="bg1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34062C5F-B9F4-6649-80B4-E6427F699EDF}"/>
              </a:ext>
            </a:extLst>
          </p:cNvPr>
          <p:cNvSpPr/>
          <p:nvPr/>
        </p:nvSpPr>
        <p:spPr>
          <a:xfrm>
            <a:off x="165275" y="-690701"/>
            <a:ext cx="1293542" cy="92486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59500" spc="-3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“</a:t>
            </a: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B6DD1D94-0D07-574A-8624-2193471BA853}"/>
              </a:ext>
            </a:extLst>
          </p:cNvPr>
          <p:cNvSpPr/>
          <p:nvPr/>
        </p:nvSpPr>
        <p:spPr>
          <a:xfrm rot="10800000">
            <a:off x="8307658" y="6250233"/>
            <a:ext cx="1293542" cy="3976294"/>
          </a:xfrm>
          <a:custGeom>
            <a:avLst/>
            <a:gdLst>
              <a:gd name="connsiteX0" fmla="*/ 0 w 1293542"/>
              <a:gd name="connsiteY0" fmla="*/ 0 h 9248686"/>
              <a:gd name="connsiteX1" fmla="*/ 1293542 w 1293542"/>
              <a:gd name="connsiteY1" fmla="*/ 0 h 9248686"/>
              <a:gd name="connsiteX2" fmla="*/ 1293542 w 1293542"/>
              <a:gd name="connsiteY2" fmla="*/ 9248686 h 9248686"/>
              <a:gd name="connsiteX3" fmla="*/ 0 w 1293542"/>
              <a:gd name="connsiteY3" fmla="*/ 9248686 h 9248686"/>
              <a:gd name="connsiteX4" fmla="*/ 0 w 1293542"/>
              <a:gd name="connsiteY4" fmla="*/ 0 h 9248686"/>
              <a:gd name="connsiteX0" fmla="*/ 0 w 1293542"/>
              <a:gd name="connsiteY0" fmla="*/ 0 h 9248686"/>
              <a:gd name="connsiteX1" fmla="*/ 1293542 w 1293542"/>
              <a:gd name="connsiteY1" fmla="*/ 0 h 9248686"/>
              <a:gd name="connsiteX2" fmla="*/ 1293542 w 1293542"/>
              <a:gd name="connsiteY2" fmla="*/ 9248686 h 9248686"/>
              <a:gd name="connsiteX3" fmla="*/ 330740 w 1293542"/>
              <a:gd name="connsiteY3" fmla="*/ 3801197 h 9248686"/>
              <a:gd name="connsiteX4" fmla="*/ 0 w 1293542"/>
              <a:gd name="connsiteY4" fmla="*/ 0 h 9248686"/>
              <a:gd name="connsiteX0" fmla="*/ 0 w 1293542"/>
              <a:gd name="connsiteY0" fmla="*/ 0 h 3976294"/>
              <a:gd name="connsiteX1" fmla="*/ 1293542 w 1293542"/>
              <a:gd name="connsiteY1" fmla="*/ 0 h 3976294"/>
              <a:gd name="connsiteX2" fmla="*/ 1196266 w 1293542"/>
              <a:gd name="connsiteY2" fmla="*/ 3976294 h 3976294"/>
              <a:gd name="connsiteX3" fmla="*/ 330740 w 1293542"/>
              <a:gd name="connsiteY3" fmla="*/ 3801197 h 3976294"/>
              <a:gd name="connsiteX4" fmla="*/ 0 w 1293542"/>
              <a:gd name="connsiteY4" fmla="*/ 0 h 397629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1293542" h="3976294">
                <a:moveTo>
                  <a:pt x="0" y="0"/>
                </a:moveTo>
                <a:lnTo>
                  <a:pt x="1293542" y="0"/>
                </a:lnTo>
                <a:lnTo>
                  <a:pt x="1196266" y="3976294"/>
                </a:lnTo>
                <a:lnTo>
                  <a:pt x="330740" y="3801197"/>
                </a:lnTo>
                <a:lnTo>
                  <a:pt x="0" y="0"/>
                </a:lnTo>
                <a:close/>
              </a:path>
            </a:pathLst>
          </a:custGeom>
        </p:spPr>
        <p:txBody>
          <a:bodyPr wrap="square">
            <a:spAutoFit/>
          </a:bodyPr>
          <a:lstStyle/>
          <a:p>
            <a:r>
              <a:rPr lang="es-ES" sz="59500" spc="-3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“</a:t>
            </a: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BCF45CF0-6827-D44D-B3B9-A257343710CE}"/>
              </a:ext>
            </a:extLst>
          </p:cNvPr>
          <p:cNvSpPr/>
          <p:nvPr/>
        </p:nvSpPr>
        <p:spPr>
          <a:xfrm>
            <a:off x="5589762" y="5260289"/>
            <a:ext cx="2552268" cy="692625"/>
          </a:xfrm>
          <a:prstGeom prst="rect">
            <a:avLst/>
          </a:prstGeom>
          <a:solidFill>
            <a:srgbClr val="FFCC3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5" name="Rectángulo 14">
            <a:extLst>
              <a:ext uri="{FF2B5EF4-FFF2-40B4-BE49-F238E27FC236}">
                <a16:creationId xmlns:a16="http://schemas.microsoft.com/office/drawing/2014/main" id="{E4A2C8F9-BAB2-8846-AE4B-DED5B148989A}"/>
              </a:ext>
            </a:extLst>
          </p:cNvPr>
          <p:cNvSpPr/>
          <p:nvPr/>
        </p:nvSpPr>
        <p:spPr>
          <a:xfrm>
            <a:off x="4279577" y="4359537"/>
            <a:ext cx="2027525" cy="692625"/>
          </a:xfrm>
          <a:prstGeom prst="rect">
            <a:avLst/>
          </a:prstGeom>
          <a:solidFill>
            <a:srgbClr val="FFCC3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6D2212BA-0F9F-EA40-92B5-B25CFAECE14B}"/>
              </a:ext>
            </a:extLst>
          </p:cNvPr>
          <p:cNvSpPr/>
          <p:nvPr/>
        </p:nvSpPr>
        <p:spPr>
          <a:xfrm>
            <a:off x="1353660" y="3238981"/>
            <a:ext cx="6788370" cy="277159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7160"/>
              </a:lnSpc>
            </a:pP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The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question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isn’t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who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is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going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to </a:t>
            </a:r>
            <a:r>
              <a:rPr lang="es-ES" sz="4800" dirty="0" err="1">
                <a:latin typeface="Arial" panose="020B0604020202020204" pitchFamily="34" charset="0"/>
                <a:cs typeface="Arial" panose="020B0604020202020204" pitchFamily="34" charset="0"/>
              </a:rPr>
              <a:t>let</a:t>
            </a:r>
            <a:r>
              <a:rPr lang="es-ES" sz="4800" dirty="0">
                <a:latin typeface="Arial" panose="020B0604020202020204" pitchFamily="34" charset="0"/>
                <a:cs typeface="Arial" panose="020B0604020202020204" pitchFamily="34" charset="0"/>
              </a:rPr>
              <a:t> me;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it’s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who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is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sz="4800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going</a:t>
            </a:r>
            <a:r>
              <a:rPr lang="es-ES" sz="4800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to </a:t>
            </a:r>
            <a:r>
              <a:rPr lang="es-ES" sz="4800" dirty="0">
                <a:latin typeface="Arial" panose="020B0604020202020204" pitchFamily="34" charset="0"/>
                <a:cs typeface="Arial" panose="020B0604020202020204" pitchFamily="34" charset="0"/>
              </a:rPr>
              <a:t>stop me.</a:t>
            </a:r>
          </a:p>
        </p:txBody>
      </p:sp>
      <p:pic>
        <p:nvPicPr>
          <p:cNvPr id="19" name="Marcador de posición de imagen 18">
            <a:extLst>
              <a:ext uri="{FF2B5EF4-FFF2-40B4-BE49-F238E27FC236}">
                <a16:creationId xmlns:a16="http://schemas.microsoft.com/office/drawing/2014/main" id="{D634342E-31F3-A64D-A115-C83CCBFCD4AB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4" name="Rectángulo 3">
            <a:extLst>
              <a:ext uri="{FF2B5EF4-FFF2-40B4-BE49-F238E27FC236}">
                <a16:creationId xmlns:a16="http://schemas.microsoft.com/office/drawing/2014/main" id="{DD7539DA-B375-4146-902A-62D8338F078E}"/>
              </a:ext>
            </a:extLst>
          </p:cNvPr>
          <p:cNvSpPr/>
          <p:nvPr/>
        </p:nvSpPr>
        <p:spPr>
          <a:xfrm>
            <a:off x="2263264" y="10684138"/>
            <a:ext cx="2114563" cy="721700"/>
          </a:xfrm>
          <a:prstGeom prst="rect">
            <a:avLst/>
          </a:prstGeom>
          <a:solidFill>
            <a:schemeClr val="bg1"/>
          </a:solidFill>
        </p:spPr>
        <p:txBody>
          <a:bodyPr wrap="none" lIns="216000" tIns="144000" rIns="216000" bIns="144000" anchor="ctr">
            <a:spAutoFit/>
          </a:bodyPr>
          <a:lstStyle/>
          <a:p>
            <a:r>
              <a:rPr lang="es-ES" sz="2800" b="1" i="1" dirty="0" err="1">
                <a:solidFill>
                  <a:srgbClr val="21212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Ayn</a:t>
            </a:r>
            <a:r>
              <a:rPr lang="es-ES" sz="2800" b="1" i="1" dirty="0">
                <a:solidFill>
                  <a:srgbClr val="21212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Rand</a:t>
            </a:r>
            <a:endParaRPr lang="es-ES" sz="2800" b="1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4" name="Rectángulo 13">
            <a:extLst>
              <a:ext uri="{FF2B5EF4-FFF2-40B4-BE49-F238E27FC236}">
                <a16:creationId xmlns:a16="http://schemas.microsoft.com/office/drawing/2014/main" id="{352BB042-2B1E-1B44-A4AE-4D39CF33BC65}"/>
              </a:ext>
            </a:extLst>
          </p:cNvPr>
          <p:cNvSpPr/>
          <p:nvPr/>
        </p:nvSpPr>
        <p:spPr>
          <a:xfrm>
            <a:off x="582484" y="11390777"/>
            <a:ext cx="3795343" cy="660144"/>
          </a:xfrm>
          <a:prstGeom prst="rect">
            <a:avLst/>
          </a:prstGeom>
          <a:solidFill>
            <a:schemeClr val="tx1"/>
          </a:solidFill>
        </p:spPr>
        <p:txBody>
          <a:bodyPr wrap="none" lIns="216000" tIns="144000" rIns="216000" bIns="144000" anchor="ctr">
            <a:spAutoFit/>
          </a:bodyPr>
          <a:lstStyle/>
          <a:p>
            <a:r>
              <a:rPr lang="es-ES" sz="2400" b="1" i="1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Writer</a:t>
            </a:r>
            <a:r>
              <a:rPr lang="es-ES" sz="2400" b="1" i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 and </a:t>
            </a:r>
            <a:r>
              <a:rPr lang="es-ES" sz="2400" b="1" i="1" dirty="0" err="1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philosopher</a:t>
            </a:r>
            <a:endParaRPr lang="es-ES" sz="2400" b="1" dirty="0">
              <a:solidFill>
                <a:schemeClr val="bg1"/>
              </a:solidFill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840484973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Forma libre 258">
            <a:extLst>
              <a:ext uri="{FF2B5EF4-FFF2-40B4-BE49-F238E27FC236}">
                <a16:creationId xmlns:a16="http://schemas.microsoft.com/office/drawing/2014/main" id="{5D9CE37A-F5EC-544B-BDDA-545DCD14CC40}"/>
              </a:ext>
            </a:extLst>
          </p:cNvPr>
          <p:cNvSpPr/>
          <p:nvPr/>
        </p:nvSpPr>
        <p:spPr>
          <a:xfrm rot="11700000" flipH="1">
            <a:off x="5971112" y="7979521"/>
            <a:ext cx="5293768" cy="6183473"/>
          </a:xfrm>
          <a:custGeom>
            <a:avLst/>
            <a:gdLst>
              <a:gd name="connsiteX0" fmla="*/ 243381 w 997497"/>
              <a:gd name="connsiteY0" fmla="*/ 32849 h 1165144"/>
              <a:gd name="connsiteX1" fmla="*/ 46955 w 997497"/>
              <a:gd name="connsiteY1" fmla="*/ 206084 h 1165144"/>
              <a:gd name="connsiteX2" fmla="*/ 18176 w 997497"/>
              <a:gd name="connsiteY2" fmla="*/ 450289 h 1165144"/>
              <a:gd name="connsiteX3" fmla="*/ 338940 w 997497"/>
              <a:gd name="connsiteY3" fmla="*/ 681642 h 1165144"/>
              <a:gd name="connsiteX4" fmla="*/ 326087 w 997497"/>
              <a:gd name="connsiteY4" fmla="*/ 1031744 h 1165144"/>
              <a:gd name="connsiteX5" fmla="*/ 505190 w 997497"/>
              <a:gd name="connsiteY5" fmla="*/ 1162788 h 1165144"/>
              <a:gd name="connsiteX6" fmla="*/ 958395 w 997497"/>
              <a:gd name="connsiteY6" fmla="*/ 336010 h 1165144"/>
              <a:gd name="connsiteX7" fmla="*/ 243381 w 997497"/>
              <a:gd name="connsiteY7" fmla="*/ 32849 h 11651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97497" h="1165144">
                <a:moveTo>
                  <a:pt x="243381" y="32849"/>
                </a:moveTo>
                <a:cubicBezTo>
                  <a:pt x="215440" y="44584"/>
                  <a:pt x="107308" y="89569"/>
                  <a:pt x="46955" y="206084"/>
                </a:cubicBezTo>
                <a:cubicBezTo>
                  <a:pt x="34102" y="230951"/>
                  <a:pt x="-26250" y="347466"/>
                  <a:pt x="18176" y="450289"/>
                </a:cubicBezTo>
                <a:cubicBezTo>
                  <a:pt x="77132" y="586642"/>
                  <a:pt x="256514" y="553392"/>
                  <a:pt x="338940" y="681642"/>
                </a:cubicBezTo>
                <a:cubicBezTo>
                  <a:pt x="409631" y="792009"/>
                  <a:pt x="262940" y="900420"/>
                  <a:pt x="326087" y="1031744"/>
                </a:cubicBezTo>
                <a:cubicBezTo>
                  <a:pt x="359058" y="1100199"/>
                  <a:pt x="435057" y="1157479"/>
                  <a:pt x="505190" y="1162788"/>
                </a:cubicBezTo>
                <a:cubicBezTo>
                  <a:pt x="724527" y="1179273"/>
                  <a:pt x="1118497" y="706789"/>
                  <a:pt x="958395" y="336010"/>
                </a:cubicBezTo>
                <a:cubicBezTo>
                  <a:pt x="841601" y="66658"/>
                  <a:pt x="469425" y="-61313"/>
                  <a:pt x="243381" y="32849"/>
                </a:cubicBezTo>
                <a:close/>
              </a:path>
            </a:pathLst>
          </a:custGeom>
          <a:solidFill>
            <a:srgbClr val="FFCC35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8" name="Forma libre 257">
            <a:extLst>
              <a:ext uri="{FF2B5EF4-FFF2-40B4-BE49-F238E27FC236}">
                <a16:creationId xmlns:a16="http://schemas.microsoft.com/office/drawing/2014/main" id="{A14DB69D-3255-EC49-91A3-61378DD8F3EA}"/>
              </a:ext>
            </a:extLst>
          </p:cNvPr>
          <p:cNvSpPr/>
          <p:nvPr/>
        </p:nvSpPr>
        <p:spPr>
          <a:xfrm flipH="1">
            <a:off x="-1569260" y="-743608"/>
            <a:ext cx="5293768" cy="6183473"/>
          </a:xfrm>
          <a:custGeom>
            <a:avLst/>
            <a:gdLst>
              <a:gd name="connsiteX0" fmla="*/ 243381 w 997497"/>
              <a:gd name="connsiteY0" fmla="*/ 32849 h 1165144"/>
              <a:gd name="connsiteX1" fmla="*/ 46955 w 997497"/>
              <a:gd name="connsiteY1" fmla="*/ 206084 h 1165144"/>
              <a:gd name="connsiteX2" fmla="*/ 18176 w 997497"/>
              <a:gd name="connsiteY2" fmla="*/ 450289 h 1165144"/>
              <a:gd name="connsiteX3" fmla="*/ 338940 w 997497"/>
              <a:gd name="connsiteY3" fmla="*/ 681642 h 1165144"/>
              <a:gd name="connsiteX4" fmla="*/ 326087 w 997497"/>
              <a:gd name="connsiteY4" fmla="*/ 1031744 h 1165144"/>
              <a:gd name="connsiteX5" fmla="*/ 505190 w 997497"/>
              <a:gd name="connsiteY5" fmla="*/ 1162788 h 1165144"/>
              <a:gd name="connsiteX6" fmla="*/ 958395 w 997497"/>
              <a:gd name="connsiteY6" fmla="*/ 336010 h 1165144"/>
              <a:gd name="connsiteX7" fmla="*/ 243381 w 997497"/>
              <a:gd name="connsiteY7" fmla="*/ 32849 h 116514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997497" h="1165144">
                <a:moveTo>
                  <a:pt x="243381" y="32849"/>
                </a:moveTo>
                <a:cubicBezTo>
                  <a:pt x="215440" y="44584"/>
                  <a:pt x="107308" y="89569"/>
                  <a:pt x="46955" y="206084"/>
                </a:cubicBezTo>
                <a:cubicBezTo>
                  <a:pt x="34102" y="230951"/>
                  <a:pt x="-26250" y="347466"/>
                  <a:pt x="18176" y="450289"/>
                </a:cubicBezTo>
                <a:cubicBezTo>
                  <a:pt x="77132" y="586642"/>
                  <a:pt x="256514" y="553392"/>
                  <a:pt x="338940" y="681642"/>
                </a:cubicBezTo>
                <a:cubicBezTo>
                  <a:pt x="409631" y="792009"/>
                  <a:pt x="262940" y="900420"/>
                  <a:pt x="326087" y="1031744"/>
                </a:cubicBezTo>
                <a:cubicBezTo>
                  <a:pt x="359058" y="1100199"/>
                  <a:pt x="435057" y="1157479"/>
                  <a:pt x="505190" y="1162788"/>
                </a:cubicBezTo>
                <a:cubicBezTo>
                  <a:pt x="724527" y="1179273"/>
                  <a:pt x="1118497" y="706789"/>
                  <a:pt x="958395" y="336010"/>
                </a:cubicBezTo>
                <a:cubicBezTo>
                  <a:pt x="841601" y="66658"/>
                  <a:pt x="469425" y="-61313"/>
                  <a:pt x="243381" y="32849"/>
                </a:cubicBezTo>
                <a:close/>
              </a:path>
            </a:pathLst>
          </a:custGeom>
          <a:solidFill>
            <a:schemeClr val="accent1">
              <a:lumMod val="60000"/>
              <a:lumOff val="4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6" name="Elipse 6">
            <a:extLst>
              <a:ext uri="{FF2B5EF4-FFF2-40B4-BE49-F238E27FC236}">
                <a16:creationId xmlns:a16="http://schemas.microsoft.com/office/drawing/2014/main" id="{44EF2BCF-5CE2-1747-8BCC-CF57CFBA3D6E}"/>
              </a:ext>
            </a:extLst>
          </p:cNvPr>
          <p:cNvSpPr/>
          <p:nvPr/>
        </p:nvSpPr>
        <p:spPr>
          <a:xfrm rot="19641089">
            <a:off x="7404605" y="3415841"/>
            <a:ext cx="1702300" cy="1168520"/>
          </a:xfrm>
          <a:custGeom>
            <a:avLst/>
            <a:gdLst>
              <a:gd name="connsiteX0" fmla="*/ 0 w 4470400"/>
              <a:gd name="connsiteY0" fmla="*/ 2235200 h 4470400"/>
              <a:gd name="connsiteX1" fmla="*/ 2235200 w 4470400"/>
              <a:gd name="connsiteY1" fmla="*/ 0 h 4470400"/>
              <a:gd name="connsiteX2" fmla="*/ 4470400 w 4470400"/>
              <a:gd name="connsiteY2" fmla="*/ 2235200 h 4470400"/>
              <a:gd name="connsiteX3" fmla="*/ 2235200 w 4470400"/>
              <a:gd name="connsiteY3" fmla="*/ 4470400 h 4470400"/>
              <a:gd name="connsiteX4" fmla="*/ 0 w 4470400"/>
              <a:gd name="connsiteY4" fmla="*/ 2235200 h 4470400"/>
              <a:gd name="connsiteX0" fmla="*/ 20592 w 4490992"/>
              <a:gd name="connsiteY0" fmla="*/ 1511300 h 3746500"/>
              <a:gd name="connsiteX1" fmla="*/ 1531892 w 4490992"/>
              <a:gd name="connsiteY1" fmla="*/ 0 h 3746500"/>
              <a:gd name="connsiteX2" fmla="*/ 4490992 w 4490992"/>
              <a:gd name="connsiteY2" fmla="*/ 1511300 h 3746500"/>
              <a:gd name="connsiteX3" fmla="*/ 2255792 w 4490992"/>
              <a:gd name="connsiteY3" fmla="*/ 3746500 h 3746500"/>
              <a:gd name="connsiteX4" fmla="*/ 20592 w 4490992"/>
              <a:gd name="connsiteY4" fmla="*/ 1511300 h 3746500"/>
              <a:gd name="connsiteX0" fmla="*/ 12039 w 4965039"/>
              <a:gd name="connsiteY0" fmla="*/ 1797845 h 4044607"/>
              <a:gd name="connsiteX1" fmla="*/ 1523339 w 4965039"/>
              <a:gd name="connsiteY1" fmla="*/ 286545 h 4044607"/>
              <a:gd name="connsiteX2" fmla="*/ 4965039 w 4965039"/>
              <a:gd name="connsiteY2" fmla="*/ 769145 h 4044607"/>
              <a:gd name="connsiteX3" fmla="*/ 2247239 w 4965039"/>
              <a:gd name="connsiteY3" fmla="*/ 4033045 h 4044607"/>
              <a:gd name="connsiteX4" fmla="*/ 12039 w 4965039"/>
              <a:gd name="connsiteY4" fmla="*/ 1797845 h 4044607"/>
              <a:gd name="connsiteX0" fmla="*/ 10236 w 4963236"/>
              <a:gd name="connsiteY0" fmla="*/ 1797845 h 3200509"/>
              <a:gd name="connsiteX1" fmla="*/ 1521536 w 4963236"/>
              <a:gd name="connsiteY1" fmla="*/ 286545 h 3200509"/>
              <a:gd name="connsiteX2" fmla="*/ 4963236 w 4963236"/>
              <a:gd name="connsiteY2" fmla="*/ 769145 h 3200509"/>
              <a:gd name="connsiteX3" fmla="*/ 2181936 w 4963236"/>
              <a:gd name="connsiteY3" fmla="*/ 3182145 h 3200509"/>
              <a:gd name="connsiteX4" fmla="*/ 10236 w 4963236"/>
              <a:gd name="connsiteY4" fmla="*/ 1797845 h 3200509"/>
              <a:gd name="connsiteX0" fmla="*/ 10586 w 4963586"/>
              <a:gd name="connsiteY0" fmla="*/ 1797845 h 4107795"/>
              <a:gd name="connsiteX1" fmla="*/ 1521886 w 4963586"/>
              <a:gd name="connsiteY1" fmla="*/ 286545 h 4107795"/>
              <a:gd name="connsiteX2" fmla="*/ 4963586 w 4963586"/>
              <a:gd name="connsiteY2" fmla="*/ 769145 h 4107795"/>
              <a:gd name="connsiteX3" fmla="*/ 2194986 w 4963586"/>
              <a:gd name="connsiteY3" fmla="*/ 4096545 h 4107795"/>
              <a:gd name="connsiteX4" fmla="*/ 10586 w 4963586"/>
              <a:gd name="connsiteY4" fmla="*/ 1797845 h 4107795"/>
              <a:gd name="connsiteX0" fmla="*/ 10586 w 4963586"/>
              <a:gd name="connsiteY0" fmla="*/ 1797845 h 4139511"/>
              <a:gd name="connsiteX1" fmla="*/ 1521886 w 4963586"/>
              <a:gd name="connsiteY1" fmla="*/ 286545 h 4139511"/>
              <a:gd name="connsiteX2" fmla="*/ 4963586 w 4963586"/>
              <a:gd name="connsiteY2" fmla="*/ 769145 h 4139511"/>
              <a:gd name="connsiteX3" fmla="*/ 2194986 w 4963586"/>
              <a:gd name="connsiteY3" fmla="*/ 4096545 h 4139511"/>
              <a:gd name="connsiteX4" fmla="*/ 10586 w 4963586"/>
              <a:gd name="connsiteY4" fmla="*/ 1797845 h 4139511"/>
              <a:gd name="connsiteX0" fmla="*/ 26370 w 4979370"/>
              <a:gd name="connsiteY0" fmla="*/ 1797845 h 3246403"/>
              <a:gd name="connsiteX1" fmla="*/ 1537670 w 4979370"/>
              <a:gd name="connsiteY1" fmla="*/ 286545 h 3246403"/>
              <a:gd name="connsiteX2" fmla="*/ 4979370 w 4979370"/>
              <a:gd name="connsiteY2" fmla="*/ 769145 h 3246403"/>
              <a:gd name="connsiteX3" fmla="*/ 2680670 w 4979370"/>
              <a:gd name="connsiteY3" fmla="*/ 3182145 h 3246403"/>
              <a:gd name="connsiteX4" fmla="*/ 26370 w 4979370"/>
              <a:gd name="connsiteY4" fmla="*/ 1797845 h 3246403"/>
              <a:gd name="connsiteX0" fmla="*/ 26370 w 4979370"/>
              <a:gd name="connsiteY0" fmla="*/ 1797845 h 3378043"/>
              <a:gd name="connsiteX1" fmla="*/ 1537670 w 4979370"/>
              <a:gd name="connsiteY1" fmla="*/ 286545 h 3378043"/>
              <a:gd name="connsiteX2" fmla="*/ 4979370 w 4979370"/>
              <a:gd name="connsiteY2" fmla="*/ 769145 h 3378043"/>
              <a:gd name="connsiteX3" fmla="*/ 2680670 w 4979370"/>
              <a:gd name="connsiteY3" fmla="*/ 3182145 h 3378043"/>
              <a:gd name="connsiteX4" fmla="*/ 26370 w 4979370"/>
              <a:gd name="connsiteY4" fmla="*/ 1797845 h 33780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979370" h="3378043">
                <a:moveTo>
                  <a:pt x="26370" y="1797845"/>
                </a:moveTo>
                <a:cubicBezTo>
                  <a:pt x="-164130" y="1315245"/>
                  <a:pt x="712170" y="457995"/>
                  <a:pt x="1537670" y="286545"/>
                </a:cubicBezTo>
                <a:cubicBezTo>
                  <a:pt x="2363170" y="115095"/>
                  <a:pt x="4979370" y="-465322"/>
                  <a:pt x="4979370" y="769145"/>
                </a:cubicBezTo>
                <a:cubicBezTo>
                  <a:pt x="4979370" y="2003612"/>
                  <a:pt x="4928570" y="4013995"/>
                  <a:pt x="2680670" y="3182145"/>
                </a:cubicBezTo>
                <a:cubicBezTo>
                  <a:pt x="432770" y="2350295"/>
                  <a:pt x="216870" y="2280445"/>
                  <a:pt x="26370" y="1797845"/>
                </a:cubicBezTo>
                <a:close/>
              </a:path>
            </a:pathLst>
          </a:custGeom>
          <a:solidFill>
            <a:srgbClr val="FF3E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" name="Rectángulo 2">
            <a:extLst>
              <a:ext uri="{FF2B5EF4-FFF2-40B4-BE49-F238E27FC236}">
                <a16:creationId xmlns:a16="http://schemas.microsoft.com/office/drawing/2014/main" id="{585A03EF-DB1C-9D4D-BD9F-0A06F1EE40E1}"/>
              </a:ext>
            </a:extLst>
          </p:cNvPr>
          <p:cNvSpPr/>
          <p:nvPr/>
        </p:nvSpPr>
        <p:spPr>
          <a:xfrm>
            <a:off x="0" y="3980872"/>
            <a:ext cx="9601199" cy="34470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7200" dirty="0">
                <a:solidFill>
                  <a:schemeClr val="accent1"/>
                </a:solidFill>
                <a:latin typeface="Pacifico" pitchFamily="2" charset="77"/>
              </a:rPr>
              <a:t>Back to </a:t>
            </a:r>
          </a:p>
          <a:p>
            <a:pPr algn="ctr"/>
            <a:r>
              <a:rPr lang="es-ES" sz="13800" dirty="0" err="1">
                <a:solidFill>
                  <a:srgbClr val="FF3E41"/>
                </a:solidFill>
                <a:latin typeface="Pacifico" pitchFamily="2" charset="77"/>
              </a:rPr>
              <a:t>School</a:t>
            </a:r>
            <a:endParaRPr lang="es-ES" sz="13800" dirty="0">
              <a:solidFill>
                <a:srgbClr val="FF3E41"/>
              </a:solidFill>
              <a:latin typeface="Pacifico" pitchFamily="2" charset="77"/>
            </a:endParaRPr>
          </a:p>
        </p:txBody>
      </p:sp>
      <p:grpSp>
        <p:nvGrpSpPr>
          <p:cNvPr id="6" name="Gráfico 3">
            <a:extLst>
              <a:ext uri="{FF2B5EF4-FFF2-40B4-BE49-F238E27FC236}">
                <a16:creationId xmlns:a16="http://schemas.microsoft.com/office/drawing/2014/main" id="{C24A72B1-C368-3C46-9627-0CBAAC92C65D}"/>
              </a:ext>
            </a:extLst>
          </p:cNvPr>
          <p:cNvGrpSpPr/>
          <p:nvPr/>
        </p:nvGrpSpPr>
        <p:grpSpPr>
          <a:xfrm>
            <a:off x="676616" y="264345"/>
            <a:ext cx="2191626" cy="3263711"/>
            <a:chOff x="424652" y="3119682"/>
            <a:chExt cx="2836681" cy="4224309"/>
          </a:xfrm>
          <a:solidFill>
            <a:schemeClr val="accent1"/>
          </a:solidFill>
        </p:grpSpPr>
        <p:sp>
          <p:nvSpPr>
            <p:cNvPr id="7" name="Forma libre 6">
              <a:extLst>
                <a:ext uri="{FF2B5EF4-FFF2-40B4-BE49-F238E27FC236}">
                  <a16:creationId xmlns:a16="http://schemas.microsoft.com/office/drawing/2014/main" id="{F13FB170-AE84-EB48-8817-2D08D860B08B}"/>
                </a:ext>
              </a:extLst>
            </p:cNvPr>
            <p:cNvSpPr/>
            <p:nvPr/>
          </p:nvSpPr>
          <p:spPr>
            <a:xfrm>
              <a:off x="1052330" y="5912708"/>
              <a:ext cx="114858" cy="127764"/>
            </a:xfrm>
            <a:custGeom>
              <a:avLst/>
              <a:gdLst>
                <a:gd name="connsiteX0" fmla="*/ 77651 w 114858"/>
                <a:gd name="connsiteY0" fmla="*/ 0 h 127764"/>
                <a:gd name="connsiteX1" fmla="*/ 0 w 114858"/>
                <a:gd name="connsiteY1" fmla="*/ 63882 h 127764"/>
                <a:gd name="connsiteX2" fmla="*/ 77651 w 114858"/>
                <a:gd name="connsiteY2" fmla="*/ 127764 h 127764"/>
                <a:gd name="connsiteX3" fmla="*/ 114858 w 114858"/>
                <a:gd name="connsiteY3" fmla="*/ 119678 h 127764"/>
                <a:gd name="connsiteX4" fmla="*/ 96255 w 114858"/>
                <a:gd name="connsiteY4" fmla="*/ 1617 h 127764"/>
                <a:gd name="connsiteX5" fmla="*/ 77651 w 114858"/>
                <a:gd name="connsiteY5" fmla="*/ 0 h 127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4858" h="127764">
                  <a:moveTo>
                    <a:pt x="77651" y="0"/>
                  </a:moveTo>
                  <a:cubicBezTo>
                    <a:pt x="34781" y="0"/>
                    <a:pt x="0" y="28302"/>
                    <a:pt x="0" y="63882"/>
                  </a:cubicBezTo>
                  <a:cubicBezTo>
                    <a:pt x="0" y="99462"/>
                    <a:pt x="34781" y="127764"/>
                    <a:pt x="77651" y="127764"/>
                  </a:cubicBezTo>
                  <a:cubicBezTo>
                    <a:pt x="91401" y="127764"/>
                    <a:pt x="104343" y="124530"/>
                    <a:pt x="114858" y="119678"/>
                  </a:cubicBezTo>
                  <a:cubicBezTo>
                    <a:pt x="105961" y="82481"/>
                    <a:pt x="99490" y="43666"/>
                    <a:pt x="96255" y="1617"/>
                  </a:cubicBezTo>
                  <a:cubicBezTo>
                    <a:pt x="90593" y="809"/>
                    <a:pt x="84122" y="0"/>
                    <a:pt x="77651" y="0"/>
                  </a:cubicBezTo>
                  <a:close/>
                </a:path>
              </a:pathLst>
            </a:custGeom>
            <a:solidFill>
              <a:srgbClr val="FDD1A1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" name="Forma libre 7">
              <a:extLst>
                <a:ext uri="{FF2B5EF4-FFF2-40B4-BE49-F238E27FC236}">
                  <a16:creationId xmlns:a16="http://schemas.microsoft.com/office/drawing/2014/main" id="{F36BAB5D-5D3C-944F-9930-35FC9B631A2C}"/>
                </a:ext>
              </a:extLst>
            </p:cNvPr>
            <p:cNvSpPr/>
            <p:nvPr/>
          </p:nvSpPr>
          <p:spPr>
            <a:xfrm>
              <a:off x="1200229" y="5390712"/>
              <a:ext cx="1273469" cy="1064988"/>
            </a:xfrm>
            <a:custGeom>
              <a:avLst/>
              <a:gdLst>
                <a:gd name="connsiteX0" fmla="*/ 27625 w 1273469"/>
                <a:gd name="connsiteY0" fmla="*/ 302855 h 1064988"/>
                <a:gd name="connsiteX1" fmla="*/ 237929 w 1273469"/>
                <a:gd name="connsiteY1" fmla="*/ 92610 h 1064988"/>
                <a:gd name="connsiteX2" fmla="*/ 123 w 1273469"/>
                <a:gd name="connsiteY2" fmla="*/ 389379 h 1064988"/>
                <a:gd name="connsiteX3" fmla="*/ 342272 w 1273469"/>
                <a:gd name="connsiteY3" fmla="*/ 47327 h 1064988"/>
                <a:gd name="connsiteX4" fmla="*/ 10638 w 1273469"/>
                <a:gd name="connsiteY4" fmla="*/ 439515 h 1064988"/>
                <a:gd name="connsiteX5" fmla="*/ 416687 w 1273469"/>
                <a:gd name="connsiteY5" fmla="*/ 33580 h 1064988"/>
                <a:gd name="connsiteX6" fmla="*/ 13065 w 1273469"/>
                <a:gd name="connsiteY6" fmla="*/ 489650 h 1064988"/>
                <a:gd name="connsiteX7" fmla="*/ 491103 w 1273469"/>
                <a:gd name="connsiteY7" fmla="*/ 11746 h 1064988"/>
                <a:gd name="connsiteX8" fmla="*/ 12256 w 1273469"/>
                <a:gd name="connsiteY8" fmla="*/ 551106 h 1064988"/>
                <a:gd name="connsiteX9" fmla="*/ 559856 w 1273469"/>
                <a:gd name="connsiteY9" fmla="*/ 3660 h 1064988"/>
                <a:gd name="connsiteX10" fmla="*/ 30860 w 1273469"/>
                <a:gd name="connsiteY10" fmla="*/ 585069 h 1064988"/>
                <a:gd name="connsiteX11" fmla="*/ 608388 w 1273469"/>
                <a:gd name="connsiteY11" fmla="*/ 7703 h 1064988"/>
                <a:gd name="connsiteX12" fmla="*/ 47037 w 1273469"/>
                <a:gd name="connsiteY12" fmla="*/ 624692 h 1064988"/>
                <a:gd name="connsiteX13" fmla="*/ 670670 w 1273469"/>
                <a:gd name="connsiteY13" fmla="*/ 1234 h 1064988"/>
                <a:gd name="connsiteX14" fmla="*/ 57552 w 1273469"/>
                <a:gd name="connsiteY14" fmla="*/ 667550 h 1064988"/>
                <a:gd name="connsiteX15" fmla="*/ 724864 w 1273469"/>
                <a:gd name="connsiteY15" fmla="*/ 426 h 1064988"/>
                <a:gd name="connsiteX16" fmla="*/ 72921 w 1273469"/>
                <a:gd name="connsiteY16" fmla="*/ 707173 h 1064988"/>
                <a:gd name="connsiteX17" fmla="*/ 759645 w 1273469"/>
                <a:gd name="connsiteY17" fmla="*/ 20642 h 1064988"/>
                <a:gd name="connsiteX18" fmla="*/ 88289 w 1273469"/>
                <a:gd name="connsiteY18" fmla="*/ 743561 h 1064988"/>
                <a:gd name="connsiteX19" fmla="*/ 808177 w 1273469"/>
                <a:gd name="connsiteY19" fmla="*/ 23876 h 1064988"/>
                <a:gd name="connsiteX20" fmla="*/ 114173 w 1273469"/>
                <a:gd name="connsiteY20" fmla="*/ 773481 h 1064988"/>
                <a:gd name="connsiteX21" fmla="*/ 863180 w 1273469"/>
                <a:gd name="connsiteY21" fmla="*/ 24685 h 1064988"/>
                <a:gd name="connsiteX22" fmla="*/ 121453 w 1273469"/>
                <a:gd name="connsiteY22" fmla="*/ 818764 h 1064988"/>
                <a:gd name="connsiteX23" fmla="*/ 896343 w 1273469"/>
                <a:gd name="connsiteY23" fmla="*/ 44092 h 1064988"/>
                <a:gd name="connsiteX24" fmla="*/ 152189 w 1273469"/>
                <a:gd name="connsiteY24" fmla="*/ 843832 h 1064988"/>
                <a:gd name="connsiteX25" fmla="*/ 936786 w 1273469"/>
                <a:gd name="connsiteY25" fmla="*/ 59456 h 1064988"/>
                <a:gd name="connsiteX26" fmla="*/ 180500 w 1273469"/>
                <a:gd name="connsiteY26" fmla="*/ 868091 h 1064988"/>
                <a:gd name="connsiteX27" fmla="*/ 983700 w 1273469"/>
                <a:gd name="connsiteY27" fmla="*/ 65116 h 1064988"/>
                <a:gd name="connsiteX28" fmla="*/ 216090 w 1273469"/>
                <a:gd name="connsiteY28" fmla="*/ 889116 h 1064988"/>
                <a:gd name="connsiteX29" fmla="*/ 1021717 w 1273469"/>
                <a:gd name="connsiteY29" fmla="*/ 83715 h 1064988"/>
                <a:gd name="connsiteX30" fmla="*/ 245209 w 1273469"/>
                <a:gd name="connsiteY30" fmla="*/ 911757 h 1064988"/>
                <a:gd name="connsiteX31" fmla="*/ 1050836 w 1273469"/>
                <a:gd name="connsiteY31" fmla="*/ 106357 h 1064988"/>
                <a:gd name="connsiteX32" fmla="*/ 264621 w 1273469"/>
                <a:gd name="connsiteY32" fmla="*/ 944912 h 1064988"/>
                <a:gd name="connsiteX33" fmla="*/ 1083190 w 1273469"/>
                <a:gd name="connsiteY33" fmla="*/ 126573 h 1064988"/>
                <a:gd name="connsiteX34" fmla="*/ 316389 w 1273469"/>
                <a:gd name="connsiteY34" fmla="*/ 950572 h 1064988"/>
                <a:gd name="connsiteX35" fmla="*/ 1104221 w 1273469"/>
                <a:gd name="connsiteY35" fmla="*/ 162961 h 1064988"/>
                <a:gd name="connsiteX36" fmla="*/ 351170 w 1273469"/>
                <a:gd name="connsiteY36" fmla="*/ 976448 h 1064988"/>
                <a:gd name="connsiteX37" fmla="*/ 1143855 w 1273469"/>
                <a:gd name="connsiteY37" fmla="*/ 183986 h 1064988"/>
                <a:gd name="connsiteX38" fmla="*/ 377053 w 1273469"/>
                <a:gd name="connsiteY38" fmla="*/ 1010411 h 1064988"/>
                <a:gd name="connsiteX39" fmla="*/ 1160841 w 1273469"/>
                <a:gd name="connsiteY39" fmla="*/ 226843 h 1064988"/>
                <a:gd name="connsiteX40" fmla="*/ 418305 w 1273469"/>
                <a:gd name="connsiteY40" fmla="*/ 1025775 h 1064988"/>
                <a:gd name="connsiteX41" fmla="*/ 1194813 w 1273469"/>
                <a:gd name="connsiteY41" fmla="*/ 249485 h 1064988"/>
                <a:gd name="connsiteX42" fmla="*/ 470072 w 1273469"/>
                <a:gd name="connsiteY42" fmla="*/ 1031435 h 1064988"/>
                <a:gd name="connsiteX43" fmla="*/ 1206137 w 1273469"/>
                <a:gd name="connsiteY43" fmla="*/ 295577 h 1064988"/>
                <a:gd name="connsiteX44" fmla="*/ 517795 w 1273469"/>
                <a:gd name="connsiteY44" fmla="*/ 1041139 h 1064988"/>
                <a:gd name="connsiteX45" fmla="*/ 1232830 w 1273469"/>
                <a:gd name="connsiteY45" fmla="*/ 326306 h 1064988"/>
                <a:gd name="connsiteX46" fmla="*/ 571989 w 1273469"/>
                <a:gd name="connsiteY46" fmla="*/ 1046799 h 1064988"/>
                <a:gd name="connsiteX47" fmla="*/ 1246581 w 1273469"/>
                <a:gd name="connsiteY47" fmla="*/ 372398 h 1064988"/>
                <a:gd name="connsiteX48" fmla="*/ 614859 w 1273469"/>
                <a:gd name="connsiteY48" fmla="*/ 1058121 h 1064988"/>
                <a:gd name="connsiteX49" fmla="*/ 1252243 w 1273469"/>
                <a:gd name="connsiteY49" fmla="*/ 420916 h 1064988"/>
                <a:gd name="connsiteX50" fmla="*/ 661773 w 1273469"/>
                <a:gd name="connsiteY50" fmla="*/ 1064589 h 1064988"/>
                <a:gd name="connsiteX51" fmla="*/ 1261140 w 1273469"/>
                <a:gd name="connsiteY51" fmla="*/ 465391 h 1064988"/>
                <a:gd name="connsiteX52" fmla="*/ 733762 w 1273469"/>
                <a:gd name="connsiteY52" fmla="*/ 1052460 h 1064988"/>
                <a:gd name="connsiteX53" fmla="*/ 1267611 w 1273469"/>
                <a:gd name="connsiteY53" fmla="*/ 518761 h 1064988"/>
                <a:gd name="connsiteX54" fmla="*/ 793618 w 1273469"/>
                <a:gd name="connsiteY54" fmla="*/ 1049225 h 1064988"/>
                <a:gd name="connsiteX55" fmla="*/ 1273273 w 1273469"/>
                <a:gd name="connsiteY55" fmla="*/ 569705 h 1064988"/>
                <a:gd name="connsiteX56" fmla="*/ 880975 w 1273469"/>
                <a:gd name="connsiteY56" fmla="*/ 1024966 h 1064988"/>
                <a:gd name="connsiteX57" fmla="*/ 1267611 w 1273469"/>
                <a:gd name="connsiteY57" fmla="*/ 638439 h 1064988"/>
                <a:gd name="connsiteX58" fmla="*/ 955390 w 1273469"/>
                <a:gd name="connsiteY58" fmla="*/ 1003133 h 1064988"/>
                <a:gd name="connsiteX59" fmla="*/ 1253860 w 1273469"/>
                <a:gd name="connsiteY59" fmla="*/ 704747 h 1064988"/>
                <a:gd name="connsiteX60" fmla="*/ 1059733 w 1273469"/>
                <a:gd name="connsiteY60" fmla="*/ 961084 h 1064988"/>
                <a:gd name="connsiteX61" fmla="*/ 1223933 w 1273469"/>
                <a:gd name="connsiteY61" fmla="*/ 796931 h 10649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1273469" h="1064988">
                  <a:moveTo>
                    <a:pt x="27625" y="302855"/>
                  </a:moveTo>
                  <a:cubicBezTo>
                    <a:pt x="35713" y="310941"/>
                    <a:pt x="229840" y="83715"/>
                    <a:pt x="237929" y="92610"/>
                  </a:cubicBezTo>
                  <a:cubicBezTo>
                    <a:pt x="244400" y="99079"/>
                    <a:pt x="-6348" y="382910"/>
                    <a:pt x="123" y="389379"/>
                  </a:cubicBezTo>
                  <a:cubicBezTo>
                    <a:pt x="11447" y="400700"/>
                    <a:pt x="330948" y="36006"/>
                    <a:pt x="342272" y="47327"/>
                  </a:cubicBezTo>
                  <a:cubicBezTo>
                    <a:pt x="352787" y="57839"/>
                    <a:pt x="3359" y="431428"/>
                    <a:pt x="10638" y="439515"/>
                  </a:cubicBezTo>
                  <a:cubicBezTo>
                    <a:pt x="24389" y="453261"/>
                    <a:pt x="405363" y="22259"/>
                    <a:pt x="416687" y="33580"/>
                  </a:cubicBezTo>
                  <a:cubicBezTo>
                    <a:pt x="429629" y="46518"/>
                    <a:pt x="2550" y="478329"/>
                    <a:pt x="13065" y="489650"/>
                  </a:cubicBezTo>
                  <a:cubicBezTo>
                    <a:pt x="25198" y="501779"/>
                    <a:pt x="474926" y="-4426"/>
                    <a:pt x="491103" y="11746"/>
                  </a:cubicBezTo>
                  <a:cubicBezTo>
                    <a:pt x="502427" y="23068"/>
                    <a:pt x="1741" y="540594"/>
                    <a:pt x="12256" y="551106"/>
                  </a:cubicBezTo>
                  <a:cubicBezTo>
                    <a:pt x="28433" y="567279"/>
                    <a:pt x="540443" y="-14938"/>
                    <a:pt x="559856" y="3660"/>
                  </a:cubicBezTo>
                  <a:cubicBezTo>
                    <a:pt x="571180" y="14981"/>
                    <a:pt x="16300" y="571322"/>
                    <a:pt x="30860" y="585069"/>
                  </a:cubicBezTo>
                  <a:cubicBezTo>
                    <a:pt x="49464" y="603667"/>
                    <a:pt x="590593" y="-10895"/>
                    <a:pt x="608388" y="7703"/>
                  </a:cubicBezTo>
                  <a:cubicBezTo>
                    <a:pt x="620521" y="19833"/>
                    <a:pt x="33287" y="610945"/>
                    <a:pt x="47037" y="624692"/>
                  </a:cubicBezTo>
                  <a:cubicBezTo>
                    <a:pt x="65641" y="643291"/>
                    <a:pt x="652875" y="-16556"/>
                    <a:pt x="670670" y="1234"/>
                  </a:cubicBezTo>
                  <a:cubicBezTo>
                    <a:pt x="683612" y="14173"/>
                    <a:pt x="44611" y="654611"/>
                    <a:pt x="57552" y="667550"/>
                  </a:cubicBezTo>
                  <a:cubicBezTo>
                    <a:pt x="76965" y="686957"/>
                    <a:pt x="704643" y="-19790"/>
                    <a:pt x="724864" y="426"/>
                  </a:cubicBezTo>
                  <a:cubicBezTo>
                    <a:pt x="740233" y="15790"/>
                    <a:pt x="54317" y="688574"/>
                    <a:pt x="72921" y="707173"/>
                  </a:cubicBezTo>
                  <a:cubicBezTo>
                    <a:pt x="94760" y="729006"/>
                    <a:pt x="741041" y="1234"/>
                    <a:pt x="759645" y="20642"/>
                  </a:cubicBezTo>
                  <a:cubicBezTo>
                    <a:pt x="775014" y="36006"/>
                    <a:pt x="74539" y="729006"/>
                    <a:pt x="88289" y="743561"/>
                  </a:cubicBezTo>
                  <a:cubicBezTo>
                    <a:pt x="109320" y="764586"/>
                    <a:pt x="790382" y="5277"/>
                    <a:pt x="808177" y="23876"/>
                  </a:cubicBezTo>
                  <a:cubicBezTo>
                    <a:pt x="823545" y="39240"/>
                    <a:pt x="94760" y="754074"/>
                    <a:pt x="114173" y="773481"/>
                  </a:cubicBezTo>
                  <a:cubicBezTo>
                    <a:pt x="134394" y="793697"/>
                    <a:pt x="837296" y="-1191"/>
                    <a:pt x="863180" y="24685"/>
                  </a:cubicBezTo>
                  <a:cubicBezTo>
                    <a:pt x="879357" y="40857"/>
                    <a:pt x="106084" y="802592"/>
                    <a:pt x="121453" y="818764"/>
                  </a:cubicBezTo>
                  <a:cubicBezTo>
                    <a:pt x="144101" y="841406"/>
                    <a:pt x="878548" y="25493"/>
                    <a:pt x="896343" y="44092"/>
                  </a:cubicBezTo>
                  <a:cubicBezTo>
                    <a:pt x="916565" y="64308"/>
                    <a:pt x="130350" y="821999"/>
                    <a:pt x="152189" y="843832"/>
                  </a:cubicBezTo>
                  <a:cubicBezTo>
                    <a:pt x="175646" y="867283"/>
                    <a:pt x="916565" y="39240"/>
                    <a:pt x="936786" y="59456"/>
                  </a:cubicBezTo>
                  <a:cubicBezTo>
                    <a:pt x="954581" y="77246"/>
                    <a:pt x="164322" y="851919"/>
                    <a:pt x="180500" y="868091"/>
                  </a:cubicBezTo>
                  <a:cubicBezTo>
                    <a:pt x="201530" y="889116"/>
                    <a:pt x="965096" y="46518"/>
                    <a:pt x="983700" y="65116"/>
                  </a:cubicBezTo>
                  <a:cubicBezTo>
                    <a:pt x="1005540" y="86950"/>
                    <a:pt x="197486" y="870517"/>
                    <a:pt x="216090" y="889116"/>
                  </a:cubicBezTo>
                  <a:cubicBezTo>
                    <a:pt x="237120" y="910140"/>
                    <a:pt x="997451" y="59456"/>
                    <a:pt x="1021717" y="83715"/>
                  </a:cubicBezTo>
                  <a:cubicBezTo>
                    <a:pt x="1041130" y="103122"/>
                    <a:pt x="222560" y="889116"/>
                    <a:pt x="245209" y="911757"/>
                  </a:cubicBezTo>
                  <a:cubicBezTo>
                    <a:pt x="264621" y="931165"/>
                    <a:pt x="1024952" y="80480"/>
                    <a:pt x="1050836" y="106357"/>
                  </a:cubicBezTo>
                  <a:cubicBezTo>
                    <a:pt x="1068631" y="124147"/>
                    <a:pt x="246826" y="927122"/>
                    <a:pt x="264621" y="944912"/>
                  </a:cubicBezTo>
                  <a:cubicBezTo>
                    <a:pt x="285652" y="965936"/>
                    <a:pt x="1059733" y="103122"/>
                    <a:pt x="1083190" y="126573"/>
                  </a:cubicBezTo>
                  <a:cubicBezTo>
                    <a:pt x="1101794" y="145171"/>
                    <a:pt x="294549" y="928739"/>
                    <a:pt x="316389" y="950572"/>
                  </a:cubicBezTo>
                  <a:cubicBezTo>
                    <a:pt x="342272" y="976448"/>
                    <a:pt x="1084808" y="144363"/>
                    <a:pt x="1104221" y="162961"/>
                  </a:cubicBezTo>
                  <a:cubicBezTo>
                    <a:pt x="1120398" y="179134"/>
                    <a:pt x="330948" y="956232"/>
                    <a:pt x="351170" y="976448"/>
                  </a:cubicBezTo>
                  <a:cubicBezTo>
                    <a:pt x="371391" y="996664"/>
                    <a:pt x="1117163" y="158109"/>
                    <a:pt x="1143855" y="183986"/>
                  </a:cubicBezTo>
                  <a:cubicBezTo>
                    <a:pt x="1164077" y="204202"/>
                    <a:pt x="360067" y="994238"/>
                    <a:pt x="377053" y="1010411"/>
                  </a:cubicBezTo>
                  <a:cubicBezTo>
                    <a:pt x="399701" y="1033053"/>
                    <a:pt x="1140620" y="206628"/>
                    <a:pt x="1160841" y="226843"/>
                  </a:cubicBezTo>
                  <a:cubicBezTo>
                    <a:pt x="1179445" y="245442"/>
                    <a:pt x="395657" y="1003133"/>
                    <a:pt x="418305" y="1025775"/>
                  </a:cubicBezTo>
                  <a:cubicBezTo>
                    <a:pt x="438527" y="1045991"/>
                    <a:pt x="1169739" y="223609"/>
                    <a:pt x="1194813" y="249485"/>
                  </a:cubicBezTo>
                  <a:cubicBezTo>
                    <a:pt x="1217462" y="272127"/>
                    <a:pt x="453895" y="1015263"/>
                    <a:pt x="470072" y="1031435"/>
                  </a:cubicBezTo>
                  <a:cubicBezTo>
                    <a:pt x="489485" y="1050843"/>
                    <a:pt x="1185916" y="274553"/>
                    <a:pt x="1206137" y="295577"/>
                  </a:cubicBezTo>
                  <a:cubicBezTo>
                    <a:pt x="1223124" y="312559"/>
                    <a:pt x="500000" y="1024158"/>
                    <a:pt x="517795" y="1041139"/>
                  </a:cubicBezTo>
                  <a:cubicBezTo>
                    <a:pt x="541252" y="1064589"/>
                    <a:pt x="1208564" y="302047"/>
                    <a:pt x="1232830" y="326306"/>
                  </a:cubicBezTo>
                  <a:cubicBezTo>
                    <a:pt x="1247390" y="340861"/>
                    <a:pt x="556621" y="1031435"/>
                    <a:pt x="571989" y="1046799"/>
                  </a:cubicBezTo>
                  <a:cubicBezTo>
                    <a:pt x="595446" y="1070250"/>
                    <a:pt x="1227977" y="353799"/>
                    <a:pt x="1246581" y="372398"/>
                  </a:cubicBezTo>
                  <a:cubicBezTo>
                    <a:pt x="1260331" y="386145"/>
                    <a:pt x="595446" y="1038713"/>
                    <a:pt x="614859" y="1058121"/>
                  </a:cubicBezTo>
                  <a:cubicBezTo>
                    <a:pt x="634272" y="1077528"/>
                    <a:pt x="1230403" y="399891"/>
                    <a:pt x="1252243" y="420916"/>
                  </a:cubicBezTo>
                  <a:cubicBezTo>
                    <a:pt x="1269229" y="437897"/>
                    <a:pt x="643978" y="1046799"/>
                    <a:pt x="661773" y="1064589"/>
                  </a:cubicBezTo>
                  <a:cubicBezTo>
                    <a:pt x="680377" y="1083188"/>
                    <a:pt x="1240110" y="445175"/>
                    <a:pt x="1261140" y="465391"/>
                  </a:cubicBezTo>
                  <a:cubicBezTo>
                    <a:pt x="1274082" y="478329"/>
                    <a:pt x="717584" y="1036287"/>
                    <a:pt x="733762" y="1052460"/>
                  </a:cubicBezTo>
                  <a:cubicBezTo>
                    <a:pt x="749939" y="1068633"/>
                    <a:pt x="1253860" y="505823"/>
                    <a:pt x="1267611" y="518761"/>
                  </a:cubicBezTo>
                  <a:cubicBezTo>
                    <a:pt x="1280553" y="531699"/>
                    <a:pt x="780676" y="1037096"/>
                    <a:pt x="793618" y="1049225"/>
                  </a:cubicBezTo>
                  <a:cubicBezTo>
                    <a:pt x="809795" y="1065398"/>
                    <a:pt x="1256287" y="552724"/>
                    <a:pt x="1273273" y="569705"/>
                  </a:cubicBezTo>
                  <a:cubicBezTo>
                    <a:pt x="1283788" y="580217"/>
                    <a:pt x="869651" y="1013646"/>
                    <a:pt x="880975" y="1024966"/>
                  </a:cubicBezTo>
                  <a:cubicBezTo>
                    <a:pt x="893916" y="1037905"/>
                    <a:pt x="1253860" y="625501"/>
                    <a:pt x="1267611" y="638439"/>
                  </a:cubicBezTo>
                  <a:cubicBezTo>
                    <a:pt x="1277317" y="648142"/>
                    <a:pt x="947301" y="995047"/>
                    <a:pt x="955390" y="1003133"/>
                  </a:cubicBezTo>
                  <a:cubicBezTo>
                    <a:pt x="964288" y="1012028"/>
                    <a:pt x="1245772" y="695852"/>
                    <a:pt x="1253860" y="704747"/>
                  </a:cubicBezTo>
                  <a:cubicBezTo>
                    <a:pt x="1258714" y="709599"/>
                    <a:pt x="1054880" y="955424"/>
                    <a:pt x="1059733" y="961084"/>
                  </a:cubicBezTo>
                  <a:cubicBezTo>
                    <a:pt x="1067013" y="968362"/>
                    <a:pt x="1217462" y="790462"/>
                    <a:pt x="1223933" y="796931"/>
                  </a:cubicBezTo>
                </a:path>
              </a:pathLst>
            </a:custGeom>
            <a:noFill/>
            <a:ln w="16177" cap="rnd">
              <a:solidFill>
                <a:srgbClr val="FFCC99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9" name="Forma libre 8">
              <a:extLst>
                <a:ext uri="{FF2B5EF4-FFF2-40B4-BE49-F238E27FC236}">
                  <a16:creationId xmlns:a16="http://schemas.microsoft.com/office/drawing/2014/main" id="{3B834CCD-B93C-A941-9EE1-9633FD66E96F}"/>
                </a:ext>
              </a:extLst>
            </p:cNvPr>
            <p:cNvSpPr/>
            <p:nvPr/>
          </p:nvSpPr>
          <p:spPr>
            <a:xfrm>
              <a:off x="1260208" y="5010096"/>
              <a:ext cx="351855" cy="426443"/>
            </a:xfrm>
            <a:custGeom>
              <a:avLst/>
              <a:gdLst>
                <a:gd name="connsiteX0" fmla="*/ 0 w 351855"/>
                <a:gd name="connsiteY0" fmla="*/ 162710 h 426443"/>
                <a:gd name="connsiteX1" fmla="*/ 162581 w 351855"/>
                <a:gd name="connsiteY1" fmla="*/ 175 h 426443"/>
                <a:gd name="connsiteX2" fmla="*/ 35590 w 351855"/>
                <a:gd name="connsiteY2" fmla="*/ 182117 h 426443"/>
                <a:gd name="connsiteX3" fmla="*/ 183612 w 351855"/>
                <a:gd name="connsiteY3" fmla="*/ 34137 h 426443"/>
                <a:gd name="connsiteX4" fmla="*/ 62282 w 351855"/>
                <a:gd name="connsiteY4" fmla="*/ 212846 h 426443"/>
                <a:gd name="connsiteX5" fmla="*/ 194936 w 351855"/>
                <a:gd name="connsiteY5" fmla="*/ 80230 h 426443"/>
                <a:gd name="connsiteX6" fmla="*/ 76033 w 351855"/>
                <a:gd name="connsiteY6" fmla="*/ 251660 h 426443"/>
                <a:gd name="connsiteX7" fmla="*/ 221628 w 351855"/>
                <a:gd name="connsiteY7" fmla="*/ 106106 h 426443"/>
                <a:gd name="connsiteX8" fmla="*/ 97872 w 351855"/>
                <a:gd name="connsiteY8" fmla="*/ 286432 h 426443"/>
                <a:gd name="connsiteX9" fmla="*/ 237806 w 351855"/>
                <a:gd name="connsiteY9" fmla="*/ 146537 h 426443"/>
                <a:gd name="connsiteX10" fmla="*/ 118094 w 351855"/>
                <a:gd name="connsiteY10" fmla="*/ 318777 h 426443"/>
                <a:gd name="connsiteX11" fmla="*/ 246703 w 351855"/>
                <a:gd name="connsiteY11" fmla="*/ 190204 h 426443"/>
                <a:gd name="connsiteX12" fmla="*/ 119712 w 351855"/>
                <a:gd name="connsiteY12" fmla="*/ 370530 h 426443"/>
                <a:gd name="connsiteX13" fmla="*/ 276631 w 351855"/>
                <a:gd name="connsiteY13" fmla="*/ 213654 h 426443"/>
                <a:gd name="connsiteX14" fmla="*/ 156919 w 351855"/>
                <a:gd name="connsiteY14" fmla="*/ 392363 h 426443"/>
                <a:gd name="connsiteX15" fmla="*/ 293617 w 351855"/>
                <a:gd name="connsiteY15" fmla="*/ 255703 h 426443"/>
                <a:gd name="connsiteX16" fmla="*/ 176332 w 351855"/>
                <a:gd name="connsiteY16" fmla="*/ 426325 h 426443"/>
                <a:gd name="connsiteX17" fmla="*/ 311412 w 351855"/>
                <a:gd name="connsiteY17" fmla="*/ 291283 h 426443"/>
                <a:gd name="connsiteX18" fmla="*/ 300088 w 351855"/>
                <a:gd name="connsiteY18" fmla="*/ 360017 h 426443"/>
                <a:gd name="connsiteX19" fmla="*/ 351855 w 351855"/>
                <a:gd name="connsiteY19" fmla="*/ 308265 h 4264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51855" h="426443">
                  <a:moveTo>
                    <a:pt x="0" y="162710"/>
                  </a:moveTo>
                  <a:cubicBezTo>
                    <a:pt x="6471" y="169179"/>
                    <a:pt x="156111" y="-6294"/>
                    <a:pt x="162581" y="175"/>
                  </a:cubicBezTo>
                  <a:cubicBezTo>
                    <a:pt x="166626" y="4218"/>
                    <a:pt x="32355" y="178074"/>
                    <a:pt x="35590" y="182117"/>
                  </a:cubicBezTo>
                  <a:cubicBezTo>
                    <a:pt x="41252" y="187778"/>
                    <a:pt x="177141" y="27668"/>
                    <a:pt x="183612" y="34137"/>
                  </a:cubicBezTo>
                  <a:cubicBezTo>
                    <a:pt x="187656" y="38180"/>
                    <a:pt x="59047" y="208802"/>
                    <a:pt x="62282" y="212846"/>
                  </a:cubicBezTo>
                  <a:cubicBezTo>
                    <a:pt x="69562" y="220123"/>
                    <a:pt x="188465" y="72952"/>
                    <a:pt x="194936" y="80230"/>
                  </a:cubicBezTo>
                  <a:cubicBezTo>
                    <a:pt x="198171" y="83464"/>
                    <a:pt x="71989" y="247617"/>
                    <a:pt x="76033" y="251660"/>
                  </a:cubicBezTo>
                  <a:cubicBezTo>
                    <a:pt x="82504" y="258129"/>
                    <a:pt x="214349" y="99637"/>
                    <a:pt x="221628" y="106106"/>
                  </a:cubicBezTo>
                  <a:cubicBezTo>
                    <a:pt x="224864" y="109340"/>
                    <a:pt x="93828" y="282388"/>
                    <a:pt x="97872" y="286432"/>
                  </a:cubicBezTo>
                  <a:cubicBezTo>
                    <a:pt x="104343" y="292900"/>
                    <a:pt x="231335" y="139260"/>
                    <a:pt x="237806" y="146537"/>
                  </a:cubicBezTo>
                  <a:cubicBezTo>
                    <a:pt x="241850" y="150581"/>
                    <a:pt x="113241" y="314734"/>
                    <a:pt x="118094" y="318777"/>
                  </a:cubicBezTo>
                  <a:cubicBezTo>
                    <a:pt x="124565" y="325246"/>
                    <a:pt x="239423" y="182926"/>
                    <a:pt x="246703" y="190204"/>
                  </a:cubicBezTo>
                  <a:cubicBezTo>
                    <a:pt x="250747" y="194247"/>
                    <a:pt x="115667" y="366486"/>
                    <a:pt x="119712" y="370530"/>
                  </a:cubicBezTo>
                  <a:cubicBezTo>
                    <a:pt x="126183" y="376998"/>
                    <a:pt x="270160" y="207994"/>
                    <a:pt x="276631" y="213654"/>
                  </a:cubicBezTo>
                  <a:cubicBezTo>
                    <a:pt x="279866" y="216889"/>
                    <a:pt x="153684" y="389128"/>
                    <a:pt x="156919" y="392363"/>
                  </a:cubicBezTo>
                  <a:cubicBezTo>
                    <a:pt x="163390" y="398832"/>
                    <a:pt x="287146" y="248426"/>
                    <a:pt x="293617" y="255703"/>
                  </a:cubicBezTo>
                  <a:cubicBezTo>
                    <a:pt x="296853" y="258938"/>
                    <a:pt x="173097" y="423091"/>
                    <a:pt x="176332" y="426325"/>
                  </a:cubicBezTo>
                  <a:cubicBezTo>
                    <a:pt x="181185" y="431177"/>
                    <a:pt x="305750" y="285623"/>
                    <a:pt x="311412" y="291283"/>
                  </a:cubicBezTo>
                  <a:cubicBezTo>
                    <a:pt x="313030" y="292900"/>
                    <a:pt x="299279" y="358400"/>
                    <a:pt x="300088" y="360017"/>
                  </a:cubicBezTo>
                  <a:cubicBezTo>
                    <a:pt x="303324" y="363252"/>
                    <a:pt x="348620" y="305030"/>
                    <a:pt x="351855" y="308265"/>
                  </a:cubicBezTo>
                </a:path>
              </a:pathLst>
            </a:custGeom>
            <a:noFill/>
            <a:ln w="16177" cap="rnd">
              <a:solidFill>
                <a:srgbClr val="FF4C8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" name="Forma libre 9">
              <a:extLst>
                <a:ext uri="{FF2B5EF4-FFF2-40B4-BE49-F238E27FC236}">
                  <a16:creationId xmlns:a16="http://schemas.microsoft.com/office/drawing/2014/main" id="{A5CA0A18-1B47-5448-8503-A36D836EF588}"/>
                </a:ext>
              </a:extLst>
            </p:cNvPr>
            <p:cNvSpPr/>
            <p:nvPr/>
          </p:nvSpPr>
          <p:spPr>
            <a:xfrm>
              <a:off x="2140164" y="4988219"/>
              <a:ext cx="269532" cy="343231"/>
            </a:xfrm>
            <a:custGeom>
              <a:avLst/>
              <a:gdLst>
                <a:gd name="connsiteX0" fmla="*/ 129504 w 269532"/>
                <a:gd name="connsiteY0" fmla="*/ 1027 h 343231"/>
                <a:gd name="connsiteX1" fmla="*/ 129504 w 269532"/>
                <a:gd name="connsiteY1" fmla="*/ 1027 h 343231"/>
                <a:gd name="connsiteX2" fmla="*/ 63986 w 269532"/>
                <a:gd name="connsiteY2" fmla="*/ 128791 h 343231"/>
                <a:gd name="connsiteX3" fmla="*/ 148917 w 269532"/>
                <a:gd name="connsiteY3" fmla="*/ 43885 h 343231"/>
                <a:gd name="connsiteX4" fmla="*/ 5748 w 269532"/>
                <a:gd name="connsiteY4" fmla="*/ 246044 h 343231"/>
                <a:gd name="connsiteX5" fmla="*/ 190978 w 269532"/>
                <a:gd name="connsiteY5" fmla="*/ 60866 h 343231"/>
                <a:gd name="connsiteX6" fmla="*/ 86 w 269532"/>
                <a:gd name="connsiteY6" fmla="*/ 312352 h 343231"/>
                <a:gd name="connsiteX7" fmla="*/ 207155 w 269532"/>
                <a:gd name="connsiteY7" fmla="*/ 105341 h 343231"/>
                <a:gd name="connsiteX8" fmla="*/ 63177 w 269532"/>
                <a:gd name="connsiteY8" fmla="*/ 311543 h 343231"/>
                <a:gd name="connsiteX9" fmla="*/ 259731 w 269532"/>
                <a:gd name="connsiteY9" fmla="*/ 115045 h 343231"/>
                <a:gd name="connsiteX10" fmla="*/ 90678 w 269532"/>
                <a:gd name="connsiteY10" fmla="*/ 340654 h 343231"/>
                <a:gd name="connsiteX11" fmla="*/ 269437 w 269532"/>
                <a:gd name="connsiteY11" fmla="*/ 161946 h 343231"/>
                <a:gd name="connsiteX12" fmla="*/ 150535 w 269532"/>
                <a:gd name="connsiteY12" fmla="*/ 343080 h 343231"/>
                <a:gd name="connsiteX13" fmla="*/ 252451 w 269532"/>
                <a:gd name="connsiteY13" fmla="*/ 241192 h 3432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69532" h="343231">
                  <a:moveTo>
                    <a:pt x="129504" y="1027"/>
                  </a:moveTo>
                  <a:cubicBezTo>
                    <a:pt x="131931" y="3453"/>
                    <a:pt x="127077" y="-2207"/>
                    <a:pt x="129504" y="1027"/>
                  </a:cubicBezTo>
                  <a:cubicBezTo>
                    <a:pt x="131931" y="2644"/>
                    <a:pt x="61560" y="126366"/>
                    <a:pt x="63986" y="128791"/>
                  </a:cubicBezTo>
                  <a:cubicBezTo>
                    <a:pt x="68030" y="132835"/>
                    <a:pt x="144063" y="39033"/>
                    <a:pt x="148917" y="43885"/>
                  </a:cubicBezTo>
                  <a:cubicBezTo>
                    <a:pt x="152961" y="47928"/>
                    <a:pt x="2512" y="242809"/>
                    <a:pt x="5748" y="246044"/>
                  </a:cubicBezTo>
                  <a:cubicBezTo>
                    <a:pt x="13837" y="254130"/>
                    <a:pt x="183698" y="53588"/>
                    <a:pt x="190978" y="60866"/>
                  </a:cubicBezTo>
                  <a:cubicBezTo>
                    <a:pt x="197448" y="67335"/>
                    <a:pt x="-4767" y="307500"/>
                    <a:pt x="86" y="312352"/>
                  </a:cubicBezTo>
                  <a:cubicBezTo>
                    <a:pt x="6557" y="318821"/>
                    <a:pt x="197448" y="96446"/>
                    <a:pt x="207155" y="105341"/>
                  </a:cubicBezTo>
                  <a:cubicBezTo>
                    <a:pt x="211199" y="109384"/>
                    <a:pt x="58324" y="306691"/>
                    <a:pt x="63177" y="311543"/>
                  </a:cubicBezTo>
                  <a:cubicBezTo>
                    <a:pt x="71266" y="319629"/>
                    <a:pt x="250833" y="106150"/>
                    <a:pt x="259731" y="115045"/>
                  </a:cubicBezTo>
                  <a:cubicBezTo>
                    <a:pt x="264584" y="119896"/>
                    <a:pt x="85017" y="334993"/>
                    <a:pt x="90678" y="340654"/>
                  </a:cubicBezTo>
                  <a:cubicBezTo>
                    <a:pt x="99576" y="349549"/>
                    <a:pt x="260540" y="153859"/>
                    <a:pt x="269437" y="161946"/>
                  </a:cubicBezTo>
                  <a:cubicBezTo>
                    <a:pt x="273481" y="165989"/>
                    <a:pt x="147299" y="339845"/>
                    <a:pt x="150535" y="343080"/>
                  </a:cubicBezTo>
                  <a:cubicBezTo>
                    <a:pt x="155387" y="347932"/>
                    <a:pt x="245980" y="234723"/>
                    <a:pt x="252451" y="241192"/>
                  </a:cubicBezTo>
                </a:path>
              </a:pathLst>
            </a:custGeom>
            <a:noFill/>
            <a:ln w="16177" cap="rnd">
              <a:solidFill>
                <a:srgbClr val="FF4C8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" name="Forma libre 10">
              <a:extLst>
                <a:ext uri="{FF2B5EF4-FFF2-40B4-BE49-F238E27FC236}">
                  <a16:creationId xmlns:a16="http://schemas.microsoft.com/office/drawing/2014/main" id="{64E4DF53-1B66-D748-8947-9714C535A3A7}"/>
                </a:ext>
              </a:extLst>
            </p:cNvPr>
            <p:cNvSpPr/>
            <p:nvPr/>
          </p:nvSpPr>
          <p:spPr>
            <a:xfrm>
              <a:off x="1252119" y="4320789"/>
              <a:ext cx="1229704" cy="992197"/>
            </a:xfrm>
            <a:custGeom>
              <a:avLst/>
              <a:gdLst>
                <a:gd name="connsiteX0" fmla="*/ 0 w 1229704"/>
                <a:gd name="connsiteY0" fmla="*/ 85432 h 992197"/>
                <a:gd name="connsiteX1" fmla="*/ 3235 w 1229704"/>
                <a:gd name="connsiteY1" fmla="*/ 82197 h 992197"/>
                <a:gd name="connsiteX2" fmla="*/ 26692 w 1229704"/>
                <a:gd name="connsiteY2" fmla="*/ 121821 h 992197"/>
                <a:gd name="connsiteX3" fmla="*/ 77651 w 1229704"/>
                <a:gd name="connsiteY3" fmla="*/ 70877 h 992197"/>
                <a:gd name="connsiteX4" fmla="*/ 33972 w 1229704"/>
                <a:gd name="connsiteY4" fmla="*/ 174382 h 992197"/>
                <a:gd name="connsiteX5" fmla="*/ 140742 w 1229704"/>
                <a:gd name="connsiteY5" fmla="*/ 67642 h 992197"/>
                <a:gd name="connsiteX6" fmla="*/ 71989 w 1229704"/>
                <a:gd name="connsiteY6" fmla="*/ 197024 h 992197"/>
                <a:gd name="connsiteX7" fmla="*/ 203833 w 1229704"/>
                <a:gd name="connsiteY7" fmla="*/ 65216 h 992197"/>
                <a:gd name="connsiteX8" fmla="*/ 85739 w 1229704"/>
                <a:gd name="connsiteY8" fmla="*/ 239881 h 992197"/>
                <a:gd name="connsiteX9" fmla="*/ 268542 w 1229704"/>
                <a:gd name="connsiteY9" fmla="*/ 57130 h 992197"/>
                <a:gd name="connsiteX10" fmla="*/ 111623 w 1229704"/>
                <a:gd name="connsiteY10" fmla="*/ 269801 h 992197"/>
                <a:gd name="connsiteX11" fmla="*/ 313839 w 1229704"/>
                <a:gd name="connsiteY11" fmla="*/ 67642 h 992197"/>
                <a:gd name="connsiteX12" fmla="*/ 119712 w 1229704"/>
                <a:gd name="connsiteY12" fmla="*/ 318319 h 992197"/>
                <a:gd name="connsiteX13" fmla="*/ 390681 w 1229704"/>
                <a:gd name="connsiteY13" fmla="*/ 47426 h 992197"/>
                <a:gd name="connsiteX14" fmla="*/ 154493 w 1229704"/>
                <a:gd name="connsiteY14" fmla="*/ 346621 h 992197"/>
                <a:gd name="connsiteX15" fmla="*/ 446492 w 1229704"/>
                <a:gd name="connsiteY15" fmla="*/ 54704 h 992197"/>
                <a:gd name="connsiteX16" fmla="*/ 167435 w 1229704"/>
                <a:gd name="connsiteY16" fmla="*/ 386244 h 992197"/>
                <a:gd name="connsiteX17" fmla="*/ 499877 w 1229704"/>
                <a:gd name="connsiteY17" fmla="*/ 53895 h 992197"/>
                <a:gd name="connsiteX18" fmla="*/ 198980 w 1229704"/>
                <a:gd name="connsiteY18" fmla="*/ 414547 h 992197"/>
                <a:gd name="connsiteX19" fmla="*/ 571866 w 1229704"/>
                <a:gd name="connsiteY19" fmla="*/ 41766 h 992197"/>
                <a:gd name="connsiteX20" fmla="*/ 207069 w 1229704"/>
                <a:gd name="connsiteY20" fmla="*/ 467108 h 992197"/>
                <a:gd name="connsiteX21" fmla="*/ 624442 w 1229704"/>
                <a:gd name="connsiteY21" fmla="*/ 49852 h 992197"/>
                <a:gd name="connsiteX22" fmla="*/ 228099 w 1229704"/>
                <a:gd name="connsiteY22" fmla="*/ 501879 h 992197"/>
                <a:gd name="connsiteX23" fmla="*/ 686724 w 1229704"/>
                <a:gd name="connsiteY23" fmla="*/ 43383 h 992197"/>
                <a:gd name="connsiteX24" fmla="*/ 245085 w 1229704"/>
                <a:gd name="connsiteY24" fmla="*/ 543928 h 992197"/>
                <a:gd name="connsiteX25" fmla="*/ 748198 w 1229704"/>
                <a:gd name="connsiteY25" fmla="*/ 40957 h 992197"/>
                <a:gd name="connsiteX26" fmla="*/ 280675 w 1229704"/>
                <a:gd name="connsiteY26" fmla="*/ 567379 h 992197"/>
                <a:gd name="connsiteX27" fmla="*/ 824231 w 1229704"/>
                <a:gd name="connsiteY27" fmla="*/ 23976 h 992197"/>
                <a:gd name="connsiteX28" fmla="*/ 296853 w 1229704"/>
                <a:gd name="connsiteY28" fmla="*/ 607002 h 992197"/>
                <a:gd name="connsiteX29" fmla="*/ 881660 w 1229704"/>
                <a:gd name="connsiteY29" fmla="*/ 22359 h 992197"/>
                <a:gd name="connsiteX30" fmla="*/ 314648 w 1229704"/>
                <a:gd name="connsiteY30" fmla="*/ 646625 h 992197"/>
                <a:gd name="connsiteX31" fmla="*/ 944752 w 1229704"/>
                <a:gd name="connsiteY31" fmla="*/ 16698 h 992197"/>
                <a:gd name="connsiteX32" fmla="*/ 341340 w 1229704"/>
                <a:gd name="connsiteY32" fmla="*/ 674927 h 992197"/>
                <a:gd name="connsiteX33" fmla="*/ 999754 w 1229704"/>
                <a:gd name="connsiteY33" fmla="*/ 16698 h 992197"/>
                <a:gd name="connsiteX34" fmla="*/ 369650 w 1229704"/>
                <a:gd name="connsiteY34" fmla="*/ 704847 h 992197"/>
                <a:gd name="connsiteX35" fmla="*/ 1056375 w 1229704"/>
                <a:gd name="connsiteY35" fmla="*/ 18315 h 992197"/>
                <a:gd name="connsiteX36" fmla="*/ 387445 w 1229704"/>
                <a:gd name="connsiteY36" fmla="*/ 742044 h 992197"/>
                <a:gd name="connsiteX37" fmla="*/ 1105715 w 1229704"/>
                <a:gd name="connsiteY37" fmla="*/ 23976 h 992197"/>
                <a:gd name="connsiteX38" fmla="*/ 410902 w 1229704"/>
                <a:gd name="connsiteY38" fmla="*/ 775198 h 992197"/>
                <a:gd name="connsiteX39" fmla="*/ 1185793 w 1229704"/>
                <a:gd name="connsiteY39" fmla="*/ 525 h 992197"/>
                <a:gd name="connsiteX40" fmla="*/ 420609 w 1229704"/>
                <a:gd name="connsiteY40" fmla="*/ 823716 h 992197"/>
                <a:gd name="connsiteX41" fmla="*/ 1229471 w 1229704"/>
                <a:gd name="connsiteY41" fmla="*/ 15081 h 992197"/>
                <a:gd name="connsiteX42" fmla="*/ 436786 w 1229704"/>
                <a:gd name="connsiteY42" fmla="*/ 859296 h 992197"/>
                <a:gd name="connsiteX43" fmla="*/ 1207632 w 1229704"/>
                <a:gd name="connsiteY43" fmla="*/ 88667 h 992197"/>
                <a:gd name="connsiteX44" fmla="*/ 452154 w 1229704"/>
                <a:gd name="connsiteY44" fmla="*/ 895684 h 992197"/>
                <a:gd name="connsiteX45" fmla="*/ 1175278 w 1229704"/>
                <a:gd name="connsiteY45" fmla="*/ 172765 h 992197"/>
                <a:gd name="connsiteX46" fmla="*/ 487744 w 1229704"/>
                <a:gd name="connsiteY46" fmla="*/ 912666 h 992197"/>
                <a:gd name="connsiteX47" fmla="*/ 1130790 w 1229704"/>
                <a:gd name="connsiteY47" fmla="*/ 269801 h 992197"/>
                <a:gd name="connsiteX48" fmla="*/ 505539 w 1229704"/>
                <a:gd name="connsiteY48" fmla="*/ 957949 h 992197"/>
                <a:gd name="connsiteX49" fmla="*/ 1096009 w 1229704"/>
                <a:gd name="connsiteY49" fmla="*/ 367646 h 992197"/>
                <a:gd name="connsiteX50" fmla="*/ 524952 w 1229704"/>
                <a:gd name="connsiteY50" fmla="*/ 991912 h 992197"/>
                <a:gd name="connsiteX51" fmla="*/ 1045051 w 1229704"/>
                <a:gd name="connsiteY51" fmla="*/ 471960 h 992197"/>
                <a:gd name="connsiteX52" fmla="*/ 605029 w 1229704"/>
                <a:gd name="connsiteY52" fmla="*/ 969270 h 992197"/>
                <a:gd name="connsiteX53" fmla="*/ 1012696 w 1229704"/>
                <a:gd name="connsiteY53" fmla="*/ 561718 h 992197"/>
                <a:gd name="connsiteX54" fmla="*/ 663267 w 1229704"/>
                <a:gd name="connsiteY54" fmla="*/ 965227 h 992197"/>
                <a:gd name="connsiteX55" fmla="*/ 961738 w 1229704"/>
                <a:gd name="connsiteY55" fmla="*/ 666841 h 992197"/>
                <a:gd name="connsiteX56" fmla="*/ 720697 w 1229704"/>
                <a:gd name="connsiteY56" fmla="*/ 966036 h 992197"/>
                <a:gd name="connsiteX57" fmla="*/ 901882 w 1229704"/>
                <a:gd name="connsiteY57" fmla="*/ 784901 h 992197"/>
                <a:gd name="connsiteX58" fmla="*/ 772464 w 1229704"/>
                <a:gd name="connsiteY58" fmla="*/ 973313 h 992197"/>
                <a:gd name="connsiteX59" fmla="*/ 843644 w 1229704"/>
                <a:gd name="connsiteY59" fmla="*/ 902154 h 9921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</a:cxnLst>
              <a:rect l="l" t="t" r="r" b="b"/>
              <a:pathLst>
                <a:path w="1229704" h="992197">
                  <a:moveTo>
                    <a:pt x="0" y="85432"/>
                  </a:moveTo>
                  <a:cubicBezTo>
                    <a:pt x="2427" y="87858"/>
                    <a:pt x="0" y="78963"/>
                    <a:pt x="3235" y="82197"/>
                  </a:cubicBezTo>
                  <a:cubicBezTo>
                    <a:pt x="4044" y="83006"/>
                    <a:pt x="25075" y="121012"/>
                    <a:pt x="26692" y="121821"/>
                  </a:cubicBezTo>
                  <a:cubicBezTo>
                    <a:pt x="31546" y="126672"/>
                    <a:pt x="72798" y="66833"/>
                    <a:pt x="77651" y="70877"/>
                  </a:cubicBezTo>
                  <a:cubicBezTo>
                    <a:pt x="79269" y="72494"/>
                    <a:pt x="32355" y="172765"/>
                    <a:pt x="33972" y="174382"/>
                  </a:cubicBezTo>
                  <a:cubicBezTo>
                    <a:pt x="39634" y="180042"/>
                    <a:pt x="135080" y="61982"/>
                    <a:pt x="140742" y="67642"/>
                  </a:cubicBezTo>
                  <a:cubicBezTo>
                    <a:pt x="143978" y="70877"/>
                    <a:pt x="70371" y="194598"/>
                    <a:pt x="71989" y="197024"/>
                  </a:cubicBezTo>
                  <a:cubicBezTo>
                    <a:pt x="79269" y="204301"/>
                    <a:pt x="198171" y="60364"/>
                    <a:pt x="203833" y="65216"/>
                  </a:cubicBezTo>
                  <a:cubicBezTo>
                    <a:pt x="207878" y="69259"/>
                    <a:pt x="82504" y="236647"/>
                    <a:pt x="85739" y="239881"/>
                  </a:cubicBezTo>
                  <a:cubicBezTo>
                    <a:pt x="93828" y="247968"/>
                    <a:pt x="260454" y="49044"/>
                    <a:pt x="268542" y="57130"/>
                  </a:cubicBezTo>
                  <a:cubicBezTo>
                    <a:pt x="272587" y="61173"/>
                    <a:pt x="106770" y="264949"/>
                    <a:pt x="111623" y="269801"/>
                  </a:cubicBezTo>
                  <a:cubicBezTo>
                    <a:pt x="119712" y="277887"/>
                    <a:pt x="306559" y="59556"/>
                    <a:pt x="313839" y="67642"/>
                  </a:cubicBezTo>
                  <a:cubicBezTo>
                    <a:pt x="319501" y="73303"/>
                    <a:pt x="113241" y="311850"/>
                    <a:pt x="119712" y="318319"/>
                  </a:cubicBezTo>
                  <a:cubicBezTo>
                    <a:pt x="131036" y="329640"/>
                    <a:pt x="380974" y="37723"/>
                    <a:pt x="390681" y="47426"/>
                  </a:cubicBezTo>
                  <a:cubicBezTo>
                    <a:pt x="397960" y="54704"/>
                    <a:pt x="148831" y="340961"/>
                    <a:pt x="154493" y="346621"/>
                  </a:cubicBezTo>
                  <a:cubicBezTo>
                    <a:pt x="164199" y="356325"/>
                    <a:pt x="435977" y="43383"/>
                    <a:pt x="446492" y="54704"/>
                  </a:cubicBezTo>
                  <a:cubicBezTo>
                    <a:pt x="453772" y="61982"/>
                    <a:pt x="159346" y="378158"/>
                    <a:pt x="167435" y="386244"/>
                  </a:cubicBezTo>
                  <a:cubicBezTo>
                    <a:pt x="177950" y="396757"/>
                    <a:pt x="487744" y="41766"/>
                    <a:pt x="499877" y="53895"/>
                  </a:cubicBezTo>
                  <a:cubicBezTo>
                    <a:pt x="508775" y="62790"/>
                    <a:pt x="190892" y="405652"/>
                    <a:pt x="198980" y="414547"/>
                  </a:cubicBezTo>
                  <a:cubicBezTo>
                    <a:pt x="209495" y="425059"/>
                    <a:pt x="560542" y="30445"/>
                    <a:pt x="571866" y="41766"/>
                  </a:cubicBezTo>
                  <a:cubicBezTo>
                    <a:pt x="583190" y="53087"/>
                    <a:pt x="197362" y="456596"/>
                    <a:pt x="207069" y="467108"/>
                  </a:cubicBezTo>
                  <a:cubicBezTo>
                    <a:pt x="220820" y="480855"/>
                    <a:pt x="609882" y="34488"/>
                    <a:pt x="624442" y="49852"/>
                  </a:cubicBezTo>
                  <a:cubicBezTo>
                    <a:pt x="633340" y="58747"/>
                    <a:pt x="215966" y="489750"/>
                    <a:pt x="228099" y="501879"/>
                  </a:cubicBezTo>
                  <a:cubicBezTo>
                    <a:pt x="241041" y="514817"/>
                    <a:pt x="673783" y="30445"/>
                    <a:pt x="686724" y="43383"/>
                  </a:cubicBezTo>
                  <a:cubicBezTo>
                    <a:pt x="698049" y="54704"/>
                    <a:pt x="232952" y="531799"/>
                    <a:pt x="245085" y="543928"/>
                  </a:cubicBezTo>
                  <a:cubicBezTo>
                    <a:pt x="262880" y="561718"/>
                    <a:pt x="732021" y="25593"/>
                    <a:pt x="748198" y="40957"/>
                  </a:cubicBezTo>
                  <a:cubicBezTo>
                    <a:pt x="759522" y="52278"/>
                    <a:pt x="268542" y="555249"/>
                    <a:pt x="280675" y="567379"/>
                  </a:cubicBezTo>
                  <a:cubicBezTo>
                    <a:pt x="296853" y="583551"/>
                    <a:pt x="805627" y="6186"/>
                    <a:pt x="824231" y="23976"/>
                  </a:cubicBezTo>
                  <a:cubicBezTo>
                    <a:pt x="837173" y="36914"/>
                    <a:pt x="283102" y="593255"/>
                    <a:pt x="296853" y="607002"/>
                  </a:cubicBezTo>
                  <a:cubicBezTo>
                    <a:pt x="313030" y="623174"/>
                    <a:pt x="864674" y="5377"/>
                    <a:pt x="881660" y="22359"/>
                  </a:cubicBezTo>
                  <a:cubicBezTo>
                    <a:pt x="894602" y="35297"/>
                    <a:pt x="300088" y="632878"/>
                    <a:pt x="314648" y="646625"/>
                  </a:cubicBezTo>
                  <a:cubicBezTo>
                    <a:pt x="330825" y="662798"/>
                    <a:pt x="928574" y="-283"/>
                    <a:pt x="944752" y="16698"/>
                  </a:cubicBezTo>
                  <a:cubicBezTo>
                    <a:pt x="959311" y="31253"/>
                    <a:pt x="323545" y="657137"/>
                    <a:pt x="341340" y="674927"/>
                  </a:cubicBezTo>
                  <a:cubicBezTo>
                    <a:pt x="358326" y="691908"/>
                    <a:pt x="981959" y="-1092"/>
                    <a:pt x="999754" y="16698"/>
                  </a:cubicBezTo>
                  <a:cubicBezTo>
                    <a:pt x="1015123" y="32062"/>
                    <a:pt x="351046" y="686248"/>
                    <a:pt x="369650" y="704847"/>
                  </a:cubicBezTo>
                  <a:cubicBezTo>
                    <a:pt x="387445" y="722636"/>
                    <a:pt x="1037771" y="-1092"/>
                    <a:pt x="1056375" y="18315"/>
                  </a:cubicBezTo>
                  <a:cubicBezTo>
                    <a:pt x="1072552" y="34488"/>
                    <a:pt x="370459" y="725063"/>
                    <a:pt x="387445" y="742044"/>
                  </a:cubicBezTo>
                  <a:cubicBezTo>
                    <a:pt x="410093" y="764686"/>
                    <a:pt x="1083067" y="1334"/>
                    <a:pt x="1105715" y="23976"/>
                  </a:cubicBezTo>
                  <a:cubicBezTo>
                    <a:pt x="1124319" y="42574"/>
                    <a:pt x="389063" y="754173"/>
                    <a:pt x="410902" y="775198"/>
                  </a:cubicBezTo>
                  <a:cubicBezTo>
                    <a:pt x="435977" y="800265"/>
                    <a:pt x="1162336" y="-23734"/>
                    <a:pt x="1185793" y="525"/>
                  </a:cubicBezTo>
                  <a:cubicBezTo>
                    <a:pt x="1205205" y="19933"/>
                    <a:pt x="399578" y="803500"/>
                    <a:pt x="420609" y="823716"/>
                  </a:cubicBezTo>
                  <a:cubicBezTo>
                    <a:pt x="447301" y="850401"/>
                    <a:pt x="1208441" y="-5944"/>
                    <a:pt x="1229471" y="15081"/>
                  </a:cubicBezTo>
                  <a:cubicBezTo>
                    <a:pt x="1245648" y="31253"/>
                    <a:pt x="414138" y="836654"/>
                    <a:pt x="436786" y="859296"/>
                  </a:cubicBezTo>
                  <a:cubicBezTo>
                    <a:pt x="458625" y="881129"/>
                    <a:pt x="1187410" y="67642"/>
                    <a:pt x="1207632" y="88667"/>
                  </a:cubicBezTo>
                  <a:cubicBezTo>
                    <a:pt x="1231089" y="112117"/>
                    <a:pt x="433550" y="877086"/>
                    <a:pt x="452154" y="895684"/>
                  </a:cubicBezTo>
                  <a:cubicBezTo>
                    <a:pt x="470758" y="914283"/>
                    <a:pt x="1156674" y="154975"/>
                    <a:pt x="1175278" y="172765"/>
                  </a:cubicBezTo>
                  <a:cubicBezTo>
                    <a:pt x="1190646" y="188129"/>
                    <a:pt x="468331" y="893259"/>
                    <a:pt x="487744" y="912666"/>
                  </a:cubicBezTo>
                  <a:cubicBezTo>
                    <a:pt x="508775" y="933690"/>
                    <a:pt x="1112995" y="252820"/>
                    <a:pt x="1130790" y="269801"/>
                  </a:cubicBezTo>
                  <a:cubicBezTo>
                    <a:pt x="1146967" y="285974"/>
                    <a:pt x="491789" y="944202"/>
                    <a:pt x="505539" y="957949"/>
                  </a:cubicBezTo>
                  <a:cubicBezTo>
                    <a:pt x="520908" y="973313"/>
                    <a:pt x="1074979" y="347430"/>
                    <a:pt x="1096009" y="367646"/>
                  </a:cubicBezTo>
                  <a:cubicBezTo>
                    <a:pt x="1108142" y="379775"/>
                    <a:pt x="508775" y="974931"/>
                    <a:pt x="524952" y="991912"/>
                  </a:cubicBezTo>
                  <a:cubicBezTo>
                    <a:pt x="539511" y="1006467"/>
                    <a:pt x="1032918" y="459021"/>
                    <a:pt x="1045051" y="471960"/>
                  </a:cubicBezTo>
                  <a:cubicBezTo>
                    <a:pt x="1055566" y="482472"/>
                    <a:pt x="592896" y="957949"/>
                    <a:pt x="605029" y="969270"/>
                  </a:cubicBezTo>
                  <a:cubicBezTo>
                    <a:pt x="617162" y="981400"/>
                    <a:pt x="999754" y="549589"/>
                    <a:pt x="1012696" y="561718"/>
                  </a:cubicBezTo>
                  <a:cubicBezTo>
                    <a:pt x="1024020" y="573039"/>
                    <a:pt x="652752" y="954715"/>
                    <a:pt x="663267" y="965227"/>
                  </a:cubicBezTo>
                  <a:cubicBezTo>
                    <a:pt x="672974" y="974931"/>
                    <a:pt x="949605" y="654711"/>
                    <a:pt x="961738" y="666841"/>
                  </a:cubicBezTo>
                  <a:cubicBezTo>
                    <a:pt x="969018" y="674118"/>
                    <a:pt x="713417" y="958758"/>
                    <a:pt x="720697" y="966036"/>
                  </a:cubicBezTo>
                  <a:cubicBezTo>
                    <a:pt x="729594" y="974931"/>
                    <a:pt x="894602" y="777624"/>
                    <a:pt x="901882" y="784901"/>
                  </a:cubicBezTo>
                  <a:cubicBezTo>
                    <a:pt x="905926" y="788945"/>
                    <a:pt x="769228" y="969270"/>
                    <a:pt x="772464" y="973313"/>
                  </a:cubicBezTo>
                  <a:cubicBezTo>
                    <a:pt x="777317" y="978165"/>
                    <a:pt x="838791" y="898110"/>
                    <a:pt x="843644" y="902154"/>
                  </a:cubicBezTo>
                </a:path>
              </a:pathLst>
            </a:custGeom>
            <a:noFill/>
            <a:ln w="16177" cap="rnd">
              <a:solidFill>
                <a:srgbClr val="FF4C8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" name="Forma libre 11">
              <a:extLst>
                <a:ext uri="{FF2B5EF4-FFF2-40B4-BE49-F238E27FC236}">
                  <a16:creationId xmlns:a16="http://schemas.microsoft.com/office/drawing/2014/main" id="{86FAE8F5-AB20-CF44-AC20-B14FABB7DDEC}"/>
                </a:ext>
              </a:extLst>
            </p:cNvPr>
            <p:cNvSpPr/>
            <p:nvPr/>
          </p:nvSpPr>
          <p:spPr>
            <a:xfrm>
              <a:off x="2103851" y="3803562"/>
              <a:ext cx="65517" cy="65949"/>
            </a:xfrm>
            <a:custGeom>
              <a:avLst/>
              <a:gdLst>
                <a:gd name="connsiteX0" fmla="*/ 0 w 65517"/>
                <a:gd name="connsiteY0" fmla="*/ 65725 h 65949"/>
                <a:gd name="connsiteX1" fmla="*/ 65518 w 65517"/>
                <a:gd name="connsiteY1" fmla="*/ 225 h 65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5517" h="65949">
                  <a:moveTo>
                    <a:pt x="0" y="65725"/>
                  </a:moveTo>
                  <a:cubicBezTo>
                    <a:pt x="4853" y="70576"/>
                    <a:pt x="61474" y="-4627"/>
                    <a:pt x="65518" y="225"/>
                  </a:cubicBezTo>
                </a:path>
              </a:pathLst>
            </a:custGeom>
            <a:noFill/>
            <a:ln w="16177" cap="rnd">
              <a:solidFill>
                <a:srgbClr val="00B26B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" name="Forma libre 12">
              <a:extLst>
                <a:ext uri="{FF2B5EF4-FFF2-40B4-BE49-F238E27FC236}">
                  <a16:creationId xmlns:a16="http://schemas.microsoft.com/office/drawing/2014/main" id="{D84E05D9-770E-4941-BBDC-874B167594B9}"/>
                </a:ext>
              </a:extLst>
            </p:cNvPr>
            <p:cNvSpPr/>
            <p:nvPr/>
          </p:nvSpPr>
          <p:spPr>
            <a:xfrm>
              <a:off x="1286900" y="3811580"/>
              <a:ext cx="1191618" cy="468724"/>
            </a:xfrm>
            <a:custGeom>
              <a:avLst/>
              <a:gdLst>
                <a:gd name="connsiteX0" fmla="*/ 0 w 1191618"/>
                <a:gd name="connsiteY0" fmla="*/ 178194 h 468724"/>
                <a:gd name="connsiteX1" fmla="*/ 103534 w 1191618"/>
                <a:gd name="connsiteY1" fmla="*/ 74688 h 468724"/>
                <a:gd name="connsiteX2" fmla="*/ 22648 w 1191618"/>
                <a:gd name="connsiteY2" fmla="*/ 214582 h 468724"/>
                <a:gd name="connsiteX3" fmla="*/ 151257 w 1191618"/>
                <a:gd name="connsiteY3" fmla="*/ 86009 h 468724"/>
                <a:gd name="connsiteX4" fmla="*/ 56620 w 1191618"/>
                <a:gd name="connsiteY4" fmla="*/ 242076 h 468724"/>
                <a:gd name="connsiteX5" fmla="*/ 181185 w 1191618"/>
                <a:gd name="connsiteY5" fmla="*/ 117546 h 468724"/>
                <a:gd name="connsiteX6" fmla="*/ 86548 w 1191618"/>
                <a:gd name="connsiteY6" fmla="*/ 268761 h 468724"/>
                <a:gd name="connsiteX7" fmla="*/ 238614 w 1191618"/>
                <a:gd name="connsiteY7" fmla="*/ 116737 h 468724"/>
                <a:gd name="connsiteX8" fmla="*/ 116476 w 1191618"/>
                <a:gd name="connsiteY8" fmla="*/ 299489 h 468724"/>
                <a:gd name="connsiteX9" fmla="*/ 260454 w 1191618"/>
                <a:gd name="connsiteY9" fmla="*/ 155552 h 468724"/>
                <a:gd name="connsiteX10" fmla="*/ 122947 w 1191618"/>
                <a:gd name="connsiteY10" fmla="*/ 348007 h 468724"/>
                <a:gd name="connsiteX11" fmla="*/ 300088 w 1191618"/>
                <a:gd name="connsiteY11" fmla="*/ 170916 h 468724"/>
                <a:gd name="connsiteX12" fmla="*/ 148831 w 1191618"/>
                <a:gd name="connsiteY12" fmla="*/ 377927 h 468724"/>
                <a:gd name="connsiteX13" fmla="*/ 339722 w 1191618"/>
                <a:gd name="connsiteY13" fmla="*/ 187089 h 468724"/>
                <a:gd name="connsiteX14" fmla="*/ 185230 w 1191618"/>
                <a:gd name="connsiteY14" fmla="*/ 400568 h 468724"/>
                <a:gd name="connsiteX15" fmla="*/ 393916 w 1191618"/>
                <a:gd name="connsiteY15" fmla="*/ 191941 h 468724"/>
                <a:gd name="connsiteX16" fmla="*/ 216775 w 1191618"/>
                <a:gd name="connsiteY16" fmla="*/ 430488 h 468724"/>
                <a:gd name="connsiteX17" fmla="*/ 439212 w 1191618"/>
                <a:gd name="connsiteY17" fmla="*/ 208113 h 468724"/>
                <a:gd name="connsiteX18" fmla="*/ 236997 w 1191618"/>
                <a:gd name="connsiteY18" fmla="*/ 468494 h 468724"/>
                <a:gd name="connsiteX19" fmla="*/ 470758 w 1191618"/>
                <a:gd name="connsiteY19" fmla="*/ 234798 h 468724"/>
                <a:gd name="connsiteX20" fmla="*/ 300897 w 1191618"/>
                <a:gd name="connsiteY20" fmla="*/ 460407 h 468724"/>
                <a:gd name="connsiteX21" fmla="*/ 519290 w 1191618"/>
                <a:gd name="connsiteY21" fmla="*/ 242076 h 468724"/>
                <a:gd name="connsiteX22" fmla="*/ 373695 w 1191618"/>
                <a:gd name="connsiteY22" fmla="*/ 445043 h 468724"/>
                <a:gd name="connsiteX23" fmla="*/ 554071 w 1191618"/>
                <a:gd name="connsiteY23" fmla="*/ 264718 h 468724"/>
                <a:gd name="connsiteX24" fmla="*/ 440830 w 1191618"/>
                <a:gd name="connsiteY24" fmla="*/ 440191 h 468724"/>
                <a:gd name="connsiteX25" fmla="*/ 581572 w 1191618"/>
                <a:gd name="connsiteY25" fmla="*/ 299489 h 468724"/>
                <a:gd name="connsiteX26" fmla="*/ 495024 w 1191618"/>
                <a:gd name="connsiteY26" fmla="*/ 444235 h 468724"/>
                <a:gd name="connsiteX27" fmla="*/ 939090 w 1191618"/>
                <a:gd name="connsiteY27" fmla="*/ 294 h 468724"/>
                <a:gd name="connsiteX28" fmla="*/ 549218 w 1191618"/>
                <a:gd name="connsiteY28" fmla="*/ 445852 h 468724"/>
                <a:gd name="connsiteX29" fmla="*/ 967400 w 1191618"/>
                <a:gd name="connsiteY29" fmla="*/ 27788 h 468724"/>
                <a:gd name="connsiteX30" fmla="*/ 615544 w 1191618"/>
                <a:gd name="connsiteY30" fmla="*/ 434531 h 468724"/>
                <a:gd name="connsiteX31" fmla="*/ 1011887 w 1191618"/>
                <a:gd name="connsiteY31" fmla="*/ 38300 h 468724"/>
                <a:gd name="connsiteX32" fmla="*/ 674591 w 1191618"/>
                <a:gd name="connsiteY32" fmla="*/ 432105 h 468724"/>
                <a:gd name="connsiteX33" fmla="*/ 1063654 w 1191618"/>
                <a:gd name="connsiteY33" fmla="*/ 43152 h 468724"/>
                <a:gd name="connsiteX34" fmla="*/ 736065 w 1191618"/>
                <a:gd name="connsiteY34" fmla="*/ 423210 h 468724"/>
                <a:gd name="connsiteX35" fmla="*/ 1123510 w 1191618"/>
                <a:gd name="connsiteY35" fmla="*/ 35874 h 468724"/>
                <a:gd name="connsiteX36" fmla="*/ 786214 w 1191618"/>
                <a:gd name="connsiteY36" fmla="*/ 431296 h 468724"/>
                <a:gd name="connsiteX37" fmla="*/ 1163953 w 1191618"/>
                <a:gd name="connsiteY37" fmla="*/ 53664 h 468724"/>
                <a:gd name="connsiteX38" fmla="*/ 855777 w 1191618"/>
                <a:gd name="connsiteY38" fmla="*/ 415124 h 468724"/>
                <a:gd name="connsiteX39" fmla="*/ 1191455 w 1191618"/>
                <a:gd name="connsiteY39" fmla="*/ 79540 h 468724"/>
                <a:gd name="connsiteX40" fmla="*/ 912397 w 1191618"/>
                <a:gd name="connsiteY40" fmla="*/ 413506 h 468724"/>
                <a:gd name="connsiteX41" fmla="*/ 1126746 w 1191618"/>
                <a:gd name="connsiteY41" fmla="*/ 199218 h 468724"/>
                <a:gd name="connsiteX42" fmla="*/ 962547 w 1191618"/>
                <a:gd name="connsiteY42" fmla="*/ 422402 h 468724"/>
                <a:gd name="connsiteX43" fmla="*/ 1043433 w 1191618"/>
                <a:gd name="connsiteY43" fmla="*/ 341538 h 4687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191618" h="468724">
                  <a:moveTo>
                    <a:pt x="0" y="178194"/>
                  </a:moveTo>
                  <a:cubicBezTo>
                    <a:pt x="6471" y="184663"/>
                    <a:pt x="97064" y="68219"/>
                    <a:pt x="103534" y="74688"/>
                  </a:cubicBezTo>
                  <a:cubicBezTo>
                    <a:pt x="106770" y="77923"/>
                    <a:pt x="20222" y="212156"/>
                    <a:pt x="22648" y="214582"/>
                  </a:cubicBezTo>
                  <a:cubicBezTo>
                    <a:pt x="27501" y="219434"/>
                    <a:pt x="143977" y="79540"/>
                    <a:pt x="151257" y="86009"/>
                  </a:cubicBezTo>
                  <a:cubicBezTo>
                    <a:pt x="154493" y="89244"/>
                    <a:pt x="53385" y="238033"/>
                    <a:pt x="56620" y="242076"/>
                  </a:cubicBezTo>
                  <a:cubicBezTo>
                    <a:pt x="63900" y="249354"/>
                    <a:pt x="173905" y="111077"/>
                    <a:pt x="181185" y="117546"/>
                  </a:cubicBezTo>
                  <a:cubicBezTo>
                    <a:pt x="184421" y="120781"/>
                    <a:pt x="83313" y="265526"/>
                    <a:pt x="86548" y="268761"/>
                  </a:cubicBezTo>
                  <a:cubicBezTo>
                    <a:pt x="93828" y="276039"/>
                    <a:pt x="232144" y="110268"/>
                    <a:pt x="238614" y="116737"/>
                  </a:cubicBezTo>
                  <a:cubicBezTo>
                    <a:pt x="242659" y="120781"/>
                    <a:pt x="112432" y="295446"/>
                    <a:pt x="116476" y="299489"/>
                  </a:cubicBezTo>
                  <a:cubicBezTo>
                    <a:pt x="122947" y="305958"/>
                    <a:pt x="252365" y="148274"/>
                    <a:pt x="260454" y="155552"/>
                  </a:cubicBezTo>
                  <a:cubicBezTo>
                    <a:pt x="265307" y="160404"/>
                    <a:pt x="118903" y="343964"/>
                    <a:pt x="122947" y="348007"/>
                  </a:cubicBezTo>
                  <a:cubicBezTo>
                    <a:pt x="130227" y="355285"/>
                    <a:pt x="292808" y="162830"/>
                    <a:pt x="300088" y="170916"/>
                  </a:cubicBezTo>
                  <a:cubicBezTo>
                    <a:pt x="304941" y="175768"/>
                    <a:pt x="144786" y="373075"/>
                    <a:pt x="148831" y="377927"/>
                  </a:cubicBezTo>
                  <a:cubicBezTo>
                    <a:pt x="156919" y="386013"/>
                    <a:pt x="330825" y="179002"/>
                    <a:pt x="339722" y="187089"/>
                  </a:cubicBezTo>
                  <a:cubicBezTo>
                    <a:pt x="344575" y="191941"/>
                    <a:pt x="180376" y="395717"/>
                    <a:pt x="185230" y="400568"/>
                  </a:cubicBezTo>
                  <a:cubicBezTo>
                    <a:pt x="194127" y="409463"/>
                    <a:pt x="386636" y="185471"/>
                    <a:pt x="393916" y="191941"/>
                  </a:cubicBezTo>
                  <a:cubicBezTo>
                    <a:pt x="399578" y="197601"/>
                    <a:pt x="211113" y="424827"/>
                    <a:pt x="216775" y="430488"/>
                  </a:cubicBezTo>
                  <a:cubicBezTo>
                    <a:pt x="224055" y="437766"/>
                    <a:pt x="429506" y="198410"/>
                    <a:pt x="439212" y="208113"/>
                  </a:cubicBezTo>
                  <a:cubicBezTo>
                    <a:pt x="444066" y="212965"/>
                    <a:pt x="230526" y="462025"/>
                    <a:pt x="236997" y="468494"/>
                  </a:cubicBezTo>
                  <a:cubicBezTo>
                    <a:pt x="245894" y="477389"/>
                    <a:pt x="461861" y="226712"/>
                    <a:pt x="470758" y="234798"/>
                  </a:cubicBezTo>
                  <a:cubicBezTo>
                    <a:pt x="476420" y="240459"/>
                    <a:pt x="295235" y="454747"/>
                    <a:pt x="300897" y="460407"/>
                  </a:cubicBezTo>
                  <a:cubicBezTo>
                    <a:pt x="308177" y="467685"/>
                    <a:pt x="512010" y="234798"/>
                    <a:pt x="519290" y="242076"/>
                  </a:cubicBezTo>
                  <a:cubicBezTo>
                    <a:pt x="523334" y="246119"/>
                    <a:pt x="368841" y="440191"/>
                    <a:pt x="373695" y="445043"/>
                  </a:cubicBezTo>
                  <a:cubicBezTo>
                    <a:pt x="380165" y="451512"/>
                    <a:pt x="546791" y="258249"/>
                    <a:pt x="554071" y="264718"/>
                  </a:cubicBezTo>
                  <a:cubicBezTo>
                    <a:pt x="558115" y="268761"/>
                    <a:pt x="437595" y="436957"/>
                    <a:pt x="440830" y="440191"/>
                  </a:cubicBezTo>
                  <a:cubicBezTo>
                    <a:pt x="448919" y="448278"/>
                    <a:pt x="574293" y="291403"/>
                    <a:pt x="581572" y="299489"/>
                  </a:cubicBezTo>
                  <a:cubicBezTo>
                    <a:pt x="584808" y="302723"/>
                    <a:pt x="491788" y="440191"/>
                    <a:pt x="495024" y="444235"/>
                  </a:cubicBezTo>
                  <a:cubicBezTo>
                    <a:pt x="510392" y="459599"/>
                    <a:pt x="925339" y="-13453"/>
                    <a:pt x="939090" y="294"/>
                  </a:cubicBezTo>
                  <a:cubicBezTo>
                    <a:pt x="949605" y="10806"/>
                    <a:pt x="538703" y="436148"/>
                    <a:pt x="549218" y="445852"/>
                  </a:cubicBezTo>
                  <a:cubicBezTo>
                    <a:pt x="565395" y="462025"/>
                    <a:pt x="951223" y="11615"/>
                    <a:pt x="967400" y="27788"/>
                  </a:cubicBezTo>
                  <a:cubicBezTo>
                    <a:pt x="977106" y="37491"/>
                    <a:pt x="607456" y="427253"/>
                    <a:pt x="615544" y="434531"/>
                  </a:cubicBezTo>
                  <a:cubicBezTo>
                    <a:pt x="630104" y="449086"/>
                    <a:pt x="996519" y="22936"/>
                    <a:pt x="1011887" y="38300"/>
                  </a:cubicBezTo>
                  <a:cubicBezTo>
                    <a:pt x="1019167" y="45578"/>
                    <a:pt x="667312" y="424827"/>
                    <a:pt x="674591" y="432105"/>
                  </a:cubicBezTo>
                  <a:cubicBezTo>
                    <a:pt x="687533" y="445043"/>
                    <a:pt x="1049095" y="28596"/>
                    <a:pt x="1063654" y="43152"/>
                  </a:cubicBezTo>
                  <a:cubicBezTo>
                    <a:pt x="1070934" y="50429"/>
                    <a:pt x="728785" y="415932"/>
                    <a:pt x="736065" y="423210"/>
                  </a:cubicBezTo>
                  <a:cubicBezTo>
                    <a:pt x="747389" y="434531"/>
                    <a:pt x="1111377" y="23744"/>
                    <a:pt x="1123510" y="35874"/>
                  </a:cubicBezTo>
                  <a:cubicBezTo>
                    <a:pt x="1132408" y="44769"/>
                    <a:pt x="777317" y="421593"/>
                    <a:pt x="786214" y="431296"/>
                  </a:cubicBezTo>
                  <a:cubicBezTo>
                    <a:pt x="799965" y="445043"/>
                    <a:pt x="1151820" y="40726"/>
                    <a:pt x="1163953" y="53664"/>
                  </a:cubicBezTo>
                  <a:cubicBezTo>
                    <a:pt x="1172851" y="62559"/>
                    <a:pt x="848497" y="408655"/>
                    <a:pt x="855777" y="415124"/>
                  </a:cubicBezTo>
                  <a:cubicBezTo>
                    <a:pt x="866292" y="425636"/>
                    <a:pt x="1180131" y="68219"/>
                    <a:pt x="1191455" y="79540"/>
                  </a:cubicBezTo>
                  <a:cubicBezTo>
                    <a:pt x="1199543" y="87627"/>
                    <a:pt x="905117" y="406229"/>
                    <a:pt x="912397" y="413506"/>
                  </a:cubicBezTo>
                  <a:cubicBezTo>
                    <a:pt x="920486" y="421593"/>
                    <a:pt x="1118657" y="191941"/>
                    <a:pt x="1126746" y="199218"/>
                  </a:cubicBezTo>
                  <a:cubicBezTo>
                    <a:pt x="1131599" y="204070"/>
                    <a:pt x="956884" y="416741"/>
                    <a:pt x="962547" y="422402"/>
                  </a:cubicBezTo>
                  <a:cubicBezTo>
                    <a:pt x="968209" y="428062"/>
                    <a:pt x="1038580" y="337495"/>
                    <a:pt x="1043433" y="341538"/>
                  </a:cubicBezTo>
                </a:path>
              </a:pathLst>
            </a:custGeom>
            <a:noFill/>
            <a:ln w="16177" cap="rnd">
              <a:solidFill>
                <a:srgbClr val="00B26B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" name="Forma libre 13">
              <a:extLst>
                <a:ext uri="{FF2B5EF4-FFF2-40B4-BE49-F238E27FC236}">
                  <a16:creationId xmlns:a16="http://schemas.microsoft.com/office/drawing/2014/main" id="{AB5AB830-9475-9649-BED6-B3F13D83AC06}"/>
                </a:ext>
              </a:extLst>
            </p:cNvPr>
            <p:cNvSpPr/>
            <p:nvPr/>
          </p:nvSpPr>
          <p:spPr>
            <a:xfrm>
              <a:off x="424652" y="3428581"/>
              <a:ext cx="884086" cy="490032"/>
            </a:xfrm>
            <a:custGeom>
              <a:avLst/>
              <a:gdLst>
                <a:gd name="connsiteX0" fmla="*/ 884087 w 884086"/>
                <a:gd name="connsiteY0" fmla="*/ 490033 h 490032"/>
                <a:gd name="connsiteX1" fmla="*/ 230526 w 884086"/>
                <a:gd name="connsiteY1" fmla="*/ 0 h 490032"/>
                <a:gd name="connsiteX2" fmla="*/ 0 w 884086"/>
                <a:gd name="connsiteY2" fmla="*/ 331540 h 490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884086" h="490032">
                  <a:moveTo>
                    <a:pt x="884087" y="490033"/>
                  </a:moveTo>
                  <a:lnTo>
                    <a:pt x="230526" y="0"/>
                  </a:lnTo>
                  <a:lnTo>
                    <a:pt x="0" y="33154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" name="Forma libre 14">
              <a:extLst>
                <a:ext uri="{FF2B5EF4-FFF2-40B4-BE49-F238E27FC236}">
                  <a16:creationId xmlns:a16="http://schemas.microsoft.com/office/drawing/2014/main" id="{A338D012-7D47-7543-A9C1-31C39860AF1F}"/>
                </a:ext>
              </a:extLst>
            </p:cNvPr>
            <p:cNvSpPr/>
            <p:nvPr/>
          </p:nvSpPr>
          <p:spPr>
            <a:xfrm>
              <a:off x="2440338" y="3119682"/>
              <a:ext cx="814524" cy="678444"/>
            </a:xfrm>
            <a:custGeom>
              <a:avLst/>
              <a:gdLst>
                <a:gd name="connsiteX0" fmla="*/ 0 w 814524"/>
                <a:gd name="connsiteY0" fmla="*/ 678445 h 678444"/>
                <a:gd name="connsiteX1" fmla="*/ 435977 w 814524"/>
                <a:gd name="connsiteY1" fmla="*/ 0 h 678444"/>
                <a:gd name="connsiteX2" fmla="*/ 814525 w 814524"/>
                <a:gd name="connsiteY2" fmla="*/ 175474 h 6784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814524" h="678444">
                  <a:moveTo>
                    <a:pt x="0" y="678445"/>
                  </a:moveTo>
                  <a:lnTo>
                    <a:pt x="435977" y="0"/>
                  </a:lnTo>
                  <a:lnTo>
                    <a:pt x="814525" y="175474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" name="Forma libre 15">
              <a:extLst>
                <a:ext uri="{FF2B5EF4-FFF2-40B4-BE49-F238E27FC236}">
                  <a16:creationId xmlns:a16="http://schemas.microsoft.com/office/drawing/2014/main" id="{7AEC0681-01E4-6343-AEC5-2F3962C55B83}"/>
                </a:ext>
              </a:extLst>
            </p:cNvPr>
            <p:cNvSpPr/>
            <p:nvPr/>
          </p:nvSpPr>
          <p:spPr>
            <a:xfrm>
              <a:off x="2389380" y="5261756"/>
              <a:ext cx="706945" cy="688957"/>
            </a:xfrm>
            <a:custGeom>
              <a:avLst/>
              <a:gdLst>
                <a:gd name="connsiteX0" fmla="*/ 0 w 706945"/>
                <a:gd name="connsiteY0" fmla="*/ 0 h 688957"/>
                <a:gd name="connsiteX1" fmla="*/ 565395 w 706945"/>
                <a:gd name="connsiteY1" fmla="*/ 621032 h 688957"/>
                <a:gd name="connsiteX2" fmla="*/ 706946 w 706945"/>
                <a:gd name="connsiteY2" fmla="*/ 688957 h 6889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06945" h="688957">
                  <a:moveTo>
                    <a:pt x="0" y="0"/>
                  </a:moveTo>
                  <a:lnTo>
                    <a:pt x="565395" y="621032"/>
                  </a:lnTo>
                  <a:lnTo>
                    <a:pt x="706946" y="688957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7" name="Forma libre 16">
              <a:extLst>
                <a:ext uri="{FF2B5EF4-FFF2-40B4-BE49-F238E27FC236}">
                  <a16:creationId xmlns:a16="http://schemas.microsoft.com/office/drawing/2014/main" id="{805FA5A3-4FA9-9D43-8CDE-6A1D0FB2417F}"/>
                </a:ext>
              </a:extLst>
            </p:cNvPr>
            <p:cNvSpPr/>
            <p:nvPr/>
          </p:nvSpPr>
          <p:spPr>
            <a:xfrm>
              <a:off x="619588" y="5432378"/>
              <a:ext cx="719078" cy="743944"/>
            </a:xfrm>
            <a:custGeom>
              <a:avLst/>
              <a:gdLst>
                <a:gd name="connsiteX0" fmla="*/ 719079 w 719078"/>
                <a:gd name="connsiteY0" fmla="*/ 0 h 743944"/>
                <a:gd name="connsiteX1" fmla="*/ 142360 w 719078"/>
                <a:gd name="connsiteY1" fmla="*/ 629927 h 743944"/>
                <a:gd name="connsiteX2" fmla="*/ 0 w 719078"/>
                <a:gd name="connsiteY2" fmla="*/ 743944 h 7439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19078" h="743944">
                  <a:moveTo>
                    <a:pt x="719079" y="0"/>
                  </a:moveTo>
                  <a:lnTo>
                    <a:pt x="142360" y="629927"/>
                  </a:lnTo>
                  <a:lnTo>
                    <a:pt x="0" y="743944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8" name="Forma libre 17">
              <a:extLst>
                <a:ext uri="{FF2B5EF4-FFF2-40B4-BE49-F238E27FC236}">
                  <a16:creationId xmlns:a16="http://schemas.microsoft.com/office/drawing/2014/main" id="{2AD44B4E-48E5-8E45-B44B-71D62CCA44A0}"/>
                </a:ext>
              </a:extLst>
            </p:cNvPr>
            <p:cNvSpPr/>
            <p:nvPr/>
          </p:nvSpPr>
          <p:spPr>
            <a:xfrm>
              <a:off x="1713979" y="6513524"/>
              <a:ext cx="2426" cy="96227"/>
            </a:xfrm>
            <a:custGeom>
              <a:avLst/>
              <a:gdLst>
                <a:gd name="connsiteX0" fmla="*/ 0 w 2426"/>
                <a:gd name="connsiteY0" fmla="*/ 96228 h 96227"/>
                <a:gd name="connsiteX1" fmla="*/ 2427 w 2426"/>
                <a:gd name="connsiteY1" fmla="*/ 0 h 96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26" h="96227">
                  <a:moveTo>
                    <a:pt x="0" y="96228"/>
                  </a:moveTo>
                  <a:lnTo>
                    <a:pt x="2427" y="0"/>
                  </a:ln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" name="Forma libre 18">
              <a:extLst>
                <a:ext uri="{FF2B5EF4-FFF2-40B4-BE49-F238E27FC236}">
                  <a16:creationId xmlns:a16="http://schemas.microsoft.com/office/drawing/2014/main" id="{B455A0FE-7CC4-1143-BE46-9CD3479BB533}"/>
                </a:ext>
              </a:extLst>
            </p:cNvPr>
            <p:cNvSpPr/>
            <p:nvPr/>
          </p:nvSpPr>
          <p:spPr>
            <a:xfrm>
              <a:off x="1816705" y="6522418"/>
              <a:ext cx="2426" cy="92993"/>
            </a:xfrm>
            <a:custGeom>
              <a:avLst/>
              <a:gdLst>
                <a:gd name="connsiteX0" fmla="*/ 2426 w 2426"/>
                <a:gd name="connsiteY0" fmla="*/ 92993 h 92993"/>
                <a:gd name="connsiteX1" fmla="*/ 0 w 2426"/>
                <a:gd name="connsiteY1" fmla="*/ 0 h 929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426" h="92993">
                  <a:moveTo>
                    <a:pt x="2426" y="92993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" name="Forma libre 19">
              <a:extLst>
                <a:ext uri="{FF2B5EF4-FFF2-40B4-BE49-F238E27FC236}">
                  <a16:creationId xmlns:a16="http://schemas.microsoft.com/office/drawing/2014/main" id="{70052E1E-C7CE-FB45-83BE-64D37A4C26F3}"/>
                </a:ext>
              </a:extLst>
            </p:cNvPr>
            <p:cNvSpPr/>
            <p:nvPr/>
          </p:nvSpPr>
          <p:spPr>
            <a:xfrm>
              <a:off x="1932372" y="6501394"/>
              <a:ext cx="16177" cy="100270"/>
            </a:xfrm>
            <a:custGeom>
              <a:avLst/>
              <a:gdLst>
                <a:gd name="connsiteX0" fmla="*/ 16177 w 16177"/>
                <a:gd name="connsiteY0" fmla="*/ 100271 h 100270"/>
                <a:gd name="connsiteX1" fmla="*/ 0 w 16177"/>
                <a:gd name="connsiteY1" fmla="*/ 0 h 1002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6177" h="100270">
                  <a:moveTo>
                    <a:pt x="16177" y="100271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" name="Forma libre 20">
              <a:extLst>
                <a:ext uri="{FF2B5EF4-FFF2-40B4-BE49-F238E27FC236}">
                  <a16:creationId xmlns:a16="http://schemas.microsoft.com/office/drawing/2014/main" id="{1A3F8089-954A-D64C-9D86-258B95C6AC44}"/>
                </a:ext>
              </a:extLst>
            </p:cNvPr>
            <p:cNvSpPr/>
            <p:nvPr/>
          </p:nvSpPr>
          <p:spPr>
            <a:xfrm>
              <a:off x="2060173" y="6472283"/>
              <a:ext cx="25074" cy="106739"/>
            </a:xfrm>
            <a:custGeom>
              <a:avLst/>
              <a:gdLst>
                <a:gd name="connsiteX0" fmla="*/ 25075 w 25074"/>
                <a:gd name="connsiteY0" fmla="*/ 106740 h 106739"/>
                <a:gd name="connsiteX1" fmla="*/ 0 w 25074"/>
                <a:gd name="connsiteY1" fmla="*/ 0 h 1067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5074" h="106739">
                  <a:moveTo>
                    <a:pt x="25075" y="106740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2" name="Forma libre 21">
              <a:extLst>
                <a:ext uri="{FF2B5EF4-FFF2-40B4-BE49-F238E27FC236}">
                  <a16:creationId xmlns:a16="http://schemas.microsoft.com/office/drawing/2014/main" id="{67B11766-0864-A645-AE3F-BEBB899D80E1}"/>
                </a:ext>
              </a:extLst>
            </p:cNvPr>
            <p:cNvSpPr/>
            <p:nvPr/>
          </p:nvSpPr>
          <p:spPr>
            <a:xfrm>
              <a:off x="2171796" y="6436703"/>
              <a:ext cx="35589" cy="106739"/>
            </a:xfrm>
            <a:custGeom>
              <a:avLst/>
              <a:gdLst>
                <a:gd name="connsiteX0" fmla="*/ 35590 w 35589"/>
                <a:gd name="connsiteY0" fmla="*/ 106740 h 106739"/>
                <a:gd name="connsiteX1" fmla="*/ 0 w 35589"/>
                <a:gd name="connsiteY1" fmla="*/ 0 h 1067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35589" h="106739">
                  <a:moveTo>
                    <a:pt x="35590" y="106740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" name="Forma libre 22">
              <a:extLst>
                <a:ext uri="{FF2B5EF4-FFF2-40B4-BE49-F238E27FC236}">
                  <a16:creationId xmlns:a16="http://schemas.microsoft.com/office/drawing/2014/main" id="{B3DEC32B-AEAF-7C46-A35E-2257658D7995}"/>
                </a:ext>
              </a:extLst>
            </p:cNvPr>
            <p:cNvSpPr/>
            <p:nvPr/>
          </p:nvSpPr>
          <p:spPr>
            <a:xfrm>
              <a:off x="2501003" y="5712975"/>
              <a:ext cx="112431" cy="126955"/>
            </a:xfrm>
            <a:custGeom>
              <a:avLst/>
              <a:gdLst>
                <a:gd name="connsiteX0" fmla="*/ 34781 w 112431"/>
                <a:gd name="connsiteY0" fmla="*/ 0 h 126955"/>
                <a:gd name="connsiteX1" fmla="*/ 0 w 112431"/>
                <a:gd name="connsiteY1" fmla="*/ 6469 h 126955"/>
                <a:gd name="connsiteX2" fmla="*/ 21030 w 112431"/>
                <a:gd name="connsiteY2" fmla="*/ 126147 h 126955"/>
                <a:gd name="connsiteX3" fmla="*/ 34781 w 112431"/>
                <a:gd name="connsiteY3" fmla="*/ 126956 h 126955"/>
                <a:gd name="connsiteX4" fmla="*/ 112432 w 112431"/>
                <a:gd name="connsiteY4" fmla="*/ 63073 h 126955"/>
                <a:gd name="connsiteX5" fmla="*/ 34781 w 112431"/>
                <a:gd name="connsiteY5" fmla="*/ 0 h 1269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12431" h="126955">
                  <a:moveTo>
                    <a:pt x="34781" y="0"/>
                  </a:moveTo>
                  <a:cubicBezTo>
                    <a:pt x="22648" y="0"/>
                    <a:pt x="10515" y="2426"/>
                    <a:pt x="0" y="6469"/>
                  </a:cubicBezTo>
                  <a:cubicBezTo>
                    <a:pt x="10515" y="47709"/>
                    <a:pt x="16986" y="88141"/>
                    <a:pt x="21030" y="126147"/>
                  </a:cubicBezTo>
                  <a:cubicBezTo>
                    <a:pt x="25883" y="126956"/>
                    <a:pt x="29928" y="126956"/>
                    <a:pt x="34781" y="126956"/>
                  </a:cubicBezTo>
                  <a:cubicBezTo>
                    <a:pt x="77651" y="126956"/>
                    <a:pt x="112432" y="98653"/>
                    <a:pt x="112432" y="63073"/>
                  </a:cubicBezTo>
                  <a:cubicBezTo>
                    <a:pt x="112432" y="27494"/>
                    <a:pt x="77651" y="0"/>
                    <a:pt x="34781" y="0"/>
                  </a:cubicBezTo>
                  <a:close/>
                </a:path>
              </a:pathLst>
            </a:custGeom>
            <a:solidFill>
              <a:srgbClr val="FDD1A1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" name="Forma libre 23">
              <a:extLst>
                <a:ext uri="{FF2B5EF4-FFF2-40B4-BE49-F238E27FC236}">
                  <a16:creationId xmlns:a16="http://schemas.microsoft.com/office/drawing/2014/main" id="{299E173A-71DA-B440-AD53-6C3C49DAD69B}"/>
                </a:ext>
              </a:extLst>
            </p:cNvPr>
            <p:cNvSpPr/>
            <p:nvPr/>
          </p:nvSpPr>
          <p:spPr>
            <a:xfrm>
              <a:off x="2549535" y="4266327"/>
              <a:ext cx="8088" cy="8086"/>
            </a:xfrm>
            <a:custGeom>
              <a:avLst/>
              <a:gdLst>
                <a:gd name="connsiteX0" fmla="*/ 0 w 8088"/>
                <a:gd name="connsiteY0" fmla="*/ 0 h 8086"/>
                <a:gd name="connsiteX1" fmla="*/ 0 w 8088"/>
                <a:gd name="connsiteY1" fmla="*/ 0 h 8086"/>
                <a:gd name="connsiteX2" fmla="*/ 8089 w 8088"/>
                <a:gd name="connsiteY2" fmla="*/ 0 h 80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8088" h="8086">
                  <a:moveTo>
                    <a:pt x="0" y="0"/>
                  </a:moveTo>
                  <a:lnTo>
                    <a:pt x="0" y="0"/>
                  </a:lnTo>
                  <a:lnTo>
                    <a:pt x="8089" y="0"/>
                  </a:lnTo>
                  <a:close/>
                </a:path>
              </a:pathLst>
            </a:custGeom>
            <a:solidFill>
              <a:srgbClr val="FF4C80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5" name="Forma libre 24">
              <a:extLst>
                <a:ext uri="{FF2B5EF4-FFF2-40B4-BE49-F238E27FC236}">
                  <a16:creationId xmlns:a16="http://schemas.microsoft.com/office/drawing/2014/main" id="{5FDC7A23-335F-CB4D-B2F4-6B65AD506B70}"/>
                </a:ext>
              </a:extLst>
            </p:cNvPr>
            <p:cNvSpPr/>
            <p:nvPr/>
          </p:nvSpPr>
          <p:spPr>
            <a:xfrm>
              <a:off x="2064217" y="4908383"/>
              <a:ext cx="430314" cy="519143"/>
            </a:xfrm>
            <a:custGeom>
              <a:avLst/>
              <a:gdLst>
                <a:gd name="connsiteX0" fmla="*/ 215157 w 430314"/>
                <a:gd name="connsiteY0" fmla="*/ 519144 h 519143"/>
                <a:gd name="connsiteX1" fmla="*/ 430315 w 430314"/>
                <a:gd name="connsiteY1" fmla="*/ 193264 h 519143"/>
                <a:gd name="connsiteX2" fmla="*/ 218393 w 430314"/>
                <a:gd name="connsiteY2" fmla="*/ 0 h 519143"/>
                <a:gd name="connsiteX3" fmla="*/ 0 w 430314"/>
                <a:gd name="connsiteY3" fmla="*/ 441515 h 519143"/>
                <a:gd name="connsiteX4" fmla="*/ 215157 w 430314"/>
                <a:gd name="connsiteY4" fmla="*/ 519144 h 519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30314" h="519143">
                  <a:moveTo>
                    <a:pt x="215157" y="519144"/>
                  </a:moveTo>
                  <a:lnTo>
                    <a:pt x="430315" y="193264"/>
                  </a:lnTo>
                  <a:lnTo>
                    <a:pt x="218393" y="0"/>
                  </a:lnTo>
                  <a:lnTo>
                    <a:pt x="0" y="441515"/>
                  </a:lnTo>
                  <a:cubicBezTo>
                    <a:pt x="78460" y="457687"/>
                    <a:pt x="151257" y="482755"/>
                    <a:pt x="215157" y="519144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6" name="Forma libre 25">
              <a:extLst>
                <a:ext uri="{FF2B5EF4-FFF2-40B4-BE49-F238E27FC236}">
                  <a16:creationId xmlns:a16="http://schemas.microsoft.com/office/drawing/2014/main" id="{B70219E0-F1C8-344D-89E0-BFA34DBA06F0}"/>
                </a:ext>
              </a:extLst>
            </p:cNvPr>
            <p:cNvSpPr/>
            <p:nvPr/>
          </p:nvSpPr>
          <p:spPr>
            <a:xfrm>
              <a:off x="1128363" y="4267135"/>
              <a:ext cx="1420362" cy="1092466"/>
            </a:xfrm>
            <a:custGeom>
              <a:avLst/>
              <a:gdLst>
                <a:gd name="connsiteX0" fmla="*/ 1154247 w 1420362"/>
                <a:gd name="connsiteY0" fmla="*/ 641248 h 1092466"/>
                <a:gd name="connsiteX1" fmla="*/ 1420363 w 1420362"/>
                <a:gd name="connsiteY1" fmla="*/ 0 h 1092466"/>
                <a:gd name="connsiteX2" fmla="*/ 0 w 1420362"/>
                <a:gd name="connsiteY2" fmla="*/ 86524 h 1092466"/>
                <a:gd name="connsiteX3" fmla="*/ 343767 w 1420362"/>
                <a:gd name="connsiteY3" fmla="*/ 688149 h 1092466"/>
                <a:gd name="connsiteX4" fmla="*/ 584808 w 1420362"/>
                <a:gd name="connsiteY4" fmla="*/ 1092466 h 1092466"/>
                <a:gd name="connsiteX5" fmla="*/ 936663 w 1420362"/>
                <a:gd name="connsiteY5" fmla="*/ 1085997 h 10924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20362" h="1092466">
                  <a:moveTo>
                    <a:pt x="1154247" y="641248"/>
                  </a:moveTo>
                  <a:lnTo>
                    <a:pt x="1420363" y="0"/>
                  </a:lnTo>
                  <a:lnTo>
                    <a:pt x="0" y="86524"/>
                  </a:lnTo>
                  <a:lnTo>
                    <a:pt x="343767" y="688149"/>
                  </a:lnTo>
                  <a:lnTo>
                    <a:pt x="584808" y="1092466"/>
                  </a:lnTo>
                  <a:cubicBezTo>
                    <a:pt x="702093" y="1069016"/>
                    <a:pt x="824231" y="1065781"/>
                    <a:pt x="936663" y="1085997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7" name="Forma libre 26">
              <a:extLst>
                <a:ext uri="{FF2B5EF4-FFF2-40B4-BE49-F238E27FC236}">
                  <a16:creationId xmlns:a16="http://schemas.microsoft.com/office/drawing/2014/main" id="{57F854E1-C905-0449-8ABB-287E262D0AB0}"/>
                </a:ext>
              </a:extLst>
            </p:cNvPr>
            <p:cNvSpPr/>
            <p:nvPr/>
          </p:nvSpPr>
          <p:spPr>
            <a:xfrm>
              <a:off x="1213294" y="4955284"/>
              <a:ext cx="499877" cy="540168"/>
            </a:xfrm>
            <a:custGeom>
              <a:avLst/>
              <a:gdLst>
                <a:gd name="connsiteX0" fmla="*/ 161773 w 499877"/>
                <a:gd name="connsiteY0" fmla="*/ 540168 h 540168"/>
                <a:gd name="connsiteX1" fmla="*/ 0 w 499877"/>
                <a:gd name="connsiteY1" fmla="*/ 263615 h 540168"/>
                <a:gd name="connsiteX2" fmla="*/ 258836 w 499877"/>
                <a:gd name="connsiteY2" fmla="*/ 0 h 540168"/>
                <a:gd name="connsiteX3" fmla="*/ 499877 w 499877"/>
                <a:gd name="connsiteY3" fmla="*/ 404318 h 540168"/>
                <a:gd name="connsiteX4" fmla="*/ 161773 w 499877"/>
                <a:gd name="connsiteY4" fmla="*/ 540168 h 54016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99877" h="540168">
                  <a:moveTo>
                    <a:pt x="161773" y="540168"/>
                  </a:moveTo>
                  <a:lnTo>
                    <a:pt x="0" y="263615"/>
                  </a:lnTo>
                  <a:lnTo>
                    <a:pt x="258836" y="0"/>
                  </a:lnTo>
                  <a:lnTo>
                    <a:pt x="499877" y="404318"/>
                  </a:lnTo>
                  <a:cubicBezTo>
                    <a:pt x="376121" y="428577"/>
                    <a:pt x="258027" y="474669"/>
                    <a:pt x="161773" y="540168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8" name="Forma libre 27">
              <a:extLst>
                <a:ext uri="{FF2B5EF4-FFF2-40B4-BE49-F238E27FC236}">
                  <a16:creationId xmlns:a16="http://schemas.microsoft.com/office/drawing/2014/main" id="{14219CCA-5620-484E-A957-3480DBA4840C}"/>
                </a:ext>
              </a:extLst>
            </p:cNvPr>
            <p:cNvSpPr/>
            <p:nvPr/>
          </p:nvSpPr>
          <p:spPr>
            <a:xfrm>
              <a:off x="2835063" y="5760684"/>
              <a:ext cx="329207" cy="345287"/>
            </a:xfrm>
            <a:custGeom>
              <a:avLst/>
              <a:gdLst>
                <a:gd name="connsiteX0" fmla="*/ 0 w 329207"/>
                <a:gd name="connsiteY0" fmla="*/ 345287 h 345287"/>
                <a:gd name="connsiteX1" fmla="*/ 119712 w 329207"/>
                <a:gd name="connsiteY1" fmla="*/ 122104 h 345287"/>
                <a:gd name="connsiteX2" fmla="*/ 329207 w 329207"/>
                <a:gd name="connsiteY2" fmla="*/ 0 h 345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29207" h="345287">
                  <a:moveTo>
                    <a:pt x="0" y="345287"/>
                  </a:moveTo>
                  <a:lnTo>
                    <a:pt x="119712" y="122104"/>
                  </a:lnTo>
                  <a:lnTo>
                    <a:pt x="329207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9" name="Forma libre 28">
              <a:extLst>
                <a:ext uri="{FF2B5EF4-FFF2-40B4-BE49-F238E27FC236}">
                  <a16:creationId xmlns:a16="http://schemas.microsoft.com/office/drawing/2014/main" id="{26CDF54A-817B-5549-860D-B46C52D69CFA}"/>
                </a:ext>
              </a:extLst>
            </p:cNvPr>
            <p:cNvSpPr/>
            <p:nvPr/>
          </p:nvSpPr>
          <p:spPr>
            <a:xfrm>
              <a:off x="2954775" y="5869041"/>
              <a:ext cx="198980" cy="198924"/>
            </a:xfrm>
            <a:custGeom>
              <a:avLst/>
              <a:gdLst>
                <a:gd name="connsiteX0" fmla="*/ 198980 w 198980"/>
                <a:gd name="connsiteY0" fmla="*/ 0 h 198924"/>
                <a:gd name="connsiteX1" fmla="*/ 0 w 198980"/>
                <a:gd name="connsiteY1" fmla="*/ 13747 h 198924"/>
                <a:gd name="connsiteX2" fmla="*/ 21839 w 198980"/>
                <a:gd name="connsiteY2" fmla="*/ 198924 h 1989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98980" h="198924">
                  <a:moveTo>
                    <a:pt x="198980" y="0"/>
                  </a:moveTo>
                  <a:lnTo>
                    <a:pt x="0" y="13747"/>
                  </a:lnTo>
                  <a:lnTo>
                    <a:pt x="21839" y="198924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0" name="Forma libre 29">
              <a:extLst>
                <a:ext uri="{FF2B5EF4-FFF2-40B4-BE49-F238E27FC236}">
                  <a16:creationId xmlns:a16="http://schemas.microsoft.com/office/drawing/2014/main" id="{6B78E29E-7F17-5249-87B0-1E5645E420B4}"/>
                </a:ext>
              </a:extLst>
            </p:cNvPr>
            <p:cNvSpPr/>
            <p:nvPr/>
          </p:nvSpPr>
          <p:spPr>
            <a:xfrm>
              <a:off x="589660" y="5978207"/>
              <a:ext cx="318691" cy="255528"/>
            </a:xfrm>
            <a:custGeom>
              <a:avLst/>
              <a:gdLst>
                <a:gd name="connsiteX0" fmla="*/ 318692 w 318691"/>
                <a:gd name="connsiteY0" fmla="*/ 255529 h 255528"/>
                <a:gd name="connsiteX1" fmla="*/ 171479 w 318691"/>
                <a:gd name="connsiteY1" fmla="*/ 84098 h 255528"/>
                <a:gd name="connsiteX2" fmla="*/ 0 w 318691"/>
                <a:gd name="connsiteY2" fmla="*/ 0 h 25552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18691" h="255528">
                  <a:moveTo>
                    <a:pt x="318692" y="255529"/>
                  </a:moveTo>
                  <a:lnTo>
                    <a:pt x="171479" y="84098"/>
                  </a:ln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" name="Forma libre 30">
              <a:extLst>
                <a:ext uri="{FF2B5EF4-FFF2-40B4-BE49-F238E27FC236}">
                  <a16:creationId xmlns:a16="http://schemas.microsoft.com/office/drawing/2014/main" id="{44675B3F-95FA-8345-86B7-A49E790AA48C}"/>
                </a:ext>
              </a:extLst>
            </p:cNvPr>
            <p:cNvSpPr/>
            <p:nvPr/>
          </p:nvSpPr>
          <p:spPr>
            <a:xfrm>
              <a:off x="557306" y="6062305"/>
              <a:ext cx="203833" cy="165770"/>
            </a:xfrm>
            <a:custGeom>
              <a:avLst/>
              <a:gdLst>
                <a:gd name="connsiteX0" fmla="*/ 0 w 203833"/>
                <a:gd name="connsiteY0" fmla="*/ 2426 h 165770"/>
                <a:gd name="connsiteX1" fmla="*/ 203833 w 203833"/>
                <a:gd name="connsiteY1" fmla="*/ 0 h 165770"/>
                <a:gd name="connsiteX2" fmla="*/ 198171 w 203833"/>
                <a:gd name="connsiteY2" fmla="*/ 165770 h 1657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03833" h="165770">
                  <a:moveTo>
                    <a:pt x="0" y="2426"/>
                  </a:moveTo>
                  <a:lnTo>
                    <a:pt x="203833" y="0"/>
                  </a:lnTo>
                  <a:lnTo>
                    <a:pt x="198171" y="16577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2" name="Forma libre 31">
              <a:extLst>
                <a:ext uri="{FF2B5EF4-FFF2-40B4-BE49-F238E27FC236}">
                  <a16:creationId xmlns:a16="http://schemas.microsoft.com/office/drawing/2014/main" id="{7C42ADDA-84F3-1641-9ECD-C8348461F8EE}"/>
                </a:ext>
              </a:extLst>
            </p:cNvPr>
            <p:cNvSpPr/>
            <p:nvPr/>
          </p:nvSpPr>
          <p:spPr>
            <a:xfrm>
              <a:off x="1147047" y="5339709"/>
              <a:ext cx="1377590" cy="1163800"/>
            </a:xfrm>
            <a:custGeom>
              <a:avLst/>
              <a:gdLst>
                <a:gd name="connsiteX0" fmla="*/ 1350721 w 1377590"/>
                <a:gd name="connsiteY0" fmla="*/ 365988 h 1163800"/>
                <a:gd name="connsiteX1" fmla="*/ 729 w 1377590"/>
                <a:gd name="connsiteY1" fmla="*/ 559252 h 1163800"/>
                <a:gd name="connsiteX2" fmla="*/ 1350721 w 1377590"/>
                <a:gd name="connsiteY2" fmla="*/ 365988 h 1163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377590" h="1163800">
                  <a:moveTo>
                    <a:pt x="1350721" y="365988"/>
                  </a:moveTo>
                  <a:cubicBezTo>
                    <a:pt x="1598233" y="1288640"/>
                    <a:pt x="55732" y="1485947"/>
                    <a:pt x="729" y="559252"/>
                  </a:cubicBezTo>
                  <a:cubicBezTo>
                    <a:pt x="-34052" y="-25392"/>
                    <a:pt x="1186522" y="-247766"/>
                    <a:pt x="1350721" y="365988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3" name="Forma libre 32">
              <a:extLst>
                <a:ext uri="{FF2B5EF4-FFF2-40B4-BE49-F238E27FC236}">
                  <a16:creationId xmlns:a16="http://schemas.microsoft.com/office/drawing/2014/main" id="{5A9C16BB-2F86-EC49-AC57-6CECD35D5E6C}"/>
                </a:ext>
              </a:extLst>
            </p:cNvPr>
            <p:cNvSpPr/>
            <p:nvPr/>
          </p:nvSpPr>
          <p:spPr>
            <a:xfrm>
              <a:off x="1756849" y="6148829"/>
              <a:ext cx="71179" cy="87332"/>
            </a:xfrm>
            <a:custGeom>
              <a:avLst/>
              <a:gdLst>
                <a:gd name="connsiteX0" fmla="*/ 71180 w 71179"/>
                <a:gd name="connsiteY0" fmla="*/ 43666 h 87332"/>
                <a:gd name="connsiteX1" fmla="*/ 35590 w 71179"/>
                <a:gd name="connsiteY1" fmla="*/ 87332 h 87332"/>
                <a:gd name="connsiteX2" fmla="*/ 0 w 71179"/>
                <a:gd name="connsiteY2" fmla="*/ 43666 h 87332"/>
                <a:gd name="connsiteX3" fmla="*/ 35590 w 71179"/>
                <a:gd name="connsiteY3" fmla="*/ 0 h 87332"/>
                <a:gd name="connsiteX4" fmla="*/ 71180 w 71179"/>
                <a:gd name="connsiteY4" fmla="*/ 43666 h 873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1179" h="87332">
                  <a:moveTo>
                    <a:pt x="71180" y="43666"/>
                  </a:moveTo>
                  <a:cubicBezTo>
                    <a:pt x="71180" y="67925"/>
                    <a:pt x="55003" y="87332"/>
                    <a:pt x="35590" y="87332"/>
                  </a:cubicBezTo>
                  <a:cubicBezTo>
                    <a:pt x="16177" y="87332"/>
                    <a:pt x="0" y="67925"/>
                    <a:pt x="0" y="43666"/>
                  </a:cubicBezTo>
                  <a:cubicBezTo>
                    <a:pt x="0" y="19407"/>
                    <a:pt x="16177" y="0"/>
                    <a:pt x="35590" y="0"/>
                  </a:cubicBezTo>
                  <a:cubicBezTo>
                    <a:pt x="55812" y="809"/>
                    <a:pt x="71180" y="20216"/>
                    <a:pt x="71180" y="43666"/>
                  </a:cubicBezTo>
                  <a:close/>
                </a:path>
              </a:pathLst>
            </a:custGeom>
            <a:solidFill>
              <a:srgbClr val="000000"/>
            </a:solidFill>
            <a:ln w="56620" cap="rnd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4" name="Forma libre 33">
              <a:extLst>
                <a:ext uri="{FF2B5EF4-FFF2-40B4-BE49-F238E27FC236}">
                  <a16:creationId xmlns:a16="http://schemas.microsoft.com/office/drawing/2014/main" id="{1020E2AE-E648-964E-9DE1-862DC231AF41}"/>
                </a:ext>
              </a:extLst>
            </p:cNvPr>
            <p:cNvSpPr/>
            <p:nvPr/>
          </p:nvSpPr>
          <p:spPr>
            <a:xfrm>
              <a:off x="1936417" y="6130230"/>
              <a:ext cx="71179" cy="87332"/>
            </a:xfrm>
            <a:custGeom>
              <a:avLst/>
              <a:gdLst>
                <a:gd name="connsiteX0" fmla="*/ 71180 w 71179"/>
                <a:gd name="connsiteY0" fmla="*/ 43666 h 87332"/>
                <a:gd name="connsiteX1" fmla="*/ 35590 w 71179"/>
                <a:gd name="connsiteY1" fmla="*/ 87333 h 87332"/>
                <a:gd name="connsiteX2" fmla="*/ 0 w 71179"/>
                <a:gd name="connsiteY2" fmla="*/ 43666 h 87332"/>
                <a:gd name="connsiteX3" fmla="*/ 35590 w 71179"/>
                <a:gd name="connsiteY3" fmla="*/ 0 h 87332"/>
                <a:gd name="connsiteX4" fmla="*/ 71180 w 71179"/>
                <a:gd name="connsiteY4" fmla="*/ 43666 h 873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1179" h="87332">
                  <a:moveTo>
                    <a:pt x="71180" y="43666"/>
                  </a:moveTo>
                  <a:cubicBezTo>
                    <a:pt x="71180" y="67926"/>
                    <a:pt x="55003" y="87333"/>
                    <a:pt x="35590" y="87333"/>
                  </a:cubicBezTo>
                  <a:cubicBezTo>
                    <a:pt x="16177" y="87333"/>
                    <a:pt x="0" y="67926"/>
                    <a:pt x="0" y="43666"/>
                  </a:cubicBezTo>
                  <a:cubicBezTo>
                    <a:pt x="0" y="19407"/>
                    <a:pt x="16177" y="0"/>
                    <a:pt x="35590" y="0"/>
                  </a:cubicBezTo>
                  <a:cubicBezTo>
                    <a:pt x="55812" y="0"/>
                    <a:pt x="71180" y="19407"/>
                    <a:pt x="71180" y="43666"/>
                  </a:cubicBezTo>
                  <a:close/>
                </a:path>
              </a:pathLst>
            </a:custGeom>
            <a:solidFill>
              <a:srgbClr val="000000"/>
            </a:solidFill>
            <a:ln w="56620" cap="rnd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5" name="Forma libre 34">
              <a:extLst>
                <a:ext uri="{FF2B5EF4-FFF2-40B4-BE49-F238E27FC236}">
                  <a16:creationId xmlns:a16="http://schemas.microsoft.com/office/drawing/2014/main" id="{2A3C9741-DC52-664F-A07D-221D92C00A9C}"/>
                </a:ext>
              </a:extLst>
            </p:cNvPr>
            <p:cNvSpPr/>
            <p:nvPr/>
          </p:nvSpPr>
          <p:spPr>
            <a:xfrm>
              <a:off x="1452717" y="5550420"/>
              <a:ext cx="833128" cy="490052"/>
            </a:xfrm>
            <a:custGeom>
              <a:avLst/>
              <a:gdLst>
                <a:gd name="connsiteX0" fmla="*/ 0 w 833128"/>
                <a:gd name="connsiteY0" fmla="*/ 490052 h 490052"/>
                <a:gd name="connsiteX1" fmla="*/ 833129 w 833128"/>
                <a:gd name="connsiteY1" fmla="*/ 468219 h 4900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833128" h="490052">
                  <a:moveTo>
                    <a:pt x="0" y="490052"/>
                  </a:moveTo>
                  <a:cubicBezTo>
                    <a:pt x="63900" y="-162517"/>
                    <a:pt x="757904" y="-156856"/>
                    <a:pt x="833129" y="468219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6" name="Forma libre 35">
              <a:extLst>
                <a:ext uri="{FF2B5EF4-FFF2-40B4-BE49-F238E27FC236}">
                  <a16:creationId xmlns:a16="http://schemas.microsoft.com/office/drawing/2014/main" id="{8C9E6AB7-99B5-4247-97AD-2DAA3CB339E2}"/>
                </a:ext>
              </a:extLst>
            </p:cNvPr>
            <p:cNvSpPr/>
            <p:nvPr/>
          </p:nvSpPr>
          <p:spPr>
            <a:xfrm>
              <a:off x="1160717" y="6355840"/>
              <a:ext cx="471566" cy="369546"/>
            </a:xfrm>
            <a:custGeom>
              <a:avLst/>
              <a:gdLst>
                <a:gd name="connsiteX0" fmla="*/ 131036 w 471566"/>
                <a:gd name="connsiteY0" fmla="*/ 0 h 369546"/>
                <a:gd name="connsiteX1" fmla="*/ 0 w 471566"/>
                <a:gd name="connsiteY1" fmla="*/ 165770 h 369546"/>
                <a:gd name="connsiteX2" fmla="*/ 182803 w 471566"/>
                <a:gd name="connsiteY2" fmla="*/ 177900 h 369546"/>
                <a:gd name="connsiteX3" fmla="*/ 198980 w 471566"/>
                <a:gd name="connsiteY3" fmla="*/ 137468 h 369546"/>
                <a:gd name="connsiteX4" fmla="*/ 471567 w 471566"/>
                <a:gd name="connsiteY4" fmla="*/ 157684 h 369546"/>
                <a:gd name="connsiteX5" fmla="*/ 324354 w 471566"/>
                <a:gd name="connsiteY5" fmla="*/ 185986 h 369546"/>
                <a:gd name="connsiteX6" fmla="*/ 287146 w 471566"/>
                <a:gd name="connsiteY6" fmla="*/ 244208 h 369546"/>
                <a:gd name="connsiteX7" fmla="*/ 354282 w 471566"/>
                <a:gd name="connsiteY7" fmla="*/ 369546 h 3695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471566" h="369546">
                  <a:moveTo>
                    <a:pt x="131036" y="0"/>
                  </a:moveTo>
                  <a:lnTo>
                    <a:pt x="0" y="165770"/>
                  </a:lnTo>
                  <a:lnTo>
                    <a:pt x="182803" y="177900"/>
                  </a:lnTo>
                  <a:cubicBezTo>
                    <a:pt x="183612" y="162535"/>
                    <a:pt x="189274" y="148789"/>
                    <a:pt x="198980" y="137468"/>
                  </a:cubicBezTo>
                  <a:close/>
                  <a:moveTo>
                    <a:pt x="471567" y="157684"/>
                  </a:moveTo>
                  <a:lnTo>
                    <a:pt x="324354" y="185986"/>
                  </a:lnTo>
                  <a:cubicBezTo>
                    <a:pt x="322736" y="211054"/>
                    <a:pt x="308177" y="232887"/>
                    <a:pt x="287146" y="244208"/>
                  </a:cubicBezTo>
                  <a:lnTo>
                    <a:pt x="354282" y="369546"/>
                  </a:lnTo>
                  <a:close/>
                </a:path>
              </a:pathLst>
            </a:custGeom>
            <a:solidFill>
              <a:srgbClr val="00A859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7" name="Forma libre 36">
              <a:extLst>
                <a:ext uri="{FF2B5EF4-FFF2-40B4-BE49-F238E27FC236}">
                  <a16:creationId xmlns:a16="http://schemas.microsoft.com/office/drawing/2014/main" id="{8FFF6686-7A50-B94C-BBE4-D0FF0E89A8A2}"/>
                </a:ext>
              </a:extLst>
            </p:cNvPr>
            <p:cNvSpPr/>
            <p:nvPr/>
          </p:nvSpPr>
          <p:spPr>
            <a:xfrm>
              <a:off x="2252682" y="6137508"/>
              <a:ext cx="492597" cy="447983"/>
            </a:xfrm>
            <a:custGeom>
              <a:avLst/>
              <a:gdLst>
                <a:gd name="connsiteX0" fmla="*/ 275013 w 492597"/>
                <a:gd name="connsiteY0" fmla="*/ 0 h 447983"/>
                <a:gd name="connsiteX1" fmla="*/ 284720 w 492597"/>
                <a:gd name="connsiteY1" fmla="*/ 166579 h 447983"/>
                <a:gd name="connsiteX2" fmla="*/ 305750 w 492597"/>
                <a:gd name="connsiteY2" fmla="*/ 180326 h 447983"/>
                <a:gd name="connsiteX3" fmla="*/ 492597 w 492597"/>
                <a:gd name="connsiteY3" fmla="*/ 91376 h 447983"/>
                <a:gd name="connsiteX4" fmla="*/ 181185 w 492597"/>
                <a:gd name="connsiteY4" fmla="*/ 261189 h 447983"/>
                <a:gd name="connsiteX5" fmla="*/ 0 w 492597"/>
                <a:gd name="connsiteY5" fmla="*/ 322645 h 447983"/>
                <a:gd name="connsiteX6" fmla="*/ 217584 w 492597"/>
                <a:gd name="connsiteY6" fmla="*/ 447984 h 447983"/>
                <a:gd name="connsiteX7" fmla="*/ 209495 w 492597"/>
                <a:gd name="connsiteY7" fmla="*/ 292726 h 447983"/>
                <a:gd name="connsiteX8" fmla="*/ 181185 w 492597"/>
                <a:gd name="connsiteY8" fmla="*/ 261189 h 44798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492597" h="447983">
                  <a:moveTo>
                    <a:pt x="275013" y="0"/>
                  </a:moveTo>
                  <a:lnTo>
                    <a:pt x="284720" y="166579"/>
                  </a:lnTo>
                  <a:cubicBezTo>
                    <a:pt x="292808" y="169813"/>
                    <a:pt x="300088" y="174665"/>
                    <a:pt x="305750" y="180326"/>
                  </a:cubicBezTo>
                  <a:lnTo>
                    <a:pt x="492597" y="91376"/>
                  </a:lnTo>
                  <a:close/>
                  <a:moveTo>
                    <a:pt x="181185" y="261189"/>
                  </a:moveTo>
                  <a:lnTo>
                    <a:pt x="0" y="322645"/>
                  </a:lnTo>
                  <a:lnTo>
                    <a:pt x="217584" y="447984"/>
                  </a:lnTo>
                  <a:lnTo>
                    <a:pt x="209495" y="292726"/>
                  </a:lnTo>
                  <a:cubicBezTo>
                    <a:pt x="197362" y="284639"/>
                    <a:pt x="186847" y="274127"/>
                    <a:pt x="181185" y="261189"/>
                  </a:cubicBezTo>
                  <a:close/>
                </a:path>
              </a:pathLst>
            </a:custGeom>
            <a:solidFill>
              <a:srgbClr val="00A859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8" name="Forma libre 37">
              <a:extLst>
                <a:ext uri="{FF2B5EF4-FFF2-40B4-BE49-F238E27FC236}">
                  <a16:creationId xmlns:a16="http://schemas.microsoft.com/office/drawing/2014/main" id="{01FEA1A4-936B-BF4E-8854-F6419293114B}"/>
                </a:ext>
              </a:extLst>
            </p:cNvPr>
            <p:cNvSpPr/>
            <p:nvPr/>
          </p:nvSpPr>
          <p:spPr>
            <a:xfrm>
              <a:off x="1178175" y="6580640"/>
              <a:ext cx="221966" cy="763351"/>
            </a:xfrm>
            <a:custGeom>
              <a:avLst/>
              <a:gdLst>
                <a:gd name="connsiteX0" fmla="*/ 221966 w 221966"/>
                <a:gd name="connsiteY0" fmla="*/ 763352 h 763351"/>
                <a:gd name="connsiteX1" fmla="*/ 192038 w 221966"/>
                <a:gd name="connsiteY1" fmla="*/ 0 h 763351"/>
                <a:gd name="connsiteX2" fmla="*/ 12471 w 221966"/>
                <a:gd name="connsiteY2" fmla="*/ 705938 h 7633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21966" h="763351">
                  <a:moveTo>
                    <a:pt x="221966" y="763352"/>
                  </a:moveTo>
                  <a:cubicBezTo>
                    <a:pt x="80415" y="530464"/>
                    <a:pt x="73135" y="279788"/>
                    <a:pt x="192038" y="0"/>
                  </a:cubicBezTo>
                  <a:cubicBezTo>
                    <a:pt x="29457" y="164153"/>
                    <a:pt x="-27973" y="402700"/>
                    <a:pt x="12471" y="705938"/>
                  </a:cubicBez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9" name="Forma libre 38">
              <a:extLst>
                <a:ext uri="{FF2B5EF4-FFF2-40B4-BE49-F238E27FC236}">
                  <a16:creationId xmlns:a16="http://schemas.microsoft.com/office/drawing/2014/main" id="{5D8604AD-A678-CA49-A583-1B645A0FC680}"/>
                </a:ext>
              </a:extLst>
            </p:cNvPr>
            <p:cNvSpPr/>
            <p:nvPr/>
          </p:nvSpPr>
          <p:spPr>
            <a:xfrm>
              <a:off x="1084007" y="6580640"/>
              <a:ext cx="485185" cy="619414"/>
            </a:xfrm>
            <a:custGeom>
              <a:avLst/>
              <a:gdLst>
                <a:gd name="connsiteX0" fmla="*/ 677 w 485185"/>
                <a:gd name="connsiteY0" fmla="*/ 594347 h 619414"/>
                <a:gd name="connsiteX1" fmla="*/ 286205 w 485185"/>
                <a:gd name="connsiteY1" fmla="*/ 0 h 619414"/>
                <a:gd name="connsiteX2" fmla="*/ 485186 w 485185"/>
                <a:gd name="connsiteY2" fmla="*/ 619414 h 6194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85185" h="619414">
                  <a:moveTo>
                    <a:pt x="677" y="594347"/>
                  </a:moveTo>
                  <a:cubicBezTo>
                    <a:pt x="-9029" y="264424"/>
                    <a:pt x="85608" y="62265"/>
                    <a:pt x="286205" y="0"/>
                  </a:cubicBezTo>
                  <a:cubicBezTo>
                    <a:pt x="272455" y="257955"/>
                    <a:pt x="329884" y="462539"/>
                    <a:pt x="485186" y="619414"/>
                  </a:cubicBez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40" name="Forma libre 39">
              <a:extLst>
                <a:ext uri="{FF2B5EF4-FFF2-40B4-BE49-F238E27FC236}">
                  <a16:creationId xmlns:a16="http://schemas.microsoft.com/office/drawing/2014/main" id="{DB4C56E9-72E0-A242-BDF5-6FF40C947D0E}"/>
                </a:ext>
              </a:extLst>
            </p:cNvPr>
            <p:cNvSpPr/>
            <p:nvPr/>
          </p:nvSpPr>
          <p:spPr>
            <a:xfrm>
              <a:off x="2564903" y="6413253"/>
              <a:ext cx="627677" cy="497310"/>
            </a:xfrm>
            <a:custGeom>
              <a:avLst/>
              <a:gdLst>
                <a:gd name="connsiteX0" fmla="*/ 627678 w 627677"/>
                <a:gd name="connsiteY0" fmla="*/ 364694 h 497310"/>
                <a:gd name="connsiteX1" fmla="*/ 0 w 627677"/>
                <a:gd name="connsiteY1" fmla="*/ 0 h 497310"/>
                <a:gd name="connsiteX2" fmla="*/ 442448 w 627677"/>
                <a:gd name="connsiteY2" fmla="*/ 497311 h 497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627677" h="497310">
                  <a:moveTo>
                    <a:pt x="627678" y="364694"/>
                  </a:moveTo>
                  <a:cubicBezTo>
                    <a:pt x="433550" y="232887"/>
                    <a:pt x="224055" y="109974"/>
                    <a:pt x="0" y="0"/>
                  </a:cubicBezTo>
                  <a:cubicBezTo>
                    <a:pt x="162581" y="150406"/>
                    <a:pt x="308177" y="308090"/>
                    <a:pt x="442448" y="497311"/>
                  </a:cubicBez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41" name="Forma libre 40">
              <a:extLst>
                <a:ext uri="{FF2B5EF4-FFF2-40B4-BE49-F238E27FC236}">
                  <a16:creationId xmlns:a16="http://schemas.microsoft.com/office/drawing/2014/main" id="{4931F2ED-5253-644B-9ED3-6F8B84229300}"/>
                </a:ext>
              </a:extLst>
            </p:cNvPr>
            <p:cNvSpPr/>
            <p:nvPr/>
          </p:nvSpPr>
          <p:spPr>
            <a:xfrm>
              <a:off x="2564903" y="6413253"/>
              <a:ext cx="696430" cy="731814"/>
            </a:xfrm>
            <a:custGeom>
              <a:avLst/>
              <a:gdLst>
                <a:gd name="connsiteX0" fmla="*/ 696431 w 696430"/>
                <a:gd name="connsiteY0" fmla="*/ 160919 h 731814"/>
                <a:gd name="connsiteX1" fmla="*/ 0 w 696430"/>
                <a:gd name="connsiteY1" fmla="*/ 0 h 731814"/>
                <a:gd name="connsiteX2" fmla="*/ 192509 w 696430"/>
                <a:gd name="connsiteY2" fmla="*/ 731815 h 7318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696430" h="731814">
                  <a:moveTo>
                    <a:pt x="696431" y="160919"/>
                  </a:moveTo>
                  <a:cubicBezTo>
                    <a:pt x="458625" y="165770"/>
                    <a:pt x="229717" y="109166"/>
                    <a:pt x="0" y="0"/>
                  </a:cubicBezTo>
                  <a:cubicBezTo>
                    <a:pt x="158537" y="213480"/>
                    <a:pt x="226482" y="454453"/>
                    <a:pt x="192509" y="731815"/>
                  </a:cubicBezTo>
                </a:path>
              </a:pathLst>
            </a:custGeom>
            <a:noFill/>
            <a:ln w="56620" cap="rnd">
              <a:solidFill>
                <a:srgbClr val="AA44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42" name="Forma libre 41">
              <a:extLst>
                <a:ext uri="{FF2B5EF4-FFF2-40B4-BE49-F238E27FC236}">
                  <a16:creationId xmlns:a16="http://schemas.microsoft.com/office/drawing/2014/main" id="{8E38B1E2-A29C-FD42-8B59-A5BC1ADD3604}"/>
                </a:ext>
              </a:extLst>
            </p:cNvPr>
            <p:cNvSpPr/>
            <p:nvPr/>
          </p:nvSpPr>
          <p:spPr>
            <a:xfrm>
              <a:off x="1210867" y="3736671"/>
              <a:ext cx="1335432" cy="595964"/>
            </a:xfrm>
            <a:custGeom>
              <a:avLst/>
              <a:gdLst>
                <a:gd name="connsiteX0" fmla="*/ 0 w 1335432"/>
                <a:gd name="connsiteY0" fmla="*/ 293535 h 595964"/>
                <a:gd name="connsiteX1" fmla="*/ 195745 w 1335432"/>
                <a:gd name="connsiteY1" fmla="*/ 70351 h 595964"/>
                <a:gd name="connsiteX2" fmla="*/ 750625 w 1335432"/>
                <a:gd name="connsiteY2" fmla="*/ 321028 h 595964"/>
                <a:gd name="connsiteX3" fmla="*/ 962547 w 1335432"/>
                <a:gd name="connsiteY3" fmla="*/ 0 h 595964"/>
                <a:gd name="connsiteX4" fmla="*/ 1335432 w 1335432"/>
                <a:gd name="connsiteY4" fmla="*/ 87333 h 595964"/>
                <a:gd name="connsiteX5" fmla="*/ 1079832 w 1335432"/>
                <a:gd name="connsiteY5" fmla="*/ 541786 h 595964"/>
                <a:gd name="connsiteX6" fmla="*/ 261263 w 1335432"/>
                <a:gd name="connsiteY6" fmla="*/ 595964 h 595964"/>
                <a:gd name="connsiteX7" fmla="*/ 8089 w 1335432"/>
                <a:gd name="connsiteY7" fmla="*/ 298386 h 5959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35432" h="595964">
                  <a:moveTo>
                    <a:pt x="0" y="293535"/>
                  </a:moveTo>
                  <a:lnTo>
                    <a:pt x="195745" y="70351"/>
                  </a:lnTo>
                  <a:lnTo>
                    <a:pt x="750625" y="321028"/>
                  </a:lnTo>
                  <a:lnTo>
                    <a:pt x="962547" y="0"/>
                  </a:lnTo>
                  <a:lnTo>
                    <a:pt x="1335432" y="87333"/>
                  </a:lnTo>
                  <a:lnTo>
                    <a:pt x="1079832" y="541786"/>
                  </a:lnTo>
                  <a:lnTo>
                    <a:pt x="261263" y="595964"/>
                  </a:lnTo>
                  <a:lnTo>
                    <a:pt x="8089" y="298386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43" name="Forma libre 42">
              <a:extLst>
                <a:ext uri="{FF2B5EF4-FFF2-40B4-BE49-F238E27FC236}">
                  <a16:creationId xmlns:a16="http://schemas.microsoft.com/office/drawing/2014/main" id="{793F6AB8-A3ED-6847-8260-282069017B41}"/>
                </a:ext>
              </a:extLst>
            </p:cNvPr>
            <p:cNvSpPr/>
            <p:nvPr/>
          </p:nvSpPr>
          <p:spPr>
            <a:xfrm>
              <a:off x="1344329" y="6468225"/>
              <a:ext cx="140742" cy="140717"/>
            </a:xfrm>
            <a:custGeom>
              <a:avLst/>
              <a:gdLst>
                <a:gd name="connsiteX0" fmla="*/ 140742 w 140742"/>
                <a:gd name="connsiteY0" fmla="*/ 70366 h 140717"/>
                <a:gd name="connsiteX1" fmla="*/ 70371 w 140742"/>
                <a:gd name="connsiteY1" fmla="*/ 140718 h 140717"/>
                <a:gd name="connsiteX2" fmla="*/ 0 w 140742"/>
                <a:gd name="connsiteY2" fmla="*/ 70366 h 140717"/>
                <a:gd name="connsiteX3" fmla="*/ 70371 w 140742"/>
                <a:gd name="connsiteY3" fmla="*/ 15 h 140717"/>
                <a:gd name="connsiteX4" fmla="*/ 140742 w 140742"/>
                <a:gd name="connsiteY4" fmla="*/ 70366 h 1407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0742" h="140717">
                  <a:moveTo>
                    <a:pt x="140742" y="70366"/>
                  </a:moveTo>
                  <a:cubicBezTo>
                    <a:pt x="140742" y="109181"/>
                    <a:pt x="109196" y="140718"/>
                    <a:pt x="70371" y="140718"/>
                  </a:cubicBezTo>
                  <a:cubicBezTo>
                    <a:pt x="31546" y="140718"/>
                    <a:pt x="0" y="109181"/>
                    <a:pt x="0" y="70366"/>
                  </a:cubicBezTo>
                  <a:cubicBezTo>
                    <a:pt x="0" y="31552"/>
                    <a:pt x="31546" y="15"/>
                    <a:pt x="70371" y="15"/>
                  </a:cubicBezTo>
                  <a:cubicBezTo>
                    <a:pt x="109196" y="-793"/>
                    <a:pt x="140742" y="30743"/>
                    <a:pt x="140742" y="70366"/>
                  </a:cubicBezTo>
                  <a:close/>
                </a:path>
              </a:pathLst>
            </a:custGeom>
            <a:solidFill>
              <a:srgbClr val="00A859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44" name="Forma libre 43">
              <a:extLst>
                <a:ext uri="{FF2B5EF4-FFF2-40B4-BE49-F238E27FC236}">
                  <a16:creationId xmlns:a16="http://schemas.microsoft.com/office/drawing/2014/main" id="{6E20D5C2-EA03-E646-829B-F0DBF0AE601F}"/>
                </a:ext>
              </a:extLst>
            </p:cNvPr>
            <p:cNvSpPr/>
            <p:nvPr/>
          </p:nvSpPr>
          <p:spPr>
            <a:xfrm>
              <a:off x="2426588" y="6296809"/>
              <a:ext cx="155301" cy="143937"/>
            </a:xfrm>
            <a:custGeom>
              <a:avLst/>
              <a:gdLst>
                <a:gd name="connsiteX0" fmla="*/ 155302 w 155301"/>
                <a:gd name="connsiteY0" fmla="*/ 71968 h 143937"/>
                <a:gd name="connsiteX1" fmla="*/ 77651 w 155301"/>
                <a:gd name="connsiteY1" fmla="*/ 143937 h 143937"/>
                <a:gd name="connsiteX2" fmla="*/ 0 w 155301"/>
                <a:gd name="connsiteY2" fmla="*/ 71968 h 143937"/>
                <a:gd name="connsiteX3" fmla="*/ 77651 w 155301"/>
                <a:gd name="connsiteY3" fmla="*/ 0 h 143937"/>
                <a:gd name="connsiteX4" fmla="*/ 155302 w 155301"/>
                <a:gd name="connsiteY4" fmla="*/ 71968 h 14393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5301" h="143937">
                  <a:moveTo>
                    <a:pt x="155302" y="71968"/>
                  </a:moveTo>
                  <a:cubicBezTo>
                    <a:pt x="155302" y="111592"/>
                    <a:pt x="120520" y="143937"/>
                    <a:pt x="77651" y="143937"/>
                  </a:cubicBezTo>
                  <a:cubicBezTo>
                    <a:pt x="34781" y="143937"/>
                    <a:pt x="0" y="111592"/>
                    <a:pt x="0" y="71968"/>
                  </a:cubicBezTo>
                  <a:cubicBezTo>
                    <a:pt x="0" y="32345"/>
                    <a:pt x="34781" y="0"/>
                    <a:pt x="77651" y="0"/>
                  </a:cubicBezTo>
                  <a:cubicBezTo>
                    <a:pt x="120520" y="0"/>
                    <a:pt x="155302" y="32345"/>
                    <a:pt x="155302" y="71968"/>
                  </a:cubicBezTo>
                  <a:close/>
                </a:path>
              </a:pathLst>
            </a:custGeom>
            <a:solidFill>
              <a:srgbClr val="00A859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grpSp>
        <p:nvGrpSpPr>
          <p:cNvPr id="45" name="Gráfico 3">
            <a:extLst>
              <a:ext uri="{FF2B5EF4-FFF2-40B4-BE49-F238E27FC236}">
                <a16:creationId xmlns:a16="http://schemas.microsoft.com/office/drawing/2014/main" id="{C24A72B1-C368-3C46-9627-0CBAAC92C65D}"/>
              </a:ext>
            </a:extLst>
          </p:cNvPr>
          <p:cNvGrpSpPr/>
          <p:nvPr/>
        </p:nvGrpSpPr>
        <p:grpSpPr>
          <a:xfrm>
            <a:off x="3651730" y="9074336"/>
            <a:ext cx="2530428" cy="3252601"/>
            <a:chOff x="3437666" y="8269070"/>
            <a:chExt cx="2669246" cy="3431038"/>
          </a:xfrm>
          <a:solidFill>
            <a:schemeClr val="accent1"/>
          </a:solidFill>
        </p:grpSpPr>
        <p:grpSp>
          <p:nvGrpSpPr>
            <p:cNvPr id="46" name="Gráfico 3">
              <a:extLst>
                <a:ext uri="{FF2B5EF4-FFF2-40B4-BE49-F238E27FC236}">
                  <a16:creationId xmlns:a16="http://schemas.microsoft.com/office/drawing/2014/main" id="{C24A72B1-C368-3C46-9627-0CBAAC92C65D}"/>
                </a:ext>
              </a:extLst>
            </p:cNvPr>
            <p:cNvGrpSpPr/>
            <p:nvPr/>
          </p:nvGrpSpPr>
          <p:grpSpPr>
            <a:xfrm>
              <a:off x="3782899" y="10763926"/>
              <a:ext cx="756472" cy="423819"/>
              <a:chOff x="3782899" y="10763926"/>
              <a:chExt cx="756472" cy="423819"/>
            </a:xfrm>
            <a:noFill/>
          </p:grpSpPr>
          <p:sp>
            <p:nvSpPr>
              <p:cNvPr id="47" name="Forma libre 46">
                <a:extLst>
                  <a:ext uri="{FF2B5EF4-FFF2-40B4-BE49-F238E27FC236}">
                    <a16:creationId xmlns:a16="http://schemas.microsoft.com/office/drawing/2014/main" id="{FB6B31E9-AF64-0544-8CF9-D9FDC9BC2A72}"/>
                  </a:ext>
                </a:extLst>
              </p:cNvPr>
              <p:cNvSpPr/>
              <p:nvPr/>
            </p:nvSpPr>
            <p:spPr>
              <a:xfrm>
                <a:off x="4221454" y="10826611"/>
                <a:ext cx="317917" cy="361134"/>
              </a:xfrm>
              <a:custGeom>
                <a:avLst/>
                <a:gdLst>
                  <a:gd name="connsiteX0" fmla="*/ 0 w 317917"/>
                  <a:gd name="connsiteY0" fmla="*/ 34944 h 361134"/>
                  <a:gd name="connsiteX1" fmla="*/ 29928 w 317917"/>
                  <a:gd name="connsiteY1" fmla="*/ 5024 h 361134"/>
                  <a:gd name="connsiteX2" fmla="*/ 4044 w 317917"/>
                  <a:gd name="connsiteY2" fmla="*/ 89931 h 361134"/>
                  <a:gd name="connsiteX3" fmla="*/ 93828 w 317917"/>
                  <a:gd name="connsiteY3" fmla="*/ 172 h 361134"/>
                  <a:gd name="connsiteX4" fmla="*/ 22648 w 317917"/>
                  <a:gd name="connsiteY4" fmla="*/ 127128 h 361134"/>
                  <a:gd name="connsiteX5" fmla="*/ 124565 w 317917"/>
                  <a:gd name="connsiteY5" fmla="*/ 25240 h 361134"/>
                  <a:gd name="connsiteX6" fmla="*/ 12942 w 317917"/>
                  <a:gd name="connsiteY6" fmla="*/ 191819 h 361134"/>
                  <a:gd name="connsiteX7" fmla="*/ 169052 w 317917"/>
                  <a:gd name="connsiteY7" fmla="*/ 35752 h 361134"/>
                  <a:gd name="connsiteX8" fmla="*/ 36399 w 317917"/>
                  <a:gd name="connsiteY8" fmla="*/ 223356 h 361134"/>
                  <a:gd name="connsiteX9" fmla="*/ 220819 w 317917"/>
                  <a:gd name="connsiteY9" fmla="*/ 38987 h 361134"/>
                  <a:gd name="connsiteX10" fmla="*/ 36399 w 317917"/>
                  <a:gd name="connsiteY10" fmla="*/ 279151 h 361134"/>
                  <a:gd name="connsiteX11" fmla="*/ 271778 w 317917"/>
                  <a:gd name="connsiteY11" fmla="*/ 43838 h 361134"/>
                  <a:gd name="connsiteX12" fmla="*/ 44487 w 317917"/>
                  <a:gd name="connsiteY12" fmla="*/ 329287 h 361134"/>
                  <a:gd name="connsiteX13" fmla="*/ 308176 w 317917"/>
                  <a:gd name="connsiteY13" fmla="*/ 65672 h 361134"/>
                  <a:gd name="connsiteX14" fmla="*/ 73606 w 317917"/>
                  <a:gd name="connsiteY14" fmla="*/ 360824 h 361134"/>
                  <a:gd name="connsiteX15" fmla="*/ 312221 w 317917"/>
                  <a:gd name="connsiteY15" fmla="*/ 122276 h 361134"/>
                  <a:gd name="connsiteX16" fmla="*/ 135889 w 317917"/>
                  <a:gd name="connsiteY16" fmla="*/ 355163 h 361134"/>
                  <a:gd name="connsiteX17" fmla="*/ 310603 w 317917"/>
                  <a:gd name="connsiteY17" fmla="*/ 180498 h 361134"/>
                  <a:gd name="connsiteX18" fmla="*/ 197362 w 317917"/>
                  <a:gd name="connsiteY18" fmla="*/ 349502 h 361134"/>
                  <a:gd name="connsiteX19" fmla="*/ 307368 w 317917"/>
                  <a:gd name="connsiteY19" fmla="*/ 239528 h 361134"/>
                  <a:gd name="connsiteX20" fmla="*/ 240232 w 317917"/>
                  <a:gd name="connsiteY20" fmla="*/ 359206 h 361134"/>
                  <a:gd name="connsiteX21" fmla="*/ 317883 w 317917"/>
                  <a:gd name="connsiteY21" fmla="*/ 281577 h 361134"/>
                  <a:gd name="connsiteX22" fmla="*/ 305750 w 317917"/>
                  <a:gd name="connsiteY22" fmla="*/ 346268 h 361134"/>
                  <a:gd name="connsiteX23" fmla="*/ 307368 w 317917"/>
                  <a:gd name="connsiteY23" fmla="*/ 344651 h 36113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317917" h="361134">
                    <a:moveTo>
                      <a:pt x="0" y="34944"/>
                    </a:moveTo>
                    <a:cubicBezTo>
                      <a:pt x="3235" y="38178"/>
                      <a:pt x="25883" y="172"/>
                      <a:pt x="29928" y="5024"/>
                    </a:cubicBezTo>
                    <a:cubicBezTo>
                      <a:pt x="31545" y="6641"/>
                      <a:pt x="2426" y="87505"/>
                      <a:pt x="4044" y="89931"/>
                    </a:cubicBezTo>
                    <a:cubicBezTo>
                      <a:pt x="8897" y="94782"/>
                      <a:pt x="88975" y="-4680"/>
                      <a:pt x="93828" y="172"/>
                    </a:cubicBezTo>
                    <a:cubicBezTo>
                      <a:pt x="96254" y="2598"/>
                      <a:pt x="21030" y="125510"/>
                      <a:pt x="22648" y="127128"/>
                    </a:cubicBezTo>
                    <a:cubicBezTo>
                      <a:pt x="27501" y="131980"/>
                      <a:pt x="120520" y="20388"/>
                      <a:pt x="124565" y="25240"/>
                    </a:cubicBezTo>
                    <a:cubicBezTo>
                      <a:pt x="128609" y="29283"/>
                      <a:pt x="10515" y="189393"/>
                      <a:pt x="12942" y="191819"/>
                    </a:cubicBezTo>
                    <a:cubicBezTo>
                      <a:pt x="20222" y="199096"/>
                      <a:pt x="163390" y="30092"/>
                      <a:pt x="169052" y="35752"/>
                    </a:cubicBezTo>
                    <a:cubicBezTo>
                      <a:pt x="173096" y="39795"/>
                      <a:pt x="33163" y="220121"/>
                      <a:pt x="36399" y="223356"/>
                    </a:cubicBezTo>
                    <a:cubicBezTo>
                      <a:pt x="43678" y="230633"/>
                      <a:pt x="212731" y="30900"/>
                      <a:pt x="220819" y="38987"/>
                    </a:cubicBezTo>
                    <a:cubicBezTo>
                      <a:pt x="224864" y="43030"/>
                      <a:pt x="30737" y="273491"/>
                      <a:pt x="36399" y="279151"/>
                    </a:cubicBezTo>
                    <a:cubicBezTo>
                      <a:pt x="43678" y="286429"/>
                      <a:pt x="264498" y="35752"/>
                      <a:pt x="271778" y="43838"/>
                    </a:cubicBezTo>
                    <a:cubicBezTo>
                      <a:pt x="277440" y="49499"/>
                      <a:pt x="37207" y="322818"/>
                      <a:pt x="44487" y="329287"/>
                    </a:cubicBezTo>
                    <a:cubicBezTo>
                      <a:pt x="52576" y="337373"/>
                      <a:pt x="298470" y="56776"/>
                      <a:pt x="308176" y="65672"/>
                    </a:cubicBezTo>
                    <a:cubicBezTo>
                      <a:pt x="315456" y="72949"/>
                      <a:pt x="67136" y="354355"/>
                      <a:pt x="73606" y="360824"/>
                    </a:cubicBezTo>
                    <a:cubicBezTo>
                      <a:pt x="84121" y="371336"/>
                      <a:pt x="301706" y="111764"/>
                      <a:pt x="312221" y="122276"/>
                    </a:cubicBezTo>
                    <a:cubicBezTo>
                      <a:pt x="317074" y="127128"/>
                      <a:pt x="131035" y="351120"/>
                      <a:pt x="135889" y="355163"/>
                    </a:cubicBezTo>
                    <a:cubicBezTo>
                      <a:pt x="142360" y="361632"/>
                      <a:pt x="303324" y="173220"/>
                      <a:pt x="310603" y="180498"/>
                    </a:cubicBezTo>
                    <a:cubicBezTo>
                      <a:pt x="314647" y="184541"/>
                      <a:pt x="194127" y="347077"/>
                      <a:pt x="197362" y="349502"/>
                    </a:cubicBezTo>
                    <a:cubicBezTo>
                      <a:pt x="203833" y="355971"/>
                      <a:pt x="303324" y="234676"/>
                      <a:pt x="307368" y="239528"/>
                    </a:cubicBezTo>
                    <a:cubicBezTo>
                      <a:pt x="309794" y="241954"/>
                      <a:pt x="238614" y="357589"/>
                      <a:pt x="240232" y="359206"/>
                    </a:cubicBezTo>
                    <a:cubicBezTo>
                      <a:pt x="244276" y="363249"/>
                      <a:pt x="313029" y="277534"/>
                      <a:pt x="317883" y="281577"/>
                    </a:cubicBezTo>
                    <a:cubicBezTo>
                      <a:pt x="318692" y="282386"/>
                      <a:pt x="304941" y="345459"/>
                      <a:pt x="305750" y="346268"/>
                    </a:cubicBezTo>
                    <a:cubicBezTo>
                      <a:pt x="308985" y="349502"/>
                      <a:pt x="304132" y="341416"/>
                      <a:pt x="307368" y="344651"/>
                    </a:cubicBezTo>
                  </a:path>
                </a:pathLst>
              </a:custGeom>
              <a:noFill/>
              <a:ln w="16177" cap="rnd">
                <a:solidFill>
                  <a:srgbClr val="804C80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48" name="Forma libre 47">
                <a:extLst>
                  <a:ext uri="{FF2B5EF4-FFF2-40B4-BE49-F238E27FC236}">
                    <a16:creationId xmlns:a16="http://schemas.microsoft.com/office/drawing/2014/main" id="{E9B0E642-B098-6148-9C7D-4289CA21C780}"/>
                  </a:ext>
                </a:extLst>
              </p:cNvPr>
              <p:cNvSpPr/>
              <p:nvPr/>
            </p:nvSpPr>
            <p:spPr>
              <a:xfrm>
                <a:off x="3782899" y="10763926"/>
                <a:ext cx="460493" cy="355852"/>
              </a:xfrm>
              <a:custGeom>
                <a:avLst/>
                <a:gdLst>
                  <a:gd name="connsiteX0" fmla="*/ 61625 w 460493"/>
                  <a:gd name="connsiteY0" fmla="*/ 18382 h 355852"/>
                  <a:gd name="connsiteX1" fmla="*/ 79420 w 460493"/>
                  <a:gd name="connsiteY1" fmla="*/ 592 h 355852"/>
                  <a:gd name="connsiteX2" fmla="*/ 38168 w 460493"/>
                  <a:gd name="connsiteY2" fmla="*/ 96011 h 355852"/>
                  <a:gd name="connsiteX3" fmla="*/ 132805 w 460493"/>
                  <a:gd name="connsiteY3" fmla="*/ 1401 h 355852"/>
                  <a:gd name="connsiteX4" fmla="*/ 9858 w 460493"/>
                  <a:gd name="connsiteY4" fmla="*/ 182535 h 355852"/>
                  <a:gd name="connsiteX5" fmla="*/ 191043 w 460493"/>
                  <a:gd name="connsiteY5" fmla="*/ 1401 h 355852"/>
                  <a:gd name="connsiteX6" fmla="*/ 151 w 460493"/>
                  <a:gd name="connsiteY6" fmla="*/ 246417 h 355852"/>
                  <a:gd name="connsiteX7" fmla="*/ 221780 w 460493"/>
                  <a:gd name="connsiteY7" fmla="*/ 24851 h 355852"/>
                  <a:gd name="connsiteX8" fmla="*/ 151 w 460493"/>
                  <a:gd name="connsiteY8" fmla="*/ 308682 h 355852"/>
                  <a:gd name="connsiteX9" fmla="*/ 288106 w 460493"/>
                  <a:gd name="connsiteY9" fmla="*/ 20808 h 355852"/>
                  <a:gd name="connsiteX10" fmla="*/ 39786 w 460493"/>
                  <a:gd name="connsiteY10" fmla="*/ 324855 h 355852"/>
                  <a:gd name="connsiteX11" fmla="*/ 337447 w 460493"/>
                  <a:gd name="connsiteY11" fmla="*/ 27277 h 355852"/>
                  <a:gd name="connsiteX12" fmla="*/ 89126 w 460493"/>
                  <a:gd name="connsiteY12" fmla="*/ 327280 h 355852"/>
                  <a:gd name="connsiteX13" fmla="*/ 376273 w 460493"/>
                  <a:gd name="connsiteY13" fmla="*/ 40215 h 355852"/>
                  <a:gd name="connsiteX14" fmla="*/ 126334 w 460493"/>
                  <a:gd name="connsiteY14" fmla="*/ 341836 h 355852"/>
                  <a:gd name="connsiteX15" fmla="*/ 413480 w 460493"/>
                  <a:gd name="connsiteY15" fmla="*/ 54770 h 355852"/>
                  <a:gd name="connsiteX16" fmla="*/ 195087 w 460493"/>
                  <a:gd name="connsiteY16" fmla="*/ 332941 h 355852"/>
                  <a:gd name="connsiteX17" fmla="*/ 460394 w 460493"/>
                  <a:gd name="connsiteY17" fmla="*/ 67709 h 355852"/>
                  <a:gd name="connsiteX18" fmla="*/ 233913 w 460493"/>
                  <a:gd name="connsiteY18" fmla="*/ 355583 h 355852"/>
                  <a:gd name="connsiteX19" fmla="*/ 288106 w 460493"/>
                  <a:gd name="connsiteY19" fmla="*/ 301404 h 35585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460493" h="355852">
                    <a:moveTo>
                      <a:pt x="61625" y="18382"/>
                    </a:moveTo>
                    <a:cubicBezTo>
                      <a:pt x="65669" y="22425"/>
                      <a:pt x="75376" y="-4260"/>
                      <a:pt x="79420" y="592"/>
                    </a:cubicBezTo>
                    <a:cubicBezTo>
                      <a:pt x="81038" y="2209"/>
                      <a:pt x="35741" y="93585"/>
                      <a:pt x="38168" y="96011"/>
                    </a:cubicBezTo>
                    <a:cubicBezTo>
                      <a:pt x="43021" y="100863"/>
                      <a:pt x="127952" y="-3451"/>
                      <a:pt x="132805" y="1401"/>
                    </a:cubicBezTo>
                    <a:cubicBezTo>
                      <a:pt x="136849" y="5444"/>
                      <a:pt x="5813" y="177683"/>
                      <a:pt x="9858" y="182535"/>
                    </a:cubicBezTo>
                    <a:cubicBezTo>
                      <a:pt x="16329" y="189004"/>
                      <a:pt x="184572" y="-5068"/>
                      <a:pt x="191043" y="1401"/>
                    </a:cubicBezTo>
                    <a:cubicBezTo>
                      <a:pt x="196705" y="7061"/>
                      <a:pt x="-6320" y="239948"/>
                      <a:pt x="151" y="246417"/>
                    </a:cubicBezTo>
                    <a:cubicBezTo>
                      <a:pt x="8240" y="254503"/>
                      <a:pt x="213691" y="15956"/>
                      <a:pt x="221780" y="24851"/>
                    </a:cubicBezTo>
                    <a:cubicBezTo>
                      <a:pt x="229060" y="32129"/>
                      <a:pt x="-6320" y="302213"/>
                      <a:pt x="151" y="308682"/>
                    </a:cubicBezTo>
                    <a:cubicBezTo>
                      <a:pt x="10667" y="319194"/>
                      <a:pt x="279209" y="11913"/>
                      <a:pt x="288106" y="20808"/>
                    </a:cubicBezTo>
                    <a:cubicBezTo>
                      <a:pt x="293769" y="26468"/>
                      <a:pt x="32506" y="317577"/>
                      <a:pt x="39786" y="324855"/>
                    </a:cubicBezTo>
                    <a:cubicBezTo>
                      <a:pt x="51110" y="336176"/>
                      <a:pt x="325314" y="15147"/>
                      <a:pt x="337447" y="27277"/>
                    </a:cubicBezTo>
                    <a:cubicBezTo>
                      <a:pt x="345536" y="35363"/>
                      <a:pt x="82655" y="320003"/>
                      <a:pt x="89126" y="327280"/>
                    </a:cubicBezTo>
                    <a:cubicBezTo>
                      <a:pt x="100450" y="338601"/>
                      <a:pt x="366566" y="30511"/>
                      <a:pt x="376273" y="40215"/>
                    </a:cubicBezTo>
                    <a:cubicBezTo>
                      <a:pt x="384361" y="48301"/>
                      <a:pt x="120672" y="335367"/>
                      <a:pt x="126334" y="341836"/>
                    </a:cubicBezTo>
                    <a:cubicBezTo>
                      <a:pt x="134423" y="349922"/>
                      <a:pt x="404583" y="45875"/>
                      <a:pt x="413480" y="54770"/>
                    </a:cubicBezTo>
                    <a:cubicBezTo>
                      <a:pt x="420760" y="62048"/>
                      <a:pt x="190234" y="328089"/>
                      <a:pt x="195087" y="332941"/>
                    </a:cubicBezTo>
                    <a:cubicBezTo>
                      <a:pt x="204794" y="342645"/>
                      <a:pt x="450688" y="57197"/>
                      <a:pt x="460394" y="67709"/>
                    </a:cubicBezTo>
                    <a:cubicBezTo>
                      <a:pt x="466056" y="73369"/>
                      <a:pt x="228251" y="350731"/>
                      <a:pt x="233913" y="355583"/>
                    </a:cubicBezTo>
                    <a:cubicBezTo>
                      <a:pt x="238766" y="360435"/>
                      <a:pt x="284871" y="298170"/>
                      <a:pt x="288106" y="301404"/>
                    </a:cubicBezTo>
                  </a:path>
                </a:pathLst>
              </a:custGeom>
              <a:noFill/>
              <a:ln w="16177" cap="rnd">
                <a:solidFill>
                  <a:srgbClr val="804C80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49" name="Forma libre 48">
              <a:extLst>
                <a:ext uri="{FF2B5EF4-FFF2-40B4-BE49-F238E27FC236}">
                  <a16:creationId xmlns:a16="http://schemas.microsoft.com/office/drawing/2014/main" id="{B2C1AF11-689E-5D40-855C-072FBFD7288A}"/>
                </a:ext>
              </a:extLst>
            </p:cNvPr>
            <p:cNvSpPr/>
            <p:nvPr/>
          </p:nvSpPr>
          <p:spPr>
            <a:xfrm>
              <a:off x="3678215" y="9670243"/>
              <a:ext cx="1192818" cy="1135908"/>
            </a:xfrm>
            <a:custGeom>
              <a:avLst/>
              <a:gdLst>
                <a:gd name="connsiteX0" fmla="*/ 593388 w 1192818"/>
                <a:gd name="connsiteY0" fmla="*/ 32537 h 1135908"/>
                <a:gd name="connsiteX1" fmla="*/ 625742 w 1192818"/>
                <a:gd name="connsiteY1" fmla="*/ 192 h 1135908"/>
                <a:gd name="connsiteX2" fmla="*/ 433233 w 1192818"/>
                <a:gd name="connsiteY2" fmla="*/ 246017 h 1135908"/>
                <a:gd name="connsiteX3" fmla="*/ 652435 w 1192818"/>
                <a:gd name="connsiteY3" fmla="*/ 26877 h 1135908"/>
                <a:gd name="connsiteX4" fmla="*/ 308668 w 1192818"/>
                <a:gd name="connsiteY4" fmla="*/ 423108 h 1135908"/>
                <a:gd name="connsiteX5" fmla="*/ 695305 w 1192818"/>
                <a:gd name="connsiteY5" fmla="*/ 36580 h 1135908"/>
                <a:gd name="connsiteX6" fmla="*/ 154175 w 1192818"/>
                <a:gd name="connsiteY6" fmla="*/ 639822 h 1135908"/>
                <a:gd name="connsiteX7" fmla="*/ 733321 w 1192818"/>
                <a:gd name="connsiteY7" fmla="*/ 60839 h 1135908"/>
                <a:gd name="connsiteX8" fmla="*/ 22331 w 1192818"/>
                <a:gd name="connsiteY8" fmla="*/ 824999 h 1135908"/>
                <a:gd name="connsiteX9" fmla="*/ 782662 w 1192818"/>
                <a:gd name="connsiteY9" fmla="*/ 64882 h 1135908"/>
                <a:gd name="connsiteX10" fmla="*/ 491 w 1192818"/>
                <a:gd name="connsiteY10" fmla="*/ 908289 h 1135908"/>
                <a:gd name="connsiteX11" fmla="*/ 827958 w 1192818"/>
                <a:gd name="connsiteY11" fmla="*/ 81055 h 1135908"/>
                <a:gd name="connsiteX12" fmla="*/ 33655 w 1192818"/>
                <a:gd name="connsiteY12" fmla="*/ 930122 h 1135908"/>
                <a:gd name="connsiteX13" fmla="*/ 875681 w 1192818"/>
                <a:gd name="connsiteY13" fmla="*/ 88333 h 1135908"/>
                <a:gd name="connsiteX14" fmla="*/ 88658 w 1192818"/>
                <a:gd name="connsiteY14" fmla="*/ 930931 h 1135908"/>
                <a:gd name="connsiteX15" fmla="*/ 922595 w 1192818"/>
                <a:gd name="connsiteY15" fmla="*/ 97228 h 1135908"/>
                <a:gd name="connsiteX16" fmla="*/ 132336 w 1192818"/>
                <a:gd name="connsiteY16" fmla="*/ 944678 h 1135908"/>
                <a:gd name="connsiteX17" fmla="*/ 954141 w 1192818"/>
                <a:gd name="connsiteY17" fmla="*/ 123104 h 1135908"/>
                <a:gd name="connsiteX18" fmla="*/ 180868 w 1192818"/>
                <a:gd name="connsiteY18" fmla="*/ 955190 h 1135908"/>
                <a:gd name="connsiteX19" fmla="*/ 968700 w 1192818"/>
                <a:gd name="connsiteY19" fmla="*/ 167579 h 1135908"/>
                <a:gd name="connsiteX20" fmla="*/ 235062 w 1192818"/>
                <a:gd name="connsiteY20" fmla="*/ 963276 h 1135908"/>
                <a:gd name="connsiteX21" fmla="*/ 972744 w 1192818"/>
                <a:gd name="connsiteY21" fmla="*/ 225801 h 1135908"/>
                <a:gd name="connsiteX22" fmla="*/ 287638 w 1192818"/>
                <a:gd name="connsiteY22" fmla="*/ 970554 h 1135908"/>
                <a:gd name="connsiteX23" fmla="*/ 988922 w 1192818"/>
                <a:gd name="connsiteY23" fmla="*/ 269468 h 1135908"/>
                <a:gd name="connsiteX24" fmla="*/ 349111 w 1192818"/>
                <a:gd name="connsiteY24" fmla="*/ 968128 h 1135908"/>
                <a:gd name="connsiteX25" fmla="*/ 995393 w 1192818"/>
                <a:gd name="connsiteY25" fmla="*/ 322029 h 1135908"/>
                <a:gd name="connsiteX26" fmla="*/ 387937 w 1192818"/>
                <a:gd name="connsiteY26" fmla="*/ 982683 h 1135908"/>
                <a:gd name="connsiteX27" fmla="*/ 1018041 w 1192818"/>
                <a:gd name="connsiteY27" fmla="*/ 352757 h 1135908"/>
                <a:gd name="connsiteX28" fmla="*/ 426762 w 1192818"/>
                <a:gd name="connsiteY28" fmla="*/ 995622 h 1135908"/>
                <a:gd name="connsiteX29" fmla="*/ 1031791 w 1192818"/>
                <a:gd name="connsiteY29" fmla="*/ 390763 h 1135908"/>
                <a:gd name="connsiteX30" fmla="*/ 470441 w 1192818"/>
                <a:gd name="connsiteY30" fmla="*/ 1010986 h 1135908"/>
                <a:gd name="connsiteX31" fmla="*/ 1026938 w 1192818"/>
                <a:gd name="connsiteY31" fmla="*/ 454645 h 1135908"/>
                <a:gd name="connsiteX32" fmla="*/ 538385 w 1192818"/>
                <a:gd name="connsiteY32" fmla="*/ 998048 h 1135908"/>
                <a:gd name="connsiteX33" fmla="*/ 1056057 w 1192818"/>
                <a:gd name="connsiteY33" fmla="*/ 480521 h 1135908"/>
                <a:gd name="connsiteX34" fmla="*/ 573166 w 1192818"/>
                <a:gd name="connsiteY34" fmla="*/ 1024732 h 1135908"/>
                <a:gd name="connsiteX35" fmla="*/ 1067382 w 1192818"/>
                <a:gd name="connsiteY35" fmla="*/ 530657 h 1135908"/>
                <a:gd name="connsiteX36" fmla="*/ 621698 w 1192818"/>
                <a:gd name="connsiteY36" fmla="*/ 1027967 h 1135908"/>
                <a:gd name="connsiteX37" fmla="*/ 1069808 w 1192818"/>
                <a:gd name="connsiteY37" fmla="*/ 579983 h 1135908"/>
                <a:gd name="connsiteX38" fmla="*/ 663759 w 1192818"/>
                <a:gd name="connsiteY38" fmla="*/ 1037671 h 1135908"/>
                <a:gd name="connsiteX39" fmla="*/ 1075470 w 1192818"/>
                <a:gd name="connsiteY39" fmla="*/ 626075 h 1135908"/>
                <a:gd name="connsiteX40" fmla="*/ 707438 w 1192818"/>
                <a:gd name="connsiteY40" fmla="*/ 1048183 h 1135908"/>
                <a:gd name="connsiteX41" fmla="*/ 1086794 w 1192818"/>
                <a:gd name="connsiteY41" fmla="*/ 668933 h 1135908"/>
                <a:gd name="connsiteX42" fmla="*/ 752734 w 1192818"/>
                <a:gd name="connsiteY42" fmla="*/ 1064356 h 1135908"/>
                <a:gd name="connsiteX43" fmla="*/ 1108633 w 1192818"/>
                <a:gd name="connsiteY43" fmla="*/ 708556 h 1135908"/>
                <a:gd name="connsiteX44" fmla="*/ 815825 w 1192818"/>
                <a:gd name="connsiteY44" fmla="*/ 1061121 h 1135908"/>
                <a:gd name="connsiteX45" fmla="*/ 1120766 w 1192818"/>
                <a:gd name="connsiteY45" fmla="*/ 756265 h 1135908"/>
                <a:gd name="connsiteX46" fmla="*/ 865974 w 1192818"/>
                <a:gd name="connsiteY46" fmla="*/ 1068399 h 1135908"/>
                <a:gd name="connsiteX47" fmla="*/ 1131281 w 1192818"/>
                <a:gd name="connsiteY47" fmla="*/ 803167 h 1135908"/>
                <a:gd name="connsiteX48" fmla="*/ 910462 w 1192818"/>
                <a:gd name="connsiteY48" fmla="*/ 1075676 h 1135908"/>
                <a:gd name="connsiteX49" fmla="*/ 1122384 w 1192818"/>
                <a:gd name="connsiteY49" fmla="*/ 863814 h 1135908"/>
                <a:gd name="connsiteX50" fmla="*/ 964656 w 1192818"/>
                <a:gd name="connsiteY50" fmla="*/ 1079720 h 1135908"/>
                <a:gd name="connsiteX51" fmla="*/ 1134517 w 1192818"/>
                <a:gd name="connsiteY51" fmla="*/ 909906 h 1135908"/>
                <a:gd name="connsiteX52" fmla="*/ 996202 w 1192818"/>
                <a:gd name="connsiteY52" fmla="*/ 1108022 h 1135908"/>
                <a:gd name="connsiteX53" fmla="*/ 1147459 w 1192818"/>
                <a:gd name="connsiteY53" fmla="*/ 956807 h 1135908"/>
                <a:gd name="connsiteX54" fmla="*/ 1055249 w 1192818"/>
                <a:gd name="connsiteY54" fmla="*/ 1101553 h 1135908"/>
                <a:gd name="connsiteX55" fmla="*/ 1158783 w 1192818"/>
                <a:gd name="connsiteY55" fmla="*/ 998048 h 1135908"/>
                <a:gd name="connsiteX56" fmla="*/ 1090030 w 1192818"/>
                <a:gd name="connsiteY56" fmla="*/ 1118534 h 1135908"/>
                <a:gd name="connsiteX57" fmla="*/ 1181431 w 1192818"/>
                <a:gd name="connsiteY57" fmla="*/ 1027158 h 1135908"/>
                <a:gd name="connsiteX58" fmla="*/ 1145841 w 1192818"/>
                <a:gd name="connsiteY58" fmla="*/ 1123386 h 1135908"/>
                <a:gd name="connsiteX59" fmla="*/ 1192755 w 1192818"/>
                <a:gd name="connsiteY59" fmla="*/ 1076485 h 1135908"/>
                <a:gd name="connsiteX60" fmla="*/ 1187093 w 1192818"/>
                <a:gd name="connsiteY60" fmla="*/ 1135516 h 1135908"/>
                <a:gd name="connsiteX61" fmla="*/ 1191946 w 1192818"/>
                <a:gd name="connsiteY61" fmla="*/ 1130664 h 1135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1192818" h="1135908">
                  <a:moveTo>
                    <a:pt x="593388" y="32537"/>
                  </a:moveTo>
                  <a:cubicBezTo>
                    <a:pt x="596623" y="35772"/>
                    <a:pt x="622507" y="-3043"/>
                    <a:pt x="625742" y="192"/>
                  </a:cubicBezTo>
                  <a:cubicBezTo>
                    <a:pt x="632213" y="6661"/>
                    <a:pt x="427571" y="240356"/>
                    <a:pt x="433233" y="246017"/>
                  </a:cubicBezTo>
                  <a:cubicBezTo>
                    <a:pt x="442130" y="254912"/>
                    <a:pt x="641919" y="17173"/>
                    <a:pt x="652435" y="26877"/>
                  </a:cubicBezTo>
                  <a:cubicBezTo>
                    <a:pt x="662950" y="37389"/>
                    <a:pt x="298962" y="413404"/>
                    <a:pt x="308668" y="423108"/>
                  </a:cubicBezTo>
                  <a:cubicBezTo>
                    <a:pt x="320801" y="435238"/>
                    <a:pt x="682363" y="22834"/>
                    <a:pt x="695305" y="36580"/>
                  </a:cubicBezTo>
                  <a:cubicBezTo>
                    <a:pt x="709864" y="51136"/>
                    <a:pt x="137189" y="622841"/>
                    <a:pt x="154175" y="639822"/>
                  </a:cubicBezTo>
                  <a:cubicBezTo>
                    <a:pt x="168735" y="654378"/>
                    <a:pt x="717953" y="45476"/>
                    <a:pt x="733321" y="60839"/>
                  </a:cubicBezTo>
                  <a:cubicBezTo>
                    <a:pt x="748689" y="76204"/>
                    <a:pt x="1300" y="803975"/>
                    <a:pt x="22331" y="824999"/>
                  </a:cubicBezTo>
                  <a:cubicBezTo>
                    <a:pt x="46597" y="849259"/>
                    <a:pt x="764867" y="47093"/>
                    <a:pt x="782662" y="64882"/>
                  </a:cubicBezTo>
                  <a:cubicBezTo>
                    <a:pt x="801265" y="83481"/>
                    <a:pt x="-22966" y="884839"/>
                    <a:pt x="491" y="908289"/>
                  </a:cubicBezTo>
                  <a:cubicBezTo>
                    <a:pt x="19095" y="926888"/>
                    <a:pt x="802883" y="56796"/>
                    <a:pt x="827958" y="81055"/>
                  </a:cubicBezTo>
                  <a:cubicBezTo>
                    <a:pt x="849797" y="102888"/>
                    <a:pt x="14242" y="910715"/>
                    <a:pt x="33655" y="930122"/>
                  </a:cubicBezTo>
                  <a:cubicBezTo>
                    <a:pt x="60347" y="956807"/>
                    <a:pt x="850606" y="64074"/>
                    <a:pt x="875681" y="88333"/>
                  </a:cubicBezTo>
                  <a:cubicBezTo>
                    <a:pt x="897520" y="110166"/>
                    <a:pt x="68436" y="910715"/>
                    <a:pt x="88658" y="930931"/>
                  </a:cubicBezTo>
                  <a:cubicBezTo>
                    <a:pt x="111306" y="953573"/>
                    <a:pt x="900755" y="76204"/>
                    <a:pt x="922595" y="97228"/>
                  </a:cubicBezTo>
                  <a:cubicBezTo>
                    <a:pt x="946861" y="121487"/>
                    <a:pt x="109688" y="922036"/>
                    <a:pt x="132336" y="944678"/>
                  </a:cubicBezTo>
                  <a:cubicBezTo>
                    <a:pt x="159837" y="972171"/>
                    <a:pt x="929066" y="97228"/>
                    <a:pt x="954141" y="123104"/>
                  </a:cubicBezTo>
                  <a:cubicBezTo>
                    <a:pt x="974362" y="143320"/>
                    <a:pt x="157411" y="931739"/>
                    <a:pt x="180868" y="955190"/>
                  </a:cubicBezTo>
                  <a:cubicBezTo>
                    <a:pt x="200281" y="974597"/>
                    <a:pt x="944434" y="144129"/>
                    <a:pt x="968700" y="167579"/>
                  </a:cubicBezTo>
                  <a:cubicBezTo>
                    <a:pt x="991348" y="190221"/>
                    <a:pt x="216458" y="944678"/>
                    <a:pt x="235062" y="963276"/>
                  </a:cubicBezTo>
                  <a:cubicBezTo>
                    <a:pt x="256092" y="984301"/>
                    <a:pt x="951714" y="205585"/>
                    <a:pt x="972744" y="225801"/>
                  </a:cubicBezTo>
                  <a:cubicBezTo>
                    <a:pt x="990540" y="243591"/>
                    <a:pt x="271460" y="955190"/>
                    <a:pt x="287638" y="970554"/>
                  </a:cubicBezTo>
                  <a:cubicBezTo>
                    <a:pt x="307859" y="990770"/>
                    <a:pt x="966274" y="246825"/>
                    <a:pt x="988922" y="269468"/>
                  </a:cubicBezTo>
                  <a:cubicBezTo>
                    <a:pt x="1007525" y="288066"/>
                    <a:pt x="330508" y="950338"/>
                    <a:pt x="349111" y="968128"/>
                  </a:cubicBezTo>
                  <a:cubicBezTo>
                    <a:pt x="371760" y="990770"/>
                    <a:pt x="971936" y="299387"/>
                    <a:pt x="995393" y="322029"/>
                  </a:cubicBezTo>
                  <a:cubicBezTo>
                    <a:pt x="1011570" y="338202"/>
                    <a:pt x="374995" y="969745"/>
                    <a:pt x="387937" y="982683"/>
                  </a:cubicBezTo>
                  <a:cubicBezTo>
                    <a:pt x="404114" y="998856"/>
                    <a:pt x="997819" y="332541"/>
                    <a:pt x="1018041" y="352757"/>
                  </a:cubicBezTo>
                  <a:cubicBezTo>
                    <a:pt x="1034218" y="368930"/>
                    <a:pt x="409776" y="978640"/>
                    <a:pt x="426762" y="995622"/>
                  </a:cubicBezTo>
                  <a:cubicBezTo>
                    <a:pt x="447793" y="1016646"/>
                    <a:pt x="1011570" y="371355"/>
                    <a:pt x="1031791" y="390763"/>
                  </a:cubicBezTo>
                  <a:cubicBezTo>
                    <a:pt x="1047969" y="406936"/>
                    <a:pt x="455072" y="995622"/>
                    <a:pt x="470441" y="1010986"/>
                  </a:cubicBezTo>
                  <a:cubicBezTo>
                    <a:pt x="489045" y="1029585"/>
                    <a:pt x="1009952" y="438472"/>
                    <a:pt x="1026938" y="454645"/>
                  </a:cubicBezTo>
                  <a:cubicBezTo>
                    <a:pt x="1042306" y="470009"/>
                    <a:pt x="524634" y="985110"/>
                    <a:pt x="538385" y="998048"/>
                  </a:cubicBezTo>
                  <a:cubicBezTo>
                    <a:pt x="553754" y="1013412"/>
                    <a:pt x="1039880" y="465157"/>
                    <a:pt x="1056057" y="480521"/>
                  </a:cubicBezTo>
                  <a:cubicBezTo>
                    <a:pt x="1068190" y="492651"/>
                    <a:pt x="561033" y="1013412"/>
                    <a:pt x="573166" y="1024732"/>
                  </a:cubicBezTo>
                  <a:cubicBezTo>
                    <a:pt x="585299" y="1036862"/>
                    <a:pt x="1052013" y="514484"/>
                    <a:pt x="1067382" y="530657"/>
                  </a:cubicBezTo>
                  <a:cubicBezTo>
                    <a:pt x="1081132" y="544403"/>
                    <a:pt x="609565" y="1015838"/>
                    <a:pt x="621698" y="1027967"/>
                  </a:cubicBezTo>
                  <a:cubicBezTo>
                    <a:pt x="633831" y="1040097"/>
                    <a:pt x="1057675" y="567045"/>
                    <a:pt x="1069808" y="579983"/>
                  </a:cubicBezTo>
                  <a:cubicBezTo>
                    <a:pt x="1081941" y="592113"/>
                    <a:pt x="653244" y="1027158"/>
                    <a:pt x="663759" y="1037671"/>
                  </a:cubicBezTo>
                  <a:cubicBezTo>
                    <a:pt x="675083" y="1048992"/>
                    <a:pt x="1063337" y="613946"/>
                    <a:pt x="1075470" y="626075"/>
                  </a:cubicBezTo>
                  <a:cubicBezTo>
                    <a:pt x="1086794" y="637397"/>
                    <a:pt x="696113" y="1036862"/>
                    <a:pt x="707438" y="1048183"/>
                  </a:cubicBezTo>
                  <a:cubicBezTo>
                    <a:pt x="721188" y="1061930"/>
                    <a:pt x="1074661" y="655995"/>
                    <a:pt x="1086794" y="668933"/>
                  </a:cubicBezTo>
                  <a:cubicBezTo>
                    <a:pt x="1095692" y="677828"/>
                    <a:pt x="743836" y="1055460"/>
                    <a:pt x="752734" y="1064356"/>
                  </a:cubicBezTo>
                  <a:cubicBezTo>
                    <a:pt x="763249" y="1074868"/>
                    <a:pt x="1098118" y="697235"/>
                    <a:pt x="1108633" y="708556"/>
                  </a:cubicBezTo>
                  <a:cubicBezTo>
                    <a:pt x="1115104" y="715025"/>
                    <a:pt x="806928" y="1052226"/>
                    <a:pt x="815825" y="1061121"/>
                  </a:cubicBezTo>
                  <a:cubicBezTo>
                    <a:pt x="825531" y="1070825"/>
                    <a:pt x="1109442" y="745753"/>
                    <a:pt x="1120766" y="756265"/>
                  </a:cubicBezTo>
                  <a:cubicBezTo>
                    <a:pt x="1128855" y="764352"/>
                    <a:pt x="857886" y="1060313"/>
                    <a:pt x="865974" y="1068399"/>
                  </a:cubicBezTo>
                  <a:cubicBezTo>
                    <a:pt x="876490" y="1078911"/>
                    <a:pt x="1124002" y="795889"/>
                    <a:pt x="1131281" y="803167"/>
                  </a:cubicBezTo>
                  <a:cubicBezTo>
                    <a:pt x="1137753" y="809636"/>
                    <a:pt x="904800" y="1070016"/>
                    <a:pt x="910462" y="1075676"/>
                  </a:cubicBezTo>
                  <a:cubicBezTo>
                    <a:pt x="917742" y="1082954"/>
                    <a:pt x="1112678" y="854919"/>
                    <a:pt x="1122384" y="863814"/>
                  </a:cubicBezTo>
                  <a:cubicBezTo>
                    <a:pt x="1126428" y="867858"/>
                    <a:pt x="958994" y="1074059"/>
                    <a:pt x="964656" y="1079720"/>
                  </a:cubicBezTo>
                  <a:cubicBezTo>
                    <a:pt x="973553" y="1088615"/>
                    <a:pt x="1127237" y="902629"/>
                    <a:pt x="1134517" y="909906"/>
                  </a:cubicBezTo>
                  <a:cubicBezTo>
                    <a:pt x="1138561" y="913949"/>
                    <a:pt x="991348" y="1103170"/>
                    <a:pt x="996202" y="1108022"/>
                  </a:cubicBezTo>
                  <a:cubicBezTo>
                    <a:pt x="1003481" y="1115300"/>
                    <a:pt x="1140988" y="949529"/>
                    <a:pt x="1147459" y="956807"/>
                  </a:cubicBezTo>
                  <a:cubicBezTo>
                    <a:pt x="1150694" y="960042"/>
                    <a:pt x="1052013" y="1099127"/>
                    <a:pt x="1055249" y="1101553"/>
                  </a:cubicBezTo>
                  <a:cubicBezTo>
                    <a:pt x="1061719" y="1108022"/>
                    <a:pt x="1152312" y="992387"/>
                    <a:pt x="1158783" y="998048"/>
                  </a:cubicBezTo>
                  <a:cubicBezTo>
                    <a:pt x="1161209" y="1000473"/>
                    <a:pt x="1087603" y="1116108"/>
                    <a:pt x="1090030" y="1118534"/>
                  </a:cubicBezTo>
                  <a:cubicBezTo>
                    <a:pt x="1094074" y="1122578"/>
                    <a:pt x="1175769" y="1021498"/>
                    <a:pt x="1181431" y="1027158"/>
                  </a:cubicBezTo>
                  <a:cubicBezTo>
                    <a:pt x="1183049" y="1028776"/>
                    <a:pt x="1144223" y="1121769"/>
                    <a:pt x="1145841" y="1123386"/>
                  </a:cubicBezTo>
                  <a:cubicBezTo>
                    <a:pt x="1149886" y="1127429"/>
                    <a:pt x="1187902" y="1072442"/>
                    <a:pt x="1192755" y="1076485"/>
                  </a:cubicBezTo>
                  <a:cubicBezTo>
                    <a:pt x="1193564" y="1077294"/>
                    <a:pt x="1186284" y="1134707"/>
                    <a:pt x="1187093" y="1135516"/>
                  </a:cubicBezTo>
                  <a:cubicBezTo>
                    <a:pt x="1189520" y="1137941"/>
                    <a:pt x="1189520" y="1128238"/>
                    <a:pt x="1191946" y="1130664"/>
                  </a:cubicBezTo>
                </a:path>
              </a:pathLst>
            </a:custGeom>
            <a:noFill/>
            <a:ln w="16177" cap="rnd">
              <a:solidFill>
                <a:srgbClr val="A4CC52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0" name="Forma libre 49">
              <a:extLst>
                <a:ext uri="{FF2B5EF4-FFF2-40B4-BE49-F238E27FC236}">
                  <a16:creationId xmlns:a16="http://schemas.microsoft.com/office/drawing/2014/main" id="{98A2907A-B930-0942-93DF-738336F7593A}"/>
                </a:ext>
              </a:extLst>
            </p:cNvPr>
            <p:cNvSpPr/>
            <p:nvPr/>
          </p:nvSpPr>
          <p:spPr>
            <a:xfrm>
              <a:off x="4447936" y="10495881"/>
              <a:ext cx="148093" cy="146729"/>
            </a:xfrm>
            <a:custGeom>
              <a:avLst/>
              <a:gdLst>
                <a:gd name="connsiteX0" fmla="*/ 0 w 148093"/>
                <a:gd name="connsiteY0" fmla="*/ 22812 h 146729"/>
                <a:gd name="connsiteX1" fmla="*/ 2426 w 148093"/>
                <a:gd name="connsiteY1" fmla="*/ 20387 h 146729"/>
                <a:gd name="connsiteX2" fmla="*/ 31545 w 148093"/>
                <a:gd name="connsiteY2" fmla="*/ 47071 h 146729"/>
                <a:gd name="connsiteX3" fmla="*/ 61473 w 148093"/>
                <a:gd name="connsiteY3" fmla="*/ 17152 h 146729"/>
                <a:gd name="connsiteX4" fmla="*/ 43678 w 148093"/>
                <a:gd name="connsiteY4" fmla="*/ 91546 h 146729"/>
                <a:gd name="connsiteX5" fmla="*/ 135080 w 148093"/>
                <a:gd name="connsiteY5" fmla="*/ 171 h 146729"/>
                <a:gd name="connsiteX6" fmla="*/ 73606 w 148093"/>
                <a:gd name="connsiteY6" fmla="*/ 113380 h 146729"/>
                <a:gd name="connsiteX7" fmla="*/ 148022 w 148093"/>
                <a:gd name="connsiteY7" fmla="*/ 38985 h 146729"/>
                <a:gd name="connsiteX8" fmla="*/ 92210 w 148093"/>
                <a:gd name="connsiteY8" fmla="*/ 146533 h 146729"/>
                <a:gd name="connsiteX9" fmla="*/ 144786 w 148093"/>
                <a:gd name="connsiteY9" fmla="*/ 93972 h 1467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48093" h="146729">
                  <a:moveTo>
                    <a:pt x="0" y="22812"/>
                  </a:moveTo>
                  <a:cubicBezTo>
                    <a:pt x="2426" y="25238"/>
                    <a:pt x="0" y="17961"/>
                    <a:pt x="2426" y="20387"/>
                  </a:cubicBezTo>
                  <a:cubicBezTo>
                    <a:pt x="3235" y="21195"/>
                    <a:pt x="31545" y="47071"/>
                    <a:pt x="31545" y="47071"/>
                  </a:cubicBezTo>
                  <a:cubicBezTo>
                    <a:pt x="34781" y="50306"/>
                    <a:pt x="56620" y="13109"/>
                    <a:pt x="61473" y="17152"/>
                  </a:cubicBezTo>
                  <a:cubicBezTo>
                    <a:pt x="63091" y="18769"/>
                    <a:pt x="42060" y="89929"/>
                    <a:pt x="43678" y="91546"/>
                  </a:cubicBezTo>
                  <a:cubicBezTo>
                    <a:pt x="47723" y="95589"/>
                    <a:pt x="131035" y="-4681"/>
                    <a:pt x="135080" y="171"/>
                  </a:cubicBezTo>
                  <a:cubicBezTo>
                    <a:pt x="136698" y="1788"/>
                    <a:pt x="71180" y="111762"/>
                    <a:pt x="73606" y="113380"/>
                  </a:cubicBezTo>
                  <a:cubicBezTo>
                    <a:pt x="78459" y="118231"/>
                    <a:pt x="143168" y="34133"/>
                    <a:pt x="148022" y="38985"/>
                  </a:cubicBezTo>
                  <a:cubicBezTo>
                    <a:pt x="150448" y="41411"/>
                    <a:pt x="90592" y="144108"/>
                    <a:pt x="92210" y="146533"/>
                  </a:cubicBezTo>
                  <a:cubicBezTo>
                    <a:pt x="96254" y="150577"/>
                    <a:pt x="140742" y="90738"/>
                    <a:pt x="144786" y="93972"/>
                  </a:cubicBezTo>
                </a:path>
              </a:pathLst>
            </a:custGeom>
            <a:noFill/>
            <a:ln w="16177" cap="rnd">
              <a:solidFill>
                <a:srgbClr val="804C8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1" name="Forma libre 50">
              <a:extLst>
                <a:ext uri="{FF2B5EF4-FFF2-40B4-BE49-F238E27FC236}">
                  <a16:creationId xmlns:a16="http://schemas.microsoft.com/office/drawing/2014/main" id="{550FA191-D33F-8442-9432-B86AA56ED47E}"/>
                </a:ext>
              </a:extLst>
            </p:cNvPr>
            <p:cNvSpPr/>
            <p:nvPr/>
          </p:nvSpPr>
          <p:spPr>
            <a:xfrm>
              <a:off x="4765819" y="9781065"/>
              <a:ext cx="315456" cy="287409"/>
            </a:xfrm>
            <a:custGeom>
              <a:avLst/>
              <a:gdLst>
                <a:gd name="connsiteX0" fmla="*/ 0 w 315456"/>
                <a:gd name="connsiteY0" fmla="*/ 24412 h 287409"/>
                <a:gd name="connsiteX1" fmla="*/ 17795 w 315456"/>
                <a:gd name="connsiteY1" fmla="*/ 6622 h 287409"/>
                <a:gd name="connsiteX2" fmla="*/ 21839 w 315456"/>
                <a:gd name="connsiteY2" fmla="*/ 56757 h 287409"/>
                <a:gd name="connsiteX3" fmla="*/ 72798 w 315456"/>
                <a:gd name="connsiteY3" fmla="*/ 5813 h 287409"/>
                <a:gd name="connsiteX4" fmla="*/ 28310 w 315456"/>
                <a:gd name="connsiteY4" fmla="*/ 102041 h 287409"/>
                <a:gd name="connsiteX5" fmla="*/ 130227 w 315456"/>
                <a:gd name="connsiteY5" fmla="*/ 153 h 287409"/>
                <a:gd name="connsiteX6" fmla="*/ 38825 w 315456"/>
                <a:gd name="connsiteY6" fmla="*/ 144090 h 287409"/>
                <a:gd name="connsiteX7" fmla="*/ 181994 w 315456"/>
                <a:gd name="connsiteY7" fmla="*/ 962 h 287409"/>
                <a:gd name="connsiteX8" fmla="*/ 50958 w 315456"/>
                <a:gd name="connsiteY8" fmla="*/ 186948 h 287409"/>
                <a:gd name="connsiteX9" fmla="*/ 208686 w 315456"/>
                <a:gd name="connsiteY9" fmla="*/ 29264 h 287409"/>
                <a:gd name="connsiteX10" fmla="*/ 72798 w 315456"/>
                <a:gd name="connsiteY10" fmla="*/ 219293 h 287409"/>
                <a:gd name="connsiteX11" fmla="*/ 216775 w 315456"/>
                <a:gd name="connsiteY11" fmla="*/ 75356 h 287409"/>
                <a:gd name="connsiteX12" fmla="*/ 73606 w 315456"/>
                <a:gd name="connsiteY12" fmla="*/ 278323 h 287409"/>
                <a:gd name="connsiteX13" fmla="*/ 247512 w 315456"/>
                <a:gd name="connsiteY13" fmla="*/ 104467 h 287409"/>
                <a:gd name="connsiteX14" fmla="*/ 118903 w 315456"/>
                <a:gd name="connsiteY14" fmla="*/ 286410 h 287409"/>
                <a:gd name="connsiteX15" fmla="*/ 263689 w 315456"/>
                <a:gd name="connsiteY15" fmla="*/ 141664 h 287409"/>
                <a:gd name="connsiteX16" fmla="*/ 180376 w 315456"/>
                <a:gd name="connsiteY16" fmla="*/ 280749 h 287409"/>
                <a:gd name="connsiteX17" fmla="*/ 280675 w 315456"/>
                <a:gd name="connsiteY17" fmla="*/ 180478 h 287409"/>
                <a:gd name="connsiteX18" fmla="*/ 232952 w 315456"/>
                <a:gd name="connsiteY18" fmla="*/ 287218 h 287409"/>
                <a:gd name="connsiteX19" fmla="*/ 313030 w 315456"/>
                <a:gd name="connsiteY19" fmla="*/ 207164 h 287409"/>
                <a:gd name="connsiteX20" fmla="*/ 294426 w 315456"/>
                <a:gd name="connsiteY20" fmla="*/ 278323 h 287409"/>
                <a:gd name="connsiteX21" fmla="*/ 315456 w 315456"/>
                <a:gd name="connsiteY21" fmla="*/ 257299 h 2874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15456" h="287409">
                  <a:moveTo>
                    <a:pt x="0" y="24412"/>
                  </a:moveTo>
                  <a:cubicBezTo>
                    <a:pt x="3235" y="27647"/>
                    <a:pt x="15368" y="4196"/>
                    <a:pt x="17795" y="6622"/>
                  </a:cubicBezTo>
                  <a:cubicBezTo>
                    <a:pt x="18604" y="7431"/>
                    <a:pt x="21030" y="55949"/>
                    <a:pt x="21839" y="56757"/>
                  </a:cubicBezTo>
                  <a:cubicBezTo>
                    <a:pt x="25884" y="60800"/>
                    <a:pt x="68753" y="1770"/>
                    <a:pt x="72798" y="5813"/>
                  </a:cubicBezTo>
                  <a:cubicBezTo>
                    <a:pt x="74415" y="7431"/>
                    <a:pt x="26692" y="99615"/>
                    <a:pt x="28310" y="102041"/>
                  </a:cubicBezTo>
                  <a:cubicBezTo>
                    <a:pt x="33972" y="107701"/>
                    <a:pt x="125374" y="-4699"/>
                    <a:pt x="130227" y="153"/>
                  </a:cubicBezTo>
                  <a:cubicBezTo>
                    <a:pt x="132653" y="2579"/>
                    <a:pt x="35590" y="140855"/>
                    <a:pt x="38825" y="144090"/>
                  </a:cubicBezTo>
                  <a:cubicBezTo>
                    <a:pt x="46105" y="151368"/>
                    <a:pt x="175523" y="-5508"/>
                    <a:pt x="181994" y="962"/>
                  </a:cubicBezTo>
                  <a:cubicBezTo>
                    <a:pt x="186847" y="5813"/>
                    <a:pt x="46914" y="182905"/>
                    <a:pt x="50958" y="186948"/>
                  </a:cubicBezTo>
                  <a:cubicBezTo>
                    <a:pt x="56620" y="192608"/>
                    <a:pt x="202216" y="21986"/>
                    <a:pt x="208686" y="29264"/>
                  </a:cubicBezTo>
                  <a:cubicBezTo>
                    <a:pt x="211922" y="32498"/>
                    <a:pt x="67944" y="214441"/>
                    <a:pt x="72798" y="219293"/>
                  </a:cubicBezTo>
                  <a:cubicBezTo>
                    <a:pt x="79268" y="225762"/>
                    <a:pt x="209495" y="68078"/>
                    <a:pt x="216775" y="75356"/>
                  </a:cubicBezTo>
                  <a:cubicBezTo>
                    <a:pt x="220819" y="79399"/>
                    <a:pt x="69562" y="275089"/>
                    <a:pt x="73606" y="278323"/>
                  </a:cubicBezTo>
                  <a:cubicBezTo>
                    <a:pt x="80886" y="285601"/>
                    <a:pt x="240232" y="96380"/>
                    <a:pt x="247512" y="104467"/>
                  </a:cubicBezTo>
                  <a:cubicBezTo>
                    <a:pt x="251556" y="108510"/>
                    <a:pt x="114049" y="282367"/>
                    <a:pt x="118903" y="286410"/>
                  </a:cubicBezTo>
                  <a:cubicBezTo>
                    <a:pt x="126182" y="293687"/>
                    <a:pt x="258027" y="136812"/>
                    <a:pt x="263689" y="141664"/>
                  </a:cubicBezTo>
                  <a:cubicBezTo>
                    <a:pt x="266116" y="144090"/>
                    <a:pt x="177141" y="278323"/>
                    <a:pt x="180376" y="280749"/>
                  </a:cubicBezTo>
                  <a:cubicBezTo>
                    <a:pt x="186038" y="286410"/>
                    <a:pt x="274204" y="174009"/>
                    <a:pt x="280675" y="180478"/>
                  </a:cubicBezTo>
                  <a:cubicBezTo>
                    <a:pt x="283102" y="182905"/>
                    <a:pt x="230526" y="284792"/>
                    <a:pt x="232952" y="287218"/>
                  </a:cubicBezTo>
                  <a:cubicBezTo>
                    <a:pt x="237805" y="292070"/>
                    <a:pt x="308176" y="203120"/>
                    <a:pt x="313030" y="207164"/>
                  </a:cubicBezTo>
                  <a:cubicBezTo>
                    <a:pt x="313839" y="207972"/>
                    <a:pt x="292808" y="277514"/>
                    <a:pt x="294426" y="278323"/>
                  </a:cubicBezTo>
                  <a:cubicBezTo>
                    <a:pt x="297661" y="281558"/>
                    <a:pt x="312221" y="254064"/>
                    <a:pt x="315456" y="257299"/>
                  </a:cubicBezTo>
                </a:path>
              </a:pathLst>
            </a:custGeom>
            <a:noFill/>
            <a:ln w="16177" cap="rnd">
              <a:solidFill>
                <a:srgbClr val="A4CC52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2" name="Forma libre 51">
              <a:extLst>
                <a:ext uri="{FF2B5EF4-FFF2-40B4-BE49-F238E27FC236}">
                  <a16:creationId xmlns:a16="http://schemas.microsoft.com/office/drawing/2014/main" id="{7DEA9AA9-85C8-0146-B46C-27A30532D6E1}"/>
                </a:ext>
              </a:extLst>
            </p:cNvPr>
            <p:cNvSpPr/>
            <p:nvPr/>
          </p:nvSpPr>
          <p:spPr>
            <a:xfrm>
              <a:off x="3877687" y="9675906"/>
              <a:ext cx="312344" cy="235680"/>
            </a:xfrm>
            <a:custGeom>
              <a:avLst/>
              <a:gdLst>
                <a:gd name="connsiteX0" fmla="*/ 0 w 312344"/>
                <a:gd name="connsiteY0" fmla="*/ 60837 h 235680"/>
                <a:gd name="connsiteX1" fmla="*/ 42061 w 312344"/>
                <a:gd name="connsiteY1" fmla="*/ 18788 h 235680"/>
                <a:gd name="connsiteX2" fmla="*/ 2427 w 312344"/>
                <a:gd name="connsiteY2" fmla="*/ 118250 h 235680"/>
                <a:gd name="connsiteX3" fmla="*/ 116476 w 312344"/>
                <a:gd name="connsiteY3" fmla="*/ 4232 h 235680"/>
                <a:gd name="connsiteX4" fmla="*/ 33972 w 312344"/>
                <a:gd name="connsiteY4" fmla="*/ 148978 h 235680"/>
                <a:gd name="connsiteX5" fmla="*/ 182803 w 312344"/>
                <a:gd name="connsiteY5" fmla="*/ 189 h 235680"/>
                <a:gd name="connsiteX6" fmla="*/ 48532 w 312344"/>
                <a:gd name="connsiteY6" fmla="*/ 191836 h 235680"/>
                <a:gd name="connsiteX7" fmla="*/ 209495 w 312344"/>
                <a:gd name="connsiteY7" fmla="*/ 30917 h 235680"/>
                <a:gd name="connsiteX8" fmla="*/ 100299 w 312344"/>
                <a:gd name="connsiteY8" fmla="*/ 200730 h 235680"/>
                <a:gd name="connsiteX9" fmla="*/ 265307 w 312344"/>
                <a:gd name="connsiteY9" fmla="*/ 35769 h 235680"/>
                <a:gd name="connsiteX10" fmla="*/ 142360 w 312344"/>
                <a:gd name="connsiteY10" fmla="*/ 212052 h 235680"/>
                <a:gd name="connsiteX11" fmla="*/ 312221 w 312344"/>
                <a:gd name="connsiteY11" fmla="*/ 42238 h 235680"/>
                <a:gd name="connsiteX12" fmla="*/ 181185 w 312344"/>
                <a:gd name="connsiteY12" fmla="*/ 235502 h 235680"/>
                <a:gd name="connsiteX13" fmla="*/ 300088 w 312344"/>
                <a:gd name="connsiteY13" fmla="*/ 116633 h 23568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312344" h="235680">
                  <a:moveTo>
                    <a:pt x="0" y="60837"/>
                  </a:moveTo>
                  <a:cubicBezTo>
                    <a:pt x="4044" y="64880"/>
                    <a:pt x="38826" y="15553"/>
                    <a:pt x="42061" y="18788"/>
                  </a:cubicBezTo>
                  <a:cubicBezTo>
                    <a:pt x="43679" y="20405"/>
                    <a:pt x="809" y="116633"/>
                    <a:pt x="2427" y="118250"/>
                  </a:cubicBezTo>
                  <a:cubicBezTo>
                    <a:pt x="8898" y="124719"/>
                    <a:pt x="110814" y="-1428"/>
                    <a:pt x="116476" y="4232"/>
                  </a:cubicBezTo>
                  <a:cubicBezTo>
                    <a:pt x="119712" y="7467"/>
                    <a:pt x="31546" y="146552"/>
                    <a:pt x="33972" y="148978"/>
                  </a:cubicBezTo>
                  <a:cubicBezTo>
                    <a:pt x="40443" y="155447"/>
                    <a:pt x="176332" y="-6280"/>
                    <a:pt x="182803" y="189"/>
                  </a:cubicBezTo>
                  <a:cubicBezTo>
                    <a:pt x="187656" y="5041"/>
                    <a:pt x="44487" y="188601"/>
                    <a:pt x="48532" y="191836"/>
                  </a:cubicBezTo>
                  <a:cubicBezTo>
                    <a:pt x="55811" y="199114"/>
                    <a:pt x="202216" y="23640"/>
                    <a:pt x="209495" y="30917"/>
                  </a:cubicBezTo>
                  <a:cubicBezTo>
                    <a:pt x="212731" y="34152"/>
                    <a:pt x="97064" y="197496"/>
                    <a:pt x="100299" y="200730"/>
                  </a:cubicBezTo>
                  <a:cubicBezTo>
                    <a:pt x="106770" y="207200"/>
                    <a:pt x="258836" y="30109"/>
                    <a:pt x="265307" y="35769"/>
                  </a:cubicBezTo>
                  <a:cubicBezTo>
                    <a:pt x="269351" y="39812"/>
                    <a:pt x="137507" y="207200"/>
                    <a:pt x="142360" y="212052"/>
                  </a:cubicBezTo>
                  <a:cubicBezTo>
                    <a:pt x="148022" y="217712"/>
                    <a:pt x="304941" y="34960"/>
                    <a:pt x="312221" y="42238"/>
                  </a:cubicBezTo>
                  <a:cubicBezTo>
                    <a:pt x="317074" y="47090"/>
                    <a:pt x="177141" y="231459"/>
                    <a:pt x="181185" y="235502"/>
                  </a:cubicBezTo>
                  <a:cubicBezTo>
                    <a:pt x="186847" y="241162"/>
                    <a:pt x="293617" y="110164"/>
                    <a:pt x="300088" y="116633"/>
                  </a:cubicBezTo>
                </a:path>
              </a:pathLst>
            </a:custGeom>
            <a:noFill/>
            <a:ln w="16177" cap="rnd">
              <a:solidFill>
                <a:srgbClr val="A4CC52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3" name="Forma libre 52">
              <a:extLst>
                <a:ext uri="{FF2B5EF4-FFF2-40B4-BE49-F238E27FC236}">
                  <a16:creationId xmlns:a16="http://schemas.microsoft.com/office/drawing/2014/main" id="{779DF76E-FC09-1548-8E6D-4EFB724EA0D7}"/>
                </a:ext>
              </a:extLst>
            </p:cNvPr>
            <p:cNvSpPr/>
            <p:nvPr/>
          </p:nvSpPr>
          <p:spPr>
            <a:xfrm>
              <a:off x="4103057" y="8565596"/>
              <a:ext cx="1266320" cy="1113221"/>
            </a:xfrm>
            <a:custGeom>
              <a:avLst/>
              <a:gdLst>
                <a:gd name="connsiteX0" fmla="*/ 133765 w 1266320"/>
                <a:gd name="connsiteY0" fmla="*/ 131242 h 1113221"/>
                <a:gd name="connsiteX1" fmla="*/ 145898 w 1266320"/>
                <a:gd name="connsiteY1" fmla="*/ 119113 h 1113221"/>
                <a:gd name="connsiteX2" fmla="*/ 32657 w 1266320"/>
                <a:gd name="connsiteY2" fmla="*/ 286500 h 1113221"/>
                <a:gd name="connsiteX3" fmla="*/ 276125 w 1266320"/>
                <a:gd name="connsiteY3" fmla="*/ 43101 h 1113221"/>
                <a:gd name="connsiteX4" fmla="*/ 27804 w 1266320"/>
                <a:gd name="connsiteY4" fmla="*/ 347148 h 1113221"/>
                <a:gd name="connsiteX5" fmla="*/ 347305 w 1266320"/>
                <a:gd name="connsiteY5" fmla="*/ 27737 h 1113221"/>
                <a:gd name="connsiteX6" fmla="*/ 14053 w 1266320"/>
                <a:gd name="connsiteY6" fmla="*/ 419116 h 1113221"/>
                <a:gd name="connsiteX7" fmla="*/ 433044 w 1266320"/>
                <a:gd name="connsiteY7" fmla="*/ 243 h 1113221"/>
                <a:gd name="connsiteX8" fmla="*/ 303 w 1266320"/>
                <a:gd name="connsiteY8" fmla="*/ 484616 h 1113221"/>
                <a:gd name="connsiteX9" fmla="*/ 475914 w 1266320"/>
                <a:gd name="connsiteY9" fmla="*/ 9138 h 1113221"/>
                <a:gd name="connsiteX10" fmla="*/ 12436 w 1266320"/>
                <a:gd name="connsiteY10" fmla="*/ 528282 h 1113221"/>
                <a:gd name="connsiteX11" fmla="*/ 524446 w 1266320"/>
                <a:gd name="connsiteY11" fmla="*/ 16416 h 1113221"/>
                <a:gd name="connsiteX12" fmla="*/ 11627 w 1266320"/>
                <a:gd name="connsiteY12" fmla="*/ 584078 h 1113221"/>
                <a:gd name="connsiteX13" fmla="*/ 591582 w 1266320"/>
                <a:gd name="connsiteY13" fmla="*/ 4286 h 1113221"/>
                <a:gd name="connsiteX14" fmla="*/ 28613 w 1266320"/>
                <a:gd name="connsiteY14" fmla="*/ 626127 h 1113221"/>
                <a:gd name="connsiteX15" fmla="*/ 634451 w 1266320"/>
                <a:gd name="connsiteY15" fmla="*/ 20459 h 1113221"/>
                <a:gd name="connsiteX16" fmla="*/ 31040 w 1266320"/>
                <a:gd name="connsiteY16" fmla="*/ 678688 h 1113221"/>
                <a:gd name="connsiteX17" fmla="*/ 673277 w 1266320"/>
                <a:gd name="connsiteY17" fmla="*/ 36632 h 1113221"/>
                <a:gd name="connsiteX18" fmla="*/ 51261 w 1266320"/>
                <a:gd name="connsiteY18" fmla="*/ 720737 h 1113221"/>
                <a:gd name="connsiteX19" fmla="*/ 725853 w 1266320"/>
                <a:gd name="connsiteY19" fmla="*/ 46336 h 1113221"/>
                <a:gd name="connsiteX20" fmla="*/ 65012 w 1266320"/>
                <a:gd name="connsiteY20" fmla="*/ 766829 h 1113221"/>
                <a:gd name="connsiteX21" fmla="*/ 769531 w 1266320"/>
                <a:gd name="connsiteY21" fmla="*/ 62508 h 1113221"/>
                <a:gd name="connsiteX22" fmla="*/ 81189 w 1266320"/>
                <a:gd name="connsiteY22" fmla="*/ 811304 h 1113221"/>
                <a:gd name="connsiteX23" fmla="*/ 796224 w 1266320"/>
                <a:gd name="connsiteY23" fmla="*/ 96471 h 1113221"/>
                <a:gd name="connsiteX24" fmla="*/ 129721 w 1266320"/>
                <a:gd name="connsiteY24" fmla="*/ 825860 h 1113221"/>
                <a:gd name="connsiteX25" fmla="*/ 844756 w 1266320"/>
                <a:gd name="connsiteY25" fmla="*/ 111026 h 1113221"/>
                <a:gd name="connsiteX26" fmla="*/ 142663 w 1266320"/>
                <a:gd name="connsiteY26" fmla="*/ 867909 h 1113221"/>
                <a:gd name="connsiteX27" fmla="*/ 871448 w 1266320"/>
                <a:gd name="connsiteY27" fmla="*/ 139329 h 1113221"/>
                <a:gd name="connsiteX28" fmla="*/ 165311 w 1266320"/>
                <a:gd name="connsiteY28" fmla="*/ 906723 h 1113221"/>
                <a:gd name="connsiteX29" fmla="*/ 924024 w 1266320"/>
                <a:gd name="connsiteY29" fmla="*/ 148223 h 1113221"/>
                <a:gd name="connsiteX30" fmla="*/ 210607 w 1266320"/>
                <a:gd name="connsiteY30" fmla="*/ 923705 h 1113221"/>
                <a:gd name="connsiteX31" fmla="*/ 943437 w 1266320"/>
                <a:gd name="connsiteY31" fmla="*/ 191081 h 1113221"/>
                <a:gd name="connsiteX32" fmla="*/ 254286 w 1266320"/>
                <a:gd name="connsiteY32" fmla="*/ 937452 h 1113221"/>
                <a:gd name="connsiteX33" fmla="*/ 985497 w 1266320"/>
                <a:gd name="connsiteY33" fmla="*/ 206445 h 1113221"/>
                <a:gd name="connsiteX34" fmla="*/ 285022 w 1266320"/>
                <a:gd name="connsiteY34" fmla="*/ 960902 h 1113221"/>
                <a:gd name="connsiteX35" fmla="*/ 1009763 w 1266320"/>
                <a:gd name="connsiteY35" fmla="*/ 236365 h 1113221"/>
                <a:gd name="connsiteX36" fmla="*/ 311715 w 1266320"/>
                <a:gd name="connsiteY36" fmla="*/ 990821 h 1113221"/>
                <a:gd name="connsiteX37" fmla="*/ 1044545 w 1266320"/>
                <a:gd name="connsiteY37" fmla="*/ 258198 h 1113221"/>
                <a:gd name="connsiteX38" fmla="*/ 350540 w 1266320"/>
                <a:gd name="connsiteY38" fmla="*/ 1007802 h 1113221"/>
                <a:gd name="connsiteX39" fmla="*/ 1081752 w 1266320"/>
                <a:gd name="connsiteY39" fmla="*/ 276797 h 1113221"/>
                <a:gd name="connsiteX40" fmla="*/ 384512 w 1266320"/>
                <a:gd name="connsiteY40" fmla="*/ 1035296 h 1113221"/>
                <a:gd name="connsiteX41" fmla="*/ 1098738 w 1266320"/>
                <a:gd name="connsiteY41" fmla="*/ 321272 h 1113221"/>
                <a:gd name="connsiteX42" fmla="*/ 420911 w 1266320"/>
                <a:gd name="connsiteY42" fmla="*/ 1051469 h 1113221"/>
                <a:gd name="connsiteX43" fmla="*/ 1122195 w 1266320"/>
                <a:gd name="connsiteY43" fmla="*/ 350382 h 1113221"/>
                <a:gd name="connsiteX44" fmla="*/ 471870 w 1266320"/>
                <a:gd name="connsiteY44" fmla="*/ 1061173 h 1113221"/>
                <a:gd name="connsiteX45" fmla="*/ 1158594 w 1266320"/>
                <a:gd name="connsiteY45" fmla="*/ 374641 h 1113221"/>
                <a:gd name="connsiteX46" fmla="*/ 515548 w 1266320"/>
                <a:gd name="connsiteY46" fmla="*/ 1070876 h 1113221"/>
                <a:gd name="connsiteX47" fmla="*/ 1178816 w 1266320"/>
                <a:gd name="connsiteY47" fmla="*/ 407796 h 1113221"/>
                <a:gd name="connsiteX48" fmla="*/ 552756 w 1266320"/>
                <a:gd name="connsiteY48" fmla="*/ 1091901 h 1113221"/>
                <a:gd name="connsiteX49" fmla="*/ 1216832 w 1266320"/>
                <a:gd name="connsiteY49" fmla="*/ 428011 h 1113221"/>
                <a:gd name="connsiteX50" fmla="*/ 597243 w 1266320"/>
                <a:gd name="connsiteY50" fmla="*/ 1104839 h 1113221"/>
                <a:gd name="connsiteX51" fmla="*/ 1217641 w 1266320"/>
                <a:gd name="connsiteY51" fmla="*/ 484616 h 1113221"/>
                <a:gd name="connsiteX52" fmla="*/ 665188 w 1266320"/>
                <a:gd name="connsiteY52" fmla="*/ 1091092 h 1113221"/>
                <a:gd name="connsiteX53" fmla="*/ 1237054 w 1266320"/>
                <a:gd name="connsiteY53" fmla="*/ 519387 h 1113221"/>
                <a:gd name="connsiteX54" fmla="*/ 704013 w 1266320"/>
                <a:gd name="connsiteY54" fmla="*/ 1105648 h 1113221"/>
                <a:gd name="connsiteX55" fmla="*/ 1245951 w 1266320"/>
                <a:gd name="connsiteY55" fmla="*/ 563862 h 1113221"/>
                <a:gd name="connsiteX56" fmla="*/ 773576 w 1266320"/>
                <a:gd name="connsiteY56" fmla="*/ 1097561 h 1113221"/>
                <a:gd name="connsiteX57" fmla="*/ 1266173 w 1266320"/>
                <a:gd name="connsiteY57" fmla="*/ 605102 h 1113221"/>
                <a:gd name="connsiteX58" fmla="*/ 818063 w 1266320"/>
                <a:gd name="connsiteY58" fmla="*/ 1112925 h 1113221"/>
                <a:gd name="connsiteX59" fmla="*/ 1258084 w 1266320"/>
                <a:gd name="connsiteY59" fmla="*/ 673028 h 1113221"/>
                <a:gd name="connsiteX60" fmla="*/ 887625 w 1266320"/>
                <a:gd name="connsiteY60" fmla="*/ 1096752 h 1113221"/>
                <a:gd name="connsiteX61" fmla="*/ 1254040 w 1266320"/>
                <a:gd name="connsiteY61" fmla="*/ 730441 h 1113221"/>
                <a:gd name="connsiteX62" fmla="*/ 969320 w 1266320"/>
                <a:gd name="connsiteY62" fmla="*/ 1074920 h 1113221"/>
                <a:gd name="connsiteX63" fmla="*/ 1262128 w 1266320"/>
                <a:gd name="connsiteY63" fmla="*/ 782194 h 1113221"/>
                <a:gd name="connsiteX64" fmla="*/ 1049398 w 1266320"/>
                <a:gd name="connsiteY64" fmla="*/ 1054704 h 1113221"/>
                <a:gd name="connsiteX65" fmla="*/ 1228156 w 1266320"/>
                <a:gd name="connsiteY65" fmla="*/ 875995 h 11132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1266320" h="1113221">
                  <a:moveTo>
                    <a:pt x="133765" y="131242"/>
                  </a:moveTo>
                  <a:cubicBezTo>
                    <a:pt x="136191" y="133668"/>
                    <a:pt x="143471" y="115878"/>
                    <a:pt x="145898" y="119113"/>
                  </a:cubicBezTo>
                  <a:cubicBezTo>
                    <a:pt x="149942" y="123156"/>
                    <a:pt x="28613" y="282457"/>
                    <a:pt x="32657" y="286500"/>
                  </a:cubicBezTo>
                  <a:cubicBezTo>
                    <a:pt x="42364" y="296204"/>
                    <a:pt x="268037" y="35823"/>
                    <a:pt x="276125" y="43101"/>
                  </a:cubicBezTo>
                  <a:cubicBezTo>
                    <a:pt x="281787" y="48761"/>
                    <a:pt x="19716" y="339062"/>
                    <a:pt x="27804" y="347148"/>
                  </a:cubicBezTo>
                  <a:cubicBezTo>
                    <a:pt x="38319" y="357660"/>
                    <a:pt x="337599" y="18033"/>
                    <a:pt x="347305" y="27737"/>
                  </a:cubicBezTo>
                  <a:cubicBezTo>
                    <a:pt x="357011" y="37440"/>
                    <a:pt x="3538" y="408604"/>
                    <a:pt x="14053" y="419116"/>
                  </a:cubicBezTo>
                  <a:cubicBezTo>
                    <a:pt x="28613" y="433671"/>
                    <a:pt x="420103" y="-11886"/>
                    <a:pt x="433044" y="243"/>
                  </a:cubicBezTo>
                  <a:cubicBezTo>
                    <a:pt x="445986" y="13181"/>
                    <a:pt x="-13448" y="470869"/>
                    <a:pt x="303" y="484616"/>
                  </a:cubicBezTo>
                  <a:cubicBezTo>
                    <a:pt x="12436" y="496745"/>
                    <a:pt x="462972" y="-4608"/>
                    <a:pt x="475914" y="9138"/>
                  </a:cubicBezTo>
                  <a:cubicBezTo>
                    <a:pt x="487238" y="20459"/>
                    <a:pt x="1920" y="517770"/>
                    <a:pt x="12436" y="528282"/>
                  </a:cubicBezTo>
                  <a:cubicBezTo>
                    <a:pt x="29422" y="545264"/>
                    <a:pt x="505842" y="-2991"/>
                    <a:pt x="524446" y="16416"/>
                  </a:cubicBezTo>
                  <a:cubicBezTo>
                    <a:pt x="538196" y="30163"/>
                    <a:pt x="-4550" y="567905"/>
                    <a:pt x="11627" y="584078"/>
                  </a:cubicBezTo>
                  <a:cubicBezTo>
                    <a:pt x="26995" y="599442"/>
                    <a:pt x="576213" y="-11078"/>
                    <a:pt x="591582" y="4286"/>
                  </a:cubicBezTo>
                  <a:cubicBezTo>
                    <a:pt x="605332" y="18033"/>
                    <a:pt x="10818" y="609145"/>
                    <a:pt x="28613" y="626127"/>
                  </a:cubicBezTo>
                  <a:cubicBezTo>
                    <a:pt x="47217" y="644726"/>
                    <a:pt x="618274" y="4286"/>
                    <a:pt x="634451" y="20459"/>
                  </a:cubicBezTo>
                  <a:cubicBezTo>
                    <a:pt x="649011" y="35014"/>
                    <a:pt x="15671" y="663324"/>
                    <a:pt x="31040" y="678688"/>
                  </a:cubicBezTo>
                  <a:cubicBezTo>
                    <a:pt x="46408" y="694052"/>
                    <a:pt x="655481" y="18033"/>
                    <a:pt x="673277" y="36632"/>
                  </a:cubicBezTo>
                  <a:cubicBezTo>
                    <a:pt x="686218" y="49570"/>
                    <a:pt x="36701" y="706182"/>
                    <a:pt x="51261" y="720737"/>
                  </a:cubicBezTo>
                  <a:cubicBezTo>
                    <a:pt x="69056" y="738527"/>
                    <a:pt x="704013" y="23694"/>
                    <a:pt x="725853" y="46336"/>
                  </a:cubicBezTo>
                  <a:cubicBezTo>
                    <a:pt x="743648" y="64126"/>
                    <a:pt x="48026" y="749848"/>
                    <a:pt x="65012" y="766829"/>
                  </a:cubicBezTo>
                  <a:cubicBezTo>
                    <a:pt x="86851" y="788662"/>
                    <a:pt x="750118" y="43101"/>
                    <a:pt x="769531" y="62508"/>
                  </a:cubicBezTo>
                  <a:cubicBezTo>
                    <a:pt x="788944" y="81915"/>
                    <a:pt x="63394" y="793514"/>
                    <a:pt x="81189" y="811304"/>
                  </a:cubicBezTo>
                  <a:cubicBezTo>
                    <a:pt x="102220" y="832329"/>
                    <a:pt x="776811" y="77064"/>
                    <a:pt x="796224" y="96471"/>
                  </a:cubicBezTo>
                  <a:cubicBezTo>
                    <a:pt x="811592" y="111835"/>
                    <a:pt x="111926" y="808070"/>
                    <a:pt x="129721" y="825860"/>
                  </a:cubicBezTo>
                  <a:cubicBezTo>
                    <a:pt x="147516" y="843650"/>
                    <a:pt x="820490" y="87576"/>
                    <a:pt x="844756" y="111026"/>
                  </a:cubicBezTo>
                  <a:cubicBezTo>
                    <a:pt x="861741" y="128008"/>
                    <a:pt x="121632" y="846075"/>
                    <a:pt x="142663" y="867909"/>
                  </a:cubicBezTo>
                  <a:cubicBezTo>
                    <a:pt x="162075" y="887316"/>
                    <a:pt x="847182" y="114261"/>
                    <a:pt x="871448" y="139329"/>
                  </a:cubicBezTo>
                  <a:cubicBezTo>
                    <a:pt x="886007" y="153884"/>
                    <a:pt x="145089" y="886507"/>
                    <a:pt x="165311" y="906723"/>
                  </a:cubicBezTo>
                  <a:cubicBezTo>
                    <a:pt x="184723" y="926130"/>
                    <a:pt x="899758" y="123964"/>
                    <a:pt x="924024" y="148223"/>
                  </a:cubicBezTo>
                  <a:cubicBezTo>
                    <a:pt x="945054" y="169248"/>
                    <a:pt x="195239" y="909149"/>
                    <a:pt x="210607" y="923705"/>
                  </a:cubicBezTo>
                  <a:cubicBezTo>
                    <a:pt x="230829" y="943921"/>
                    <a:pt x="919171" y="167631"/>
                    <a:pt x="943437" y="191081"/>
                  </a:cubicBezTo>
                  <a:cubicBezTo>
                    <a:pt x="958805" y="206445"/>
                    <a:pt x="235682" y="918853"/>
                    <a:pt x="254286" y="937452"/>
                  </a:cubicBezTo>
                  <a:cubicBezTo>
                    <a:pt x="278552" y="961711"/>
                    <a:pt x="967703" y="188655"/>
                    <a:pt x="985497" y="206445"/>
                  </a:cubicBezTo>
                  <a:cubicBezTo>
                    <a:pt x="1004102" y="225044"/>
                    <a:pt x="266419" y="942303"/>
                    <a:pt x="285022" y="960902"/>
                  </a:cubicBezTo>
                  <a:cubicBezTo>
                    <a:pt x="309288" y="985161"/>
                    <a:pt x="985497" y="212106"/>
                    <a:pt x="1009763" y="236365"/>
                  </a:cubicBezTo>
                  <a:cubicBezTo>
                    <a:pt x="1027558" y="254155"/>
                    <a:pt x="297155" y="976266"/>
                    <a:pt x="311715" y="990821"/>
                  </a:cubicBezTo>
                  <a:cubicBezTo>
                    <a:pt x="333554" y="1012655"/>
                    <a:pt x="1021087" y="233939"/>
                    <a:pt x="1044545" y="258198"/>
                  </a:cubicBezTo>
                  <a:cubicBezTo>
                    <a:pt x="1063148" y="276797"/>
                    <a:pt x="328701" y="986778"/>
                    <a:pt x="350540" y="1007802"/>
                  </a:cubicBezTo>
                  <a:cubicBezTo>
                    <a:pt x="369953" y="1027210"/>
                    <a:pt x="1063148" y="258198"/>
                    <a:pt x="1081752" y="276797"/>
                  </a:cubicBezTo>
                  <a:cubicBezTo>
                    <a:pt x="1099547" y="294587"/>
                    <a:pt x="366717" y="1017506"/>
                    <a:pt x="384512" y="1035296"/>
                  </a:cubicBezTo>
                  <a:cubicBezTo>
                    <a:pt x="407970" y="1058747"/>
                    <a:pt x="1076090" y="298630"/>
                    <a:pt x="1098738" y="321272"/>
                  </a:cubicBezTo>
                  <a:cubicBezTo>
                    <a:pt x="1115725" y="338253"/>
                    <a:pt x="400690" y="1031253"/>
                    <a:pt x="420911" y="1051469"/>
                  </a:cubicBezTo>
                  <a:cubicBezTo>
                    <a:pt x="443559" y="1074111"/>
                    <a:pt x="1104400" y="332592"/>
                    <a:pt x="1122195" y="350382"/>
                  </a:cubicBezTo>
                  <a:cubicBezTo>
                    <a:pt x="1135946" y="364129"/>
                    <a:pt x="455692" y="1045000"/>
                    <a:pt x="471870" y="1061173"/>
                  </a:cubicBezTo>
                  <a:cubicBezTo>
                    <a:pt x="488047" y="1077345"/>
                    <a:pt x="1139181" y="354425"/>
                    <a:pt x="1158594" y="374641"/>
                  </a:cubicBezTo>
                  <a:cubicBezTo>
                    <a:pt x="1177198" y="393240"/>
                    <a:pt x="499371" y="1054704"/>
                    <a:pt x="515548" y="1070876"/>
                  </a:cubicBezTo>
                  <a:cubicBezTo>
                    <a:pt x="533343" y="1088666"/>
                    <a:pt x="1157786" y="386771"/>
                    <a:pt x="1178816" y="407796"/>
                  </a:cubicBezTo>
                  <a:cubicBezTo>
                    <a:pt x="1196611" y="425585"/>
                    <a:pt x="538196" y="1077345"/>
                    <a:pt x="552756" y="1091901"/>
                  </a:cubicBezTo>
                  <a:cubicBezTo>
                    <a:pt x="575404" y="1114542"/>
                    <a:pt x="1196611" y="407796"/>
                    <a:pt x="1216832" y="428011"/>
                  </a:cubicBezTo>
                  <a:cubicBezTo>
                    <a:pt x="1233010" y="444184"/>
                    <a:pt x="581875" y="1089475"/>
                    <a:pt x="597243" y="1104839"/>
                  </a:cubicBezTo>
                  <a:cubicBezTo>
                    <a:pt x="614230" y="1121820"/>
                    <a:pt x="1201464" y="469252"/>
                    <a:pt x="1217641" y="484616"/>
                  </a:cubicBezTo>
                  <a:cubicBezTo>
                    <a:pt x="1233010" y="499980"/>
                    <a:pt x="648202" y="1074111"/>
                    <a:pt x="665188" y="1091092"/>
                  </a:cubicBezTo>
                  <a:cubicBezTo>
                    <a:pt x="680556" y="1106456"/>
                    <a:pt x="1220068" y="502405"/>
                    <a:pt x="1237054" y="519387"/>
                  </a:cubicBezTo>
                  <a:cubicBezTo>
                    <a:pt x="1254040" y="536368"/>
                    <a:pt x="691072" y="1092709"/>
                    <a:pt x="704013" y="1105648"/>
                  </a:cubicBezTo>
                  <a:cubicBezTo>
                    <a:pt x="721000" y="1122629"/>
                    <a:pt x="1226539" y="544455"/>
                    <a:pt x="1245951" y="563862"/>
                  </a:cubicBezTo>
                  <a:cubicBezTo>
                    <a:pt x="1257276" y="575183"/>
                    <a:pt x="761443" y="1084623"/>
                    <a:pt x="773576" y="1097561"/>
                  </a:cubicBezTo>
                  <a:cubicBezTo>
                    <a:pt x="786517" y="1110499"/>
                    <a:pt x="1251613" y="591355"/>
                    <a:pt x="1266173" y="605102"/>
                  </a:cubicBezTo>
                  <a:cubicBezTo>
                    <a:pt x="1275879" y="614806"/>
                    <a:pt x="804312" y="1099179"/>
                    <a:pt x="818063" y="1112925"/>
                  </a:cubicBezTo>
                  <a:cubicBezTo>
                    <a:pt x="831813" y="1126672"/>
                    <a:pt x="1243525" y="657664"/>
                    <a:pt x="1258084" y="673028"/>
                  </a:cubicBezTo>
                  <a:cubicBezTo>
                    <a:pt x="1267791" y="682732"/>
                    <a:pt x="876301" y="1084623"/>
                    <a:pt x="887625" y="1096752"/>
                  </a:cubicBezTo>
                  <a:cubicBezTo>
                    <a:pt x="901376" y="1110499"/>
                    <a:pt x="1240289" y="717503"/>
                    <a:pt x="1254040" y="730441"/>
                  </a:cubicBezTo>
                  <a:cubicBezTo>
                    <a:pt x="1263746" y="740144"/>
                    <a:pt x="960423" y="1066024"/>
                    <a:pt x="969320" y="1074920"/>
                  </a:cubicBezTo>
                  <a:cubicBezTo>
                    <a:pt x="978218" y="1083814"/>
                    <a:pt x="1249996" y="770064"/>
                    <a:pt x="1262128" y="782194"/>
                  </a:cubicBezTo>
                  <a:cubicBezTo>
                    <a:pt x="1266982" y="787045"/>
                    <a:pt x="1042927" y="1048234"/>
                    <a:pt x="1049398" y="1054704"/>
                  </a:cubicBezTo>
                  <a:cubicBezTo>
                    <a:pt x="1056678" y="1061981"/>
                    <a:pt x="1220877" y="868718"/>
                    <a:pt x="1228156" y="875995"/>
                  </a:cubicBezTo>
                </a:path>
              </a:pathLst>
            </a:custGeom>
            <a:noFill/>
            <a:ln w="16177" cap="rnd">
              <a:solidFill>
                <a:srgbClr val="FFCC99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4" name="Forma libre 53">
              <a:extLst>
                <a:ext uri="{FF2B5EF4-FFF2-40B4-BE49-F238E27FC236}">
                  <a16:creationId xmlns:a16="http://schemas.microsoft.com/office/drawing/2014/main" id="{E6CA1572-9F5B-3D4B-B456-379B5F7D5074}"/>
                </a:ext>
              </a:extLst>
            </p:cNvPr>
            <p:cNvSpPr/>
            <p:nvPr/>
          </p:nvSpPr>
          <p:spPr>
            <a:xfrm>
              <a:off x="3858274" y="11159132"/>
              <a:ext cx="721505" cy="409978"/>
            </a:xfrm>
            <a:custGeom>
              <a:avLst/>
              <a:gdLst>
                <a:gd name="connsiteX0" fmla="*/ 27501 w 721505"/>
                <a:gd name="connsiteY0" fmla="*/ 0 h 409978"/>
                <a:gd name="connsiteX1" fmla="*/ 0 w 721505"/>
                <a:gd name="connsiteY1" fmla="*/ 409978 h 409978"/>
                <a:gd name="connsiteX2" fmla="*/ 697240 w 721505"/>
                <a:gd name="connsiteY2" fmla="*/ 160918 h 409978"/>
                <a:gd name="connsiteX3" fmla="*/ 721506 w 721505"/>
                <a:gd name="connsiteY3" fmla="*/ 370355 h 4099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21505" h="409978">
                  <a:moveTo>
                    <a:pt x="27501" y="0"/>
                  </a:moveTo>
                  <a:lnTo>
                    <a:pt x="0" y="409978"/>
                  </a:lnTo>
                  <a:lnTo>
                    <a:pt x="697240" y="160918"/>
                  </a:lnTo>
                  <a:lnTo>
                    <a:pt x="721506" y="370355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5" name="Forma libre 54">
              <a:extLst>
                <a:ext uri="{FF2B5EF4-FFF2-40B4-BE49-F238E27FC236}">
                  <a16:creationId xmlns:a16="http://schemas.microsoft.com/office/drawing/2014/main" id="{EC923780-C05E-C24F-97DD-8822F1082EBF}"/>
                </a:ext>
              </a:extLst>
            </p:cNvPr>
            <p:cNvSpPr/>
            <p:nvPr/>
          </p:nvSpPr>
          <p:spPr>
            <a:xfrm>
              <a:off x="4393742" y="11234335"/>
              <a:ext cx="711799" cy="465773"/>
            </a:xfrm>
            <a:custGeom>
              <a:avLst/>
              <a:gdLst>
                <a:gd name="connsiteX0" fmla="*/ 0 w 711799"/>
                <a:gd name="connsiteY0" fmla="*/ 0 h 465773"/>
                <a:gd name="connsiteX1" fmla="*/ 20222 w 711799"/>
                <a:gd name="connsiteY1" fmla="*/ 445558 h 465773"/>
                <a:gd name="connsiteX2" fmla="*/ 711799 w 711799"/>
                <a:gd name="connsiteY2" fmla="*/ 175473 h 465773"/>
                <a:gd name="connsiteX3" fmla="*/ 711799 w 711799"/>
                <a:gd name="connsiteY3" fmla="*/ 465774 h 4657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711799" h="465773">
                  <a:moveTo>
                    <a:pt x="0" y="0"/>
                  </a:moveTo>
                  <a:lnTo>
                    <a:pt x="20222" y="445558"/>
                  </a:lnTo>
                  <a:lnTo>
                    <a:pt x="711799" y="175473"/>
                  </a:lnTo>
                  <a:lnTo>
                    <a:pt x="711799" y="465774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6" name="Forma libre 55">
              <a:extLst>
                <a:ext uri="{FF2B5EF4-FFF2-40B4-BE49-F238E27FC236}">
                  <a16:creationId xmlns:a16="http://schemas.microsoft.com/office/drawing/2014/main" id="{CB4CBB27-2962-3440-8C43-24997F7CC3EE}"/>
                </a:ext>
              </a:extLst>
            </p:cNvPr>
            <p:cNvSpPr/>
            <p:nvPr/>
          </p:nvSpPr>
          <p:spPr>
            <a:xfrm>
              <a:off x="3703782" y="10679612"/>
              <a:ext cx="894602" cy="561192"/>
            </a:xfrm>
            <a:custGeom>
              <a:avLst/>
              <a:gdLst>
                <a:gd name="connsiteX0" fmla="*/ 131036 w 894602"/>
                <a:gd name="connsiteY0" fmla="*/ 0 h 561192"/>
                <a:gd name="connsiteX1" fmla="*/ 0 w 894602"/>
                <a:gd name="connsiteY1" fmla="*/ 455261 h 561192"/>
                <a:gd name="connsiteX2" fmla="*/ 370459 w 894602"/>
                <a:gd name="connsiteY2" fmla="*/ 503780 h 561192"/>
                <a:gd name="connsiteX3" fmla="*/ 452154 w 894602"/>
                <a:gd name="connsiteY3" fmla="*/ 242591 h 561192"/>
                <a:gd name="connsiteX4" fmla="*/ 524952 w 894602"/>
                <a:gd name="connsiteY4" fmla="*/ 561192 h 561192"/>
                <a:gd name="connsiteX5" fmla="*/ 880043 w 894602"/>
                <a:gd name="connsiteY5" fmla="*/ 545829 h 561192"/>
                <a:gd name="connsiteX6" fmla="*/ 894602 w 894602"/>
                <a:gd name="connsiteY6" fmla="*/ 145554 h 561192"/>
                <a:gd name="connsiteX7" fmla="*/ 131036 w 894602"/>
                <a:gd name="connsiteY7" fmla="*/ 0 h 561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894602" h="561192">
                  <a:moveTo>
                    <a:pt x="131036" y="0"/>
                  </a:moveTo>
                  <a:lnTo>
                    <a:pt x="0" y="455261"/>
                  </a:lnTo>
                  <a:lnTo>
                    <a:pt x="370459" y="503780"/>
                  </a:lnTo>
                  <a:lnTo>
                    <a:pt x="452154" y="242591"/>
                  </a:lnTo>
                  <a:lnTo>
                    <a:pt x="524952" y="561192"/>
                  </a:lnTo>
                  <a:lnTo>
                    <a:pt x="880043" y="545829"/>
                  </a:lnTo>
                  <a:lnTo>
                    <a:pt x="894602" y="145554"/>
                  </a:lnTo>
                  <a:lnTo>
                    <a:pt x="131036" y="0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7" name="Forma libre 56">
              <a:extLst>
                <a:ext uri="{FF2B5EF4-FFF2-40B4-BE49-F238E27FC236}">
                  <a16:creationId xmlns:a16="http://schemas.microsoft.com/office/drawing/2014/main" id="{306EAE21-D5DA-204F-94FD-05C38DFA9981}"/>
                </a:ext>
              </a:extLst>
            </p:cNvPr>
            <p:cNvSpPr/>
            <p:nvPr/>
          </p:nvSpPr>
          <p:spPr>
            <a:xfrm>
              <a:off x="3822520" y="9627577"/>
              <a:ext cx="448273" cy="330816"/>
            </a:xfrm>
            <a:custGeom>
              <a:avLst/>
              <a:gdLst>
                <a:gd name="connsiteX0" fmla="*/ 448274 w 448273"/>
                <a:gd name="connsiteY0" fmla="*/ 60648 h 330816"/>
                <a:gd name="connsiteX1" fmla="*/ 41416 w 448273"/>
                <a:gd name="connsiteY1" fmla="*/ 60648 h 330816"/>
                <a:gd name="connsiteX2" fmla="*/ 238779 w 448273"/>
                <a:gd name="connsiteY2" fmla="*/ 330732 h 330816"/>
                <a:gd name="connsiteX3" fmla="*/ 448274 w 448273"/>
                <a:gd name="connsiteY3" fmla="*/ 60648 h 33081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448273" h="330816">
                  <a:moveTo>
                    <a:pt x="448274" y="60648"/>
                  </a:moveTo>
                  <a:cubicBezTo>
                    <a:pt x="323709" y="-20216"/>
                    <a:pt x="188629" y="-20216"/>
                    <a:pt x="41416" y="60648"/>
                  </a:cubicBezTo>
                  <a:cubicBezTo>
                    <a:pt x="-52412" y="244208"/>
                    <a:pt x="13106" y="333966"/>
                    <a:pt x="238779" y="330732"/>
                  </a:cubicBezTo>
                  <a:lnTo>
                    <a:pt x="448274" y="60648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8" name="Forma libre 57">
              <a:extLst>
                <a:ext uri="{FF2B5EF4-FFF2-40B4-BE49-F238E27FC236}">
                  <a16:creationId xmlns:a16="http://schemas.microsoft.com/office/drawing/2014/main" id="{8EB236AA-BCA7-A04F-8CB1-66B5B0D3CCC9}"/>
                </a:ext>
              </a:extLst>
            </p:cNvPr>
            <p:cNvSpPr/>
            <p:nvPr/>
          </p:nvSpPr>
          <p:spPr>
            <a:xfrm>
              <a:off x="3585688" y="9593614"/>
              <a:ext cx="1367787" cy="1299476"/>
            </a:xfrm>
            <a:custGeom>
              <a:avLst/>
              <a:gdLst>
                <a:gd name="connsiteX0" fmla="*/ 1090347 w 1367787"/>
                <a:gd name="connsiteY0" fmla="*/ 126956 h 1299476"/>
                <a:gd name="connsiteX1" fmla="*/ 988430 w 1367787"/>
                <a:gd name="connsiteY1" fmla="*/ 107549 h 1299476"/>
                <a:gd name="connsiteX2" fmla="*/ 736065 w 1367787"/>
                <a:gd name="connsiteY2" fmla="*/ 0 h 1299476"/>
                <a:gd name="connsiteX3" fmla="*/ 685107 w 1367787"/>
                <a:gd name="connsiteY3" fmla="*/ 95419 h 1299476"/>
                <a:gd name="connsiteX4" fmla="*/ 475611 w 1367787"/>
                <a:gd name="connsiteY4" fmla="*/ 365503 h 1299476"/>
                <a:gd name="connsiteX5" fmla="*/ 0 w 1367787"/>
                <a:gd name="connsiteY5" fmla="*/ 1038288 h 1299476"/>
                <a:gd name="connsiteX6" fmla="*/ 1358889 w 1367787"/>
                <a:gd name="connsiteY6" fmla="*/ 1299477 h 1299476"/>
                <a:gd name="connsiteX7" fmla="*/ 1367787 w 1367787"/>
                <a:gd name="connsiteY7" fmla="*/ 1278452 h 1299476"/>
                <a:gd name="connsiteX8" fmla="*/ 1197926 w 1367787"/>
                <a:gd name="connsiteY8" fmla="*/ 517526 h 1299476"/>
                <a:gd name="connsiteX9" fmla="*/ 1090347 w 1367787"/>
                <a:gd name="connsiteY9" fmla="*/ 126956 h 12994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367787" h="1299476">
                  <a:moveTo>
                    <a:pt x="1090347" y="126956"/>
                  </a:moveTo>
                  <a:cubicBezTo>
                    <a:pt x="1057184" y="122104"/>
                    <a:pt x="1023211" y="115635"/>
                    <a:pt x="988430" y="107549"/>
                  </a:cubicBezTo>
                  <a:cubicBezTo>
                    <a:pt x="890558" y="79247"/>
                    <a:pt x="806436" y="42858"/>
                    <a:pt x="736065" y="0"/>
                  </a:cubicBezTo>
                  <a:lnTo>
                    <a:pt x="685107" y="95419"/>
                  </a:lnTo>
                  <a:lnTo>
                    <a:pt x="475611" y="365503"/>
                  </a:lnTo>
                  <a:lnTo>
                    <a:pt x="0" y="1038288"/>
                  </a:lnTo>
                  <a:lnTo>
                    <a:pt x="1358889" y="1299477"/>
                  </a:lnTo>
                  <a:cubicBezTo>
                    <a:pt x="1365360" y="1288965"/>
                    <a:pt x="1364552" y="1291390"/>
                    <a:pt x="1367787" y="1278452"/>
                  </a:cubicBezTo>
                  <a:lnTo>
                    <a:pt x="1197926" y="517526"/>
                  </a:lnTo>
                  <a:lnTo>
                    <a:pt x="1090347" y="126956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59" name="Forma libre 58">
              <a:extLst>
                <a:ext uri="{FF2B5EF4-FFF2-40B4-BE49-F238E27FC236}">
                  <a16:creationId xmlns:a16="http://schemas.microsoft.com/office/drawing/2014/main" id="{D93400B0-0221-4F42-AA41-A77A447D4C0D}"/>
                </a:ext>
              </a:extLst>
            </p:cNvPr>
            <p:cNvSpPr/>
            <p:nvPr/>
          </p:nvSpPr>
          <p:spPr>
            <a:xfrm>
              <a:off x="4017621" y="8763955"/>
              <a:ext cx="149639" cy="119677"/>
            </a:xfrm>
            <a:custGeom>
              <a:avLst/>
              <a:gdLst>
                <a:gd name="connsiteX0" fmla="*/ 101108 w 149639"/>
                <a:gd name="connsiteY0" fmla="*/ 0 h 119677"/>
                <a:gd name="connsiteX1" fmla="*/ 0 w 149639"/>
                <a:gd name="connsiteY1" fmla="*/ 60648 h 119677"/>
                <a:gd name="connsiteX2" fmla="*/ 76033 w 149639"/>
                <a:gd name="connsiteY2" fmla="*/ 119678 h 119677"/>
                <a:gd name="connsiteX3" fmla="*/ 149640 w 149639"/>
                <a:gd name="connsiteY3" fmla="*/ 7278 h 119677"/>
                <a:gd name="connsiteX4" fmla="*/ 101108 w 149639"/>
                <a:gd name="connsiteY4" fmla="*/ 0 h 1196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639" h="119677">
                  <a:moveTo>
                    <a:pt x="101108" y="0"/>
                  </a:moveTo>
                  <a:cubicBezTo>
                    <a:pt x="45296" y="0"/>
                    <a:pt x="0" y="27494"/>
                    <a:pt x="0" y="60648"/>
                  </a:cubicBezTo>
                  <a:cubicBezTo>
                    <a:pt x="0" y="88950"/>
                    <a:pt x="32355" y="113209"/>
                    <a:pt x="76033" y="119678"/>
                  </a:cubicBezTo>
                  <a:cubicBezTo>
                    <a:pt x="99490" y="79246"/>
                    <a:pt x="123756" y="41240"/>
                    <a:pt x="149640" y="7278"/>
                  </a:cubicBezTo>
                  <a:cubicBezTo>
                    <a:pt x="135080" y="2426"/>
                    <a:pt x="118903" y="0"/>
                    <a:pt x="101108" y="0"/>
                  </a:cubicBezTo>
                  <a:close/>
                </a:path>
              </a:pathLst>
            </a:custGeom>
            <a:solidFill>
              <a:srgbClr val="FFCC99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0" name="Forma libre 59">
              <a:extLst>
                <a:ext uri="{FF2B5EF4-FFF2-40B4-BE49-F238E27FC236}">
                  <a16:creationId xmlns:a16="http://schemas.microsoft.com/office/drawing/2014/main" id="{D43EA9CF-F5A7-5249-9EBE-B80266F20F99}"/>
                </a:ext>
              </a:extLst>
            </p:cNvPr>
            <p:cNvSpPr/>
            <p:nvPr/>
          </p:nvSpPr>
          <p:spPr>
            <a:xfrm>
              <a:off x="5398349" y="9245901"/>
              <a:ext cx="84930" cy="123721"/>
            </a:xfrm>
            <a:custGeom>
              <a:avLst/>
              <a:gdLst>
                <a:gd name="connsiteX0" fmla="*/ 25075 w 84930"/>
                <a:gd name="connsiteY0" fmla="*/ 0 h 123721"/>
                <a:gd name="connsiteX1" fmla="*/ 21030 w 84930"/>
                <a:gd name="connsiteY1" fmla="*/ 0 h 123721"/>
                <a:gd name="connsiteX2" fmla="*/ 3235 w 84930"/>
                <a:gd name="connsiteY2" fmla="*/ 111592 h 123721"/>
                <a:gd name="connsiteX3" fmla="*/ 0 w 84930"/>
                <a:gd name="connsiteY3" fmla="*/ 118061 h 123721"/>
                <a:gd name="connsiteX4" fmla="*/ 24266 w 84930"/>
                <a:gd name="connsiteY4" fmla="*/ 123722 h 123721"/>
                <a:gd name="connsiteX5" fmla="*/ 84931 w 84930"/>
                <a:gd name="connsiteY5" fmla="*/ 61457 h 123721"/>
                <a:gd name="connsiteX6" fmla="*/ 25075 w 84930"/>
                <a:gd name="connsiteY6" fmla="*/ 0 h 1237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4930" h="123721">
                  <a:moveTo>
                    <a:pt x="25075" y="0"/>
                  </a:moveTo>
                  <a:cubicBezTo>
                    <a:pt x="23457" y="0"/>
                    <a:pt x="22648" y="0"/>
                    <a:pt x="21030" y="0"/>
                  </a:cubicBezTo>
                  <a:cubicBezTo>
                    <a:pt x="17795" y="36389"/>
                    <a:pt x="12133" y="73586"/>
                    <a:pt x="3235" y="111592"/>
                  </a:cubicBezTo>
                  <a:cubicBezTo>
                    <a:pt x="2426" y="114018"/>
                    <a:pt x="809" y="116444"/>
                    <a:pt x="0" y="118061"/>
                  </a:cubicBezTo>
                  <a:cubicBezTo>
                    <a:pt x="7279" y="121295"/>
                    <a:pt x="16177" y="123722"/>
                    <a:pt x="24266" y="123722"/>
                  </a:cubicBezTo>
                  <a:cubicBezTo>
                    <a:pt x="57429" y="123722"/>
                    <a:pt x="84931" y="96228"/>
                    <a:pt x="84931" y="61457"/>
                  </a:cubicBezTo>
                  <a:cubicBezTo>
                    <a:pt x="84931" y="26685"/>
                    <a:pt x="59047" y="0"/>
                    <a:pt x="25075" y="0"/>
                  </a:cubicBezTo>
                  <a:close/>
                </a:path>
              </a:pathLst>
            </a:custGeom>
            <a:solidFill>
              <a:srgbClr val="FFCC99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1" name="Forma libre 60">
              <a:extLst>
                <a:ext uri="{FF2B5EF4-FFF2-40B4-BE49-F238E27FC236}">
                  <a16:creationId xmlns:a16="http://schemas.microsoft.com/office/drawing/2014/main" id="{D5DA1377-6562-1240-A04C-5CD507917267}"/>
                </a:ext>
              </a:extLst>
            </p:cNvPr>
            <p:cNvSpPr/>
            <p:nvPr/>
          </p:nvSpPr>
          <p:spPr>
            <a:xfrm>
              <a:off x="4051964" y="8511155"/>
              <a:ext cx="1370424" cy="1220099"/>
            </a:xfrm>
            <a:custGeom>
              <a:avLst/>
              <a:gdLst>
                <a:gd name="connsiteX0" fmla="*/ 1326164 w 1370424"/>
                <a:gd name="connsiteY0" fmla="*/ 452533 h 1220099"/>
                <a:gd name="connsiteX1" fmla="*/ 1350430 w 1370424"/>
                <a:gd name="connsiteY1" fmla="*/ 846338 h 1220099"/>
                <a:gd name="connsiteX2" fmla="*/ 522154 w 1370424"/>
                <a:gd name="connsiteY2" fmla="*/ 1189199 h 1220099"/>
                <a:gd name="connsiteX3" fmla="*/ 33601 w 1370424"/>
                <a:gd name="connsiteY3" fmla="*/ 385416 h 1220099"/>
                <a:gd name="connsiteX4" fmla="*/ 740547 w 1370424"/>
                <a:gd name="connsiteY4" fmla="*/ 12635 h 1220099"/>
                <a:gd name="connsiteX5" fmla="*/ 1326164 w 1370424"/>
                <a:gd name="connsiteY5" fmla="*/ 452533 h 1220099"/>
                <a:gd name="connsiteX6" fmla="*/ 1326164 w 1370424"/>
                <a:gd name="connsiteY6" fmla="*/ 452533 h 12200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70424" h="1220099">
                  <a:moveTo>
                    <a:pt x="1326164" y="452533"/>
                  </a:moveTo>
                  <a:cubicBezTo>
                    <a:pt x="1375504" y="574636"/>
                    <a:pt x="1383593" y="705635"/>
                    <a:pt x="1350430" y="846338"/>
                  </a:cubicBezTo>
                  <a:cubicBezTo>
                    <a:pt x="1197554" y="1167366"/>
                    <a:pt x="921732" y="1281384"/>
                    <a:pt x="522154" y="1189199"/>
                  </a:cubicBezTo>
                  <a:cubicBezTo>
                    <a:pt x="86177" y="1061435"/>
                    <a:pt x="-77213" y="793777"/>
                    <a:pt x="33601" y="385416"/>
                  </a:cubicBezTo>
                  <a:cubicBezTo>
                    <a:pt x="201844" y="82178"/>
                    <a:pt x="437223" y="-42352"/>
                    <a:pt x="740547" y="12635"/>
                  </a:cubicBezTo>
                  <a:cubicBezTo>
                    <a:pt x="975926" y="89455"/>
                    <a:pt x="1170862" y="235819"/>
                    <a:pt x="1326164" y="452533"/>
                  </a:cubicBezTo>
                  <a:lnTo>
                    <a:pt x="1326164" y="452533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2" name="Forma libre 61">
              <a:extLst>
                <a:ext uri="{FF2B5EF4-FFF2-40B4-BE49-F238E27FC236}">
                  <a16:creationId xmlns:a16="http://schemas.microsoft.com/office/drawing/2014/main" id="{82BE22DE-F9AE-5A49-B8C0-B0E5795F2181}"/>
                </a:ext>
              </a:extLst>
            </p:cNvPr>
            <p:cNvSpPr/>
            <p:nvPr/>
          </p:nvSpPr>
          <p:spPr>
            <a:xfrm>
              <a:off x="5107967" y="9671244"/>
              <a:ext cx="941516" cy="213479"/>
            </a:xfrm>
            <a:custGeom>
              <a:avLst/>
              <a:gdLst>
                <a:gd name="connsiteX0" fmla="*/ 0 w 941516"/>
                <a:gd name="connsiteY0" fmla="*/ 213479 h 213479"/>
                <a:gd name="connsiteX1" fmla="*/ 941516 w 941516"/>
                <a:gd name="connsiteY1" fmla="*/ 0 h 2134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941516" h="213479">
                  <a:moveTo>
                    <a:pt x="0" y="213479"/>
                  </a:moveTo>
                  <a:lnTo>
                    <a:pt x="941516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3" name="Forma libre 62">
              <a:extLst>
                <a:ext uri="{FF2B5EF4-FFF2-40B4-BE49-F238E27FC236}">
                  <a16:creationId xmlns:a16="http://schemas.microsoft.com/office/drawing/2014/main" id="{C1571DA0-8DF2-0D47-92E5-A5746A7EFBF4}"/>
                </a:ext>
              </a:extLst>
            </p:cNvPr>
            <p:cNvSpPr/>
            <p:nvPr/>
          </p:nvSpPr>
          <p:spPr>
            <a:xfrm>
              <a:off x="5924919" y="9525689"/>
              <a:ext cx="98681" cy="386527"/>
            </a:xfrm>
            <a:custGeom>
              <a:avLst/>
              <a:gdLst>
                <a:gd name="connsiteX0" fmla="*/ 98681 w 98681"/>
                <a:gd name="connsiteY0" fmla="*/ 0 h 386527"/>
                <a:gd name="connsiteX1" fmla="*/ 1618 w 98681"/>
                <a:gd name="connsiteY1" fmla="*/ 174665 h 386527"/>
                <a:gd name="connsiteX2" fmla="*/ 0 w 98681"/>
                <a:gd name="connsiteY2" fmla="*/ 386527 h 3865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98681" h="386527">
                  <a:moveTo>
                    <a:pt x="98681" y="0"/>
                  </a:moveTo>
                  <a:lnTo>
                    <a:pt x="1618" y="174665"/>
                  </a:lnTo>
                  <a:lnTo>
                    <a:pt x="0" y="386527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4" name="Forma libre 63">
              <a:extLst>
                <a:ext uri="{FF2B5EF4-FFF2-40B4-BE49-F238E27FC236}">
                  <a16:creationId xmlns:a16="http://schemas.microsoft.com/office/drawing/2014/main" id="{DC670382-73C6-A346-AEE4-7AF46BE137A5}"/>
                </a:ext>
              </a:extLst>
            </p:cNvPr>
            <p:cNvSpPr/>
            <p:nvPr/>
          </p:nvSpPr>
          <p:spPr>
            <a:xfrm>
              <a:off x="5926536" y="9700354"/>
              <a:ext cx="180376" cy="197307"/>
            </a:xfrm>
            <a:custGeom>
              <a:avLst/>
              <a:gdLst>
                <a:gd name="connsiteX0" fmla="*/ 180376 w 180376"/>
                <a:gd name="connsiteY0" fmla="*/ 109166 h 197307"/>
                <a:gd name="connsiteX1" fmla="*/ 0 w 180376"/>
                <a:gd name="connsiteY1" fmla="*/ 0 h 197307"/>
                <a:gd name="connsiteX2" fmla="*/ 81695 w 180376"/>
                <a:gd name="connsiteY2" fmla="*/ 197307 h 19730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0376" h="197307">
                  <a:moveTo>
                    <a:pt x="180376" y="109166"/>
                  </a:moveTo>
                  <a:lnTo>
                    <a:pt x="0" y="0"/>
                  </a:lnTo>
                  <a:lnTo>
                    <a:pt x="81695" y="197307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5" name="Forma libre 64">
              <a:extLst>
                <a:ext uri="{FF2B5EF4-FFF2-40B4-BE49-F238E27FC236}">
                  <a16:creationId xmlns:a16="http://schemas.microsoft.com/office/drawing/2014/main" id="{32D9461F-920C-7C4F-8BC1-0464E40AA779}"/>
                </a:ext>
              </a:extLst>
            </p:cNvPr>
            <p:cNvSpPr/>
            <p:nvPr/>
          </p:nvSpPr>
          <p:spPr>
            <a:xfrm>
              <a:off x="3685178" y="8970157"/>
              <a:ext cx="275013" cy="676827"/>
            </a:xfrm>
            <a:custGeom>
              <a:avLst/>
              <a:gdLst>
                <a:gd name="connsiteX0" fmla="*/ 275013 w 275013"/>
                <a:gd name="connsiteY0" fmla="*/ 676828 h 676827"/>
                <a:gd name="connsiteX1" fmla="*/ 0 w 275013"/>
                <a:gd name="connsiteY1" fmla="*/ 0 h 6768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75013" h="676827">
                  <a:moveTo>
                    <a:pt x="275013" y="676828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6" name="Forma libre 65">
              <a:extLst>
                <a:ext uri="{FF2B5EF4-FFF2-40B4-BE49-F238E27FC236}">
                  <a16:creationId xmlns:a16="http://schemas.microsoft.com/office/drawing/2014/main" id="{2282C54F-3059-414A-88E8-64E61E4050EE}"/>
                </a:ext>
              </a:extLst>
            </p:cNvPr>
            <p:cNvSpPr/>
            <p:nvPr/>
          </p:nvSpPr>
          <p:spPr>
            <a:xfrm>
              <a:off x="3560613" y="9018675"/>
              <a:ext cx="376929" cy="125338"/>
            </a:xfrm>
            <a:custGeom>
              <a:avLst/>
              <a:gdLst>
                <a:gd name="connsiteX0" fmla="*/ 376930 w 376929"/>
                <a:gd name="connsiteY0" fmla="*/ 38814 h 125338"/>
                <a:gd name="connsiteX1" fmla="*/ 195745 w 376929"/>
                <a:gd name="connsiteY1" fmla="*/ 125338 h 125338"/>
                <a:gd name="connsiteX2" fmla="*/ 0 w 376929"/>
                <a:gd name="connsiteY2" fmla="*/ 0 h 1253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6929" h="125338">
                  <a:moveTo>
                    <a:pt x="376930" y="38814"/>
                  </a:moveTo>
                  <a:lnTo>
                    <a:pt x="195745" y="125338"/>
                  </a:ln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7" name="Forma libre 66">
              <a:extLst>
                <a:ext uri="{FF2B5EF4-FFF2-40B4-BE49-F238E27FC236}">
                  <a16:creationId xmlns:a16="http://schemas.microsoft.com/office/drawing/2014/main" id="{6D13635D-FEF7-BB47-95DA-7470EF50D167}"/>
                </a:ext>
              </a:extLst>
            </p:cNvPr>
            <p:cNvSpPr/>
            <p:nvPr/>
          </p:nvSpPr>
          <p:spPr>
            <a:xfrm>
              <a:off x="3546053" y="8951558"/>
              <a:ext cx="258027" cy="202967"/>
            </a:xfrm>
            <a:custGeom>
              <a:avLst/>
              <a:gdLst>
                <a:gd name="connsiteX0" fmla="*/ 0 w 258027"/>
                <a:gd name="connsiteY0" fmla="*/ 202967 h 202967"/>
                <a:gd name="connsiteX1" fmla="*/ 211113 w 258027"/>
                <a:gd name="connsiteY1" fmla="*/ 190838 h 202967"/>
                <a:gd name="connsiteX2" fmla="*/ 258027 w 258027"/>
                <a:gd name="connsiteY2" fmla="*/ 0 h 2029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8027" h="202967">
                  <a:moveTo>
                    <a:pt x="0" y="202967"/>
                  </a:moveTo>
                  <a:lnTo>
                    <a:pt x="211113" y="190838"/>
                  </a:lnTo>
                  <a:lnTo>
                    <a:pt x="258027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8" name="Forma libre 67">
              <a:extLst>
                <a:ext uri="{FF2B5EF4-FFF2-40B4-BE49-F238E27FC236}">
                  <a16:creationId xmlns:a16="http://schemas.microsoft.com/office/drawing/2014/main" id="{06F4297E-B7E8-0542-BD90-68576CBEA66E}"/>
                </a:ext>
              </a:extLst>
            </p:cNvPr>
            <p:cNvSpPr/>
            <p:nvPr/>
          </p:nvSpPr>
          <p:spPr>
            <a:xfrm>
              <a:off x="5332831" y="8898188"/>
              <a:ext cx="617162" cy="190838"/>
            </a:xfrm>
            <a:custGeom>
              <a:avLst/>
              <a:gdLst>
                <a:gd name="connsiteX0" fmla="*/ 0 w 617162"/>
                <a:gd name="connsiteY0" fmla="*/ 0 h 190838"/>
                <a:gd name="connsiteX1" fmla="*/ 617162 w 617162"/>
                <a:gd name="connsiteY1" fmla="*/ 190838 h 1908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17162" h="190838">
                  <a:moveTo>
                    <a:pt x="0" y="0"/>
                  </a:moveTo>
                  <a:cubicBezTo>
                    <a:pt x="200598" y="100271"/>
                    <a:pt x="406858" y="164153"/>
                    <a:pt x="617162" y="190838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69" name="Forma libre 68">
              <a:extLst>
                <a:ext uri="{FF2B5EF4-FFF2-40B4-BE49-F238E27FC236}">
                  <a16:creationId xmlns:a16="http://schemas.microsoft.com/office/drawing/2014/main" id="{B143783A-B2B1-F044-99E9-4A3964112E15}"/>
                </a:ext>
              </a:extLst>
            </p:cNvPr>
            <p:cNvSpPr/>
            <p:nvPr/>
          </p:nvSpPr>
          <p:spPr>
            <a:xfrm>
              <a:off x="5400776" y="9025144"/>
              <a:ext cx="537084" cy="178708"/>
            </a:xfrm>
            <a:custGeom>
              <a:avLst/>
              <a:gdLst>
                <a:gd name="connsiteX0" fmla="*/ 0 w 537084"/>
                <a:gd name="connsiteY0" fmla="*/ 0 h 178708"/>
                <a:gd name="connsiteX1" fmla="*/ 537085 w 537084"/>
                <a:gd name="connsiteY1" fmla="*/ 178709 h 1787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37084" h="178708">
                  <a:moveTo>
                    <a:pt x="0" y="0"/>
                  </a:moveTo>
                  <a:cubicBezTo>
                    <a:pt x="190891" y="84098"/>
                    <a:pt x="370459" y="143937"/>
                    <a:pt x="537085" y="178709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0" name="Forma libre 69">
              <a:extLst>
                <a:ext uri="{FF2B5EF4-FFF2-40B4-BE49-F238E27FC236}">
                  <a16:creationId xmlns:a16="http://schemas.microsoft.com/office/drawing/2014/main" id="{B18C9204-5D56-CC4C-8027-DFA24A7F3CED}"/>
                </a:ext>
              </a:extLst>
            </p:cNvPr>
            <p:cNvSpPr/>
            <p:nvPr/>
          </p:nvSpPr>
          <p:spPr>
            <a:xfrm>
              <a:off x="5420188" y="9148865"/>
              <a:ext cx="476420" cy="178708"/>
            </a:xfrm>
            <a:custGeom>
              <a:avLst/>
              <a:gdLst>
                <a:gd name="connsiteX0" fmla="*/ 0 w 476420"/>
                <a:gd name="connsiteY0" fmla="*/ 0 h 178708"/>
                <a:gd name="connsiteX1" fmla="*/ 476420 w 476420"/>
                <a:gd name="connsiteY1" fmla="*/ 178709 h 1787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476420" h="178708">
                  <a:moveTo>
                    <a:pt x="0" y="0"/>
                  </a:moveTo>
                  <a:cubicBezTo>
                    <a:pt x="176332" y="88950"/>
                    <a:pt x="334869" y="148789"/>
                    <a:pt x="476420" y="178709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1" name="Forma libre 70">
              <a:extLst>
                <a:ext uri="{FF2B5EF4-FFF2-40B4-BE49-F238E27FC236}">
                  <a16:creationId xmlns:a16="http://schemas.microsoft.com/office/drawing/2014/main" id="{1EC96691-E7D8-4F46-AAF2-CEEC0061B58F}"/>
                </a:ext>
              </a:extLst>
            </p:cNvPr>
            <p:cNvSpPr/>
            <p:nvPr/>
          </p:nvSpPr>
          <p:spPr>
            <a:xfrm>
              <a:off x="5477618" y="9338086"/>
              <a:ext cx="459433" cy="182751"/>
            </a:xfrm>
            <a:custGeom>
              <a:avLst/>
              <a:gdLst>
                <a:gd name="connsiteX0" fmla="*/ 0 w 459433"/>
                <a:gd name="connsiteY0" fmla="*/ 0 h 182751"/>
                <a:gd name="connsiteX1" fmla="*/ 459434 w 459433"/>
                <a:gd name="connsiteY1" fmla="*/ 182751 h 1827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459433" h="182751">
                  <a:moveTo>
                    <a:pt x="0" y="0"/>
                  </a:moveTo>
                  <a:cubicBezTo>
                    <a:pt x="156110" y="70351"/>
                    <a:pt x="309794" y="130999"/>
                    <a:pt x="459434" y="182751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2" name="Forma libre 71">
              <a:extLst>
                <a:ext uri="{FF2B5EF4-FFF2-40B4-BE49-F238E27FC236}">
                  <a16:creationId xmlns:a16="http://schemas.microsoft.com/office/drawing/2014/main" id="{388EB155-8264-FF46-95A2-0C8A74C11166}"/>
                </a:ext>
              </a:extLst>
            </p:cNvPr>
            <p:cNvSpPr/>
            <p:nvPr/>
          </p:nvSpPr>
          <p:spPr>
            <a:xfrm>
              <a:off x="3437666" y="8720289"/>
              <a:ext cx="643045" cy="173893"/>
            </a:xfrm>
            <a:custGeom>
              <a:avLst/>
              <a:gdLst>
                <a:gd name="connsiteX0" fmla="*/ 643046 w 643045"/>
                <a:gd name="connsiteY0" fmla="*/ 160919 h 173893"/>
                <a:gd name="connsiteX1" fmla="*/ 0 w 643045"/>
                <a:gd name="connsiteY1" fmla="*/ 0 h 1738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43045" h="173893">
                  <a:moveTo>
                    <a:pt x="643046" y="160919"/>
                  </a:moveTo>
                  <a:cubicBezTo>
                    <a:pt x="411711" y="201350"/>
                    <a:pt x="197362" y="147172"/>
                    <a:pt x="0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3" name="Forma libre 72">
              <a:extLst>
                <a:ext uri="{FF2B5EF4-FFF2-40B4-BE49-F238E27FC236}">
                  <a16:creationId xmlns:a16="http://schemas.microsoft.com/office/drawing/2014/main" id="{056BD053-9AC5-0340-B79C-33E6A7EF7A3C}"/>
                </a:ext>
              </a:extLst>
            </p:cNvPr>
            <p:cNvSpPr/>
            <p:nvPr/>
          </p:nvSpPr>
          <p:spPr>
            <a:xfrm>
              <a:off x="3458696" y="8397643"/>
              <a:ext cx="740109" cy="333966"/>
            </a:xfrm>
            <a:custGeom>
              <a:avLst/>
              <a:gdLst>
                <a:gd name="connsiteX0" fmla="*/ 740109 w 740109"/>
                <a:gd name="connsiteY0" fmla="*/ 333966 h 333966"/>
                <a:gd name="connsiteX1" fmla="*/ 0 w 740109"/>
                <a:gd name="connsiteY1" fmla="*/ 0 h 3339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740109" h="333966">
                  <a:moveTo>
                    <a:pt x="740109" y="333966"/>
                  </a:moveTo>
                  <a:cubicBezTo>
                    <a:pt x="416564" y="333158"/>
                    <a:pt x="169861" y="221566"/>
                    <a:pt x="0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4" name="Forma libre 73">
              <a:extLst>
                <a:ext uri="{FF2B5EF4-FFF2-40B4-BE49-F238E27FC236}">
                  <a16:creationId xmlns:a16="http://schemas.microsoft.com/office/drawing/2014/main" id="{8E2C4706-453B-A342-939C-E6EC9C9C656B}"/>
                </a:ext>
              </a:extLst>
            </p:cNvPr>
            <p:cNvSpPr/>
            <p:nvPr/>
          </p:nvSpPr>
          <p:spPr>
            <a:xfrm>
              <a:off x="3659294" y="8371767"/>
              <a:ext cx="630913" cy="270084"/>
            </a:xfrm>
            <a:custGeom>
              <a:avLst/>
              <a:gdLst>
                <a:gd name="connsiteX0" fmla="*/ 630913 w 630913"/>
                <a:gd name="connsiteY0" fmla="*/ 270084 h 270084"/>
                <a:gd name="connsiteX1" fmla="*/ 0 w 630913"/>
                <a:gd name="connsiteY1" fmla="*/ 0 h 2700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30913" h="270084">
                  <a:moveTo>
                    <a:pt x="630913" y="270084"/>
                  </a:moveTo>
                  <a:cubicBezTo>
                    <a:pt x="385019" y="213480"/>
                    <a:pt x="174714" y="123721"/>
                    <a:pt x="0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5" name="Forma libre 74">
              <a:extLst>
                <a:ext uri="{FF2B5EF4-FFF2-40B4-BE49-F238E27FC236}">
                  <a16:creationId xmlns:a16="http://schemas.microsoft.com/office/drawing/2014/main" id="{431FAA39-6184-4049-A421-F3DBA8ECAA37}"/>
                </a:ext>
              </a:extLst>
            </p:cNvPr>
            <p:cNvSpPr/>
            <p:nvPr/>
          </p:nvSpPr>
          <p:spPr>
            <a:xfrm>
              <a:off x="3863937" y="8357212"/>
              <a:ext cx="603411" cy="185177"/>
            </a:xfrm>
            <a:custGeom>
              <a:avLst/>
              <a:gdLst>
                <a:gd name="connsiteX0" fmla="*/ 0 w 603411"/>
                <a:gd name="connsiteY0" fmla="*/ 0 h 185177"/>
                <a:gd name="connsiteX1" fmla="*/ 603411 w 603411"/>
                <a:gd name="connsiteY1" fmla="*/ 185177 h 1851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03411" h="185177">
                  <a:moveTo>
                    <a:pt x="0" y="0"/>
                  </a:moveTo>
                  <a:cubicBezTo>
                    <a:pt x="244276" y="109166"/>
                    <a:pt x="445683" y="170622"/>
                    <a:pt x="603411" y="185177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6" name="Forma libre 75">
              <a:extLst>
                <a:ext uri="{FF2B5EF4-FFF2-40B4-BE49-F238E27FC236}">
                  <a16:creationId xmlns:a16="http://schemas.microsoft.com/office/drawing/2014/main" id="{01CDFAF5-23D3-8A4D-835F-3AF5A39E5859}"/>
                </a:ext>
              </a:extLst>
            </p:cNvPr>
            <p:cNvSpPr/>
            <p:nvPr/>
          </p:nvSpPr>
          <p:spPr>
            <a:xfrm>
              <a:off x="4325328" y="8860991"/>
              <a:ext cx="931470" cy="475483"/>
            </a:xfrm>
            <a:custGeom>
              <a:avLst/>
              <a:gdLst>
                <a:gd name="connsiteX0" fmla="*/ 469 w 931470"/>
                <a:gd name="connsiteY0" fmla="*/ 0 h 475483"/>
                <a:gd name="connsiteX1" fmla="*/ 931470 w 931470"/>
                <a:gd name="connsiteY1" fmla="*/ 230461 h 47548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931470" h="475483">
                  <a:moveTo>
                    <a:pt x="469" y="0"/>
                  </a:moveTo>
                  <a:cubicBezTo>
                    <a:pt x="-22179" y="523187"/>
                    <a:pt x="782639" y="636396"/>
                    <a:pt x="931470" y="230461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7" name="Forma libre 76">
              <a:extLst>
                <a:ext uri="{FF2B5EF4-FFF2-40B4-BE49-F238E27FC236}">
                  <a16:creationId xmlns:a16="http://schemas.microsoft.com/office/drawing/2014/main" id="{54D2D2D6-5405-6945-A060-98433CA76B18}"/>
                </a:ext>
              </a:extLst>
            </p:cNvPr>
            <p:cNvSpPr/>
            <p:nvPr/>
          </p:nvSpPr>
          <p:spPr>
            <a:xfrm>
              <a:off x="4853176" y="8738973"/>
              <a:ext cx="124565" cy="67031"/>
            </a:xfrm>
            <a:custGeom>
              <a:avLst/>
              <a:gdLst>
                <a:gd name="connsiteX0" fmla="*/ 124565 w 124565"/>
                <a:gd name="connsiteY0" fmla="*/ 67031 h 67031"/>
                <a:gd name="connsiteX1" fmla="*/ 0 w 124565"/>
                <a:gd name="connsiteY1" fmla="*/ 37112 h 6703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24565" h="67031">
                  <a:moveTo>
                    <a:pt x="124565" y="67031"/>
                  </a:moveTo>
                  <a:cubicBezTo>
                    <a:pt x="86548" y="-10598"/>
                    <a:pt x="45296" y="-21110"/>
                    <a:pt x="0" y="37112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8" name="Forma libre 77">
              <a:extLst>
                <a:ext uri="{FF2B5EF4-FFF2-40B4-BE49-F238E27FC236}">
                  <a16:creationId xmlns:a16="http://schemas.microsoft.com/office/drawing/2014/main" id="{5EF7EB39-88AB-7A48-9422-F0A9D8762F42}"/>
                </a:ext>
              </a:extLst>
            </p:cNvPr>
            <p:cNvSpPr/>
            <p:nvPr/>
          </p:nvSpPr>
          <p:spPr>
            <a:xfrm>
              <a:off x="4610517" y="8693824"/>
              <a:ext cx="139933" cy="36976"/>
            </a:xfrm>
            <a:custGeom>
              <a:avLst/>
              <a:gdLst>
                <a:gd name="connsiteX0" fmla="*/ 139933 w 139933"/>
                <a:gd name="connsiteY0" fmla="*/ 30507 h 36976"/>
                <a:gd name="connsiteX1" fmla="*/ 0 w 139933"/>
                <a:gd name="connsiteY1" fmla="*/ 36977 h 369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39933" h="36976">
                  <a:moveTo>
                    <a:pt x="139933" y="30507"/>
                  </a:moveTo>
                  <a:cubicBezTo>
                    <a:pt x="104343" y="-12350"/>
                    <a:pt x="58238" y="-9924"/>
                    <a:pt x="0" y="36977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79" name="Forma libre 78">
              <a:extLst>
                <a:ext uri="{FF2B5EF4-FFF2-40B4-BE49-F238E27FC236}">
                  <a16:creationId xmlns:a16="http://schemas.microsoft.com/office/drawing/2014/main" id="{7EC4FA93-EFFB-2A41-898E-4D249E0ACEF1}"/>
                </a:ext>
              </a:extLst>
            </p:cNvPr>
            <p:cNvSpPr/>
            <p:nvPr/>
          </p:nvSpPr>
          <p:spPr>
            <a:xfrm>
              <a:off x="4579780" y="8269070"/>
              <a:ext cx="198171" cy="247442"/>
            </a:xfrm>
            <a:custGeom>
              <a:avLst/>
              <a:gdLst>
                <a:gd name="connsiteX0" fmla="*/ 0 w 198171"/>
                <a:gd name="connsiteY0" fmla="*/ 247443 h 247442"/>
                <a:gd name="connsiteX1" fmla="*/ 198171 w 198171"/>
                <a:gd name="connsiteY1" fmla="*/ 0 h 2474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98171" h="247442">
                  <a:moveTo>
                    <a:pt x="0" y="247443"/>
                  </a:moveTo>
                  <a:cubicBezTo>
                    <a:pt x="97872" y="151215"/>
                    <a:pt x="163390" y="68734"/>
                    <a:pt x="198171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0" name="Forma libre 79">
              <a:extLst>
                <a:ext uri="{FF2B5EF4-FFF2-40B4-BE49-F238E27FC236}">
                  <a16:creationId xmlns:a16="http://schemas.microsoft.com/office/drawing/2014/main" id="{6964D78C-7309-2843-8BB8-50A113DC7551}"/>
                </a:ext>
              </a:extLst>
            </p:cNvPr>
            <p:cNvSpPr/>
            <p:nvPr/>
          </p:nvSpPr>
          <p:spPr>
            <a:xfrm>
              <a:off x="4718095" y="8347508"/>
              <a:ext cx="175523" cy="166578"/>
            </a:xfrm>
            <a:custGeom>
              <a:avLst/>
              <a:gdLst>
                <a:gd name="connsiteX0" fmla="*/ 0 w 175523"/>
                <a:gd name="connsiteY0" fmla="*/ 166579 h 166578"/>
                <a:gd name="connsiteX1" fmla="*/ 175523 w 175523"/>
                <a:gd name="connsiteY1" fmla="*/ 0 h 1665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75523" h="166578">
                  <a:moveTo>
                    <a:pt x="0" y="166579"/>
                  </a:moveTo>
                  <a:cubicBezTo>
                    <a:pt x="67136" y="112400"/>
                    <a:pt x="125374" y="56604"/>
                    <a:pt x="175523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1" name="Forma libre 80">
              <a:extLst>
                <a:ext uri="{FF2B5EF4-FFF2-40B4-BE49-F238E27FC236}">
                  <a16:creationId xmlns:a16="http://schemas.microsoft.com/office/drawing/2014/main" id="{252907EF-0883-6143-B1D9-0FF769A9019F}"/>
                </a:ext>
              </a:extLst>
            </p:cNvPr>
            <p:cNvSpPr/>
            <p:nvPr/>
          </p:nvSpPr>
          <p:spPr>
            <a:xfrm>
              <a:off x="4845896" y="8397643"/>
              <a:ext cx="81695" cy="145554"/>
            </a:xfrm>
            <a:custGeom>
              <a:avLst/>
              <a:gdLst>
                <a:gd name="connsiteX0" fmla="*/ 0 w 81695"/>
                <a:gd name="connsiteY0" fmla="*/ 145554 h 145554"/>
                <a:gd name="connsiteX1" fmla="*/ 81695 w 81695"/>
                <a:gd name="connsiteY1" fmla="*/ 0 h 1455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81695" h="145554">
                  <a:moveTo>
                    <a:pt x="0" y="145554"/>
                  </a:moveTo>
                  <a:cubicBezTo>
                    <a:pt x="34781" y="93801"/>
                    <a:pt x="61474" y="45283"/>
                    <a:pt x="81695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2" name="Forma libre 81">
              <a:extLst>
                <a:ext uri="{FF2B5EF4-FFF2-40B4-BE49-F238E27FC236}">
                  <a16:creationId xmlns:a16="http://schemas.microsoft.com/office/drawing/2014/main" id="{57467219-D2EF-7E49-894D-945BAC8E1735}"/>
                </a:ext>
              </a:extLst>
            </p:cNvPr>
            <p:cNvSpPr/>
            <p:nvPr/>
          </p:nvSpPr>
          <p:spPr>
            <a:xfrm>
              <a:off x="4963181" y="8432415"/>
              <a:ext cx="45296" cy="187603"/>
            </a:xfrm>
            <a:custGeom>
              <a:avLst/>
              <a:gdLst>
                <a:gd name="connsiteX0" fmla="*/ 45297 w 45296"/>
                <a:gd name="connsiteY0" fmla="*/ 187603 h 187603"/>
                <a:gd name="connsiteX1" fmla="*/ 0 w 45296"/>
                <a:gd name="connsiteY1" fmla="*/ 0 h 1876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45296" h="187603">
                  <a:moveTo>
                    <a:pt x="45297" y="187603"/>
                  </a:moveTo>
                  <a:cubicBezTo>
                    <a:pt x="33164" y="120487"/>
                    <a:pt x="17795" y="57413"/>
                    <a:pt x="0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3" name="Forma libre 82">
              <a:extLst>
                <a:ext uri="{FF2B5EF4-FFF2-40B4-BE49-F238E27FC236}">
                  <a16:creationId xmlns:a16="http://schemas.microsoft.com/office/drawing/2014/main" id="{3097CC92-ECEC-A448-AAD3-1DC5D6C6B8F1}"/>
                </a:ext>
              </a:extLst>
            </p:cNvPr>
            <p:cNvSpPr/>
            <p:nvPr/>
          </p:nvSpPr>
          <p:spPr>
            <a:xfrm>
              <a:off x="5101248" y="8578777"/>
              <a:ext cx="45544" cy="136659"/>
            </a:xfrm>
            <a:custGeom>
              <a:avLst/>
              <a:gdLst>
                <a:gd name="connsiteX0" fmla="*/ 45545 w 45544"/>
                <a:gd name="connsiteY0" fmla="*/ 136660 h 136659"/>
                <a:gd name="connsiteX1" fmla="*/ 248 w 45544"/>
                <a:gd name="connsiteY1" fmla="*/ 0 h 1366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45544" h="136659">
                  <a:moveTo>
                    <a:pt x="45545" y="136660"/>
                  </a:moveTo>
                  <a:cubicBezTo>
                    <a:pt x="13190" y="92993"/>
                    <a:pt x="-2178" y="46901"/>
                    <a:pt x="248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4" name="Forma libre 83">
              <a:extLst>
                <a:ext uri="{FF2B5EF4-FFF2-40B4-BE49-F238E27FC236}">
                  <a16:creationId xmlns:a16="http://schemas.microsoft.com/office/drawing/2014/main" id="{A70722FE-5C14-F743-A9A0-087A833638A2}"/>
                </a:ext>
              </a:extLst>
            </p:cNvPr>
            <p:cNvSpPr/>
            <p:nvPr/>
          </p:nvSpPr>
          <p:spPr>
            <a:xfrm>
              <a:off x="5229246" y="8708968"/>
              <a:ext cx="27552" cy="105930"/>
            </a:xfrm>
            <a:custGeom>
              <a:avLst/>
              <a:gdLst>
                <a:gd name="connsiteX0" fmla="*/ 27552 w 27552"/>
                <a:gd name="connsiteY0" fmla="*/ 105931 h 105930"/>
                <a:gd name="connsiteX1" fmla="*/ 50 w 27552"/>
                <a:gd name="connsiteY1" fmla="*/ 0 h 1059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7552" h="105930">
                  <a:moveTo>
                    <a:pt x="27552" y="105931"/>
                  </a:moveTo>
                  <a:cubicBezTo>
                    <a:pt x="8139" y="72777"/>
                    <a:pt x="-758" y="37197"/>
                    <a:pt x="50" y="0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5" name="Forma libre 84">
              <a:extLst>
                <a:ext uri="{FF2B5EF4-FFF2-40B4-BE49-F238E27FC236}">
                  <a16:creationId xmlns:a16="http://schemas.microsoft.com/office/drawing/2014/main" id="{B74A883D-9881-0D4F-988C-C15C347B40A8}"/>
                </a:ext>
              </a:extLst>
            </p:cNvPr>
            <p:cNvSpPr/>
            <p:nvPr/>
          </p:nvSpPr>
          <p:spPr>
            <a:xfrm>
              <a:off x="4384201" y="10436816"/>
              <a:ext cx="272182" cy="276758"/>
            </a:xfrm>
            <a:custGeom>
              <a:avLst/>
              <a:gdLst>
                <a:gd name="connsiteX0" fmla="*/ 108222 w 272182"/>
                <a:gd name="connsiteY0" fmla="*/ 276758 h 276758"/>
                <a:gd name="connsiteX1" fmla="*/ 126016 w 272182"/>
                <a:gd name="connsiteY1" fmla="*/ 46297 h 276758"/>
                <a:gd name="connsiteX2" fmla="*/ 108222 w 272182"/>
                <a:gd name="connsiteY2" fmla="*/ 276758 h 2767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72182" h="276758">
                  <a:moveTo>
                    <a:pt x="108222" y="276758"/>
                  </a:moveTo>
                  <a:cubicBezTo>
                    <a:pt x="352498" y="106136"/>
                    <a:pt x="294260" y="-77424"/>
                    <a:pt x="126016" y="46297"/>
                  </a:cubicBezTo>
                  <a:cubicBezTo>
                    <a:pt x="12775" y="-66912"/>
                    <a:pt x="-81052" y="34168"/>
                    <a:pt x="108222" y="276758"/>
                  </a:cubicBezTo>
                  <a:close/>
                </a:path>
              </a:pathLst>
            </a:custGeom>
            <a:noFill/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6" name="Forma libre 85">
              <a:extLst>
                <a:ext uri="{FF2B5EF4-FFF2-40B4-BE49-F238E27FC236}">
                  <a16:creationId xmlns:a16="http://schemas.microsoft.com/office/drawing/2014/main" id="{EE71C85F-2F30-A743-9D90-393BD25F5B08}"/>
                </a:ext>
              </a:extLst>
            </p:cNvPr>
            <p:cNvSpPr/>
            <p:nvPr/>
          </p:nvSpPr>
          <p:spPr>
            <a:xfrm>
              <a:off x="4676844" y="9715719"/>
              <a:ext cx="451195" cy="405235"/>
            </a:xfrm>
            <a:custGeom>
              <a:avLst/>
              <a:gdLst>
                <a:gd name="connsiteX0" fmla="*/ 0 w 451195"/>
                <a:gd name="connsiteY0" fmla="*/ 4852 h 405235"/>
                <a:gd name="connsiteX1" fmla="*/ 303324 w 451195"/>
                <a:gd name="connsiteY1" fmla="*/ 0 h 405235"/>
                <a:gd name="connsiteX2" fmla="*/ 448919 w 451195"/>
                <a:gd name="connsiteY2" fmla="*/ 279788 h 405235"/>
                <a:gd name="connsiteX3" fmla="*/ 105961 w 451195"/>
                <a:gd name="connsiteY3" fmla="*/ 394614 h 405235"/>
                <a:gd name="connsiteX4" fmla="*/ 0 w 451195"/>
                <a:gd name="connsiteY4" fmla="*/ 4852 h 40523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51195" h="405235">
                  <a:moveTo>
                    <a:pt x="0" y="4852"/>
                  </a:moveTo>
                  <a:cubicBezTo>
                    <a:pt x="111623" y="21833"/>
                    <a:pt x="213539" y="20216"/>
                    <a:pt x="303324" y="0"/>
                  </a:cubicBezTo>
                  <a:cubicBezTo>
                    <a:pt x="414138" y="111592"/>
                    <a:pt x="462670" y="204585"/>
                    <a:pt x="448919" y="279788"/>
                  </a:cubicBezTo>
                  <a:cubicBezTo>
                    <a:pt x="418991" y="387336"/>
                    <a:pt x="304132" y="426151"/>
                    <a:pt x="105961" y="394614"/>
                  </a:cubicBezTo>
                  <a:lnTo>
                    <a:pt x="0" y="4852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87" name="Forma libre 86">
              <a:extLst>
                <a:ext uri="{FF2B5EF4-FFF2-40B4-BE49-F238E27FC236}">
                  <a16:creationId xmlns:a16="http://schemas.microsoft.com/office/drawing/2014/main" id="{DD6F4032-DCF0-6047-A714-24012709751F}"/>
                </a:ext>
              </a:extLst>
            </p:cNvPr>
            <p:cNvSpPr/>
            <p:nvPr/>
          </p:nvSpPr>
          <p:spPr>
            <a:xfrm>
              <a:off x="4061299" y="9688225"/>
              <a:ext cx="209495" cy="270084"/>
            </a:xfrm>
            <a:custGeom>
              <a:avLst/>
              <a:gdLst>
                <a:gd name="connsiteX0" fmla="*/ 0 w 209495"/>
                <a:gd name="connsiteY0" fmla="*/ 270084 h 270084"/>
                <a:gd name="connsiteX1" fmla="*/ 209495 w 209495"/>
                <a:gd name="connsiteY1" fmla="*/ 0 h 2700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09495" h="270084">
                  <a:moveTo>
                    <a:pt x="0" y="270084"/>
                  </a:moveTo>
                  <a:lnTo>
                    <a:pt x="209495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grpSp>
        <p:nvGrpSpPr>
          <p:cNvPr id="88" name="Gráfico 3">
            <a:extLst>
              <a:ext uri="{FF2B5EF4-FFF2-40B4-BE49-F238E27FC236}">
                <a16:creationId xmlns:a16="http://schemas.microsoft.com/office/drawing/2014/main" id="{C24A72B1-C368-3C46-9627-0CBAAC92C65D}"/>
              </a:ext>
            </a:extLst>
          </p:cNvPr>
          <p:cNvGrpSpPr/>
          <p:nvPr/>
        </p:nvGrpSpPr>
        <p:grpSpPr>
          <a:xfrm>
            <a:off x="7222742" y="717182"/>
            <a:ext cx="1368594" cy="3083782"/>
            <a:chOff x="6970778" y="3572518"/>
            <a:chExt cx="1771409" cy="3991422"/>
          </a:xfrm>
          <a:solidFill>
            <a:schemeClr val="accent1"/>
          </a:solidFill>
        </p:grpSpPr>
        <p:grpSp>
          <p:nvGrpSpPr>
            <p:cNvPr id="89" name="Gráfico 3">
              <a:extLst>
                <a:ext uri="{FF2B5EF4-FFF2-40B4-BE49-F238E27FC236}">
                  <a16:creationId xmlns:a16="http://schemas.microsoft.com/office/drawing/2014/main" id="{C24A72B1-C368-3C46-9627-0CBAAC92C65D}"/>
                </a:ext>
              </a:extLst>
            </p:cNvPr>
            <p:cNvGrpSpPr/>
            <p:nvPr/>
          </p:nvGrpSpPr>
          <p:grpSpPr>
            <a:xfrm>
              <a:off x="7357066" y="6053716"/>
              <a:ext cx="959764" cy="726085"/>
              <a:chOff x="7357066" y="6053716"/>
              <a:chExt cx="959764" cy="726085"/>
            </a:xfrm>
            <a:noFill/>
          </p:grpSpPr>
          <p:sp>
            <p:nvSpPr>
              <p:cNvPr id="90" name="Forma libre 89">
                <a:extLst>
                  <a:ext uri="{FF2B5EF4-FFF2-40B4-BE49-F238E27FC236}">
                    <a16:creationId xmlns:a16="http://schemas.microsoft.com/office/drawing/2014/main" id="{4E3F31D4-7542-E44B-ACB6-10FA4AFA17BB}"/>
                  </a:ext>
                </a:extLst>
              </p:cNvPr>
              <p:cNvSpPr/>
              <p:nvPr/>
            </p:nvSpPr>
            <p:spPr>
              <a:xfrm>
                <a:off x="7870233" y="6223760"/>
                <a:ext cx="446596" cy="534273"/>
              </a:xfrm>
              <a:custGeom>
                <a:avLst/>
                <a:gdLst>
                  <a:gd name="connsiteX0" fmla="*/ 0 w 446596"/>
                  <a:gd name="connsiteY0" fmla="*/ 376287 h 534273"/>
                  <a:gd name="connsiteX1" fmla="*/ 376121 w 446596"/>
                  <a:gd name="connsiteY1" fmla="*/ 272 h 534273"/>
                  <a:gd name="connsiteX2" fmla="*/ 16177 w 446596"/>
                  <a:gd name="connsiteY2" fmla="*/ 418336 h 534273"/>
                  <a:gd name="connsiteX3" fmla="*/ 380974 w 446596"/>
                  <a:gd name="connsiteY3" fmla="*/ 53642 h 534273"/>
                  <a:gd name="connsiteX4" fmla="*/ 42870 w 446596"/>
                  <a:gd name="connsiteY4" fmla="*/ 449873 h 534273"/>
                  <a:gd name="connsiteX5" fmla="*/ 392298 w 446596"/>
                  <a:gd name="connsiteY5" fmla="*/ 100543 h 534273"/>
                  <a:gd name="connsiteX6" fmla="*/ 63900 w 446596"/>
                  <a:gd name="connsiteY6" fmla="*/ 483836 h 534273"/>
                  <a:gd name="connsiteX7" fmla="*/ 401196 w 446596"/>
                  <a:gd name="connsiteY7" fmla="*/ 146635 h 534273"/>
                  <a:gd name="connsiteX8" fmla="*/ 68753 w 446596"/>
                  <a:gd name="connsiteY8" fmla="*/ 533971 h 534273"/>
                  <a:gd name="connsiteX9" fmla="*/ 402814 w 446596"/>
                  <a:gd name="connsiteY9" fmla="*/ 200005 h 534273"/>
                  <a:gd name="connsiteX10" fmla="*/ 145595 w 446596"/>
                  <a:gd name="connsiteY10" fmla="*/ 509712 h 534273"/>
                  <a:gd name="connsiteX11" fmla="*/ 410093 w 446596"/>
                  <a:gd name="connsiteY11" fmla="*/ 245288 h 534273"/>
                  <a:gd name="connsiteX12" fmla="*/ 200598 w 446596"/>
                  <a:gd name="connsiteY12" fmla="*/ 510521 h 534273"/>
                  <a:gd name="connsiteX13" fmla="*/ 436786 w 446596"/>
                  <a:gd name="connsiteY13" fmla="*/ 274399 h 534273"/>
                  <a:gd name="connsiteX14" fmla="*/ 277440 w 446596"/>
                  <a:gd name="connsiteY14" fmla="*/ 492731 h 534273"/>
                  <a:gd name="connsiteX15" fmla="*/ 446492 w 446596"/>
                  <a:gd name="connsiteY15" fmla="*/ 323726 h 534273"/>
                  <a:gd name="connsiteX16" fmla="*/ 340531 w 446596"/>
                  <a:gd name="connsiteY16" fmla="*/ 487070 h 534273"/>
                  <a:gd name="connsiteX17" fmla="*/ 440022 w 446596"/>
                  <a:gd name="connsiteY17" fmla="*/ 387608 h 534273"/>
                  <a:gd name="connsiteX18" fmla="*/ 412520 w 446596"/>
                  <a:gd name="connsiteY18" fmla="*/ 471706 h 534273"/>
                  <a:gd name="connsiteX19" fmla="*/ 444874 w 446596"/>
                  <a:gd name="connsiteY19" fmla="*/ 439361 h 5342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446596" h="534273">
                    <a:moveTo>
                      <a:pt x="0" y="376287"/>
                    </a:moveTo>
                    <a:cubicBezTo>
                      <a:pt x="9706" y="385991"/>
                      <a:pt x="363988" y="-11858"/>
                      <a:pt x="376121" y="272"/>
                    </a:cubicBezTo>
                    <a:cubicBezTo>
                      <a:pt x="386636" y="10784"/>
                      <a:pt x="6471" y="408633"/>
                      <a:pt x="16177" y="418336"/>
                    </a:cubicBezTo>
                    <a:cubicBezTo>
                      <a:pt x="29928" y="432083"/>
                      <a:pt x="367224" y="39895"/>
                      <a:pt x="380974" y="53642"/>
                    </a:cubicBezTo>
                    <a:cubicBezTo>
                      <a:pt x="391490" y="64154"/>
                      <a:pt x="33972" y="440169"/>
                      <a:pt x="42870" y="449873"/>
                    </a:cubicBezTo>
                    <a:cubicBezTo>
                      <a:pt x="54194" y="461194"/>
                      <a:pt x="378548" y="87605"/>
                      <a:pt x="392298" y="100543"/>
                    </a:cubicBezTo>
                    <a:cubicBezTo>
                      <a:pt x="401196" y="109438"/>
                      <a:pt x="55003" y="474941"/>
                      <a:pt x="63900" y="483836"/>
                    </a:cubicBezTo>
                    <a:cubicBezTo>
                      <a:pt x="73606" y="493539"/>
                      <a:pt x="391490" y="136931"/>
                      <a:pt x="401196" y="146635"/>
                    </a:cubicBezTo>
                    <a:cubicBezTo>
                      <a:pt x="409284" y="154721"/>
                      <a:pt x="59856" y="524268"/>
                      <a:pt x="68753" y="533971"/>
                    </a:cubicBezTo>
                    <a:cubicBezTo>
                      <a:pt x="80886" y="546101"/>
                      <a:pt x="392298" y="189492"/>
                      <a:pt x="402814" y="200005"/>
                    </a:cubicBezTo>
                    <a:cubicBezTo>
                      <a:pt x="409284" y="206474"/>
                      <a:pt x="138315" y="502434"/>
                      <a:pt x="145595" y="509712"/>
                    </a:cubicBezTo>
                    <a:cubicBezTo>
                      <a:pt x="156110" y="520224"/>
                      <a:pt x="398769" y="233967"/>
                      <a:pt x="410093" y="245288"/>
                    </a:cubicBezTo>
                    <a:cubicBezTo>
                      <a:pt x="416564" y="251757"/>
                      <a:pt x="194127" y="504052"/>
                      <a:pt x="200598" y="510521"/>
                    </a:cubicBezTo>
                    <a:cubicBezTo>
                      <a:pt x="209496" y="519416"/>
                      <a:pt x="426270" y="264696"/>
                      <a:pt x="436786" y="274399"/>
                    </a:cubicBezTo>
                    <a:cubicBezTo>
                      <a:pt x="440830" y="278442"/>
                      <a:pt x="271778" y="487879"/>
                      <a:pt x="277440" y="492731"/>
                    </a:cubicBezTo>
                    <a:cubicBezTo>
                      <a:pt x="285528" y="500817"/>
                      <a:pt x="438403" y="315640"/>
                      <a:pt x="446492" y="323726"/>
                    </a:cubicBezTo>
                    <a:cubicBezTo>
                      <a:pt x="450536" y="327769"/>
                      <a:pt x="336487" y="483836"/>
                      <a:pt x="340531" y="487070"/>
                    </a:cubicBezTo>
                    <a:cubicBezTo>
                      <a:pt x="344575" y="491113"/>
                      <a:pt x="434359" y="381139"/>
                      <a:pt x="440022" y="387608"/>
                    </a:cubicBezTo>
                    <a:cubicBezTo>
                      <a:pt x="441639" y="389225"/>
                      <a:pt x="410902" y="470089"/>
                      <a:pt x="412520" y="471706"/>
                    </a:cubicBezTo>
                    <a:cubicBezTo>
                      <a:pt x="416564" y="475749"/>
                      <a:pt x="440830" y="435318"/>
                      <a:pt x="444874" y="439361"/>
                    </a:cubicBezTo>
                  </a:path>
                </a:pathLst>
              </a:custGeom>
              <a:noFill/>
              <a:ln w="16177" cap="rnd">
                <a:solidFill>
                  <a:srgbClr val="7A8FCC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91" name="Forma libre 90">
                <a:extLst>
                  <a:ext uri="{FF2B5EF4-FFF2-40B4-BE49-F238E27FC236}">
                    <a16:creationId xmlns:a16="http://schemas.microsoft.com/office/drawing/2014/main" id="{4968CDD0-1447-D64F-9AC2-1D68757C6987}"/>
                  </a:ext>
                </a:extLst>
              </p:cNvPr>
              <p:cNvSpPr/>
              <p:nvPr/>
            </p:nvSpPr>
            <p:spPr>
              <a:xfrm>
                <a:off x="7357066" y="6053716"/>
                <a:ext cx="883020" cy="726085"/>
              </a:xfrm>
              <a:custGeom>
                <a:avLst/>
                <a:gdLst>
                  <a:gd name="connsiteX0" fmla="*/ 46454 w 883020"/>
                  <a:gd name="connsiteY0" fmla="*/ 98347 h 726085"/>
                  <a:gd name="connsiteX1" fmla="*/ 74764 w 883020"/>
                  <a:gd name="connsiteY1" fmla="*/ 70045 h 726085"/>
                  <a:gd name="connsiteX2" fmla="*/ 43219 w 883020"/>
                  <a:gd name="connsiteY2" fmla="*/ 160612 h 726085"/>
                  <a:gd name="connsiteX3" fmla="*/ 147562 w 883020"/>
                  <a:gd name="connsiteY3" fmla="*/ 56298 h 726085"/>
                  <a:gd name="connsiteX4" fmla="*/ 28659 w 883020"/>
                  <a:gd name="connsiteY4" fmla="*/ 230963 h 726085"/>
                  <a:gd name="connsiteX5" fmla="*/ 195285 w 883020"/>
                  <a:gd name="connsiteY5" fmla="*/ 64384 h 726085"/>
                  <a:gd name="connsiteX6" fmla="*/ 35130 w 883020"/>
                  <a:gd name="connsiteY6" fmla="*/ 278673 h 726085"/>
                  <a:gd name="connsiteX7" fmla="*/ 273744 w 883020"/>
                  <a:gd name="connsiteY7" fmla="*/ 40125 h 726085"/>
                  <a:gd name="connsiteX8" fmla="*/ 28659 w 883020"/>
                  <a:gd name="connsiteY8" fmla="*/ 339320 h 726085"/>
                  <a:gd name="connsiteX9" fmla="*/ 323894 w 883020"/>
                  <a:gd name="connsiteY9" fmla="*/ 44169 h 726085"/>
                  <a:gd name="connsiteX10" fmla="*/ 13291 w 883020"/>
                  <a:gd name="connsiteY10" fmla="*/ 416949 h 726085"/>
                  <a:gd name="connsiteX11" fmla="*/ 403971 w 883020"/>
                  <a:gd name="connsiteY11" fmla="*/ 26379 h 726085"/>
                  <a:gd name="connsiteX12" fmla="*/ 13291 w 883020"/>
                  <a:gd name="connsiteY12" fmla="*/ 471937 h 726085"/>
                  <a:gd name="connsiteX13" fmla="*/ 460592 w 883020"/>
                  <a:gd name="connsiteY13" fmla="*/ 24761 h 726085"/>
                  <a:gd name="connsiteX14" fmla="*/ 5202 w 883020"/>
                  <a:gd name="connsiteY14" fmla="*/ 537436 h 726085"/>
                  <a:gd name="connsiteX15" fmla="*/ 526918 w 883020"/>
                  <a:gd name="connsiteY15" fmla="*/ 15866 h 726085"/>
                  <a:gd name="connsiteX16" fmla="*/ 14099 w 883020"/>
                  <a:gd name="connsiteY16" fmla="*/ 580294 h 726085"/>
                  <a:gd name="connsiteX17" fmla="*/ 579494 w 883020"/>
                  <a:gd name="connsiteY17" fmla="*/ 15058 h 726085"/>
                  <a:gd name="connsiteX18" fmla="*/ 5202 w 883020"/>
                  <a:gd name="connsiteY18" fmla="*/ 648219 h 726085"/>
                  <a:gd name="connsiteX19" fmla="*/ 634497 w 883020"/>
                  <a:gd name="connsiteY19" fmla="*/ 19101 h 726085"/>
                  <a:gd name="connsiteX20" fmla="*/ 348 w 883020"/>
                  <a:gd name="connsiteY20" fmla="*/ 707249 h 726085"/>
                  <a:gd name="connsiteX21" fmla="*/ 707295 w 883020"/>
                  <a:gd name="connsiteY21" fmla="*/ 502 h 726085"/>
                  <a:gd name="connsiteX22" fmla="*/ 57778 w 883020"/>
                  <a:gd name="connsiteY22" fmla="*/ 703206 h 726085"/>
                  <a:gd name="connsiteX23" fmla="*/ 759062 w 883020"/>
                  <a:gd name="connsiteY23" fmla="*/ 2120 h 726085"/>
                  <a:gd name="connsiteX24" fmla="*/ 107928 w 883020"/>
                  <a:gd name="connsiteY24" fmla="*/ 708058 h 726085"/>
                  <a:gd name="connsiteX25" fmla="*/ 814873 w 883020"/>
                  <a:gd name="connsiteY25" fmla="*/ 1311 h 726085"/>
                  <a:gd name="connsiteX26" fmla="*/ 164548 w 883020"/>
                  <a:gd name="connsiteY26" fmla="*/ 703206 h 726085"/>
                  <a:gd name="connsiteX27" fmla="*/ 820535 w 883020"/>
                  <a:gd name="connsiteY27" fmla="*/ 47403 h 726085"/>
                  <a:gd name="connsiteX28" fmla="*/ 217124 w 883020"/>
                  <a:gd name="connsiteY28" fmla="*/ 706441 h 726085"/>
                  <a:gd name="connsiteX29" fmla="*/ 843993 w 883020"/>
                  <a:gd name="connsiteY29" fmla="*/ 79749 h 726085"/>
                  <a:gd name="connsiteX30" fmla="*/ 275362 w 883020"/>
                  <a:gd name="connsiteY30" fmla="*/ 703206 h 726085"/>
                  <a:gd name="connsiteX31" fmla="*/ 860170 w 883020"/>
                  <a:gd name="connsiteY31" fmla="*/ 118563 h 726085"/>
                  <a:gd name="connsiteX32" fmla="*/ 335218 w 883020"/>
                  <a:gd name="connsiteY32" fmla="*/ 704015 h 726085"/>
                  <a:gd name="connsiteX33" fmla="*/ 882818 w 883020"/>
                  <a:gd name="connsiteY33" fmla="*/ 156569 h 726085"/>
                  <a:gd name="connsiteX34" fmla="*/ 368381 w 883020"/>
                  <a:gd name="connsiteY34" fmla="*/ 725848 h 726085"/>
                  <a:gd name="connsiteX35" fmla="*/ 380514 w 883020"/>
                  <a:gd name="connsiteY35" fmla="*/ 713719 h 72608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</a:cxnLst>
                <a:rect l="l" t="t" r="r" b="b"/>
                <a:pathLst>
                  <a:path w="883020" h="726085">
                    <a:moveTo>
                      <a:pt x="46454" y="98347"/>
                    </a:moveTo>
                    <a:cubicBezTo>
                      <a:pt x="49689" y="101582"/>
                      <a:pt x="71529" y="66810"/>
                      <a:pt x="74764" y="70045"/>
                    </a:cubicBezTo>
                    <a:cubicBezTo>
                      <a:pt x="76382" y="71662"/>
                      <a:pt x="41601" y="158995"/>
                      <a:pt x="43219" y="160612"/>
                    </a:cubicBezTo>
                    <a:cubicBezTo>
                      <a:pt x="48880" y="166273"/>
                      <a:pt x="141899" y="50638"/>
                      <a:pt x="147562" y="56298"/>
                    </a:cubicBezTo>
                    <a:cubicBezTo>
                      <a:pt x="151606" y="60341"/>
                      <a:pt x="24614" y="226920"/>
                      <a:pt x="28659" y="230963"/>
                    </a:cubicBezTo>
                    <a:cubicBezTo>
                      <a:pt x="36747" y="239050"/>
                      <a:pt x="187196" y="57107"/>
                      <a:pt x="195285" y="64384"/>
                    </a:cubicBezTo>
                    <a:cubicBezTo>
                      <a:pt x="200138" y="69236"/>
                      <a:pt x="31086" y="274630"/>
                      <a:pt x="35130" y="278673"/>
                    </a:cubicBezTo>
                    <a:cubicBezTo>
                      <a:pt x="44027" y="287568"/>
                      <a:pt x="264847" y="30422"/>
                      <a:pt x="273744" y="40125"/>
                    </a:cubicBezTo>
                    <a:cubicBezTo>
                      <a:pt x="280215" y="46595"/>
                      <a:pt x="21379" y="331234"/>
                      <a:pt x="28659" y="339320"/>
                    </a:cubicBezTo>
                    <a:cubicBezTo>
                      <a:pt x="39174" y="349833"/>
                      <a:pt x="312570" y="32848"/>
                      <a:pt x="323894" y="44169"/>
                    </a:cubicBezTo>
                    <a:cubicBezTo>
                      <a:pt x="333600" y="53872"/>
                      <a:pt x="3584" y="408054"/>
                      <a:pt x="13291" y="416949"/>
                    </a:cubicBezTo>
                    <a:cubicBezTo>
                      <a:pt x="27041" y="430696"/>
                      <a:pt x="391838" y="15058"/>
                      <a:pt x="403971" y="26379"/>
                    </a:cubicBezTo>
                    <a:cubicBezTo>
                      <a:pt x="413678" y="36082"/>
                      <a:pt x="1158" y="459807"/>
                      <a:pt x="13291" y="471937"/>
                    </a:cubicBezTo>
                    <a:cubicBezTo>
                      <a:pt x="25423" y="484066"/>
                      <a:pt x="446841" y="11015"/>
                      <a:pt x="460592" y="24761"/>
                    </a:cubicBezTo>
                    <a:cubicBezTo>
                      <a:pt x="474342" y="38508"/>
                      <a:pt x="-6122" y="526115"/>
                      <a:pt x="5202" y="537436"/>
                    </a:cubicBezTo>
                    <a:cubicBezTo>
                      <a:pt x="21379" y="553609"/>
                      <a:pt x="513168" y="2928"/>
                      <a:pt x="526918" y="15866"/>
                    </a:cubicBezTo>
                    <a:cubicBezTo>
                      <a:pt x="539051" y="27996"/>
                      <a:pt x="1966" y="568164"/>
                      <a:pt x="14099" y="580294"/>
                    </a:cubicBezTo>
                    <a:cubicBezTo>
                      <a:pt x="31086" y="597275"/>
                      <a:pt x="562508" y="-1923"/>
                      <a:pt x="579494" y="15058"/>
                    </a:cubicBezTo>
                    <a:cubicBezTo>
                      <a:pt x="596480" y="32039"/>
                      <a:pt x="-11784" y="630429"/>
                      <a:pt x="5202" y="648219"/>
                    </a:cubicBezTo>
                    <a:cubicBezTo>
                      <a:pt x="20570" y="663583"/>
                      <a:pt x="617511" y="2120"/>
                      <a:pt x="634497" y="19101"/>
                    </a:cubicBezTo>
                    <a:cubicBezTo>
                      <a:pt x="652292" y="36891"/>
                      <a:pt x="-17446" y="688651"/>
                      <a:pt x="348" y="707249"/>
                    </a:cubicBezTo>
                    <a:cubicBezTo>
                      <a:pt x="21379" y="728274"/>
                      <a:pt x="684647" y="-22139"/>
                      <a:pt x="707295" y="502"/>
                    </a:cubicBezTo>
                    <a:cubicBezTo>
                      <a:pt x="727516" y="20718"/>
                      <a:pt x="39983" y="685416"/>
                      <a:pt x="57778" y="703206"/>
                    </a:cubicBezTo>
                    <a:cubicBezTo>
                      <a:pt x="74764" y="720188"/>
                      <a:pt x="740458" y="-15670"/>
                      <a:pt x="759062" y="2120"/>
                    </a:cubicBezTo>
                    <a:cubicBezTo>
                      <a:pt x="778474" y="21527"/>
                      <a:pt x="90133" y="689460"/>
                      <a:pt x="107928" y="708058"/>
                    </a:cubicBezTo>
                    <a:cubicBezTo>
                      <a:pt x="128149" y="728274"/>
                      <a:pt x="792225" y="-21331"/>
                      <a:pt x="814873" y="1311"/>
                    </a:cubicBezTo>
                    <a:cubicBezTo>
                      <a:pt x="831051" y="17484"/>
                      <a:pt x="147562" y="686225"/>
                      <a:pt x="164548" y="703206"/>
                    </a:cubicBezTo>
                    <a:cubicBezTo>
                      <a:pt x="185578" y="724231"/>
                      <a:pt x="800314" y="27187"/>
                      <a:pt x="820535" y="47403"/>
                    </a:cubicBezTo>
                    <a:cubicBezTo>
                      <a:pt x="834286" y="61150"/>
                      <a:pt x="198520" y="687842"/>
                      <a:pt x="217124" y="706441"/>
                    </a:cubicBezTo>
                    <a:cubicBezTo>
                      <a:pt x="232492" y="721805"/>
                      <a:pt x="826198" y="61150"/>
                      <a:pt x="843993" y="79749"/>
                    </a:cubicBezTo>
                    <a:cubicBezTo>
                      <a:pt x="858552" y="94304"/>
                      <a:pt x="261612" y="689460"/>
                      <a:pt x="275362" y="703206"/>
                    </a:cubicBezTo>
                    <a:cubicBezTo>
                      <a:pt x="293966" y="721805"/>
                      <a:pt x="839948" y="99156"/>
                      <a:pt x="860170" y="118563"/>
                    </a:cubicBezTo>
                    <a:cubicBezTo>
                      <a:pt x="872303" y="130693"/>
                      <a:pt x="320658" y="689460"/>
                      <a:pt x="335218" y="704015"/>
                    </a:cubicBezTo>
                    <a:cubicBezTo>
                      <a:pt x="352204" y="720996"/>
                      <a:pt x="863405" y="137162"/>
                      <a:pt x="882818" y="156569"/>
                    </a:cubicBezTo>
                    <a:cubicBezTo>
                      <a:pt x="894951" y="168699"/>
                      <a:pt x="357057" y="714527"/>
                      <a:pt x="368381" y="725848"/>
                    </a:cubicBezTo>
                    <a:cubicBezTo>
                      <a:pt x="370808" y="728274"/>
                      <a:pt x="377279" y="711293"/>
                      <a:pt x="380514" y="713719"/>
                    </a:cubicBezTo>
                  </a:path>
                </a:pathLst>
              </a:custGeom>
              <a:noFill/>
              <a:ln w="16177" cap="rnd">
                <a:solidFill>
                  <a:srgbClr val="7A8FCC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92" name="Forma libre 91">
              <a:extLst>
                <a:ext uri="{FF2B5EF4-FFF2-40B4-BE49-F238E27FC236}">
                  <a16:creationId xmlns:a16="http://schemas.microsoft.com/office/drawing/2014/main" id="{0B7AA676-2D58-FE4E-9C30-893E961BAE3A}"/>
                </a:ext>
              </a:extLst>
            </p:cNvPr>
            <p:cNvSpPr/>
            <p:nvPr/>
          </p:nvSpPr>
          <p:spPr>
            <a:xfrm>
              <a:off x="8121789" y="5037340"/>
              <a:ext cx="303455" cy="343446"/>
            </a:xfrm>
            <a:custGeom>
              <a:avLst/>
              <a:gdLst>
                <a:gd name="connsiteX0" fmla="*/ 0 w 303455"/>
                <a:gd name="connsiteY0" fmla="*/ 3660 h 343446"/>
                <a:gd name="connsiteX1" fmla="*/ 3236 w 303455"/>
                <a:gd name="connsiteY1" fmla="*/ 425 h 343446"/>
                <a:gd name="connsiteX2" fmla="*/ 9706 w 303455"/>
                <a:gd name="connsiteY2" fmla="*/ 46517 h 343446"/>
                <a:gd name="connsiteX3" fmla="*/ 46914 w 303455"/>
                <a:gd name="connsiteY3" fmla="*/ 9320 h 343446"/>
                <a:gd name="connsiteX4" fmla="*/ 29119 w 303455"/>
                <a:gd name="connsiteY4" fmla="*/ 88566 h 343446"/>
                <a:gd name="connsiteX5" fmla="*/ 87358 w 303455"/>
                <a:gd name="connsiteY5" fmla="*/ 30344 h 343446"/>
                <a:gd name="connsiteX6" fmla="*/ 55003 w 303455"/>
                <a:gd name="connsiteY6" fmla="*/ 118486 h 343446"/>
                <a:gd name="connsiteX7" fmla="*/ 141551 w 303455"/>
                <a:gd name="connsiteY7" fmla="*/ 31962 h 343446"/>
                <a:gd name="connsiteX8" fmla="*/ 59047 w 303455"/>
                <a:gd name="connsiteY8" fmla="*/ 176707 h 343446"/>
                <a:gd name="connsiteX9" fmla="*/ 186038 w 303455"/>
                <a:gd name="connsiteY9" fmla="*/ 49752 h 343446"/>
                <a:gd name="connsiteX10" fmla="*/ 78460 w 303455"/>
                <a:gd name="connsiteY10" fmla="*/ 210670 h 343446"/>
                <a:gd name="connsiteX11" fmla="*/ 246703 w 303455"/>
                <a:gd name="connsiteY11" fmla="*/ 42474 h 343446"/>
                <a:gd name="connsiteX12" fmla="*/ 95446 w 303455"/>
                <a:gd name="connsiteY12" fmla="*/ 251102 h 343446"/>
                <a:gd name="connsiteX13" fmla="*/ 287955 w 303455"/>
                <a:gd name="connsiteY13" fmla="*/ 58647 h 343446"/>
                <a:gd name="connsiteX14" fmla="*/ 90593 w 303455"/>
                <a:gd name="connsiteY14" fmla="*/ 318219 h 343446"/>
                <a:gd name="connsiteX15" fmla="*/ 303324 w 303455"/>
                <a:gd name="connsiteY15" fmla="*/ 105548 h 343446"/>
                <a:gd name="connsiteX16" fmla="*/ 135889 w 303455"/>
                <a:gd name="connsiteY16" fmla="*/ 328731 h 343446"/>
                <a:gd name="connsiteX17" fmla="*/ 299279 w 303455"/>
                <a:gd name="connsiteY17" fmla="*/ 165387 h 343446"/>
                <a:gd name="connsiteX18" fmla="*/ 203024 w 303455"/>
                <a:gd name="connsiteY18" fmla="*/ 319027 h 343446"/>
                <a:gd name="connsiteX19" fmla="*/ 273396 w 303455"/>
                <a:gd name="connsiteY19" fmla="*/ 248676 h 343446"/>
                <a:gd name="connsiteX20" fmla="*/ 232953 w 303455"/>
                <a:gd name="connsiteY20" fmla="*/ 343286 h 343446"/>
                <a:gd name="connsiteX21" fmla="*/ 272587 w 303455"/>
                <a:gd name="connsiteY21" fmla="*/ 303663 h 34344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03455" h="343446">
                  <a:moveTo>
                    <a:pt x="0" y="3660"/>
                  </a:moveTo>
                  <a:cubicBezTo>
                    <a:pt x="3236" y="6894"/>
                    <a:pt x="0" y="-2001"/>
                    <a:pt x="3236" y="425"/>
                  </a:cubicBezTo>
                  <a:cubicBezTo>
                    <a:pt x="4044" y="1233"/>
                    <a:pt x="8898" y="45708"/>
                    <a:pt x="9706" y="46517"/>
                  </a:cubicBezTo>
                  <a:cubicBezTo>
                    <a:pt x="12942" y="49752"/>
                    <a:pt x="43679" y="6894"/>
                    <a:pt x="46914" y="9320"/>
                  </a:cubicBezTo>
                  <a:cubicBezTo>
                    <a:pt x="48532" y="10937"/>
                    <a:pt x="27502" y="86949"/>
                    <a:pt x="29119" y="88566"/>
                  </a:cubicBezTo>
                  <a:cubicBezTo>
                    <a:pt x="33972" y="93418"/>
                    <a:pt x="83313" y="25493"/>
                    <a:pt x="87358" y="30344"/>
                  </a:cubicBezTo>
                  <a:cubicBezTo>
                    <a:pt x="88975" y="31962"/>
                    <a:pt x="53385" y="117677"/>
                    <a:pt x="55003" y="118486"/>
                  </a:cubicBezTo>
                  <a:cubicBezTo>
                    <a:pt x="60665" y="124146"/>
                    <a:pt x="135889" y="26301"/>
                    <a:pt x="141551" y="31962"/>
                  </a:cubicBezTo>
                  <a:cubicBezTo>
                    <a:pt x="144787" y="35196"/>
                    <a:pt x="56620" y="173473"/>
                    <a:pt x="59047" y="176707"/>
                  </a:cubicBezTo>
                  <a:cubicBezTo>
                    <a:pt x="64709" y="182368"/>
                    <a:pt x="179568" y="43283"/>
                    <a:pt x="186038" y="49752"/>
                  </a:cubicBezTo>
                  <a:cubicBezTo>
                    <a:pt x="189274" y="52986"/>
                    <a:pt x="74415" y="206627"/>
                    <a:pt x="78460" y="210670"/>
                  </a:cubicBezTo>
                  <a:cubicBezTo>
                    <a:pt x="85740" y="217948"/>
                    <a:pt x="240233" y="35196"/>
                    <a:pt x="246703" y="42474"/>
                  </a:cubicBezTo>
                  <a:cubicBezTo>
                    <a:pt x="252366" y="48134"/>
                    <a:pt x="90593" y="246250"/>
                    <a:pt x="95446" y="251102"/>
                  </a:cubicBezTo>
                  <a:cubicBezTo>
                    <a:pt x="102726" y="258380"/>
                    <a:pt x="279058" y="48943"/>
                    <a:pt x="287955" y="58647"/>
                  </a:cubicBezTo>
                  <a:cubicBezTo>
                    <a:pt x="294426" y="65116"/>
                    <a:pt x="84931" y="312558"/>
                    <a:pt x="90593" y="318219"/>
                  </a:cubicBezTo>
                  <a:cubicBezTo>
                    <a:pt x="98681" y="326305"/>
                    <a:pt x="294426" y="96653"/>
                    <a:pt x="303324" y="105548"/>
                  </a:cubicBezTo>
                  <a:cubicBezTo>
                    <a:pt x="308986" y="111208"/>
                    <a:pt x="130227" y="323070"/>
                    <a:pt x="135889" y="328731"/>
                  </a:cubicBezTo>
                  <a:cubicBezTo>
                    <a:pt x="141551" y="334391"/>
                    <a:pt x="293618" y="158917"/>
                    <a:pt x="299279" y="165387"/>
                  </a:cubicBezTo>
                  <a:cubicBezTo>
                    <a:pt x="302515" y="168621"/>
                    <a:pt x="198980" y="315793"/>
                    <a:pt x="203024" y="319027"/>
                  </a:cubicBezTo>
                  <a:cubicBezTo>
                    <a:pt x="208687" y="324688"/>
                    <a:pt x="267733" y="242207"/>
                    <a:pt x="273396" y="248676"/>
                  </a:cubicBezTo>
                  <a:cubicBezTo>
                    <a:pt x="275822" y="251102"/>
                    <a:pt x="230526" y="340860"/>
                    <a:pt x="232953" y="343286"/>
                  </a:cubicBezTo>
                  <a:cubicBezTo>
                    <a:pt x="236189" y="346521"/>
                    <a:pt x="269352" y="299620"/>
                    <a:pt x="272587" y="303663"/>
                  </a:cubicBezTo>
                </a:path>
              </a:pathLst>
            </a:custGeom>
            <a:noFill/>
            <a:ln w="16177" cap="rnd">
              <a:solidFill>
                <a:srgbClr val="FF4D3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93" name="Forma libre 92">
              <a:extLst>
                <a:ext uri="{FF2B5EF4-FFF2-40B4-BE49-F238E27FC236}">
                  <a16:creationId xmlns:a16="http://schemas.microsoft.com/office/drawing/2014/main" id="{61BBB3B3-E310-F04C-9E4A-B6C21ACBEE64}"/>
                </a:ext>
              </a:extLst>
            </p:cNvPr>
            <p:cNvSpPr/>
            <p:nvPr/>
          </p:nvSpPr>
          <p:spPr>
            <a:xfrm>
              <a:off x="7292280" y="5000188"/>
              <a:ext cx="1019591" cy="1033263"/>
            </a:xfrm>
            <a:custGeom>
              <a:avLst/>
              <a:gdLst>
                <a:gd name="connsiteX0" fmla="*/ 392723 w 1019591"/>
                <a:gd name="connsiteY0" fmla="*/ 13317 h 1033263"/>
                <a:gd name="connsiteX1" fmla="*/ 405665 w 1019591"/>
                <a:gd name="connsiteY1" fmla="*/ 379 h 1033263"/>
                <a:gd name="connsiteX2" fmla="*/ 326397 w 1019591"/>
                <a:gd name="connsiteY2" fmla="*/ 140273 h 1033263"/>
                <a:gd name="connsiteX3" fmla="*/ 438020 w 1019591"/>
                <a:gd name="connsiteY3" fmla="*/ 28681 h 1033263"/>
                <a:gd name="connsiteX4" fmla="*/ 282718 w 1019591"/>
                <a:gd name="connsiteY4" fmla="*/ 242970 h 1033263"/>
                <a:gd name="connsiteX5" fmla="*/ 495449 w 1019591"/>
                <a:gd name="connsiteY5" fmla="*/ 30299 h 1033263"/>
                <a:gd name="connsiteX6" fmla="*/ 233378 w 1019591"/>
                <a:gd name="connsiteY6" fmla="*/ 348901 h 1033263"/>
                <a:gd name="connsiteX7" fmla="*/ 564202 w 1019591"/>
                <a:gd name="connsiteY7" fmla="*/ 18169 h 1033263"/>
                <a:gd name="connsiteX8" fmla="*/ 212347 w 1019591"/>
                <a:gd name="connsiteY8" fmla="*/ 422486 h 1033263"/>
                <a:gd name="connsiteX9" fmla="*/ 607072 w 1019591"/>
                <a:gd name="connsiteY9" fmla="*/ 27873 h 1033263"/>
                <a:gd name="connsiteX10" fmla="*/ 172713 w 1019591"/>
                <a:gd name="connsiteY10" fmla="*/ 525183 h 1033263"/>
                <a:gd name="connsiteX11" fmla="*/ 675825 w 1019591"/>
                <a:gd name="connsiteY11" fmla="*/ 22212 h 1033263"/>
                <a:gd name="connsiteX12" fmla="*/ 136314 w 1019591"/>
                <a:gd name="connsiteY12" fmla="*/ 618985 h 1033263"/>
                <a:gd name="connsiteX13" fmla="*/ 704945 w 1019591"/>
                <a:gd name="connsiteY13" fmla="*/ 50514 h 1033263"/>
                <a:gd name="connsiteX14" fmla="*/ 105577 w 1019591"/>
                <a:gd name="connsiteY14" fmla="*/ 711169 h 1033263"/>
                <a:gd name="connsiteX15" fmla="*/ 708989 w 1019591"/>
                <a:gd name="connsiteY15" fmla="*/ 107927 h 1033263"/>
                <a:gd name="connsiteX16" fmla="*/ 69178 w 1019591"/>
                <a:gd name="connsiteY16" fmla="*/ 800119 h 1033263"/>
                <a:gd name="connsiteX17" fmla="*/ 729210 w 1019591"/>
                <a:gd name="connsiteY17" fmla="*/ 140273 h 1033263"/>
                <a:gd name="connsiteX18" fmla="*/ 37633 w 1019591"/>
                <a:gd name="connsiteY18" fmla="*/ 891495 h 1033263"/>
                <a:gd name="connsiteX19" fmla="*/ 728401 w 1019591"/>
                <a:gd name="connsiteY19" fmla="*/ 200920 h 1033263"/>
                <a:gd name="connsiteX20" fmla="*/ 425 w 1019591"/>
                <a:gd name="connsiteY20" fmla="*/ 984488 h 1033263"/>
                <a:gd name="connsiteX21" fmla="*/ 742961 w 1019591"/>
                <a:gd name="connsiteY21" fmla="*/ 242161 h 1033263"/>
                <a:gd name="connsiteX22" fmla="*/ 17411 w 1019591"/>
                <a:gd name="connsiteY22" fmla="*/ 1022494 h 1033263"/>
                <a:gd name="connsiteX23" fmla="*/ 764800 w 1019591"/>
                <a:gd name="connsiteY23" fmla="*/ 275315 h 1033263"/>
                <a:gd name="connsiteX24" fmla="*/ 59472 w 1019591"/>
                <a:gd name="connsiteY24" fmla="*/ 1033006 h 1033263"/>
                <a:gd name="connsiteX25" fmla="*/ 768844 w 1019591"/>
                <a:gd name="connsiteY25" fmla="*/ 323833 h 1033263"/>
                <a:gd name="connsiteX26" fmla="*/ 129034 w 1019591"/>
                <a:gd name="connsiteY26" fmla="*/ 1016833 h 1033263"/>
                <a:gd name="connsiteX27" fmla="*/ 793110 w 1019591"/>
                <a:gd name="connsiteY27" fmla="*/ 352944 h 1033263"/>
                <a:gd name="connsiteX28" fmla="*/ 179992 w 1019591"/>
                <a:gd name="connsiteY28" fmla="*/ 1017642 h 1033263"/>
                <a:gd name="connsiteX29" fmla="*/ 793919 w 1019591"/>
                <a:gd name="connsiteY29" fmla="*/ 403888 h 1033263"/>
                <a:gd name="connsiteX30" fmla="*/ 246319 w 1019591"/>
                <a:gd name="connsiteY30" fmla="*/ 1010364 h 1033263"/>
                <a:gd name="connsiteX31" fmla="*/ 798772 w 1019591"/>
                <a:gd name="connsiteY31" fmla="*/ 458067 h 1033263"/>
                <a:gd name="connsiteX32" fmla="*/ 316690 w 1019591"/>
                <a:gd name="connsiteY32" fmla="*/ 995000 h 1033263"/>
                <a:gd name="connsiteX33" fmla="*/ 818185 w 1019591"/>
                <a:gd name="connsiteY33" fmla="*/ 493646 h 1033263"/>
                <a:gd name="connsiteX34" fmla="*/ 370075 w 1019591"/>
                <a:gd name="connsiteY34" fmla="*/ 999852 h 1033263"/>
                <a:gd name="connsiteX35" fmla="*/ 844069 w 1019591"/>
                <a:gd name="connsiteY35" fmla="*/ 525992 h 1033263"/>
                <a:gd name="connsiteX36" fmla="*/ 450961 w 1019591"/>
                <a:gd name="connsiteY36" fmla="*/ 978019 h 1033263"/>
                <a:gd name="connsiteX37" fmla="*/ 867526 w 1019591"/>
                <a:gd name="connsiteY37" fmla="*/ 561572 h 1033263"/>
                <a:gd name="connsiteX38" fmla="*/ 519715 w 1019591"/>
                <a:gd name="connsiteY38" fmla="*/ 971550 h 1033263"/>
                <a:gd name="connsiteX39" fmla="*/ 878850 w 1019591"/>
                <a:gd name="connsiteY39" fmla="*/ 612516 h 1033263"/>
                <a:gd name="connsiteX40" fmla="*/ 573100 w 1019591"/>
                <a:gd name="connsiteY40" fmla="*/ 970741 h 1033263"/>
                <a:gd name="connsiteX41" fmla="*/ 886939 w 1019591"/>
                <a:gd name="connsiteY41" fmla="*/ 656991 h 1033263"/>
                <a:gd name="connsiteX42" fmla="*/ 621632 w 1019591"/>
                <a:gd name="connsiteY42" fmla="*/ 973976 h 1033263"/>
                <a:gd name="connsiteX43" fmla="*/ 901498 w 1019591"/>
                <a:gd name="connsiteY43" fmla="*/ 694188 h 1033263"/>
                <a:gd name="connsiteX44" fmla="*/ 681487 w 1019591"/>
                <a:gd name="connsiteY44" fmla="*/ 973167 h 1033263"/>
                <a:gd name="connsiteX45" fmla="*/ 926573 w 1019591"/>
                <a:gd name="connsiteY45" fmla="*/ 728151 h 1033263"/>
                <a:gd name="connsiteX46" fmla="*/ 758329 w 1019591"/>
                <a:gd name="connsiteY46" fmla="*/ 950525 h 1033263"/>
                <a:gd name="connsiteX47" fmla="*/ 945177 w 1019591"/>
                <a:gd name="connsiteY47" fmla="*/ 763731 h 1033263"/>
                <a:gd name="connsiteX48" fmla="*/ 806052 w 1019591"/>
                <a:gd name="connsiteY48" fmla="*/ 961037 h 1033263"/>
                <a:gd name="connsiteX49" fmla="*/ 947603 w 1019591"/>
                <a:gd name="connsiteY49" fmla="*/ 819526 h 1033263"/>
                <a:gd name="connsiteX50" fmla="*/ 885321 w 1019591"/>
                <a:gd name="connsiteY50" fmla="*/ 944056 h 1033263"/>
                <a:gd name="connsiteX51" fmla="*/ 970251 w 1019591"/>
                <a:gd name="connsiteY51" fmla="*/ 859149 h 1033263"/>
                <a:gd name="connsiteX52" fmla="*/ 957310 w 1019591"/>
                <a:gd name="connsiteY52" fmla="*/ 935161 h 1033263"/>
                <a:gd name="connsiteX53" fmla="*/ 980767 w 1019591"/>
                <a:gd name="connsiteY53" fmla="*/ 911711 h 1033263"/>
                <a:gd name="connsiteX54" fmla="*/ 1006650 w 1019591"/>
                <a:gd name="connsiteY54" fmla="*/ 946482 h 1033263"/>
                <a:gd name="connsiteX55" fmla="*/ 1019592 w 1019591"/>
                <a:gd name="connsiteY55" fmla="*/ 933544 h 10332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</a:cxnLst>
              <a:rect l="l" t="t" r="r" b="b"/>
              <a:pathLst>
                <a:path w="1019591" h="1033263">
                  <a:moveTo>
                    <a:pt x="392723" y="13317"/>
                  </a:moveTo>
                  <a:cubicBezTo>
                    <a:pt x="395150" y="15743"/>
                    <a:pt x="403239" y="-2856"/>
                    <a:pt x="405665" y="379"/>
                  </a:cubicBezTo>
                  <a:cubicBezTo>
                    <a:pt x="408901" y="3614"/>
                    <a:pt x="323161" y="137038"/>
                    <a:pt x="326397" y="140273"/>
                  </a:cubicBezTo>
                  <a:cubicBezTo>
                    <a:pt x="332059" y="145933"/>
                    <a:pt x="432358" y="22212"/>
                    <a:pt x="438020" y="28681"/>
                  </a:cubicBezTo>
                  <a:cubicBezTo>
                    <a:pt x="442873" y="33533"/>
                    <a:pt x="277056" y="238118"/>
                    <a:pt x="282718" y="242970"/>
                  </a:cubicBezTo>
                  <a:cubicBezTo>
                    <a:pt x="290807" y="251056"/>
                    <a:pt x="485742" y="19786"/>
                    <a:pt x="495449" y="30299"/>
                  </a:cubicBezTo>
                  <a:cubicBezTo>
                    <a:pt x="504347" y="39193"/>
                    <a:pt x="226098" y="340814"/>
                    <a:pt x="233378" y="348901"/>
                  </a:cubicBezTo>
                  <a:cubicBezTo>
                    <a:pt x="243893" y="359413"/>
                    <a:pt x="551261" y="5231"/>
                    <a:pt x="564202" y="18169"/>
                  </a:cubicBezTo>
                  <a:cubicBezTo>
                    <a:pt x="572291" y="26255"/>
                    <a:pt x="203450" y="412783"/>
                    <a:pt x="212347" y="422486"/>
                  </a:cubicBezTo>
                  <a:cubicBezTo>
                    <a:pt x="222862" y="432999"/>
                    <a:pt x="590895" y="12509"/>
                    <a:pt x="607072" y="27873"/>
                  </a:cubicBezTo>
                  <a:cubicBezTo>
                    <a:pt x="620823" y="41620"/>
                    <a:pt x="158962" y="511436"/>
                    <a:pt x="172713" y="525183"/>
                  </a:cubicBezTo>
                  <a:cubicBezTo>
                    <a:pt x="185655" y="538121"/>
                    <a:pt x="657221" y="4422"/>
                    <a:pt x="675825" y="22212"/>
                  </a:cubicBezTo>
                  <a:cubicBezTo>
                    <a:pt x="687958" y="34342"/>
                    <a:pt x="121754" y="604429"/>
                    <a:pt x="136314" y="618985"/>
                  </a:cubicBezTo>
                  <a:cubicBezTo>
                    <a:pt x="150874" y="633540"/>
                    <a:pt x="691194" y="36768"/>
                    <a:pt x="704945" y="50514"/>
                  </a:cubicBezTo>
                  <a:cubicBezTo>
                    <a:pt x="721122" y="66687"/>
                    <a:pt x="88591" y="693379"/>
                    <a:pt x="105577" y="711169"/>
                  </a:cubicBezTo>
                  <a:cubicBezTo>
                    <a:pt x="124990" y="730576"/>
                    <a:pt x="687958" y="86903"/>
                    <a:pt x="708989" y="107927"/>
                  </a:cubicBezTo>
                  <a:cubicBezTo>
                    <a:pt x="726784" y="125718"/>
                    <a:pt x="49766" y="780712"/>
                    <a:pt x="69178" y="800119"/>
                  </a:cubicBezTo>
                  <a:cubicBezTo>
                    <a:pt x="91018" y="821952"/>
                    <a:pt x="713033" y="124100"/>
                    <a:pt x="729210" y="140273"/>
                  </a:cubicBezTo>
                  <a:cubicBezTo>
                    <a:pt x="751050" y="162106"/>
                    <a:pt x="18220" y="872088"/>
                    <a:pt x="37633" y="891495"/>
                  </a:cubicBezTo>
                  <a:cubicBezTo>
                    <a:pt x="57854" y="911711"/>
                    <a:pt x="704945" y="176661"/>
                    <a:pt x="728401" y="200920"/>
                  </a:cubicBezTo>
                  <a:cubicBezTo>
                    <a:pt x="746196" y="218711"/>
                    <a:pt x="-20605" y="963464"/>
                    <a:pt x="425" y="984488"/>
                  </a:cubicBezTo>
                  <a:cubicBezTo>
                    <a:pt x="25500" y="1009556"/>
                    <a:pt x="725166" y="224371"/>
                    <a:pt x="742961" y="242161"/>
                  </a:cubicBezTo>
                  <a:cubicBezTo>
                    <a:pt x="760756" y="259951"/>
                    <a:pt x="-384" y="1005512"/>
                    <a:pt x="17411" y="1022494"/>
                  </a:cubicBezTo>
                  <a:cubicBezTo>
                    <a:pt x="40059" y="1045135"/>
                    <a:pt x="744579" y="255099"/>
                    <a:pt x="764800" y="275315"/>
                  </a:cubicBezTo>
                  <a:cubicBezTo>
                    <a:pt x="785831" y="296340"/>
                    <a:pt x="40059" y="1013599"/>
                    <a:pt x="59472" y="1033006"/>
                  </a:cubicBezTo>
                  <a:cubicBezTo>
                    <a:pt x="75649" y="1049179"/>
                    <a:pt x="744579" y="299574"/>
                    <a:pt x="768844" y="323833"/>
                  </a:cubicBezTo>
                  <a:cubicBezTo>
                    <a:pt x="785022" y="340006"/>
                    <a:pt x="112048" y="999043"/>
                    <a:pt x="129034" y="1016833"/>
                  </a:cubicBezTo>
                  <a:cubicBezTo>
                    <a:pt x="149256" y="1037049"/>
                    <a:pt x="772080" y="331111"/>
                    <a:pt x="793110" y="352944"/>
                  </a:cubicBezTo>
                  <a:cubicBezTo>
                    <a:pt x="809288" y="369117"/>
                    <a:pt x="166242" y="1003895"/>
                    <a:pt x="179992" y="1017642"/>
                  </a:cubicBezTo>
                  <a:cubicBezTo>
                    <a:pt x="201832" y="1039475"/>
                    <a:pt x="776933" y="386907"/>
                    <a:pt x="793919" y="403888"/>
                  </a:cubicBezTo>
                  <a:cubicBezTo>
                    <a:pt x="806861" y="416826"/>
                    <a:pt x="231760" y="995809"/>
                    <a:pt x="246319" y="1010364"/>
                  </a:cubicBezTo>
                  <a:cubicBezTo>
                    <a:pt x="263305" y="1027346"/>
                    <a:pt x="784213" y="444320"/>
                    <a:pt x="798772" y="458067"/>
                  </a:cubicBezTo>
                  <a:cubicBezTo>
                    <a:pt x="810097" y="469387"/>
                    <a:pt x="302940" y="981253"/>
                    <a:pt x="316690" y="995000"/>
                  </a:cubicBezTo>
                  <a:cubicBezTo>
                    <a:pt x="335294" y="1013599"/>
                    <a:pt x="802817" y="478282"/>
                    <a:pt x="818185" y="493646"/>
                  </a:cubicBezTo>
                  <a:cubicBezTo>
                    <a:pt x="827892" y="503350"/>
                    <a:pt x="359560" y="989340"/>
                    <a:pt x="370075" y="999852"/>
                  </a:cubicBezTo>
                  <a:cubicBezTo>
                    <a:pt x="387062" y="1016833"/>
                    <a:pt x="828700" y="510628"/>
                    <a:pt x="844069" y="525992"/>
                  </a:cubicBezTo>
                  <a:cubicBezTo>
                    <a:pt x="856202" y="538121"/>
                    <a:pt x="438829" y="966698"/>
                    <a:pt x="450961" y="978019"/>
                  </a:cubicBezTo>
                  <a:cubicBezTo>
                    <a:pt x="463094" y="990148"/>
                    <a:pt x="855393" y="549442"/>
                    <a:pt x="867526" y="561572"/>
                  </a:cubicBezTo>
                  <a:cubicBezTo>
                    <a:pt x="875614" y="569658"/>
                    <a:pt x="509200" y="961846"/>
                    <a:pt x="519715" y="971550"/>
                  </a:cubicBezTo>
                  <a:cubicBezTo>
                    <a:pt x="531848" y="983679"/>
                    <a:pt x="868335" y="602004"/>
                    <a:pt x="878850" y="612516"/>
                  </a:cubicBezTo>
                  <a:cubicBezTo>
                    <a:pt x="887747" y="621411"/>
                    <a:pt x="566629" y="964272"/>
                    <a:pt x="573100" y="970741"/>
                  </a:cubicBezTo>
                  <a:cubicBezTo>
                    <a:pt x="584424" y="982062"/>
                    <a:pt x="874806" y="644861"/>
                    <a:pt x="886939" y="656991"/>
                  </a:cubicBezTo>
                  <a:cubicBezTo>
                    <a:pt x="892601" y="662651"/>
                    <a:pt x="615161" y="967507"/>
                    <a:pt x="621632" y="973976"/>
                  </a:cubicBezTo>
                  <a:cubicBezTo>
                    <a:pt x="632147" y="984488"/>
                    <a:pt x="892601" y="685293"/>
                    <a:pt x="901498" y="694188"/>
                  </a:cubicBezTo>
                  <a:cubicBezTo>
                    <a:pt x="908778" y="701466"/>
                    <a:pt x="674208" y="965081"/>
                    <a:pt x="681487" y="973167"/>
                  </a:cubicBezTo>
                  <a:cubicBezTo>
                    <a:pt x="692002" y="983679"/>
                    <a:pt x="918484" y="720873"/>
                    <a:pt x="926573" y="728151"/>
                  </a:cubicBezTo>
                  <a:cubicBezTo>
                    <a:pt x="930617" y="732194"/>
                    <a:pt x="752667" y="944865"/>
                    <a:pt x="758329" y="950525"/>
                  </a:cubicBezTo>
                  <a:cubicBezTo>
                    <a:pt x="765609" y="957803"/>
                    <a:pt x="937897" y="756453"/>
                    <a:pt x="945177" y="763731"/>
                  </a:cubicBezTo>
                  <a:cubicBezTo>
                    <a:pt x="950030" y="768582"/>
                    <a:pt x="802008" y="956994"/>
                    <a:pt x="806052" y="961037"/>
                  </a:cubicBezTo>
                  <a:cubicBezTo>
                    <a:pt x="811715" y="966698"/>
                    <a:pt x="941133" y="812249"/>
                    <a:pt x="947603" y="819526"/>
                  </a:cubicBezTo>
                  <a:cubicBezTo>
                    <a:pt x="950030" y="821952"/>
                    <a:pt x="882894" y="940822"/>
                    <a:pt x="885321" y="944056"/>
                  </a:cubicBezTo>
                  <a:cubicBezTo>
                    <a:pt x="890983" y="949717"/>
                    <a:pt x="966207" y="854298"/>
                    <a:pt x="970251" y="859149"/>
                  </a:cubicBezTo>
                  <a:cubicBezTo>
                    <a:pt x="971869" y="860767"/>
                    <a:pt x="955692" y="933544"/>
                    <a:pt x="957310" y="935161"/>
                  </a:cubicBezTo>
                  <a:cubicBezTo>
                    <a:pt x="961354" y="940013"/>
                    <a:pt x="976722" y="907668"/>
                    <a:pt x="980767" y="911711"/>
                  </a:cubicBezTo>
                  <a:cubicBezTo>
                    <a:pt x="981576" y="912519"/>
                    <a:pt x="1005842" y="945673"/>
                    <a:pt x="1006650" y="946482"/>
                  </a:cubicBezTo>
                  <a:cubicBezTo>
                    <a:pt x="1009077" y="948908"/>
                    <a:pt x="1017166" y="931118"/>
                    <a:pt x="1019592" y="933544"/>
                  </a:cubicBezTo>
                </a:path>
              </a:pathLst>
            </a:custGeom>
            <a:noFill/>
            <a:ln w="16177" cap="rnd">
              <a:solidFill>
                <a:srgbClr val="FF4D3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94" name="Forma libre 93">
              <a:extLst>
                <a:ext uri="{FF2B5EF4-FFF2-40B4-BE49-F238E27FC236}">
                  <a16:creationId xmlns:a16="http://schemas.microsoft.com/office/drawing/2014/main" id="{394C890A-C39C-4446-892C-3BA9D18BAC3B}"/>
                </a:ext>
              </a:extLst>
            </p:cNvPr>
            <p:cNvSpPr/>
            <p:nvPr/>
          </p:nvSpPr>
          <p:spPr>
            <a:xfrm>
              <a:off x="7282190" y="4977648"/>
              <a:ext cx="322918" cy="376549"/>
            </a:xfrm>
            <a:custGeom>
              <a:avLst/>
              <a:gdLst>
                <a:gd name="connsiteX0" fmla="*/ 0 w 322918"/>
                <a:gd name="connsiteY0" fmla="*/ 115912 h 376549"/>
                <a:gd name="connsiteX1" fmla="*/ 16177 w 322918"/>
                <a:gd name="connsiteY1" fmla="*/ 99739 h 376549"/>
                <a:gd name="connsiteX2" fmla="*/ 29119 w 322918"/>
                <a:gd name="connsiteY2" fmla="*/ 140171 h 376549"/>
                <a:gd name="connsiteX3" fmla="*/ 98681 w 322918"/>
                <a:gd name="connsiteY3" fmla="*/ 70629 h 376549"/>
                <a:gd name="connsiteX4" fmla="*/ 40443 w 322918"/>
                <a:gd name="connsiteY4" fmla="*/ 181412 h 376549"/>
                <a:gd name="connsiteX5" fmla="*/ 195745 w 322918"/>
                <a:gd name="connsiteY5" fmla="*/ 26154 h 376549"/>
                <a:gd name="connsiteX6" fmla="*/ 50150 w 322918"/>
                <a:gd name="connsiteY6" fmla="*/ 229930 h 376549"/>
                <a:gd name="connsiteX7" fmla="*/ 279867 w 322918"/>
                <a:gd name="connsiteY7" fmla="*/ 277 h 376549"/>
                <a:gd name="connsiteX8" fmla="*/ 67945 w 322918"/>
                <a:gd name="connsiteY8" fmla="*/ 265510 h 376549"/>
                <a:gd name="connsiteX9" fmla="*/ 314648 w 322918"/>
                <a:gd name="connsiteY9" fmla="*/ 18876 h 376549"/>
                <a:gd name="connsiteX10" fmla="*/ 78460 w 322918"/>
                <a:gd name="connsiteY10" fmla="*/ 313219 h 376549"/>
                <a:gd name="connsiteX11" fmla="*/ 322736 w 322918"/>
                <a:gd name="connsiteY11" fmla="*/ 69011 h 376549"/>
                <a:gd name="connsiteX12" fmla="*/ 73607 w 322918"/>
                <a:gd name="connsiteY12" fmla="*/ 376292 h 376549"/>
                <a:gd name="connsiteX13" fmla="*/ 281484 w 322918"/>
                <a:gd name="connsiteY13" fmla="*/ 168473 h 376549"/>
                <a:gd name="connsiteX14" fmla="*/ 155302 w 322918"/>
                <a:gd name="connsiteY14" fmla="*/ 346373 h 376549"/>
                <a:gd name="connsiteX15" fmla="*/ 233762 w 322918"/>
                <a:gd name="connsiteY15" fmla="*/ 267935 h 3765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322918" h="376549">
                  <a:moveTo>
                    <a:pt x="0" y="115912"/>
                  </a:moveTo>
                  <a:cubicBezTo>
                    <a:pt x="2426" y="118338"/>
                    <a:pt x="12942" y="97313"/>
                    <a:pt x="16177" y="99739"/>
                  </a:cubicBezTo>
                  <a:cubicBezTo>
                    <a:pt x="16986" y="100548"/>
                    <a:pt x="28310" y="139363"/>
                    <a:pt x="29119" y="140171"/>
                  </a:cubicBezTo>
                  <a:cubicBezTo>
                    <a:pt x="33972" y="145023"/>
                    <a:pt x="93828" y="66585"/>
                    <a:pt x="98681" y="70629"/>
                  </a:cubicBezTo>
                  <a:cubicBezTo>
                    <a:pt x="101108" y="73054"/>
                    <a:pt x="38825" y="179794"/>
                    <a:pt x="40443" y="181412"/>
                  </a:cubicBezTo>
                  <a:cubicBezTo>
                    <a:pt x="46914" y="187881"/>
                    <a:pt x="188465" y="18876"/>
                    <a:pt x="195745" y="26154"/>
                  </a:cubicBezTo>
                  <a:cubicBezTo>
                    <a:pt x="200598" y="31005"/>
                    <a:pt x="45297" y="225078"/>
                    <a:pt x="50150" y="229930"/>
                  </a:cubicBezTo>
                  <a:cubicBezTo>
                    <a:pt x="59047" y="238825"/>
                    <a:pt x="270160" y="-9426"/>
                    <a:pt x="279867" y="277"/>
                  </a:cubicBezTo>
                  <a:cubicBezTo>
                    <a:pt x="285528" y="5938"/>
                    <a:pt x="62283" y="259849"/>
                    <a:pt x="67945" y="265510"/>
                  </a:cubicBezTo>
                  <a:cubicBezTo>
                    <a:pt x="78460" y="276022"/>
                    <a:pt x="304941" y="8364"/>
                    <a:pt x="314648" y="18876"/>
                  </a:cubicBezTo>
                  <a:cubicBezTo>
                    <a:pt x="321927" y="26154"/>
                    <a:pt x="71180" y="305941"/>
                    <a:pt x="78460" y="313219"/>
                  </a:cubicBezTo>
                  <a:cubicBezTo>
                    <a:pt x="86548" y="321305"/>
                    <a:pt x="312221" y="58499"/>
                    <a:pt x="322736" y="69011"/>
                  </a:cubicBezTo>
                  <a:cubicBezTo>
                    <a:pt x="330825" y="77098"/>
                    <a:pt x="66327" y="369015"/>
                    <a:pt x="73607" y="376292"/>
                  </a:cubicBezTo>
                  <a:cubicBezTo>
                    <a:pt x="82504" y="385188"/>
                    <a:pt x="273396" y="160387"/>
                    <a:pt x="281484" y="168473"/>
                  </a:cubicBezTo>
                  <a:cubicBezTo>
                    <a:pt x="285528" y="172517"/>
                    <a:pt x="152066" y="342330"/>
                    <a:pt x="155302" y="346373"/>
                  </a:cubicBezTo>
                  <a:cubicBezTo>
                    <a:pt x="160155" y="351225"/>
                    <a:pt x="229717" y="263892"/>
                    <a:pt x="233762" y="267935"/>
                  </a:cubicBezTo>
                </a:path>
              </a:pathLst>
            </a:custGeom>
            <a:noFill/>
            <a:ln w="16177" cap="rnd">
              <a:solidFill>
                <a:srgbClr val="FF4D3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95" name="Forma libre 94">
              <a:extLst>
                <a:ext uri="{FF2B5EF4-FFF2-40B4-BE49-F238E27FC236}">
                  <a16:creationId xmlns:a16="http://schemas.microsoft.com/office/drawing/2014/main" id="{BA93DAEE-C8FF-7545-B886-59B8DE7CD7C8}"/>
                </a:ext>
              </a:extLst>
            </p:cNvPr>
            <p:cNvSpPr/>
            <p:nvPr/>
          </p:nvSpPr>
          <p:spPr>
            <a:xfrm>
              <a:off x="7258530" y="3818827"/>
              <a:ext cx="1287388" cy="1093986"/>
            </a:xfrm>
            <a:custGeom>
              <a:avLst/>
              <a:gdLst>
                <a:gd name="connsiteX0" fmla="*/ 131239 w 1287388"/>
                <a:gd name="connsiteY0" fmla="*/ 149114 h 1093986"/>
                <a:gd name="connsiteX1" fmla="*/ 138519 w 1287388"/>
                <a:gd name="connsiteY1" fmla="*/ 141836 h 1093986"/>
                <a:gd name="connsiteX2" fmla="*/ 45500 w 1287388"/>
                <a:gd name="connsiteY2" fmla="*/ 294668 h 1093986"/>
                <a:gd name="connsiteX3" fmla="*/ 292203 w 1287388"/>
                <a:gd name="connsiteY3" fmla="*/ 48034 h 1093986"/>
                <a:gd name="connsiteX4" fmla="*/ 22042 w 1287388"/>
                <a:gd name="connsiteY4" fmla="*/ 370680 h 1093986"/>
                <a:gd name="connsiteX5" fmla="*/ 357720 w 1287388"/>
                <a:gd name="connsiteY5" fmla="*/ 35096 h 1093986"/>
                <a:gd name="connsiteX6" fmla="*/ 5056 w 1287388"/>
                <a:gd name="connsiteY6" fmla="*/ 441031 h 1093986"/>
                <a:gd name="connsiteX7" fmla="*/ 441034 w 1287388"/>
                <a:gd name="connsiteY7" fmla="*/ 5176 h 1093986"/>
                <a:gd name="connsiteX8" fmla="*/ 204 w 1287388"/>
                <a:gd name="connsiteY8" fmla="*/ 503296 h 1093986"/>
                <a:gd name="connsiteX9" fmla="*/ 500081 w 1287388"/>
                <a:gd name="connsiteY9" fmla="*/ 3559 h 1093986"/>
                <a:gd name="connsiteX10" fmla="*/ 1012 w 1287388"/>
                <a:gd name="connsiteY10" fmla="*/ 558283 h 1093986"/>
                <a:gd name="connsiteX11" fmla="*/ 559127 w 1287388"/>
                <a:gd name="connsiteY11" fmla="*/ 325 h 1093986"/>
                <a:gd name="connsiteX12" fmla="*/ 18807 w 1287388"/>
                <a:gd name="connsiteY12" fmla="*/ 601141 h 1093986"/>
                <a:gd name="connsiteX13" fmla="*/ 607659 w 1287388"/>
                <a:gd name="connsiteY13" fmla="*/ 12454 h 1093986"/>
                <a:gd name="connsiteX14" fmla="*/ 24469 w 1287388"/>
                <a:gd name="connsiteY14" fmla="*/ 651276 h 1093986"/>
                <a:gd name="connsiteX15" fmla="*/ 668324 w 1287388"/>
                <a:gd name="connsiteY15" fmla="*/ 7602 h 1093986"/>
                <a:gd name="connsiteX16" fmla="*/ 25278 w 1287388"/>
                <a:gd name="connsiteY16" fmla="*/ 707072 h 1093986"/>
                <a:gd name="connsiteX17" fmla="*/ 716047 w 1287388"/>
                <a:gd name="connsiteY17" fmla="*/ 16497 h 1093986"/>
                <a:gd name="connsiteX18" fmla="*/ 40647 w 1287388"/>
                <a:gd name="connsiteY18" fmla="*/ 745886 h 1093986"/>
                <a:gd name="connsiteX19" fmla="*/ 761343 w 1287388"/>
                <a:gd name="connsiteY19" fmla="*/ 25392 h 1093986"/>
                <a:gd name="connsiteX20" fmla="*/ 74618 w 1287388"/>
                <a:gd name="connsiteY20" fmla="*/ 773380 h 1093986"/>
                <a:gd name="connsiteX21" fmla="*/ 795315 w 1287388"/>
                <a:gd name="connsiteY21" fmla="*/ 52886 h 1093986"/>
                <a:gd name="connsiteX22" fmla="*/ 88369 w 1287388"/>
                <a:gd name="connsiteY22" fmla="*/ 814620 h 1093986"/>
                <a:gd name="connsiteX23" fmla="*/ 838185 w 1287388"/>
                <a:gd name="connsiteY23" fmla="*/ 65015 h 1093986"/>
                <a:gd name="connsiteX24" fmla="*/ 116679 w 1287388"/>
                <a:gd name="connsiteY24" fmla="*/ 847774 h 1093986"/>
                <a:gd name="connsiteX25" fmla="*/ 893997 w 1287388"/>
                <a:gd name="connsiteY25" fmla="*/ 70676 h 1093986"/>
                <a:gd name="connsiteX26" fmla="*/ 133666 w 1287388"/>
                <a:gd name="connsiteY26" fmla="*/ 884971 h 1093986"/>
                <a:gd name="connsiteX27" fmla="*/ 912601 w 1287388"/>
                <a:gd name="connsiteY27" fmla="*/ 106256 h 1093986"/>
                <a:gd name="connsiteX28" fmla="*/ 176535 w 1287388"/>
                <a:gd name="connsiteY28" fmla="*/ 903570 h 1093986"/>
                <a:gd name="connsiteX29" fmla="*/ 953852 w 1287388"/>
                <a:gd name="connsiteY29" fmla="*/ 126472 h 1093986"/>
                <a:gd name="connsiteX30" fmla="*/ 203228 w 1287388"/>
                <a:gd name="connsiteY30" fmla="*/ 939150 h 1093986"/>
                <a:gd name="connsiteX31" fmla="*/ 986207 w 1287388"/>
                <a:gd name="connsiteY31" fmla="*/ 156391 h 1093986"/>
                <a:gd name="connsiteX32" fmla="*/ 243671 w 1287388"/>
                <a:gd name="connsiteY32" fmla="*/ 952088 h 1093986"/>
                <a:gd name="connsiteX33" fmla="*/ 1016135 w 1287388"/>
                <a:gd name="connsiteY33" fmla="*/ 179842 h 1093986"/>
                <a:gd name="connsiteX34" fmla="*/ 275217 w 1287388"/>
                <a:gd name="connsiteY34" fmla="*/ 981199 h 1093986"/>
                <a:gd name="connsiteX35" fmla="*/ 1057387 w 1287388"/>
                <a:gd name="connsiteY35" fmla="*/ 199249 h 1093986"/>
                <a:gd name="connsiteX36" fmla="*/ 314851 w 1287388"/>
                <a:gd name="connsiteY36" fmla="*/ 1000606 h 1093986"/>
                <a:gd name="connsiteX37" fmla="*/ 1100257 w 1287388"/>
                <a:gd name="connsiteY37" fmla="*/ 215422 h 1093986"/>
                <a:gd name="connsiteX38" fmla="*/ 350441 w 1287388"/>
                <a:gd name="connsiteY38" fmla="*/ 1019205 h 1093986"/>
                <a:gd name="connsiteX39" fmla="*/ 1122904 w 1287388"/>
                <a:gd name="connsiteY39" fmla="*/ 246958 h 1093986"/>
                <a:gd name="connsiteX40" fmla="*/ 379560 w 1287388"/>
                <a:gd name="connsiteY40" fmla="*/ 1044273 h 1093986"/>
                <a:gd name="connsiteX41" fmla="*/ 1131803 w 1287388"/>
                <a:gd name="connsiteY41" fmla="*/ 292242 h 1093986"/>
                <a:gd name="connsiteX42" fmla="*/ 428092 w 1287388"/>
                <a:gd name="connsiteY42" fmla="*/ 1046698 h 1093986"/>
                <a:gd name="connsiteX43" fmla="*/ 1156069 w 1287388"/>
                <a:gd name="connsiteY43" fmla="*/ 318927 h 1093986"/>
                <a:gd name="connsiteX44" fmla="*/ 474197 w 1287388"/>
                <a:gd name="connsiteY44" fmla="*/ 1062871 h 1093986"/>
                <a:gd name="connsiteX45" fmla="*/ 1186805 w 1287388"/>
                <a:gd name="connsiteY45" fmla="*/ 350464 h 1093986"/>
                <a:gd name="connsiteX46" fmla="*/ 518684 w 1287388"/>
                <a:gd name="connsiteY46" fmla="*/ 1077427 h 1093986"/>
                <a:gd name="connsiteX47" fmla="*/ 1211071 w 1287388"/>
                <a:gd name="connsiteY47" fmla="*/ 385235 h 1093986"/>
                <a:gd name="connsiteX48" fmla="*/ 569643 w 1287388"/>
                <a:gd name="connsiteY48" fmla="*/ 1079044 h 1093986"/>
                <a:gd name="connsiteX49" fmla="*/ 1223204 w 1287388"/>
                <a:gd name="connsiteY49" fmla="*/ 425667 h 1093986"/>
                <a:gd name="connsiteX50" fmla="*/ 616557 w 1287388"/>
                <a:gd name="connsiteY50" fmla="*/ 1093599 h 1093986"/>
                <a:gd name="connsiteX51" fmla="*/ 1240189 w 1287388"/>
                <a:gd name="connsiteY51" fmla="*/ 470142 h 1093986"/>
                <a:gd name="connsiteX52" fmla="*/ 678839 w 1287388"/>
                <a:gd name="connsiteY52" fmla="*/ 1091982 h 1093986"/>
                <a:gd name="connsiteX53" fmla="*/ 1270118 w 1287388"/>
                <a:gd name="connsiteY53" fmla="*/ 500870 h 1093986"/>
                <a:gd name="connsiteX54" fmla="*/ 745166 w 1287388"/>
                <a:gd name="connsiteY54" fmla="*/ 1086322 h 1093986"/>
                <a:gd name="connsiteX55" fmla="*/ 1269309 w 1287388"/>
                <a:gd name="connsiteY55" fmla="*/ 562326 h 1093986"/>
                <a:gd name="connsiteX56" fmla="*/ 805831 w 1287388"/>
                <a:gd name="connsiteY56" fmla="*/ 1079044 h 1093986"/>
                <a:gd name="connsiteX57" fmla="*/ 1287104 w 1287388"/>
                <a:gd name="connsiteY57" fmla="*/ 597906 h 1093986"/>
                <a:gd name="connsiteX58" fmla="*/ 877820 w 1287388"/>
                <a:gd name="connsiteY58" fmla="*/ 1067723 h 1093986"/>
                <a:gd name="connsiteX59" fmla="*/ 1279824 w 1287388"/>
                <a:gd name="connsiteY59" fmla="*/ 665831 h 1093986"/>
                <a:gd name="connsiteX60" fmla="*/ 956279 w 1287388"/>
                <a:gd name="connsiteY60" fmla="*/ 1051550 h 1093986"/>
                <a:gd name="connsiteX61" fmla="*/ 1281442 w 1287388"/>
                <a:gd name="connsiteY61" fmla="*/ 726479 h 1093986"/>
                <a:gd name="connsiteX62" fmla="*/ 1025841 w 1287388"/>
                <a:gd name="connsiteY62" fmla="*/ 1040229 h 1093986"/>
                <a:gd name="connsiteX63" fmla="*/ 1270118 w 1287388"/>
                <a:gd name="connsiteY63" fmla="*/ 796022 h 1093986"/>
                <a:gd name="connsiteX64" fmla="*/ 1118860 w 1287388"/>
                <a:gd name="connsiteY64" fmla="*/ 1003032 h 1093986"/>
                <a:gd name="connsiteX65" fmla="*/ 1211071 w 1287388"/>
                <a:gd name="connsiteY65" fmla="*/ 910848 h 10939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</a:cxnLst>
              <a:rect l="l" t="t" r="r" b="b"/>
              <a:pathLst>
                <a:path w="1287388" h="1093986">
                  <a:moveTo>
                    <a:pt x="131239" y="149114"/>
                  </a:moveTo>
                  <a:cubicBezTo>
                    <a:pt x="133666" y="151539"/>
                    <a:pt x="135283" y="139410"/>
                    <a:pt x="138519" y="141836"/>
                  </a:cubicBezTo>
                  <a:cubicBezTo>
                    <a:pt x="142563" y="145879"/>
                    <a:pt x="42264" y="291433"/>
                    <a:pt x="45500" y="294668"/>
                  </a:cubicBezTo>
                  <a:cubicBezTo>
                    <a:pt x="52780" y="301946"/>
                    <a:pt x="284114" y="39948"/>
                    <a:pt x="292203" y="48034"/>
                  </a:cubicBezTo>
                  <a:cubicBezTo>
                    <a:pt x="301100" y="56929"/>
                    <a:pt x="15572" y="364210"/>
                    <a:pt x="22042" y="370680"/>
                  </a:cubicBezTo>
                  <a:cubicBezTo>
                    <a:pt x="34175" y="382809"/>
                    <a:pt x="343970" y="21349"/>
                    <a:pt x="357720" y="35096"/>
                  </a:cubicBezTo>
                  <a:cubicBezTo>
                    <a:pt x="365000" y="42374"/>
                    <a:pt x="-4650" y="432136"/>
                    <a:pt x="5056" y="441031"/>
                  </a:cubicBezTo>
                  <a:cubicBezTo>
                    <a:pt x="18807" y="454778"/>
                    <a:pt x="426474" y="-8570"/>
                    <a:pt x="441034" y="5176"/>
                  </a:cubicBezTo>
                  <a:cubicBezTo>
                    <a:pt x="453975" y="18115"/>
                    <a:pt x="-11121" y="491975"/>
                    <a:pt x="204" y="503296"/>
                  </a:cubicBezTo>
                  <a:cubicBezTo>
                    <a:pt x="18807" y="521894"/>
                    <a:pt x="483903" y="-12614"/>
                    <a:pt x="500081" y="3559"/>
                  </a:cubicBezTo>
                  <a:cubicBezTo>
                    <a:pt x="515449" y="18923"/>
                    <a:pt x="-14356" y="542110"/>
                    <a:pt x="1012" y="558283"/>
                  </a:cubicBezTo>
                  <a:cubicBezTo>
                    <a:pt x="20425" y="577690"/>
                    <a:pt x="542950" y="-15848"/>
                    <a:pt x="559127" y="325"/>
                  </a:cubicBezTo>
                  <a:cubicBezTo>
                    <a:pt x="572069" y="13263"/>
                    <a:pt x="5865" y="588202"/>
                    <a:pt x="18807" y="601141"/>
                  </a:cubicBezTo>
                  <a:cubicBezTo>
                    <a:pt x="39837" y="622165"/>
                    <a:pt x="588246" y="-7762"/>
                    <a:pt x="607659" y="12454"/>
                  </a:cubicBezTo>
                  <a:cubicBezTo>
                    <a:pt x="622219" y="27010"/>
                    <a:pt x="11527" y="638338"/>
                    <a:pt x="24469" y="651276"/>
                  </a:cubicBezTo>
                  <a:cubicBezTo>
                    <a:pt x="42264" y="669066"/>
                    <a:pt x="651338" y="-9379"/>
                    <a:pt x="668324" y="7602"/>
                  </a:cubicBezTo>
                  <a:cubicBezTo>
                    <a:pt x="684501" y="23775"/>
                    <a:pt x="5865" y="687664"/>
                    <a:pt x="25278" y="707072"/>
                  </a:cubicBezTo>
                  <a:cubicBezTo>
                    <a:pt x="48735" y="730522"/>
                    <a:pt x="697443" y="-2101"/>
                    <a:pt x="716047" y="16497"/>
                  </a:cubicBezTo>
                  <a:cubicBezTo>
                    <a:pt x="733842" y="34287"/>
                    <a:pt x="20425" y="725670"/>
                    <a:pt x="40647" y="745886"/>
                  </a:cubicBezTo>
                  <a:cubicBezTo>
                    <a:pt x="61677" y="766911"/>
                    <a:pt x="737886" y="2751"/>
                    <a:pt x="761343" y="25392"/>
                  </a:cubicBezTo>
                  <a:cubicBezTo>
                    <a:pt x="775903" y="39948"/>
                    <a:pt x="58441" y="758016"/>
                    <a:pt x="74618" y="773380"/>
                  </a:cubicBezTo>
                  <a:cubicBezTo>
                    <a:pt x="97267" y="796022"/>
                    <a:pt x="773476" y="30244"/>
                    <a:pt x="795315" y="52886"/>
                  </a:cubicBezTo>
                  <a:cubicBezTo>
                    <a:pt x="813919" y="71485"/>
                    <a:pt x="68148" y="794404"/>
                    <a:pt x="88369" y="814620"/>
                  </a:cubicBezTo>
                  <a:cubicBezTo>
                    <a:pt x="111826" y="838071"/>
                    <a:pt x="813111" y="39948"/>
                    <a:pt x="838185" y="65015"/>
                  </a:cubicBezTo>
                  <a:cubicBezTo>
                    <a:pt x="859215" y="86040"/>
                    <a:pt x="99694" y="831602"/>
                    <a:pt x="116679" y="847774"/>
                  </a:cubicBezTo>
                  <a:cubicBezTo>
                    <a:pt x="139328" y="870416"/>
                    <a:pt x="867304" y="44800"/>
                    <a:pt x="893997" y="70676"/>
                  </a:cubicBezTo>
                  <a:cubicBezTo>
                    <a:pt x="912601" y="89275"/>
                    <a:pt x="117489" y="868799"/>
                    <a:pt x="133666" y="884971"/>
                  </a:cubicBezTo>
                  <a:cubicBezTo>
                    <a:pt x="153078" y="904379"/>
                    <a:pt x="889143" y="81997"/>
                    <a:pt x="912601" y="106256"/>
                  </a:cubicBezTo>
                  <a:cubicBezTo>
                    <a:pt x="932013" y="125663"/>
                    <a:pt x="160358" y="887397"/>
                    <a:pt x="176535" y="903570"/>
                  </a:cubicBezTo>
                  <a:cubicBezTo>
                    <a:pt x="195948" y="922977"/>
                    <a:pt x="932013" y="103830"/>
                    <a:pt x="953852" y="126472"/>
                  </a:cubicBezTo>
                  <a:cubicBezTo>
                    <a:pt x="977310" y="149922"/>
                    <a:pt x="183815" y="918934"/>
                    <a:pt x="203228" y="939150"/>
                  </a:cubicBezTo>
                  <a:cubicBezTo>
                    <a:pt x="225876" y="961792"/>
                    <a:pt x="963559" y="134558"/>
                    <a:pt x="986207" y="156391"/>
                  </a:cubicBezTo>
                  <a:cubicBezTo>
                    <a:pt x="1002384" y="172564"/>
                    <a:pt x="224258" y="932681"/>
                    <a:pt x="243671" y="952088"/>
                  </a:cubicBezTo>
                  <a:cubicBezTo>
                    <a:pt x="270363" y="978773"/>
                    <a:pt x="993487" y="156391"/>
                    <a:pt x="1016135" y="179842"/>
                  </a:cubicBezTo>
                  <a:cubicBezTo>
                    <a:pt x="1038783" y="202483"/>
                    <a:pt x="252568" y="958557"/>
                    <a:pt x="275217" y="981199"/>
                  </a:cubicBezTo>
                  <a:cubicBezTo>
                    <a:pt x="301909" y="1007884"/>
                    <a:pt x="1036356" y="177416"/>
                    <a:pt x="1057387" y="199249"/>
                  </a:cubicBezTo>
                  <a:cubicBezTo>
                    <a:pt x="1077608" y="219465"/>
                    <a:pt x="292203" y="977964"/>
                    <a:pt x="314851" y="1000606"/>
                  </a:cubicBezTo>
                  <a:cubicBezTo>
                    <a:pt x="335882" y="1021631"/>
                    <a:pt x="1077608" y="192780"/>
                    <a:pt x="1100257" y="215422"/>
                  </a:cubicBezTo>
                  <a:cubicBezTo>
                    <a:pt x="1122904" y="238063"/>
                    <a:pt x="331837" y="999798"/>
                    <a:pt x="350441" y="1019205"/>
                  </a:cubicBezTo>
                  <a:cubicBezTo>
                    <a:pt x="372280" y="1041038"/>
                    <a:pt x="1104301" y="228360"/>
                    <a:pt x="1122904" y="246958"/>
                  </a:cubicBezTo>
                  <a:cubicBezTo>
                    <a:pt x="1139891" y="263940"/>
                    <a:pt x="359338" y="1024865"/>
                    <a:pt x="379560" y="1044273"/>
                  </a:cubicBezTo>
                  <a:cubicBezTo>
                    <a:pt x="397355" y="1062063"/>
                    <a:pt x="1113198" y="272835"/>
                    <a:pt x="1131803" y="292242"/>
                  </a:cubicBezTo>
                  <a:cubicBezTo>
                    <a:pt x="1149597" y="310032"/>
                    <a:pt x="409488" y="1028100"/>
                    <a:pt x="428092" y="1046698"/>
                  </a:cubicBezTo>
                  <a:cubicBezTo>
                    <a:pt x="448313" y="1066914"/>
                    <a:pt x="1138273" y="301946"/>
                    <a:pt x="1156069" y="318927"/>
                  </a:cubicBezTo>
                  <a:cubicBezTo>
                    <a:pt x="1173863" y="336717"/>
                    <a:pt x="458828" y="1046698"/>
                    <a:pt x="474197" y="1062871"/>
                  </a:cubicBezTo>
                  <a:cubicBezTo>
                    <a:pt x="498463" y="1087130"/>
                    <a:pt x="1164157" y="328631"/>
                    <a:pt x="1186805" y="350464"/>
                  </a:cubicBezTo>
                  <a:cubicBezTo>
                    <a:pt x="1207026" y="370680"/>
                    <a:pt x="501698" y="1061254"/>
                    <a:pt x="518684" y="1077427"/>
                  </a:cubicBezTo>
                  <a:cubicBezTo>
                    <a:pt x="537288" y="1096025"/>
                    <a:pt x="1189232" y="363402"/>
                    <a:pt x="1211071" y="385235"/>
                  </a:cubicBezTo>
                  <a:cubicBezTo>
                    <a:pt x="1228057" y="402216"/>
                    <a:pt x="553465" y="1063680"/>
                    <a:pt x="569643" y="1079044"/>
                  </a:cubicBezTo>
                  <a:cubicBezTo>
                    <a:pt x="592291" y="1101686"/>
                    <a:pt x="1203791" y="406259"/>
                    <a:pt x="1223204" y="425667"/>
                  </a:cubicBezTo>
                  <a:cubicBezTo>
                    <a:pt x="1240189" y="442648"/>
                    <a:pt x="597953" y="1075001"/>
                    <a:pt x="616557" y="1093599"/>
                  </a:cubicBezTo>
                  <a:cubicBezTo>
                    <a:pt x="635161" y="1112198"/>
                    <a:pt x="1224012" y="453969"/>
                    <a:pt x="1240189" y="470142"/>
                  </a:cubicBezTo>
                  <a:cubicBezTo>
                    <a:pt x="1256367" y="486314"/>
                    <a:pt x="661853" y="1075001"/>
                    <a:pt x="678839" y="1091982"/>
                  </a:cubicBezTo>
                  <a:cubicBezTo>
                    <a:pt x="695825" y="1108963"/>
                    <a:pt x="1253941" y="484697"/>
                    <a:pt x="1270118" y="500870"/>
                  </a:cubicBezTo>
                  <a:cubicBezTo>
                    <a:pt x="1282251" y="512999"/>
                    <a:pt x="728180" y="1070149"/>
                    <a:pt x="745166" y="1086322"/>
                  </a:cubicBezTo>
                  <a:cubicBezTo>
                    <a:pt x="762961" y="1104112"/>
                    <a:pt x="1251514" y="544536"/>
                    <a:pt x="1269309" y="562326"/>
                  </a:cubicBezTo>
                  <a:cubicBezTo>
                    <a:pt x="1280633" y="573647"/>
                    <a:pt x="793698" y="1066914"/>
                    <a:pt x="805831" y="1079044"/>
                  </a:cubicBezTo>
                  <a:cubicBezTo>
                    <a:pt x="822816" y="1096025"/>
                    <a:pt x="1270118" y="580925"/>
                    <a:pt x="1287104" y="597906"/>
                  </a:cubicBezTo>
                  <a:cubicBezTo>
                    <a:pt x="1300046" y="610844"/>
                    <a:pt x="867304" y="1057211"/>
                    <a:pt x="877820" y="1067723"/>
                  </a:cubicBezTo>
                  <a:cubicBezTo>
                    <a:pt x="892379" y="1082278"/>
                    <a:pt x="1267691" y="654510"/>
                    <a:pt x="1279824" y="665831"/>
                  </a:cubicBezTo>
                  <a:cubicBezTo>
                    <a:pt x="1288721" y="674726"/>
                    <a:pt x="947382" y="1042655"/>
                    <a:pt x="956279" y="1051550"/>
                  </a:cubicBezTo>
                  <a:cubicBezTo>
                    <a:pt x="966794" y="1062063"/>
                    <a:pt x="1268500" y="713541"/>
                    <a:pt x="1281442" y="726479"/>
                  </a:cubicBezTo>
                  <a:cubicBezTo>
                    <a:pt x="1287913" y="732948"/>
                    <a:pt x="1018561" y="1032143"/>
                    <a:pt x="1025841" y="1040229"/>
                  </a:cubicBezTo>
                  <a:cubicBezTo>
                    <a:pt x="1035548" y="1049933"/>
                    <a:pt x="1261221" y="787127"/>
                    <a:pt x="1270118" y="796022"/>
                  </a:cubicBezTo>
                  <a:cubicBezTo>
                    <a:pt x="1274162" y="800065"/>
                    <a:pt x="1114007" y="998180"/>
                    <a:pt x="1118860" y="1003032"/>
                  </a:cubicBezTo>
                  <a:cubicBezTo>
                    <a:pt x="1124523" y="1008693"/>
                    <a:pt x="1205409" y="905187"/>
                    <a:pt x="1211071" y="910848"/>
                  </a:cubicBezTo>
                </a:path>
              </a:pathLst>
            </a:custGeom>
            <a:noFill/>
            <a:ln w="16177" cap="rnd">
              <a:solidFill>
                <a:srgbClr val="CB7A47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96" name="Forma libre 95">
              <a:extLst>
                <a:ext uri="{FF2B5EF4-FFF2-40B4-BE49-F238E27FC236}">
                  <a16:creationId xmlns:a16="http://schemas.microsoft.com/office/drawing/2014/main" id="{32E5CBFF-D375-2B48-991A-F02A65A159ED}"/>
                </a:ext>
              </a:extLst>
            </p:cNvPr>
            <p:cNvSpPr/>
            <p:nvPr/>
          </p:nvSpPr>
          <p:spPr>
            <a:xfrm>
              <a:off x="8035242" y="4951241"/>
              <a:ext cx="457816" cy="494076"/>
            </a:xfrm>
            <a:custGeom>
              <a:avLst/>
              <a:gdLst>
                <a:gd name="connsiteX0" fmla="*/ 0 w 457816"/>
                <a:gd name="connsiteY0" fmla="*/ 4043 h 494076"/>
                <a:gd name="connsiteX1" fmla="*/ 29119 w 457816"/>
                <a:gd name="connsiteY1" fmla="*/ 0 h 494076"/>
                <a:gd name="connsiteX2" fmla="*/ 457816 w 457816"/>
                <a:gd name="connsiteY2" fmla="*/ 99462 h 494076"/>
                <a:gd name="connsiteX3" fmla="*/ 388254 w 457816"/>
                <a:gd name="connsiteY3" fmla="*/ 494076 h 494076"/>
                <a:gd name="connsiteX4" fmla="*/ 126991 w 457816"/>
                <a:gd name="connsiteY4" fmla="*/ 454453 h 494076"/>
                <a:gd name="connsiteX5" fmla="*/ 0 w 457816"/>
                <a:gd name="connsiteY5" fmla="*/ 4043 h 49407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57816" h="494076">
                  <a:moveTo>
                    <a:pt x="0" y="4043"/>
                  </a:moveTo>
                  <a:cubicBezTo>
                    <a:pt x="9706" y="3234"/>
                    <a:pt x="19412" y="1617"/>
                    <a:pt x="29119" y="0"/>
                  </a:cubicBezTo>
                  <a:lnTo>
                    <a:pt x="457816" y="99462"/>
                  </a:lnTo>
                  <a:lnTo>
                    <a:pt x="388254" y="494076"/>
                  </a:lnTo>
                  <a:lnTo>
                    <a:pt x="126991" y="454453"/>
                  </a:lnTo>
                  <a:lnTo>
                    <a:pt x="0" y="4043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97" name="Forma libre 96">
              <a:extLst>
                <a:ext uri="{FF2B5EF4-FFF2-40B4-BE49-F238E27FC236}">
                  <a16:creationId xmlns:a16="http://schemas.microsoft.com/office/drawing/2014/main" id="{4BEF4655-C390-784F-93EE-83384B7C3866}"/>
                </a:ext>
              </a:extLst>
            </p:cNvPr>
            <p:cNvSpPr/>
            <p:nvPr/>
          </p:nvSpPr>
          <p:spPr>
            <a:xfrm>
              <a:off x="7222335" y="4918087"/>
              <a:ext cx="466713" cy="483563"/>
            </a:xfrm>
            <a:custGeom>
              <a:avLst/>
              <a:gdLst>
                <a:gd name="connsiteX0" fmla="*/ 466713 w 466713"/>
                <a:gd name="connsiteY0" fmla="*/ 25876 h 483563"/>
                <a:gd name="connsiteX1" fmla="*/ 372077 w 466713"/>
                <a:gd name="connsiteY1" fmla="*/ 0 h 483563"/>
                <a:gd name="connsiteX2" fmla="*/ 0 w 466713"/>
                <a:gd name="connsiteY2" fmla="*/ 168196 h 483563"/>
                <a:gd name="connsiteX3" fmla="*/ 84931 w 466713"/>
                <a:gd name="connsiteY3" fmla="*/ 483564 h 483563"/>
                <a:gd name="connsiteX4" fmla="*/ 260453 w 466713"/>
                <a:gd name="connsiteY4" fmla="*/ 452836 h 483563"/>
                <a:gd name="connsiteX5" fmla="*/ 466713 w 466713"/>
                <a:gd name="connsiteY5" fmla="*/ 25876 h 4835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66713" h="483563">
                  <a:moveTo>
                    <a:pt x="466713" y="25876"/>
                  </a:moveTo>
                  <a:cubicBezTo>
                    <a:pt x="434359" y="19407"/>
                    <a:pt x="402814" y="10512"/>
                    <a:pt x="372077" y="0"/>
                  </a:cubicBezTo>
                  <a:lnTo>
                    <a:pt x="0" y="168196"/>
                  </a:lnTo>
                  <a:lnTo>
                    <a:pt x="84931" y="483564"/>
                  </a:lnTo>
                  <a:lnTo>
                    <a:pt x="260453" y="452836"/>
                  </a:lnTo>
                  <a:lnTo>
                    <a:pt x="466713" y="25876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98" name="Forma libre 97">
              <a:extLst>
                <a:ext uri="{FF2B5EF4-FFF2-40B4-BE49-F238E27FC236}">
                  <a16:creationId xmlns:a16="http://schemas.microsoft.com/office/drawing/2014/main" id="{E81B1056-2647-3C4F-895C-5A0BE2D6D401}"/>
                </a:ext>
              </a:extLst>
            </p:cNvPr>
            <p:cNvSpPr/>
            <p:nvPr/>
          </p:nvSpPr>
          <p:spPr>
            <a:xfrm>
              <a:off x="7990754" y="6788460"/>
              <a:ext cx="380974" cy="757691"/>
            </a:xfrm>
            <a:custGeom>
              <a:avLst/>
              <a:gdLst>
                <a:gd name="connsiteX0" fmla="*/ 380974 w 380974"/>
                <a:gd name="connsiteY0" fmla="*/ 757691 h 757691"/>
                <a:gd name="connsiteX1" fmla="*/ 10515 w 380974"/>
                <a:gd name="connsiteY1" fmla="*/ 697044 h 757691"/>
                <a:gd name="connsiteX2" fmla="*/ 0 w 380974"/>
                <a:gd name="connsiteY2" fmla="*/ 0 h 7576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80974" h="757691">
                  <a:moveTo>
                    <a:pt x="380974" y="757691"/>
                  </a:moveTo>
                  <a:lnTo>
                    <a:pt x="10515" y="697044"/>
                  </a:ln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99" name="Forma libre 98">
              <a:extLst>
                <a:ext uri="{FF2B5EF4-FFF2-40B4-BE49-F238E27FC236}">
                  <a16:creationId xmlns:a16="http://schemas.microsoft.com/office/drawing/2014/main" id="{80254B95-8CD5-C142-BB4E-3958AA575CFA}"/>
                </a:ext>
              </a:extLst>
            </p:cNvPr>
            <p:cNvSpPr/>
            <p:nvPr/>
          </p:nvSpPr>
          <p:spPr>
            <a:xfrm>
              <a:off x="7177038" y="6824039"/>
              <a:ext cx="359135" cy="739900"/>
            </a:xfrm>
            <a:custGeom>
              <a:avLst/>
              <a:gdLst>
                <a:gd name="connsiteX0" fmla="*/ 359135 w 359135"/>
                <a:gd name="connsiteY0" fmla="*/ 0 h 739900"/>
                <a:gd name="connsiteX1" fmla="*/ 327589 w 359135"/>
                <a:gd name="connsiteY1" fmla="*/ 630735 h 739900"/>
                <a:gd name="connsiteX2" fmla="*/ 0 w 359135"/>
                <a:gd name="connsiteY2" fmla="*/ 739901 h 7399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59135" h="739900">
                  <a:moveTo>
                    <a:pt x="359135" y="0"/>
                  </a:moveTo>
                  <a:lnTo>
                    <a:pt x="327589" y="630735"/>
                  </a:lnTo>
                  <a:lnTo>
                    <a:pt x="0" y="739901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0" name="Forma libre 99">
              <a:extLst>
                <a:ext uri="{FF2B5EF4-FFF2-40B4-BE49-F238E27FC236}">
                  <a16:creationId xmlns:a16="http://schemas.microsoft.com/office/drawing/2014/main" id="{6B7ADA75-646A-584E-AF8E-60CA6BA900E8}"/>
                </a:ext>
              </a:extLst>
            </p:cNvPr>
            <p:cNvSpPr/>
            <p:nvPr/>
          </p:nvSpPr>
          <p:spPr>
            <a:xfrm>
              <a:off x="7291897" y="5994380"/>
              <a:ext cx="1113803" cy="832085"/>
            </a:xfrm>
            <a:custGeom>
              <a:avLst/>
              <a:gdLst>
                <a:gd name="connsiteX0" fmla="*/ 922912 w 1113803"/>
                <a:gd name="connsiteY0" fmla="*/ 0 h 832085"/>
                <a:gd name="connsiteX1" fmla="*/ 69562 w 1113803"/>
                <a:gd name="connsiteY1" fmla="*/ 79246 h 832085"/>
                <a:gd name="connsiteX2" fmla="*/ 0 w 1113803"/>
                <a:gd name="connsiteY2" fmla="*/ 826425 h 832085"/>
                <a:gd name="connsiteX3" fmla="*/ 448919 w 1113803"/>
                <a:gd name="connsiteY3" fmla="*/ 832085 h 832085"/>
                <a:gd name="connsiteX4" fmla="*/ 521716 w 1113803"/>
                <a:gd name="connsiteY4" fmla="*/ 656612 h 832085"/>
                <a:gd name="connsiteX5" fmla="*/ 588852 w 1113803"/>
                <a:gd name="connsiteY5" fmla="*/ 811061 h 832085"/>
                <a:gd name="connsiteX6" fmla="*/ 1113804 w 1113803"/>
                <a:gd name="connsiteY6" fmla="*/ 726154 h 832085"/>
                <a:gd name="connsiteX7" fmla="*/ 986812 w 1113803"/>
                <a:gd name="connsiteY7" fmla="*/ 80055 h 832085"/>
                <a:gd name="connsiteX8" fmla="*/ 922912 w 1113803"/>
                <a:gd name="connsiteY8" fmla="*/ 0 h 8320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113803" h="832085">
                  <a:moveTo>
                    <a:pt x="922912" y="0"/>
                  </a:moveTo>
                  <a:lnTo>
                    <a:pt x="69562" y="79246"/>
                  </a:lnTo>
                  <a:lnTo>
                    <a:pt x="0" y="826425"/>
                  </a:lnTo>
                  <a:lnTo>
                    <a:pt x="448919" y="832085"/>
                  </a:lnTo>
                  <a:lnTo>
                    <a:pt x="521716" y="656612"/>
                  </a:lnTo>
                  <a:lnTo>
                    <a:pt x="588852" y="811061"/>
                  </a:lnTo>
                  <a:lnTo>
                    <a:pt x="1113804" y="726154"/>
                  </a:lnTo>
                  <a:lnTo>
                    <a:pt x="986812" y="80055"/>
                  </a:lnTo>
                  <a:lnTo>
                    <a:pt x="922912" y="0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1" name="Forma libre 100">
              <a:extLst>
                <a:ext uri="{FF2B5EF4-FFF2-40B4-BE49-F238E27FC236}">
                  <a16:creationId xmlns:a16="http://schemas.microsoft.com/office/drawing/2014/main" id="{C2935233-09D2-0347-A5BE-3949FE11BE87}"/>
                </a:ext>
              </a:extLst>
            </p:cNvPr>
            <p:cNvSpPr/>
            <p:nvPr/>
          </p:nvSpPr>
          <p:spPr>
            <a:xfrm>
              <a:off x="6970778" y="5209195"/>
              <a:ext cx="357517" cy="585451"/>
            </a:xfrm>
            <a:custGeom>
              <a:avLst/>
              <a:gdLst>
                <a:gd name="connsiteX0" fmla="*/ 284720 w 357517"/>
                <a:gd name="connsiteY0" fmla="*/ 0 h 585451"/>
                <a:gd name="connsiteX1" fmla="*/ 0 w 357517"/>
                <a:gd name="connsiteY1" fmla="*/ 183560 h 585451"/>
                <a:gd name="connsiteX2" fmla="*/ 333252 w 357517"/>
                <a:gd name="connsiteY2" fmla="*/ 498928 h 585451"/>
                <a:gd name="connsiteX3" fmla="*/ 357517 w 357517"/>
                <a:gd name="connsiteY3" fmla="*/ 585452 h 5854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357517" h="585451">
                  <a:moveTo>
                    <a:pt x="284720" y="0"/>
                  </a:moveTo>
                  <a:lnTo>
                    <a:pt x="0" y="183560"/>
                  </a:lnTo>
                  <a:lnTo>
                    <a:pt x="333252" y="498928"/>
                  </a:lnTo>
                  <a:lnTo>
                    <a:pt x="357517" y="585452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2" name="Forma libre 101">
              <a:extLst>
                <a:ext uri="{FF2B5EF4-FFF2-40B4-BE49-F238E27FC236}">
                  <a16:creationId xmlns:a16="http://schemas.microsoft.com/office/drawing/2014/main" id="{1EEA2C2C-8DB5-744E-AA1C-E0EB57CE0CF4}"/>
                </a:ext>
              </a:extLst>
            </p:cNvPr>
            <p:cNvSpPr/>
            <p:nvPr/>
          </p:nvSpPr>
          <p:spPr>
            <a:xfrm>
              <a:off x="8314299" y="5246392"/>
              <a:ext cx="427888" cy="519143"/>
            </a:xfrm>
            <a:custGeom>
              <a:avLst/>
              <a:gdLst>
                <a:gd name="connsiteX0" fmla="*/ 0 w 427888"/>
                <a:gd name="connsiteY0" fmla="*/ 519144 h 519143"/>
                <a:gd name="connsiteX1" fmla="*/ 427889 w 427888"/>
                <a:gd name="connsiteY1" fmla="*/ 209436 h 519143"/>
                <a:gd name="connsiteX2" fmla="*/ 143977 w 427888"/>
                <a:gd name="connsiteY2" fmla="*/ 0 h 519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27888" h="519143">
                  <a:moveTo>
                    <a:pt x="0" y="519144"/>
                  </a:moveTo>
                  <a:lnTo>
                    <a:pt x="427889" y="209436"/>
                  </a:lnTo>
                  <a:lnTo>
                    <a:pt x="143977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3" name="Forma libre 102">
              <a:extLst>
                <a:ext uri="{FF2B5EF4-FFF2-40B4-BE49-F238E27FC236}">
                  <a16:creationId xmlns:a16="http://schemas.microsoft.com/office/drawing/2014/main" id="{A4163D78-9557-F24A-94D4-1F20A7404148}"/>
                </a:ext>
              </a:extLst>
            </p:cNvPr>
            <p:cNvSpPr/>
            <p:nvPr/>
          </p:nvSpPr>
          <p:spPr>
            <a:xfrm>
              <a:off x="7329104" y="6051793"/>
              <a:ext cx="286133" cy="377632"/>
            </a:xfrm>
            <a:custGeom>
              <a:avLst/>
              <a:gdLst>
                <a:gd name="connsiteX0" fmla="*/ 271778 w 286133"/>
                <a:gd name="connsiteY0" fmla="*/ 0 h 377632"/>
                <a:gd name="connsiteX1" fmla="*/ 0 w 286133"/>
                <a:gd name="connsiteY1" fmla="*/ 377632 h 3776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86133" h="377632">
                  <a:moveTo>
                    <a:pt x="271778" y="0"/>
                  </a:moveTo>
                  <a:cubicBezTo>
                    <a:pt x="325972" y="250677"/>
                    <a:pt x="224864" y="348522"/>
                    <a:pt x="0" y="377632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4" name="Forma libre 103">
              <a:extLst>
                <a:ext uri="{FF2B5EF4-FFF2-40B4-BE49-F238E27FC236}">
                  <a16:creationId xmlns:a16="http://schemas.microsoft.com/office/drawing/2014/main" id="{BFCC1F18-FB93-D24E-913E-95CC825E03F4}"/>
                </a:ext>
              </a:extLst>
            </p:cNvPr>
            <p:cNvSpPr/>
            <p:nvPr/>
          </p:nvSpPr>
          <p:spPr>
            <a:xfrm>
              <a:off x="8057196" y="6008935"/>
              <a:ext cx="270044" cy="383432"/>
            </a:xfrm>
            <a:custGeom>
              <a:avLst/>
              <a:gdLst>
                <a:gd name="connsiteX0" fmla="*/ 693 w 270044"/>
                <a:gd name="connsiteY0" fmla="*/ 0 h 383432"/>
                <a:gd name="connsiteX1" fmla="*/ 270044 w 270044"/>
                <a:gd name="connsiteY1" fmla="*/ 371164 h 3834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70044" h="383432">
                  <a:moveTo>
                    <a:pt x="693" y="0"/>
                  </a:moveTo>
                  <a:cubicBezTo>
                    <a:pt x="-9822" y="338010"/>
                    <a:pt x="100183" y="418064"/>
                    <a:pt x="270044" y="371164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5" name="Forma libre 104">
              <a:extLst>
                <a:ext uri="{FF2B5EF4-FFF2-40B4-BE49-F238E27FC236}">
                  <a16:creationId xmlns:a16="http://schemas.microsoft.com/office/drawing/2014/main" id="{69D05354-DCFF-CB40-B075-5DAD3FFE4C7F}"/>
                </a:ext>
              </a:extLst>
            </p:cNvPr>
            <p:cNvSpPr/>
            <p:nvPr/>
          </p:nvSpPr>
          <p:spPr>
            <a:xfrm>
              <a:off x="7222335" y="4943963"/>
              <a:ext cx="1170423" cy="1143409"/>
            </a:xfrm>
            <a:custGeom>
              <a:avLst/>
              <a:gdLst>
                <a:gd name="connsiteX0" fmla="*/ 812907 w 1170423"/>
                <a:gd name="connsiteY0" fmla="*/ 11321 h 1143409"/>
                <a:gd name="connsiteX1" fmla="*/ 466713 w 1170423"/>
                <a:gd name="connsiteY1" fmla="*/ 0 h 1143409"/>
                <a:gd name="connsiteX2" fmla="*/ 261263 w 1170423"/>
                <a:gd name="connsiteY2" fmla="*/ 427768 h 1143409"/>
                <a:gd name="connsiteX3" fmla="*/ 0 w 1170423"/>
                <a:gd name="connsiteY3" fmla="*/ 1143410 h 1143409"/>
                <a:gd name="connsiteX4" fmla="*/ 1170424 w 1170423"/>
                <a:gd name="connsiteY4" fmla="*/ 1034244 h 1143409"/>
                <a:gd name="connsiteX5" fmla="*/ 939898 w 1170423"/>
                <a:gd name="connsiteY5" fmla="*/ 460922 h 1143409"/>
                <a:gd name="connsiteX6" fmla="*/ 812907 w 1170423"/>
                <a:gd name="connsiteY6" fmla="*/ 11321 h 11434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70423" h="1143409">
                  <a:moveTo>
                    <a:pt x="812907" y="11321"/>
                  </a:moveTo>
                  <a:cubicBezTo>
                    <a:pt x="702901" y="25068"/>
                    <a:pt x="581572" y="24259"/>
                    <a:pt x="466713" y="0"/>
                  </a:cubicBezTo>
                  <a:lnTo>
                    <a:pt x="261263" y="427768"/>
                  </a:lnTo>
                  <a:lnTo>
                    <a:pt x="0" y="1143410"/>
                  </a:lnTo>
                  <a:lnTo>
                    <a:pt x="1170424" y="1034244"/>
                  </a:lnTo>
                  <a:lnTo>
                    <a:pt x="939898" y="460922"/>
                  </a:lnTo>
                  <a:lnTo>
                    <a:pt x="812907" y="11321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6" name="Forma libre 105">
              <a:extLst>
                <a:ext uri="{FF2B5EF4-FFF2-40B4-BE49-F238E27FC236}">
                  <a16:creationId xmlns:a16="http://schemas.microsoft.com/office/drawing/2014/main" id="{68B6C0BE-CBE2-5840-9929-3827CB16FB77}"/>
                </a:ext>
              </a:extLst>
            </p:cNvPr>
            <p:cNvSpPr/>
            <p:nvPr/>
          </p:nvSpPr>
          <p:spPr>
            <a:xfrm>
              <a:off x="7383298" y="4995716"/>
              <a:ext cx="154493" cy="376015"/>
            </a:xfrm>
            <a:custGeom>
              <a:avLst/>
              <a:gdLst>
                <a:gd name="connsiteX0" fmla="*/ 154493 w 154493"/>
                <a:gd name="connsiteY0" fmla="*/ 261998 h 376015"/>
                <a:gd name="connsiteX1" fmla="*/ 67136 w 154493"/>
                <a:gd name="connsiteY1" fmla="*/ 0 h 376015"/>
                <a:gd name="connsiteX2" fmla="*/ 0 w 154493"/>
                <a:gd name="connsiteY2" fmla="*/ 30728 h 376015"/>
                <a:gd name="connsiteX3" fmla="*/ 100299 w 154493"/>
                <a:gd name="connsiteY3" fmla="*/ 376015 h 376015"/>
                <a:gd name="connsiteX4" fmla="*/ 154493 w 154493"/>
                <a:gd name="connsiteY4" fmla="*/ 261998 h 3760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4493" h="376015">
                  <a:moveTo>
                    <a:pt x="154493" y="261998"/>
                  </a:moveTo>
                  <a:lnTo>
                    <a:pt x="67136" y="0"/>
                  </a:lnTo>
                  <a:lnTo>
                    <a:pt x="0" y="30728"/>
                  </a:lnTo>
                  <a:lnTo>
                    <a:pt x="100299" y="376015"/>
                  </a:lnTo>
                  <a:lnTo>
                    <a:pt x="154493" y="261998"/>
                  </a:lnTo>
                  <a:close/>
                </a:path>
              </a:pathLst>
            </a:custGeom>
            <a:solidFill>
              <a:srgbClr val="80408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7" name="Forma libre 106">
              <a:extLst>
                <a:ext uri="{FF2B5EF4-FFF2-40B4-BE49-F238E27FC236}">
                  <a16:creationId xmlns:a16="http://schemas.microsoft.com/office/drawing/2014/main" id="{FF803A91-5FFA-764E-B82C-98CD7650DF1C}"/>
                </a:ext>
              </a:extLst>
            </p:cNvPr>
            <p:cNvSpPr/>
            <p:nvPr/>
          </p:nvSpPr>
          <p:spPr>
            <a:xfrm>
              <a:off x="8125834" y="4995716"/>
              <a:ext cx="186038" cy="409169"/>
            </a:xfrm>
            <a:custGeom>
              <a:avLst/>
              <a:gdLst>
                <a:gd name="connsiteX0" fmla="*/ 37208 w 186038"/>
                <a:gd name="connsiteY0" fmla="*/ 409169 h 409169"/>
                <a:gd name="connsiteX1" fmla="*/ 186038 w 186038"/>
                <a:gd name="connsiteY1" fmla="*/ 23450 h 409169"/>
                <a:gd name="connsiteX2" fmla="*/ 85740 w 186038"/>
                <a:gd name="connsiteY2" fmla="*/ 0 h 409169"/>
                <a:gd name="connsiteX3" fmla="*/ 0 w 186038"/>
                <a:gd name="connsiteY3" fmla="*/ 275745 h 409169"/>
                <a:gd name="connsiteX4" fmla="*/ 37208 w 186038"/>
                <a:gd name="connsiteY4" fmla="*/ 409169 h 4091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6038" h="409169">
                  <a:moveTo>
                    <a:pt x="37208" y="409169"/>
                  </a:moveTo>
                  <a:lnTo>
                    <a:pt x="186038" y="23450"/>
                  </a:lnTo>
                  <a:lnTo>
                    <a:pt x="85740" y="0"/>
                  </a:lnTo>
                  <a:lnTo>
                    <a:pt x="0" y="275745"/>
                  </a:lnTo>
                  <a:lnTo>
                    <a:pt x="37208" y="409169"/>
                  </a:lnTo>
                  <a:close/>
                </a:path>
              </a:pathLst>
            </a:custGeom>
            <a:solidFill>
              <a:srgbClr val="80408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8" name="Forma libre 107">
              <a:extLst>
                <a:ext uri="{FF2B5EF4-FFF2-40B4-BE49-F238E27FC236}">
                  <a16:creationId xmlns:a16="http://schemas.microsoft.com/office/drawing/2014/main" id="{89F25900-FEB3-0549-8209-3C11A89340F8}"/>
                </a:ext>
              </a:extLst>
            </p:cNvPr>
            <p:cNvSpPr/>
            <p:nvPr/>
          </p:nvSpPr>
          <p:spPr>
            <a:xfrm>
              <a:off x="7483597" y="5258522"/>
              <a:ext cx="679444" cy="147171"/>
            </a:xfrm>
            <a:custGeom>
              <a:avLst/>
              <a:gdLst>
                <a:gd name="connsiteX0" fmla="*/ 641428 w 679444"/>
                <a:gd name="connsiteY0" fmla="*/ 13747 h 147171"/>
                <a:gd name="connsiteX1" fmla="*/ 54194 w 679444"/>
                <a:gd name="connsiteY1" fmla="*/ 0 h 147171"/>
                <a:gd name="connsiteX2" fmla="*/ 0 w 679444"/>
                <a:gd name="connsiteY2" fmla="*/ 114018 h 147171"/>
                <a:gd name="connsiteX3" fmla="*/ 679445 w 679444"/>
                <a:gd name="connsiteY3" fmla="*/ 147172 h 147171"/>
                <a:gd name="connsiteX4" fmla="*/ 641428 w 679444"/>
                <a:gd name="connsiteY4" fmla="*/ 13747 h 1471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79444" h="147171">
                  <a:moveTo>
                    <a:pt x="641428" y="13747"/>
                  </a:moveTo>
                  <a:lnTo>
                    <a:pt x="54194" y="0"/>
                  </a:lnTo>
                  <a:lnTo>
                    <a:pt x="0" y="114018"/>
                  </a:lnTo>
                  <a:lnTo>
                    <a:pt x="679445" y="147172"/>
                  </a:lnTo>
                  <a:lnTo>
                    <a:pt x="641428" y="13747"/>
                  </a:lnTo>
                  <a:close/>
                </a:path>
              </a:pathLst>
            </a:custGeom>
            <a:solidFill>
              <a:srgbClr val="80408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09" name="Forma libre 108">
              <a:extLst>
                <a:ext uri="{FF2B5EF4-FFF2-40B4-BE49-F238E27FC236}">
                  <a16:creationId xmlns:a16="http://schemas.microsoft.com/office/drawing/2014/main" id="{0EE87515-1D70-E942-9D76-B22147B24E1A}"/>
                </a:ext>
              </a:extLst>
            </p:cNvPr>
            <p:cNvSpPr/>
            <p:nvPr/>
          </p:nvSpPr>
          <p:spPr>
            <a:xfrm>
              <a:off x="8590930" y="4343147"/>
              <a:ext cx="127090" cy="137467"/>
            </a:xfrm>
            <a:custGeom>
              <a:avLst/>
              <a:gdLst>
                <a:gd name="connsiteX0" fmla="*/ 30737 w 127090"/>
                <a:gd name="connsiteY0" fmla="*/ 0 h 137467"/>
                <a:gd name="connsiteX1" fmla="*/ 20222 w 127090"/>
                <a:gd name="connsiteY1" fmla="*/ 809 h 137467"/>
                <a:gd name="connsiteX2" fmla="*/ 0 w 127090"/>
                <a:gd name="connsiteY2" fmla="*/ 4043 h 137467"/>
                <a:gd name="connsiteX3" fmla="*/ 3236 w 127090"/>
                <a:gd name="connsiteY3" fmla="*/ 136659 h 137467"/>
                <a:gd name="connsiteX4" fmla="*/ 30737 w 127090"/>
                <a:gd name="connsiteY4" fmla="*/ 137468 h 137467"/>
                <a:gd name="connsiteX5" fmla="*/ 126992 w 127090"/>
                <a:gd name="connsiteY5" fmla="*/ 61456 h 137467"/>
                <a:gd name="connsiteX6" fmla="*/ 30737 w 127090"/>
                <a:gd name="connsiteY6" fmla="*/ 0 h 1374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7090" h="137467">
                  <a:moveTo>
                    <a:pt x="30737" y="0"/>
                  </a:moveTo>
                  <a:cubicBezTo>
                    <a:pt x="27502" y="0"/>
                    <a:pt x="23457" y="0"/>
                    <a:pt x="20222" y="809"/>
                  </a:cubicBezTo>
                  <a:cubicBezTo>
                    <a:pt x="13751" y="1617"/>
                    <a:pt x="6471" y="2426"/>
                    <a:pt x="0" y="4043"/>
                  </a:cubicBezTo>
                  <a:cubicBezTo>
                    <a:pt x="6471" y="48518"/>
                    <a:pt x="8089" y="92993"/>
                    <a:pt x="3236" y="136659"/>
                  </a:cubicBezTo>
                  <a:cubicBezTo>
                    <a:pt x="12133" y="137468"/>
                    <a:pt x="21030" y="137468"/>
                    <a:pt x="30737" y="137468"/>
                  </a:cubicBezTo>
                  <a:cubicBezTo>
                    <a:pt x="86549" y="133425"/>
                    <a:pt x="129418" y="99462"/>
                    <a:pt x="126992" y="61456"/>
                  </a:cubicBezTo>
                  <a:cubicBezTo>
                    <a:pt x="123756" y="25876"/>
                    <a:pt x="81695" y="0"/>
                    <a:pt x="30737" y="0"/>
                  </a:cubicBezTo>
                  <a:close/>
                </a:path>
              </a:pathLst>
            </a:custGeom>
            <a:solidFill>
              <a:srgbClr val="CB7A47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0" name="Forma libre 109">
              <a:extLst>
                <a:ext uri="{FF2B5EF4-FFF2-40B4-BE49-F238E27FC236}">
                  <a16:creationId xmlns:a16="http://schemas.microsoft.com/office/drawing/2014/main" id="{DF0BE1C1-0AF0-F34A-B469-6E03240BE91F}"/>
                </a:ext>
              </a:extLst>
            </p:cNvPr>
            <p:cNvSpPr/>
            <p:nvPr/>
          </p:nvSpPr>
          <p:spPr>
            <a:xfrm>
              <a:off x="7083314" y="4305141"/>
              <a:ext cx="122034" cy="143692"/>
            </a:xfrm>
            <a:custGeom>
              <a:avLst/>
              <a:gdLst>
                <a:gd name="connsiteX0" fmla="*/ 117181 w 122034"/>
                <a:gd name="connsiteY0" fmla="*/ 0 h 143692"/>
                <a:gd name="connsiteX1" fmla="*/ 87253 w 122034"/>
                <a:gd name="connsiteY1" fmla="*/ 3234 h 143692"/>
                <a:gd name="connsiteX2" fmla="*/ 705 w 122034"/>
                <a:gd name="connsiteY2" fmla="*/ 92184 h 143692"/>
                <a:gd name="connsiteX3" fmla="*/ 111519 w 122034"/>
                <a:gd name="connsiteY3" fmla="*/ 140702 h 143692"/>
                <a:gd name="connsiteX4" fmla="*/ 118799 w 122034"/>
                <a:gd name="connsiteY4" fmla="*/ 139085 h 143692"/>
                <a:gd name="connsiteX5" fmla="*/ 122034 w 122034"/>
                <a:gd name="connsiteY5" fmla="*/ 809 h 143692"/>
                <a:gd name="connsiteX6" fmla="*/ 117181 w 122034"/>
                <a:gd name="connsiteY6" fmla="*/ 0 h 1436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2034" h="143692">
                  <a:moveTo>
                    <a:pt x="117181" y="0"/>
                  </a:moveTo>
                  <a:cubicBezTo>
                    <a:pt x="107475" y="0"/>
                    <a:pt x="97768" y="809"/>
                    <a:pt x="87253" y="3234"/>
                  </a:cubicBezTo>
                  <a:cubicBezTo>
                    <a:pt x="33059" y="14555"/>
                    <a:pt x="-5766" y="54179"/>
                    <a:pt x="705" y="92184"/>
                  </a:cubicBezTo>
                  <a:cubicBezTo>
                    <a:pt x="7175" y="130190"/>
                    <a:pt x="57325" y="152023"/>
                    <a:pt x="111519" y="140702"/>
                  </a:cubicBezTo>
                  <a:cubicBezTo>
                    <a:pt x="113945" y="139894"/>
                    <a:pt x="116372" y="139894"/>
                    <a:pt x="118799" y="139085"/>
                  </a:cubicBezTo>
                  <a:cubicBezTo>
                    <a:pt x="113945" y="93802"/>
                    <a:pt x="114755" y="46901"/>
                    <a:pt x="122034" y="809"/>
                  </a:cubicBezTo>
                  <a:cubicBezTo>
                    <a:pt x="121225" y="0"/>
                    <a:pt x="119608" y="0"/>
                    <a:pt x="117181" y="0"/>
                  </a:cubicBezTo>
                  <a:close/>
                </a:path>
              </a:pathLst>
            </a:custGeom>
            <a:solidFill>
              <a:srgbClr val="CB7A47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1" name="Forma libre 110">
              <a:extLst>
                <a:ext uri="{FF2B5EF4-FFF2-40B4-BE49-F238E27FC236}">
                  <a16:creationId xmlns:a16="http://schemas.microsoft.com/office/drawing/2014/main" id="{D562C969-5DD8-704D-B001-9568C5276F60}"/>
                </a:ext>
              </a:extLst>
            </p:cNvPr>
            <p:cNvSpPr/>
            <p:nvPr/>
          </p:nvSpPr>
          <p:spPr>
            <a:xfrm>
              <a:off x="7199369" y="3766277"/>
              <a:ext cx="1398098" cy="1197992"/>
            </a:xfrm>
            <a:custGeom>
              <a:avLst/>
              <a:gdLst>
                <a:gd name="connsiteX0" fmla="*/ 114367 w 1398098"/>
                <a:gd name="connsiteY0" fmla="*/ 953694 h 1197992"/>
                <a:gd name="connsiteX1" fmla="*/ 1178830 w 1398098"/>
                <a:gd name="connsiteY1" fmla="*/ 1074989 h 1197992"/>
                <a:gd name="connsiteX2" fmla="*/ 1315527 w 1398098"/>
                <a:gd name="connsiteY2" fmla="*/ 365007 h 1197992"/>
                <a:gd name="connsiteX3" fmla="*/ 748515 w 1398098"/>
                <a:gd name="connsiteY3" fmla="*/ 4356 h 1197992"/>
                <a:gd name="connsiteX4" fmla="*/ 90101 w 1398098"/>
                <a:gd name="connsiteY4" fmla="*/ 322958 h 1197992"/>
                <a:gd name="connsiteX5" fmla="*/ 114367 w 1398098"/>
                <a:gd name="connsiteY5" fmla="*/ 953694 h 1197992"/>
                <a:gd name="connsiteX6" fmla="*/ 114367 w 1398098"/>
                <a:gd name="connsiteY6" fmla="*/ 953694 h 11979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98098" h="1197992">
                  <a:moveTo>
                    <a:pt x="114367" y="953694"/>
                  </a:moveTo>
                  <a:cubicBezTo>
                    <a:pt x="369158" y="1303833"/>
                    <a:pt x="992791" y="1214074"/>
                    <a:pt x="1178830" y="1074989"/>
                  </a:cubicBezTo>
                  <a:cubicBezTo>
                    <a:pt x="1419871" y="894663"/>
                    <a:pt x="1457078" y="614067"/>
                    <a:pt x="1315527" y="365007"/>
                  </a:cubicBezTo>
                  <a:cubicBezTo>
                    <a:pt x="1204714" y="169318"/>
                    <a:pt x="1000880" y="30232"/>
                    <a:pt x="748515" y="4356"/>
                  </a:cubicBezTo>
                  <a:cubicBezTo>
                    <a:pt x="466222" y="-25563"/>
                    <a:pt x="227607" y="100584"/>
                    <a:pt x="90101" y="322958"/>
                  </a:cubicBezTo>
                  <a:cubicBezTo>
                    <a:pt x="-46597" y="542098"/>
                    <a:pt x="-19096" y="770134"/>
                    <a:pt x="114367" y="953694"/>
                  </a:cubicBezTo>
                  <a:lnTo>
                    <a:pt x="114367" y="953694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2" name="Forma libre 111">
              <a:extLst>
                <a:ext uri="{FF2B5EF4-FFF2-40B4-BE49-F238E27FC236}">
                  <a16:creationId xmlns:a16="http://schemas.microsoft.com/office/drawing/2014/main" id="{E70BDC61-5A66-4346-B86E-84DA4BAEB0FF}"/>
                </a:ext>
              </a:extLst>
            </p:cNvPr>
            <p:cNvSpPr/>
            <p:nvPr/>
          </p:nvSpPr>
          <p:spPr>
            <a:xfrm>
              <a:off x="8317535" y="5765536"/>
              <a:ext cx="227290" cy="159300"/>
            </a:xfrm>
            <a:custGeom>
              <a:avLst/>
              <a:gdLst>
                <a:gd name="connsiteX0" fmla="*/ 227290 w 227290"/>
                <a:gd name="connsiteY0" fmla="*/ 54987 h 159300"/>
                <a:gd name="connsiteX1" fmla="*/ 0 w 227290"/>
                <a:gd name="connsiteY1" fmla="*/ 0 h 159300"/>
                <a:gd name="connsiteX2" fmla="*/ 160154 w 227290"/>
                <a:gd name="connsiteY2" fmla="*/ 159301 h 159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27290" h="159300">
                  <a:moveTo>
                    <a:pt x="227290" y="54987"/>
                  </a:moveTo>
                  <a:lnTo>
                    <a:pt x="0" y="0"/>
                  </a:lnTo>
                  <a:lnTo>
                    <a:pt x="160154" y="159301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3" name="Forma libre 112">
              <a:extLst>
                <a:ext uri="{FF2B5EF4-FFF2-40B4-BE49-F238E27FC236}">
                  <a16:creationId xmlns:a16="http://schemas.microsoft.com/office/drawing/2014/main" id="{0799D918-DE1D-1942-AE14-D4B13AC606BB}"/>
                </a:ext>
              </a:extLst>
            </p:cNvPr>
            <p:cNvSpPr/>
            <p:nvPr/>
          </p:nvSpPr>
          <p:spPr>
            <a:xfrm>
              <a:off x="7147919" y="5708123"/>
              <a:ext cx="156110" cy="164152"/>
            </a:xfrm>
            <a:custGeom>
              <a:avLst/>
              <a:gdLst>
                <a:gd name="connsiteX0" fmla="*/ 46914 w 156110"/>
                <a:gd name="connsiteY0" fmla="*/ 164153 h 164152"/>
                <a:gd name="connsiteX1" fmla="*/ 156110 w 156110"/>
                <a:gd name="connsiteY1" fmla="*/ 0 h 164152"/>
                <a:gd name="connsiteX2" fmla="*/ 156110 w 156110"/>
                <a:gd name="connsiteY2" fmla="*/ 0 h 164152"/>
                <a:gd name="connsiteX3" fmla="*/ 0 w 156110"/>
                <a:gd name="connsiteY3" fmla="*/ 98653 h 1641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56110" h="164152">
                  <a:moveTo>
                    <a:pt x="46914" y="164153"/>
                  </a:moveTo>
                  <a:lnTo>
                    <a:pt x="156110" y="0"/>
                  </a:lnTo>
                  <a:moveTo>
                    <a:pt x="156110" y="0"/>
                  </a:moveTo>
                  <a:lnTo>
                    <a:pt x="0" y="98653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4" name="Forma libre 113">
              <a:extLst>
                <a:ext uri="{FF2B5EF4-FFF2-40B4-BE49-F238E27FC236}">
                  <a16:creationId xmlns:a16="http://schemas.microsoft.com/office/drawing/2014/main" id="{B8B67A05-6321-CA4D-B331-1CA88FE59DFA}"/>
                </a:ext>
              </a:extLst>
            </p:cNvPr>
            <p:cNvSpPr/>
            <p:nvPr/>
          </p:nvSpPr>
          <p:spPr>
            <a:xfrm>
              <a:off x="7448007" y="3693004"/>
              <a:ext cx="51767" cy="178708"/>
            </a:xfrm>
            <a:custGeom>
              <a:avLst/>
              <a:gdLst>
                <a:gd name="connsiteX0" fmla="*/ 51767 w 51767"/>
                <a:gd name="connsiteY0" fmla="*/ 178708 h 178708"/>
                <a:gd name="connsiteX1" fmla="*/ 0 w 51767"/>
                <a:gd name="connsiteY1" fmla="*/ 0 h 1787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1767" h="178708">
                  <a:moveTo>
                    <a:pt x="51767" y="178708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5" name="Forma libre 114">
              <a:extLst>
                <a:ext uri="{FF2B5EF4-FFF2-40B4-BE49-F238E27FC236}">
                  <a16:creationId xmlns:a16="http://schemas.microsoft.com/office/drawing/2014/main" id="{AD855EB8-79F1-784E-9C39-F4AA97CF82B3}"/>
                </a:ext>
              </a:extLst>
            </p:cNvPr>
            <p:cNvSpPr/>
            <p:nvPr/>
          </p:nvSpPr>
          <p:spPr>
            <a:xfrm>
              <a:off x="7591984" y="3662276"/>
              <a:ext cx="18604" cy="152023"/>
            </a:xfrm>
            <a:custGeom>
              <a:avLst/>
              <a:gdLst>
                <a:gd name="connsiteX0" fmla="*/ 18604 w 18604"/>
                <a:gd name="connsiteY0" fmla="*/ 152023 h 152023"/>
                <a:gd name="connsiteX1" fmla="*/ 0 w 18604"/>
                <a:gd name="connsiteY1" fmla="*/ 0 h 1520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8604" h="152023">
                  <a:moveTo>
                    <a:pt x="18604" y="152023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6" name="Forma libre 115">
              <a:extLst>
                <a:ext uri="{FF2B5EF4-FFF2-40B4-BE49-F238E27FC236}">
                  <a16:creationId xmlns:a16="http://schemas.microsoft.com/office/drawing/2014/main" id="{5C3358F3-EDBA-0B4E-ABFC-556779D5D7AF}"/>
                </a:ext>
              </a:extLst>
            </p:cNvPr>
            <p:cNvSpPr/>
            <p:nvPr/>
          </p:nvSpPr>
          <p:spPr>
            <a:xfrm>
              <a:off x="7748095" y="3572518"/>
              <a:ext cx="3235" cy="202967"/>
            </a:xfrm>
            <a:custGeom>
              <a:avLst/>
              <a:gdLst>
                <a:gd name="connsiteX0" fmla="*/ 3235 w 3235"/>
                <a:gd name="connsiteY0" fmla="*/ 202967 h 202967"/>
                <a:gd name="connsiteX1" fmla="*/ 0 w 3235"/>
                <a:gd name="connsiteY1" fmla="*/ 0 h 2029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3235" h="202967">
                  <a:moveTo>
                    <a:pt x="3235" y="202967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7" name="Forma libre 116">
              <a:extLst>
                <a:ext uri="{FF2B5EF4-FFF2-40B4-BE49-F238E27FC236}">
                  <a16:creationId xmlns:a16="http://schemas.microsoft.com/office/drawing/2014/main" id="{FF7A3A87-FBD5-CA45-83B7-BDF79920D96A}"/>
                </a:ext>
              </a:extLst>
            </p:cNvPr>
            <p:cNvSpPr/>
            <p:nvPr/>
          </p:nvSpPr>
          <p:spPr>
            <a:xfrm>
              <a:off x="7885602" y="3600011"/>
              <a:ext cx="3235" cy="166578"/>
            </a:xfrm>
            <a:custGeom>
              <a:avLst/>
              <a:gdLst>
                <a:gd name="connsiteX0" fmla="*/ 0 w 3235"/>
                <a:gd name="connsiteY0" fmla="*/ 166579 h 166578"/>
                <a:gd name="connsiteX1" fmla="*/ 3235 w 3235"/>
                <a:gd name="connsiteY1" fmla="*/ 0 h 1665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3235" h="166578">
                  <a:moveTo>
                    <a:pt x="0" y="166579"/>
                  </a:moveTo>
                  <a:lnTo>
                    <a:pt x="3235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8" name="Forma libre 117">
              <a:extLst>
                <a:ext uri="{FF2B5EF4-FFF2-40B4-BE49-F238E27FC236}">
                  <a16:creationId xmlns:a16="http://schemas.microsoft.com/office/drawing/2014/main" id="{56298ED0-2855-5441-94AD-F59EFE3161D3}"/>
                </a:ext>
              </a:extLst>
            </p:cNvPr>
            <p:cNvSpPr/>
            <p:nvPr/>
          </p:nvSpPr>
          <p:spPr>
            <a:xfrm>
              <a:off x="8036050" y="3611332"/>
              <a:ext cx="21030" cy="173047"/>
            </a:xfrm>
            <a:custGeom>
              <a:avLst/>
              <a:gdLst>
                <a:gd name="connsiteX0" fmla="*/ 0 w 21030"/>
                <a:gd name="connsiteY0" fmla="*/ 173048 h 173047"/>
                <a:gd name="connsiteX1" fmla="*/ 21030 w 21030"/>
                <a:gd name="connsiteY1" fmla="*/ 0 h 1730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1030" h="173047">
                  <a:moveTo>
                    <a:pt x="0" y="173048"/>
                  </a:moveTo>
                  <a:lnTo>
                    <a:pt x="2103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19" name="Forma libre 118">
              <a:extLst>
                <a:ext uri="{FF2B5EF4-FFF2-40B4-BE49-F238E27FC236}">
                  <a16:creationId xmlns:a16="http://schemas.microsoft.com/office/drawing/2014/main" id="{B520EF05-056D-484B-8368-61A56246064A}"/>
                </a:ext>
              </a:extLst>
            </p:cNvPr>
            <p:cNvSpPr/>
            <p:nvPr/>
          </p:nvSpPr>
          <p:spPr>
            <a:xfrm>
              <a:off x="8150909" y="3667937"/>
              <a:ext cx="60664" cy="151214"/>
            </a:xfrm>
            <a:custGeom>
              <a:avLst/>
              <a:gdLst>
                <a:gd name="connsiteX0" fmla="*/ 0 w 60664"/>
                <a:gd name="connsiteY0" fmla="*/ 151215 h 151214"/>
                <a:gd name="connsiteX1" fmla="*/ 60665 w 60664"/>
                <a:gd name="connsiteY1" fmla="*/ 0 h 1512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0664" h="151214">
                  <a:moveTo>
                    <a:pt x="0" y="151215"/>
                  </a:moveTo>
                  <a:lnTo>
                    <a:pt x="60665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0" name="Forma libre 119">
              <a:extLst>
                <a:ext uri="{FF2B5EF4-FFF2-40B4-BE49-F238E27FC236}">
                  <a16:creationId xmlns:a16="http://schemas.microsoft.com/office/drawing/2014/main" id="{FA3EA866-4540-1E4D-B4D5-FD4963BF88C3}"/>
                </a:ext>
              </a:extLst>
            </p:cNvPr>
            <p:cNvSpPr/>
            <p:nvPr/>
          </p:nvSpPr>
          <p:spPr>
            <a:xfrm>
              <a:off x="8256061" y="3700282"/>
              <a:ext cx="33163" cy="169813"/>
            </a:xfrm>
            <a:custGeom>
              <a:avLst/>
              <a:gdLst>
                <a:gd name="connsiteX0" fmla="*/ 0 w 33163"/>
                <a:gd name="connsiteY0" fmla="*/ 169813 h 169813"/>
                <a:gd name="connsiteX1" fmla="*/ 33164 w 33163"/>
                <a:gd name="connsiteY1" fmla="*/ 0 h 1698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33163" h="169813">
                  <a:moveTo>
                    <a:pt x="0" y="169813"/>
                  </a:moveTo>
                  <a:lnTo>
                    <a:pt x="33164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1" name="Forma libre 120">
              <a:extLst>
                <a:ext uri="{FF2B5EF4-FFF2-40B4-BE49-F238E27FC236}">
                  <a16:creationId xmlns:a16="http://schemas.microsoft.com/office/drawing/2014/main" id="{A0A82598-B277-F541-B05B-16EEE5DF43B6}"/>
                </a:ext>
              </a:extLst>
            </p:cNvPr>
            <p:cNvSpPr/>
            <p:nvPr/>
          </p:nvSpPr>
          <p:spPr>
            <a:xfrm>
              <a:off x="8338565" y="3798936"/>
              <a:ext cx="45296" cy="127764"/>
            </a:xfrm>
            <a:custGeom>
              <a:avLst/>
              <a:gdLst>
                <a:gd name="connsiteX0" fmla="*/ 0 w 45296"/>
                <a:gd name="connsiteY0" fmla="*/ 127764 h 127764"/>
                <a:gd name="connsiteX1" fmla="*/ 45296 w 45296"/>
                <a:gd name="connsiteY1" fmla="*/ 0 h 127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45296" h="127764">
                  <a:moveTo>
                    <a:pt x="0" y="127764"/>
                  </a:moveTo>
                  <a:lnTo>
                    <a:pt x="45296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2" name="Forma libre 121">
              <a:extLst>
                <a:ext uri="{FF2B5EF4-FFF2-40B4-BE49-F238E27FC236}">
                  <a16:creationId xmlns:a16="http://schemas.microsoft.com/office/drawing/2014/main" id="{209845F8-984D-2C49-8E5D-DDC2BFDCBF2A}"/>
                </a:ext>
              </a:extLst>
            </p:cNvPr>
            <p:cNvSpPr/>
            <p:nvPr/>
          </p:nvSpPr>
          <p:spPr>
            <a:xfrm>
              <a:off x="7832217" y="4140180"/>
              <a:ext cx="76033" cy="100270"/>
            </a:xfrm>
            <a:custGeom>
              <a:avLst/>
              <a:gdLst>
                <a:gd name="connsiteX0" fmla="*/ 76033 w 76033"/>
                <a:gd name="connsiteY0" fmla="*/ 50135 h 100270"/>
                <a:gd name="connsiteX1" fmla="*/ 38017 w 76033"/>
                <a:gd name="connsiteY1" fmla="*/ 100271 h 100270"/>
                <a:gd name="connsiteX2" fmla="*/ 0 w 76033"/>
                <a:gd name="connsiteY2" fmla="*/ 50135 h 100270"/>
                <a:gd name="connsiteX3" fmla="*/ 38017 w 76033"/>
                <a:gd name="connsiteY3" fmla="*/ 0 h 100270"/>
                <a:gd name="connsiteX4" fmla="*/ 76033 w 76033"/>
                <a:gd name="connsiteY4" fmla="*/ 50135 h 1002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033" h="100270">
                  <a:moveTo>
                    <a:pt x="76033" y="50135"/>
                  </a:moveTo>
                  <a:cubicBezTo>
                    <a:pt x="76033" y="77629"/>
                    <a:pt x="59047" y="100271"/>
                    <a:pt x="38017" y="100271"/>
                  </a:cubicBezTo>
                  <a:cubicBezTo>
                    <a:pt x="16986" y="100271"/>
                    <a:pt x="0" y="77629"/>
                    <a:pt x="0" y="50135"/>
                  </a:cubicBezTo>
                  <a:cubicBezTo>
                    <a:pt x="0" y="22642"/>
                    <a:pt x="16986" y="0"/>
                    <a:pt x="38017" y="0"/>
                  </a:cubicBezTo>
                  <a:cubicBezTo>
                    <a:pt x="59047" y="0"/>
                    <a:pt x="76033" y="22642"/>
                    <a:pt x="76033" y="50135"/>
                  </a:cubicBezTo>
                  <a:close/>
                </a:path>
              </a:pathLst>
            </a:custGeom>
            <a:solidFill>
              <a:srgbClr val="00000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3" name="Forma libre 122">
              <a:extLst>
                <a:ext uri="{FF2B5EF4-FFF2-40B4-BE49-F238E27FC236}">
                  <a16:creationId xmlns:a16="http://schemas.microsoft.com/office/drawing/2014/main" id="{7A21A229-E827-7F49-94A0-A7EEC7A9C7F6}"/>
                </a:ext>
              </a:extLst>
            </p:cNvPr>
            <p:cNvSpPr/>
            <p:nvPr/>
          </p:nvSpPr>
          <p:spPr>
            <a:xfrm>
              <a:off x="7991563" y="4145031"/>
              <a:ext cx="76033" cy="100270"/>
            </a:xfrm>
            <a:custGeom>
              <a:avLst/>
              <a:gdLst>
                <a:gd name="connsiteX0" fmla="*/ 76033 w 76033"/>
                <a:gd name="connsiteY0" fmla="*/ 50135 h 100270"/>
                <a:gd name="connsiteX1" fmla="*/ 38017 w 76033"/>
                <a:gd name="connsiteY1" fmla="*/ 100271 h 100270"/>
                <a:gd name="connsiteX2" fmla="*/ 0 w 76033"/>
                <a:gd name="connsiteY2" fmla="*/ 50135 h 100270"/>
                <a:gd name="connsiteX3" fmla="*/ 38017 w 76033"/>
                <a:gd name="connsiteY3" fmla="*/ 0 h 100270"/>
                <a:gd name="connsiteX4" fmla="*/ 76033 w 76033"/>
                <a:gd name="connsiteY4" fmla="*/ 50135 h 1002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6033" h="100270">
                  <a:moveTo>
                    <a:pt x="76033" y="50135"/>
                  </a:moveTo>
                  <a:cubicBezTo>
                    <a:pt x="76033" y="77629"/>
                    <a:pt x="59047" y="100271"/>
                    <a:pt x="38017" y="100271"/>
                  </a:cubicBezTo>
                  <a:cubicBezTo>
                    <a:pt x="16986" y="100271"/>
                    <a:pt x="0" y="77629"/>
                    <a:pt x="0" y="50135"/>
                  </a:cubicBezTo>
                  <a:cubicBezTo>
                    <a:pt x="0" y="22642"/>
                    <a:pt x="16986" y="0"/>
                    <a:pt x="38017" y="0"/>
                  </a:cubicBezTo>
                  <a:cubicBezTo>
                    <a:pt x="59047" y="0"/>
                    <a:pt x="76033" y="22642"/>
                    <a:pt x="76033" y="50135"/>
                  </a:cubicBezTo>
                  <a:close/>
                </a:path>
              </a:pathLst>
            </a:custGeom>
            <a:solidFill>
              <a:srgbClr val="00000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4" name="Forma libre 123">
              <a:extLst>
                <a:ext uri="{FF2B5EF4-FFF2-40B4-BE49-F238E27FC236}">
                  <a16:creationId xmlns:a16="http://schemas.microsoft.com/office/drawing/2014/main" id="{6BA6F7FF-8451-0741-9ED4-BCA51986D885}"/>
                </a:ext>
              </a:extLst>
            </p:cNvPr>
            <p:cNvSpPr/>
            <p:nvPr/>
          </p:nvSpPr>
          <p:spPr>
            <a:xfrm>
              <a:off x="7513525" y="4295438"/>
              <a:ext cx="880042" cy="379117"/>
            </a:xfrm>
            <a:custGeom>
              <a:avLst/>
              <a:gdLst>
                <a:gd name="connsiteX0" fmla="*/ 0 w 880042"/>
                <a:gd name="connsiteY0" fmla="*/ 0 h 379117"/>
                <a:gd name="connsiteX1" fmla="*/ 880042 w 880042"/>
                <a:gd name="connsiteY1" fmla="*/ 76012 h 3791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880042" h="379117">
                  <a:moveTo>
                    <a:pt x="0" y="0"/>
                  </a:moveTo>
                  <a:cubicBezTo>
                    <a:pt x="84121" y="483564"/>
                    <a:pt x="856586" y="499737"/>
                    <a:pt x="880042" y="76012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grpSp>
        <p:nvGrpSpPr>
          <p:cNvPr id="125" name="Gráfico 3">
            <a:extLst>
              <a:ext uri="{FF2B5EF4-FFF2-40B4-BE49-F238E27FC236}">
                <a16:creationId xmlns:a16="http://schemas.microsoft.com/office/drawing/2014/main" id="{C24A72B1-C368-3C46-9627-0CBAAC92C65D}"/>
              </a:ext>
            </a:extLst>
          </p:cNvPr>
          <p:cNvGrpSpPr/>
          <p:nvPr/>
        </p:nvGrpSpPr>
        <p:grpSpPr>
          <a:xfrm>
            <a:off x="3857065" y="474047"/>
            <a:ext cx="2225373" cy="3294745"/>
            <a:chOff x="3605101" y="3329383"/>
            <a:chExt cx="2880359" cy="4264477"/>
          </a:xfrm>
          <a:solidFill>
            <a:schemeClr val="accent1"/>
          </a:solidFill>
        </p:grpSpPr>
        <p:sp>
          <p:nvSpPr>
            <p:cNvPr id="126" name="Forma libre 125">
              <a:extLst>
                <a:ext uri="{FF2B5EF4-FFF2-40B4-BE49-F238E27FC236}">
                  <a16:creationId xmlns:a16="http://schemas.microsoft.com/office/drawing/2014/main" id="{D66AB1D9-05D0-6047-8D9A-A985F5530060}"/>
                </a:ext>
              </a:extLst>
            </p:cNvPr>
            <p:cNvSpPr/>
            <p:nvPr/>
          </p:nvSpPr>
          <p:spPr>
            <a:xfrm>
              <a:off x="5369230" y="5087704"/>
              <a:ext cx="293724" cy="416091"/>
            </a:xfrm>
            <a:custGeom>
              <a:avLst/>
              <a:gdLst>
                <a:gd name="connsiteX0" fmla="*/ 0 w 293724"/>
                <a:gd name="connsiteY0" fmla="*/ 14751 h 416091"/>
                <a:gd name="connsiteX1" fmla="*/ 14559 w 293724"/>
                <a:gd name="connsiteY1" fmla="*/ 196 h 416091"/>
                <a:gd name="connsiteX2" fmla="*/ 15369 w 293724"/>
                <a:gd name="connsiteY2" fmla="*/ 55183 h 416091"/>
                <a:gd name="connsiteX3" fmla="*/ 54194 w 293724"/>
                <a:gd name="connsiteY3" fmla="*/ 16368 h 416091"/>
                <a:gd name="connsiteX4" fmla="*/ 10515 w 293724"/>
                <a:gd name="connsiteY4" fmla="*/ 114213 h 416091"/>
                <a:gd name="connsiteX5" fmla="*/ 105152 w 293724"/>
                <a:gd name="connsiteY5" fmla="*/ 19603 h 416091"/>
                <a:gd name="connsiteX6" fmla="*/ 34781 w 293724"/>
                <a:gd name="connsiteY6" fmla="*/ 152219 h 416091"/>
                <a:gd name="connsiteX7" fmla="*/ 165008 w 293724"/>
                <a:gd name="connsiteY7" fmla="*/ 22029 h 416091"/>
                <a:gd name="connsiteX8" fmla="*/ 55812 w 293724"/>
                <a:gd name="connsiteY8" fmla="*/ 190225 h 416091"/>
                <a:gd name="connsiteX9" fmla="*/ 203834 w 293724"/>
                <a:gd name="connsiteY9" fmla="*/ 42245 h 416091"/>
                <a:gd name="connsiteX10" fmla="*/ 62283 w 293724"/>
                <a:gd name="connsiteY10" fmla="*/ 236317 h 416091"/>
                <a:gd name="connsiteX11" fmla="*/ 245894 w 293724"/>
                <a:gd name="connsiteY11" fmla="*/ 52757 h 416091"/>
                <a:gd name="connsiteX12" fmla="*/ 76033 w 293724"/>
                <a:gd name="connsiteY12" fmla="*/ 282409 h 416091"/>
                <a:gd name="connsiteX13" fmla="*/ 293617 w 293724"/>
                <a:gd name="connsiteY13" fmla="*/ 64886 h 416091"/>
                <a:gd name="connsiteX14" fmla="*/ 87357 w 293724"/>
                <a:gd name="connsiteY14" fmla="*/ 326884 h 416091"/>
                <a:gd name="connsiteX15" fmla="*/ 259645 w 293724"/>
                <a:gd name="connsiteY15" fmla="*/ 154645 h 416091"/>
                <a:gd name="connsiteX16" fmla="*/ 98681 w 293724"/>
                <a:gd name="connsiteY16" fmla="*/ 369742 h 416091"/>
                <a:gd name="connsiteX17" fmla="*/ 224055 w 293724"/>
                <a:gd name="connsiteY17" fmla="*/ 244403 h 416091"/>
                <a:gd name="connsiteX18" fmla="*/ 115667 w 293724"/>
                <a:gd name="connsiteY18" fmla="*/ 406939 h 416091"/>
                <a:gd name="connsiteX19" fmla="*/ 203025 w 293724"/>
                <a:gd name="connsiteY19" fmla="*/ 319606 h 416091"/>
                <a:gd name="connsiteX20" fmla="*/ 163390 w 293724"/>
                <a:gd name="connsiteY20" fmla="*/ 415834 h 416091"/>
                <a:gd name="connsiteX21" fmla="*/ 185230 w 293724"/>
                <a:gd name="connsiteY21" fmla="*/ 394001 h 4160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293724" h="416091">
                  <a:moveTo>
                    <a:pt x="0" y="14751"/>
                  </a:moveTo>
                  <a:cubicBezTo>
                    <a:pt x="4044" y="18794"/>
                    <a:pt x="11324" y="-2230"/>
                    <a:pt x="14559" y="196"/>
                  </a:cubicBezTo>
                  <a:cubicBezTo>
                    <a:pt x="15369" y="1004"/>
                    <a:pt x="13751" y="54374"/>
                    <a:pt x="15369" y="55183"/>
                  </a:cubicBezTo>
                  <a:cubicBezTo>
                    <a:pt x="19413" y="59226"/>
                    <a:pt x="49341" y="12325"/>
                    <a:pt x="54194" y="16368"/>
                  </a:cubicBezTo>
                  <a:cubicBezTo>
                    <a:pt x="56620" y="18794"/>
                    <a:pt x="8089" y="112596"/>
                    <a:pt x="10515" y="114213"/>
                  </a:cubicBezTo>
                  <a:cubicBezTo>
                    <a:pt x="14559" y="118256"/>
                    <a:pt x="100299" y="15560"/>
                    <a:pt x="105152" y="19603"/>
                  </a:cubicBezTo>
                  <a:cubicBezTo>
                    <a:pt x="108388" y="22837"/>
                    <a:pt x="33164" y="150602"/>
                    <a:pt x="34781" y="152219"/>
                  </a:cubicBezTo>
                  <a:cubicBezTo>
                    <a:pt x="42061" y="159497"/>
                    <a:pt x="159346" y="16368"/>
                    <a:pt x="165008" y="22029"/>
                  </a:cubicBezTo>
                  <a:cubicBezTo>
                    <a:pt x="168243" y="25263"/>
                    <a:pt x="52576" y="186990"/>
                    <a:pt x="55812" y="190225"/>
                  </a:cubicBezTo>
                  <a:cubicBezTo>
                    <a:pt x="63091" y="197502"/>
                    <a:pt x="196554" y="35775"/>
                    <a:pt x="203834" y="42245"/>
                  </a:cubicBezTo>
                  <a:cubicBezTo>
                    <a:pt x="207069" y="45479"/>
                    <a:pt x="57430" y="232274"/>
                    <a:pt x="62283" y="236317"/>
                  </a:cubicBezTo>
                  <a:cubicBezTo>
                    <a:pt x="68753" y="242786"/>
                    <a:pt x="236997" y="43862"/>
                    <a:pt x="245894" y="52757"/>
                  </a:cubicBezTo>
                  <a:cubicBezTo>
                    <a:pt x="250747" y="57609"/>
                    <a:pt x="69562" y="275940"/>
                    <a:pt x="76033" y="282409"/>
                  </a:cubicBezTo>
                  <a:cubicBezTo>
                    <a:pt x="84122" y="290495"/>
                    <a:pt x="283911" y="55991"/>
                    <a:pt x="293617" y="64886"/>
                  </a:cubicBezTo>
                  <a:cubicBezTo>
                    <a:pt x="299279" y="70547"/>
                    <a:pt x="80078" y="320415"/>
                    <a:pt x="87357" y="326884"/>
                  </a:cubicBezTo>
                  <a:cubicBezTo>
                    <a:pt x="93828" y="333353"/>
                    <a:pt x="251557" y="146559"/>
                    <a:pt x="259645" y="154645"/>
                  </a:cubicBezTo>
                  <a:cubicBezTo>
                    <a:pt x="263690" y="158688"/>
                    <a:pt x="93828" y="364890"/>
                    <a:pt x="98681" y="369742"/>
                  </a:cubicBezTo>
                  <a:cubicBezTo>
                    <a:pt x="104343" y="375402"/>
                    <a:pt x="218393" y="238743"/>
                    <a:pt x="224055" y="244403"/>
                  </a:cubicBezTo>
                  <a:cubicBezTo>
                    <a:pt x="227291" y="247638"/>
                    <a:pt x="113241" y="404513"/>
                    <a:pt x="115667" y="406939"/>
                  </a:cubicBezTo>
                  <a:cubicBezTo>
                    <a:pt x="120521" y="411791"/>
                    <a:pt x="197363" y="314755"/>
                    <a:pt x="203025" y="319606"/>
                  </a:cubicBezTo>
                  <a:cubicBezTo>
                    <a:pt x="205451" y="322032"/>
                    <a:pt x="161773" y="414217"/>
                    <a:pt x="163390" y="415834"/>
                  </a:cubicBezTo>
                  <a:cubicBezTo>
                    <a:pt x="166626" y="419069"/>
                    <a:pt x="181185" y="390766"/>
                    <a:pt x="185230" y="394001"/>
                  </a:cubicBezTo>
                </a:path>
              </a:pathLst>
            </a:custGeom>
            <a:noFill/>
            <a:ln w="16177" cap="rnd">
              <a:solidFill>
                <a:srgbClr val="FF4D4D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7" name="Forma libre 126">
              <a:extLst>
                <a:ext uri="{FF2B5EF4-FFF2-40B4-BE49-F238E27FC236}">
                  <a16:creationId xmlns:a16="http://schemas.microsoft.com/office/drawing/2014/main" id="{01ABEB3C-B63D-B74E-BA56-28171F645537}"/>
                </a:ext>
              </a:extLst>
            </p:cNvPr>
            <p:cNvSpPr/>
            <p:nvPr/>
          </p:nvSpPr>
          <p:spPr>
            <a:xfrm>
              <a:off x="4010478" y="5072435"/>
              <a:ext cx="1579571" cy="1264459"/>
            </a:xfrm>
            <a:custGeom>
              <a:avLst/>
              <a:gdLst>
                <a:gd name="connsiteX0" fmla="*/ 643718 w 1579571"/>
                <a:gd name="connsiteY0" fmla="*/ 36490 h 1264459"/>
                <a:gd name="connsiteX1" fmla="*/ 680117 w 1579571"/>
                <a:gd name="connsiteY1" fmla="*/ 101 h 1264459"/>
                <a:gd name="connsiteX2" fmla="*/ 591142 w 1579571"/>
                <a:gd name="connsiteY2" fmla="*/ 146464 h 1264459"/>
                <a:gd name="connsiteX3" fmla="*/ 720560 w 1579571"/>
                <a:gd name="connsiteY3" fmla="*/ 17083 h 1264459"/>
                <a:gd name="connsiteX4" fmla="*/ 516726 w 1579571"/>
                <a:gd name="connsiteY4" fmla="*/ 273420 h 1264459"/>
                <a:gd name="connsiteX5" fmla="*/ 766665 w 1579571"/>
                <a:gd name="connsiteY5" fmla="*/ 23552 h 1264459"/>
                <a:gd name="connsiteX6" fmla="*/ 461724 w 1579571"/>
                <a:gd name="connsiteY6" fmla="*/ 380968 h 1264459"/>
                <a:gd name="connsiteX7" fmla="*/ 797402 w 1579571"/>
                <a:gd name="connsiteY7" fmla="*/ 45385 h 1264459"/>
                <a:gd name="connsiteX8" fmla="*/ 392970 w 1579571"/>
                <a:gd name="connsiteY8" fmla="*/ 502264 h 1264459"/>
                <a:gd name="connsiteX9" fmla="*/ 844316 w 1579571"/>
                <a:gd name="connsiteY9" fmla="*/ 51045 h 1264459"/>
                <a:gd name="connsiteX10" fmla="*/ 333923 w 1579571"/>
                <a:gd name="connsiteY10" fmla="*/ 616281 h 1264459"/>
                <a:gd name="connsiteX11" fmla="*/ 909833 w 1579571"/>
                <a:gd name="connsiteY11" fmla="*/ 40533 h 1264459"/>
                <a:gd name="connsiteX12" fmla="*/ 264361 w 1579571"/>
                <a:gd name="connsiteY12" fmla="*/ 744854 h 1264459"/>
                <a:gd name="connsiteX13" fmla="*/ 972925 w 1579571"/>
                <a:gd name="connsiteY13" fmla="*/ 36490 h 1264459"/>
                <a:gd name="connsiteX14" fmla="*/ 193990 w 1579571"/>
                <a:gd name="connsiteY14" fmla="*/ 870193 h 1264459"/>
                <a:gd name="connsiteX15" fmla="*/ 1035207 w 1579571"/>
                <a:gd name="connsiteY15" fmla="*/ 29212 h 1264459"/>
                <a:gd name="connsiteX16" fmla="*/ 117148 w 1579571"/>
                <a:gd name="connsiteY16" fmla="*/ 1002000 h 1264459"/>
                <a:gd name="connsiteX17" fmla="*/ 1089401 w 1579571"/>
                <a:gd name="connsiteY17" fmla="*/ 30021 h 1264459"/>
                <a:gd name="connsiteX18" fmla="*/ 62954 w 1579571"/>
                <a:gd name="connsiteY18" fmla="*/ 1107931 h 1264459"/>
                <a:gd name="connsiteX19" fmla="*/ 1146830 w 1579571"/>
                <a:gd name="connsiteY19" fmla="*/ 24360 h 1264459"/>
                <a:gd name="connsiteX20" fmla="*/ 672 w 1579571"/>
                <a:gd name="connsiteY20" fmla="*/ 1223566 h 1264459"/>
                <a:gd name="connsiteX21" fmla="*/ 1209113 w 1579571"/>
                <a:gd name="connsiteY21" fmla="*/ 15465 h 1264459"/>
                <a:gd name="connsiteX22" fmla="*/ 22511 w 1579571"/>
                <a:gd name="connsiteY22" fmla="*/ 1257529 h 1264459"/>
                <a:gd name="connsiteX23" fmla="*/ 1215583 w 1579571"/>
                <a:gd name="connsiteY23" fmla="*/ 64792 h 1264459"/>
                <a:gd name="connsiteX24" fmla="*/ 83176 w 1579571"/>
                <a:gd name="connsiteY24" fmla="*/ 1251060 h 1264459"/>
                <a:gd name="connsiteX25" fmla="*/ 1234188 w 1579571"/>
                <a:gd name="connsiteY25" fmla="*/ 100372 h 1264459"/>
                <a:gd name="connsiteX26" fmla="*/ 147885 w 1579571"/>
                <a:gd name="connsiteY26" fmla="*/ 1249442 h 1264459"/>
                <a:gd name="connsiteX27" fmla="*/ 1248747 w 1579571"/>
                <a:gd name="connsiteY27" fmla="*/ 148890 h 1264459"/>
                <a:gd name="connsiteX28" fmla="*/ 200461 w 1579571"/>
                <a:gd name="connsiteY28" fmla="*/ 1251060 h 1264459"/>
                <a:gd name="connsiteX29" fmla="*/ 1243894 w 1579571"/>
                <a:gd name="connsiteY29" fmla="*/ 207920 h 1264459"/>
                <a:gd name="connsiteX30" fmla="*/ 244948 w 1579571"/>
                <a:gd name="connsiteY30" fmla="*/ 1263998 h 1264459"/>
                <a:gd name="connsiteX31" fmla="*/ 1258453 w 1579571"/>
                <a:gd name="connsiteY31" fmla="*/ 250778 h 1264459"/>
                <a:gd name="connsiteX32" fmla="*/ 318555 w 1579571"/>
                <a:gd name="connsiteY32" fmla="*/ 1251868 h 1264459"/>
                <a:gd name="connsiteX33" fmla="*/ 1284337 w 1579571"/>
                <a:gd name="connsiteY33" fmla="*/ 286358 h 1264459"/>
                <a:gd name="connsiteX34" fmla="*/ 365469 w 1579571"/>
                <a:gd name="connsiteY34" fmla="*/ 1256720 h 1264459"/>
                <a:gd name="connsiteX35" fmla="*/ 1296470 w 1579571"/>
                <a:gd name="connsiteY35" fmla="*/ 325981 h 1264459"/>
                <a:gd name="connsiteX36" fmla="*/ 427751 w 1579571"/>
                <a:gd name="connsiteY36" fmla="*/ 1249442 h 1264459"/>
                <a:gd name="connsiteX37" fmla="*/ 1302941 w 1579571"/>
                <a:gd name="connsiteY37" fmla="*/ 374499 h 1264459"/>
                <a:gd name="connsiteX38" fmla="*/ 472239 w 1579571"/>
                <a:gd name="connsiteY38" fmla="*/ 1260763 h 1264459"/>
                <a:gd name="connsiteX39" fmla="*/ 1306176 w 1579571"/>
                <a:gd name="connsiteY39" fmla="*/ 427060 h 1264459"/>
                <a:gd name="connsiteX40" fmla="*/ 544227 w 1579571"/>
                <a:gd name="connsiteY40" fmla="*/ 1241356 h 1264459"/>
                <a:gd name="connsiteX41" fmla="*/ 1313456 w 1579571"/>
                <a:gd name="connsiteY41" fmla="*/ 472344 h 1264459"/>
                <a:gd name="connsiteX42" fmla="*/ 590333 w 1579571"/>
                <a:gd name="connsiteY42" fmla="*/ 1247825 h 1264459"/>
                <a:gd name="connsiteX43" fmla="*/ 1339340 w 1579571"/>
                <a:gd name="connsiteY43" fmla="*/ 499029 h 1264459"/>
                <a:gd name="connsiteX44" fmla="*/ 631585 w 1579571"/>
                <a:gd name="connsiteY44" fmla="*/ 1262381 h 1264459"/>
                <a:gd name="connsiteX45" fmla="*/ 1348237 w 1579571"/>
                <a:gd name="connsiteY45" fmla="*/ 545930 h 1264459"/>
                <a:gd name="connsiteX46" fmla="*/ 691440 w 1579571"/>
                <a:gd name="connsiteY46" fmla="*/ 1260763 h 1264459"/>
                <a:gd name="connsiteX47" fmla="*/ 1370885 w 1579571"/>
                <a:gd name="connsiteY47" fmla="*/ 581510 h 1264459"/>
                <a:gd name="connsiteX48" fmla="*/ 752914 w 1579571"/>
                <a:gd name="connsiteY48" fmla="*/ 1255103 h 1264459"/>
                <a:gd name="connsiteX49" fmla="*/ 1371694 w 1579571"/>
                <a:gd name="connsiteY49" fmla="*/ 636497 h 1264459"/>
                <a:gd name="connsiteX50" fmla="*/ 805490 w 1579571"/>
                <a:gd name="connsiteY50" fmla="*/ 1255103 h 1264459"/>
                <a:gd name="connsiteX51" fmla="*/ 1391916 w 1579571"/>
                <a:gd name="connsiteY51" fmla="*/ 668842 h 1264459"/>
                <a:gd name="connsiteX52" fmla="*/ 867772 w 1579571"/>
                <a:gd name="connsiteY52" fmla="*/ 1251060 h 1264459"/>
                <a:gd name="connsiteX53" fmla="*/ 1408093 w 1579571"/>
                <a:gd name="connsiteY53" fmla="*/ 710891 h 1264459"/>
                <a:gd name="connsiteX54" fmla="*/ 925202 w 1579571"/>
                <a:gd name="connsiteY54" fmla="*/ 1249442 h 1264459"/>
                <a:gd name="connsiteX55" fmla="*/ 1418608 w 1579571"/>
                <a:gd name="connsiteY55" fmla="*/ 756175 h 1264459"/>
                <a:gd name="connsiteX56" fmla="*/ 1000426 w 1579571"/>
                <a:gd name="connsiteY56" fmla="*/ 1235695 h 1264459"/>
                <a:gd name="connsiteX57" fmla="*/ 1423461 w 1579571"/>
                <a:gd name="connsiteY57" fmla="*/ 812779 h 1264459"/>
                <a:gd name="connsiteX58" fmla="*/ 1056238 w 1579571"/>
                <a:gd name="connsiteY58" fmla="*/ 1242165 h 1264459"/>
                <a:gd name="connsiteX59" fmla="*/ 1444492 w 1579571"/>
                <a:gd name="connsiteY59" fmla="*/ 854020 h 1264459"/>
                <a:gd name="connsiteX60" fmla="*/ 1111240 w 1579571"/>
                <a:gd name="connsiteY60" fmla="*/ 1242973 h 1264459"/>
                <a:gd name="connsiteX61" fmla="*/ 1469566 w 1579571"/>
                <a:gd name="connsiteY61" fmla="*/ 884748 h 1264459"/>
                <a:gd name="connsiteX62" fmla="*/ 1167861 w 1579571"/>
                <a:gd name="connsiteY62" fmla="*/ 1243782 h 1264459"/>
                <a:gd name="connsiteX63" fmla="*/ 1473611 w 1579571"/>
                <a:gd name="connsiteY63" fmla="*/ 938118 h 1264459"/>
                <a:gd name="connsiteX64" fmla="*/ 1225290 w 1579571"/>
                <a:gd name="connsiteY64" fmla="*/ 1239739 h 1264459"/>
                <a:gd name="connsiteX65" fmla="*/ 1476846 w 1579571"/>
                <a:gd name="connsiteY65" fmla="*/ 988253 h 1264459"/>
                <a:gd name="connsiteX66" fmla="*/ 1268159 w 1579571"/>
                <a:gd name="connsiteY66" fmla="*/ 1254294 h 1264459"/>
                <a:gd name="connsiteX67" fmla="*/ 1488979 w 1579571"/>
                <a:gd name="connsiteY67" fmla="*/ 1033537 h 1264459"/>
                <a:gd name="connsiteX68" fmla="*/ 1341766 w 1579571"/>
                <a:gd name="connsiteY68" fmla="*/ 1236504 h 1264459"/>
                <a:gd name="connsiteX69" fmla="*/ 1510010 w 1579571"/>
                <a:gd name="connsiteY69" fmla="*/ 1068308 h 1264459"/>
                <a:gd name="connsiteX70" fmla="*/ 1403240 w 1579571"/>
                <a:gd name="connsiteY70" fmla="*/ 1234887 h 1264459"/>
                <a:gd name="connsiteX71" fmla="*/ 1531040 w 1579571"/>
                <a:gd name="connsiteY71" fmla="*/ 1107123 h 1264459"/>
                <a:gd name="connsiteX72" fmla="*/ 1446918 w 1579571"/>
                <a:gd name="connsiteY72" fmla="*/ 1247017 h 1264459"/>
                <a:gd name="connsiteX73" fmla="*/ 1548835 w 1579571"/>
                <a:gd name="connsiteY73" fmla="*/ 1145129 h 1264459"/>
                <a:gd name="connsiteX74" fmla="*/ 1514054 w 1579571"/>
                <a:gd name="connsiteY74" fmla="*/ 1238122 h 1264459"/>
                <a:gd name="connsiteX75" fmla="*/ 1553688 w 1579571"/>
                <a:gd name="connsiteY75" fmla="*/ 1198498 h 1264459"/>
                <a:gd name="connsiteX76" fmla="*/ 1560968 w 1579571"/>
                <a:gd name="connsiteY76" fmla="*/ 1252677 h 1264459"/>
                <a:gd name="connsiteX77" fmla="*/ 1579572 w 1579571"/>
                <a:gd name="connsiteY77" fmla="*/ 1234078 h 12644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</a:cxnLst>
              <a:rect l="l" t="t" r="r" b="b"/>
              <a:pathLst>
                <a:path w="1579571" h="1264459">
                  <a:moveTo>
                    <a:pt x="643718" y="36490"/>
                  </a:moveTo>
                  <a:cubicBezTo>
                    <a:pt x="646953" y="39724"/>
                    <a:pt x="677690" y="-2325"/>
                    <a:pt x="680117" y="101"/>
                  </a:cubicBezTo>
                  <a:cubicBezTo>
                    <a:pt x="682543" y="2527"/>
                    <a:pt x="588715" y="144038"/>
                    <a:pt x="591142" y="146464"/>
                  </a:cubicBezTo>
                  <a:cubicBezTo>
                    <a:pt x="596803" y="152124"/>
                    <a:pt x="714898" y="11422"/>
                    <a:pt x="720560" y="17083"/>
                  </a:cubicBezTo>
                  <a:cubicBezTo>
                    <a:pt x="727031" y="23552"/>
                    <a:pt x="511064" y="267759"/>
                    <a:pt x="516726" y="273420"/>
                  </a:cubicBezTo>
                  <a:cubicBezTo>
                    <a:pt x="526433" y="283123"/>
                    <a:pt x="756959" y="14656"/>
                    <a:pt x="766665" y="23552"/>
                  </a:cubicBezTo>
                  <a:cubicBezTo>
                    <a:pt x="774753" y="31638"/>
                    <a:pt x="452826" y="372073"/>
                    <a:pt x="461724" y="380968"/>
                  </a:cubicBezTo>
                  <a:cubicBezTo>
                    <a:pt x="472239" y="391480"/>
                    <a:pt x="787695" y="34872"/>
                    <a:pt x="797402" y="45385"/>
                  </a:cubicBezTo>
                  <a:cubicBezTo>
                    <a:pt x="806299" y="54280"/>
                    <a:pt x="383264" y="492560"/>
                    <a:pt x="392970" y="502264"/>
                  </a:cubicBezTo>
                  <a:cubicBezTo>
                    <a:pt x="409956" y="519245"/>
                    <a:pt x="827329" y="34872"/>
                    <a:pt x="844316" y="51045"/>
                  </a:cubicBezTo>
                  <a:cubicBezTo>
                    <a:pt x="859684" y="66409"/>
                    <a:pt x="321790" y="604152"/>
                    <a:pt x="333923" y="616281"/>
                  </a:cubicBezTo>
                  <a:cubicBezTo>
                    <a:pt x="350100" y="632454"/>
                    <a:pt x="893656" y="23552"/>
                    <a:pt x="909833" y="40533"/>
                  </a:cubicBezTo>
                  <a:cubicBezTo>
                    <a:pt x="929246" y="59940"/>
                    <a:pt x="249802" y="730299"/>
                    <a:pt x="264361" y="744854"/>
                  </a:cubicBezTo>
                  <a:cubicBezTo>
                    <a:pt x="286200" y="766687"/>
                    <a:pt x="952703" y="16274"/>
                    <a:pt x="972925" y="36490"/>
                  </a:cubicBezTo>
                  <a:cubicBezTo>
                    <a:pt x="996382" y="59940"/>
                    <a:pt x="172960" y="848359"/>
                    <a:pt x="193990" y="870193"/>
                  </a:cubicBezTo>
                  <a:cubicBezTo>
                    <a:pt x="220682" y="896877"/>
                    <a:pt x="1007706" y="2527"/>
                    <a:pt x="1035207" y="29212"/>
                  </a:cubicBezTo>
                  <a:cubicBezTo>
                    <a:pt x="1057855" y="51854"/>
                    <a:pt x="92073" y="976932"/>
                    <a:pt x="117148" y="1002000"/>
                  </a:cubicBezTo>
                  <a:cubicBezTo>
                    <a:pt x="140605" y="1025450"/>
                    <a:pt x="1057855" y="-2325"/>
                    <a:pt x="1089401" y="30021"/>
                  </a:cubicBezTo>
                  <a:cubicBezTo>
                    <a:pt x="1112858" y="53471"/>
                    <a:pt x="34644" y="1079629"/>
                    <a:pt x="62954" y="1107931"/>
                  </a:cubicBezTo>
                  <a:cubicBezTo>
                    <a:pt x="92882" y="1137851"/>
                    <a:pt x="1112049" y="-9603"/>
                    <a:pt x="1146830" y="24360"/>
                  </a:cubicBezTo>
                  <a:cubicBezTo>
                    <a:pt x="1173523" y="51045"/>
                    <a:pt x="-32492" y="1190412"/>
                    <a:pt x="672" y="1223566"/>
                  </a:cubicBezTo>
                  <a:cubicBezTo>
                    <a:pt x="32217" y="1255103"/>
                    <a:pt x="1172714" y="-20115"/>
                    <a:pt x="1209113" y="15465"/>
                  </a:cubicBezTo>
                  <a:cubicBezTo>
                    <a:pt x="1237423" y="43767"/>
                    <a:pt x="-7417" y="1227609"/>
                    <a:pt x="22511" y="1257529"/>
                  </a:cubicBezTo>
                  <a:cubicBezTo>
                    <a:pt x="60527" y="1295535"/>
                    <a:pt x="1188082" y="37298"/>
                    <a:pt x="1215583" y="64792"/>
                  </a:cubicBezTo>
                  <a:cubicBezTo>
                    <a:pt x="1245511" y="94712"/>
                    <a:pt x="58101" y="1225992"/>
                    <a:pt x="83176" y="1251060"/>
                  </a:cubicBezTo>
                  <a:cubicBezTo>
                    <a:pt x="113104" y="1280979"/>
                    <a:pt x="1201024" y="67218"/>
                    <a:pt x="1234188" y="100372"/>
                  </a:cubicBezTo>
                  <a:cubicBezTo>
                    <a:pt x="1259262" y="125440"/>
                    <a:pt x="117148" y="1218714"/>
                    <a:pt x="147885" y="1249442"/>
                  </a:cubicBezTo>
                  <a:cubicBezTo>
                    <a:pt x="184283" y="1285831"/>
                    <a:pt x="1213157" y="113310"/>
                    <a:pt x="1248747" y="148890"/>
                  </a:cubicBezTo>
                  <a:cubicBezTo>
                    <a:pt x="1272204" y="172340"/>
                    <a:pt x="173768" y="1225183"/>
                    <a:pt x="200461" y="1251060"/>
                  </a:cubicBezTo>
                  <a:cubicBezTo>
                    <a:pt x="226344" y="1276936"/>
                    <a:pt x="1213157" y="177192"/>
                    <a:pt x="1243894" y="207920"/>
                  </a:cubicBezTo>
                  <a:cubicBezTo>
                    <a:pt x="1272204" y="236223"/>
                    <a:pt x="219065" y="1238122"/>
                    <a:pt x="244948" y="1263998"/>
                  </a:cubicBezTo>
                  <a:cubicBezTo>
                    <a:pt x="270832" y="1289874"/>
                    <a:pt x="1228525" y="220050"/>
                    <a:pt x="1258453" y="250778"/>
                  </a:cubicBezTo>
                  <a:cubicBezTo>
                    <a:pt x="1285146" y="277463"/>
                    <a:pt x="298333" y="1231652"/>
                    <a:pt x="318555" y="1251868"/>
                  </a:cubicBezTo>
                  <a:cubicBezTo>
                    <a:pt x="342821" y="1276127"/>
                    <a:pt x="1261689" y="264525"/>
                    <a:pt x="1284337" y="286358"/>
                  </a:cubicBezTo>
                  <a:cubicBezTo>
                    <a:pt x="1303750" y="305765"/>
                    <a:pt x="342012" y="1233270"/>
                    <a:pt x="365469" y="1256720"/>
                  </a:cubicBezTo>
                  <a:cubicBezTo>
                    <a:pt x="392161" y="1283405"/>
                    <a:pt x="1268159" y="298487"/>
                    <a:pt x="1296470" y="325981"/>
                  </a:cubicBezTo>
                  <a:cubicBezTo>
                    <a:pt x="1319927" y="348623"/>
                    <a:pt x="403485" y="1225183"/>
                    <a:pt x="427751" y="1249442"/>
                  </a:cubicBezTo>
                  <a:cubicBezTo>
                    <a:pt x="457679" y="1279362"/>
                    <a:pt x="1275439" y="347006"/>
                    <a:pt x="1302941" y="374499"/>
                  </a:cubicBezTo>
                  <a:cubicBezTo>
                    <a:pt x="1321545" y="393098"/>
                    <a:pt x="447973" y="1236504"/>
                    <a:pt x="472239" y="1260763"/>
                  </a:cubicBezTo>
                  <a:cubicBezTo>
                    <a:pt x="495696" y="1284214"/>
                    <a:pt x="1285955" y="406844"/>
                    <a:pt x="1306176" y="427060"/>
                  </a:cubicBezTo>
                  <a:cubicBezTo>
                    <a:pt x="1327207" y="448085"/>
                    <a:pt x="528050" y="1225183"/>
                    <a:pt x="544227" y="1241356"/>
                  </a:cubicBezTo>
                  <a:cubicBezTo>
                    <a:pt x="566876" y="1263998"/>
                    <a:pt x="1293234" y="452128"/>
                    <a:pt x="1313456" y="472344"/>
                  </a:cubicBezTo>
                  <a:cubicBezTo>
                    <a:pt x="1332060" y="490943"/>
                    <a:pt x="567685" y="1225183"/>
                    <a:pt x="590333" y="1247825"/>
                  </a:cubicBezTo>
                  <a:cubicBezTo>
                    <a:pt x="609745" y="1267232"/>
                    <a:pt x="1317500" y="478005"/>
                    <a:pt x="1339340" y="499029"/>
                  </a:cubicBezTo>
                  <a:cubicBezTo>
                    <a:pt x="1357943" y="517628"/>
                    <a:pt x="615408" y="1247017"/>
                    <a:pt x="631585" y="1262381"/>
                  </a:cubicBezTo>
                  <a:cubicBezTo>
                    <a:pt x="654233" y="1285022"/>
                    <a:pt x="1331251" y="529757"/>
                    <a:pt x="1348237" y="545930"/>
                  </a:cubicBezTo>
                  <a:cubicBezTo>
                    <a:pt x="1366841" y="564528"/>
                    <a:pt x="674454" y="1243782"/>
                    <a:pt x="691440" y="1260763"/>
                  </a:cubicBezTo>
                  <a:cubicBezTo>
                    <a:pt x="714898" y="1284214"/>
                    <a:pt x="1355517" y="565337"/>
                    <a:pt x="1370885" y="581510"/>
                  </a:cubicBezTo>
                  <a:cubicBezTo>
                    <a:pt x="1387062" y="597682"/>
                    <a:pt x="735928" y="1238930"/>
                    <a:pt x="752914" y="1255103"/>
                  </a:cubicBezTo>
                  <a:cubicBezTo>
                    <a:pt x="768282" y="1270467"/>
                    <a:pt x="1354708" y="619516"/>
                    <a:pt x="1371694" y="636497"/>
                  </a:cubicBezTo>
                  <a:cubicBezTo>
                    <a:pt x="1389489" y="654287"/>
                    <a:pt x="792548" y="1242165"/>
                    <a:pt x="805490" y="1255103"/>
                  </a:cubicBezTo>
                  <a:cubicBezTo>
                    <a:pt x="820858" y="1270467"/>
                    <a:pt x="1373312" y="651052"/>
                    <a:pt x="1391916" y="668842"/>
                  </a:cubicBezTo>
                  <a:cubicBezTo>
                    <a:pt x="1403240" y="680163"/>
                    <a:pt x="856449" y="1239739"/>
                    <a:pt x="867772" y="1251060"/>
                  </a:cubicBezTo>
                  <a:cubicBezTo>
                    <a:pt x="883950" y="1267232"/>
                    <a:pt x="1391107" y="694719"/>
                    <a:pt x="1408093" y="710891"/>
                  </a:cubicBezTo>
                  <a:cubicBezTo>
                    <a:pt x="1422652" y="725447"/>
                    <a:pt x="910642" y="1234887"/>
                    <a:pt x="925202" y="1249442"/>
                  </a:cubicBezTo>
                  <a:cubicBezTo>
                    <a:pt x="938144" y="1262381"/>
                    <a:pt x="1403240" y="740811"/>
                    <a:pt x="1418608" y="756175"/>
                  </a:cubicBezTo>
                  <a:cubicBezTo>
                    <a:pt x="1428315" y="765879"/>
                    <a:pt x="989911" y="1224375"/>
                    <a:pt x="1000426" y="1235695"/>
                  </a:cubicBezTo>
                  <a:cubicBezTo>
                    <a:pt x="1016603" y="1251868"/>
                    <a:pt x="1409710" y="799033"/>
                    <a:pt x="1423461" y="812779"/>
                  </a:cubicBezTo>
                  <a:cubicBezTo>
                    <a:pt x="1433168" y="822483"/>
                    <a:pt x="1044913" y="1230844"/>
                    <a:pt x="1056238" y="1242165"/>
                  </a:cubicBezTo>
                  <a:cubicBezTo>
                    <a:pt x="1070797" y="1256720"/>
                    <a:pt x="1432359" y="842699"/>
                    <a:pt x="1444492" y="854020"/>
                  </a:cubicBezTo>
                  <a:cubicBezTo>
                    <a:pt x="1454198" y="863723"/>
                    <a:pt x="1103960" y="1235695"/>
                    <a:pt x="1111240" y="1242973"/>
                  </a:cubicBezTo>
                  <a:cubicBezTo>
                    <a:pt x="1121755" y="1253486"/>
                    <a:pt x="1459051" y="874236"/>
                    <a:pt x="1469566" y="884748"/>
                  </a:cubicBezTo>
                  <a:cubicBezTo>
                    <a:pt x="1478464" y="893643"/>
                    <a:pt x="1159772" y="1235695"/>
                    <a:pt x="1167861" y="1243782"/>
                  </a:cubicBezTo>
                  <a:cubicBezTo>
                    <a:pt x="1178376" y="1254294"/>
                    <a:pt x="1463904" y="929223"/>
                    <a:pt x="1473611" y="938118"/>
                  </a:cubicBezTo>
                  <a:cubicBezTo>
                    <a:pt x="1480082" y="944587"/>
                    <a:pt x="1218819" y="1233270"/>
                    <a:pt x="1225290" y="1239739"/>
                  </a:cubicBezTo>
                  <a:cubicBezTo>
                    <a:pt x="1234188" y="1248634"/>
                    <a:pt x="1467140" y="978550"/>
                    <a:pt x="1476846" y="988253"/>
                  </a:cubicBezTo>
                  <a:cubicBezTo>
                    <a:pt x="1481699" y="993105"/>
                    <a:pt x="1263306" y="1249442"/>
                    <a:pt x="1268159" y="1254294"/>
                  </a:cubicBezTo>
                  <a:cubicBezTo>
                    <a:pt x="1277057" y="1263189"/>
                    <a:pt x="1479273" y="1023833"/>
                    <a:pt x="1488979" y="1033537"/>
                  </a:cubicBezTo>
                  <a:cubicBezTo>
                    <a:pt x="1493832" y="1038389"/>
                    <a:pt x="1337722" y="1232461"/>
                    <a:pt x="1341766" y="1236504"/>
                  </a:cubicBezTo>
                  <a:cubicBezTo>
                    <a:pt x="1349855" y="1244591"/>
                    <a:pt x="1501921" y="1060222"/>
                    <a:pt x="1510010" y="1068308"/>
                  </a:cubicBezTo>
                  <a:cubicBezTo>
                    <a:pt x="1514054" y="1072351"/>
                    <a:pt x="1400004" y="1230844"/>
                    <a:pt x="1403240" y="1234887"/>
                  </a:cubicBezTo>
                  <a:cubicBezTo>
                    <a:pt x="1409710" y="1241356"/>
                    <a:pt x="1525378" y="1100654"/>
                    <a:pt x="1531040" y="1107123"/>
                  </a:cubicBezTo>
                  <a:cubicBezTo>
                    <a:pt x="1534275" y="1110357"/>
                    <a:pt x="1443683" y="1243782"/>
                    <a:pt x="1446918" y="1247017"/>
                  </a:cubicBezTo>
                  <a:cubicBezTo>
                    <a:pt x="1452581" y="1252677"/>
                    <a:pt x="1543173" y="1139468"/>
                    <a:pt x="1548835" y="1145129"/>
                  </a:cubicBezTo>
                  <a:cubicBezTo>
                    <a:pt x="1550453" y="1146746"/>
                    <a:pt x="1512436" y="1236504"/>
                    <a:pt x="1514054" y="1238122"/>
                  </a:cubicBezTo>
                  <a:cubicBezTo>
                    <a:pt x="1518098" y="1242165"/>
                    <a:pt x="1550453" y="1194455"/>
                    <a:pt x="1553688" y="1198498"/>
                  </a:cubicBezTo>
                  <a:cubicBezTo>
                    <a:pt x="1554497" y="1199307"/>
                    <a:pt x="1559350" y="1251868"/>
                    <a:pt x="1560968" y="1252677"/>
                  </a:cubicBezTo>
                  <a:cubicBezTo>
                    <a:pt x="1563394" y="1255103"/>
                    <a:pt x="1577145" y="1231652"/>
                    <a:pt x="1579572" y="1234078"/>
                  </a:cubicBezTo>
                </a:path>
              </a:pathLst>
            </a:custGeom>
            <a:noFill/>
            <a:ln w="16177" cap="rnd">
              <a:solidFill>
                <a:srgbClr val="FF4D4D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28" name="Forma libre 127">
              <a:extLst>
                <a:ext uri="{FF2B5EF4-FFF2-40B4-BE49-F238E27FC236}">
                  <a16:creationId xmlns:a16="http://schemas.microsoft.com/office/drawing/2014/main" id="{2AFAE35F-0716-454A-B53C-C7422C9DCAF6}"/>
                </a:ext>
              </a:extLst>
            </p:cNvPr>
            <p:cNvSpPr/>
            <p:nvPr/>
          </p:nvSpPr>
          <p:spPr>
            <a:xfrm>
              <a:off x="4204468" y="5048008"/>
              <a:ext cx="421595" cy="488861"/>
            </a:xfrm>
            <a:custGeom>
              <a:avLst/>
              <a:gdLst>
                <a:gd name="connsiteX0" fmla="*/ 0 w 421595"/>
                <a:gd name="connsiteY0" fmla="*/ 137737 h 488861"/>
                <a:gd name="connsiteX1" fmla="*/ 16986 w 421595"/>
                <a:gd name="connsiteY1" fmla="*/ 120756 h 488861"/>
                <a:gd name="connsiteX2" fmla="*/ 8089 w 421595"/>
                <a:gd name="connsiteY2" fmla="*/ 187873 h 488861"/>
                <a:gd name="connsiteX3" fmla="*/ 95446 w 421595"/>
                <a:gd name="connsiteY3" fmla="*/ 100540 h 488861"/>
                <a:gd name="connsiteX4" fmla="*/ 30737 w 421595"/>
                <a:gd name="connsiteY4" fmla="*/ 218601 h 488861"/>
                <a:gd name="connsiteX5" fmla="*/ 173905 w 421595"/>
                <a:gd name="connsiteY5" fmla="*/ 75472 h 488861"/>
                <a:gd name="connsiteX6" fmla="*/ 55003 w 421595"/>
                <a:gd name="connsiteY6" fmla="*/ 252564 h 488861"/>
                <a:gd name="connsiteX7" fmla="*/ 269351 w 421595"/>
                <a:gd name="connsiteY7" fmla="*/ 38275 h 488861"/>
                <a:gd name="connsiteX8" fmla="*/ 86548 w 421595"/>
                <a:gd name="connsiteY8" fmla="*/ 279248 h 488861"/>
                <a:gd name="connsiteX9" fmla="*/ 365606 w 421595"/>
                <a:gd name="connsiteY9" fmla="*/ 269 h 488861"/>
                <a:gd name="connsiteX10" fmla="*/ 104343 w 421595"/>
                <a:gd name="connsiteY10" fmla="*/ 323723 h 488861"/>
                <a:gd name="connsiteX11" fmla="*/ 421418 w 421595"/>
                <a:gd name="connsiteY11" fmla="*/ 6738 h 488861"/>
                <a:gd name="connsiteX12" fmla="*/ 113241 w 421595"/>
                <a:gd name="connsiteY12" fmla="*/ 372241 h 488861"/>
                <a:gd name="connsiteX13" fmla="*/ 369650 w 421595"/>
                <a:gd name="connsiteY13" fmla="*/ 115904 h 488861"/>
                <a:gd name="connsiteX14" fmla="*/ 143977 w 421595"/>
                <a:gd name="connsiteY14" fmla="*/ 396500 h 488861"/>
                <a:gd name="connsiteX15" fmla="*/ 313030 w 421595"/>
                <a:gd name="connsiteY15" fmla="*/ 227496 h 488861"/>
                <a:gd name="connsiteX16" fmla="*/ 165008 w 421595"/>
                <a:gd name="connsiteY16" fmla="*/ 436932 h 488861"/>
                <a:gd name="connsiteX17" fmla="*/ 236188 w 421595"/>
                <a:gd name="connsiteY17" fmla="*/ 365772 h 488861"/>
                <a:gd name="connsiteX18" fmla="*/ 165008 w 421595"/>
                <a:gd name="connsiteY18" fmla="*/ 488685 h 488861"/>
                <a:gd name="connsiteX19" fmla="*/ 183612 w 421595"/>
                <a:gd name="connsiteY19" fmla="*/ 470086 h 48886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421595" h="488861">
                  <a:moveTo>
                    <a:pt x="0" y="137737"/>
                  </a:moveTo>
                  <a:cubicBezTo>
                    <a:pt x="3236" y="140972"/>
                    <a:pt x="13751" y="117521"/>
                    <a:pt x="16986" y="120756"/>
                  </a:cubicBezTo>
                  <a:cubicBezTo>
                    <a:pt x="17795" y="121565"/>
                    <a:pt x="6471" y="187064"/>
                    <a:pt x="8089" y="187873"/>
                  </a:cubicBezTo>
                  <a:cubicBezTo>
                    <a:pt x="13751" y="193533"/>
                    <a:pt x="89784" y="94071"/>
                    <a:pt x="95446" y="100540"/>
                  </a:cubicBezTo>
                  <a:cubicBezTo>
                    <a:pt x="97873" y="102966"/>
                    <a:pt x="27502" y="215366"/>
                    <a:pt x="30737" y="218601"/>
                  </a:cubicBezTo>
                  <a:cubicBezTo>
                    <a:pt x="37208" y="225070"/>
                    <a:pt x="167435" y="69003"/>
                    <a:pt x="173905" y="75472"/>
                  </a:cubicBezTo>
                  <a:cubicBezTo>
                    <a:pt x="177141" y="78707"/>
                    <a:pt x="51767" y="249329"/>
                    <a:pt x="55003" y="252564"/>
                  </a:cubicBezTo>
                  <a:cubicBezTo>
                    <a:pt x="61474" y="259033"/>
                    <a:pt x="261263" y="30189"/>
                    <a:pt x="269351" y="38275"/>
                  </a:cubicBezTo>
                  <a:cubicBezTo>
                    <a:pt x="274205" y="43127"/>
                    <a:pt x="81695" y="274397"/>
                    <a:pt x="86548" y="279248"/>
                  </a:cubicBezTo>
                  <a:cubicBezTo>
                    <a:pt x="97873" y="290569"/>
                    <a:pt x="355900" y="-10243"/>
                    <a:pt x="365606" y="269"/>
                  </a:cubicBezTo>
                  <a:cubicBezTo>
                    <a:pt x="372886" y="7547"/>
                    <a:pt x="97064" y="317254"/>
                    <a:pt x="104343" y="323723"/>
                  </a:cubicBezTo>
                  <a:cubicBezTo>
                    <a:pt x="117285" y="336662"/>
                    <a:pt x="410902" y="-4583"/>
                    <a:pt x="421418" y="6738"/>
                  </a:cubicBezTo>
                  <a:cubicBezTo>
                    <a:pt x="430315" y="15633"/>
                    <a:pt x="102726" y="362538"/>
                    <a:pt x="113241" y="372241"/>
                  </a:cubicBezTo>
                  <a:cubicBezTo>
                    <a:pt x="123756" y="382754"/>
                    <a:pt x="361562" y="107818"/>
                    <a:pt x="369650" y="115904"/>
                  </a:cubicBezTo>
                  <a:cubicBezTo>
                    <a:pt x="376930" y="123182"/>
                    <a:pt x="137507" y="390032"/>
                    <a:pt x="143977" y="396500"/>
                  </a:cubicBezTo>
                  <a:cubicBezTo>
                    <a:pt x="150449" y="402969"/>
                    <a:pt x="306559" y="220218"/>
                    <a:pt x="313030" y="227496"/>
                  </a:cubicBezTo>
                  <a:cubicBezTo>
                    <a:pt x="317074" y="231539"/>
                    <a:pt x="159346" y="432080"/>
                    <a:pt x="165008" y="436932"/>
                  </a:cubicBezTo>
                  <a:cubicBezTo>
                    <a:pt x="169861" y="441784"/>
                    <a:pt x="231335" y="360921"/>
                    <a:pt x="236188" y="365772"/>
                  </a:cubicBezTo>
                  <a:cubicBezTo>
                    <a:pt x="239424" y="369007"/>
                    <a:pt x="162582" y="486259"/>
                    <a:pt x="165008" y="488685"/>
                  </a:cubicBezTo>
                  <a:cubicBezTo>
                    <a:pt x="167435" y="491111"/>
                    <a:pt x="181185" y="467660"/>
                    <a:pt x="183612" y="470086"/>
                  </a:cubicBezTo>
                </a:path>
              </a:pathLst>
            </a:custGeom>
            <a:noFill/>
            <a:ln w="16177" cap="rnd">
              <a:solidFill>
                <a:srgbClr val="FF4D4D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129" name="Gráfico 3">
              <a:extLst>
                <a:ext uri="{FF2B5EF4-FFF2-40B4-BE49-F238E27FC236}">
                  <a16:creationId xmlns:a16="http://schemas.microsoft.com/office/drawing/2014/main" id="{C24A72B1-C368-3C46-9627-0CBAAC92C65D}"/>
                </a:ext>
              </a:extLst>
            </p:cNvPr>
            <p:cNvGrpSpPr/>
            <p:nvPr/>
          </p:nvGrpSpPr>
          <p:grpSpPr>
            <a:xfrm>
              <a:off x="4301168" y="3681368"/>
              <a:ext cx="1488161" cy="1329247"/>
              <a:chOff x="4301168" y="3681368"/>
              <a:chExt cx="1488161" cy="1329247"/>
            </a:xfrm>
            <a:noFill/>
          </p:grpSpPr>
          <p:sp>
            <p:nvSpPr>
              <p:cNvPr id="130" name="Forma libre 129">
                <a:extLst>
                  <a:ext uri="{FF2B5EF4-FFF2-40B4-BE49-F238E27FC236}">
                    <a16:creationId xmlns:a16="http://schemas.microsoft.com/office/drawing/2014/main" id="{8A77BDE5-C9B8-DD47-999F-6042C2E6EC46}"/>
                  </a:ext>
                </a:extLst>
              </p:cNvPr>
              <p:cNvSpPr/>
              <p:nvPr/>
            </p:nvSpPr>
            <p:spPr>
              <a:xfrm>
                <a:off x="4866926" y="3695203"/>
                <a:ext cx="25883" cy="26331"/>
              </a:xfrm>
              <a:custGeom>
                <a:avLst/>
                <a:gdLst>
                  <a:gd name="connsiteX0" fmla="*/ 0 w 25883"/>
                  <a:gd name="connsiteY0" fmla="*/ 26104 h 26331"/>
                  <a:gd name="connsiteX1" fmla="*/ 25884 w 25883"/>
                  <a:gd name="connsiteY1" fmla="*/ 228 h 2633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5883" h="26331">
                    <a:moveTo>
                      <a:pt x="0" y="26104"/>
                    </a:moveTo>
                    <a:cubicBezTo>
                      <a:pt x="3235" y="29339"/>
                      <a:pt x="22648" y="-3007"/>
                      <a:pt x="25884" y="228"/>
                    </a:cubicBezTo>
                  </a:path>
                </a:pathLst>
              </a:custGeom>
              <a:noFill/>
              <a:ln w="16177" cap="rnd">
                <a:solidFill>
                  <a:srgbClr val="FFCC99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31" name="Forma libre 130">
                <a:extLst>
                  <a:ext uri="{FF2B5EF4-FFF2-40B4-BE49-F238E27FC236}">
                    <a16:creationId xmlns:a16="http://schemas.microsoft.com/office/drawing/2014/main" id="{43FE4453-9919-1349-A04C-59C6DD9F528A}"/>
                  </a:ext>
                </a:extLst>
              </p:cNvPr>
              <p:cNvSpPr/>
              <p:nvPr/>
            </p:nvSpPr>
            <p:spPr>
              <a:xfrm>
                <a:off x="4301168" y="3681368"/>
                <a:ext cx="1488161" cy="1329247"/>
              </a:xfrm>
              <a:custGeom>
                <a:avLst/>
                <a:gdLst>
                  <a:gd name="connsiteX0" fmla="*/ 59410 w 1488161"/>
                  <a:gd name="connsiteY0" fmla="*/ 337516 h 1329247"/>
                  <a:gd name="connsiteX1" fmla="*/ 170225 w 1488161"/>
                  <a:gd name="connsiteY1" fmla="*/ 226733 h 1329247"/>
                  <a:gd name="connsiteX2" fmla="*/ 38380 w 1488161"/>
                  <a:gd name="connsiteY2" fmla="*/ 415145 h 1329247"/>
                  <a:gd name="connsiteX3" fmla="*/ 272950 w 1488161"/>
                  <a:gd name="connsiteY3" fmla="*/ 180641 h 1329247"/>
                  <a:gd name="connsiteX4" fmla="*/ 8452 w 1488161"/>
                  <a:gd name="connsiteY4" fmla="*/ 502478 h 1329247"/>
                  <a:gd name="connsiteX5" fmla="*/ 324718 w 1488161"/>
                  <a:gd name="connsiteY5" fmla="*/ 186301 h 1329247"/>
                  <a:gd name="connsiteX6" fmla="*/ 4408 w 1488161"/>
                  <a:gd name="connsiteY6" fmla="*/ 559082 h 1329247"/>
                  <a:gd name="connsiteX7" fmla="*/ 374058 w 1488161"/>
                  <a:gd name="connsiteY7" fmla="*/ 189536 h 1329247"/>
                  <a:gd name="connsiteX8" fmla="*/ 9261 w 1488161"/>
                  <a:gd name="connsiteY8" fmla="*/ 608409 h 1329247"/>
                  <a:gd name="connsiteX9" fmla="*/ 446856 w 1488161"/>
                  <a:gd name="connsiteY9" fmla="*/ 170937 h 1329247"/>
                  <a:gd name="connsiteX10" fmla="*/ 8452 w 1488161"/>
                  <a:gd name="connsiteY10" fmla="*/ 661779 h 1329247"/>
                  <a:gd name="connsiteX11" fmla="*/ 664440 w 1488161"/>
                  <a:gd name="connsiteY11" fmla="*/ 5976 h 1329247"/>
                  <a:gd name="connsiteX12" fmla="*/ 363 w 1488161"/>
                  <a:gd name="connsiteY12" fmla="*/ 728895 h 1329247"/>
                  <a:gd name="connsiteX13" fmla="*/ 712163 w 1488161"/>
                  <a:gd name="connsiteY13" fmla="*/ 17296 h 1329247"/>
                  <a:gd name="connsiteX14" fmla="*/ 24629 w 1488161"/>
                  <a:gd name="connsiteY14" fmla="*/ 766901 h 1329247"/>
                  <a:gd name="connsiteX15" fmla="*/ 791431 w 1488161"/>
                  <a:gd name="connsiteY15" fmla="*/ 315 h 1329247"/>
                  <a:gd name="connsiteX16" fmla="*/ 18967 w 1488161"/>
                  <a:gd name="connsiteY16" fmla="*/ 827549 h 1329247"/>
                  <a:gd name="connsiteX17" fmla="*/ 841581 w 1488161"/>
                  <a:gd name="connsiteY17" fmla="*/ 5167 h 1329247"/>
                  <a:gd name="connsiteX18" fmla="*/ 44851 w 1488161"/>
                  <a:gd name="connsiteY18" fmla="*/ 853425 h 1329247"/>
                  <a:gd name="connsiteX19" fmla="*/ 882024 w 1488161"/>
                  <a:gd name="connsiteY19" fmla="*/ 15679 h 1329247"/>
                  <a:gd name="connsiteX20" fmla="*/ 45660 w 1488161"/>
                  <a:gd name="connsiteY20" fmla="*/ 905986 h 1329247"/>
                  <a:gd name="connsiteX21" fmla="*/ 915187 w 1488161"/>
                  <a:gd name="connsiteY21" fmla="*/ 36704 h 1329247"/>
                  <a:gd name="connsiteX22" fmla="*/ 73161 w 1488161"/>
                  <a:gd name="connsiteY22" fmla="*/ 932671 h 1329247"/>
                  <a:gd name="connsiteX23" fmla="*/ 972616 w 1488161"/>
                  <a:gd name="connsiteY23" fmla="*/ 34278 h 1329247"/>
                  <a:gd name="connsiteX24" fmla="*/ 80441 w 1488161"/>
                  <a:gd name="connsiteY24" fmla="*/ 986850 h 1329247"/>
                  <a:gd name="connsiteX25" fmla="*/ 1002544 w 1488161"/>
                  <a:gd name="connsiteY25" fmla="*/ 65006 h 1329247"/>
                  <a:gd name="connsiteX26" fmla="*/ 100663 w 1488161"/>
                  <a:gd name="connsiteY26" fmla="*/ 1025664 h 1329247"/>
                  <a:gd name="connsiteX27" fmla="*/ 1008207 w 1488161"/>
                  <a:gd name="connsiteY27" fmla="*/ 118376 h 1329247"/>
                  <a:gd name="connsiteX28" fmla="*/ 137061 w 1488161"/>
                  <a:gd name="connsiteY28" fmla="*/ 1050732 h 1329247"/>
                  <a:gd name="connsiteX29" fmla="*/ 1035708 w 1488161"/>
                  <a:gd name="connsiteY29" fmla="*/ 152339 h 1329247"/>
                  <a:gd name="connsiteX30" fmla="*/ 170225 w 1488161"/>
                  <a:gd name="connsiteY30" fmla="*/ 1070139 h 1329247"/>
                  <a:gd name="connsiteX31" fmla="*/ 1099608 w 1488161"/>
                  <a:gd name="connsiteY31" fmla="*/ 141018 h 1329247"/>
                  <a:gd name="connsiteX32" fmla="*/ 192064 w 1488161"/>
                  <a:gd name="connsiteY32" fmla="*/ 1104102 h 1329247"/>
                  <a:gd name="connsiteX33" fmla="*/ 1141669 w 1488161"/>
                  <a:gd name="connsiteY33" fmla="*/ 154764 h 1329247"/>
                  <a:gd name="connsiteX34" fmla="*/ 221992 w 1488161"/>
                  <a:gd name="connsiteY34" fmla="*/ 1135639 h 1329247"/>
                  <a:gd name="connsiteX35" fmla="*/ 1182112 w 1488161"/>
                  <a:gd name="connsiteY35" fmla="*/ 175789 h 1329247"/>
                  <a:gd name="connsiteX36" fmla="*/ 242213 w 1488161"/>
                  <a:gd name="connsiteY36" fmla="*/ 1173645 h 1329247"/>
                  <a:gd name="connsiteX37" fmla="*/ 1215275 w 1488161"/>
                  <a:gd name="connsiteY37" fmla="*/ 200857 h 1329247"/>
                  <a:gd name="connsiteX38" fmla="*/ 291554 w 1488161"/>
                  <a:gd name="connsiteY38" fmla="*/ 1179305 h 1329247"/>
                  <a:gd name="connsiteX39" fmla="*/ 1250056 w 1488161"/>
                  <a:gd name="connsiteY39" fmla="*/ 221072 h 1329247"/>
                  <a:gd name="connsiteX40" fmla="*/ 329571 w 1488161"/>
                  <a:gd name="connsiteY40" fmla="*/ 1202755 h 1329247"/>
                  <a:gd name="connsiteX41" fmla="*/ 1296970 w 1488161"/>
                  <a:gd name="connsiteY41" fmla="*/ 235628 h 1329247"/>
                  <a:gd name="connsiteX42" fmla="*/ 361925 w 1488161"/>
                  <a:gd name="connsiteY42" fmla="*/ 1224589 h 1329247"/>
                  <a:gd name="connsiteX43" fmla="*/ 1310721 w 1488161"/>
                  <a:gd name="connsiteY43" fmla="*/ 276060 h 1329247"/>
                  <a:gd name="connsiteX44" fmla="*/ 387809 w 1488161"/>
                  <a:gd name="connsiteY44" fmla="*/ 1258551 h 1329247"/>
                  <a:gd name="connsiteX45" fmla="*/ 1360062 w 1488161"/>
                  <a:gd name="connsiteY45" fmla="*/ 286572 h 1329247"/>
                  <a:gd name="connsiteX46" fmla="*/ 438767 w 1488161"/>
                  <a:gd name="connsiteY46" fmla="*/ 1268255 h 1329247"/>
                  <a:gd name="connsiteX47" fmla="*/ 1371386 w 1488161"/>
                  <a:gd name="connsiteY47" fmla="*/ 335899 h 1329247"/>
                  <a:gd name="connsiteX48" fmla="*/ 489725 w 1488161"/>
                  <a:gd name="connsiteY48" fmla="*/ 1275533 h 1329247"/>
                  <a:gd name="connsiteX49" fmla="*/ 1384328 w 1488161"/>
                  <a:gd name="connsiteY49" fmla="*/ 381182 h 1329247"/>
                  <a:gd name="connsiteX50" fmla="*/ 522080 w 1488161"/>
                  <a:gd name="connsiteY50" fmla="*/ 1298174 h 1329247"/>
                  <a:gd name="connsiteX51" fmla="*/ 1414255 w 1488161"/>
                  <a:gd name="connsiteY51" fmla="*/ 406250 h 1329247"/>
                  <a:gd name="connsiteX52" fmla="*/ 576274 w 1488161"/>
                  <a:gd name="connsiteY52" fmla="*/ 1305452 h 1329247"/>
                  <a:gd name="connsiteX53" fmla="*/ 1440948 w 1488161"/>
                  <a:gd name="connsiteY53" fmla="*/ 441021 h 1329247"/>
                  <a:gd name="connsiteX54" fmla="*/ 623188 w 1488161"/>
                  <a:gd name="connsiteY54" fmla="*/ 1314347 h 1329247"/>
                  <a:gd name="connsiteX55" fmla="*/ 1439330 w 1488161"/>
                  <a:gd name="connsiteY55" fmla="*/ 498434 h 1329247"/>
                  <a:gd name="connsiteX56" fmla="*/ 675764 w 1488161"/>
                  <a:gd name="connsiteY56" fmla="*/ 1320816 h 1329247"/>
                  <a:gd name="connsiteX57" fmla="*/ 1456316 w 1488161"/>
                  <a:gd name="connsiteY57" fmla="*/ 540483 h 1329247"/>
                  <a:gd name="connsiteX58" fmla="*/ 744517 w 1488161"/>
                  <a:gd name="connsiteY58" fmla="*/ 1313538 h 1329247"/>
                  <a:gd name="connsiteX59" fmla="*/ 1474920 w 1488161"/>
                  <a:gd name="connsiteY59" fmla="*/ 583341 h 1329247"/>
                  <a:gd name="connsiteX60" fmla="*/ 783342 w 1488161"/>
                  <a:gd name="connsiteY60" fmla="*/ 1328903 h 1329247"/>
                  <a:gd name="connsiteX61" fmla="*/ 1487862 w 1488161"/>
                  <a:gd name="connsiteY61" fmla="*/ 624581 h 1329247"/>
                  <a:gd name="connsiteX62" fmla="*/ 873126 w 1488161"/>
                  <a:gd name="connsiteY62" fmla="*/ 1302218 h 1329247"/>
                  <a:gd name="connsiteX63" fmla="*/ 1477347 w 1488161"/>
                  <a:gd name="connsiteY63" fmla="*/ 698167 h 1329247"/>
                  <a:gd name="connsiteX64" fmla="*/ 926511 w 1488161"/>
                  <a:gd name="connsiteY64" fmla="*/ 1311113 h 1329247"/>
                  <a:gd name="connsiteX65" fmla="*/ 1478964 w 1488161"/>
                  <a:gd name="connsiteY65" fmla="*/ 758815 h 1329247"/>
                  <a:gd name="connsiteX66" fmla="*/ 1006589 w 1488161"/>
                  <a:gd name="connsiteY66" fmla="*/ 1283619 h 1329247"/>
                  <a:gd name="connsiteX67" fmla="*/ 1483818 w 1488161"/>
                  <a:gd name="connsiteY67" fmla="*/ 806524 h 1329247"/>
                  <a:gd name="connsiteX68" fmla="*/ 1089902 w 1488161"/>
                  <a:gd name="connsiteY68" fmla="*/ 1258551 h 1329247"/>
                  <a:gd name="connsiteX69" fmla="*/ 1476538 w 1488161"/>
                  <a:gd name="connsiteY69" fmla="*/ 872024 h 1329247"/>
                  <a:gd name="connsiteX70" fmla="*/ 1190201 w 1488161"/>
                  <a:gd name="connsiteY70" fmla="*/ 1214885 h 1329247"/>
                  <a:gd name="connsiteX71" fmla="*/ 1442565 w 1488161"/>
                  <a:gd name="connsiteY71" fmla="*/ 962591 h 1329247"/>
                  <a:gd name="connsiteX72" fmla="*/ 1332560 w 1488161"/>
                  <a:gd name="connsiteY72" fmla="*/ 1130787 h 1329247"/>
                  <a:gd name="connsiteX73" fmla="*/ 1358444 w 1488161"/>
                  <a:gd name="connsiteY73" fmla="*/ 1104911 h 132924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  <a:cxn ang="0">
                    <a:pos x="connsiteX36" y="connsiteY36"/>
                  </a:cxn>
                  <a:cxn ang="0">
                    <a:pos x="connsiteX37" y="connsiteY37"/>
                  </a:cxn>
                  <a:cxn ang="0">
                    <a:pos x="connsiteX38" y="connsiteY38"/>
                  </a:cxn>
                  <a:cxn ang="0">
                    <a:pos x="connsiteX39" y="connsiteY39"/>
                  </a:cxn>
                  <a:cxn ang="0">
                    <a:pos x="connsiteX40" y="connsiteY40"/>
                  </a:cxn>
                  <a:cxn ang="0">
                    <a:pos x="connsiteX41" y="connsiteY41"/>
                  </a:cxn>
                  <a:cxn ang="0">
                    <a:pos x="connsiteX42" y="connsiteY42"/>
                  </a:cxn>
                  <a:cxn ang="0">
                    <a:pos x="connsiteX43" y="connsiteY43"/>
                  </a:cxn>
                  <a:cxn ang="0">
                    <a:pos x="connsiteX44" y="connsiteY44"/>
                  </a:cxn>
                  <a:cxn ang="0">
                    <a:pos x="connsiteX45" y="connsiteY45"/>
                  </a:cxn>
                  <a:cxn ang="0">
                    <a:pos x="connsiteX46" y="connsiteY46"/>
                  </a:cxn>
                  <a:cxn ang="0">
                    <a:pos x="connsiteX47" y="connsiteY47"/>
                  </a:cxn>
                  <a:cxn ang="0">
                    <a:pos x="connsiteX48" y="connsiteY48"/>
                  </a:cxn>
                  <a:cxn ang="0">
                    <a:pos x="connsiteX49" y="connsiteY49"/>
                  </a:cxn>
                  <a:cxn ang="0">
                    <a:pos x="connsiteX50" y="connsiteY50"/>
                  </a:cxn>
                  <a:cxn ang="0">
                    <a:pos x="connsiteX51" y="connsiteY51"/>
                  </a:cxn>
                  <a:cxn ang="0">
                    <a:pos x="connsiteX52" y="connsiteY52"/>
                  </a:cxn>
                  <a:cxn ang="0">
                    <a:pos x="connsiteX53" y="connsiteY53"/>
                  </a:cxn>
                  <a:cxn ang="0">
                    <a:pos x="connsiteX54" y="connsiteY54"/>
                  </a:cxn>
                  <a:cxn ang="0">
                    <a:pos x="connsiteX55" y="connsiteY55"/>
                  </a:cxn>
                  <a:cxn ang="0">
                    <a:pos x="connsiteX56" y="connsiteY56"/>
                  </a:cxn>
                  <a:cxn ang="0">
                    <a:pos x="connsiteX57" y="connsiteY57"/>
                  </a:cxn>
                  <a:cxn ang="0">
                    <a:pos x="connsiteX58" y="connsiteY58"/>
                  </a:cxn>
                  <a:cxn ang="0">
                    <a:pos x="connsiteX59" y="connsiteY59"/>
                  </a:cxn>
                  <a:cxn ang="0">
                    <a:pos x="connsiteX60" y="connsiteY60"/>
                  </a:cxn>
                  <a:cxn ang="0">
                    <a:pos x="connsiteX61" y="connsiteY61"/>
                  </a:cxn>
                  <a:cxn ang="0">
                    <a:pos x="connsiteX62" y="connsiteY62"/>
                  </a:cxn>
                  <a:cxn ang="0">
                    <a:pos x="connsiteX63" y="connsiteY63"/>
                  </a:cxn>
                  <a:cxn ang="0">
                    <a:pos x="connsiteX64" y="connsiteY64"/>
                  </a:cxn>
                  <a:cxn ang="0">
                    <a:pos x="connsiteX65" y="connsiteY65"/>
                  </a:cxn>
                  <a:cxn ang="0">
                    <a:pos x="connsiteX66" y="connsiteY66"/>
                  </a:cxn>
                  <a:cxn ang="0">
                    <a:pos x="connsiteX67" y="connsiteY67"/>
                  </a:cxn>
                  <a:cxn ang="0">
                    <a:pos x="connsiteX68" y="connsiteY68"/>
                  </a:cxn>
                  <a:cxn ang="0">
                    <a:pos x="connsiteX69" y="connsiteY69"/>
                  </a:cxn>
                  <a:cxn ang="0">
                    <a:pos x="connsiteX70" y="connsiteY70"/>
                  </a:cxn>
                  <a:cxn ang="0">
                    <a:pos x="connsiteX71" y="connsiteY71"/>
                  </a:cxn>
                  <a:cxn ang="0">
                    <a:pos x="connsiteX72" y="connsiteY72"/>
                  </a:cxn>
                  <a:cxn ang="0">
                    <a:pos x="connsiteX73" y="connsiteY73"/>
                  </a:cxn>
                </a:cxnLst>
                <a:rect l="l" t="t" r="r" b="b"/>
                <a:pathLst>
                  <a:path w="1488161" h="1329247">
                    <a:moveTo>
                      <a:pt x="59410" y="337516"/>
                    </a:moveTo>
                    <a:cubicBezTo>
                      <a:pt x="65882" y="343985"/>
                      <a:pt x="163754" y="221072"/>
                      <a:pt x="170225" y="226733"/>
                    </a:cubicBezTo>
                    <a:cubicBezTo>
                      <a:pt x="174269" y="230776"/>
                      <a:pt x="35144" y="411102"/>
                      <a:pt x="38380" y="415145"/>
                    </a:cubicBezTo>
                    <a:cubicBezTo>
                      <a:pt x="48086" y="424849"/>
                      <a:pt x="262435" y="170128"/>
                      <a:pt x="272950" y="180641"/>
                    </a:cubicBezTo>
                    <a:cubicBezTo>
                      <a:pt x="279421" y="187110"/>
                      <a:pt x="1172" y="496008"/>
                      <a:pt x="8452" y="502478"/>
                    </a:cubicBezTo>
                    <a:cubicBezTo>
                      <a:pt x="19776" y="513798"/>
                      <a:pt x="314202" y="174980"/>
                      <a:pt x="324718" y="186301"/>
                    </a:cubicBezTo>
                    <a:cubicBezTo>
                      <a:pt x="334424" y="196005"/>
                      <a:pt x="-2872" y="551804"/>
                      <a:pt x="4408" y="559082"/>
                    </a:cubicBezTo>
                    <a:cubicBezTo>
                      <a:pt x="18158" y="572829"/>
                      <a:pt x="362734" y="179023"/>
                      <a:pt x="374058" y="189536"/>
                    </a:cubicBezTo>
                    <a:cubicBezTo>
                      <a:pt x="383764" y="199239"/>
                      <a:pt x="1172" y="600322"/>
                      <a:pt x="9261" y="608409"/>
                    </a:cubicBezTo>
                    <a:cubicBezTo>
                      <a:pt x="23011" y="622155"/>
                      <a:pt x="431487" y="155573"/>
                      <a:pt x="446856" y="170937"/>
                    </a:cubicBezTo>
                    <a:cubicBezTo>
                      <a:pt x="456562" y="180641"/>
                      <a:pt x="-2063" y="652075"/>
                      <a:pt x="8452" y="661779"/>
                    </a:cubicBezTo>
                    <a:cubicBezTo>
                      <a:pt x="27865" y="681186"/>
                      <a:pt x="645027" y="-12623"/>
                      <a:pt x="664440" y="5976"/>
                    </a:cubicBezTo>
                    <a:cubicBezTo>
                      <a:pt x="683852" y="25383"/>
                      <a:pt x="-18240" y="710297"/>
                      <a:pt x="363" y="728895"/>
                    </a:cubicBezTo>
                    <a:cubicBezTo>
                      <a:pt x="24629" y="753154"/>
                      <a:pt x="691941" y="-2111"/>
                      <a:pt x="712163" y="17296"/>
                    </a:cubicBezTo>
                    <a:cubicBezTo>
                      <a:pt x="732384" y="37512"/>
                      <a:pt x="6834" y="749111"/>
                      <a:pt x="24629" y="766901"/>
                    </a:cubicBezTo>
                    <a:cubicBezTo>
                      <a:pt x="50513" y="792777"/>
                      <a:pt x="772827" y="-18284"/>
                      <a:pt x="791431" y="315"/>
                    </a:cubicBezTo>
                    <a:cubicBezTo>
                      <a:pt x="813270" y="22148"/>
                      <a:pt x="1172" y="809759"/>
                      <a:pt x="18967" y="827549"/>
                    </a:cubicBezTo>
                    <a:cubicBezTo>
                      <a:pt x="39998" y="848573"/>
                      <a:pt x="814080" y="-22327"/>
                      <a:pt x="841581" y="5167"/>
                    </a:cubicBezTo>
                    <a:cubicBezTo>
                      <a:pt x="862611" y="26191"/>
                      <a:pt x="26247" y="834826"/>
                      <a:pt x="44851" y="853425"/>
                    </a:cubicBezTo>
                    <a:cubicBezTo>
                      <a:pt x="66690" y="877684"/>
                      <a:pt x="856949" y="-9389"/>
                      <a:pt x="882024" y="15679"/>
                    </a:cubicBezTo>
                    <a:cubicBezTo>
                      <a:pt x="901437" y="35086"/>
                      <a:pt x="23011" y="884153"/>
                      <a:pt x="45660" y="905986"/>
                    </a:cubicBezTo>
                    <a:cubicBezTo>
                      <a:pt x="70734" y="931054"/>
                      <a:pt x="890921" y="12445"/>
                      <a:pt x="915187" y="36704"/>
                    </a:cubicBezTo>
                    <a:cubicBezTo>
                      <a:pt x="940262" y="61771"/>
                      <a:pt x="55366" y="914881"/>
                      <a:pt x="73161" y="932671"/>
                    </a:cubicBezTo>
                    <a:cubicBezTo>
                      <a:pt x="99045" y="959356"/>
                      <a:pt x="951586" y="13253"/>
                      <a:pt x="972616" y="34278"/>
                    </a:cubicBezTo>
                    <a:cubicBezTo>
                      <a:pt x="993647" y="55302"/>
                      <a:pt x="56984" y="963400"/>
                      <a:pt x="80441" y="986850"/>
                    </a:cubicBezTo>
                    <a:cubicBezTo>
                      <a:pt x="108751" y="1015152"/>
                      <a:pt x="974234" y="36704"/>
                      <a:pt x="1002544" y="65006"/>
                    </a:cubicBezTo>
                    <a:cubicBezTo>
                      <a:pt x="1021957" y="84413"/>
                      <a:pt x="72352" y="998171"/>
                      <a:pt x="100663" y="1025664"/>
                    </a:cubicBezTo>
                    <a:cubicBezTo>
                      <a:pt x="126546" y="1051541"/>
                      <a:pt x="987985" y="98160"/>
                      <a:pt x="1008207" y="118376"/>
                    </a:cubicBezTo>
                    <a:cubicBezTo>
                      <a:pt x="1029237" y="139400"/>
                      <a:pt x="118458" y="1032134"/>
                      <a:pt x="137061" y="1050732"/>
                    </a:cubicBezTo>
                    <a:cubicBezTo>
                      <a:pt x="161327" y="1074991"/>
                      <a:pt x="1013060" y="128888"/>
                      <a:pt x="1035708" y="152339"/>
                    </a:cubicBezTo>
                    <a:cubicBezTo>
                      <a:pt x="1061591" y="178215"/>
                      <a:pt x="150812" y="1051541"/>
                      <a:pt x="170225" y="1070139"/>
                    </a:cubicBezTo>
                    <a:cubicBezTo>
                      <a:pt x="200961" y="1100868"/>
                      <a:pt x="1076960" y="118376"/>
                      <a:pt x="1099608" y="141018"/>
                    </a:cubicBezTo>
                    <a:cubicBezTo>
                      <a:pt x="1122256" y="163659"/>
                      <a:pt x="172651" y="1084695"/>
                      <a:pt x="192064" y="1104102"/>
                    </a:cubicBezTo>
                    <a:cubicBezTo>
                      <a:pt x="214712" y="1126744"/>
                      <a:pt x="1112550" y="125654"/>
                      <a:pt x="1141669" y="154764"/>
                    </a:cubicBezTo>
                    <a:cubicBezTo>
                      <a:pt x="1165935" y="179023"/>
                      <a:pt x="200961" y="1114614"/>
                      <a:pt x="221992" y="1135639"/>
                    </a:cubicBezTo>
                    <a:cubicBezTo>
                      <a:pt x="249493" y="1163132"/>
                      <a:pt x="1152184" y="145061"/>
                      <a:pt x="1182112" y="175789"/>
                    </a:cubicBezTo>
                    <a:cubicBezTo>
                      <a:pt x="1211231" y="204900"/>
                      <a:pt x="218756" y="1149386"/>
                      <a:pt x="242213" y="1173645"/>
                    </a:cubicBezTo>
                    <a:cubicBezTo>
                      <a:pt x="269715" y="1201138"/>
                      <a:pt x="1186965" y="172554"/>
                      <a:pt x="1215275" y="200857"/>
                    </a:cubicBezTo>
                    <a:cubicBezTo>
                      <a:pt x="1241159" y="226733"/>
                      <a:pt x="265670" y="1152620"/>
                      <a:pt x="291554" y="1179305"/>
                    </a:cubicBezTo>
                    <a:cubicBezTo>
                      <a:pt x="315820" y="1203564"/>
                      <a:pt x="1218511" y="189536"/>
                      <a:pt x="1250056" y="221072"/>
                    </a:cubicBezTo>
                    <a:cubicBezTo>
                      <a:pt x="1275131" y="246140"/>
                      <a:pt x="308540" y="1181731"/>
                      <a:pt x="329571" y="1202755"/>
                    </a:cubicBezTo>
                    <a:cubicBezTo>
                      <a:pt x="356263" y="1229440"/>
                      <a:pt x="1267043" y="205708"/>
                      <a:pt x="1296970" y="235628"/>
                    </a:cubicBezTo>
                    <a:cubicBezTo>
                      <a:pt x="1324472" y="263121"/>
                      <a:pt x="342512" y="1204373"/>
                      <a:pt x="361925" y="1224589"/>
                    </a:cubicBezTo>
                    <a:cubicBezTo>
                      <a:pt x="390235" y="1252891"/>
                      <a:pt x="1286455" y="251801"/>
                      <a:pt x="1310721" y="276060"/>
                    </a:cubicBezTo>
                    <a:cubicBezTo>
                      <a:pt x="1332560" y="297893"/>
                      <a:pt x="368396" y="1238335"/>
                      <a:pt x="387809" y="1258551"/>
                    </a:cubicBezTo>
                    <a:cubicBezTo>
                      <a:pt x="413692" y="1284428"/>
                      <a:pt x="1337413" y="263930"/>
                      <a:pt x="1360062" y="286572"/>
                    </a:cubicBezTo>
                    <a:cubicBezTo>
                      <a:pt x="1383519" y="310022"/>
                      <a:pt x="412883" y="1242379"/>
                      <a:pt x="438767" y="1268255"/>
                    </a:cubicBezTo>
                    <a:cubicBezTo>
                      <a:pt x="459797" y="1289279"/>
                      <a:pt x="1350355" y="314874"/>
                      <a:pt x="1371386" y="335899"/>
                    </a:cubicBezTo>
                    <a:cubicBezTo>
                      <a:pt x="1394034" y="358540"/>
                      <a:pt x="462224" y="1248039"/>
                      <a:pt x="489725" y="1275533"/>
                    </a:cubicBezTo>
                    <a:cubicBezTo>
                      <a:pt x="516418" y="1302218"/>
                      <a:pt x="1358444" y="355306"/>
                      <a:pt x="1384328" y="381182"/>
                    </a:cubicBezTo>
                    <a:cubicBezTo>
                      <a:pt x="1407784" y="404633"/>
                      <a:pt x="500240" y="1277150"/>
                      <a:pt x="522080" y="1298174"/>
                    </a:cubicBezTo>
                    <a:cubicBezTo>
                      <a:pt x="548772" y="1324859"/>
                      <a:pt x="1387563" y="380374"/>
                      <a:pt x="1414255" y="406250"/>
                    </a:cubicBezTo>
                    <a:cubicBezTo>
                      <a:pt x="1436095" y="428083"/>
                      <a:pt x="552816" y="1282002"/>
                      <a:pt x="576274" y="1305452"/>
                    </a:cubicBezTo>
                    <a:cubicBezTo>
                      <a:pt x="598113" y="1327285"/>
                      <a:pt x="1416682" y="416762"/>
                      <a:pt x="1440948" y="441021"/>
                    </a:cubicBezTo>
                    <a:cubicBezTo>
                      <a:pt x="1466023" y="466089"/>
                      <a:pt x="598922" y="1290088"/>
                      <a:pt x="623188" y="1314347"/>
                    </a:cubicBezTo>
                    <a:cubicBezTo>
                      <a:pt x="643409" y="1334563"/>
                      <a:pt x="1411020" y="470941"/>
                      <a:pt x="1439330" y="498434"/>
                    </a:cubicBezTo>
                    <a:cubicBezTo>
                      <a:pt x="1461170" y="520267"/>
                      <a:pt x="658778" y="1303835"/>
                      <a:pt x="675764" y="1320816"/>
                    </a:cubicBezTo>
                    <a:cubicBezTo>
                      <a:pt x="696794" y="1341841"/>
                      <a:pt x="1437712" y="521885"/>
                      <a:pt x="1456316" y="540483"/>
                    </a:cubicBezTo>
                    <a:cubicBezTo>
                      <a:pt x="1478156" y="562316"/>
                      <a:pt x="725913" y="1294940"/>
                      <a:pt x="744517" y="1313538"/>
                    </a:cubicBezTo>
                    <a:cubicBezTo>
                      <a:pt x="765548" y="1334563"/>
                      <a:pt x="1451463" y="560699"/>
                      <a:pt x="1474920" y="583341"/>
                    </a:cubicBezTo>
                    <a:cubicBezTo>
                      <a:pt x="1494333" y="602748"/>
                      <a:pt x="762312" y="1307878"/>
                      <a:pt x="783342" y="1328903"/>
                    </a:cubicBezTo>
                    <a:cubicBezTo>
                      <a:pt x="801947" y="1347501"/>
                      <a:pt x="1470067" y="607600"/>
                      <a:pt x="1487862" y="624581"/>
                    </a:cubicBezTo>
                    <a:cubicBezTo>
                      <a:pt x="1504039" y="640754"/>
                      <a:pt x="858567" y="1286854"/>
                      <a:pt x="873126" y="1302218"/>
                    </a:cubicBezTo>
                    <a:cubicBezTo>
                      <a:pt x="892539" y="1321625"/>
                      <a:pt x="1460361" y="681186"/>
                      <a:pt x="1477347" y="698167"/>
                    </a:cubicBezTo>
                    <a:cubicBezTo>
                      <a:pt x="1491906" y="712723"/>
                      <a:pt x="909525" y="1294940"/>
                      <a:pt x="926511" y="1311113"/>
                    </a:cubicBezTo>
                    <a:cubicBezTo>
                      <a:pt x="939453" y="1324051"/>
                      <a:pt x="1461978" y="741833"/>
                      <a:pt x="1478964" y="758815"/>
                    </a:cubicBezTo>
                    <a:cubicBezTo>
                      <a:pt x="1491906" y="771753"/>
                      <a:pt x="992029" y="1269064"/>
                      <a:pt x="1006589" y="1283619"/>
                    </a:cubicBezTo>
                    <a:cubicBezTo>
                      <a:pt x="1018722" y="1295749"/>
                      <a:pt x="1466831" y="789543"/>
                      <a:pt x="1483818" y="806524"/>
                    </a:cubicBezTo>
                    <a:cubicBezTo>
                      <a:pt x="1492715" y="815419"/>
                      <a:pt x="1078577" y="1247230"/>
                      <a:pt x="1089902" y="1258551"/>
                    </a:cubicBezTo>
                    <a:cubicBezTo>
                      <a:pt x="1103652" y="1272298"/>
                      <a:pt x="1465214" y="861511"/>
                      <a:pt x="1476538" y="872024"/>
                    </a:cubicBezTo>
                    <a:cubicBezTo>
                      <a:pt x="1485436" y="880919"/>
                      <a:pt x="1182921" y="1207607"/>
                      <a:pt x="1190201" y="1214885"/>
                    </a:cubicBezTo>
                    <a:cubicBezTo>
                      <a:pt x="1200716" y="1225397"/>
                      <a:pt x="1432050" y="951270"/>
                      <a:pt x="1442565" y="962591"/>
                    </a:cubicBezTo>
                    <a:cubicBezTo>
                      <a:pt x="1445801" y="965825"/>
                      <a:pt x="1328516" y="1126744"/>
                      <a:pt x="1332560" y="1130787"/>
                    </a:cubicBezTo>
                    <a:cubicBezTo>
                      <a:pt x="1336605" y="1134830"/>
                      <a:pt x="1354400" y="1100868"/>
                      <a:pt x="1358444" y="1104911"/>
                    </a:cubicBezTo>
                  </a:path>
                </a:pathLst>
              </a:custGeom>
              <a:noFill/>
              <a:ln w="16177" cap="rnd">
                <a:solidFill>
                  <a:srgbClr val="FFCC99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132" name="Forma libre 131">
              <a:extLst>
                <a:ext uri="{FF2B5EF4-FFF2-40B4-BE49-F238E27FC236}">
                  <a16:creationId xmlns:a16="http://schemas.microsoft.com/office/drawing/2014/main" id="{9F8F3B61-FB70-FE46-8084-AE1B1091685B}"/>
                </a:ext>
              </a:extLst>
            </p:cNvPr>
            <p:cNvSpPr/>
            <p:nvPr/>
          </p:nvSpPr>
          <p:spPr>
            <a:xfrm>
              <a:off x="5196942" y="3329383"/>
              <a:ext cx="417372" cy="311060"/>
            </a:xfrm>
            <a:custGeom>
              <a:avLst/>
              <a:gdLst>
                <a:gd name="connsiteX0" fmla="*/ 417373 w 417372"/>
                <a:gd name="connsiteY0" fmla="*/ 2162 h 311060"/>
                <a:gd name="connsiteX1" fmla="*/ 316265 w 417372"/>
                <a:gd name="connsiteY1" fmla="*/ 155802 h 311060"/>
                <a:gd name="connsiteX2" fmla="*/ 137507 w 417372"/>
                <a:gd name="connsiteY2" fmla="*/ 82217 h 311060"/>
                <a:gd name="connsiteX3" fmla="*/ 200598 w 417372"/>
                <a:gd name="connsiteY3" fmla="*/ 247987 h 311060"/>
                <a:gd name="connsiteX4" fmla="*/ 0 w 417372"/>
                <a:gd name="connsiteY4" fmla="*/ 311060 h 3110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17372" h="311060">
                  <a:moveTo>
                    <a:pt x="417373" y="2162"/>
                  </a:moveTo>
                  <a:cubicBezTo>
                    <a:pt x="282293" y="-25332"/>
                    <a:pt x="189274" y="219685"/>
                    <a:pt x="316265" y="155802"/>
                  </a:cubicBezTo>
                  <a:cubicBezTo>
                    <a:pt x="443257" y="91920"/>
                    <a:pt x="226482" y="-1073"/>
                    <a:pt x="137507" y="82217"/>
                  </a:cubicBezTo>
                  <a:cubicBezTo>
                    <a:pt x="48532" y="165506"/>
                    <a:pt x="139933" y="349066"/>
                    <a:pt x="200598" y="247987"/>
                  </a:cubicBezTo>
                  <a:cubicBezTo>
                    <a:pt x="261263" y="147716"/>
                    <a:pt x="12133" y="179253"/>
                    <a:pt x="0" y="311060"/>
                  </a:cubicBezTo>
                </a:path>
              </a:pathLst>
            </a:custGeom>
            <a:noFill/>
            <a:ln w="56620" cap="rnd">
              <a:solidFill>
                <a:srgbClr val="FFB2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3" name="Forma libre 132">
              <a:extLst>
                <a:ext uri="{FF2B5EF4-FFF2-40B4-BE49-F238E27FC236}">
                  <a16:creationId xmlns:a16="http://schemas.microsoft.com/office/drawing/2014/main" id="{2B024179-964A-AD49-9886-F1D7AB298BE7}"/>
                </a:ext>
              </a:extLst>
            </p:cNvPr>
            <p:cNvSpPr/>
            <p:nvPr/>
          </p:nvSpPr>
          <p:spPr>
            <a:xfrm>
              <a:off x="4540146" y="3380260"/>
              <a:ext cx="496641" cy="252904"/>
            </a:xfrm>
            <a:custGeom>
              <a:avLst/>
              <a:gdLst>
                <a:gd name="connsiteX0" fmla="*/ 496642 w 496641"/>
                <a:gd name="connsiteY0" fmla="*/ 252905 h 252904"/>
                <a:gd name="connsiteX1" fmla="*/ 328399 w 496641"/>
                <a:gd name="connsiteY1" fmla="*/ 193875 h 252904"/>
                <a:gd name="connsiteX2" fmla="*/ 375312 w 496641"/>
                <a:gd name="connsiteY2" fmla="*/ 30530 h 252904"/>
                <a:gd name="connsiteX3" fmla="*/ 163390 w 496641"/>
                <a:gd name="connsiteY3" fmla="*/ 146165 h 252904"/>
                <a:gd name="connsiteX4" fmla="*/ 0 w 496641"/>
                <a:gd name="connsiteY4" fmla="*/ 82283 h 2529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96641" h="252904">
                  <a:moveTo>
                    <a:pt x="496642" y="252905"/>
                  </a:moveTo>
                  <a:cubicBezTo>
                    <a:pt x="463478" y="117054"/>
                    <a:pt x="235379" y="110585"/>
                    <a:pt x="328399" y="193875"/>
                  </a:cubicBezTo>
                  <a:cubicBezTo>
                    <a:pt x="421418" y="277164"/>
                    <a:pt x="467523" y="79857"/>
                    <a:pt x="375312" y="30530"/>
                  </a:cubicBezTo>
                  <a:cubicBezTo>
                    <a:pt x="283102" y="-18796"/>
                    <a:pt x="59047" y="121097"/>
                    <a:pt x="163390" y="146165"/>
                  </a:cubicBezTo>
                  <a:cubicBezTo>
                    <a:pt x="267734" y="171233"/>
                    <a:pt x="346193" y="-144135"/>
                    <a:pt x="0" y="82283"/>
                  </a:cubicBezTo>
                </a:path>
              </a:pathLst>
            </a:custGeom>
            <a:noFill/>
            <a:ln w="56620" cap="rnd">
              <a:solidFill>
                <a:srgbClr val="FFB2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4" name="Forma libre 133">
              <a:extLst>
                <a:ext uri="{FF2B5EF4-FFF2-40B4-BE49-F238E27FC236}">
                  <a16:creationId xmlns:a16="http://schemas.microsoft.com/office/drawing/2014/main" id="{8E973CC5-2F93-9C41-B425-2265FA1B15DC}"/>
                </a:ext>
              </a:extLst>
            </p:cNvPr>
            <p:cNvSpPr/>
            <p:nvPr/>
          </p:nvSpPr>
          <p:spPr>
            <a:xfrm>
              <a:off x="4100124" y="4990864"/>
              <a:ext cx="588043" cy="637204"/>
            </a:xfrm>
            <a:custGeom>
              <a:avLst/>
              <a:gdLst>
                <a:gd name="connsiteX0" fmla="*/ 588043 w 588043"/>
                <a:gd name="connsiteY0" fmla="*/ 17790 h 637204"/>
                <a:gd name="connsiteX1" fmla="*/ 541938 w 588043"/>
                <a:gd name="connsiteY1" fmla="*/ 0 h 637204"/>
                <a:gd name="connsiteX2" fmla="*/ 0 w 588043"/>
                <a:gd name="connsiteY2" fmla="*/ 181943 h 637204"/>
                <a:gd name="connsiteX3" fmla="*/ 249130 w 588043"/>
                <a:gd name="connsiteY3" fmla="*/ 637205 h 637204"/>
                <a:gd name="connsiteX4" fmla="*/ 588043 w 588043"/>
                <a:gd name="connsiteY4" fmla="*/ 17790 h 6372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88043" h="637204">
                  <a:moveTo>
                    <a:pt x="588043" y="17790"/>
                  </a:moveTo>
                  <a:cubicBezTo>
                    <a:pt x="572675" y="12130"/>
                    <a:pt x="556498" y="6469"/>
                    <a:pt x="541938" y="0"/>
                  </a:cubicBezTo>
                  <a:lnTo>
                    <a:pt x="0" y="181943"/>
                  </a:lnTo>
                  <a:lnTo>
                    <a:pt x="249130" y="637205"/>
                  </a:lnTo>
                  <a:lnTo>
                    <a:pt x="588043" y="17790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5" name="Forma libre 134">
              <a:extLst>
                <a:ext uri="{FF2B5EF4-FFF2-40B4-BE49-F238E27FC236}">
                  <a16:creationId xmlns:a16="http://schemas.microsoft.com/office/drawing/2014/main" id="{D4FC8DDD-0B36-E745-933C-441082F90381}"/>
                </a:ext>
              </a:extLst>
            </p:cNvPr>
            <p:cNvSpPr/>
            <p:nvPr/>
          </p:nvSpPr>
          <p:spPr>
            <a:xfrm>
              <a:off x="3883999" y="4150820"/>
              <a:ext cx="373044" cy="315239"/>
            </a:xfrm>
            <a:custGeom>
              <a:avLst/>
              <a:gdLst>
                <a:gd name="connsiteX0" fmla="*/ 373044 w 373044"/>
                <a:gd name="connsiteY0" fmla="*/ 16853 h 315239"/>
                <a:gd name="connsiteX1" fmla="*/ 263848 w 373044"/>
                <a:gd name="connsiteY1" fmla="*/ 88821 h 315239"/>
                <a:gd name="connsiteX2" fmla="*/ 132812 w 373044"/>
                <a:gd name="connsiteY2" fmla="*/ 41112 h 315239"/>
                <a:gd name="connsiteX3" fmla="*/ 147372 w 373044"/>
                <a:gd name="connsiteY3" fmla="*/ 224672 h 315239"/>
                <a:gd name="connsiteX4" fmla="*/ 8247 w 373044"/>
                <a:gd name="connsiteY4" fmla="*/ 315239 h 3152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73044" h="315239">
                  <a:moveTo>
                    <a:pt x="373044" y="16853"/>
                  </a:moveTo>
                  <a:cubicBezTo>
                    <a:pt x="218552" y="-55924"/>
                    <a:pt x="177300" y="133296"/>
                    <a:pt x="263848" y="88821"/>
                  </a:cubicBezTo>
                  <a:cubicBezTo>
                    <a:pt x="350396" y="44346"/>
                    <a:pt x="196712" y="-24388"/>
                    <a:pt x="132812" y="41112"/>
                  </a:cubicBezTo>
                  <a:cubicBezTo>
                    <a:pt x="68912" y="106611"/>
                    <a:pt x="80236" y="324943"/>
                    <a:pt x="147372" y="224672"/>
                  </a:cubicBezTo>
                  <a:cubicBezTo>
                    <a:pt x="214507" y="124401"/>
                    <a:pt x="-49182" y="112272"/>
                    <a:pt x="8247" y="315239"/>
                  </a:cubicBezTo>
                </a:path>
              </a:pathLst>
            </a:custGeom>
            <a:noFill/>
            <a:ln w="56620" cap="rnd">
              <a:solidFill>
                <a:srgbClr val="FFB2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6" name="Forma libre 135">
              <a:extLst>
                <a:ext uri="{FF2B5EF4-FFF2-40B4-BE49-F238E27FC236}">
                  <a16:creationId xmlns:a16="http://schemas.microsoft.com/office/drawing/2014/main" id="{501C5A1F-64CB-3745-A065-8E8A719C2D9A}"/>
                </a:ext>
              </a:extLst>
            </p:cNvPr>
            <p:cNvSpPr/>
            <p:nvPr/>
          </p:nvSpPr>
          <p:spPr>
            <a:xfrm>
              <a:off x="3720768" y="3966322"/>
              <a:ext cx="622015" cy="250175"/>
            </a:xfrm>
            <a:custGeom>
              <a:avLst/>
              <a:gdLst>
                <a:gd name="connsiteX0" fmla="*/ 622016 w 622015"/>
                <a:gd name="connsiteY0" fmla="*/ 29112 h 250175"/>
                <a:gd name="connsiteX1" fmla="*/ 459434 w 622015"/>
                <a:gd name="connsiteY1" fmla="*/ 116445 h 250175"/>
                <a:gd name="connsiteX2" fmla="*/ 337296 w 622015"/>
                <a:gd name="connsiteY2" fmla="*/ 8088 h 250175"/>
                <a:gd name="connsiteX3" fmla="*/ 308177 w 622015"/>
                <a:gd name="connsiteY3" fmla="*/ 156877 h 250175"/>
                <a:gd name="connsiteX4" fmla="*/ 194936 w 622015"/>
                <a:gd name="connsiteY4" fmla="*/ 73587 h 250175"/>
                <a:gd name="connsiteX5" fmla="*/ 164199 w 622015"/>
                <a:gd name="connsiteY5" fmla="*/ 246635 h 250175"/>
                <a:gd name="connsiteX6" fmla="*/ 0 w 622015"/>
                <a:gd name="connsiteY6" fmla="*/ 168198 h 2501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22015" h="250175">
                  <a:moveTo>
                    <a:pt x="622016" y="29112"/>
                  </a:moveTo>
                  <a:cubicBezTo>
                    <a:pt x="446492" y="-76010"/>
                    <a:pt x="365606" y="139087"/>
                    <a:pt x="459434" y="116445"/>
                  </a:cubicBezTo>
                  <a:cubicBezTo>
                    <a:pt x="553262" y="92994"/>
                    <a:pt x="414138" y="-15363"/>
                    <a:pt x="337296" y="8088"/>
                  </a:cubicBezTo>
                  <a:cubicBezTo>
                    <a:pt x="260454" y="30730"/>
                    <a:pt x="195745" y="188413"/>
                    <a:pt x="308177" y="156877"/>
                  </a:cubicBezTo>
                  <a:cubicBezTo>
                    <a:pt x="421417" y="125340"/>
                    <a:pt x="294426" y="48520"/>
                    <a:pt x="194936" y="73587"/>
                  </a:cubicBezTo>
                  <a:cubicBezTo>
                    <a:pt x="95446" y="98655"/>
                    <a:pt x="40443" y="277363"/>
                    <a:pt x="164199" y="246635"/>
                  </a:cubicBezTo>
                  <a:cubicBezTo>
                    <a:pt x="288764" y="215907"/>
                    <a:pt x="55003" y="53371"/>
                    <a:pt x="0" y="168198"/>
                  </a:cubicBezTo>
                </a:path>
              </a:pathLst>
            </a:custGeom>
            <a:noFill/>
            <a:ln w="56620" cap="rnd">
              <a:solidFill>
                <a:srgbClr val="FFB2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7" name="Forma libre 136">
              <a:extLst>
                <a:ext uri="{FF2B5EF4-FFF2-40B4-BE49-F238E27FC236}">
                  <a16:creationId xmlns:a16="http://schemas.microsoft.com/office/drawing/2014/main" id="{97DCAD5D-B8B0-8142-832A-DB0155DDCC6E}"/>
                </a:ext>
              </a:extLst>
            </p:cNvPr>
            <p:cNvSpPr/>
            <p:nvPr/>
          </p:nvSpPr>
          <p:spPr>
            <a:xfrm>
              <a:off x="3664147" y="3618170"/>
              <a:ext cx="612309" cy="204302"/>
            </a:xfrm>
            <a:custGeom>
              <a:avLst/>
              <a:gdLst>
                <a:gd name="connsiteX0" fmla="*/ 612309 w 612309"/>
                <a:gd name="connsiteY0" fmla="*/ 132248 h 204302"/>
                <a:gd name="connsiteX1" fmla="*/ 480465 w 612309"/>
                <a:gd name="connsiteY1" fmla="*/ 202599 h 204302"/>
                <a:gd name="connsiteX2" fmla="*/ 433550 w 612309"/>
                <a:gd name="connsiteY2" fmla="*/ 29551 h 204302"/>
                <a:gd name="connsiteX3" fmla="*/ 328398 w 612309"/>
                <a:gd name="connsiteY3" fmla="*/ 157315 h 204302"/>
                <a:gd name="connsiteX4" fmla="*/ 273396 w 612309"/>
                <a:gd name="connsiteY4" fmla="*/ 2058 h 204302"/>
                <a:gd name="connsiteX5" fmla="*/ 172288 w 612309"/>
                <a:gd name="connsiteY5" fmla="*/ 167019 h 204302"/>
                <a:gd name="connsiteX6" fmla="*/ 0 w 612309"/>
                <a:gd name="connsiteY6" fmla="*/ 121735 h 2043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12309" h="204302">
                  <a:moveTo>
                    <a:pt x="612309" y="132248"/>
                  </a:moveTo>
                  <a:cubicBezTo>
                    <a:pt x="487744" y="23891"/>
                    <a:pt x="385828" y="180766"/>
                    <a:pt x="480465" y="202599"/>
                  </a:cubicBezTo>
                  <a:cubicBezTo>
                    <a:pt x="575101" y="223624"/>
                    <a:pt x="512819" y="43298"/>
                    <a:pt x="433550" y="29551"/>
                  </a:cubicBezTo>
                  <a:cubicBezTo>
                    <a:pt x="354282" y="15804"/>
                    <a:pt x="213540" y="134674"/>
                    <a:pt x="328398" y="157315"/>
                  </a:cubicBezTo>
                  <a:cubicBezTo>
                    <a:pt x="443257" y="179149"/>
                    <a:pt x="372886" y="23891"/>
                    <a:pt x="273396" y="2058"/>
                  </a:cubicBezTo>
                  <a:cubicBezTo>
                    <a:pt x="173097" y="-19776"/>
                    <a:pt x="47723" y="138717"/>
                    <a:pt x="172288" y="167019"/>
                  </a:cubicBezTo>
                  <a:cubicBezTo>
                    <a:pt x="296853" y="195321"/>
                    <a:pt x="169861" y="-85275"/>
                    <a:pt x="0" y="121735"/>
                  </a:cubicBezTo>
                </a:path>
              </a:pathLst>
            </a:custGeom>
            <a:noFill/>
            <a:ln w="56620" cap="rnd">
              <a:solidFill>
                <a:srgbClr val="FFB2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8" name="Forma libre 137">
              <a:extLst>
                <a:ext uri="{FF2B5EF4-FFF2-40B4-BE49-F238E27FC236}">
                  <a16:creationId xmlns:a16="http://schemas.microsoft.com/office/drawing/2014/main" id="{6CF38DDA-6D8B-5049-AAD7-956DB1AE809A}"/>
                </a:ext>
              </a:extLst>
            </p:cNvPr>
            <p:cNvSpPr/>
            <p:nvPr/>
          </p:nvSpPr>
          <p:spPr>
            <a:xfrm>
              <a:off x="5749395" y="3956619"/>
              <a:ext cx="311621" cy="300812"/>
            </a:xfrm>
            <a:custGeom>
              <a:avLst/>
              <a:gdLst>
                <a:gd name="connsiteX0" fmla="*/ 308986 w 311621"/>
                <a:gd name="connsiteY0" fmla="*/ 300812 h 300812"/>
                <a:gd name="connsiteX1" fmla="*/ 183612 w 311621"/>
                <a:gd name="connsiteY1" fmla="*/ 266850 h 300812"/>
                <a:gd name="connsiteX2" fmla="*/ 236188 w 311621"/>
                <a:gd name="connsiteY2" fmla="*/ 148789 h 300812"/>
                <a:gd name="connsiteX3" fmla="*/ 113241 w 311621"/>
                <a:gd name="connsiteY3" fmla="*/ 169813 h 300812"/>
                <a:gd name="connsiteX4" fmla="*/ 0 w 311621"/>
                <a:gd name="connsiteY4" fmla="*/ 0 h 3008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11621" h="300812">
                  <a:moveTo>
                    <a:pt x="308986" y="300812"/>
                  </a:moveTo>
                  <a:cubicBezTo>
                    <a:pt x="337296" y="195690"/>
                    <a:pt x="126992" y="177091"/>
                    <a:pt x="183612" y="266850"/>
                  </a:cubicBezTo>
                  <a:cubicBezTo>
                    <a:pt x="240232" y="355799"/>
                    <a:pt x="296853" y="228035"/>
                    <a:pt x="236188" y="148789"/>
                  </a:cubicBezTo>
                  <a:cubicBezTo>
                    <a:pt x="175523" y="69543"/>
                    <a:pt x="55812" y="105123"/>
                    <a:pt x="113241" y="169813"/>
                  </a:cubicBezTo>
                  <a:cubicBezTo>
                    <a:pt x="170670" y="234504"/>
                    <a:pt x="242659" y="46901"/>
                    <a:pt x="0" y="0"/>
                  </a:cubicBezTo>
                </a:path>
              </a:pathLst>
            </a:custGeom>
            <a:noFill/>
            <a:ln w="56620" cap="rnd">
              <a:solidFill>
                <a:srgbClr val="FFB2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39" name="Forma libre 138">
              <a:extLst>
                <a:ext uri="{FF2B5EF4-FFF2-40B4-BE49-F238E27FC236}">
                  <a16:creationId xmlns:a16="http://schemas.microsoft.com/office/drawing/2014/main" id="{A70A7E04-D68B-AC40-900F-E01D32010D00}"/>
                </a:ext>
              </a:extLst>
            </p:cNvPr>
            <p:cNvSpPr/>
            <p:nvPr/>
          </p:nvSpPr>
          <p:spPr>
            <a:xfrm>
              <a:off x="4220645" y="6379290"/>
              <a:ext cx="452154" cy="1214569"/>
            </a:xfrm>
            <a:custGeom>
              <a:avLst/>
              <a:gdLst>
                <a:gd name="connsiteX0" fmla="*/ 452154 w 452154"/>
                <a:gd name="connsiteY0" fmla="*/ 0 h 1214569"/>
                <a:gd name="connsiteX1" fmla="*/ 314648 w 452154"/>
                <a:gd name="connsiteY1" fmla="*/ 1162817 h 1214569"/>
                <a:gd name="connsiteX2" fmla="*/ 0 w 452154"/>
                <a:gd name="connsiteY2" fmla="*/ 1214570 h 12145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52154" h="1214569">
                  <a:moveTo>
                    <a:pt x="452154" y="0"/>
                  </a:moveTo>
                  <a:lnTo>
                    <a:pt x="314648" y="1162817"/>
                  </a:lnTo>
                  <a:lnTo>
                    <a:pt x="0" y="121457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0" name="Forma libre 139">
              <a:extLst>
                <a:ext uri="{FF2B5EF4-FFF2-40B4-BE49-F238E27FC236}">
                  <a16:creationId xmlns:a16="http://schemas.microsoft.com/office/drawing/2014/main" id="{763C2CDF-8DAB-4340-BE53-D22209AD9996}"/>
                </a:ext>
              </a:extLst>
            </p:cNvPr>
            <p:cNvSpPr/>
            <p:nvPr/>
          </p:nvSpPr>
          <p:spPr>
            <a:xfrm>
              <a:off x="5010095" y="6375247"/>
              <a:ext cx="349428" cy="1171712"/>
            </a:xfrm>
            <a:custGeom>
              <a:avLst/>
              <a:gdLst>
                <a:gd name="connsiteX0" fmla="*/ 81695 w 349428"/>
                <a:gd name="connsiteY0" fmla="*/ 0 h 1171712"/>
                <a:gd name="connsiteX1" fmla="*/ 0 w 349428"/>
                <a:gd name="connsiteY1" fmla="*/ 1149071 h 1171712"/>
                <a:gd name="connsiteX2" fmla="*/ 349428 w 349428"/>
                <a:gd name="connsiteY2" fmla="*/ 1171712 h 11717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49428" h="1171712">
                  <a:moveTo>
                    <a:pt x="81695" y="0"/>
                  </a:moveTo>
                  <a:lnTo>
                    <a:pt x="0" y="1149071"/>
                  </a:lnTo>
                  <a:lnTo>
                    <a:pt x="349428" y="1171712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1" name="Forma libre 140">
              <a:extLst>
                <a:ext uri="{FF2B5EF4-FFF2-40B4-BE49-F238E27FC236}">
                  <a16:creationId xmlns:a16="http://schemas.microsoft.com/office/drawing/2014/main" id="{67BFEE23-6493-1849-A7E1-D88F60EE9062}"/>
                </a:ext>
              </a:extLst>
            </p:cNvPr>
            <p:cNvSpPr/>
            <p:nvPr/>
          </p:nvSpPr>
          <p:spPr>
            <a:xfrm>
              <a:off x="3824302" y="5487366"/>
              <a:ext cx="268542" cy="450409"/>
            </a:xfrm>
            <a:custGeom>
              <a:avLst/>
              <a:gdLst>
                <a:gd name="connsiteX0" fmla="*/ 268543 w 268542"/>
                <a:gd name="connsiteY0" fmla="*/ 0 h 450409"/>
                <a:gd name="connsiteX1" fmla="*/ 49341 w 268542"/>
                <a:gd name="connsiteY1" fmla="*/ 281405 h 450409"/>
                <a:gd name="connsiteX2" fmla="*/ 0 w 268542"/>
                <a:gd name="connsiteY2" fmla="*/ 450410 h 4504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68542" h="450409">
                  <a:moveTo>
                    <a:pt x="268543" y="0"/>
                  </a:moveTo>
                  <a:lnTo>
                    <a:pt x="49341" y="281405"/>
                  </a:lnTo>
                  <a:lnTo>
                    <a:pt x="0" y="45041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2" name="Forma libre 141">
              <a:extLst>
                <a:ext uri="{FF2B5EF4-FFF2-40B4-BE49-F238E27FC236}">
                  <a16:creationId xmlns:a16="http://schemas.microsoft.com/office/drawing/2014/main" id="{9FFF148D-306F-C149-A593-AC2D3B01B012}"/>
                </a:ext>
              </a:extLst>
            </p:cNvPr>
            <p:cNvSpPr/>
            <p:nvPr/>
          </p:nvSpPr>
          <p:spPr>
            <a:xfrm>
              <a:off x="3605101" y="5677395"/>
              <a:ext cx="442447" cy="299194"/>
            </a:xfrm>
            <a:custGeom>
              <a:avLst/>
              <a:gdLst>
                <a:gd name="connsiteX0" fmla="*/ 0 w 442447"/>
                <a:gd name="connsiteY0" fmla="*/ 0 h 299194"/>
                <a:gd name="connsiteX1" fmla="*/ 268542 w 442447"/>
                <a:gd name="connsiteY1" fmla="*/ 90567 h 299194"/>
                <a:gd name="connsiteX2" fmla="*/ 442448 w 442447"/>
                <a:gd name="connsiteY2" fmla="*/ 299195 h 2991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42447" h="299194">
                  <a:moveTo>
                    <a:pt x="0" y="0"/>
                  </a:moveTo>
                  <a:lnTo>
                    <a:pt x="268542" y="90567"/>
                  </a:lnTo>
                  <a:lnTo>
                    <a:pt x="442448" y="299195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3" name="Forma libre 142">
              <a:extLst>
                <a:ext uri="{FF2B5EF4-FFF2-40B4-BE49-F238E27FC236}">
                  <a16:creationId xmlns:a16="http://schemas.microsoft.com/office/drawing/2014/main" id="{4B1484E2-8B7F-0C44-BDFF-A37992099CC7}"/>
                </a:ext>
              </a:extLst>
            </p:cNvPr>
            <p:cNvSpPr/>
            <p:nvPr/>
          </p:nvSpPr>
          <p:spPr>
            <a:xfrm>
              <a:off x="3673045" y="5768771"/>
              <a:ext cx="252365" cy="216714"/>
            </a:xfrm>
            <a:custGeom>
              <a:avLst/>
              <a:gdLst>
                <a:gd name="connsiteX0" fmla="*/ 252365 w 252365"/>
                <a:gd name="connsiteY0" fmla="*/ 216714 h 216714"/>
                <a:gd name="connsiteX1" fmla="*/ 200598 w 252365"/>
                <a:gd name="connsiteY1" fmla="*/ 0 h 216714"/>
                <a:gd name="connsiteX2" fmla="*/ 0 w 252365"/>
                <a:gd name="connsiteY2" fmla="*/ 58222 h 2167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52365" h="216714">
                  <a:moveTo>
                    <a:pt x="252365" y="216714"/>
                  </a:moveTo>
                  <a:lnTo>
                    <a:pt x="200598" y="0"/>
                  </a:lnTo>
                  <a:lnTo>
                    <a:pt x="0" y="58222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4" name="Forma libre 143">
              <a:extLst>
                <a:ext uri="{FF2B5EF4-FFF2-40B4-BE49-F238E27FC236}">
                  <a16:creationId xmlns:a16="http://schemas.microsoft.com/office/drawing/2014/main" id="{77C5B83A-1330-4947-A269-D68606B08B3B}"/>
                </a:ext>
              </a:extLst>
            </p:cNvPr>
            <p:cNvSpPr/>
            <p:nvPr/>
          </p:nvSpPr>
          <p:spPr>
            <a:xfrm>
              <a:off x="5871534" y="5337768"/>
              <a:ext cx="613926" cy="121295"/>
            </a:xfrm>
            <a:custGeom>
              <a:avLst/>
              <a:gdLst>
                <a:gd name="connsiteX0" fmla="*/ 0 w 613926"/>
                <a:gd name="connsiteY0" fmla="*/ 0 h 121295"/>
                <a:gd name="connsiteX1" fmla="*/ 411711 w 613926"/>
                <a:gd name="connsiteY1" fmla="*/ 100271 h 121295"/>
                <a:gd name="connsiteX2" fmla="*/ 613927 w 613926"/>
                <a:gd name="connsiteY2" fmla="*/ 121295 h 1212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613926" h="121295">
                  <a:moveTo>
                    <a:pt x="0" y="0"/>
                  </a:moveTo>
                  <a:lnTo>
                    <a:pt x="411711" y="100271"/>
                  </a:lnTo>
                  <a:lnTo>
                    <a:pt x="613927" y="121295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5" name="Forma libre 144">
              <a:extLst>
                <a:ext uri="{FF2B5EF4-FFF2-40B4-BE49-F238E27FC236}">
                  <a16:creationId xmlns:a16="http://schemas.microsoft.com/office/drawing/2014/main" id="{C0A89F4A-92C9-5840-B18A-D0231686557C}"/>
                </a:ext>
              </a:extLst>
            </p:cNvPr>
            <p:cNvSpPr/>
            <p:nvPr/>
          </p:nvSpPr>
          <p:spPr>
            <a:xfrm>
              <a:off x="6250082" y="5254479"/>
              <a:ext cx="142359" cy="434237"/>
            </a:xfrm>
            <a:custGeom>
              <a:avLst/>
              <a:gdLst>
                <a:gd name="connsiteX0" fmla="*/ 0 w 142359"/>
                <a:gd name="connsiteY0" fmla="*/ 434237 h 434237"/>
                <a:gd name="connsiteX1" fmla="*/ 33163 w 142359"/>
                <a:gd name="connsiteY1" fmla="*/ 183560 h 434237"/>
                <a:gd name="connsiteX2" fmla="*/ 142360 w 142359"/>
                <a:gd name="connsiteY2" fmla="*/ 0 h 43423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2359" h="434237">
                  <a:moveTo>
                    <a:pt x="0" y="434237"/>
                  </a:moveTo>
                  <a:lnTo>
                    <a:pt x="33163" y="183560"/>
                  </a:lnTo>
                  <a:lnTo>
                    <a:pt x="14236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6" name="Forma libre 145">
              <a:extLst>
                <a:ext uri="{FF2B5EF4-FFF2-40B4-BE49-F238E27FC236}">
                  <a16:creationId xmlns:a16="http://schemas.microsoft.com/office/drawing/2014/main" id="{DE952348-4BEB-F14E-83C8-8C0752656E06}"/>
                </a:ext>
              </a:extLst>
            </p:cNvPr>
            <p:cNvSpPr/>
            <p:nvPr/>
          </p:nvSpPr>
          <p:spPr>
            <a:xfrm>
              <a:off x="6283245" y="5315935"/>
              <a:ext cx="193318" cy="274935"/>
            </a:xfrm>
            <a:custGeom>
              <a:avLst/>
              <a:gdLst>
                <a:gd name="connsiteX0" fmla="*/ 193318 w 193318"/>
                <a:gd name="connsiteY0" fmla="*/ 0 h 274935"/>
                <a:gd name="connsiteX1" fmla="*/ 0 w 193318"/>
                <a:gd name="connsiteY1" fmla="*/ 122104 h 274935"/>
                <a:gd name="connsiteX2" fmla="*/ 105961 w 193318"/>
                <a:gd name="connsiteY2" fmla="*/ 274936 h 27493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93318" h="274935">
                  <a:moveTo>
                    <a:pt x="193318" y="0"/>
                  </a:moveTo>
                  <a:lnTo>
                    <a:pt x="0" y="122104"/>
                  </a:lnTo>
                  <a:lnTo>
                    <a:pt x="105961" y="274936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7" name="Forma libre 146">
              <a:extLst>
                <a:ext uri="{FF2B5EF4-FFF2-40B4-BE49-F238E27FC236}">
                  <a16:creationId xmlns:a16="http://schemas.microsoft.com/office/drawing/2014/main" id="{454A454C-1E63-B546-9575-91AC223C3996}"/>
                </a:ext>
              </a:extLst>
            </p:cNvPr>
            <p:cNvSpPr/>
            <p:nvPr/>
          </p:nvSpPr>
          <p:spPr>
            <a:xfrm>
              <a:off x="3985642" y="5171998"/>
              <a:ext cx="362803" cy="497688"/>
            </a:xfrm>
            <a:custGeom>
              <a:avLst/>
              <a:gdLst>
                <a:gd name="connsiteX0" fmla="*/ 113673 w 362803"/>
                <a:gd name="connsiteY0" fmla="*/ 0 h 497688"/>
                <a:gd name="connsiteX1" fmla="*/ 362803 w 362803"/>
                <a:gd name="connsiteY1" fmla="*/ 455262 h 497688"/>
                <a:gd name="connsiteX2" fmla="*/ 218826 w 362803"/>
                <a:gd name="connsiteY2" fmla="*/ 338818 h 497688"/>
                <a:gd name="connsiteX3" fmla="*/ 108012 w 362803"/>
                <a:gd name="connsiteY3" fmla="*/ 190029 h 497688"/>
                <a:gd name="connsiteX4" fmla="*/ 113673 w 362803"/>
                <a:gd name="connsiteY4" fmla="*/ 0 h 497688"/>
                <a:gd name="connsiteX5" fmla="*/ 113673 w 362803"/>
                <a:gd name="connsiteY5" fmla="*/ 0 h 4976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62803" h="497688">
                  <a:moveTo>
                    <a:pt x="113673" y="0"/>
                  </a:moveTo>
                  <a:lnTo>
                    <a:pt x="362803" y="455262"/>
                  </a:lnTo>
                  <a:cubicBezTo>
                    <a:pt x="222061" y="557150"/>
                    <a:pt x="153308" y="458496"/>
                    <a:pt x="218826" y="338818"/>
                  </a:cubicBezTo>
                  <a:cubicBezTo>
                    <a:pt x="113673" y="380059"/>
                    <a:pt x="57862" y="274936"/>
                    <a:pt x="108012" y="190029"/>
                  </a:cubicBezTo>
                  <a:cubicBezTo>
                    <a:pt x="-23833" y="179517"/>
                    <a:pt x="-49717" y="50944"/>
                    <a:pt x="113673" y="0"/>
                  </a:cubicBezTo>
                  <a:lnTo>
                    <a:pt x="113673" y="0"/>
                  </a:lnTo>
                  <a:close/>
                </a:path>
              </a:pathLst>
            </a:custGeom>
            <a:solidFill>
              <a:srgbClr val="FFFFFF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8" name="Forma libre 147">
              <a:extLst>
                <a:ext uri="{FF2B5EF4-FFF2-40B4-BE49-F238E27FC236}">
                  <a16:creationId xmlns:a16="http://schemas.microsoft.com/office/drawing/2014/main" id="{6730080F-4602-4247-9F4B-3F9E7C9254EE}"/>
                </a:ext>
              </a:extLst>
            </p:cNvPr>
            <p:cNvSpPr/>
            <p:nvPr/>
          </p:nvSpPr>
          <p:spPr>
            <a:xfrm>
              <a:off x="5567401" y="5083857"/>
              <a:ext cx="317930" cy="554988"/>
            </a:xfrm>
            <a:custGeom>
              <a:avLst/>
              <a:gdLst>
                <a:gd name="connsiteX0" fmla="*/ 0 w 317930"/>
                <a:gd name="connsiteY0" fmla="*/ 462539 h 554988"/>
                <a:gd name="connsiteX1" fmla="*/ 152875 w 317930"/>
                <a:gd name="connsiteY1" fmla="*/ 0 h 554988"/>
                <a:gd name="connsiteX2" fmla="*/ 196554 w 317930"/>
                <a:gd name="connsiteY2" fmla="*/ 156875 h 554988"/>
                <a:gd name="connsiteX3" fmla="*/ 158537 w 317930"/>
                <a:gd name="connsiteY3" fmla="*/ 309707 h 554988"/>
                <a:gd name="connsiteX4" fmla="*/ 125374 w 317930"/>
                <a:gd name="connsiteY4" fmla="*/ 425342 h 554988"/>
                <a:gd name="connsiteX5" fmla="*/ 0 w 317930"/>
                <a:gd name="connsiteY5" fmla="*/ 462539 h 554988"/>
                <a:gd name="connsiteX6" fmla="*/ 0 w 317930"/>
                <a:gd name="connsiteY6" fmla="*/ 462539 h 5549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17930" h="554988">
                  <a:moveTo>
                    <a:pt x="0" y="462539"/>
                  </a:moveTo>
                  <a:lnTo>
                    <a:pt x="152875" y="0"/>
                  </a:lnTo>
                  <a:cubicBezTo>
                    <a:pt x="355091" y="35580"/>
                    <a:pt x="373695" y="175474"/>
                    <a:pt x="196554" y="156875"/>
                  </a:cubicBezTo>
                  <a:cubicBezTo>
                    <a:pt x="363180" y="202967"/>
                    <a:pt x="327589" y="329115"/>
                    <a:pt x="158537" y="309707"/>
                  </a:cubicBezTo>
                  <a:cubicBezTo>
                    <a:pt x="315456" y="363886"/>
                    <a:pt x="297661" y="491650"/>
                    <a:pt x="125374" y="425342"/>
                  </a:cubicBezTo>
                  <a:cubicBezTo>
                    <a:pt x="297661" y="528039"/>
                    <a:pt x="101108" y="638013"/>
                    <a:pt x="0" y="462539"/>
                  </a:cubicBezTo>
                  <a:lnTo>
                    <a:pt x="0" y="462539"/>
                  </a:lnTo>
                  <a:close/>
                </a:path>
              </a:pathLst>
            </a:custGeom>
            <a:solidFill>
              <a:srgbClr val="FFFFFF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9" name="Forma libre 148">
              <a:extLst>
                <a:ext uri="{FF2B5EF4-FFF2-40B4-BE49-F238E27FC236}">
                  <a16:creationId xmlns:a16="http://schemas.microsoft.com/office/drawing/2014/main" id="{B813BA71-3E39-B942-8992-E1ECF7425AB6}"/>
                </a:ext>
              </a:extLst>
            </p:cNvPr>
            <p:cNvSpPr/>
            <p:nvPr/>
          </p:nvSpPr>
          <p:spPr>
            <a:xfrm>
              <a:off x="5883667" y="3773059"/>
              <a:ext cx="437594" cy="579791"/>
            </a:xfrm>
            <a:custGeom>
              <a:avLst/>
              <a:gdLst>
                <a:gd name="connsiteX0" fmla="*/ 437595 w 437594"/>
                <a:gd name="connsiteY0" fmla="*/ 579791 h 579791"/>
                <a:gd name="connsiteX1" fmla="*/ 289573 w 437594"/>
                <a:gd name="connsiteY1" fmla="*/ 557958 h 579791"/>
                <a:gd name="connsiteX2" fmla="*/ 389063 w 437594"/>
                <a:gd name="connsiteY2" fmla="*/ 433428 h 579791"/>
                <a:gd name="connsiteX3" fmla="*/ 218393 w 437594"/>
                <a:gd name="connsiteY3" fmla="*/ 425342 h 579791"/>
                <a:gd name="connsiteX4" fmla="*/ 339722 w 437594"/>
                <a:gd name="connsiteY4" fmla="*/ 305664 h 579791"/>
                <a:gd name="connsiteX5" fmla="*/ 170670 w 437594"/>
                <a:gd name="connsiteY5" fmla="*/ 290300 h 579791"/>
                <a:gd name="connsiteX6" fmla="*/ 251556 w 437594"/>
                <a:gd name="connsiteY6" fmla="*/ 151215 h 579791"/>
                <a:gd name="connsiteX7" fmla="*/ 97872 w 437594"/>
                <a:gd name="connsiteY7" fmla="*/ 160918 h 579791"/>
                <a:gd name="connsiteX8" fmla="*/ 0 w 437594"/>
                <a:gd name="connsiteY8" fmla="*/ 0 h 5797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437594" h="579791">
                  <a:moveTo>
                    <a:pt x="437595" y="579791"/>
                  </a:moveTo>
                  <a:cubicBezTo>
                    <a:pt x="437595" y="455262"/>
                    <a:pt x="204642" y="511057"/>
                    <a:pt x="289573" y="557958"/>
                  </a:cubicBezTo>
                  <a:cubicBezTo>
                    <a:pt x="374503" y="604859"/>
                    <a:pt x="423035" y="516718"/>
                    <a:pt x="389063" y="433428"/>
                  </a:cubicBezTo>
                  <a:cubicBezTo>
                    <a:pt x="354282" y="349330"/>
                    <a:pt x="191700" y="367120"/>
                    <a:pt x="218393" y="425342"/>
                  </a:cubicBezTo>
                  <a:cubicBezTo>
                    <a:pt x="245894" y="483564"/>
                    <a:pt x="385827" y="398657"/>
                    <a:pt x="339722" y="305664"/>
                  </a:cubicBezTo>
                  <a:cubicBezTo>
                    <a:pt x="292808" y="211862"/>
                    <a:pt x="127800" y="203776"/>
                    <a:pt x="170670" y="290300"/>
                  </a:cubicBezTo>
                  <a:cubicBezTo>
                    <a:pt x="213539" y="376824"/>
                    <a:pt x="302514" y="233695"/>
                    <a:pt x="251556" y="151215"/>
                  </a:cubicBezTo>
                  <a:cubicBezTo>
                    <a:pt x="200598" y="68734"/>
                    <a:pt x="-16986" y="100271"/>
                    <a:pt x="97872" y="160918"/>
                  </a:cubicBezTo>
                  <a:cubicBezTo>
                    <a:pt x="212731" y="221566"/>
                    <a:pt x="198980" y="34771"/>
                    <a:pt x="0" y="0"/>
                  </a:cubicBezTo>
                </a:path>
              </a:pathLst>
            </a:custGeom>
            <a:noFill/>
            <a:ln w="56620" cap="rnd">
              <a:solidFill>
                <a:srgbClr val="FFB2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0" name="Forma libre 149">
              <a:extLst>
                <a:ext uri="{FF2B5EF4-FFF2-40B4-BE49-F238E27FC236}">
                  <a16:creationId xmlns:a16="http://schemas.microsoft.com/office/drawing/2014/main" id="{CD8AA868-26EF-AD4B-B6DE-2E2803D93F93}"/>
                </a:ext>
              </a:extLst>
            </p:cNvPr>
            <p:cNvSpPr/>
            <p:nvPr/>
          </p:nvSpPr>
          <p:spPr>
            <a:xfrm>
              <a:off x="3935925" y="5008654"/>
              <a:ext cx="1731775" cy="1378722"/>
            </a:xfrm>
            <a:custGeom>
              <a:avLst/>
              <a:gdLst>
                <a:gd name="connsiteX0" fmla="*/ 1334623 w 1731775"/>
                <a:gd name="connsiteY0" fmla="*/ 9704 h 1378722"/>
                <a:gd name="connsiteX1" fmla="*/ 752242 w 1731775"/>
                <a:gd name="connsiteY1" fmla="*/ 0 h 1378722"/>
                <a:gd name="connsiteX2" fmla="*/ 412520 w 1731775"/>
                <a:gd name="connsiteY2" fmla="*/ 619415 h 1378722"/>
                <a:gd name="connsiteX3" fmla="*/ 0 w 1731775"/>
                <a:gd name="connsiteY3" fmla="*/ 1378723 h 1378722"/>
                <a:gd name="connsiteX4" fmla="*/ 1731775 w 1731775"/>
                <a:gd name="connsiteY4" fmla="*/ 1360124 h 1378722"/>
                <a:gd name="connsiteX5" fmla="*/ 1481836 w 1731775"/>
                <a:gd name="connsiteY5" fmla="*/ 561193 h 1378722"/>
                <a:gd name="connsiteX6" fmla="*/ 1334623 w 1731775"/>
                <a:gd name="connsiteY6" fmla="*/ 9704 h 13787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731775" h="1378722">
                  <a:moveTo>
                    <a:pt x="1334623" y="9704"/>
                  </a:moveTo>
                  <a:cubicBezTo>
                    <a:pt x="1142923" y="63882"/>
                    <a:pt x="931810" y="63073"/>
                    <a:pt x="752242" y="0"/>
                  </a:cubicBezTo>
                  <a:lnTo>
                    <a:pt x="412520" y="619415"/>
                  </a:lnTo>
                  <a:lnTo>
                    <a:pt x="0" y="1378723"/>
                  </a:lnTo>
                  <a:lnTo>
                    <a:pt x="1731775" y="1360124"/>
                  </a:lnTo>
                  <a:lnTo>
                    <a:pt x="1481836" y="561193"/>
                  </a:lnTo>
                  <a:lnTo>
                    <a:pt x="1334623" y="9704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1" name="Forma libre 150">
              <a:extLst>
                <a:ext uri="{FF2B5EF4-FFF2-40B4-BE49-F238E27FC236}">
                  <a16:creationId xmlns:a16="http://schemas.microsoft.com/office/drawing/2014/main" id="{2B2776F8-EB94-A643-B956-E1FF05DD5F4F}"/>
                </a:ext>
              </a:extLst>
            </p:cNvPr>
            <p:cNvSpPr/>
            <p:nvPr/>
          </p:nvSpPr>
          <p:spPr>
            <a:xfrm>
              <a:off x="4580589" y="5063641"/>
              <a:ext cx="128622" cy="159301"/>
            </a:xfrm>
            <a:custGeom>
              <a:avLst/>
              <a:gdLst>
                <a:gd name="connsiteX0" fmla="*/ 0 w 128622"/>
                <a:gd name="connsiteY0" fmla="*/ 141511 h 159301"/>
                <a:gd name="connsiteX1" fmla="*/ 49341 w 128622"/>
                <a:gd name="connsiteY1" fmla="*/ 159301 h 159301"/>
                <a:gd name="connsiteX2" fmla="*/ 128609 w 128622"/>
                <a:gd name="connsiteY2" fmla="*/ 77629 h 159301"/>
                <a:gd name="connsiteX3" fmla="*/ 76842 w 128622"/>
                <a:gd name="connsiteY3" fmla="*/ 0 h 159301"/>
                <a:gd name="connsiteX4" fmla="*/ 0 w 128622"/>
                <a:gd name="connsiteY4" fmla="*/ 141511 h 1593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8622" h="159301">
                  <a:moveTo>
                    <a:pt x="0" y="141511"/>
                  </a:moveTo>
                  <a:cubicBezTo>
                    <a:pt x="13751" y="153641"/>
                    <a:pt x="29928" y="159301"/>
                    <a:pt x="49341" y="159301"/>
                  </a:cubicBezTo>
                  <a:cubicBezTo>
                    <a:pt x="93019" y="159301"/>
                    <a:pt x="129418" y="122913"/>
                    <a:pt x="128609" y="77629"/>
                  </a:cubicBezTo>
                  <a:cubicBezTo>
                    <a:pt x="128609" y="42049"/>
                    <a:pt x="106770" y="11321"/>
                    <a:pt x="76842" y="0"/>
                  </a:cubicBezTo>
                  <a:lnTo>
                    <a:pt x="0" y="141511"/>
                  </a:ln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2" name="Forma libre 151">
              <a:extLst>
                <a:ext uri="{FF2B5EF4-FFF2-40B4-BE49-F238E27FC236}">
                  <a16:creationId xmlns:a16="http://schemas.microsoft.com/office/drawing/2014/main" id="{127395C1-980D-B248-8E8F-71CD63EA6B8C}"/>
                </a:ext>
              </a:extLst>
            </p:cNvPr>
            <p:cNvSpPr/>
            <p:nvPr/>
          </p:nvSpPr>
          <p:spPr>
            <a:xfrm>
              <a:off x="4130052" y="4267944"/>
              <a:ext cx="120520" cy="148788"/>
            </a:xfrm>
            <a:custGeom>
              <a:avLst/>
              <a:gdLst>
                <a:gd name="connsiteX0" fmla="*/ 89784 w 120520"/>
                <a:gd name="connsiteY0" fmla="*/ 0 h 148788"/>
                <a:gd name="connsiteX1" fmla="*/ 0 w 120520"/>
                <a:gd name="connsiteY1" fmla="*/ 74394 h 148788"/>
                <a:gd name="connsiteX2" fmla="*/ 89784 w 120520"/>
                <a:gd name="connsiteY2" fmla="*/ 148789 h 148788"/>
                <a:gd name="connsiteX3" fmla="*/ 118094 w 120520"/>
                <a:gd name="connsiteY3" fmla="*/ 144746 h 148788"/>
                <a:gd name="connsiteX4" fmla="*/ 120520 w 120520"/>
                <a:gd name="connsiteY4" fmla="*/ 4852 h 148788"/>
                <a:gd name="connsiteX5" fmla="*/ 89784 w 120520"/>
                <a:gd name="connsiteY5" fmla="*/ 0 h 1487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0520" h="148788">
                  <a:moveTo>
                    <a:pt x="89784" y="0"/>
                  </a:moveTo>
                  <a:cubicBezTo>
                    <a:pt x="40443" y="0"/>
                    <a:pt x="0" y="33154"/>
                    <a:pt x="0" y="74394"/>
                  </a:cubicBezTo>
                  <a:cubicBezTo>
                    <a:pt x="0" y="115635"/>
                    <a:pt x="40443" y="148789"/>
                    <a:pt x="89784" y="148789"/>
                  </a:cubicBezTo>
                  <a:cubicBezTo>
                    <a:pt x="99490" y="148789"/>
                    <a:pt x="109196" y="147172"/>
                    <a:pt x="118094" y="144746"/>
                  </a:cubicBezTo>
                  <a:cubicBezTo>
                    <a:pt x="114858" y="96228"/>
                    <a:pt x="115668" y="49327"/>
                    <a:pt x="120520" y="4852"/>
                  </a:cubicBezTo>
                  <a:cubicBezTo>
                    <a:pt x="110814" y="1617"/>
                    <a:pt x="100299" y="0"/>
                    <a:pt x="89784" y="0"/>
                  </a:cubicBezTo>
                  <a:close/>
                </a:path>
              </a:pathLst>
            </a:custGeom>
            <a:solidFill>
              <a:srgbClr val="FDD1A1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3" name="Forma libre 152">
              <a:extLst>
                <a:ext uri="{FF2B5EF4-FFF2-40B4-BE49-F238E27FC236}">
                  <a16:creationId xmlns:a16="http://schemas.microsoft.com/office/drawing/2014/main" id="{D8CD7569-DAA3-7646-86F3-FCB84A103215}"/>
                </a:ext>
              </a:extLst>
            </p:cNvPr>
            <p:cNvSpPr/>
            <p:nvPr/>
          </p:nvSpPr>
          <p:spPr>
            <a:xfrm>
              <a:off x="5835135" y="4263092"/>
              <a:ext cx="119711" cy="147980"/>
            </a:xfrm>
            <a:custGeom>
              <a:avLst/>
              <a:gdLst>
                <a:gd name="connsiteX0" fmla="*/ 29928 w 119711"/>
                <a:gd name="connsiteY0" fmla="*/ 0 h 147980"/>
                <a:gd name="connsiteX1" fmla="*/ 0 w 119711"/>
                <a:gd name="connsiteY1" fmla="*/ 4043 h 147980"/>
                <a:gd name="connsiteX2" fmla="*/ 4853 w 119711"/>
                <a:gd name="connsiteY2" fmla="*/ 77629 h 147980"/>
                <a:gd name="connsiteX3" fmla="*/ 3235 w 119711"/>
                <a:gd name="connsiteY3" fmla="*/ 144746 h 147980"/>
                <a:gd name="connsiteX4" fmla="*/ 29928 w 119711"/>
                <a:gd name="connsiteY4" fmla="*/ 147980 h 147980"/>
                <a:gd name="connsiteX5" fmla="*/ 119712 w 119711"/>
                <a:gd name="connsiteY5" fmla="*/ 73586 h 147980"/>
                <a:gd name="connsiteX6" fmla="*/ 29928 w 119711"/>
                <a:gd name="connsiteY6" fmla="*/ 0 h 147980"/>
                <a:gd name="connsiteX7" fmla="*/ 29928 w 119711"/>
                <a:gd name="connsiteY7" fmla="*/ 0 h 14798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19711" h="147980">
                  <a:moveTo>
                    <a:pt x="29928" y="0"/>
                  </a:moveTo>
                  <a:cubicBezTo>
                    <a:pt x="19412" y="0"/>
                    <a:pt x="9706" y="1617"/>
                    <a:pt x="0" y="4043"/>
                  </a:cubicBezTo>
                  <a:cubicBezTo>
                    <a:pt x="2426" y="28302"/>
                    <a:pt x="4044" y="52561"/>
                    <a:pt x="4853" y="77629"/>
                  </a:cubicBezTo>
                  <a:cubicBezTo>
                    <a:pt x="5662" y="100271"/>
                    <a:pt x="4853" y="122913"/>
                    <a:pt x="3235" y="144746"/>
                  </a:cubicBezTo>
                  <a:cubicBezTo>
                    <a:pt x="12133" y="147172"/>
                    <a:pt x="21030" y="147980"/>
                    <a:pt x="29928" y="147980"/>
                  </a:cubicBezTo>
                  <a:cubicBezTo>
                    <a:pt x="79268" y="147980"/>
                    <a:pt x="119712" y="114826"/>
                    <a:pt x="119712" y="73586"/>
                  </a:cubicBezTo>
                  <a:cubicBezTo>
                    <a:pt x="119712" y="33154"/>
                    <a:pt x="79268" y="0"/>
                    <a:pt x="29928" y="0"/>
                  </a:cubicBezTo>
                  <a:lnTo>
                    <a:pt x="29928" y="0"/>
                  </a:lnTo>
                  <a:close/>
                </a:path>
              </a:pathLst>
            </a:custGeom>
            <a:solidFill>
              <a:srgbClr val="FDD1A1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4" name="Forma libre 153">
              <a:extLst>
                <a:ext uri="{FF2B5EF4-FFF2-40B4-BE49-F238E27FC236}">
                  <a16:creationId xmlns:a16="http://schemas.microsoft.com/office/drawing/2014/main" id="{60175AAF-E050-924E-AB57-2F6800F76236}"/>
                </a:ext>
              </a:extLst>
            </p:cNvPr>
            <p:cNvSpPr/>
            <p:nvPr/>
          </p:nvSpPr>
          <p:spPr>
            <a:xfrm>
              <a:off x="4246155" y="3632333"/>
              <a:ext cx="1593986" cy="1424678"/>
            </a:xfrm>
            <a:custGeom>
              <a:avLst/>
              <a:gdLst>
                <a:gd name="connsiteX0" fmla="*/ 822987 w 1593986"/>
                <a:gd name="connsiteY0" fmla="*/ 23 h 1424678"/>
                <a:gd name="connsiteX1" fmla="*/ 558488 w 1593986"/>
                <a:gd name="connsiteY1" fmla="*/ 38029 h 1424678"/>
                <a:gd name="connsiteX2" fmla="*/ 577901 w 1593986"/>
                <a:gd name="connsiteY2" fmla="*/ 173880 h 1424678"/>
                <a:gd name="connsiteX3" fmla="*/ 361126 w 1593986"/>
                <a:gd name="connsiteY3" fmla="*/ 169028 h 1424678"/>
                <a:gd name="connsiteX4" fmla="*/ 285902 w 1593986"/>
                <a:gd name="connsiteY4" fmla="*/ 228058 h 1424678"/>
                <a:gd name="connsiteX5" fmla="*/ 227663 w 1593986"/>
                <a:gd name="connsiteY5" fmla="*/ 214312 h 1424678"/>
                <a:gd name="connsiteX6" fmla="*/ 25448 w 1593986"/>
                <a:gd name="connsiteY6" fmla="*/ 925102 h 1424678"/>
                <a:gd name="connsiteX7" fmla="*/ 1593833 w 1593986"/>
                <a:gd name="connsiteY7" fmla="*/ 708388 h 1424678"/>
                <a:gd name="connsiteX8" fmla="*/ 1393235 w 1593986"/>
                <a:gd name="connsiteY8" fmla="*/ 209460 h 1424678"/>
                <a:gd name="connsiteX9" fmla="*/ 1359262 w 1593986"/>
                <a:gd name="connsiteY9" fmla="*/ 213503 h 1424678"/>
                <a:gd name="connsiteX10" fmla="*/ 1281612 w 1593986"/>
                <a:gd name="connsiteY10" fmla="*/ 143152 h 1424678"/>
                <a:gd name="connsiteX11" fmla="*/ 1100426 w 1593986"/>
                <a:gd name="connsiteY11" fmla="*/ 137491 h 1424678"/>
                <a:gd name="connsiteX12" fmla="*/ 1158665 w 1593986"/>
                <a:gd name="connsiteY12" fmla="*/ 60671 h 1424678"/>
                <a:gd name="connsiteX13" fmla="*/ 822987 w 1593986"/>
                <a:gd name="connsiteY13" fmla="*/ 23 h 1424678"/>
                <a:gd name="connsiteX14" fmla="*/ 822987 w 1593986"/>
                <a:gd name="connsiteY14" fmla="*/ 23 h 14246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593986" h="1424678">
                  <a:moveTo>
                    <a:pt x="822987" y="23"/>
                  </a:moveTo>
                  <a:cubicBezTo>
                    <a:pt x="734012" y="832"/>
                    <a:pt x="644228" y="13770"/>
                    <a:pt x="558488" y="38029"/>
                  </a:cubicBezTo>
                  <a:lnTo>
                    <a:pt x="577901" y="173880"/>
                  </a:lnTo>
                  <a:lnTo>
                    <a:pt x="361126" y="169028"/>
                  </a:lnTo>
                  <a:cubicBezTo>
                    <a:pt x="350611" y="199756"/>
                    <a:pt x="322300" y="224015"/>
                    <a:pt x="285902" y="228058"/>
                  </a:cubicBezTo>
                  <a:cubicBezTo>
                    <a:pt x="264062" y="230484"/>
                    <a:pt x="243841" y="224824"/>
                    <a:pt x="227663" y="214312"/>
                  </a:cubicBezTo>
                  <a:cubicBezTo>
                    <a:pt x="48905" y="371187"/>
                    <a:pt x="-49776" y="612160"/>
                    <a:pt x="25448" y="925102"/>
                  </a:cubicBezTo>
                  <a:cubicBezTo>
                    <a:pt x="213913" y="1715138"/>
                    <a:pt x="1610819" y="1512171"/>
                    <a:pt x="1593833" y="708388"/>
                  </a:cubicBezTo>
                  <a:cubicBezTo>
                    <a:pt x="1588980" y="490056"/>
                    <a:pt x="1511329" y="325095"/>
                    <a:pt x="1393235" y="209460"/>
                  </a:cubicBezTo>
                  <a:cubicBezTo>
                    <a:pt x="1382720" y="212694"/>
                    <a:pt x="1371395" y="214312"/>
                    <a:pt x="1359262" y="213503"/>
                  </a:cubicBezTo>
                  <a:cubicBezTo>
                    <a:pt x="1318819" y="210268"/>
                    <a:pt x="1287273" y="180349"/>
                    <a:pt x="1281612" y="143152"/>
                  </a:cubicBezTo>
                  <a:lnTo>
                    <a:pt x="1100426" y="137491"/>
                  </a:lnTo>
                  <a:lnTo>
                    <a:pt x="1158665" y="60671"/>
                  </a:lnTo>
                  <a:cubicBezTo>
                    <a:pt x="1054321" y="19431"/>
                    <a:pt x="939462" y="-785"/>
                    <a:pt x="822987" y="23"/>
                  </a:cubicBezTo>
                  <a:lnTo>
                    <a:pt x="822987" y="23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5" name="Forma libre 154">
              <a:extLst>
                <a:ext uri="{FF2B5EF4-FFF2-40B4-BE49-F238E27FC236}">
                  <a16:creationId xmlns:a16="http://schemas.microsoft.com/office/drawing/2014/main" id="{2AB0146B-A502-524A-A93F-EEFAEAE158FB}"/>
                </a:ext>
              </a:extLst>
            </p:cNvPr>
            <p:cNvSpPr/>
            <p:nvPr/>
          </p:nvSpPr>
          <p:spPr>
            <a:xfrm>
              <a:off x="5048111" y="3942064"/>
              <a:ext cx="82504" cy="100270"/>
            </a:xfrm>
            <a:custGeom>
              <a:avLst/>
              <a:gdLst>
                <a:gd name="connsiteX0" fmla="*/ 82504 w 82504"/>
                <a:gd name="connsiteY0" fmla="*/ 50135 h 100270"/>
                <a:gd name="connsiteX1" fmla="*/ 41252 w 82504"/>
                <a:gd name="connsiteY1" fmla="*/ 100271 h 100270"/>
                <a:gd name="connsiteX2" fmla="*/ 0 w 82504"/>
                <a:gd name="connsiteY2" fmla="*/ 50135 h 100270"/>
                <a:gd name="connsiteX3" fmla="*/ 41252 w 82504"/>
                <a:gd name="connsiteY3" fmla="*/ 0 h 100270"/>
                <a:gd name="connsiteX4" fmla="*/ 82504 w 82504"/>
                <a:gd name="connsiteY4" fmla="*/ 50135 h 10027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2504" h="100270">
                  <a:moveTo>
                    <a:pt x="82504" y="50135"/>
                  </a:moveTo>
                  <a:cubicBezTo>
                    <a:pt x="82504" y="78438"/>
                    <a:pt x="63900" y="100271"/>
                    <a:pt x="41252" y="100271"/>
                  </a:cubicBezTo>
                  <a:cubicBezTo>
                    <a:pt x="18604" y="100271"/>
                    <a:pt x="0" y="77629"/>
                    <a:pt x="0" y="50135"/>
                  </a:cubicBezTo>
                  <a:cubicBezTo>
                    <a:pt x="0" y="21833"/>
                    <a:pt x="18604" y="0"/>
                    <a:pt x="41252" y="0"/>
                  </a:cubicBezTo>
                  <a:cubicBezTo>
                    <a:pt x="63900" y="0"/>
                    <a:pt x="82504" y="22642"/>
                    <a:pt x="82504" y="50135"/>
                  </a:cubicBezTo>
                  <a:close/>
                </a:path>
              </a:pathLst>
            </a:custGeom>
            <a:solidFill>
              <a:srgbClr val="00000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6" name="Forma libre 155">
              <a:extLst>
                <a:ext uri="{FF2B5EF4-FFF2-40B4-BE49-F238E27FC236}">
                  <a16:creationId xmlns:a16="http://schemas.microsoft.com/office/drawing/2014/main" id="{264499D4-09F0-1540-988D-6427218B8479}"/>
                </a:ext>
              </a:extLst>
            </p:cNvPr>
            <p:cNvSpPr/>
            <p:nvPr/>
          </p:nvSpPr>
          <p:spPr>
            <a:xfrm>
              <a:off x="4839425" y="3964685"/>
              <a:ext cx="82504" cy="100291"/>
            </a:xfrm>
            <a:custGeom>
              <a:avLst/>
              <a:gdLst>
                <a:gd name="connsiteX0" fmla="*/ 82504 w 82504"/>
                <a:gd name="connsiteY0" fmla="*/ 50156 h 100291"/>
                <a:gd name="connsiteX1" fmla="*/ 41252 w 82504"/>
                <a:gd name="connsiteY1" fmla="*/ 100292 h 100291"/>
                <a:gd name="connsiteX2" fmla="*/ 0 w 82504"/>
                <a:gd name="connsiteY2" fmla="*/ 50156 h 100291"/>
                <a:gd name="connsiteX3" fmla="*/ 41252 w 82504"/>
                <a:gd name="connsiteY3" fmla="*/ 21 h 100291"/>
                <a:gd name="connsiteX4" fmla="*/ 82504 w 82504"/>
                <a:gd name="connsiteY4" fmla="*/ 50156 h 1002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82504" h="100291">
                  <a:moveTo>
                    <a:pt x="82504" y="50156"/>
                  </a:moveTo>
                  <a:cubicBezTo>
                    <a:pt x="82504" y="78459"/>
                    <a:pt x="63900" y="100292"/>
                    <a:pt x="41252" y="100292"/>
                  </a:cubicBezTo>
                  <a:cubicBezTo>
                    <a:pt x="18604" y="100292"/>
                    <a:pt x="0" y="77650"/>
                    <a:pt x="0" y="50156"/>
                  </a:cubicBezTo>
                  <a:cubicBezTo>
                    <a:pt x="0" y="21854"/>
                    <a:pt x="18604" y="21"/>
                    <a:pt x="41252" y="21"/>
                  </a:cubicBezTo>
                  <a:cubicBezTo>
                    <a:pt x="63900" y="-788"/>
                    <a:pt x="82504" y="21854"/>
                    <a:pt x="82504" y="50156"/>
                  </a:cubicBezTo>
                  <a:close/>
                </a:path>
              </a:pathLst>
            </a:custGeom>
            <a:solidFill>
              <a:srgbClr val="00000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7" name="Forma libre 156">
              <a:extLst>
                <a:ext uri="{FF2B5EF4-FFF2-40B4-BE49-F238E27FC236}">
                  <a16:creationId xmlns:a16="http://schemas.microsoft.com/office/drawing/2014/main" id="{1C54061A-F9F2-5741-BC0B-489907B55C88}"/>
                </a:ext>
              </a:extLst>
            </p:cNvPr>
            <p:cNvSpPr/>
            <p:nvPr/>
          </p:nvSpPr>
          <p:spPr>
            <a:xfrm>
              <a:off x="4517498" y="4169291"/>
              <a:ext cx="966590" cy="568692"/>
            </a:xfrm>
            <a:custGeom>
              <a:avLst/>
              <a:gdLst>
                <a:gd name="connsiteX0" fmla="*/ 966591 w 966590"/>
                <a:gd name="connsiteY0" fmla="*/ 0 h 568692"/>
                <a:gd name="connsiteX1" fmla="*/ 0 w 966590"/>
                <a:gd name="connsiteY1" fmla="*/ 25068 h 5686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966590" h="568692">
                  <a:moveTo>
                    <a:pt x="966591" y="0"/>
                  </a:moveTo>
                  <a:cubicBezTo>
                    <a:pt x="892175" y="757691"/>
                    <a:pt x="86548" y="750413"/>
                    <a:pt x="0" y="25068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8" name="Forma libre 157">
              <a:extLst>
                <a:ext uri="{FF2B5EF4-FFF2-40B4-BE49-F238E27FC236}">
                  <a16:creationId xmlns:a16="http://schemas.microsoft.com/office/drawing/2014/main" id="{3F98377B-25CE-4542-82A2-1B569DFEC28D}"/>
                </a:ext>
              </a:extLst>
            </p:cNvPr>
            <p:cNvSpPr/>
            <p:nvPr/>
          </p:nvSpPr>
          <p:spPr>
            <a:xfrm>
              <a:off x="5271358" y="5007845"/>
              <a:ext cx="448918" cy="561192"/>
            </a:xfrm>
            <a:custGeom>
              <a:avLst/>
              <a:gdLst>
                <a:gd name="connsiteX0" fmla="*/ 146404 w 448918"/>
                <a:gd name="connsiteY0" fmla="*/ 561193 h 561192"/>
                <a:gd name="connsiteX1" fmla="*/ 296044 w 448918"/>
                <a:gd name="connsiteY1" fmla="*/ 538551 h 561192"/>
                <a:gd name="connsiteX2" fmla="*/ 448919 w 448918"/>
                <a:gd name="connsiteY2" fmla="*/ 76012 h 561192"/>
                <a:gd name="connsiteX3" fmla="*/ 32355 w 448918"/>
                <a:gd name="connsiteY3" fmla="*/ 0 h 561192"/>
                <a:gd name="connsiteX4" fmla="*/ 0 w 448918"/>
                <a:gd name="connsiteY4" fmla="*/ 9704 h 561192"/>
                <a:gd name="connsiteX5" fmla="*/ 146404 w 448918"/>
                <a:gd name="connsiteY5" fmla="*/ 561193 h 561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448918" h="561192">
                  <a:moveTo>
                    <a:pt x="146404" y="561193"/>
                  </a:moveTo>
                  <a:lnTo>
                    <a:pt x="296044" y="538551"/>
                  </a:lnTo>
                  <a:lnTo>
                    <a:pt x="448919" y="76012"/>
                  </a:lnTo>
                  <a:lnTo>
                    <a:pt x="32355" y="0"/>
                  </a:lnTo>
                  <a:cubicBezTo>
                    <a:pt x="21839" y="3234"/>
                    <a:pt x="10515" y="6469"/>
                    <a:pt x="0" y="9704"/>
                  </a:cubicBezTo>
                  <a:lnTo>
                    <a:pt x="146404" y="561193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9" name="Forma libre 158">
              <a:extLst>
                <a:ext uri="{FF2B5EF4-FFF2-40B4-BE49-F238E27FC236}">
                  <a16:creationId xmlns:a16="http://schemas.microsoft.com/office/drawing/2014/main" id="{22C891D2-949B-1541-93AD-4B146FD93A82}"/>
                </a:ext>
              </a:extLst>
            </p:cNvPr>
            <p:cNvSpPr/>
            <p:nvPr/>
          </p:nvSpPr>
          <p:spPr>
            <a:xfrm>
              <a:off x="5346582" y="3552302"/>
              <a:ext cx="225672" cy="223183"/>
            </a:xfrm>
            <a:custGeom>
              <a:avLst/>
              <a:gdLst>
                <a:gd name="connsiteX0" fmla="*/ 165817 w 225672"/>
                <a:gd name="connsiteY0" fmla="*/ 0 h 223183"/>
                <a:gd name="connsiteX1" fmla="*/ 0 w 225672"/>
                <a:gd name="connsiteY1" fmla="*/ 217523 h 223183"/>
                <a:gd name="connsiteX2" fmla="*/ 180376 w 225672"/>
                <a:gd name="connsiteY2" fmla="*/ 223183 h 223183"/>
                <a:gd name="connsiteX3" fmla="*/ 179568 w 225672"/>
                <a:gd name="connsiteY3" fmla="*/ 202967 h 223183"/>
                <a:gd name="connsiteX4" fmla="*/ 225673 w 225672"/>
                <a:gd name="connsiteY4" fmla="*/ 136659 h 223183"/>
                <a:gd name="connsiteX5" fmla="*/ 165817 w 225672"/>
                <a:gd name="connsiteY5" fmla="*/ 0 h 22318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25672" h="223183">
                  <a:moveTo>
                    <a:pt x="165817" y="0"/>
                  </a:moveTo>
                  <a:lnTo>
                    <a:pt x="0" y="217523"/>
                  </a:lnTo>
                  <a:lnTo>
                    <a:pt x="180376" y="223183"/>
                  </a:lnTo>
                  <a:cubicBezTo>
                    <a:pt x="179568" y="216714"/>
                    <a:pt x="178758" y="209437"/>
                    <a:pt x="179568" y="202967"/>
                  </a:cubicBezTo>
                  <a:cubicBezTo>
                    <a:pt x="181994" y="173857"/>
                    <a:pt x="200598" y="149597"/>
                    <a:pt x="225673" y="136659"/>
                  </a:cubicBezTo>
                  <a:lnTo>
                    <a:pt x="165817" y="0"/>
                  </a:lnTo>
                  <a:close/>
                </a:path>
              </a:pathLst>
            </a:custGeom>
            <a:solidFill>
              <a:srgbClr val="ED3237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0" name="Forma libre 159">
              <a:extLst>
                <a:ext uri="{FF2B5EF4-FFF2-40B4-BE49-F238E27FC236}">
                  <a16:creationId xmlns:a16="http://schemas.microsoft.com/office/drawing/2014/main" id="{2AB3D987-AF05-434B-ACE0-6FE4E9FB0C95}"/>
                </a:ext>
              </a:extLst>
            </p:cNvPr>
            <p:cNvSpPr/>
            <p:nvPr/>
          </p:nvSpPr>
          <p:spPr>
            <a:xfrm>
              <a:off x="5663656" y="3710794"/>
              <a:ext cx="234570" cy="238547"/>
            </a:xfrm>
            <a:custGeom>
              <a:avLst/>
              <a:gdLst>
                <a:gd name="connsiteX0" fmla="*/ 234570 w 234570"/>
                <a:gd name="connsiteY0" fmla="*/ 0 h 238547"/>
                <a:gd name="connsiteX1" fmla="*/ 33972 w 234570"/>
                <a:gd name="connsiteY1" fmla="*/ 38815 h 238547"/>
                <a:gd name="connsiteX2" fmla="*/ 34781 w 234570"/>
                <a:gd name="connsiteY2" fmla="*/ 59839 h 238547"/>
                <a:gd name="connsiteX3" fmla="*/ 0 w 234570"/>
                <a:gd name="connsiteY3" fmla="*/ 119678 h 238547"/>
                <a:gd name="connsiteX4" fmla="*/ 121329 w 234570"/>
                <a:gd name="connsiteY4" fmla="*/ 238547 h 238547"/>
                <a:gd name="connsiteX5" fmla="*/ 234570 w 234570"/>
                <a:gd name="connsiteY5" fmla="*/ 0 h 2385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4570" h="238547">
                  <a:moveTo>
                    <a:pt x="234570" y="0"/>
                  </a:moveTo>
                  <a:lnTo>
                    <a:pt x="33972" y="38815"/>
                  </a:lnTo>
                  <a:cubicBezTo>
                    <a:pt x="34781" y="45284"/>
                    <a:pt x="35590" y="52561"/>
                    <a:pt x="34781" y="59839"/>
                  </a:cubicBezTo>
                  <a:cubicBezTo>
                    <a:pt x="32355" y="84907"/>
                    <a:pt x="19412" y="105931"/>
                    <a:pt x="0" y="119678"/>
                  </a:cubicBezTo>
                  <a:lnTo>
                    <a:pt x="121329" y="238547"/>
                  </a:lnTo>
                  <a:lnTo>
                    <a:pt x="234570" y="0"/>
                  </a:lnTo>
                  <a:close/>
                </a:path>
              </a:pathLst>
            </a:custGeom>
            <a:solidFill>
              <a:srgbClr val="ED3237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1" name="Forma libre 160">
              <a:extLst>
                <a:ext uri="{FF2B5EF4-FFF2-40B4-BE49-F238E27FC236}">
                  <a16:creationId xmlns:a16="http://schemas.microsoft.com/office/drawing/2014/main" id="{5CC61FB9-0A88-9249-8FAC-C74B213C7001}"/>
                </a:ext>
              </a:extLst>
            </p:cNvPr>
            <p:cNvSpPr/>
            <p:nvPr/>
          </p:nvSpPr>
          <p:spPr>
            <a:xfrm>
              <a:off x="5525830" y="3679733"/>
              <a:ext cx="172927" cy="166437"/>
            </a:xfrm>
            <a:custGeom>
              <a:avLst/>
              <a:gdLst>
                <a:gd name="connsiteX0" fmla="*/ 172607 w 172927"/>
                <a:gd name="connsiteY0" fmla="*/ 90901 h 166437"/>
                <a:gd name="connsiteX1" fmla="*/ 78780 w 172927"/>
                <a:gd name="connsiteY1" fmla="*/ 166104 h 166437"/>
                <a:gd name="connsiteX2" fmla="*/ 320 w 172927"/>
                <a:gd name="connsiteY2" fmla="*/ 75537 h 166437"/>
                <a:gd name="connsiteX3" fmla="*/ 94148 w 172927"/>
                <a:gd name="connsiteY3" fmla="*/ 334 h 166437"/>
                <a:gd name="connsiteX4" fmla="*/ 172607 w 172927"/>
                <a:gd name="connsiteY4" fmla="*/ 90901 h 16643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2927" h="166437">
                  <a:moveTo>
                    <a:pt x="172607" y="90901"/>
                  </a:moveTo>
                  <a:cubicBezTo>
                    <a:pt x="168563" y="136993"/>
                    <a:pt x="126502" y="170147"/>
                    <a:pt x="78780" y="166104"/>
                  </a:cubicBezTo>
                  <a:cubicBezTo>
                    <a:pt x="31056" y="162061"/>
                    <a:pt x="-3725" y="120820"/>
                    <a:pt x="320" y="75537"/>
                  </a:cubicBezTo>
                  <a:cubicBezTo>
                    <a:pt x="4364" y="29444"/>
                    <a:pt x="46425" y="-3710"/>
                    <a:pt x="94148" y="334"/>
                  </a:cubicBezTo>
                  <a:cubicBezTo>
                    <a:pt x="141871" y="4377"/>
                    <a:pt x="176652" y="44809"/>
                    <a:pt x="172607" y="90901"/>
                  </a:cubicBezTo>
                  <a:close/>
                </a:path>
              </a:pathLst>
            </a:custGeom>
            <a:solidFill>
              <a:srgbClr val="ED3237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2" name="Forma libre 161">
              <a:extLst>
                <a:ext uri="{FF2B5EF4-FFF2-40B4-BE49-F238E27FC236}">
                  <a16:creationId xmlns:a16="http://schemas.microsoft.com/office/drawing/2014/main" id="{64EEE776-F419-0D4A-BC2D-6CA79B4102AA}"/>
                </a:ext>
              </a:extLst>
            </p:cNvPr>
            <p:cNvSpPr/>
            <p:nvPr/>
          </p:nvSpPr>
          <p:spPr>
            <a:xfrm>
              <a:off x="4582207" y="5486557"/>
              <a:ext cx="182802" cy="176282"/>
            </a:xfrm>
            <a:custGeom>
              <a:avLst/>
              <a:gdLst>
                <a:gd name="connsiteX0" fmla="*/ 182803 w 182802"/>
                <a:gd name="connsiteY0" fmla="*/ 88141 h 176282"/>
                <a:gd name="connsiteX1" fmla="*/ 91401 w 182802"/>
                <a:gd name="connsiteY1" fmla="*/ 176282 h 176282"/>
                <a:gd name="connsiteX2" fmla="*/ 0 w 182802"/>
                <a:gd name="connsiteY2" fmla="*/ 88141 h 176282"/>
                <a:gd name="connsiteX3" fmla="*/ 91401 w 182802"/>
                <a:gd name="connsiteY3" fmla="*/ 0 h 176282"/>
                <a:gd name="connsiteX4" fmla="*/ 182803 w 182802"/>
                <a:gd name="connsiteY4" fmla="*/ 88141 h 1762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802" h="176282">
                  <a:moveTo>
                    <a:pt x="182803" y="88141"/>
                  </a:moveTo>
                  <a:cubicBezTo>
                    <a:pt x="182803" y="136659"/>
                    <a:pt x="142360" y="176282"/>
                    <a:pt x="91401" y="176282"/>
                  </a:cubicBezTo>
                  <a:cubicBezTo>
                    <a:pt x="41252" y="176282"/>
                    <a:pt x="0" y="136659"/>
                    <a:pt x="0" y="88141"/>
                  </a:cubicBezTo>
                  <a:cubicBezTo>
                    <a:pt x="0" y="39623"/>
                    <a:pt x="40443" y="0"/>
                    <a:pt x="91401" y="0"/>
                  </a:cubicBezTo>
                  <a:cubicBezTo>
                    <a:pt x="142360" y="0"/>
                    <a:pt x="182803" y="39623"/>
                    <a:pt x="182803" y="88141"/>
                  </a:cubicBez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3" name="Forma libre 162">
              <a:extLst>
                <a:ext uri="{FF2B5EF4-FFF2-40B4-BE49-F238E27FC236}">
                  <a16:creationId xmlns:a16="http://schemas.microsoft.com/office/drawing/2014/main" id="{286EC451-1989-E645-A8F2-05D0757C4D3E}"/>
                </a:ext>
              </a:extLst>
            </p:cNvPr>
            <p:cNvSpPr/>
            <p:nvPr/>
          </p:nvSpPr>
          <p:spPr>
            <a:xfrm>
              <a:off x="4976931" y="5177658"/>
              <a:ext cx="182803" cy="194072"/>
            </a:xfrm>
            <a:custGeom>
              <a:avLst/>
              <a:gdLst>
                <a:gd name="connsiteX0" fmla="*/ 182803 w 182803"/>
                <a:gd name="connsiteY0" fmla="*/ 97036 h 194072"/>
                <a:gd name="connsiteX1" fmla="*/ 91401 w 182803"/>
                <a:gd name="connsiteY1" fmla="*/ 194072 h 194072"/>
                <a:gd name="connsiteX2" fmla="*/ 0 w 182803"/>
                <a:gd name="connsiteY2" fmla="*/ 97036 h 194072"/>
                <a:gd name="connsiteX3" fmla="*/ 91401 w 182803"/>
                <a:gd name="connsiteY3" fmla="*/ 0 h 194072"/>
                <a:gd name="connsiteX4" fmla="*/ 182803 w 182803"/>
                <a:gd name="connsiteY4" fmla="*/ 97036 h 1940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803" h="194072">
                  <a:moveTo>
                    <a:pt x="182803" y="97036"/>
                  </a:moveTo>
                  <a:cubicBezTo>
                    <a:pt x="182803" y="150406"/>
                    <a:pt x="142360" y="194072"/>
                    <a:pt x="91401" y="194072"/>
                  </a:cubicBezTo>
                  <a:cubicBezTo>
                    <a:pt x="40443" y="194072"/>
                    <a:pt x="0" y="150406"/>
                    <a:pt x="0" y="97036"/>
                  </a:cubicBezTo>
                  <a:cubicBezTo>
                    <a:pt x="0" y="43666"/>
                    <a:pt x="40443" y="0"/>
                    <a:pt x="91401" y="0"/>
                  </a:cubicBezTo>
                  <a:cubicBezTo>
                    <a:pt x="142360" y="0"/>
                    <a:pt x="182803" y="42858"/>
                    <a:pt x="182803" y="97036"/>
                  </a:cubicBez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4" name="Forma libre 163">
              <a:extLst>
                <a:ext uri="{FF2B5EF4-FFF2-40B4-BE49-F238E27FC236}">
                  <a16:creationId xmlns:a16="http://schemas.microsoft.com/office/drawing/2014/main" id="{21A8CEA0-A258-1B48-934D-1174075D19A1}"/>
                </a:ext>
              </a:extLst>
            </p:cNvPr>
            <p:cNvSpPr/>
            <p:nvPr/>
          </p:nvSpPr>
          <p:spPr>
            <a:xfrm>
              <a:off x="5405629" y="5108105"/>
              <a:ext cx="184420" cy="190849"/>
            </a:xfrm>
            <a:custGeom>
              <a:avLst/>
              <a:gdLst>
                <a:gd name="connsiteX0" fmla="*/ 184421 w 184420"/>
                <a:gd name="connsiteY0" fmla="*/ 95430 h 190849"/>
                <a:gd name="connsiteX1" fmla="*/ 92211 w 184420"/>
                <a:gd name="connsiteY1" fmla="*/ 190849 h 190849"/>
                <a:gd name="connsiteX2" fmla="*/ 0 w 184420"/>
                <a:gd name="connsiteY2" fmla="*/ 95430 h 190849"/>
                <a:gd name="connsiteX3" fmla="*/ 92211 w 184420"/>
                <a:gd name="connsiteY3" fmla="*/ 11 h 190849"/>
                <a:gd name="connsiteX4" fmla="*/ 184421 w 184420"/>
                <a:gd name="connsiteY4" fmla="*/ 95430 h 1908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4420" h="190849">
                  <a:moveTo>
                    <a:pt x="184421" y="95430"/>
                  </a:moveTo>
                  <a:cubicBezTo>
                    <a:pt x="184421" y="147992"/>
                    <a:pt x="143169" y="190849"/>
                    <a:pt x="92211" y="190849"/>
                  </a:cubicBezTo>
                  <a:cubicBezTo>
                    <a:pt x="41252" y="190849"/>
                    <a:pt x="0" y="147992"/>
                    <a:pt x="0" y="95430"/>
                  </a:cubicBezTo>
                  <a:cubicBezTo>
                    <a:pt x="0" y="42869"/>
                    <a:pt x="41252" y="11"/>
                    <a:pt x="92211" y="11"/>
                  </a:cubicBezTo>
                  <a:cubicBezTo>
                    <a:pt x="143169" y="-797"/>
                    <a:pt x="184421" y="42060"/>
                    <a:pt x="184421" y="95430"/>
                  </a:cubicBez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5" name="Forma libre 164">
              <a:extLst>
                <a:ext uri="{FF2B5EF4-FFF2-40B4-BE49-F238E27FC236}">
                  <a16:creationId xmlns:a16="http://schemas.microsoft.com/office/drawing/2014/main" id="{57E24D75-F65C-9643-8675-BB1F18486843}"/>
                </a:ext>
              </a:extLst>
            </p:cNvPr>
            <p:cNvSpPr/>
            <p:nvPr/>
          </p:nvSpPr>
          <p:spPr>
            <a:xfrm>
              <a:off x="4257853" y="5168750"/>
              <a:ext cx="155301" cy="163357"/>
            </a:xfrm>
            <a:custGeom>
              <a:avLst/>
              <a:gdLst>
                <a:gd name="connsiteX0" fmla="*/ 155301 w 155301"/>
                <a:gd name="connsiteY0" fmla="*/ 81685 h 163357"/>
                <a:gd name="connsiteX1" fmla="*/ 77651 w 155301"/>
                <a:gd name="connsiteY1" fmla="*/ 163357 h 163357"/>
                <a:gd name="connsiteX2" fmla="*/ 0 w 155301"/>
                <a:gd name="connsiteY2" fmla="*/ 81685 h 163357"/>
                <a:gd name="connsiteX3" fmla="*/ 77651 w 155301"/>
                <a:gd name="connsiteY3" fmla="*/ 13 h 163357"/>
                <a:gd name="connsiteX4" fmla="*/ 155301 w 155301"/>
                <a:gd name="connsiteY4" fmla="*/ 81685 h 1633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5301" h="163357">
                  <a:moveTo>
                    <a:pt x="155301" y="81685"/>
                  </a:moveTo>
                  <a:cubicBezTo>
                    <a:pt x="155301" y="126969"/>
                    <a:pt x="120520" y="163357"/>
                    <a:pt x="77651" y="163357"/>
                  </a:cubicBezTo>
                  <a:cubicBezTo>
                    <a:pt x="34781" y="163357"/>
                    <a:pt x="0" y="126969"/>
                    <a:pt x="0" y="81685"/>
                  </a:cubicBezTo>
                  <a:cubicBezTo>
                    <a:pt x="0" y="36402"/>
                    <a:pt x="34781" y="13"/>
                    <a:pt x="77651" y="13"/>
                  </a:cubicBezTo>
                  <a:cubicBezTo>
                    <a:pt x="120520" y="-796"/>
                    <a:pt x="155301" y="36402"/>
                    <a:pt x="155301" y="81685"/>
                  </a:cubicBez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6" name="Forma libre 165">
              <a:extLst>
                <a:ext uri="{FF2B5EF4-FFF2-40B4-BE49-F238E27FC236}">
                  <a16:creationId xmlns:a16="http://schemas.microsoft.com/office/drawing/2014/main" id="{474995FB-F638-3645-87E1-0665329E7966}"/>
                </a:ext>
              </a:extLst>
            </p:cNvPr>
            <p:cNvSpPr/>
            <p:nvPr/>
          </p:nvSpPr>
          <p:spPr>
            <a:xfrm>
              <a:off x="5200987" y="5584390"/>
              <a:ext cx="182802" cy="184380"/>
            </a:xfrm>
            <a:custGeom>
              <a:avLst/>
              <a:gdLst>
                <a:gd name="connsiteX0" fmla="*/ 182803 w 182802"/>
                <a:gd name="connsiteY0" fmla="*/ 92196 h 184380"/>
                <a:gd name="connsiteX1" fmla="*/ 91401 w 182802"/>
                <a:gd name="connsiteY1" fmla="*/ 184381 h 184380"/>
                <a:gd name="connsiteX2" fmla="*/ 0 w 182802"/>
                <a:gd name="connsiteY2" fmla="*/ 92196 h 184380"/>
                <a:gd name="connsiteX3" fmla="*/ 91401 w 182802"/>
                <a:gd name="connsiteY3" fmla="*/ 12 h 184380"/>
                <a:gd name="connsiteX4" fmla="*/ 182803 w 182802"/>
                <a:gd name="connsiteY4" fmla="*/ 92196 h 18438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2802" h="184380">
                  <a:moveTo>
                    <a:pt x="182803" y="92196"/>
                  </a:moveTo>
                  <a:cubicBezTo>
                    <a:pt x="182803" y="143140"/>
                    <a:pt x="142360" y="184381"/>
                    <a:pt x="91401" y="184381"/>
                  </a:cubicBezTo>
                  <a:cubicBezTo>
                    <a:pt x="41252" y="184381"/>
                    <a:pt x="0" y="143140"/>
                    <a:pt x="0" y="92196"/>
                  </a:cubicBezTo>
                  <a:cubicBezTo>
                    <a:pt x="0" y="41252"/>
                    <a:pt x="40443" y="12"/>
                    <a:pt x="91401" y="12"/>
                  </a:cubicBezTo>
                  <a:cubicBezTo>
                    <a:pt x="142360" y="-797"/>
                    <a:pt x="182803" y="40443"/>
                    <a:pt x="182803" y="92196"/>
                  </a:cubicBez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7" name="Forma libre 166">
              <a:extLst>
                <a:ext uri="{FF2B5EF4-FFF2-40B4-BE49-F238E27FC236}">
                  <a16:creationId xmlns:a16="http://schemas.microsoft.com/office/drawing/2014/main" id="{E2B745AC-176E-E047-810A-304B7186164A}"/>
                </a:ext>
              </a:extLst>
            </p:cNvPr>
            <p:cNvSpPr/>
            <p:nvPr/>
          </p:nvSpPr>
          <p:spPr>
            <a:xfrm>
              <a:off x="4722140" y="5816480"/>
              <a:ext cx="203833" cy="182751"/>
            </a:xfrm>
            <a:custGeom>
              <a:avLst/>
              <a:gdLst>
                <a:gd name="connsiteX0" fmla="*/ 203834 w 203833"/>
                <a:gd name="connsiteY0" fmla="*/ 91376 h 182751"/>
                <a:gd name="connsiteX1" fmla="*/ 101917 w 203833"/>
                <a:gd name="connsiteY1" fmla="*/ 182752 h 182751"/>
                <a:gd name="connsiteX2" fmla="*/ 0 w 203833"/>
                <a:gd name="connsiteY2" fmla="*/ 91376 h 182751"/>
                <a:gd name="connsiteX3" fmla="*/ 101917 w 203833"/>
                <a:gd name="connsiteY3" fmla="*/ 0 h 182751"/>
                <a:gd name="connsiteX4" fmla="*/ 203834 w 203833"/>
                <a:gd name="connsiteY4" fmla="*/ 91376 h 1827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3833" h="182751">
                  <a:moveTo>
                    <a:pt x="203834" y="91376"/>
                  </a:moveTo>
                  <a:cubicBezTo>
                    <a:pt x="203834" y="141511"/>
                    <a:pt x="158537" y="182752"/>
                    <a:pt x="101917" y="182752"/>
                  </a:cubicBezTo>
                  <a:cubicBezTo>
                    <a:pt x="46105" y="182752"/>
                    <a:pt x="0" y="142320"/>
                    <a:pt x="0" y="91376"/>
                  </a:cubicBezTo>
                  <a:cubicBezTo>
                    <a:pt x="0" y="41240"/>
                    <a:pt x="45297" y="0"/>
                    <a:pt x="101917" y="0"/>
                  </a:cubicBezTo>
                  <a:cubicBezTo>
                    <a:pt x="158537" y="0"/>
                    <a:pt x="203834" y="41240"/>
                    <a:pt x="203834" y="91376"/>
                  </a:cubicBez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8" name="Forma libre 167">
              <a:extLst>
                <a:ext uri="{FF2B5EF4-FFF2-40B4-BE49-F238E27FC236}">
                  <a16:creationId xmlns:a16="http://schemas.microsoft.com/office/drawing/2014/main" id="{AC2E4371-76D6-6048-AA83-CD2EAAE805BA}"/>
                </a:ext>
              </a:extLst>
            </p:cNvPr>
            <p:cNvSpPr/>
            <p:nvPr/>
          </p:nvSpPr>
          <p:spPr>
            <a:xfrm>
              <a:off x="5344964" y="5907856"/>
              <a:ext cx="160154" cy="169813"/>
            </a:xfrm>
            <a:custGeom>
              <a:avLst/>
              <a:gdLst>
                <a:gd name="connsiteX0" fmla="*/ 160155 w 160154"/>
                <a:gd name="connsiteY0" fmla="*/ 84907 h 169813"/>
                <a:gd name="connsiteX1" fmla="*/ 80078 w 160154"/>
                <a:gd name="connsiteY1" fmla="*/ 169813 h 169813"/>
                <a:gd name="connsiteX2" fmla="*/ 0 w 160154"/>
                <a:gd name="connsiteY2" fmla="*/ 84907 h 169813"/>
                <a:gd name="connsiteX3" fmla="*/ 80078 w 160154"/>
                <a:gd name="connsiteY3" fmla="*/ 0 h 169813"/>
                <a:gd name="connsiteX4" fmla="*/ 160155 w 160154"/>
                <a:gd name="connsiteY4" fmla="*/ 84907 h 1698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0154" h="169813">
                  <a:moveTo>
                    <a:pt x="160155" y="84907"/>
                  </a:moveTo>
                  <a:cubicBezTo>
                    <a:pt x="160155" y="131808"/>
                    <a:pt x="124565" y="169813"/>
                    <a:pt x="80078" y="169813"/>
                  </a:cubicBezTo>
                  <a:cubicBezTo>
                    <a:pt x="35590" y="169813"/>
                    <a:pt x="0" y="131808"/>
                    <a:pt x="0" y="84907"/>
                  </a:cubicBezTo>
                  <a:cubicBezTo>
                    <a:pt x="0" y="38006"/>
                    <a:pt x="35590" y="0"/>
                    <a:pt x="80078" y="0"/>
                  </a:cubicBezTo>
                  <a:cubicBezTo>
                    <a:pt x="124565" y="0"/>
                    <a:pt x="160155" y="38006"/>
                    <a:pt x="160155" y="84907"/>
                  </a:cubicBez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69" name="Forma libre 168">
              <a:extLst>
                <a:ext uri="{FF2B5EF4-FFF2-40B4-BE49-F238E27FC236}">
                  <a16:creationId xmlns:a16="http://schemas.microsoft.com/office/drawing/2014/main" id="{572BB149-2DDD-7543-B416-2D5E6A1F0AE5}"/>
                </a:ext>
              </a:extLst>
            </p:cNvPr>
            <p:cNvSpPr/>
            <p:nvPr/>
          </p:nvSpPr>
          <p:spPr>
            <a:xfrm>
              <a:off x="4246529" y="5990337"/>
              <a:ext cx="199789" cy="166578"/>
            </a:xfrm>
            <a:custGeom>
              <a:avLst/>
              <a:gdLst>
                <a:gd name="connsiteX0" fmla="*/ 199789 w 199789"/>
                <a:gd name="connsiteY0" fmla="*/ 83289 h 166578"/>
                <a:gd name="connsiteX1" fmla="*/ 99490 w 199789"/>
                <a:gd name="connsiteY1" fmla="*/ 166579 h 166578"/>
                <a:gd name="connsiteX2" fmla="*/ 0 w 199789"/>
                <a:gd name="connsiteY2" fmla="*/ 83289 h 166578"/>
                <a:gd name="connsiteX3" fmla="*/ 100299 w 199789"/>
                <a:gd name="connsiteY3" fmla="*/ 0 h 166578"/>
                <a:gd name="connsiteX4" fmla="*/ 199789 w 199789"/>
                <a:gd name="connsiteY4" fmla="*/ 83289 h 1665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99789" h="166578">
                  <a:moveTo>
                    <a:pt x="199789" y="83289"/>
                  </a:moveTo>
                  <a:cubicBezTo>
                    <a:pt x="199789" y="129382"/>
                    <a:pt x="155302" y="166579"/>
                    <a:pt x="99490" y="166579"/>
                  </a:cubicBezTo>
                  <a:cubicBezTo>
                    <a:pt x="43679" y="166579"/>
                    <a:pt x="0" y="129382"/>
                    <a:pt x="0" y="83289"/>
                  </a:cubicBezTo>
                  <a:cubicBezTo>
                    <a:pt x="0" y="37197"/>
                    <a:pt x="44487" y="0"/>
                    <a:pt x="100299" y="0"/>
                  </a:cubicBezTo>
                  <a:cubicBezTo>
                    <a:pt x="156110" y="0"/>
                    <a:pt x="199789" y="37197"/>
                    <a:pt x="199789" y="83289"/>
                  </a:cubicBez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70" name="Forma libre 169">
              <a:extLst>
                <a:ext uri="{FF2B5EF4-FFF2-40B4-BE49-F238E27FC236}">
                  <a16:creationId xmlns:a16="http://schemas.microsoft.com/office/drawing/2014/main" id="{F92789FE-A064-C54E-ABEC-F04758A3D613}"/>
                </a:ext>
              </a:extLst>
            </p:cNvPr>
            <p:cNvSpPr/>
            <p:nvPr/>
          </p:nvSpPr>
          <p:spPr>
            <a:xfrm>
              <a:off x="5099028" y="6274965"/>
              <a:ext cx="203066" cy="99472"/>
            </a:xfrm>
            <a:custGeom>
              <a:avLst/>
              <a:gdLst>
                <a:gd name="connsiteX0" fmla="*/ 100341 w 203066"/>
                <a:gd name="connsiteY0" fmla="*/ 11 h 99472"/>
                <a:gd name="connsiteX1" fmla="*/ 203066 w 203066"/>
                <a:gd name="connsiteY1" fmla="*/ 97856 h 99472"/>
                <a:gd name="connsiteX2" fmla="*/ 42 w 203066"/>
                <a:gd name="connsiteY2" fmla="*/ 99473 h 99472"/>
                <a:gd name="connsiteX3" fmla="*/ 100341 w 203066"/>
                <a:gd name="connsiteY3" fmla="*/ 11 h 99472"/>
                <a:gd name="connsiteX4" fmla="*/ 100341 w 203066"/>
                <a:gd name="connsiteY4" fmla="*/ 11 h 994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3066" h="99472">
                  <a:moveTo>
                    <a:pt x="100341" y="11"/>
                  </a:moveTo>
                  <a:cubicBezTo>
                    <a:pt x="156152" y="-798"/>
                    <a:pt x="202258" y="43677"/>
                    <a:pt x="203066" y="97856"/>
                  </a:cubicBezTo>
                  <a:cubicBezTo>
                    <a:pt x="127033" y="97856"/>
                    <a:pt x="72031" y="97856"/>
                    <a:pt x="42" y="99473"/>
                  </a:cubicBezTo>
                  <a:cubicBezTo>
                    <a:pt x="-1576" y="44486"/>
                    <a:pt x="43720" y="11"/>
                    <a:pt x="100341" y="11"/>
                  </a:cubicBezTo>
                  <a:lnTo>
                    <a:pt x="100341" y="11"/>
                  </a:lnTo>
                  <a:close/>
                </a:path>
              </a:pathLst>
            </a:custGeom>
            <a:solidFill>
              <a:srgbClr val="FEFEFE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71" name="Forma libre 170">
              <a:extLst>
                <a:ext uri="{FF2B5EF4-FFF2-40B4-BE49-F238E27FC236}">
                  <a16:creationId xmlns:a16="http://schemas.microsoft.com/office/drawing/2014/main" id="{8473A6A3-1BAF-E44D-91C2-CF2393CB40F3}"/>
                </a:ext>
              </a:extLst>
            </p:cNvPr>
            <p:cNvSpPr/>
            <p:nvPr/>
          </p:nvSpPr>
          <p:spPr>
            <a:xfrm>
              <a:off x="4591104" y="3586265"/>
              <a:ext cx="233761" cy="220757"/>
            </a:xfrm>
            <a:custGeom>
              <a:avLst/>
              <a:gdLst>
                <a:gd name="connsiteX0" fmla="*/ 201407 w 233761"/>
                <a:gd name="connsiteY0" fmla="*/ 0 h 220757"/>
                <a:gd name="connsiteX1" fmla="*/ 0 w 233761"/>
                <a:gd name="connsiteY1" fmla="*/ 137468 h 220757"/>
                <a:gd name="connsiteX2" fmla="*/ 20222 w 233761"/>
                <a:gd name="connsiteY2" fmla="*/ 182752 h 220757"/>
                <a:gd name="connsiteX3" fmla="*/ 16986 w 233761"/>
                <a:gd name="connsiteY3" fmla="*/ 215906 h 220757"/>
                <a:gd name="connsiteX4" fmla="*/ 233762 w 233761"/>
                <a:gd name="connsiteY4" fmla="*/ 220757 h 220757"/>
                <a:gd name="connsiteX5" fmla="*/ 201407 w 233761"/>
                <a:gd name="connsiteY5" fmla="*/ 0 h 22075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33761" h="220757">
                  <a:moveTo>
                    <a:pt x="201407" y="0"/>
                  </a:moveTo>
                  <a:lnTo>
                    <a:pt x="0" y="137468"/>
                  </a:lnTo>
                  <a:cubicBezTo>
                    <a:pt x="11324" y="149597"/>
                    <a:pt x="18604" y="164962"/>
                    <a:pt x="20222" y="182752"/>
                  </a:cubicBezTo>
                  <a:cubicBezTo>
                    <a:pt x="21031" y="194072"/>
                    <a:pt x="20222" y="205393"/>
                    <a:pt x="16986" y="215906"/>
                  </a:cubicBezTo>
                  <a:lnTo>
                    <a:pt x="233762" y="220757"/>
                  </a:lnTo>
                  <a:lnTo>
                    <a:pt x="201407" y="0"/>
                  </a:lnTo>
                  <a:close/>
                </a:path>
              </a:pathLst>
            </a:custGeom>
            <a:solidFill>
              <a:srgbClr val="ED3237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72" name="Forma libre 171">
              <a:extLst>
                <a:ext uri="{FF2B5EF4-FFF2-40B4-BE49-F238E27FC236}">
                  <a16:creationId xmlns:a16="http://schemas.microsoft.com/office/drawing/2014/main" id="{EBE00845-0B6B-FD4D-822F-1AEE9B445558}"/>
                </a:ext>
              </a:extLst>
            </p:cNvPr>
            <p:cNvSpPr/>
            <p:nvPr/>
          </p:nvSpPr>
          <p:spPr>
            <a:xfrm>
              <a:off x="4275647" y="3671980"/>
              <a:ext cx="172288" cy="247442"/>
            </a:xfrm>
            <a:custGeom>
              <a:avLst/>
              <a:gdLst>
                <a:gd name="connsiteX0" fmla="*/ 0 w 172288"/>
                <a:gd name="connsiteY0" fmla="*/ 0 h 247442"/>
                <a:gd name="connsiteX1" fmla="*/ 27502 w 172288"/>
                <a:gd name="connsiteY1" fmla="*/ 247442 h 247442"/>
                <a:gd name="connsiteX2" fmla="*/ 172288 w 172288"/>
                <a:gd name="connsiteY2" fmla="*/ 148789 h 247442"/>
                <a:gd name="connsiteX3" fmla="*/ 160155 w 172288"/>
                <a:gd name="connsiteY3" fmla="*/ 114826 h 247442"/>
                <a:gd name="connsiteX4" fmla="*/ 165008 w 172288"/>
                <a:gd name="connsiteY4" fmla="*/ 77629 h 247442"/>
                <a:gd name="connsiteX5" fmla="*/ 0 w 172288"/>
                <a:gd name="connsiteY5" fmla="*/ 0 h 2474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72288" h="247442">
                  <a:moveTo>
                    <a:pt x="0" y="0"/>
                  </a:moveTo>
                  <a:lnTo>
                    <a:pt x="27502" y="247442"/>
                  </a:lnTo>
                  <a:lnTo>
                    <a:pt x="172288" y="148789"/>
                  </a:lnTo>
                  <a:cubicBezTo>
                    <a:pt x="165817" y="139085"/>
                    <a:pt x="161773" y="126956"/>
                    <a:pt x="160155" y="114826"/>
                  </a:cubicBezTo>
                  <a:cubicBezTo>
                    <a:pt x="158537" y="101888"/>
                    <a:pt x="160964" y="88950"/>
                    <a:pt x="165008" y="7762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ED3237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73" name="Forma libre 172">
              <a:extLst>
                <a:ext uri="{FF2B5EF4-FFF2-40B4-BE49-F238E27FC236}">
                  <a16:creationId xmlns:a16="http://schemas.microsoft.com/office/drawing/2014/main" id="{587F9071-D0EB-0844-B7F3-8A32B5EE4B63}"/>
                </a:ext>
              </a:extLst>
            </p:cNvPr>
            <p:cNvSpPr/>
            <p:nvPr/>
          </p:nvSpPr>
          <p:spPr>
            <a:xfrm>
              <a:off x="4435359" y="3694801"/>
              <a:ext cx="175600" cy="166871"/>
            </a:xfrm>
            <a:custGeom>
              <a:avLst/>
              <a:gdLst>
                <a:gd name="connsiteX0" fmla="*/ 175157 w 175600"/>
                <a:gd name="connsiteY0" fmla="*/ 74215 h 166871"/>
                <a:gd name="connsiteX1" fmla="*/ 96698 w 175600"/>
                <a:gd name="connsiteY1" fmla="*/ 166400 h 166871"/>
                <a:gd name="connsiteX2" fmla="*/ 443 w 175600"/>
                <a:gd name="connsiteY2" fmla="*/ 92814 h 166871"/>
                <a:gd name="connsiteX3" fmla="*/ 78902 w 175600"/>
                <a:gd name="connsiteY3" fmla="*/ 630 h 166871"/>
                <a:gd name="connsiteX4" fmla="*/ 175157 w 175600"/>
                <a:gd name="connsiteY4" fmla="*/ 74215 h 1668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75600" h="166871">
                  <a:moveTo>
                    <a:pt x="175157" y="74215"/>
                  </a:moveTo>
                  <a:cubicBezTo>
                    <a:pt x="180010" y="120308"/>
                    <a:pt x="144421" y="161548"/>
                    <a:pt x="96698" y="166400"/>
                  </a:cubicBezTo>
                  <a:cubicBezTo>
                    <a:pt x="48166" y="171252"/>
                    <a:pt x="5296" y="138097"/>
                    <a:pt x="443" y="92814"/>
                  </a:cubicBezTo>
                  <a:cubicBezTo>
                    <a:pt x="-4410" y="46722"/>
                    <a:pt x="31180" y="5481"/>
                    <a:pt x="78902" y="630"/>
                  </a:cubicBezTo>
                  <a:cubicBezTo>
                    <a:pt x="127434" y="-5031"/>
                    <a:pt x="170304" y="28123"/>
                    <a:pt x="175157" y="74215"/>
                  </a:cubicBezTo>
                  <a:close/>
                </a:path>
              </a:pathLst>
            </a:custGeom>
            <a:solidFill>
              <a:srgbClr val="ED3237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grpSp>
        <p:nvGrpSpPr>
          <p:cNvPr id="174" name="Gráfico 3">
            <a:extLst>
              <a:ext uri="{FF2B5EF4-FFF2-40B4-BE49-F238E27FC236}">
                <a16:creationId xmlns:a16="http://schemas.microsoft.com/office/drawing/2014/main" id="{C24A72B1-C368-3C46-9627-0CBAAC92C65D}"/>
              </a:ext>
            </a:extLst>
          </p:cNvPr>
          <p:cNvGrpSpPr/>
          <p:nvPr/>
        </p:nvGrpSpPr>
        <p:grpSpPr>
          <a:xfrm>
            <a:off x="327521" y="8834251"/>
            <a:ext cx="2692989" cy="3700613"/>
            <a:chOff x="240232" y="8383550"/>
            <a:chExt cx="2840725" cy="3903627"/>
          </a:xfrm>
          <a:solidFill>
            <a:schemeClr val="accent1"/>
          </a:solidFill>
        </p:grpSpPr>
        <p:grpSp>
          <p:nvGrpSpPr>
            <p:cNvPr id="175" name="Gráfico 3">
              <a:extLst>
                <a:ext uri="{FF2B5EF4-FFF2-40B4-BE49-F238E27FC236}">
                  <a16:creationId xmlns:a16="http://schemas.microsoft.com/office/drawing/2014/main" id="{C24A72B1-C368-3C46-9627-0CBAAC92C65D}"/>
                </a:ext>
              </a:extLst>
            </p:cNvPr>
            <p:cNvGrpSpPr/>
            <p:nvPr/>
          </p:nvGrpSpPr>
          <p:grpSpPr>
            <a:xfrm>
              <a:off x="1285049" y="10792385"/>
              <a:ext cx="939322" cy="716605"/>
              <a:chOff x="1285049" y="10792385"/>
              <a:chExt cx="939322" cy="716605"/>
            </a:xfrm>
            <a:noFill/>
          </p:grpSpPr>
          <p:sp>
            <p:nvSpPr>
              <p:cNvPr id="176" name="Forma libre 175">
                <a:extLst>
                  <a:ext uri="{FF2B5EF4-FFF2-40B4-BE49-F238E27FC236}">
                    <a16:creationId xmlns:a16="http://schemas.microsoft.com/office/drawing/2014/main" id="{61F44DDB-8E7D-B640-90B6-210BAAC57F24}"/>
                  </a:ext>
                </a:extLst>
              </p:cNvPr>
              <p:cNvSpPr/>
              <p:nvPr/>
            </p:nvSpPr>
            <p:spPr>
              <a:xfrm>
                <a:off x="1806999" y="11019844"/>
                <a:ext cx="417373" cy="442813"/>
              </a:xfrm>
              <a:custGeom>
                <a:avLst/>
                <a:gdLst>
                  <a:gd name="connsiteX0" fmla="*/ 0 w 417373"/>
                  <a:gd name="connsiteY0" fmla="*/ 319614 h 442813"/>
                  <a:gd name="connsiteX1" fmla="*/ 319501 w 417373"/>
                  <a:gd name="connsiteY1" fmla="*/ 203 h 442813"/>
                  <a:gd name="connsiteX2" fmla="*/ 25075 w 417373"/>
                  <a:gd name="connsiteY2" fmla="*/ 350343 h 442813"/>
                  <a:gd name="connsiteX3" fmla="*/ 329207 w 417373"/>
                  <a:gd name="connsiteY3" fmla="*/ 46295 h 442813"/>
                  <a:gd name="connsiteX4" fmla="*/ 30737 w 417373"/>
                  <a:gd name="connsiteY4" fmla="*/ 402904 h 442813"/>
                  <a:gd name="connsiteX5" fmla="*/ 330825 w 417373"/>
                  <a:gd name="connsiteY5" fmla="*/ 102900 h 442813"/>
                  <a:gd name="connsiteX6" fmla="*/ 47723 w 417373"/>
                  <a:gd name="connsiteY6" fmla="*/ 442526 h 442813"/>
                  <a:gd name="connsiteX7" fmla="*/ 353473 w 417373"/>
                  <a:gd name="connsiteY7" fmla="*/ 136863 h 442813"/>
                  <a:gd name="connsiteX8" fmla="*/ 128609 w 417373"/>
                  <a:gd name="connsiteY8" fmla="*/ 419885 h 442813"/>
                  <a:gd name="connsiteX9" fmla="*/ 363988 w 417373"/>
                  <a:gd name="connsiteY9" fmla="*/ 184572 h 442813"/>
                  <a:gd name="connsiteX10" fmla="*/ 198171 w 417373"/>
                  <a:gd name="connsiteY10" fmla="*/ 405329 h 442813"/>
                  <a:gd name="connsiteX11" fmla="*/ 367224 w 417373"/>
                  <a:gd name="connsiteY11" fmla="*/ 236324 h 442813"/>
                  <a:gd name="connsiteX12" fmla="*/ 267734 w 417373"/>
                  <a:gd name="connsiteY12" fmla="*/ 393200 h 442813"/>
                  <a:gd name="connsiteX13" fmla="*/ 385828 w 417373"/>
                  <a:gd name="connsiteY13" fmla="*/ 275139 h 442813"/>
                  <a:gd name="connsiteX14" fmla="*/ 327589 w 417373"/>
                  <a:gd name="connsiteY14" fmla="*/ 387540 h 442813"/>
                  <a:gd name="connsiteX15" fmla="*/ 391490 w 417373"/>
                  <a:gd name="connsiteY15" fmla="*/ 323657 h 442813"/>
                  <a:gd name="connsiteX16" fmla="*/ 397152 w 417373"/>
                  <a:gd name="connsiteY16" fmla="*/ 380262 h 442813"/>
                  <a:gd name="connsiteX17" fmla="*/ 417373 w 417373"/>
                  <a:gd name="connsiteY17" fmla="*/ 360046 h 44281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</a:cxnLst>
                <a:rect l="l" t="t" r="r" b="b"/>
                <a:pathLst>
                  <a:path w="417373" h="442813">
                    <a:moveTo>
                      <a:pt x="0" y="319614"/>
                    </a:moveTo>
                    <a:cubicBezTo>
                      <a:pt x="12133" y="331744"/>
                      <a:pt x="308986" y="-9501"/>
                      <a:pt x="319501" y="203"/>
                    </a:cubicBezTo>
                    <a:cubicBezTo>
                      <a:pt x="327589" y="8289"/>
                      <a:pt x="18604" y="343873"/>
                      <a:pt x="25075" y="350343"/>
                    </a:cubicBezTo>
                    <a:cubicBezTo>
                      <a:pt x="35590" y="360854"/>
                      <a:pt x="317883" y="34166"/>
                      <a:pt x="329207" y="46295"/>
                    </a:cubicBezTo>
                    <a:cubicBezTo>
                      <a:pt x="336487" y="53573"/>
                      <a:pt x="22648" y="395626"/>
                      <a:pt x="30737" y="402904"/>
                    </a:cubicBezTo>
                    <a:cubicBezTo>
                      <a:pt x="39634" y="411799"/>
                      <a:pt x="321119" y="93196"/>
                      <a:pt x="330825" y="102900"/>
                    </a:cubicBezTo>
                    <a:cubicBezTo>
                      <a:pt x="339722" y="111795"/>
                      <a:pt x="39634" y="434440"/>
                      <a:pt x="47723" y="442526"/>
                    </a:cubicBezTo>
                    <a:cubicBezTo>
                      <a:pt x="59047" y="453847"/>
                      <a:pt x="344576" y="127159"/>
                      <a:pt x="353473" y="136863"/>
                    </a:cubicBezTo>
                    <a:cubicBezTo>
                      <a:pt x="359135" y="142523"/>
                      <a:pt x="121329" y="412607"/>
                      <a:pt x="128609" y="419885"/>
                    </a:cubicBezTo>
                    <a:cubicBezTo>
                      <a:pt x="138316" y="429588"/>
                      <a:pt x="355091" y="176485"/>
                      <a:pt x="363988" y="184572"/>
                    </a:cubicBezTo>
                    <a:cubicBezTo>
                      <a:pt x="368033" y="188615"/>
                      <a:pt x="194127" y="401286"/>
                      <a:pt x="198171" y="405329"/>
                    </a:cubicBezTo>
                    <a:cubicBezTo>
                      <a:pt x="204642" y="411799"/>
                      <a:pt x="359944" y="229047"/>
                      <a:pt x="367224" y="236324"/>
                    </a:cubicBezTo>
                    <a:cubicBezTo>
                      <a:pt x="371268" y="240367"/>
                      <a:pt x="264498" y="389965"/>
                      <a:pt x="267734" y="393200"/>
                    </a:cubicBezTo>
                    <a:cubicBezTo>
                      <a:pt x="272587" y="398051"/>
                      <a:pt x="378548" y="268670"/>
                      <a:pt x="385828" y="275139"/>
                    </a:cubicBezTo>
                    <a:cubicBezTo>
                      <a:pt x="387445" y="276756"/>
                      <a:pt x="325163" y="385113"/>
                      <a:pt x="327589" y="387540"/>
                    </a:cubicBezTo>
                    <a:cubicBezTo>
                      <a:pt x="332443" y="392391"/>
                      <a:pt x="386637" y="318806"/>
                      <a:pt x="391490" y="323657"/>
                    </a:cubicBezTo>
                    <a:cubicBezTo>
                      <a:pt x="392298" y="324466"/>
                      <a:pt x="396343" y="378645"/>
                      <a:pt x="397152" y="380262"/>
                    </a:cubicBezTo>
                    <a:cubicBezTo>
                      <a:pt x="400387" y="383496"/>
                      <a:pt x="414947" y="357619"/>
                      <a:pt x="417373" y="360046"/>
                    </a:cubicBezTo>
                  </a:path>
                </a:pathLst>
              </a:custGeom>
              <a:noFill/>
              <a:ln w="16177" cap="rnd">
                <a:solidFill>
                  <a:srgbClr val="7B8FCC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7" name="Forma libre 176">
                <a:extLst>
                  <a:ext uri="{FF2B5EF4-FFF2-40B4-BE49-F238E27FC236}">
                    <a16:creationId xmlns:a16="http://schemas.microsoft.com/office/drawing/2014/main" id="{FB42EFCE-976C-7C49-8A50-1504F0EF414A}"/>
                  </a:ext>
                </a:extLst>
              </p:cNvPr>
              <p:cNvSpPr/>
              <p:nvPr/>
            </p:nvSpPr>
            <p:spPr>
              <a:xfrm>
                <a:off x="1285049" y="10792385"/>
                <a:ext cx="823149" cy="716605"/>
              </a:xfrm>
              <a:custGeom>
                <a:avLst/>
                <a:gdLst>
                  <a:gd name="connsiteX0" fmla="*/ 1042 w 823149"/>
                  <a:gd name="connsiteY0" fmla="*/ 112027 h 716605"/>
                  <a:gd name="connsiteX1" fmla="*/ 43103 w 823149"/>
                  <a:gd name="connsiteY1" fmla="*/ 69978 h 716605"/>
                  <a:gd name="connsiteX2" fmla="*/ 9940 w 823149"/>
                  <a:gd name="connsiteY2" fmla="*/ 154885 h 716605"/>
                  <a:gd name="connsiteX3" fmla="*/ 103768 w 823149"/>
                  <a:gd name="connsiteY3" fmla="*/ 61083 h 716605"/>
                  <a:gd name="connsiteX4" fmla="*/ 2660 w 823149"/>
                  <a:gd name="connsiteY4" fmla="*/ 222001 h 716605"/>
                  <a:gd name="connsiteX5" fmla="*/ 158770 w 823149"/>
                  <a:gd name="connsiteY5" fmla="*/ 65935 h 716605"/>
                  <a:gd name="connsiteX6" fmla="*/ 20455 w 823149"/>
                  <a:gd name="connsiteY6" fmla="*/ 258390 h 716605"/>
                  <a:gd name="connsiteX7" fmla="*/ 208920 w 823149"/>
                  <a:gd name="connsiteY7" fmla="*/ 69978 h 716605"/>
                  <a:gd name="connsiteX8" fmla="*/ 17219 w 823149"/>
                  <a:gd name="connsiteY8" fmla="*/ 313377 h 716605"/>
                  <a:gd name="connsiteX9" fmla="*/ 268776 w 823149"/>
                  <a:gd name="connsiteY9" fmla="*/ 61892 h 716605"/>
                  <a:gd name="connsiteX10" fmla="*/ 7513 w 823149"/>
                  <a:gd name="connsiteY10" fmla="*/ 378068 h 716605"/>
                  <a:gd name="connsiteX11" fmla="*/ 330249 w 823149"/>
                  <a:gd name="connsiteY11" fmla="*/ 55423 h 716605"/>
                  <a:gd name="connsiteX12" fmla="*/ 233 w 823149"/>
                  <a:gd name="connsiteY12" fmla="*/ 441950 h 716605"/>
                  <a:gd name="connsiteX13" fmla="*/ 401429 w 823149"/>
                  <a:gd name="connsiteY13" fmla="*/ 40867 h 716605"/>
                  <a:gd name="connsiteX14" fmla="*/ 16410 w 823149"/>
                  <a:gd name="connsiteY14" fmla="*/ 483190 h 716605"/>
                  <a:gd name="connsiteX15" fmla="*/ 468565 w 823149"/>
                  <a:gd name="connsiteY15" fmla="*/ 31164 h 716605"/>
                  <a:gd name="connsiteX16" fmla="*/ 17219 w 823149"/>
                  <a:gd name="connsiteY16" fmla="*/ 539795 h 716605"/>
                  <a:gd name="connsiteX17" fmla="*/ 532465 w 823149"/>
                  <a:gd name="connsiteY17" fmla="*/ 24695 h 716605"/>
                  <a:gd name="connsiteX18" fmla="*/ 1851 w 823149"/>
                  <a:gd name="connsiteY18" fmla="*/ 614190 h 716605"/>
                  <a:gd name="connsiteX19" fmla="*/ 588276 w 823149"/>
                  <a:gd name="connsiteY19" fmla="*/ 27929 h 716605"/>
                  <a:gd name="connsiteX20" fmla="*/ 16410 w 823149"/>
                  <a:gd name="connsiteY20" fmla="*/ 653812 h 716605"/>
                  <a:gd name="connsiteX21" fmla="*/ 652177 w 823149"/>
                  <a:gd name="connsiteY21" fmla="*/ 18225 h 716605"/>
                  <a:gd name="connsiteX22" fmla="*/ 24499 w 823149"/>
                  <a:gd name="connsiteY22" fmla="*/ 704757 h 716605"/>
                  <a:gd name="connsiteX23" fmla="*/ 706370 w 823149"/>
                  <a:gd name="connsiteY23" fmla="*/ 23077 h 716605"/>
                  <a:gd name="connsiteX24" fmla="*/ 75457 w 823149"/>
                  <a:gd name="connsiteY24" fmla="*/ 707183 h 716605"/>
                  <a:gd name="connsiteX25" fmla="*/ 782404 w 823149"/>
                  <a:gd name="connsiteY25" fmla="*/ 436 h 716605"/>
                  <a:gd name="connsiteX26" fmla="*/ 123180 w 823149"/>
                  <a:gd name="connsiteY26" fmla="*/ 716078 h 716605"/>
                  <a:gd name="connsiteX27" fmla="*/ 792110 w 823149"/>
                  <a:gd name="connsiteY27" fmla="*/ 47336 h 716605"/>
                  <a:gd name="connsiteX28" fmla="*/ 189507 w 823149"/>
                  <a:gd name="connsiteY28" fmla="*/ 710417 h 716605"/>
                  <a:gd name="connsiteX29" fmla="*/ 811523 w 823149"/>
                  <a:gd name="connsiteY29" fmla="*/ 88577 h 716605"/>
                  <a:gd name="connsiteX30" fmla="*/ 246936 w 823149"/>
                  <a:gd name="connsiteY30" fmla="*/ 707183 h 716605"/>
                  <a:gd name="connsiteX31" fmla="*/ 801007 w 823149"/>
                  <a:gd name="connsiteY31" fmla="*/ 153267 h 716605"/>
                  <a:gd name="connsiteX32" fmla="*/ 322161 w 823149"/>
                  <a:gd name="connsiteY32" fmla="*/ 691010 h 716605"/>
                  <a:gd name="connsiteX33" fmla="*/ 822847 w 823149"/>
                  <a:gd name="connsiteY33" fmla="*/ 190465 h 716605"/>
                  <a:gd name="connsiteX34" fmla="*/ 389296 w 823149"/>
                  <a:gd name="connsiteY34" fmla="*/ 682114 h 716605"/>
                  <a:gd name="connsiteX35" fmla="*/ 403047 w 823149"/>
                  <a:gd name="connsiteY35" fmla="*/ 668368 h 71660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</a:cxnLst>
                <a:rect l="l" t="t" r="r" b="b"/>
                <a:pathLst>
                  <a:path w="823149" h="716605">
                    <a:moveTo>
                      <a:pt x="1042" y="112027"/>
                    </a:moveTo>
                    <a:cubicBezTo>
                      <a:pt x="4278" y="115261"/>
                      <a:pt x="39059" y="65935"/>
                      <a:pt x="43103" y="69978"/>
                    </a:cubicBezTo>
                    <a:cubicBezTo>
                      <a:pt x="44721" y="71595"/>
                      <a:pt x="8322" y="153267"/>
                      <a:pt x="9940" y="154885"/>
                    </a:cubicBezTo>
                    <a:cubicBezTo>
                      <a:pt x="14793" y="159736"/>
                      <a:pt x="99723" y="56231"/>
                      <a:pt x="103768" y="61083"/>
                    </a:cubicBezTo>
                    <a:cubicBezTo>
                      <a:pt x="107812" y="65126"/>
                      <a:pt x="-576" y="218767"/>
                      <a:pt x="2660" y="222001"/>
                    </a:cubicBezTo>
                    <a:cubicBezTo>
                      <a:pt x="10748" y="230088"/>
                      <a:pt x="152299" y="60274"/>
                      <a:pt x="158770" y="65935"/>
                    </a:cubicBezTo>
                    <a:cubicBezTo>
                      <a:pt x="163624" y="70786"/>
                      <a:pt x="16410" y="253538"/>
                      <a:pt x="20455" y="258390"/>
                    </a:cubicBezTo>
                    <a:cubicBezTo>
                      <a:pt x="26926" y="264859"/>
                      <a:pt x="200022" y="61892"/>
                      <a:pt x="208920" y="69978"/>
                    </a:cubicBezTo>
                    <a:cubicBezTo>
                      <a:pt x="214582" y="75639"/>
                      <a:pt x="10748" y="306908"/>
                      <a:pt x="17219" y="313377"/>
                    </a:cubicBezTo>
                    <a:cubicBezTo>
                      <a:pt x="25308" y="321463"/>
                      <a:pt x="260687" y="54614"/>
                      <a:pt x="268776" y="61892"/>
                    </a:cubicBezTo>
                    <a:cubicBezTo>
                      <a:pt x="275247" y="68361"/>
                      <a:pt x="1042" y="370790"/>
                      <a:pt x="7513" y="378068"/>
                    </a:cubicBezTo>
                    <a:cubicBezTo>
                      <a:pt x="18837" y="389389"/>
                      <a:pt x="318116" y="42484"/>
                      <a:pt x="330249" y="55423"/>
                    </a:cubicBezTo>
                    <a:cubicBezTo>
                      <a:pt x="338338" y="63509"/>
                      <a:pt x="-10282" y="432246"/>
                      <a:pt x="233" y="441950"/>
                    </a:cubicBezTo>
                    <a:cubicBezTo>
                      <a:pt x="11557" y="453271"/>
                      <a:pt x="390914" y="29546"/>
                      <a:pt x="401429" y="40867"/>
                    </a:cubicBezTo>
                    <a:cubicBezTo>
                      <a:pt x="411944" y="51379"/>
                      <a:pt x="4278" y="471061"/>
                      <a:pt x="16410" y="483190"/>
                    </a:cubicBezTo>
                    <a:cubicBezTo>
                      <a:pt x="28543" y="495320"/>
                      <a:pt x="454005" y="16608"/>
                      <a:pt x="468565" y="31164"/>
                    </a:cubicBezTo>
                    <a:cubicBezTo>
                      <a:pt x="480698" y="43293"/>
                      <a:pt x="6704" y="528474"/>
                      <a:pt x="17219" y="539795"/>
                    </a:cubicBezTo>
                    <a:cubicBezTo>
                      <a:pt x="32588" y="555159"/>
                      <a:pt x="517097" y="9330"/>
                      <a:pt x="532465" y="24695"/>
                    </a:cubicBezTo>
                    <a:cubicBezTo>
                      <a:pt x="546216" y="38441"/>
                      <a:pt x="-11091" y="601251"/>
                      <a:pt x="1851" y="614190"/>
                    </a:cubicBezTo>
                    <a:cubicBezTo>
                      <a:pt x="18028" y="630363"/>
                      <a:pt x="572908" y="12565"/>
                      <a:pt x="588276" y="27929"/>
                    </a:cubicBezTo>
                    <a:cubicBezTo>
                      <a:pt x="600409" y="40058"/>
                      <a:pt x="233" y="637639"/>
                      <a:pt x="16410" y="653812"/>
                    </a:cubicBezTo>
                    <a:cubicBezTo>
                      <a:pt x="37441" y="674837"/>
                      <a:pt x="635190" y="2052"/>
                      <a:pt x="652177" y="18225"/>
                    </a:cubicBezTo>
                    <a:cubicBezTo>
                      <a:pt x="668354" y="34398"/>
                      <a:pt x="9131" y="688584"/>
                      <a:pt x="24499" y="704757"/>
                    </a:cubicBezTo>
                    <a:cubicBezTo>
                      <a:pt x="47147" y="727399"/>
                      <a:pt x="683722" y="436"/>
                      <a:pt x="706370" y="23077"/>
                    </a:cubicBezTo>
                    <a:cubicBezTo>
                      <a:pt x="724165" y="40867"/>
                      <a:pt x="59280" y="691010"/>
                      <a:pt x="75457" y="707183"/>
                    </a:cubicBezTo>
                    <a:cubicBezTo>
                      <a:pt x="94870" y="726589"/>
                      <a:pt x="761373" y="-20589"/>
                      <a:pt x="782404" y="436"/>
                    </a:cubicBezTo>
                    <a:cubicBezTo>
                      <a:pt x="802625" y="20651"/>
                      <a:pt x="105385" y="697479"/>
                      <a:pt x="123180" y="716078"/>
                    </a:cubicBezTo>
                    <a:cubicBezTo>
                      <a:pt x="145828" y="738719"/>
                      <a:pt x="769462" y="24695"/>
                      <a:pt x="792110" y="47336"/>
                    </a:cubicBezTo>
                    <a:cubicBezTo>
                      <a:pt x="805861" y="61083"/>
                      <a:pt x="174948" y="695862"/>
                      <a:pt x="189507" y="710417"/>
                    </a:cubicBezTo>
                    <a:cubicBezTo>
                      <a:pt x="208920" y="729824"/>
                      <a:pt x="795345" y="72404"/>
                      <a:pt x="811523" y="88577"/>
                    </a:cubicBezTo>
                    <a:cubicBezTo>
                      <a:pt x="826082" y="103132"/>
                      <a:pt x="230759" y="691010"/>
                      <a:pt x="246936" y="707183"/>
                    </a:cubicBezTo>
                    <a:cubicBezTo>
                      <a:pt x="262305" y="722546"/>
                      <a:pt x="787257" y="139520"/>
                      <a:pt x="801007" y="153267"/>
                    </a:cubicBezTo>
                    <a:cubicBezTo>
                      <a:pt x="811523" y="163779"/>
                      <a:pt x="310837" y="678881"/>
                      <a:pt x="322161" y="691010"/>
                    </a:cubicBezTo>
                    <a:cubicBezTo>
                      <a:pt x="340764" y="709608"/>
                      <a:pt x="810714" y="178335"/>
                      <a:pt x="822847" y="190465"/>
                    </a:cubicBezTo>
                    <a:cubicBezTo>
                      <a:pt x="836597" y="204211"/>
                      <a:pt x="377972" y="671603"/>
                      <a:pt x="389296" y="682114"/>
                    </a:cubicBezTo>
                    <a:cubicBezTo>
                      <a:pt x="392532" y="685349"/>
                      <a:pt x="399811" y="665942"/>
                      <a:pt x="403047" y="668368"/>
                    </a:cubicBezTo>
                  </a:path>
                </a:pathLst>
              </a:custGeom>
              <a:noFill/>
              <a:ln w="16177" cap="rnd">
                <a:solidFill>
                  <a:srgbClr val="7B8FCC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178" name="Forma libre 177">
              <a:extLst>
                <a:ext uri="{FF2B5EF4-FFF2-40B4-BE49-F238E27FC236}">
                  <a16:creationId xmlns:a16="http://schemas.microsoft.com/office/drawing/2014/main" id="{6A0152CD-2E66-E14D-966F-EA4E3A15C1D0}"/>
                </a:ext>
              </a:extLst>
            </p:cNvPr>
            <p:cNvSpPr/>
            <p:nvPr/>
          </p:nvSpPr>
          <p:spPr>
            <a:xfrm>
              <a:off x="2038333" y="9771103"/>
              <a:ext cx="302593" cy="314478"/>
            </a:xfrm>
            <a:custGeom>
              <a:avLst/>
              <a:gdLst>
                <a:gd name="connsiteX0" fmla="*/ 0 w 302593"/>
                <a:gd name="connsiteY0" fmla="*/ 11732 h 314478"/>
                <a:gd name="connsiteX1" fmla="*/ 11324 w 302593"/>
                <a:gd name="connsiteY1" fmla="*/ 411 h 314478"/>
                <a:gd name="connsiteX2" fmla="*/ 19413 w 302593"/>
                <a:gd name="connsiteY2" fmla="*/ 44886 h 314478"/>
                <a:gd name="connsiteX3" fmla="*/ 36399 w 302593"/>
                <a:gd name="connsiteY3" fmla="*/ 27905 h 314478"/>
                <a:gd name="connsiteX4" fmla="*/ 35590 w 302593"/>
                <a:gd name="connsiteY4" fmla="*/ 83701 h 314478"/>
                <a:gd name="connsiteX5" fmla="*/ 93019 w 302593"/>
                <a:gd name="connsiteY5" fmla="*/ 26288 h 314478"/>
                <a:gd name="connsiteX6" fmla="*/ 49341 w 302593"/>
                <a:gd name="connsiteY6" fmla="*/ 125750 h 314478"/>
                <a:gd name="connsiteX7" fmla="*/ 144786 w 302593"/>
                <a:gd name="connsiteY7" fmla="*/ 30331 h 314478"/>
                <a:gd name="connsiteX8" fmla="*/ 62283 w 302593"/>
                <a:gd name="connsiteY8" fmla="*/ 171842 h 314478"/>
                <a:gd name="connsiteX9" fmla="*/ 177141 w 302593"/>
                <a:gd name="connsiteY9" fmla="*/ 57016 h 314478"/>
                <a:gd name="connsiteX10" fmla="*/ 90593 w 302593"/>
                <a:gd name="connsiteY10" fmla="*/ 205805 h 314478"/>
                <a:gd name="connsiteX11" fmla="*/ 231335 w 302593"/>
                <a:gd name="connsiteY11" fmla="*/ 65102 h 314478"/>
                <a:gd name="connsiteX12" fmla="*/ 97872 w 302593"/>
                <a:gd name="connsiteY12" fmla="*/ 255940 h 314478"/>
                <a:gd name="connsiteX13" fmla="*/ 291191 w 302593"/>
                <a:gd name="connsiteY13" fmla="*/ 62676 h 314478"/>
                <a:gd name="connsiteX14" fmla="*/ 128609 w 302593"/>
                <a:gd name="connsiteY14" fmla="*/ 281008 h 314478"/>
                <a:gd name="connsiteX15" fmla="*/ 302515 w 302593"/>
                <a:gd name="connsiteY15" fmla="*/ 107151 h 314478"/>
                <a:gd name="connsiteX16" fmla="*/ 159346 w 302593"/>
                <a:gd name="connsiteY16" fmla="*/ 302841 h 314478"/>
                <a:gd name="connsiteX17" fmla="*/ 298470 w 302593"/>
                <a:gd name="connsiteY17" fmla="*/ 163756 h 314478"/>
                <a:gd name="connsiteX18" fmla="*/ 208686 w 302593"/>
                <a:gd name="connsiteY18" fmla="*/ 309310 h 314478"/>
                <a:gd name="connsiteX19" fmla="*/ 279867 w 302593"/>
                <a:gd name="connsiteY19" fmla="*/ 238150 h 314478"/>
                <a:gd name="connsiteX20" fmla="*/ 263689 w 302593"/>
                <a:gd name="connsiteY20" fmla="*/ 314162 h 314478"/>
                <a:gd name="connsiteX21" fmla="*/ 280675 w 302593"/>
                <a:gd name="connsiteY21" fmla="*/ 297180 h 3144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02593" h="314478">
                  <a:moveTo>
                    <a:pt x="0" y="11732"/>
                  </a:moveTo>
                  <a:cubicBezTo>
                    <a:pt x="2427" y="14158"/>
                    <a:pt x="8898" y="-2823"/>
                    <a:pt x="11324" y="411"/>
                  </a:cubicBezTo>
                  <a:cubicBezTo>
                    <a:pt x="12133" y="1220"/>
                    <a:pt x="18604" y="44078"/>
                    <a:pt x="19413" y="44886"/>
                  </a:cubicBezTo>
                  <a:cubicBezTo>
                    <a:pt x="23457" y="48929"/>
                    <a:pt x="32355" y="24670"/>
                    <a:pt x="36399" y="27905"/>
                  </a:cubicBezTo>
                  <a:cubicBezTo>
                    <a:pt x="37208" y="28713"/>
                    <a:pt x="33972" y="82084"/>
                    <a:pt x="35590" y="83701"/>
                  </a:cubicBezTo>
                  <a:cubicBezTo>
                    <a:pt x="40443" y="88553"/>
                    <a:pt x="88166" y="21436"/>
                    <a:pt x="93019" y="26288"/>
                  </a:cubicBezTo>
                  <a:cubicBezTo>
                    <a:pt x="94637" y="27905"/>
                    <a:pt x="46914" y="123324"/>
                    <a:pt x="49341" y="125750"/>
                  </a:cubicBezTo>
                  <a:cubicBezTo>
                    <a:pt x="55003" y="131410"/>
                    <a:pt x="139124" y="25479"/>
                    <a:pt x="144786" y="30331"/>
                  </a:cubicBezTo>
                  <a:cubicBezTo>
                    <a:pt x="147213" y="32757"/>
                    <a:pt x="59856" y="169416"/>
                    <a:pt x="62283" y="171842"/>
                  </a:cubicBezTo>
                  <a:cubicBezTo>
                    <a:pt x="67944" y="177502"/>
                    <a:pt x="170670" y="51356"/>
                    <a:pt x="177141" y="57016"/>
                  </a:cubicBezTo>
                  <a:cubicBezTo>
                    <a:pt x="180376" y="60250"/>
                    <a:pt x="86548" y="202570"/>
                    <a:pt x="90593" y="205805"/>
                  </a:cubicBezTo>
                  <a:cubicBezTo>
                    <a:pt x="97064" y="212274"/>
                    <a:pt x="225673" y="59442"/>
                    <a:pt x="231335" y="65102"/>
                  </a:cubicBezTo>
                  <a:cubicBezTo>
                    <a:pt x="236188" y="69954"/>
                    <a:pt x="93828" y="252705"/>
                    <a:pt x="97872" y="255940"/>
                  </a:cubicBezTo>
                  <a:cubicBezTo>
                    <a:pt x="106770" y="264835"/>
                    <a:pt x="283911" y="55399"/>
                    <a:pt x="291191" y="62676"/>
                  </a:cubicBezTo>
                  <a:cubicBezTo>
                    <a:pt x="296044" y="67528"/>
                    <a:pt x="124565" y="276156"/>
                    <a:pt x="128609" y="281008"/>
                  </a:cubicBezTo>
                  <a:cubicBezTo>
                    <a:pt x="135889" y="288286"/>
                    <a:pt x="295235" y="99874"/>
                    <a:pt x="302515" y="107151"/>
                  </a:cubicBezTo>
                  <a:cubicBezTo>
                    <a:pt x="306559" y="111194"/>
                    <a:pt x="154493" y="297989"/>
                    <a:pt x="159346" y="302841"/>
                  </a:cubicBezTo>
                  <a:cubicBezTo>
                    <a:pt x="167435" y="310927"/>
                    <a:pt x="291999" y="158095"/>
                    <a:pt x="298470" y="163756"/>
                  </a:cubicBezTo>
                  <a:cubicBezTo>
                    <a:pt x="301706" y="166990"/>
                    <a:pt x="206260" y="306884"/>
                    <a:pt x="208686" y="309310"/>
                  </a:cubicBezTo>
                  <a:cubicBezTo>
                    <a:pt x="212731" y="313353"/>
                    <a:pt x="274204" y="231681"/>
                    <a:pt x="279867" y="238150"/>
                  </a:cubicBezTo>
                  <a:cubicBezTo>
                    <a:pt x="281484" y="239767"/>
                    <a:pt x="262071" y="313353"/>
                    <a:pt x="263689" y="314162"/>
                  </a:cubicBezTo>
                  <a:cubicBezTo>
                    <a:pt x="266925" y="317396"/>
                    <a:pt x="278249" y="294755"/>
                    <a:pt x="280675" y="297180"/>
                  </a:cubicBezTo>
                </a:path>
              </a:pathLst>
            </a:custGeom>
            <a:noFill/>
            <a:ln w="16177" cap="rnd">
              <a:solidFill>
                <a:srgbClr val="FFCC3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79" name="Forma libre 178">
              <a:extLst>
                <a:ext uri="{FF2B5EF4-FFF2-40B4-BE49-F238E27FC236}">
                  <a16:creationId xmlns:a16="http://schemas.microsoft.com/office/drawing/2014/main" id="{00D0C918-2EFE-BA48-BC89-D4CBAE1F4A84}"/>
                </a:ext>
              </a:extLst>
            </p:cNvPr>
            <p:cNvSpPr/>
            <p:nvPr/>
          </p:nvSpPr>
          <p:spPr>
            <a:xfrm>
              <a:off x="1219308" y="9695252"/>
              <a:ext cx="982415" cy="1088244"/>
            </a:xfrm>
            <a:custGeom>
              <a:avLst/>
              <a:gdLst>
                <a:gd name="connsiteX0" fmla="*/ 281132 w 982415"/>
                <a:gd name="connsiteY0" fmla="*/ 53620 h 1088244"/>
                <a:gd name="connsiteX1" fmla="*/ 334517 w 982415"/>
                <a:gd name="connsiteY1" fmla="*/ 250 h 1088244"/>
                <a:gd name="connsiteX2" fmla="*/ 266572 w 982415"/>
                <a:gd name="connsiteY2" fmla="*/ 127206 h 1088244"/>
                <a:gd name="connsiteX3" fmla="*/ 391137 w 982415"/>
                <a:gd name="connsiteY3" fmla="*/ 2676 h 1088244"/>
                <a:gd name="connsiteX4" fmla="*/ 232600 w 982415"/>
                <a:gd name="connsiteY4" fmla="*/ 213730 h 1088244"/>
                <a:gd name="connsiteX5" fmla="*/ 429962 w 982415"/>
                <a:gd name="connsiteY5" fmla="*/ 16423 h 1088244"/>
                <a:gd name="connsiteX6" fmla="*/ 218040 w 982415"/>
                <a:gd name="connsiteY6" fmla="*/ 282464 h 1088244"/>
                <a:gd name="connsiteX7" fmla="*/ 490627 w 982415"/>
                <a:gd name="connsiteY7" fmla="*/ 9954 h 1088244"/>
                <a:gd name="connsiteX8" fmla="*/ 211570 w 982415"/>
                <a:gd name="connsiteY8" fmla="*/ 343111 h 1088244"/>
                <a:gd name="connsiteX9" fmla="*/ 552101 w 982415"/>
                <a:gd name="connsiteY9" fmla="*/ 2676 h 1088244"/>
                <a:gd name="connsiteX10" fmla="*/ 188921 w 982415"/>
                <a:gd name="connsiteY10" fmla="*/ 424784 h 1088244"/>
                <a:gd name="connsiteX11" fmla="*/ 608721 w 982415"/>
                <a:gd name="connsiteY11" fmla="*/ 5102 h 1088244"/>
                <a:gd name="connsiteX12" fmla="*/ 144434 w 982415"/>
                <a:gd name="connsiteY12" fmla="*/ 529906 h 1088244"/>
                <a:gd name="connsiteX13" fmla="*/ 674239 w 982415"/>
                <a:gd name="connsiteY13" fmla="*/ 250 h 1088244"/>
                <a:gd name="connsiteX14" fmla="*/ 116933 w 982415"/>
                <a:gd name="connsiteY14" fmla="*/ 619665 h 1088244"/>
                <a:gd name="connsiteX15" fmla="*/ 668577 w 982415"/>
                <a:gd name="connsiteY15" fmla="*/ 68175 h 1088244"/>
                <a:gd name="connsiteX16" fmla="*/ 98329 w 982415"/>
                <a:gd name="connsiteY16" fmla="*/ 696485 h 1088244"/>
                <a:gd name="connsiteX17" fmla="*/ 686372 w 982415"/>
                <a:gd name="connsiteY17" fmla="*/ 108607 h 1088244"/>
                <a:gd name="connsiteX18" fmla="*/ 82960 w 982415"/>
                <a:gd name="connsiteY18" fmla="*/ 766836 h 1088244"/>
                <a:gd name="connsiteX19" fmla="*/ 708211 w 982415"/>
                <a:gd name="connsiteY19" fmla="*/ 141761 h 1088244"/>
                <a:gd name="connsiteX20" fmla="*/ 49797 w 982415"/>
                <a:gd name="connsiteY20" fmla="*/ 859021 h 1088244"/>
                <a:gd name="connsiteX21" fmla="*/ 724389 w 982415"/>
                <a:gd name="connsiteY21" fmla="*/ 184619 h 1088244"/>
                <a:gd name="connsiteX22" fmla="*/ 20678 w 982415"/>
                <a:gd name="connsiteY22" fmla="*/ 950397 h 1088244"/>
                <a:gd name="connsiteX23" fmla="*/ 726815 w 982415"/>
                <a:gd name="connsiteY23" fmla="*/ 244458 h 1088244"/>
                <a:gd name="connsiteX24" fmla="*/ 456 w 982415"/>
                <a:gd name="connsiteY24" fmla="*/ 1032877 h 1088244"/>
                <a:gd name="connsiteX25" fmla="*/ 750272 w 982415"/>
                <a:gd name="connsiteY25" fmla="*/ 283273 h 1088244"/>
                <a:gd name="connsiteX26" fmla="*/ 7736 w 982415"/>
                <a:gd name="connsiteY26" fmla="*/ 1087865 h 1088244"/>
                <a:gd name="connsiteX27" fmla="*/ 758361 w 982415"/>
                <a:gd name="connsiteY27" fmla="*/ 337451 h 1088244"/>
                <a:gd name="connsiteX28" fmla="*/ 83769 w 982415"/>
                <a:gd name="connsiteY28" fmla="*/ 1065223 h 1088244"/>
                <a:gd name="connsiteX29" fmla="*/ 774538 w 982415"/>
                <a:gd name="connsiteY29" fmla="*/ 374648 h 1088244"/>
                <a:gd name="connsiteX30" fmla="*/ 133110 w 982415"/>
                <a:gd name="connsiteY30" fmla="*/ 1070883 h 1088244"/>
                <a:gd name="connsiteX31" fmla="*/ 793142 w 982415"/>
                <a:gd name="connsiteY31" fmla="*/ 411037 h 1088244"/>
                <a:gd name="connsiteX32" fmla="*/ 198628 w 982415"/>
                <a:gd name="connsiteY32" fmla="*/ 1064414 h 1088244"/>
                <a:gd name="connsiteX33" fmla="*/ 819834 w 982415"/>
                <a:gd name="connsiteY33" fmla="*/ 443382 h 1088244"/>
                <a:gd name="connsiteX34" fmla="*/ 267381 w 982415"/>
                <a:gd name="connsiteY34" fmla="*/ 1057945 h 1088244"/>
                <a:gd name="connsiteX35" fmla="*/ 832776 w 982415"/>
                <a:gd name="connsiteY35" fmla="*/ 492709 h 1088244"/>
                <a:gd name="connsiteX36" fmla="*/ 339370 w 982415"/>
                <a:gd name="connsiteY36" fmla="*/ 1042581 h 1088244"/>
                <a:gd name="connsiteX37" fmla="*/ 837629 w 982415"/>
                <a:gd name="connsiteY37" fmla="*/ 544462 h 1088244"/>
                <a:gd name="connsiteX38" fmla="*/ 398417 w 982415"/>
                <a:gd name="connsiteY38" fmla="*/ 1043390 h 1088244"/>
                <a:gd name="connsiteX39" fmla="*/ 853806 w 982415"/>
                <a:gd name="connsiteY39" fmla="*/ 588128 h 1088244"/>
                <a:gd name="connsiteX40" fmla="*/ 469597 w 982415"/>
                <a:gd name="connsiteY40" fmla="*/ 1034494 h 1088244"/>
                <a:gd name="connsiteX41" fmla="*/ 865939 w 982415"/>
                <a:gd name="connsiteY41" fmla="*/ 638263 h 1088244"/>
                <a:gd name="connsiteX42" fmla="*/ 531879 w 982415"/>
                <a:gd name="connsiteY42" fmla="*/ 1025600 h 1088244"/>
                <a:gd name="connsiteX43" fmla="*/ 882117 w 982415"/>
                <a:gd name="connsiteY43" fmla="*/ 675461 h 1088244"/>
                <a:gd name="connsiteX44" fmla="*/ 602250 w 982415"/>
                <a:gd name="connsiteY44" fmla="*/ 1018322 h 1088244"/>
                <a:gd name="connsiteX45" fmla="*/ 892632 w 982415"/>
                <a:gd name="connsiteY45" fmla="*/ 728022 h 1088244"/>
                <a:gd name="connsiteX46" fmla="*/ 663724 w 982415"/>
                <a:gd name="connsiteY46" fmla="*/ 1012662 h 1088244"/>
                <a:gd name="connsiteX47" fmla="*/ 899912 w 982415"/>
                <a:gd name="connsiteY47" fmla="*/ 776540 h 1088244"/>
                <a:gd name="connsiteX48" fmla="*/ 718727 w 982415"/>
                <a:gd name="connsiteY48" fmla="*/ 1018322 h 1088244"/>
                <a:gd name="connsiteX49" fmla="*/ 917707 w 982415"/>
                <a:gd name="connsiteY49" fmla="*/ 819398 h 1088244"/>
                <a:gd name="connsiteX50" fmla="*/ 789906 w 982415"/>
                <a:gd name="connsiteY50" fmla="*/ 1002149 h 1088244"/>
                <a:gd name="connsiteX51" fmla="*/ 940355 w 982415"/>
                <a:gd name="connsiteY51" fmla="*/ 851743 h 1088244"/>
                <a:gd name="connsiteX52" fmla="*/ 841674 w 982415"/>
                <a:gd name="connsiteY52" fmla="*/ 1007809 h 1088244"/>
                <a:gd name="connsiteX53" fmla="*/ 950061 w 982415"/>
                <a:gd name="connsiteY53" fmla="*/ 899453 h 1088244"/>
                <a:gd name="connsiteX54" fmla="*/ 905574 w 982415"/>
                <a:gd name="connsiteY54" fmla="*/ 1000532 h 1088244"/>
                <a:gd name="connsiteX55" fmla="*/ 964621 w 982415"/>
                <a:gd name="connsiteY55" fmla="*/ 941501 h 1088244"/>
                <a:gd name="connsiteX56" fmla="*/ 964621 w 982415"/>
                <a:gd name="connsiteY56" fmla="*/ 1000532 h 1088244"/>
                <a:gd name="connsiteX57" fmla="*/ 982416 w 982415"/>
                <a:gd name="connsiteY57" fmla="*/ 982742 h 108824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982415" h="1088244">
                  <a:moveTo>
                    <a:pt x="281132" y="53620"/>
                  </a:moveTo>
                  <a:cubicBezTo>
                    <a:pt x="285176" y="57663"/>
                    <a:pt x="331281" y="-3793"/>
                    <a:pt x="334517" y="250"/>
                  </a:cubicBezTo>
                  <a:cubicBezTo>
                    <a:pt x="337752" y="3485"/>
                    <a:pt x="264146" y="124780"/>
                    <a:pt x="266572" y="127206"/>
                  </a:cubicBezTo>
                  <a:cubicBezTo>
                    <a:pt x="273043" y="133675"/>
                    <a:pt x="386284" y="-2984"/>
                    <a:pt x="391137" y="2676"/>
                  </a:cubicBezTo>
                  <a:cubicBezTo>
                    <a:pt x="396799" y="8337"/>
                    <a:pt x="227747" y="208878"/>
                    <a:pt x="232600" y="213730"/>
                  </a:cubicBezTo>
                  <a:cubicBezTo>
                    <a:pt x="239880" y="221008"/>
                    <a:pt x="423492" y="9145"/>
                    <a:pt x="429962" y="16423"/>
                  </a:cubicBezTo>
                  <a:cubicBezTo>
                    <a:pt x="434816" y="21275"/>
                    <a:pt x="213187" y="277612"/>
                    <a:pt x="218040" y="282464"/>
                  </a:cubicBezTo>
                  <a:cubicBezTo>
                    <a:pt x="228556" y="292976"/>
                    <a:pt x="480921" y="250"/>
                    <a:pt x="490627" y="9954"/>
                  </a:cubicBezTo>
                  <a:cubicBezTo>
                    <a:pt x="497098" y="16423"/>
                    <a:pt x="205099" y="336642"/>
                    <a:pt x="211570" y="343111"/>
                  </a:cubicBezTo>
                  <a:cubicBezTo>
                    <a:pt x="225320" y="356858"/>
                    <a:pt x="539159" y="-10262"/>
                    <a:pt x="552101" y="2676"/>
                  </a:cubicBezTo>
                  <a:cubicBezTo>
                    <a:pt x="560998" y="11571"/>
                    <a:pt x="179215" y="414272"/>
                    <a:pt x="188921" y="424784"/>
                  </a:cubicBezTo>
                  <a:cubicBezTo>
                    <a:pt x="201863" y="437722"/>
                    <a:pt x="594162" y="-8645"/>
                    <a:pt x="608721" y="5102"/>
                  </a:cubicBezTo>
                  <a:cubicBezTo>
                    <a:pt x="622472" y="18849"/>
                    <a:pt x="133110" y="518585"/>
                    <a:pt x="144434" y="529906"/>
                  </a:cubicBezTo>
                  <a:cubicBezTo>
                    <a:pt x="158185" y="543653"/>
                    <a:pt x="661297" y="-13497"/>
                    <a:pt x="674239" y="250"/>
                  </a:cubicBezTo>
                  <a:cubicBezTo>
                    <a:pt x="687990" y="13997"/>
                    <a:pt x="101564" y="603492"/>
                    <a:pt x="116933" y="619665"/>
                  </a:cubicBezTo>
                  <a:cubicBezTo>
                    <a:pt x="131492" y="634220"/>
                    <a:pt x="652400" y="51194"/>
                    <a:pt x="668577" y="68175"/>
                  </a:cubicBezTo>
                  <a:cubicBezTo>
                    <a:pt x="686372" y="85965"/>
                    <a:pt x="82960" y="681121"/>
                    <a:pt x="98329" y="696485"/>
                  </a:cubicBezTo>
                  <a:cubicBezTo>
                    <a:pt x="117742" y="715892"/>
                    <a:pt x="669386" y="91626"/>
                    <a:pt x="686372" y="108607"/>
                  </a:cubicBezTo>
                  <a:cubicBezTo>
                    <a:pt x="703358" y="125589"/>
                    <a:pt x="67592" y="751472"/>
                    <a:pt x="82960" y="766836"/>
                  </a:cubicBezTo>
                  <a:cubicBezTo>
                    <a:pt x="100755" y="784626"/>
                    <a:pt x="691225" y="124780"/>
                    <a:pt x="708211" y="141761"/>
                  </a:cubicBezTo>
                  <a:cubicBezTo>
                    <a:pt x="726815" y="160360"/>
                    <a:pt x="31193" y="840422"/>
                    <a:pt x="49797" y="859021"/>
                  </a:cubicBezTo>
                  <a:cubicBezTo>
                    <a:pt x="69210" y="878428"/>
                    <a:pt x="704167" y="164403"/>
                    <a:pt x="724389" y="184619"/>
                  </a:cubicBezTo>
                  <a:cubicBezTo>
                    <a:pt x="742184" y="202409"/>
                    <a:pt x="-352" y="930181"/>
                    <a:pt x="20678" y="950397"/>
                  </a:cubicBezTo>
                  <a:cubicBezTo>
                    <a:pt x="39282" y="968995"/>
                    <a:pt x="709020" y="227477"/>
                    <a:pt x="726815" y="244458"/>
                  </a:cubicBezTo>
                  <a:cubicBezTo>
                    <a:pt x="747846" y="265483"/>
                    <a:pt x="-21383" y="1011044"/>
                    <a:pt x="456" y="1032877"/>
                  </a:cubicBezTo>
                  <a:cubicBezTo>
                    <a:pt x="17442" y="1049859"/>
                    <a:pt x="730051" y="263057"/>
                    <a:pt x="750272" y="283273"/>
                  </a:cubicBezTo>
                  <a:cubicBezTo>
                    <a:pt x="768876" y="301871"/>
                    <a:pt x="-14103" y="1066031"/>
                    <a:pt x="7736" y="1087865"/>
                  </a:cubicBezTo>
                  <a:cubicBezTo>
                    <a:pt x="27958" y="1108080"/>
                    <a:pt x="734095" y="314001"/>
                    <a:pt x="758361" y="337451"/>
                  </a:cubicBezTo>
                  <a:cubicBezTo>
                    <a:pt x="773729" y="352815"/>
                    <a:pt x="68401" y="1049050"/>
                    <a:pt x="83769" y="1065223"/>
                  </a:cubicBezTo>
                  <a:cubicBezTo>
                    <a:pt x="107226" y="1088673"/>
                    <a:pt x="756743" y="356858"/>
                    <a:pt x="774538" y="374648"/>
                  </a:cubicBezTo>
                  <a:cubicBezTo>
                    <a:pt x="789098" y="389204"/>
                    <a:pt x="116933" y="1053902"/>
                    <a:pt x="133110" y="1070883"/>
                  </a:cubicBezTo>
                  <a:cubicBezTo>
                    <a:pt x="149287" y="1087056"/>
                    <a:pt x="777773" y="394864"/>
                    <a:pt x="793142" y="411037"/>
                  </a:cubicBezTo>
                  <a:cubicBezTo>
                    <a:pt x="808510" y="426401"/>
                    <a:pt x="181642" y="1048241"/>
                    <a:pt x="198628" y="1064414"/>
                  </a:cubicBezTo>
                  <a:cubicBezTo>
                    <a:pt x="220467" y="1086247"/>
                    <a:pt x="798804" y="421549"/>
                    <a:pt x="819834" y="443382"/>
                  </a:cubicBezTo>
                  <a:cubicBezTo>
                    <a:pt x="832776" y="456320"/>
                    <a:pt x="250395" y="1040964"/>
                    <a:pt x="267381" y="1057945"/>
                  </a:cubicBezTo>
                  <a:cubicBezTo>
                    <a:pt x="285176" y="1075735"/>
                    <a:pt x="819834" y="478962"/>
                    <a:pt x="832776" y="492709"/>
                  </a:cubicBezTo>
                  <a:cubicBezTo>
                    <a:pt x="844909" y="504838"/>
                    <a:pt x="328855" y="1032068"/>
                    <a:pt x="339370" y="1042581"/>
                  </a:cubicBezTo>
                  <a:cubicBezTo>
                    <a:pt x="353929" y="1057136"/>
                    <a:pt x="825496" y="531524"/>
                    <a:pt x="837629" y="544462"/>
                  </a:cubicBezTo>
                  <a:cubicBezTo>
                    <a:pt x="850571" y="557400"/>
                    <a:pt x="384666" y="1028834"/>
                    <a:pt x="398417" y="1043390"/>
                  </a:cubicBezTo>
                  <a:cubicBezTo>
                    <a:pt x="411359" y="1056328"/>
                    <a:pt x="838438" y="572764"/>
                    <a:pt x="853806" y="588128"/>
                  </a:cubicBezTo>
                  <a:cubicBezTo>
                    <a:pt x="862704" y="597023"/>
                    <a:pt x="459890" y="1023982"/>
                    <a:pt x="469597" y="1034494"/>
                  </a:cubicBezTo>
                  <a:cubicBezTo>
                    <a:pt x="482539" y="1047433"/>
                    <a:pt x="852189" y="624517"/>
                    <a:pt x="865939" y="638263"/>
                  </a:cubicBezTo>
                  <a:cubicBezTo>
                    <a:pt x="873219" y="645541"/>
                    <a:pt x="522982" y="1016705"/>
                    <a:pt x="531879" y="1025600"/>
                  </a:cubicBezTo>
                  <a:cubicBezTo>
                    <a:pt x="545630" y="1039346"/>
                    <a:pt x="868366" y="662522"/>
                    <a:pt x="882117" y="675461"/>
                  </a:cubicBezTo>
                  <a:cubicBezTo>
                    <a:pt x="889397" y="682738"/>
                    <a:pt x="594162" y="1010235"/>
                    <a:pt x="602250" y="1018322"/>
                  </a:cubicBezTo>
                  <a:cubicBezTo>
                    <a:pt x="614383" y="1030451"/>
                    <a:pt x="882117" y="718318"/>
                    <a:pt x="892632" y="728022"/>
                  </a:cubicBezTo>
                  <a:cubicBezTo>
                    <a:pt x="899103" y="734491"/>
                    <a:pt x="657253" y="1006192"/>
                    <a:pt x="663724" y="1012662"/>
                  </a:cubicBezTo>
                  <a:cubicBezTo>
                    <a:pt x="672621" y="1021556"/>
                    <a:pt x="891014" y="766836"/>
                    <a:pt x="899912" y="776540"/>
                  </a:cubicBezTo>
                  <a:cubicBezTo>
                    <a:pt x="903956" y="780583"/>
                    <a:pt x="713873" y="1013470"/>
                    <a:pt x="718727" y="1018322"/>
                  </a:cubicBezTo>
                  <a:cubicBezTo>
                    <a:pt x="726815" y="1026408"/>
                    <a:pt x="910427" y="812120"/>
                    <a:pt x="917707" y="819398"/>
                  </a:cubicBezTo>
                  <a:cubicBezTo>
                    <a:pt x="921751" y="823441"/>
                    <a:pt x="785862" y="998915"/>
                    <a:pt x="789906" y="1002149"/>
                  </a:cubicBezTo>
                  <a:cubicBezTo>
                    <a:pt x="796377" y="1008618"/>
                    <a:pt x="934693" y="846082"/>
                    <a:pt x="940355" y="851743"/>
                  </a:cubicBezTo>
                  <a:cubicBezTo>
                    <a:pt x="943590" y="854978"/>
                    <a:pt x="838438" y="1005384"/>
                    <a:pt x="841674" y="1007809"/>
                  </a:cubicBezTo>
                  <a:cubicBezTo>
                    <a:pt x="846527" y="1012662"/>
                    <a:pt x="945208" y="895409"/>
                    <a:pt x="950061" y="899453"/>
                  </a:cubicBezTo>
                  <a:cubicBezTo>
                    <a:pt x="951679" y="901070"/>
                    <a:pt x="903956" y="998106"/>
                    <a:pt x="905574" y="1000532"/>
                  </a:cubicBezTo>
                  <a:cubicBezTo>
                    <a:pt x="909618" y="1004575"/>
                    <a:pt x="960576" y="937458"/>
                    <a:pt x="964621" y="941501"/>
                  </a:cubicBezTo>
                  <a:cubicBezTo>
                    <a:pt x="965430" y="942310"/>
                    <a:pt x="963812" y="998915"/>
                    <a:pt x="964621" y="1000532"/>
                  </a:cubicBezTo>
                  <a:cubicBezTo>
                    <a:pt x="967047" y="1002958"/>
                    <a:pt x="979180" y="979507"/>
                    <a:pt x="982416" y="982742"/>
                  </a:cubicBezTo>
                </a:path>
              </a:pathLst>
            </a:custGeom>
            <a:noFill/>
            <a:ln w="16177" cap="rnd">
              <a:solidFill>
                <a:srgbClr val="FFCC3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80" name="Forma libre 179">
              <a:extLst>
                <a:ext uri="{FF2B5EF4-FFF2-40B4-BE49-F238E27FC236}">
                  <a16:creationId xmlns:a16="http://schemas.microsoft.com/office/drawing/2014/main" id="{24D711C0-C7BC-6849-82E5-CBF5997E810F}"/>
                </a:ext>
              </a:extLst>
            </p:cNvPr>
            <p:cNvSpPr/>
            <p:nvPr/>
          </p:nvSpPr>
          <p:spPr>
            <a:xfrm>
              <a:off x="1067607" y="9747753"/>
              <a:ext cx="329474" cy="325582"/>
            </a:xfrm>
            <a:custGeom>
              <a:avLst/>
              <a:gdLst>
                <a:gd name="connsiteX0" fmla="*/ 3326 w 329474"/>
                <a:gd name="connsiteY0" fmla="*/ 24570 h 325582"/>
                <a:gd name="connsiteX1" fmla="*/ 16268 w 329474"/>
                <a:gd name="connsiteY1" fmla="*/ 11631 h 325582"/>
                <a:gd name="connsiteX2" fmla="*/ 3326 w 329474"/>
                <a:gd name="connsiteY2" fmla="*/ 85218 h 325582"/>
                <a:gd name="connsiteX3" fmla="*/ 77742 w 329474"/>
                <a:gd name="connsiteY3" fmla="*/ 10823 h 325582"/>
                <a:gd name="connsiteX4" fmla="*/ 91 w 329474"/>
                <a:gd name="connsiteY4" fmla="*/ 145056 h 325582"/>
                <a:gd name="connsiteX5" fmla="*/ 131936 w 329474"/>
                <a:gd name="connsiteY5" fmla="*/ 13249 h 325582"/>
                <a:gd name="connsiteX6" fmla="*/ 7371 w 329474"/>
                <a:gd name="connsiteY6" fmla="*/ 200044 h 325582"/>
                <a:gd name="connsiteX7" fmla="*/ 197453 w 329474"/>
                <a:gd name="connsiteY7" fmla="*/ 10015 h 325582"/>
                <a:gd name="connsiteX8" fmla="*/ 1709 w 329474"/>
                <a:gd name="connsiteY8" fmla="*/ 267969 h 325582"/>
                <a:gd name="connsiteX9" fmla="*/ 258927 w 329474"/>
                <a:gd name="connsiteY9" fmla="*/ 10823 h 325582"/>
                <a:gd name="connsiteX10" fmla="*/ 4135 w 329474"/>
                <a:gd name="connsiteY10" fmla="*/ 325382 h 325582"/>
                <a:gd name="connsiteX11" fmla="*/ 329298 w 329474"/>
                <a:gd name="connsiteY11" fmla="*/ 311 h 325582"/>
                <a:gd name="connsiteX12" fmla="*/ 72889 w 329474"/>
                <a:gd name="connsiteY12" fmla="*/ 319722 h 325582"/>
                <a:gd name="connsiteX13" fmla="*/ 325254 w 329474"/>
                <a:gd name="connsiteY13" fmla="*/ 67427 h 325582"/>
                <a:gd name="connsiteX14" fmla="*/ 150540 w 329474"/>
                <a:gd name="connsiteY14" fmla="*/ 302740 h 325582"/>
                <a:gd name="connsiteX15" fmla="*/ 305841 w 329474"/>
                <a:gd name="connsiteY15" fmla="*/ 147483 h 325582"/>
                <a:gd name="connsiteX16" fmla="*/ 198262 w 329474"/>
                <a:gd name="connsiteY16" fmla="*/ 311635 h 325582"/>
                <a:gd name="connsiteX17" fmla="*/ 300179 w 329474"/>
                <a:gd name="connsiteY17" fmla="*/ 209747 h 325582"/>
                <a:gd name="connsiteX18" fmla="*/ 270251 w 329474"/>
                <a:gd name="connsiteY18" fmla="*/ 300314 h 325582"/>
                <a:gd name="connsiteX19" fmla="*/ 271869 w 329474"/>
                <a:gd name="connsiteY19" fmla="*/ 298697 h 3255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329474" h="325582">
                  <a:moveTo>
                    <a:pt x="3326" y="24570"/>
                  </a:moveTo>
                  <a:cubicBezTo>
                    <a:pt x="5753" y="26996"/>
                    <a:pt x="13033" y="7588"/>
                    <a:pt x="16268" y="11631"/>
                  </a:cubicBezTo>
                  <a:cubicBezTo>
                    <a:pt x="17886" y="13249"/>
                    <a:pt x="1709" y="84409"/>
                    <a:pt x="3326" y="85218"/>
                  </a:cubicBezTo>
                  <a:cubicBezTo>
                    <a:pt x="7371" y="89261"/>
                    <a:pt x="73698" y="6780"/>
                    <a:pt x="77742" y="10823"/>
                  </a:cubicBezTo>
                  <a:cubicBezTo>
                    <a:pt x="80977" y="14058"/>
                    <a:pt x="-3144" y="141822"/>
                    <a:pt x="91" y="145056"/>
                  </a:cubicBezTo>
                  <a:cubicBezTo>
                    <a:pt x="6562" y="151526"/>
                    <a:pt x="126274" y="7588"/>
                    <a:pt x="131936" y="13249"/>
                  </a:cubicBezTo>
                  <a:cubicBezTo>
                    <a:pt x="135980" y="17292"/>
                    <a:pt x="2518" y="196001"/>
                    <a:pt x="7371" y="200044"/>
                  </a:cubicBezTo>
                  <a:cubicBezTo>
                    <a:pt x="13842" y="206513"/>
                    <a:pt x="189365" y="1928"/>
                    <a:pt x="197453" y="10015"/>
                  </a:cubicBezTo>
                  <a:cubicBezTo>
                    <a:pt x="203116" y="15675"/>
                    <a:pt x="-5571" y="260691"/>
                    <a:pt x="1709" y="267969"/>
                  </a:cubicBezTo>
                  <a:cubicBezTo>
                    <a:pt x="9797" y="276055"/>
                    <a:pt x="250030" y="1928"/>
                    <a:pt x="258927" y="10823"/>
                  </a:cubicBezTo>
                  <a:cubicBezTo>
                    <a:pt x="267016" y="18909"/>
                    <a:pt x="-2336" y="318104"/>
                    <a:pt x="4135" y="325382"/>
                  </a:cubicBezTo>
                  <a:cubicBezTo>
                    <a:pt x="13842" y="335086"/>
                    <a:pt x="316356" y="-11819"/>
                    <a:pt x="329298" y="311"/>
                  </a:cubicBezTo>
                  <a:cubicBezTo>
                    <a:pt x="337387" y="8397"/>
                    <a:pt x="64800" y="311635"/>
                    <a:pt x="72889" y="319722"/>
                  </a:cubicBezTo>
                  <a:cubicBezTo>
                    <a:pt x="83404" y="330234"/>
                    <a:pt x="314739" y="56915"/>
                    <a:pt x="325254" y="67427"/>
                  </a:cubicBezTo>
                  <a:cubicBezTo>
                    <a:pt x="330107" y="72279"/>
                    <a:pt x="146495" y="297889"/>
                    <a:pt x="150540" y="302740"/>
                  </a:cubicBezTo>
                  <a:cubicBezTo>
                    <a:pt x="157010" y="309210"/>
                    <a:pt x="297753" y="139396"/>
                    <a:pt x="305841" y="147483"/>
                  </a:cubicBezTo>
                  <a:cubicBezTo>
                    <a:pt x="309077" y="150717"/>
                    <a:pt x="195027" y="309210"/>
                    <a:pt x="198262" y="311635"/>
                  </a:cubicBezTo>
                  <a:cubicBezTo>
                    <a:pt x="203924" y="317296"/>
                    <a:pt x="296135" y="205704"/>
                    <a:pt x="300179" y="209747"/>
                  </a:cubicBezTo>
                  <a:cubicBezTo>
                    <a:pt x="301797" y="211364"/>
                    <a:pt x="268633" y="298697"/>
                    <a:pt x="270251" y="300314"/>
                  </a:cubicBezTo>
                  <a:cubicBezTo>
                    <a:pt x="273487" y="303549"/>
                    <a:pt x="269442" y="297080"/>
                    <a:pt x="271869" y="298697"/>
                  </a:cubicBezTo>
                </a:path>
              </a:pathLst>
            </a:custGeom>
            <a:noFill/>
            <a:ln w="16177" cap="rnd">
              <a:solidFill>
                <a:srgbClr val="FFCC3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81" name="Forma libre 180">
              <a:extLst>
                <a:ext uri="{FF2B5EF4-FFF2-40B4-BE49-F238E27FC236}">
                  <a16:creationId xmlns:a16="http://schemas.microsoft.com/office/drawing/2014/main" id="{572DC7D4-737D-1142-96B6-CB25D2422347}"/>
                </a:ext>
              </a:extLst>
            </p:cNvPr>
            <p:cNvSpPr/>
            <p:nvPr/>
          </p:nvSpPr>
          <p:spPr>
            <a:xfrm>
              <a:off x="1040108" y="8756229"/>
              <a:ext cx="1318923" cy="850790"/>
            </a:xfrm>
            <a:custGeom>
              <a:avLst/>
              <a:gdLst>
                <a:gd name="connsiteX0" fmla="*/ 4942 w 1318923"/>
                <a:gd name="connsiteY0" fmla="*/ 127404 h 850790"/>
                <a:gd name="connsiteX1" fmla="*/ 17884 w 1318923"/>
                <a:gd name="connsiteY1" fmla="*/ 114466 h 850790"/>
                <a:gd name="connsiteX2" fmla="*/ 89 w 1318923"/>
                <a:gd name="connsiteY2" fmla="*/ 193712 h 850790"/>
                <a:gd name="connsiteX3" fmla="*/ 80975 w 1318923"/>
                <a:gd name="connsiteY3" fmla="*/ 112848 h 850790"/>
                <a:gd name="connsiteX4" fmla="*/ 89 w 1318923"/>
                <a:gd name="connsiteY4" fmla="*/ 251934 h 850790"/>
                <a:gd name="connsiteX5" fmla="*/ 140831 w 1318923"/>
                <a:gd name="connsiteY5" fmla="*/ 111231 h 850790"/>
                <a:gd name="connsiteX6" fmla="*/ 18693 w 1318923"/>
                <a:gd name="connsiteY6" fmla="*/ 293174 h 850790"/>
                <a:gd name="connsiteX7" fmla="*/ 209584 w 1318923"/>
                <a:gd name="connsiteY7" fmla="*/ 102336 h 850790"/>
                <a:gd name="connsiteX8" fmla="*/ 14648 w 1318923"/>
                <a:gd name="connsiteY8" fmla="*/ 351396 h 850790"/>
                <a:gd name="connsiteX9" fmla="*/ 257307 w 1318923"/>
                <a:gd name="connsiteY9" fmla="*/ 108805 h 850790"/>
                <a:gd name="connsiteX10" fmla="*/ 40532 w 1318923"/>
                <a:gd name="connsiteY10" fmla="*/ 381315 h 850790"/>
                <a:gd name="connsiteX11" fmla="*/ 314736 w 1318923"/>
                <a:gd name="connsiteY11" fmla="*/ 107188 h 850790"/>
                <a:gd name="connsiteX12" fmla="*/ 33252 w 1318923"/>
                <a:gd name="connsiteY12" fmla="*/ 444389 h 850790"/>
                <a:gd name="connsiteX13" fmla="*/ 362459 w 1318923"/>
                <a:gd name="connsiteY13" fmla="*/ 115274 h 850790"/>
                <a:gd name="connsiteX14" fmla="*/ 68033 w 1318923"/>
                <a:gd name="connsiteY14" fmla="*/ 465413 h 850790"/>
                <a:gd name="connsiteX15" fmla="*/ 428786 w 1318923"/>
                <a:gd name="connsiteY15" fmla="*/ 104762 h 850790"/>
                <a:gd name="connsiteX16" fmla="*/ 71269 w 1318923"/>
                <a:gd name="connsiteY16" fmla="*/ 515549 h 850790"/>
                <a:gd name="connsiteX17" fmla="*/ 477318 w 1318923"/>
                <a:gd name="connsiteY17" fmla="*/ 109614 h 850790"/>
                <a:gd name="connsiteX18" fmla="*/ 86637 w 1318923"/>
                <a:gd name="connsiteY18" fmla="*/ 555980 h 850790"/>
                <a:gd name="connsiteX19" fmla="*/ 537983 w 1318923"/>
                <a:gd name="connsiteY19" fmla="*/ 104762 h 850790"/>
                <a:gd name="connsiteX20" fmla="*/ 128698 w 1318923"/>
                <a:gd name="connsiteY20" fmla="*/ 565684 h 850790"/>
                <a:gd name="connsiteX21" fmla="*/ 605118 w 1318923"/>
                <a:gd name="connsiteY21" fmla="*/ 89398 h 850790"/>
                <a:gd name="connsiteX22" fmla="*/ 145684 w 1318923"/>
                <a:gd name="connsiteY22" fmla="*/ 605307 h 850790"/>
                <a:gd name="connsiteX23" fmla="*/ 659312 w 1318923"/>
                <a:gd name="connsiteY23" fmla="*/ 91824 h 850790"/>
                <a:gd name="connsiteX24" fmla="*/ 167523 w 1318923"/>
                <a:gd name="connsiteY24" fmla="*/ 640887 h 850790"/>
                <a:gd name="connsiteX25" fmla="*/ 717550 w 1318923"/>
                <a:gd name="connsiteY25" fmla="*/ 91015 h 850790"/>
                <a:gd name="connsiteX26" fmla="*/ 194216 w 1318923"/>
                <a:gd name="connsiteY26" fmla="*/ 669189 h 850790"/>
                <a:gd name="connsiteX27" fmla="*/ 773362 w 1318923"/>
                <a:gd name="connsiteY27" fmla="*/ 90207 h 850790"/>
                <a:gd name="connsiteX28" fmla="*/ 237086 w 1318923"/>
                <a:gd name="connsiteY28" fmla="*/ 679701 h 850790"/>
                <a:gd name="connsiteX29" fmla="*/ 853439 w 1318923"/>
                <a:gd name="connsiteY29" fmla="*/ 63522 h 850790"/>
                <a:gd name="connsiteX30" fmla="*/ 250836 w 1318923"/>
                <a:gd name="connsiteY30" fmla="*/ 722559 h 850790"/>
                <a:gd name="connsiteX31" fmla="*/ 898735 w 1318923"/>
                <a:gd name="connsiteY31" fmla="*/ 74842 h 850790"/>
                <a:gd name="connsiteX32" fmla="*/ 294515 w 1318923"/>
                <a:gd name="connsiteY32" fmla="*/ 734689 h 850790"/>
                <a:gd name="connsiteX33" fmla="*/ 981239 w 1318923"/>
                <a:gd name="connsiteY33" fmla="*/ 48158 h 850790"/>
                <a:gd name="connsiteX34" fmla="*/ 322825 w 1318923"/>
                <a:gd name="connsiteY34" fmla="*/ 762182 h 850790"/>
                <a:gd name="connsiteX35" fmla="*/ 1045948 w 1318923"/>
                <a:gd name="connsiteY35" fmla="*/ 39263 h 850790"/>
                <a:gd name="connsiteX36" fmla="*/ 376210 w 1318923"/>
                <a:gd name="connsiteY36" fmla="*/ 762182 h 850790"/>
                <a:gd name="connsiteX37" fmla="*/ 1104186 w 1318923"/>
                <a:gd name="connsiteY37" fmla="*/ 34411 h 850790"/>
                <a:gd name="connsiteX38" fmla="*/ 405329 w 1318923"/>
                <a:gd name="connsiteY38" fmla="*/ 792102 h 850790"/>
                <a:gd name="connsiteX39" fmla="*/ 1184264 w 1318923"/>
                <a:gd name="connsiteY39" fmla="*/ 13386 h 850790"/>
                <a:gd name="connsiteX40" fmla="*/ 456287 w 1318923"/>
                <a:gd name="connsiteY40" fmla="*/ 795337 h 850790"/>
                <a:gd name="connsiteX41" fmla="*/ 1251399 w 1318923"/>
                <a:gd name="connsiteY41" fmla="*/ 448 h 850790"/>
                <a:gd name="connsiteX42" fmla="*/ 492686 w 1318923"/>
                <a:gd name="connsiteY42" fmla="*/ 816361 h 850790"/>
                <a:gd name="connsiteX43" fmla="*/ 1259488 w 1318923"/>
                <a:gd name="connsiteY43" fmla="*/ 49775 h 850790"/>
                <a:gd name="connsiteX44" fmla="*/ 548498 w 1318923"/>
                <a:gd name="connsiteY44" fmla="*/ 823639 h 850790"/>
                <a:gd name="connsiteX45" fmla="*/ 1288607 w 1318923"/>
                <a:gd name="connsiteY45" fmla="*/ 83738 h 850790"/>
                <a:gd name="connsiteX46" fmla="*/ 603500 w 1318923"/>
                <a:gd name="connsiteY46" fmla="*/ 822830 h 850790"/>
                <a:gd name="connsiteX47" fmla="*/ 1304784 w 1318923"/>
                <a:gd name="connsiteY47" fmla="*/ 121743 h 850790"/>
                <a:gd name="connsiteX48" fmla="*/ 647988 w 1318923"/>
                <a:gd name="connsiteY48" fmla="*/ 841428 h 850790"/>
                <a:gd name="connsiteX49" fmla="*/ 1318535 w 1318923"/>
                <a:gd name="connsiteY49" fmla="*/ 171070 h 850790"/>
                <a:gd name="connsiteX50" fmla="*/ 698137 w 1318923"/>
                <a:gd name="connsiteY50" fmla="*/ 850324 h 850790"/>
                <a:gd name="connsiteX51" fmla="*/ 1304784 w 1318923"/>
                <a:gd name="connsiteY51" fmla="*/ 243847 h 850790"/>
                <a:gd name="connsiteX52" fmla="*/ 773362 w 1318923"/>
                <a:gd name="connsiteY52" fmla="*/ 832534 h 850790"/>
                <a:gd name="connsiteX53" fmla="*/ 1314491 w 1318923"/>
                <a:gd name="connsiteY53" fmla="*/ 291557 h 850790"/>
                <a:gd name="connsiteX54" fmla="*/ 843733 w 1318923"/>
                <a:gd name="connsiteY54" fmla="*/ 824447 h 850790"/>
                <a:gd name="connsiteX55" fmla="*/ 1291842 w 1318923"/>
                <a:gd name="connsiteY55" fmla="*/ 376463 h 850790"/>
                <a:gd name="connsiteX56" fmla="*/ 913295 w 1318923"/>
                <a:gd name="connsiteY56" fmla="*/ 813935 h 850790"/>
                <a:gd name="connsiteX57" fmla="*/ 1275665 w 1318923"/>
                <a:gd name="connsiteY57" fmla="*/ 451667 h 850790"/>
                <a:gd name="connsiteX58" fmla="*/ 982048 w 1318923"/>
                <a:gd name="connsiteY58" fmla="*/ 805040 h 850790"/>
                <a:gd name="connsiteX59" fmla="*/ 1222280 w 1318923"/>
                <a:gd name="connsiteY59" fmla="*/ 564876 h 850790"/>
                <a:gd name="connsiteX60" fmla="*/ 1117128 w 1318923"/>
                <a:gd name="connsiteY60" fmla="*/ 729837 h 850790"/>
                <a:gd name="connsiteX61" fmla="*/ 1119555 w 1318923"/>
                <a:gd name="connsiteY61" fmla="*/ 727411 h 8507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1318923" h="850790">
                  <a:moveTo>
                    <a:pt x="4942" y="127404"/>
                  </a:moveTo>
                  <a:cubicBezTo>
                    <a:pt x="8177" y="130638"/>
                    <a:pt x="15457" y="111231"/>
                    <a:pt x="17884" y="114466"/>
                  </a:cubicBezTo>
                  <a:cubicBezTo>
                    <a:pt x="19502" y="116083"/>
                    <a:pt x="-1529" y="192095"/>
                    <a:pt x="89" y="193712"/>
                  </a:cubicBezTo>
                  <a:cubicBezTo>
                    <a:pt x="4942" y="198564"/>
                    <a:pt x="76931" y="107997"/>
                    <a:pt x="80975" y="112848"/>
                  </a:cubicBezTo>
                  <a:cubicBezTo>
                    <a:pt x="83402" y="115274"/>
                    <a:pt x="-2338" y="249508"/>
                    <a:pt x="89" y="251934"/>
                  </a:cubicBezTo>
                  <a:cubicBezTo>
                    <a:pt x="7369" y="259211"/>
                    <a:pt x="133551" y="104762"/>
                    <a:pt x="140831" y="111231"/>
                  </a:cubicBezTo>
                  <a:cubicBezTo>
                    <a:pt x="145684" y="116083"/>
                    <a:pt x="13839" y="288322"/>
                    <a:pt x="18693" y="293174"/>
                  </a:cubicBezTo>
                  <a:cubicBezTo>
                    <a:pt x="26781" y="301260"/>
                    <a:pt x="202305" y="95058"/>
                    <a:pt x="209584" y="102336"/>
                  </a:cubicBezTo>
                  <a:cubicBezTo>
                    <a:pt x="214437" y="107188"/>
                    <a:pt x="8177" y="344927"/>
                    <a:pt x="14648" y="351396"/>
                  </a:cubicBezTo>
                  <a:cubicBezTo>
                    <a:pt x="24355" y="361099"/>
                    <a:pt x="249218" y="100719"/>
                    <a:pt x="257307" y="108805"/>
                  </a:cubicBezTo>
                  <a:cubicBezTo>
                    <a:pt x="263778" y="115274"/>
                    <a:pt x="34061" y="374846"/>
                    <a:pt x="40532" y="381315"/>
                  </a:cubicBezTo>
                  <a:cubicBezTo>
                    <a:pt x="50238" y="391019"/>
                    <a:pt x="306648" y="99101"/>
                    <a:pt x="314736" y="107188"/>
                  </a:cubicBezTo>
                  <a:cubicBezTo>
                    <a:pt x="322016" y="114466"/>
                    <a:pt x="25972" y="437111"/>
                    <a:pt x="33252" y="444389"/>
                  </a:cubicBezTo>
                  <a:cubicBezTo>
                    <a:pt x="43767" y="454901"/>
                    <a:pt x="349518" y="102336"/>
                    <a:pt x="362459" y="115274"/>
                  </a:cubicBezTo>
                  <a:cubicBezTo>
                    <a:pt x="372166" y="124978"/>
                    <a:pt x="59136" y="455710"/>
                    <a:pt x="68033" y="465413"/>
                  </a:cubicBezTo>
                  <a:cubicBezTo>
                    <a:pt x="80975" y="478352"/>
                    <a:pt x="417462" y="93441"/>
                    <a:pt x="428786" y="104762"/>
                  </a:cubicBezTo>
                  <a:cubicBezTo>
                    <a:pt x="439301" y="115274"/>
                    <a:pt x="63180" y="507462"/>
                    <a:pt x="71269" y="515549"/>
                  </a:cubicBezTo>
                  <a:cubicBezTo>
                    <a:pt x="85828" y="530104"/>
                    <a:pt x="465994" y="99101"/>
                    <a:pt x="477318" y="109614"/>
                  </a:cubicBezTo>
                  <a:cubicBezTo>
                    <a:pt x="487024" y="119317"/>
                    <a:pt x="75313" y="544660"/>
                    <a:pt x="86637" y="555980"/>
                  </a:cubicBezTo>
                  <a:cubicBezTo>
                    <a:pt x="99579" y="568919"/>
                    <a:pt x="525041" y="92633"/>
                    <a:pt x="537983" y="104762"/>
                  </a:cubicBezTo>
                  <a:cubicBezTo>
                    <a:pt x="548498" y="115274"/>
                    <a:pt x="117374" y="555172"/>
                    <a:pt x="128698" y="565684"/>
                  </a:cubicBezTo>
                  <a:cubicBezTo>
                    <a:pt x="144875" y="581857"/>
                    <a:pt x="592176" y="75651"/>
                    <a:pt x="605118" y="89398"/>
                  </a:cubicBezTo>
                  <a:cubicBezTo>
                    <a:pt x="617251" y="101527"/>
                    <a:pt x="135169" y="593986"/>
                    <a:pt x="145684" y="605307"/>
                  </a:cubicBezTo>
                  <a:cubicBezTo>
                    <a:pt x="164288" y="623906"/>
                    <a:pt x="642326" y="74842"/>
                    <a:pt x="659312" y="91824"/>
                  </a:cubicBezTo>
                  <a:cubicBezTo>
                    <a:pt x="671445" y="103954"/>
                    <a:pt x="157008" y="630375"/>
                    <a:pt x="167523" y="640887"/>
                  </a:cubicBezTo>
                  <a:cubicBezTo>
                    <a:pt x="183701" y="657060"/>
                    <a:pt x="700564" y="74034"/>
                    <a:pt x="717550" y="91015"/>
                  </a:cubicBezTo>
                  <a:cubicBezTo>
                    <a:pt x="728874" y="102336"/>
                    <a:pt x="182892" y="657869"/>
                    <a:pt x="194216" y="669189"/>
                  </a:cubicBezTo>
                  <a:cubicBezTo>
                    <a:pt x="209584" y="684554"/>
                    <a:pt x="757993" y="74034"/>
                    <a:pt x="773362" y="90207"/>
                  </a:cubicBezTo>
                  <a:cubicBezTo>
                    <a:pt x="788730" y="105570"/>
                    <a:pt x="223335" y="665955"/>
                    <a:pt x="237086" y="679701"/>
                  </a:cubicBezTo>
                  <a:cubicBezTo>
                    <a:pt x="258925" y="701535"/>
                    <a:pt x="835644" y="45732"/>
                    <a:pt x="853439" y="63522"/>
                  </a:cubicBezTo>
                  <a:cubicBezTo>
                    <a:pt x="869616" y="79695"/>
                    <a:pt x="237894" y="709621"/>
                    <a:pt x="250836" y="722559"/>
                  </a:cubicBezTo>
                  <a:cubicBezTo>
                    <a:pt x="267822" y="739541"/>
                    <a:pt x="880940" y="57052"/>
                    <a:pt x="898735" y="74842"/>
                  </a:cubicBezTo>
                  <a:cubicBezTo>
                    <a:pt x="911677" y="87781"/>
                    <a:pt x="281573" y="721751"/>
                    <a:pt x="294515" y="734689"/>
                  </a:cubicBezTo>
                  <a:cubicBezTo>
                    <a:pt x="310692" y="750862"/>
                    <a:pt x="964253" y="31176"/>
                    <a:pt x="981239" y="48158"/>
                  </a:cubicBezTo>
                  <a:cubicBezTo>
                    <a:pt x="1001461" y="68373"/>
                    <a:pt x="305030" y="743584"/>
                    <a:pt x="322825" y="762182"/>
                  </a:cubicBezTo>
                  <a:cubicBezTo>
                    <a:pt x="346282" y="785633"/>
                    <a:pt x="1028962" y="21473"/>
                    <a:pt x="1045948" y="39263"/>
                  </a:cubicBezTo>
                  <a:cubicBezTo>
                    <a:pt x="1063743" y="57052"/>
                    <a:pt x="360842" y="747627"/>
                    <a:pt x="376210" y="762182"/>
                  </a:cubicBezTo>
                  <a:cubicBezTo>
                    <a:pt x="401285" y="787250"/>
                    <a:pt x="1080730" y="10152"/>
                    <a:pt x="1104186" y="34411"/>
                  </a:cubicBezTo>
                  <a:cubicBezTo>
                    <a:pt x="1120364" y="50583"/>
                    <a:pt x="389152" y="775929"/>
                    <a:pt x="405329" y="792102"/>
                  </a:cubicBezTo>
                  <a:cubicBezTo>
                    <a:pt x="431213" y="817978"/>
                    <a:pt x="1161616" y="-8447"/>
                    <a:pt x="1184264" y="13386"/>
                  </a:cubicBezTo>
                  <a:cubicBezTo>
                    <a:pt x="1206912" y="36028"/>
                    <a:pt x="436875" y="775929"/>
                    <a:pt x="456287" y="795337"/>
                  </a:cubicBezTo>
                  <a:cubicBezTo>
                    <a:pt x="482171" y="821213"/>
                    <a:pt x="1229560" y="-22194"/>
                    <a:pt x="1251399" y="448"/>
                  </a:cubicBezTo>
                  <a:cubicBezTo>
                    <a:pt x="1273239" y="22281"/>
                    <a:pt x="470847" y="795337"/>
                    <a:pt x="492686" y="816361"/>
                  </a:cubicBezTo>
                  <a:cubicBezTo>
                    <a:pt x="514525" y="838194"/>
                    <a:pt x="1238458" y="28750"/>
                    <a:pt x="1259488" y="49775"/>
                  </a:cubicBezTo>
                  <a:cubicBezTo>
                    <a:pt x="1281327" y="71608"/>
                    <a:pt x="526658" y="801806"/>
                    <a:pt x="548498" y="823639"/>
                  </a:cubicBezTo>
                  <a:cubicBezTo>
                    <a:pt x="568719" y="843855"/>
                    <a:pt x="1270812" y="65139"/>
                    <a:pt x="1288607" y="83738"/>
                  </a:cubicBezTo>
                  <a:cubicBezTo>
                    <a:pt x="1308829" y="103954"/>
                    <a:pt x="582470" y="802614"/>
                    <a:pt x="603500" y="822830"/>
                  </a:cubicBezTo>
                  <a:cubicBezTo>
                    <a:pt x="621295" y="840620"/>
                    <a:pt x="1282945" y="99101"/>
                    <a:pt x="1304784" y="121743"/>
                  </a:cubicBezTo>
                  <a:cubicBezTo>
                    <a:pt x="1320962" y="137916"/>
                    <a:pt x="628575" y="822021"/>
                    <a:pt x="647988" y="841428"/>
                  </a:cubicBezTo>
                  <a:cubicBezTo>
                    <a:pt x="666592" y="860027"/>
                    <a:pt x="1296696" y="149237"/>
                    <a:pt x="1318535" y="171070"/>
                  </a:cubicBezTo>
                  <a:cubicBezTo>
                    <a:pt x="1337139" y="189669"/>
                    <a:pt x="681151" y="833342"/>
                    <a:pt x="698137" y="850324"/>
                  </a:cubicBezTo>
                  <a:cubicBezTo>
                    <a:pt x="718359" y="870540"/>
                    <a:pt x="1288607" y="227675"/>
                    <a:pt x="1304784" y="243847"/>
                  </a:cubicBezTo>
                  <a:cubicBezTo>
                    <a:pt x="1318535" y="257594"/>
                    <a:pt x="757993" y="817978"/>
                    <a:pt x="773362" y="832534"/>
                  </a:cubicBezTo>
                  <a:cubicBezTo>
                    <a:pt x="791156" y="850324"/>
                    <a:pt x="1295887" y="272150"/>
                    <a:pt x="1314491" y="291557"/>
                  </a:cubicBezTo>
                  <a:cubicBezTo>
                    <a:pt x="1328241" y="305303"/>
                    <a:pt x="832409" y="812318"/>
                    <a:pt x="843733" y="824447"/>
                  </a:cubicBezTo>
                  <a:cubicBezTo>
                    <a:pt x="859101" y="839812"/>
                    <a:pt x="1275665" y="361099"/>
                    <a:pt x="1291842" y="376463"/>
                  </a:cubicBezTo>
                  <a:cubicBezTo>
                    <a:pt x="1299931" y="384550"/>
                    <a:pt x="901971" y="803423"/>
                    <a:pt x="913295" y="813935"/>
                  </a:cubicBezTo>
                  <a:cubicBezTo>
                    <a:pt x="927045" y="827682"/>
                    <a:pt x="1265150" y="440346"/>
                    <a:pt x="1275665" y="451667"/>
                  </a:cubicBezTo>
                  <a:cubicBezTo>
                    <a:pt x="1284563" y="460561"/>
                    <a:pt x="973960" y="797762"/>
                    <a:pt x="982048" y="805040"/>
                  </a:cubicBezTo>
                  <a:cubicBezTo>
                    <a:pt x="992563" y="815552"/>
                    <a:pt x="1215001" y="558406"/>
                    <a:pt x="1222280" y="564876"/>
                  </a:cubicBezTo>
                  <a:cubicBezTo>
                    <a:pt x="1225516" y="568110"/>
                    <a:pt x="1113084" y="725794"/>
                    <a:pt x="1117128" y="729837"/>
                  </a:cubicBezTo>
                  <a:cubicBezTo>
                    <a:pt x="1119555" y="732263"/>
                    <a:pt x="1117128" y="724985"/>
                    <a:pt x="1119555" y="727411"/>
                  </a:cubicBezTo>
                </a:path>
              </a:pathLst>
            </a:custGeom>
            <a:noFill/>
            <a:ln w="16177" cap="rnd">
              <a:solidFill>
                <a:srgbClr val="FFCC99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182" name="Gráfico 3">
              <a:extLst>
                <a:ext uri="{FF2B5EF4-FFF2-40B4-BE49-F238E27FC236}">
                  <a16:creationId xmlns:a16="http://schemas.microsoft.com/office/drawing/2014/main" id="{C24A72B1-C368-3C46-9627-0CBAAC92C65D}"/>
                </a:ext>
              </a:extLst>
            </p:cNvPr>
            <p:cNvGrpSpPr/>
            <p:nvPr/>
          </p:nvGrpSpPr>
          <p:grpSpPr>
            <a:xfrm>
              <a:off x="627579" y="8917391"/>
              <a:ext cx="340628" cy="353225"/>
              <a:chOff x="627579" y="8917391"/>
              <a:chExt cx="340628" cy="353225"/>
            </a:xfrm>
            <a:noFill/>
          </p:grpSpPr>
          <p:sp>
            <p:nvSpPr>
              <p:cNvPr id="183" name="Forma libre 182">
                <a:extLst>
                  <a:ext uri="{FF2B5EF4-FFF2-40B4-BE49-F238E27FC236}">
                    <a16:creationId xmlns:a16="http://schemas.microsoft.com/office/drawing/2014/main" id="{FAD77980-0F56-7F4C-BA0F-F5021D90FDC2}"/>
                  </a:ext>
                </a:extLst>
              </p:cNvPr>
              <p:cNvSpPr/>
              <p:nvPr/>
            </p:nvSpPr>
            <p:spPr>
              <a:xfrm>
                <a:off x="945560" y="8997905"/>
                <a:ext cx="1617" cy="2725"/>
              </a:xfrm>
              <a:custGeom>
                <a:avLst/>
                <a:gdLst>
                  <a:gd name="connsiteX0" fmla="*/ 0 w 1617"/>
                  <a:gd name="connsiteY0" fmla="*/ 2172 h 2725"/>
                  <a:gd name="connsiteX1" fmla="*/ 1618 w 1617"/>
                  <a:gd name="connsiteY1" fmla="*/ 554 h 272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617" h="2725">
                    <a:moveTo>
                      <a:pt x="0" y="2172"/>
                    </a:moveTo>
                    <a:cubicBezTo>
                      <a:pt x="2427" y="4597"/>
                      <a:pt x="0" y="-1872"/>
                      <a:pt x="1618" y="554"/>
                    </a:cubicBezTo>
                  </a:path>
                </a:pathLst>
              </a:custGeom>
              <a:noFill/>
              <a:ln w="16177" cap="rnd">
                <a:solidFill>
                  <a:srgbClr val="7A8FCC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4" name="Forma libre 183">
                <a:extLst>
                  <a:ext uri="{FF2B5EF4-FFF2-40B4-BE49-F238E27FC236}">
                    <a16:creationId xmlns:a16="http://schemas.microsoft.com/office/drawing/2014/main" id="{B7C7AA6E-A6CE-964F-AC3E-5CC4DC52C445}"/>
                  </a:ext>
                </a:extLst>
              </p:cNvPr>
              <p:cNvSpPr/>
              <p:nvPr/>
            </p:nvSpPr>
            <p:spPr>
              <a:xfrm>
                <a:off x="627579" y="8917391"/>
                <a:ext cx="340628" cy="353225"/>
              </a:xfrm>
              <a:custGeom>
                <a:avLst/>
                <a:gdLst>
                  <a:gd name="connsiteX0" fmla="*/ 22746 w 340628"/>
                  <a:gd name="connsiteY0" fmla="*/ 192660 h 353225"/>
                  <a:gd name="connsiteX1" fmla="*/ 168341 w 340628"/>
                  <a:gd name="connsiteY1" fmla="*/ 47105 h 353225"/>
                  <a:gd name="connsiteX2" fmla="*/ 98 w 340628"/>
                  <a:gd name="connsiteY2" fmla="*/ 271097 h 353225"/>
                  <a:gd name="connsiteX3" fmla="*/ 244374 w 340628"/>
                  <a:gd name="connsiteY3" fmla="*/ 26889 h 353225"/>
                  <a:gd name="connsiteX4" fmla="*/ 10613 w 340628"/>
                  <a:gd name="connsiteY4" fmla="*/ 320424 h 353225"/>
                  <a:gd name="connsiteX5" fmla="*/ 330922 w 340628"/>
                  <a:gd name="connsiteY5" fmla="*/ 205 h 353225"/>
                  <a:gd name="connsiteX6" fmla="*/ 63189 w 340628"/>
                  <a:gd name="connsiteY6" fmla="*/ 329319 h 353225"/>
                  <a:gd name="connsiteX7" fmla="*/ 308274 w 340628"/>
                  <a:gd name="connsiteY7" fmla="*/ 84303 h 353225"/>
                  <a:gd name="connsiteX8" fmla="*/ 108485 w 340628"/>
                  <a:gd name="connsiteY8" fmla="*/ 343874 h 353225"/>
                  <a:gd name="connsiteX9" fmla="*/ 178856 w 340628"/>
                  <a:gd name="connsiteY9" fmla="*/ 273523 h 353225"/>
                  <a:gd name="connsiteX10" fmla="*/ 152164 w 340628"/>
                  <a:gd name="connsiteY10" fmla="*/ 352769 h 353225"/>
                  <a:gd name="connsiteX11" fmla="*/ 196651 w 340628"/>
                  <a:gd name="connsiteY11" fmla="*/ 308294 h 353225"/>
                  <a:gd name="connsiteX12" fmla="*/ 212020 w 340628"/>
                  <a:gd name="connsiteY12" fmla="*/ 347918 h 353225"/>
                  <a:gd name="connsiteX13" fmla="*/ 237094 w 340628"/>
                  <a:gd name="connsiteY13" fmla="*/ 322850 h 353225"/>
                  <a:gd name="connsiteX14" fmla="*/ 266213 w 340628"/>
                  <a:gd name="connsiteY14" fmla="*/ 352769 h 353225"/>
                  <a:gd name="connsiteX15" fmla="*/ 283199 w 340628"/>
                  <a:gd name="connsiteY15" fmla="*/ 335788 h 353225"/>
                  <a:gd name="connsiteX16" fmla="*/ 323643 w 340628"/>
                  <a:gd name="connsiteY16" fmla="*/ 348726 h 353225"/>
                  <a:gd name="connsiteX17" fmla="*/ 340629 w 340628"/>
                  <a:gd name="connsiteY17" fmla="*/ 331745 h 35322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</a:cxnLst>
                <a:rect l="l" t="t" r="r" b="b"/>
                <a:pathLst>
                  <a:path w="340628" h="353225">
                    <a:moveTo>
                      <a:pt x="22746" y="192660"/>
                    </a:moveTo>
                    <a:cubicBezTo>
                      <a:pt x="29217" y="199129"/>
                      <a:pt x="161870" y="39828"/>
                      <a:pt x="168341" y="47105"/>
                    </a:cubicBezTo>
                    <a:cubicBezTo>
                      <a:pt x="173194" y="51957"/>
                      <a:pt x="-4756" y="267054"/>
                      <a:pt x="98" y="271097"/>
                    </a:cubicBezTo>
                    <a:cubicBezTo>
                      <a:pt x="7377" y="278375"/>
                      <a:pt x="234668" y="17995"/>
                      <a:pt x="244374" y="26889"/>
                    </a:cubicBezTo>
                    <a:cubicBezTo>
                      <a:pt x="251654" y="34167"/>
                      <a:pt x="2524" y="313146"/>
                      <a:pt x="10613" y="320424"/>
                    </a:cubicBezTo>
                    <a:cubicBezTo>
                      <a:pt x="19510" y="329319"/>
                      <a:pt x="321216" y="-9499"/>
                      <a:pt x="330922" y="205"/>
                    </a:cubicBezTo>
                    <a:cubicBezTo>
                      <a:pt x="338202" y="7482"/>
                      <a:pt x="54291" y="321233"/>
                      <a:pt x="63189" y="329319"/>
                    </a:cubicBezTo>
                    <a:cubicBezTo>
                      <a:pt x="72895" y="339023"/>
                      <a:pt x="298568" y="75408"/>
                      <a:pt x="308274" y="84303"/>
                    </a:cubicBezTo>
                    <a:cubicBezTo>
                      <a:pt x="314745" y="90772"/>
                      <a:pt x="104441" y="339831"/>
                      <a:pt x="108485" y="343874"/>
                    </a:cubicBezTo>
                    <a:cubicBezTo>
                      <a:pt x="113338" y="348726"/>
                      <a:pt x="174003" y="269480"/>
                      <a:pt x="178856" y="273523"/>
                    </a:cubicBezTo>
                    <a:cubicBezTo>
                      <a:pt x="180474" y="275140"/>
                      <a:pt x="150546" y="351152"/>
                      <a:pt x="152164" y="352769"/>
                    </a:cubicBezTo>
                    <a:cubicBezTo>
                      <a:pt x="157017" y="357621"/>
                      <a:pt x="192607" y="304251"/>
                      <a:pt x="196651" y="308294"/>
                    </a:cubicBezTo>
                    <a:cubicBezTo>
                      <a:pt x="197460" y="309103"/>
                      <a:pt x="211211" y="347109"/>
                      <a:pt x="212020" y="347918"/>
                    </a:cubicBezTo>
                    <a:cubicBezTo>
                      <a:pt x="216064" y="351961"/>
                      <a:pt x="233859" y="319615"/>
                      <a:pt x="237094" y="322850"/>
                    </a:cubicBezTo>
                    <a:cubicBezTo>
                      <a:pt x="237903" y="323659"/>
                      <a:pt x="265405" y="351961"/>
                      <a:pt x="266213" y="352769"/>
                    </a:cubicBezTo>
                    <a:cubicBezTo>
                      <a:pt x="270258" y="356812"/>
                      <a:pt x="279964" y="332553"/>
                      <a:pt x="283199" y="335788"/>
                    </a:cubicBezTo>
                    <a:cubicBezTo>
                      <a:pt x="284008" y="336597"/>
                      <a:pt x="322834" y="347918"/>
                      <a:pt x="323643" y="348726"/>
                    </a:cubicBezTo>
                    <a:cubicBezTo>
                      <a:pt x="326878" y="351961"/>
                      <a:pt x="338202" y="328510"/>
                      <a:pt x="340629" y="331745"/>
                    </a:cubicBezTo>
                  </a:path>
                </a:pathLst>
              </a:custGeom>
              <a:noFill/>
              <a:ln w="16177" cap="rnd">
                <a:solidFill>
                  <a:srgbClr val="7A8FCC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185" name="Forma libre 184">
              <a:extLst>
                <a:ext uri="{FF2B5EF4-FFF2-40B4-BE49-F238E27FC236}">
                  <a16:creationId xmlns:a16="http://schemas.microsoft.com/office/drawing/2014/main" id="{2F2955B8-C2BF-9C41-A6B0-D013D2254546}"/>
                </a:ext>
              </a:extLst>
            </p:cNvPr>
            <p:cNvSpPr/>
            <p:nvPr/>
          </p:nvSpPr>
          <p:spPr>
            <a:xfrm>
              <a:off x="1087844" y="8437029"/>
              <a:ext cx="1206898" cy="323211"/>
            </a:xfrm>
            <a:custGeom>
              <a:avLst/>
              <a:gdLst>
                <a:gd name="connsiteX0" fmla="*/ 86624 w 1206898"/>
                <a:gd name="connsiteY0" fmla="*/ 174093 h 323211"/>
                <a:gd name="connsiteX1" fmla="*/ 96330 w 1206898"/>
                <a:gd name="connsiteY1" fmla="*/ 164390 h 323211"/>
                <a:gd name="connsiteX2" fmla="*/ 75 w 1206898"/>
                <a:gd name="connsiteY2" fmla="*/ 315605 h 323211"/>
                <a:gd name="connsiteX3" fmla="*/ 220086 w 1206898"/>
                <a:gd name="connsiteY3" fmla="*/ 95656 h 323211"/>
                <a:gd name="connsiteX4" fmla="*/ 49416 w 1206898"/>
                <a:gd name="connsiteY4" fmla="*/ 322883 h 323211"/>
                <a:gd name="connsiteX5" fmla="*/ 311488 w 1206898"/>
                <a:gd name="connsiteY5" fmla="*/ 60885 h 323211"/>
                <a:gd name="connsiteX6" fmla="*/ 114934 w 1206898"/>
                <a:gd name="connsiteY6" fmla="*/ 309945 h 323211"/>
                <a:gd name="connsiteX7" fmla="*/ 384285 w 1206898"/>
                <a:gd name="connsiteY7" fmla="*/ 40669 h 323211"/>
                <a:gd name="connsiteX8" fmla="*/ 160230 w 1206898"/>
                <a:gd name="connsiteY8" fmla="*/ 318839 h 323211"/>
                <a:gd name="connsiteX9" fmla="*/ 455465 w 1206898"/>
                <a:gd name="connsiteY9" fmla="*/ 23688 h 323211"/>
                <a:gd name="connsiteX10" fmla="*/ 220086 w 1206898"/>
                <a:gd name="connsiteY10" fmla="*/ 318839 h 323211"/>
                <a:gd name="connsiteX11" fmla="*/ 535543 w 1206898"/>
                <a:gd name="connsiteY11" fmla="*/ 3472 h 323211"/>
                <a:gd name="connsiteX12" fmla="*/ 288031 w 1206898"/>
                <a:gd name="connsiteY12" fmla="*/ 306710 h 323211"/>
                <a:gd name="connsiteX13" fmla="*/ 592972 w 1206898"/>
                <a:gd name="connsiteY13" fmla="*/ 1854 h 323211"/>
                <a:gd name="connsiteX14" fmla="*/ 334945 w 1206898"/>
                <a:gd name="connsiteY14" fmla="*/ 312370 h 323211"/>
                <a:gd name="connsiteX15" fmla="*/ 642312 w 1206898"/>
                <a:gd name="connsiteY15" fmla="*/ 5089 h 323211"/>
                <a:gd name="connsiteX16" fmla="*/ 394800 w 1206898"/>
                <a:gd name="connsiteY16" fmla="*/ 307518 h 323211"/>
                <a:gd name="connsiteX17" fmla="*/ 699742 w 1206898"/>
                <a:gd name="connsiteY17" fmla="*/ 2663 h 323211"/>
                <a:gd name="connsiteX18" fmla="*/ 434435 w 1206898"/>
                <a:gd name="connsiteY18" fmla="*/ 321265 h 323211"/>
                <a:gd name="connsiteX19" fmla="*/ 755553 w 1206898"/>
                <a:gd name="connsiteY19" fmla="*/ 237 h 323211"/>
                <a:gd name="connsiteX20" fmla="*/ 508850 w 1206898"/>
                <a:gd name="connsiteY20" fmla="*/ 306710 h 323211"/>
                <a:gd name="connsiteX21" fmla="*/ 792761 w 1206898"/>
                <a:gd name="connsiteY21" fmla="*/ 22879 h 323211"/>
                <a:gd name="connsiteX22" fmla="*/ 556573 w 1206898"/>
                <a:gd name="connsiteY22" fmla="*/ 319648 h 323211"/>
                <a:gd name="connsiteX23" fmla="*/ 859088 w 1206898"/>
                <a:gd name="connsiteY23" fmla="*/ 17219 h 323211"/>
                <a:gd name="connsiteX24" fmla="*/ 631797 w 1206898"/>
                <a:gd name="connsiteY24" fmla="*/ 300241 h 323211"/>
                <a:gd name="connsiteX25" fmla="*/ 893869 w 1206898"/>
                <a:gd name="connsiteY25" fmla="*/ 38243 h 323211"/>
                <a:gd name="connsiteX26" fmla="*/ 698933 w 1206898"/>
                <a:gd name="connsiteY26" fmla="*/ 290537 h 323211"/>
                <a:gd name="connsiteX27" fmla="*/ 931076 w 1206898"/>
                <a:gd name="connsiteY27" fmla="*/ 58459 h 323211"/>
                <a:gd name="connsiteX28" fmla="*/ 748273 w 1206898"/>
                <a:gd name="connsiteY28" fmla="*/ 295389 h 323211"/>
                <a:gd name="connsiteX29" fmla="*/ 990932 w 1206898"/>
                <a:gd name="connsiteY29" fmla="*/ 52798 h 323211"/>
                <a:gd name="connsiteX30" fmla="*/ 799232 w 1206898"/>
                <a:gd name="connsiteY30" fmla="*/ 296198 h 323211"/>
                <a:gd name="connsiteX31" fmla="*/ 1005492 w 1206898"/>
                <a:gd name="connsiteY31" fmla="*/ 89996 h 323211"/>
                <a:gd name="connsiteX32" fmla="*/ 868794 w 1206898"/>
                <a:gd name="connsiteY32" fmla="*/ 288920 h 323211"/>
                <a:gd name="connsiteX33" fmla="*/ 1048362 w 1206898"/>
                <a:gd name="connsiteY33" fmla="*/ 109403 h 323211"/>
                <a:gd name="connsiteX34" fmla="*/ 944018 w 1206898"/>
                <a:gd name="connsiteY34" fmla="*/ 271130 h 323211"/>
                <a:gd name="connsiteX35" fmla="*/ 1097702 w 1206898"/>
                <a:gd name="connsiteY35" fmla="*/ 117489 h 323211"/>
                <a:gd name="connsiteX36" fmla="*/ 1001447 w 1206898"/>
                <a:gd name="connsiteY36" fmla="*/ 265470 h 323211"/>
                <a:gd name="connsiteX37" fmla="*/ 1122777 w 1206898"/>
                <a:gd name="connsiteY37" fmla="*/ 144174 h 323211"/>
                <a:gd name="connsiteX38" fmla="*/ 1070201 w 1206898"/>
                <a:gd name="connsiteY38" fmla="*/ 254149 h 323211"/>
                <a:gd name="connsiteX39" fmla="*/ 1146234 w 1206898"/>
                <a:gd name="connsiteY39" fmla="*/ 178137 h 323211"/>
                <a:gd name="connsiteX40" fmla="*/ 1136528 w 1206898"/>
                <a:gd name="connsiteY40" fmla="*/ 240402 h 323211"/>
                <a:gd name="connsiteX41" fmla="*/ 1165647 w 1206898"/>
                <a:gd name="connsiteY41" fmla="*/ 211291 h 323211"/>
                <a:gd name="connsiteX42" fmla="*/ 1193957 w 1206898"/>
                <a:gd name="connsiteY42" fmla="*/ 242019 h 323211"/>
                <a:gd name="connsiteX43" fmla="*/ 1206899 w 1206898"/>
                <a:gd name="connsiteY43" fmla="*/ 229081 h 32321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206898" h="323211">
                  <a:moveTo>
                    <a:pt x="86624" y="174093"/>
                  </a:moveTo>
                  <a:cubicBezTo>
                    <a:pt x="89050" y="176520"/>
                    <a:pt x="93904" y="162773"/>
                    <a:pt x="96330" y="164390"/>
                  </a:cubicBezTo>
                  <a:cubicBezTo>
                    <a:pt x="98757" y="166816"/>
                    <a:pt x="-3160" y="312370"/>
                    <a:pt x="75" y="315605"/>
                  </a:cubicBezTo>
                  <a:cubicBezTo>
                    <a:pt x="9782" y="325308"/>
                    <a:pt x="212806" y="88378"/>
                    <a:pt x="220086" y="95656"/>
                  </a:cubicBezTo>
                  <a:cubicBezTo>
                    <a:pt x="224939" y="100508"/>
                    <a:pt x="45372" y="318839"/>
                    <a:pt x="49416" y="322883"/>
                  </a:cubicBezTo>
                  <a:cubicBezTo>
                    <a:pt x="60740" y="334204"/>
                    <a:pt x="300164" y="49564"/>
                    <a:pt x="311488" y="60885"/>
                  </a:cubicBezTo>
                  <a:cubicBezTo>
                    <a:pt x="316341" y="65737"/>
                    <a:pt x="109272" y="304284"/>
                    <a:pt x="114934" y="309945"/>
                  </a:cubicBezTo>
                  <a:cubicBezTo>
                    <a:pt x="123023" y="318031"/>
                    <a:pt x="373770" y="29348"/>
                    <a:pt x="384285" y="40669"/>
                  </a:cubicBezTo>
                  <a:cubicBezTo>
                    <a:pt x="390756" y="47138"/>
                    <a:pt x="155377" y="313179"/>
                    <a:pt x="160230" y="318839"/>
                  </a:cubicBezTo>
                  <a:cubicBezTo>
                    <a:pt x="171554" y="330160"/>
                    <a:pt x="446568" y="15601"/>
                    <a:pt x="455465" y="23688"/>
                  </a:cubicBezTo>
                  <a:cubicBezTo>
                    <a:pt x="463554" y="31774"/>
                    <a:pt x="214424" y="313179"/>
                    <a:pt x="220086" y="318839"/>
                  </a:cubicBezTo>
                  <a:cubicBezTo>
                    <a:pt x="232219" y="330969"/>
                    <a:pt x="526645" y="-5423"/>
                    <a:pt x="535543" y="3472"/>
                  </a:cubicBezTo>
                  <a:cubicBezTo>
                    <a:pt x="542822" y="10750"/>
                    <a:pt x="282368" y="300241"/>
                    <a:pt x="288031" y="306710"/>
                  </a:cubicBezTo>
                  <a:cubicBezTo>
                    <a:pt x="296928" y="315605"/>
                    <a:pt x="581648" y="-9466"/>
                    <a:pt x="592972" y="1854"/>
                  </a:cubicBezTo>
                  <a:cubicBezTo>
                    <a:pt x="601060" y="9941"/>
                    <a:pt x="327665" y="305092"/>
                    <a:pt x="334945" y="312370"/>
                  </a:cubicBezTo>
                  <a:cubicBezTo>
                    <a:pt x="343842" y="321265"/>
                    <a:pt x="633415" y="-3806"/>
                    <a:pt x="642312" y="5089"/>
                  </a:cubicBezTo>
                  <a:cubicBezTo>
                    <a:pt x="647975" y="10750"/>
                    <a:pt x="388330" y="301049"/>
                    <a:pt x="394800" y="307518"/>
                  </a:cubicBezTo>
                  <a:cubicBezTo>
                    <a:pt x="406124" y="318839"/>
                    <a:pt x="687609" y="-10275"/>
                    <a:pt x="699742" y="2663"/>
                  </a:cubicBezTo>
                  <a:cubicBezTo>
                    <a:pt x="707021" y="9941"/>
                    <a:pt x="426346" y="313179"/>
                    <a:pt x="434435" y="321265"/>
                  </a:cubicBezTo>
                  <a:cubicBezTo>
                    <a:pt x="445759" y="332586"/>
                    <a:pt x="745038" y="-10275"/>
                    <a:pt x="755553" y="237"/>
                  </a:cubicBezTo>
                  <a:cubicBezTo>
                    <a:pt x="761215" y="5897"/>
                    <a:pt x="503188" y="301049"/>
                    <a:pt x="508850" y="306710"/>
                  </a:cubicBezTo>
                  <a:cubicBezTo>
                    <a:pt x="517748" y="315605"/>
                    <a:pt x="783055" y="13175"/>
                    <a:pt x="792761" y="22879"/>
                  </a:cubicBezTo>
                  <a:cubicBezTo>
                    <a:pt x="800041" y="30157"/>
                    <a:pt x="549293" y="312370"/>
                    <a:pt x="556573" y="319648"/>
                  </a:cubicBezTo>
                  <a:cubicBezTo>
                    <a:pt x="565470" y="328543"/>
                    <a:pt x="850190" y="8323"/>
                    <a:pt x="859088" y="17219"/>
                  </a:cubicBezTo>
                  <a:cubicBezTo>
                    <a:pt x="865559" y="23688"/>
                    <a:pt x="624517" y="292963"/>
                    <a:pt x="631797" y="300241"/>
                  </a:cubicBezTo>
                  <a:cubicBezTo>
                    <a:pt x="642312" y="310753"/>
                    <a:pt x="881736" y="26922"/>
                    <a:pt x="893869" y="38243"/>
                  </a:cubicBezTo>
                  <a:cubicBezTo>
                    <a:pt x="900340" y="44712"/>
                    <a:pt x="692462" y="284068"/>
                    <a:pt x="698933" y="290537"/>
                  </a:cubicBezTo>
                  <a:cubicBezTo>
                    <a:pt x="707021" y="298623"/>
                    <a:pt x="921370" y="47947"/>
                    <a:pt x="931076" y="58459"/>
                  </a:cubicBezTo>
                  <a:cubicBezTo>
                    <a:pt x="935930" y="63311"/>
                    <a:pt x="742611" y="289729"/>
                    <a:pt x="748273" y="295389"/>
                  </a:cubicBezTo>
                  <a:cubicBezTo>
                    <a:pt x="757980" y="305092"/>
                    <a:pt x="982035" y="43903"/>
                    <a:pt x="990932" y="52798"/>
                  </a:cubicBezTo>
                  <a:cubicBezTo>
                    <a:pt x="997403" y="59268"/>
                    <a:pt x="792761" y="289729"/>
                    <a:pt x="799232" y="296198"/>
                  </a:cubicBezTo>
                  <a:cubicBezTo>
                    <a:pt x="808938" y="305901"/>
                    <a:pt x="995785" y="80292"/>
                    <a:pt x="1005492" y="89996"/>
                  </a:cubicBezTo>
                  <a:cubicBezTo>
                    <a:pt x="1009536" y="94039"/>
                    <a:pt x="865559" y="285686"/>
                    <a:pt x="868794" y="288920"/>
                  </a:cubicBezTo>
                  <a:cubicBezTo>
                    <a:pt x="875265" y="295389"/>
                    <a:pt x="1039464" y="101316"/>
                    <a:pt x="1048362" y="109403"/>
                  </a:cubicBezTo>
                  <a:cubicBezTo>
                    <a:pt x="1051597" y="112637"/>
                    <a:pt x="940783" y="267895"/>
                    <a:pt x="944018" y="271130"/>
                  </a:cubicBezTo>
                  <a:cubicBezTo>
                    <a:pt x="951298" y="278408"/>
                    <a:pt x="1092849" y="111829"/>
                    <a:pt x="1097702" y="117489"/>
                  </a:cubicBezTo>
                  <a:cubicBezTo>
                    <a:pt x="1100129" y="119915"/>
                    <a:pt x="999021" y="263043"/>
                    <a:pt x="1001447" y="265470"/>
                  </a:cubicBezTo>
                  <a:cubicBezTo>
                    <a:pt x="1007110" y="271130"/>
                    <a:pt x="1117115" y="138514"/>
                    <a:pt x="1122777" y="144174"/>
                  </a:cubicBezTo>
                  <a:cubicBezTo>
                    <a:pt x="1125204" y="146600"/>
                    <a:pt x="1068583" y="251723"/>
                    <a:pt x="1070201" y="254149"/>
                  </a:cubicBezTo>
                  <a:cubicBezTo>
                    <a:pt x="1074245" y="258192"/>
                    <a:pt x="1142190" y="174093"/>
                    <a:pt x="1146234" y="178137"/>
                  </a:cubicBezTo>
                  <a:cubicBezTo>
                    <a:pt x="1147852" y="179754"/>
                    <a:pt x="1134910" y="239593"/>
                    <a:pt x="1136528" y="240402"/>
                  </a:cubicBezTo>
                  <a:cubicBezTo>
                    <a:pt x="1139763" y="243636"/>
                    <a:pt x="1161602" y="207248"/>
                    <a:pt x="1165647" y="211291"/>
                  </a:cubicBezTo>
                  <a:cubicBezTo>
                    <a:pt x="1166456" y="212099"/>
                    <a:pt x="1193148" y="241211"/>
                    <a:pt x="1193957" y="242019"/>
                  </a:cubicBezTo>
                  <a:cubicBezTo>
                    <a:pt x="1196383" y="244445"/>
                    <a:pt x="1204472" y="225846"/>
                    <a:pt x="1206899" y="229081"/>
                  </a:cubicBezTo>
                </a:path>
              </a:pathLst>
            </a:custGeom>
            <a:noFill/>
            <a:ln w="16177" cap="rnd">
              <a:solidFill>
                <a:srgbClr val="7A8FCC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86" name="Forma libre 185">
              <a:extLst>
                <a:ext uri="{FF2B5EF4-FFF2-40B4-BE49-F238E27FC236}">
                  <a16:creationId xmlns:a16="http://schemas.microsoft.com/office/drawing/2014/main" id="{8C3F72A8-B757-9D41-8C0C-A745519A650D}"/>
                </a:ext>
              </a:extLst>
            </p:cNvPr>
            <p:cNvSpPr/>
            <p:nvPr/>
          </p:nvSpPr>
          <p:spPr>
            <a:xfrm>
              <a:off x="1680007" y="8592316"/>
              <a:ext cx="181994" cy="89408"/>
            </a:xfrm>
            <a:custGeom>
              <a:avLst/>
              <a:gdLst>
                <a:gd name="connsiteX0" fmla="*/ 0 w 181994"/>
                <a:gd name="connsiteY0" fmla="*/ 72177 h 89408"/>
                <a:gd name="connsiteX1" fmla="*/ 71989 w 181994"/>
                <a:gd name="connsiteY1" fmla="*/ 208 h 89408"/>
                <a:gd name="connsiteX2" fmla="*/ 57429 w 181994"/>
                <a:gd name="connsiteY2" fmla="*/ 72985 h 89408"/>
                <a:gd name="connsiteX3" fmla="*/ 118094 w 181994"/>
                <a:gd name="connsiteY3" fmla="*/ 12338 h 89408"/>
                <a:gd name="connsiteX4" fmla="*/ 97064 w 181994"/>
                <a:gd name="connsiteY4" fmla="*/ 89158 h 89408"/>
                <a:gd name="connsiteX5" fmla="*/ 155302 w 181994"/>
                <a:gd name="connsiteY5" fmla="*/ 30936 h 89408"/>
                <a:gd name="connsiteX6" fmla="*/ 164199 w 181994"/>
                <a:gd name="connsiteY6" fmla="*/ 81072 h 89408"/>
                <a:gd name="connsiteX7" fmla="*/ 181994 w 181994"/>
                <a:gd name="connsiteY7" fmla="*/ 63281 h 89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81994" h="89408">
                  <a:moveTo>
                    <a:pt x="0" y="72177"/>
                  </a:moveTo>
                  <a:cubicBezTo>
                    <a:pt x="4853" y="77028"/>
                    <a:pt x="67945" y="-4644"/>
                    <a:pt x="71989" y="208"/>
                  </a:cubicBezTo>
                  <a:cubicBezTo>
                    <a:pt x="72798" y="1017"/>
                    <a:pt x="55812" y="71368"/>
                    <a:pt x="57429" y="72985"/>
                  </a:cubicBezTo>
                  <a:cubicBezTo>
                    <a:pt x="61474" y="77028"/>
                    <a:pt x="114050" y="9103"/>
                    <a:pt x="118094" y="12338"/>
                  </a:cubicBezTo>
                  <a:cubicBezTo>
                    <a:pt x="119712" y="13955"/>
                    <a:pt x="95446" y="87541"/>
                    <a:pt x="97064" y="89158"/>
                  </a:cubicBezTo>
                  <a:cubicBezTo>
                    <a:pt x="101917" y="94010"/>
                    <a:pt x="151257" y="26893"/>
                    <a:pt x="155302" y="30936"/>
                  </a:cubicBezTo>
                  <a:cubicBezTo>
                    <a:pt x="156111" y="31745"/>
                    <a:pt x="163390" y="79454"/>
                    <a:pt x="164199" y="81072"/>
                  </a:cubicBezTo>
                  <a:cubicBezTo>
                    <a:pt x="166626" y="83497"/>
                    <a:pt x="178759" y="60047"/>
                    <a:pt x="181994" y="63281"/>
                  </a:cubicBezTo>
                </a:path>
              </a:pathLst>
            </a:custGeom>
            <a:noFill/>
            <a:ln w="16177" cap="rnd">
              <a:solidFill>
                <a:srgbClr val="FFCC99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87" name="Forma libre 186">
              <a:extLst>
                <a:ext uri="{FF2B5EF4-FFF2-40B4-BE49-F238E27FC236}">
                  <a16:creationId xmlns:a16="http://schemas.microsoft.com/office/drawing/2014/main" id="{010B725B-2F12-DA4A-902B-716284AE6DF4}"/>
                </a:ext>
              </a:extLst>
            </p:cNvPr>
            <p:cNvSpPr/>
            <p:nvPr/>
          </p:nvSpPr>
          <p:spPr>
            <a:xfrm>
              <a:off x="578935" y="8856140"/>
              <a:ext cx="451555" cy="479238"/>
            </a:xfrm>
            <a:custGeom>
              <a:avLst/>
              <a:gdLst>
                <a:gd name="connsiteX0" fmla="*/ 431334 w 451555"/>
                <a:gd name="connsiteY0" fmla="*/ 0 h 479238"/>
                <a:gd name="connsiteX1" fmla="*/ 210 w 451555"/>
                <a:gd name="connsiteY1" fmla="*/ 424533 h 479238"/>
                <a:gd name="connsiteX2" fmla="*/ 449938 w 451555"/>
                <a:gd name="connsiteY2" fmla="*/ 405934 h 479238"/>
                <a:gd name="connsiteX3" fmla="*/ 451555 w 451555"/>
                <a:gd name="connsiteY3" fmla="*/ 404318 h 479238"/>
                <a:gd name="connsiteX4" fmla="*/ 425672 w 451555"/>
                <a:gd name="connsiteY4" fmla="*/ 309707 h 479238"/>
                <a:gd name="connsiteX5" fmla="*/ 362580 w 451555"/>
                <a:gd name="connsiteY5" fmla="*/ 336392 h 479238"/>
                <a:gd name="connsiteX6" fmla="*/ 271179 w 451555"/>
                <a:gd name="connsiteY6" fmla="*/ 260380 h 479238"/>
                <a:gd name="connsiteX7" fmla="*/ 362580 w 451555"/>
                <a:gd name="connsiteY7" fmla="*/ 184369 h 479238"/>
                <a:gd name="connsiteX8" fmla="*/ 413539 w 451555"/>
                <a:gd name="connsiteY8" fmla="*/ 197307 h 479238"/>
                <a:gd name="connsiteX9" fmla="*/ 414348 w 451555"/>
                <a:gd name="connsiteY9" fmla="*/ 197307 h 479238"/>
                <a:gd name="connsiteX10" fmla="*/ 420818 w 451555"/>
                <a:gd name="connsiteY10" fmla="*/ 67117 h 479238"/>
                <a:gd name="connsiteX11" fmla="*/ 442658 w 451555"/>
                <a:gd name="connsiteY11" fmla="*/ 4852 h 479238"/>
                <a:gd name="connsiteX12" fmla="*/ 431334 w 451555"/>
                <a:gd name="connsiteY12" fmla="*/ 0 h 47923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451555" h="479238">
                  <a:moveTo>
                    <a:pt x="431334" y="0"/>
                  </a:moveTo>
                  <a:cubicBezTo>
                    <a:pt x="136908" y="75203"/>
                    <a:pt x="-6261" y="216714"/>
                    <a:pt x="210" y="424533"/>
                  </a:cubicBezTo>
                  <a:cubicBezTo>
                    <a:pt x="116686" y="502971"/>
                    <a:pt x="275223" y="497311"/>
                    <a:pt x="449938" y="405934"/>
                  </a:cubicBezTo>
                  <a:cubicBezTo>
                    <a:pt x="450746" y="405126"/>
                    <a:pt x="450746" y="405126"/>
                    <a:pt x="451555" y="404318"/>
                  </a:cubicBezTo>
                  <a:cubicBezTo>
                    <a:pt x="440231" y="374398"/>
                    <a:pt x="432143" y="342861"/>
                    <a:pt x="425672" y="309707"/>
                  </a:cubicBezTo>
                  <a:cubicBezTo>
                    <a:pt x="419201" y="329114"/>
                    <a:pt x="378758" y="336392"/>
                    <a:pt x="362580" y="336392"/>
                  </a:cubicBezTo>
                  <a:cubicBezTo>
                    <a:pt x="312431" y="336392"/>
                    <a:pt x="271179" y="302429"/>
                    <a:pt x="271179" y="260380"/>
                  </a:cubicBezTo>
                  <a:cubicBezTo>
                    <a:pt x="271179" y="218331"/>
                    <a:pt x="311622" y="184369"/>
                    <a:pt x="362580" y="184369"/>
                  </a:cubicBezTo>
                  <a:cubicBezTo>
                    <a:pt x="381184" y="184369"/>
                    <a:pt x="398979" y="189220"/>
                    <a:pt x="413539" y="197307"/>
                  </a:cubicBezTo>
                  <a:cubicBezTo>
                    <a:pt x="413539" y="197307"/>
                    <a:pt x="414348" y="197307"/>
                    <a:pt x="414348" y="197307"/>
                  </a:cubicBezTo>
                  <a:cubicBezTo>
                    <a:pt x="413539" y="156066"/>
                    <a:pt x="415156" y="112400"/>
                    <a:pt x="420818" y="67117"/>
                  </a:cubicBezTo>
                  <a:cubicBezTo>
                    <a:pt x="427289" y="45283"/>
                    <a:pt x="434569" y="25067"/>
                    <a:pt x="442658" y="4852"/>
                  </a:cubicBezTo>
                  <a:cubicBezTo>
                    <a:pt x="438613" y="3234"/>
                    <a:pt x="435378" y="1617"/>
                    <a:pt x="431334" y="0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88" name="Forma libre 187">
              <a:extLst>
                <a:ext uri="{FF2B5EF4-FFF2-40B4-BE49-F238E27FC236}">
                  <a16:creationId xmlns:a16="http://schemas.microsoft.com/office/drawing/2014/main" id="{363DC7DC-A107-0047-88F1-7B92FF555FA8}"/>
                </a:ext>
              </a:extLst>
            </p:cNvPr>
            <p:cNvSpPr/>
            <p:nvPr/>
          </p:nvSpPr>
          <p:spPr>
            <a:xfrm>
              <a:off x="1823176" y="11465605"/>
              <a:ext cx="327589" cy="774672"/>
            </a:xfrm>
            <a:custGeom>
              <a:avLst/>
              <a:gdLst>
                <a:gd name="connsiteX0" fmla="*/ 0 w 327589"/>
                <a:gd name="connsiteY0" fmla="*/ 774673 h 774672"/>
                <a:gd name="connsiteX1" fmla="*/ 327589 w 327589"/>
                <a:gd name="connsiteY1" fmla="*/ 616989 h 774672"/>
                <a:gd name="connsiteX2" fmla="*/ 248321 w 327589"/>
                <a:gd name="connsiteY2" fmla="*/ 0 h 7746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27589" h="774672">
                  <a:moveTo>
                    <a:pt x="0" y="774673"/>
                  </a:moveTo>
                  <a:lnTo>
                    <a:pt x="327589" y="616989"/>
                  </a:lnTo>
                  <a:lnTo>
                    <a:pt x="248321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89" name="Forma libre 188">
              <a:extLst>
                <a:ext uri="{FF2B5EF4-FFF2-40B4-BE49-F238E27FC236}">
                  <a16:creationId xmlns:a16="http://schemas.microsoft.com/office/drawing/2014/main" id="{60DF3D9E-88DC-DD4B-8E10-81871BE009D8}"/>
                </a:ext>
              </a:extLst>
            </p:cNvPr>
            <p:cNvSpPr/>
            <p:nvPr/>
          </p:nvSpPr>
          <p:spPr>
            <a:xfrm>
              <a:off x="1030491" y="11548894"/>
              <a:ext cx="434359" cy="738283"/>
            </a:xfrm>
            <a:custGeom>
              <a:avLst/>
              <a:gdLst>
                <a:gd name="connsiteX0" fmla="*/ 434359 w 434359"/>
                <a:gd name="connsiteY0" fmla="*/ 0 h 738283"/>
                <a:gd name="connsiteX1" fmla="*/ 406049 w 434359"/>
                <a:gd name="connsiteY1" fmla="*/ 604858 h 738283"/>
                <a:gd name="connsiteX2" fmla="*/ 0 w 434359"/>
                <a:gd name="connsiteY2" fmla="*/ 738283 h 73828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434359" h="738283">
                  <a:moveTo>
                    <a:pt x="434359" y="0"/>
                  </a:moveTo>
                  <a:lnTo>
                    <a:pt x="406049" y="604858"/>
                  </a:lnTo>
                  <a:lnTo>
                    <a:pt x="0" y="738283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0" name="Forma libre 189">
              <a:extLst>
                <a:ext uri="{FF2B5EF4-FFF2-40B4-BE49-F238E27FC236}">
                  <a16:creationId xmlns:a16="http://schemas.microsoft.com/office/drawing/2014/main" id="{7B246C0F-8CA2-6E46-B3AB-4966375B2B1F}"/>
                </a:ext>
              </a:extLst>
            </p:cNvPr>
            <p:cNvSpPr/>
            <p:nvPr/>
          </p:nvSpPr>
          <p:spPr>
            <a:xfrm>
              <a:off x="1235133" y="10743494"/>
              <a:ext cx="1067698" cy="829659"/>
            </a:xfrm>
            <a:custGeom>
              <a:avLst/>
              <a:gdLst>
                <a:gd name="connsiteX0" fmla="*/ 881660 w 1067698"/>
                <a:gd name="connsiteY0" fmla="*/ 0 h 829659"/>
                <a:gd name="connsiteX1" fmla="*/ 0 w 1067698"/>
                <a:gd name="connsiteY1" fmla="*/ 81672 h 829659"/>
                <a:gd name="connsiteX2" fmla="*/ 5662 w 1067698"/>
                <a:gd name="connsiteY2" fmla="*/ 829660 h 829659"/>
                <a:gd name="connsiteX3" fmla="*/ 454581 w 1067698"/>
                <a:gd name="connsiteY3" fmla="*/ 781142 h 829659"/>
                <a:gd name="connsiteX4" fmla="*/ 515246 w 1067698"/>
                <a:gd name="connsiteY4" fmla="*/ 647717 h 829659"/>
                <a:gd name="connsiteX5" fmla="*/ 563777 w 1067698"/>
                <a:gd name="connsiteY5" fmla="*/ 775481 h 829659"/>
                <a:gd name="connsiteX6" fmla="*/ 1067699 w 1067698"/>
                <a:gd name="connsiteY6" fmla="*/ 678445 h 829659"/>
                <a:gd name="connsiteX7" fmla="*/ 881660 w 1067698"/>
                <a:gd name="connsiteY7" fmla="*/ 0 h 8296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067698" h="829659">
                  <a:moveTo>
                    <a:pt x="881660" y="0"/>
                  </a:moveTo>
                  <a:lnTo>
                    <a:pt x="0" y="81672"/>
                  </a:lnTo>
                  <a:lnTo>
                    <a:pt x="5662" y="829660"/>
                  </a:lnTo>
                  <a:lnTo>
                    <a:pt x="454581" y="781142"/>
                  </a:lnTo>
                  <a:lnTo>
                    <a:pt x="515246" y="647717"/>
                  </a:lnTo>
                  <a:lnTo>
                    <a:pt x="563777" y="775481"/>
                  </a:lnTo>
                  <a:lnTo>
                    <a:pt x="1067699" y="678445"/>
                  </a:lnTo>
                  <a:lnTo>
                    <a:pt x="881660" y="0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1" name="Forma libre 190">
              <a:extLst>
                <a:ext uri="{FF2B5EF4-FFF2-40B4-BE49-F238E27FC236}">
                  <a16:creationId xmlns:a16="http://schemas.microsoft.com/office/drawing/2014/main" id="{C6DDCF28-22E1-0F47-B1C5-BD352487B851}"/>
                </a:ext>
              </a:extLst>
            </p:cNvPr>
            <p:cNvSpPr/>
            <p:nvPr/>
          </p:nvSpPr>
          <p:spPr>
            <a:xfrm>
              <a:off x="1929137" y="10761284"/>
              <a:ext cx="298470" cy="430193"/>
            </a:xfrm>
            <a:custGeom>
              <a:avLst/>
              <a:gdLst>
                <a:gd name="connsiteX0" fmla="*/ 298470 w 298470"/>
                <a:gd name="connsiteY0" fmla="*/ 386527 h 430193"/>
                <a:gd name="connsiteX1" fmla="*/ 39634 w 298470"/>
                <a:gd name="connsiteY1" fmla="*/ 430194 h 430193"/>
                <a:gd name="connsiteX2" fmla="*/ 0 w 298470"/>
                <a:gd name="connsiteY2" fmla="*/ 0 h 4301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298470" h="430193">
                  <a:moveTo>
                    <a:pt x="298470" y="386527"/>
                  </a:moveTo>
                  <a:lnTo>
                    <a:pt x="39634" y="430194"/>
                  </a:ln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2" name="Forma libre 191">
              <a:extLst>
                <a:ext uri="{FF2B5EF4-FFF2-40B4-BE49-F238E27FC236}">
                  <a16:creationId xmlns:a16="http://schemas.microsoft.com/office/drawing/2014/main" id="{C4D6D239-DA0F-E044-A9ED-500FD80935C5}"/>
                </a:ext>
              </a:extLst>
            </p:cNvPr>
            <p:cNvSpPr/>
            <p:nvPr/>
          </p:nvSpPr>
          <p:spPr>
            <a:xfrm>
              <a:off x="1238368" y="10805759"/>
              <a:ext cx="220819" cy="458495"/>
            </a:xfrm>
            <a:custGeom>
              <a:avLst/>
              <a:gdLst>
                <a:gd name="connsiteX0" fmla="*/ 211113 w 220819"/>
                <a:gd name="connsiteY0" fmla="*/ 0 h 458495"/>
                <a:gd name="connsiteX1" fmla="*/ 220819 w 220819"/>
                <a:gd name="connsiteY1" fmla="*/ 452027 h 458495"/>
                <a:gd name="connsiteX2" fmla="*/ 0 w 220819"/>
                <a:gd name="connsiteY2" fmla="*/ 458496 h 458495"/>
                <a:gd name="connsiteX3" fmla="*/ 0 w 220819"/>
                <a:gd name="connsiteY3" fmla="*/ 458496 h 4584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20819" h="458495">
                  <a:moveTo>
                    <a:pt x="211113" y="0"/>
                  </a:moveTo>
                  <a:lnTo>
                    <a:pt x="220819" y="452027"/>
                  </a:lnTo>
                  <a:lnTo>
                    <a:pt x="0" y="458496"/>
                  </a:lnTo>
                  <a:lnTo>
                    <a:pt x="0" y="458496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3" name="Forma libre 192">
              <a:extLst>
                <a:ext uri="{FF2B5EF4-FFF2-40B4-BE49-F238E27FC236}">
                  <a16:creationId xmlns:a16="http://schemas.microsoft.com/office/drawing/2014/main" id="{EBFF5A3D-08F8-A74E-AE2D-A93063E5A890}"/>
                </a:ext>
              </a:extLst>
            </p:cNvPr>
            <p:cNvSpPr/>
            <p:nvPr/>
          </p:nvSpPr>
          <p:spPr>
            <a:xfrm>
              <a:off x="2332759" y="9917068"/>
              <a:ext cx="748197" cy="164153"/>
            </a:xfrm>
            <a:custGeom>
              <a:avLst/>
              <a:gdLst>
                <a:gd name="connsiteX0" fmla="*/ 0 w 748197"/>
                <a:gd name="connsiteY0" fmla="*/ 0 h 164153"/>
                <a:gd name="connsiteX1" fmla="*/ 748198 w 748197"/>
                <a:gd name="connsiteY1" fmla="*/ 164153 h 1641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748197" h="164153">
                  <a:moveTo>
                    <a:pt x="0" y="0"/>
                  </a:moveTo>
                  <a:lnTo>
                    <a:pt x="748198" y="164153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4" name="Forma libre 193">
              <a:extLst>
                <a:ext uri="{FF2B5EF4-FFF2-40B4-BE49-F238E27FC236}">
                  <a16:creationId xmlns:a16="http://schemas.microsoft.com/office/drawing/2014/main" id="{CF3644FC-0C32-E242-83F0-6DA796CB5E60}"/>
                </a:ext>
              </a:extLst>
            </p:cNvPr>
            <p:cNvSpPr/>
            <p:nvPr/>
          </p:nvSpPr>
          <p:spPr>
            <a:xfrm>
              <a:off x="2862564" y="9899279"/>
              <a:ext cx="179567" cy="315367"/>
            </a:xfrm>
            <a:custGeom>
              <a:avLst/>
              <a:gdLst>
                <a:gd name="connsiteX0" fmla="*/ 179568 w 179567"/>
                <a:gd name="connsiteY0" fmla="*/ 0 h 315367"/>
                <a:gd name="connsiteX1" fmla="*/ 0 w 179567"/>
                <a:gd name="connsiteY1" fmla="*/ 134233 h 315367"/>
                <a:gd name="connsiteX2" fmla="*/ 148831 w 179567"/>
                <a:gd name="connsiteY2" fmla="*/ 315368 h 3153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79567" h="315367">
                  <a:moveTo>
                    <a:pt x="179568" y="0"/>
                  </a:moveTo>
                  <a:lnTo>
                    <a:pt x="0" y="134233"/>
                  </a:lnTo>
                  <a:lnTo>
                    <a:pt x="148831" y="315368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5" name="Forma libre 194">
              <a:extLst>
                <a:ext uri="{FF2B5EF4-FFF2-40B4-BE49-F238E27FC236}">
                  <a16:creationId xmlns:a16="http://schemas.microsoft.com/office/drawing/2014/main" id="{1F1054FD-E130-3442-8D3E-6A7B601A1296}"/>
                </a:ext>
              </a:extLst>
            </p:cNvPr>
            <p:cNvSpPr/>
            <p:nvPr/>
          </p:nvSpPr>
          <p:spPr>
            <a:xfrm>
              <a:off x="2835872" y="9856421"/>
              <a:ext cx="72797" cy="424533"/>
            </a:xfrm>
            <a:custGeom>
              <a:avLst/>
              <a:gdLst>
                <a:gd name="connsiteX0" fmla="*/ 72798 w 72797"/>
                <a:gd name="connsiteY0" fmla="*/ 0 h 424533"/>
                <a:gd name="connsiteX1" fmla="*/ 26692 w 72797"/>
                <a:gd name="connsiteY1" fmla="*/ 177091 h 424533"/>
                <a:gd name="connsiteX2" fmla="*/ 0 w 72797"/>
                <a:gd name="connsiteY2" fmla="*/ 424533 h 4245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2797" h="424533">
                  <a:moveTo>
                    <a:pt x="72798" y="0"/>
                  </a:moveTo>
                  <a:lnTo>
                    <a:pt x="26692" y="177091"/>
                  </a:lnTo>
                  <a:lnTo>
                    <a:pt x="0" y="424533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6" name="Forma libre 195">
              <a:extLst>
                <a:ext uri="{FF2B5EF4-FFF2-40B4-BE49-F238E27FC236}">
                  <a16:creationId xmlns:a16="http://schemas.microsoft.com/office/drawing/2014/main" id="{42FE2CE9-DFB7-6C45-92BB-D97939BAF707}"/>
                </a:ext>
              </a:extLst>
            </p:cNvPr>
            <p:cNvSpPr/>
            <p:nvPr/>
          </p:nvSpPr>
          <p:spPr>
            <a:xfrm>
              <a:off x="276631" y="9739169"/>
              <a:ext cx="770037" cy="68733"/>
            </a:xfrm>
            <a:custGeom>
              <a:avLst/>
              <a:gdLst>
                <a:gd name="connsiteX0" fmla="*/ 770037 w 770037"/>
                <a:gd name="connsiteY0" fmla="*/ 68734 h 68733"/>
                <a:gd name="connsiteX1" fmla="*/ 0 w 770037"/>
                <a:gd name="connsiteY1" fmla="*/ 0 h 687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770037" h="68733">
                  <a:moveTo>
                    <a:pt x="770037" y="68734"/>
                  </a:moveTo>
                  <a:lnTo>
                    <a:pt x="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7" name="Forma libre 196">
              <a:extLst>
                <a:ext uri="{FF2B5EF4-FFF2-40B4-BE49-F238E27FC236}">
                  <a16:creationId xmlns:a16="http://schemas.microsoft.com/office/drawing/2014/main" id="{C7997681-2499-1441-B8A1-0476E87D6594}"/>
                </a:ext>
              </a:extLst>
            </p:cNvPr>
            <p:cNvSpPr/>
            <p:nvPr/>
          </p:nvSpPr>
          <p:spPr>
            <a:xfrm>
              <a:off x="240232" y="9620300"/>
              <a:ext cx="231334" cy="266849"/>
            </a:xfrm>
            <a:custGeom>
              <a:avLst/>
              <a:gdLst>
                <a:gd name="connsiteX0" fmla="*/ 0 w 231334"/>
                <a:gd name="connsiteY0" fmla="*/ 0 h 266849"/>
                <a:gd name="connsiteX1" fmla="*/ 231335 w 231334"/>
                <a:gd name="connsiteY1" fmla="*/ 129382 h 266849"/>
                <a:gd name="connsiteX2" fmla="*/ 102726 w 231334"/>
                <a:gd name="connsiteY2" fmla="*/ 266850 h 266849"/>
                <a:gd name="connsiteX3" fmla="*/ 108388 w 231334"/>
                <a:gd name="connsiteY3" fmla="*/ 266850 h 2668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31334" h="266849">
                  <a:moveTo>
                    <a:pt x="0" y="0"/>
                  </a:moveTo>
                  <a:lnTo>
                    <a:pt x="231335" y="129382"/>
                  </a:lnTo>
                  <a:lnTo>
                    <a:pt x="102726" y="266850"/>
                  </a:lnTo>
                  <a:lnTo>
                    <a:pt x="108388" y="26685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8" name="Forma libre 197">
              <a:extLst>
                <a:ext uri="{FF2B5EF4-FFF2-40B4-BE49-F238E27FC236}">
                  <a16:creationId xmlns:a16="http://schemas.microsoft.com/office/drawing/2014/main" id="{6E711476-44CE-C945-A524-00FD83E48687}"/>
                </a:ext>
              </a:extLst>
            </p:cNvPr>
            <p:cNvSpPr/>
            <p:nvPr/>
          </p:nvSpPr>
          <p:spPr>
            <a:xfrm>
              <a:off x="457816" y="9565312"/>
              <a:ext cx="42869" cy="345287"/>
            </a:xfrm>
            <a:custGeom>
              <a:avLst/>
              <a:gdLst>
                <a:gd name="connsiteX0" fmla="*/ 42870 w 42869"/>
                <a:gd name="connsiteY0" fmla="*/ 0 h 345287"/>
                <a:gd name="connsiteX1" fmla="*/ 0 w 42869"/>
                <a:gd name="connsiteY1" fmla="*/ 345287 h 34528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42869" h="345287">
                  <a:moveTo>
                    <a:pt x="42870" y="0"/>
                  </a:moveTo>
                  <a:lnTo>
                    <a:pt x="0" y="345287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99" name="Forma libre 198">
              <a:extLst>
                <a:ext uri="{FF2B5EF4-FFF2-40B4-BE49-F238E27FC236}">
                  <a16:creationId xmlns:a16="http://schemas.microsoft.com/office/drawing/2014/main" id="{6480E28C-8B2E-5240-9185-163CFFD27D7B}"/>
                </a:ext>
              </a:extLst>
            </p:cNvPr>
            <p:cNvSpPr/>
            <p:nvPr/>
          </p:nvSpPr>
          <p:spPr>
            <a:xfrm>
              <a:off x="1149393" y="9623534"/>
              <a:ext cx="1129172" cy="1210526"/>
            </a:xfrm>
            <a:custGeom>
              <a:avLst/>
              <a:gdLst>
                <a:gd name="connsiteX0" fmla="*/ 795112 w 1129172"/>
                <a:gd name="connsiteY0" fmla="*/ 69543 h 1210526"/>
                <a:gd name="connsiteX1" fmla="*/ 791877 w 1129172"/>
                <a:gd name="connsiteY1" fmla="*/ 0 h 1210526"/>
                <a:gd name="connsiteX2" fmla="*/ 347811 w 1129172"/>
                <a:gd name="connsiteY2" fmla="*/ 4852 h 1210526"/>
                <a:gd name="connsiteX3" fmla="*/ 321927 w 1129172"/>
                <a:gd name="connsiteY3" fmla="*/ 76012 h 1210526"/>
                <a:gd name="connsiteX4" fmla="*/ 218393 w 1129172"/>
                <a:gd name="connsiteY4" fmla="*/ 476286 h 1210526"/>
                <a:gd name="connsiteX5" fmla="*/ 0 w 1129172"/>
                <a:gd name="connsiteY5" fmla="*/ 1210527 h 1210526"/>
                <a:gd name="connsiteX6" fmla="*/ 1110568 w 1129172"/>
                <a:gd name="connsiteY6" fmla="*/ 1107022 h 1210526"/>
                <a:gd name="connsiteX7" fmla="*/ 1129172 w 1129172"/>
                <a:gd name="connsiteY7" fmla="*/ 1113491 h 1210526"/>
                <a:gd name="connsiteX8" fmla="*/ 952840 w 1129172"/>
                <a:gd name="connsiteY8" fmla="*/ 512675 h 1210526"/>
                <a:gd name="connsiteX9" fmla="*/ 795112 w 1129172"/>
                <a:gd name="connsiteY9" fmla="*/ 69543 h 12105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129172" h="1210526">
                  <a:moveTo>
                    <a:pt x="795112" y="69543"/>
                  </a:moveTo>
                  <a:lnTo>
                    <a:pt x="791877" y="0"/>
                  </a:lnTo>
                  <a:cubicBezTo>
                    <a:pt x="668121" y="38814"/>
                    <a:pt x="520099" y="41241"/>
                    <a:pt x="347811" y="4852"/>
                  </a:cubicBezTo>
                  <a:lnTo>
                    <a:pt x="321927" y="76012"/>
                  </a:lnTo>
                  <a:lnTo>
                    <a:pt x="218393" y="476286"/>
                  </a:lnTo>
                  <a:lnTo>
                    <a:pt x="0" y="1210527"/>
                  </a:lnTo>
                  <a:lnTo>
                    <a:pt x="1110568" y="1107022"/>
                  </a:lnTo>
                  <a:lnTo>
                    <a:pt x="1129172" y="1113491"/>
                  </a:lnTo>
                  <a:lnTo>
                    <a:pt x="952840" y="512675"/>
                  </a:lnTo>
                  <a:lnTo>
                    <a:pt x="795112" y="69543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0" name="Forma libre 199">
              <a:extLst>
                <a:ext uri="{FF2B5EF4-FFF2-40B4-BE49-F238E27FC236}">
                  <a16:creationId xmlns:a16="http://schemas.microsoft.com/office/drawing/2014/main" id="{3D0978C7-F087-3A46-9A8E-C7FA6288C9BA}"/>
                </a:ext>
              </a:extLst>
            </p:cNvPr>
            <p:cNvSpPr/>
            <p:nvPr/>
          </p:nvSpPr>
          <p:spPr>
            <a:xfrm>
              <a:off x="1016740" y="9698737"/>
              <a:ext cx="454580" cy="424533"/>
            </a:xfrm>
            <a:custGeom>
              <a:avLst/>
              <a:gdLst>
                <a:gd name="connsiteX0" fmla="*/ 454581 w 454580"/>
                <a:gd name="connsiteY0" fmla="*/ 0 h 424533"/>
                <a:gd name="connsiteX1" fmla="*/ 0 w 454580"/>
                <a:gd name="connsiteY1" fmla="*/ 12130 h 424533"/>
                <a:gd name="connsiteX2" fmla="*/ 6471 w 454580"/>
                <a:gd name="connsiteY2" fmla="*/ 424533 h 424533"/>
                <a:gd name="connsiteX3" fmla="*/ 351855 w 454580"/>
                <a:gd name="connsiteY3" fmla="*/ 400274 h 424533"/>
                <a:gd name="connsiteX4" fmla="*/ 454581 w 454580"/>
                <a:gd name="connsiteY4" fmla="*/ 0 h 42453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54580" h="424533">
                  <a:moveTo>
                    <a:pt x="454581" y="0"/>
                  </a:moveTo>
                  <a:lnTo>
                    <a:pt x="0" y="12130"/>
                  </a:lnTo>
                  <a:lnTo>
                    <a:pt x="6471" y="424533"/>
                  </a:lnTo>
                  <a:lnTo>
                    <a:pt x="351855" y="400274"/>
                  </a:lnTo>
                  <a:lnTo>
                    <a:pt x="454581" y="0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1" name="Forma libre 200">
              <a:extLst>
                <a:ext uri="{FF2B5EF4-FFF2-40B4-BE49-F238E27FC236}">
                  <a16:creationId xmlns:a16="http://schemas.microsoft.com/office/drawing/2014/main" id="{6DF78378-18A8-6247-96B6-C651336E2480}"/>
                </a:ext>
              </a:extLst>
            </p:cNvPr>
            <p:cNvSpPr/>
            <p:nvPr/>
          </p:nvSpPr>
          <p:spPr>
            <a:xfrm>
              <a:off x="1944505" y="9693077"/>
              <a:ext cx="461051" cy="467390"/>
            </a:xfrm>
            <a:custGeom>
              <a:avLst/>
              <a:gdLst>
                <a:gd name="connsiteX0" fmla="*/ 0 w 461051"/>
                <a:gd name="connsiteY0" fmla="*/ 0 h 467390"/>
                <a:gd name="connsiteX1" fmla="*/ 461052 w 461051"/>
                <a:gd name="connsiteY1" fmla="*/ 97036 h 467390"/>
                <a:gd name="connsiteX2" fmla="*/ 406049 w 461051"/>
                <a:gd name="connsiteY2" fmla="*/ 467391 h 467390"/>
                <a:gd name="connsiteX3" fmla="*/ 156919 w 461051"/>
                <a:gd name="connsiteY3" fmla="*/ 443132 h 467390"/>
                <a:gd name="connsiteX4" fmla="*/ 0 w 461051"/>
                <a:gd name="connsiteY4" fmla="*/ 0 h 4673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61051" h="467390">
                  <a:moveTo>
                    <a:pt x="0" y="0"/>
                  </a:moveTo>
                  <a:lnTo>
                    <a:pt x="461052" y="97036"/>
                  </a:lnTo>
                  <a:lnTo>
                    <a:pt x="406049" y="467391"/>
                  </a:lnTo>
                  <a:lnTo>
                    <a:pt x="156919" y="443132"/>
                  </a:lnTo>
                  <a:lnTo>
                    <a:pt x="0" y="0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2" name="Forma libre 201">
              <a:extLst>
                <a:ext uri="{FF2B5EF4-FFF2-40B4-BE49-F238E27FC236}">
                  <a16:creationId xmlns:a16="http://schemas.microsoft.com/office/drawing/2014/main" id="{CC3D74F4-EC43-E94E-BAAC-1779F41DE8DB}"/>
                </a:ext>
              </a:extLst>
            </p:cNvPr>
            <p:cNvSpPr/>
            <p:nvPr/>
          </p:nvSpPr>
          <p:spPr>
            <a:xfrm>
              <a:off x="1705082" y="9856421"/>
              <a:ext cx="273977" cy="272647"/>
            </a:xfrm>
            <a:custGeom>
              <a:avLst/>
              <a:gdLst>
                <a:gd name="connsiteX0" fmla="*/ 134271 w 273977"/>
                <a:gd name="connsiteY0" fmla="*/ 272510 h 272647"/>
                <a:gd name="connsiteX1" fmla="*/ 224864 w 273977"/>
                <a:gd name="connsiteY1" fmla="*/ 0 h 272647"/>
                <a:gd name="connsiteX2" fmla="*/ 0 w 273977"/>
                <a:gd name="connsiteY2" fmla="*/ 18599 h 272647"/>
                <a:gd name="connsiteX3" fmla="*/ 134271 w 273977"/>
                <a:gd name="connsiteY3" fmla="*/ 272510 h 27264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73977" h="272647">
                  <a:moveTo>
                    <a:pt x="134271" y="272510"/>
                  </a:moveTo>
                  <a:cubicBezTo>
                    <a:pt x="282293" y="270893"/>
                    <a:pt x="313030" y="179517"/>
                    <a:pt x="224864" y="0"/>
                  </a:cubicBezTo>
                  <a:lnTo>
                    <a:pt x="0" y="18599"/>
                  </a:lnTo>
                  <a:cubicBezTo>
                    <a:pt x="0" y="191647"/>
                    <a:pt x="44487" y="276553"/>
                    <a:pt x="134271" y="272510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3" name="Forma libre 202">
              <a:extLst>
                <a:ext uri="{FF2B5EF4-FFF2-40B4-BE49-F238E27FC236}">
                  <a16:creationId xmlns:a16="http://schemas.microsoft.com/office/drawing/2014/main" id="{ACAF3A3F-DC9E-D547-B7D2-EA5FF8CCC1F8}"/>
                </a:ext>
              </a:extLst>
            </p:cNvPr>
            <p:cNvSpPr/>
            <p:nvPr/>
          </p:nvSpPr>
          <p:spPr>
            <a:xfrm>
              <a:off x="2395042" y="8977435"/>
              <a:ext cx="143977" cy="121295"/>
            </a:xfrm>
            <a:custGeom>
              <a:avLst/>
              <a:gdLst>
                <a:gd name="connsiteX0" fmla="*/ 59047 w 143977"/>
                <a:gd name="connsiteY0" fmla="*/ 0 h 121295"/>
                <a:gd name="connsiteX1" fmla="*/ 16177 w 143977"/>
                <a:gd name="connsiteY1" fmla="*/ 8895 h 121295"/>
                <a:gd name="connsiteX2" fmla="*/ 0 w 143977"/>
                <a:gd name="connsiteY2" fmla="*/ 104314 h 121295"/>
                <a:gd name="connsiteX3" fmla="*/ 59047 w 143977"/>
                <a:gd name="connsiteY3" fmla="*/ 121295 h 121295"/>
                <a:gd name="connsiteX4" fmla="*/ 143977 w 143977"/>
                <a:gd name="connsiteY4" fmla="*/ 60648 h 121295"/>
                <a:gd name="connsiteX5" fmla="*/ 59047 w 143977"/>
                <a:gd name="connsiteY5" fmla="*/ 0 h 1212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43977" h="121295">
                  <a:moveTo>
                    <a:pt x="59047" y="0"/>
                  </a:moveTo>
                  <a:cubicBezTo>
                    <a:pt x="42870" y="0"/>
                    <a:pt x="28310" y="3234"/>
                    <a:pt x="16177" y="8895"/>
                  </a:cubicBezTo>
                  <a:cubicBezTo>
                    <a:pt x="13751" y="39623"/>
                    <a:pt x="8089" y="71968"/>
                    <a:pt x="0" y="104314"/>
                  </a:cubicBezTo>
                  <a:cubicBezTo>
                    <a:pt x="15368" y="114826"/>
                    <a:pt x="36399" y="121295"/>
                    <a:pt x="59047" y="121295"/>
                  </a:cubicBezTo>
                  <a:cubicBezTo>
                    <a:pt x="105961" y="121295"/>
                    <a:pt x="143977" y="93801"/>
                    <a:pt x="143977" y="60648"/>
                  </a:cubicBezTo>
                  <a:cubicBezTo>
                    <a:pt x="143977" y="27493"/>
                    <a:pt x="105961" y="0"/>
                    <a:pt x="59047" y="0"/>
                  </a:cubicBezTo>
                  <a:close/>
                </a:path>
              </a:pathLst>
            </a:custGeom>
            <a:solidFill>
              <a:srgbClr val="FFCC99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4" name="Forma libre 203">
              <a:extLst>
                <a:ext uri="{FF2B5EF4-FFF2-40B4-BE49-F238E27FC236}">
                  <a16:creationId xmlns:a16="http://schemas.microsoft.com/office/drawing/2014/main" id="{868E4FFD-6F39-754B-A1D1-9B1D5A072574}"/>
                </a:ext>
              </a:extLst>
            </p:cNvPr>
            <p:cNvSpPr/>
            <p:nvPr/>
          </p:nvSpPr>
          <p:spPr>
            <a:xfrm>
              <a:off x="993020" y="8708159"/>
              <a:ext cx="1419662" cy="945139"/>
            </a:xfrm>
            <a:custGeom>
              <a:avLst/>
              <a:gdLst>
                <a:gd name="connsiteX0" fmla="*/ 1350255 w 1419662"/>
                <a:gd name="connsiteY0" fmla="*/ 0 h 945139"/>
                <a:gd name="connsiteX1" fmla="*/ 266379 w 1419662"/>
                <a:gd name="connsiteY1" fmla="*/ 99463 h 945139"/>
                <a:gd name="connsiteX2" fmla="*/ 39089 w 1419662"/>
                <a:gd name="connsiteY2" fmla="*/ 126956 h 945139"/>
                <a:gd name="connsiteX3" fmla="*/ 6734 w 1419662"/>
                <a:gd name="connsiteY3" fmla="*/ 215097 h 945139"/>
                <a:gd name="connsiteX4" fmla="*/ 375575 w 1419662"/>
                <a:gd name="connsiteY4" fmla="*/ 887073 h 945139"/>
                <a:gd name="connsiteX5" fmla="*/ 1249147 w 1419662"/>
                <a:gd name="connsiteY5" fmla="*/ 680871 h 945139"/>
                <a:gd name="connsiteX6" fmla="*/ 1350255 w 1419662"/>
                <a:gd name="connsiteY6" fmla="*/ 0 h 945139"/>
                <a:gd name="connsiteX7" fmla="*/ 1350255 w 1419662"/>
                <a:gd name="connsiteY7" fmla="*/ 0 h 9451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419662" h="945139">
                  <a:moveTo>
                    <a:pt x="1350255" y="0"/>
                  </a:moveTo>
                  <a:cubicBezTo>
                    <a:pt x="1012959" y="71969"/>
                    <a:pt x="652206" y="105123"/>
                    <a:pt x="266379" y="99463"/>
                  </a:cubicBezTo>
                  <a:cubicBezTo>
                    <a:pt x="155565" y="90567"/>
                    <a:pt x="79532" y="100271"/>
                    <a:pt x="39089" y="126956"/>
                  </a:cubicBezTo>
                  <a:cubicBezTo>
                    <a:pt x="26147" y="155258"/>
                    <a:pt x="15632" y="184369"/>
                    <a:pt x="6734" y="215097"/>
                  </a:cubicBezTo>
                  <a:cubicBezTo>
                    <a:pt x="-31282" y="535317"/>
                    <a:pt x="91665" y="759309"/>
                    <a:pt x="375575" y="887073"/>
                  </a:cubicBezTo>
                  <a:cubicBezTo>
                    <a:pt x="790522" y="1008368"/>
                    <a:pt x="1081713" y="939634"/>
                    <a:pt x="1249147" y="680871"/>
                  </a:cubicBezTo>
                  <a:cubicBezTo>
                    <a:pt x="1435186" y="418064"/>
                    <a:pt x="1469158" y="190838"/>
                    <a:pt x="1350255" y="0"/>
                  </a:cubicBezTo>
                  <a:cubicBezTo>
                    <a:pt x="1350255" y="0"/>
                    <a:pt x="1350255" y="0"/>
                    <a:pt x="1350255" y="0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5" name="Forma libre 204">
              <a:extLst>
                <a:ext uri="{FF2B5EF4-FFF2-40B4-BE49-F238E27FC236}">
                  <a16:creationId xmlns:a16="http://schemas.microsoft.com/office/drawing/2014/main" id="{A811EA79-3451-F245-9C8B-660132D60804}"/>
                </a:ext>
              </a:extLst>
            </p:cNvPr>
            <p:cNvSpPr/>
            <p:nvPr/>
          </p:nvSpPr>
          <p:spPr>
            <a:xfrm>
              <a:off x="1246457" y="9019483"/>
              <a:ext cx="861438" cy="351958"/>
            </a:xfrm>
            <a:custGeom>
              <a:avLst/>
              <a:gdLst>
                <a:gd name="connsiteX0" fmla="*/ 0 w 861438"/>
                <a:gd name="connsiteY0" fmla="*/ 0 h 351958"/>
                <a:gd name="connsiteX1" fmla="*/ 861439 w 861438"/>
                <a:gd name="connsiteY1" fmla="*/ 18599 h 3519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861438" h="351958">
                  <a:moveTo>
                    <a:pt x="0" y="0"/>
                  </a:moveTo>
                  <a:cubicBezTo>
                    <a:pt x="112432" y="475478"/>
                    <a:pt x="799965" y="456879"/>
                    <a:pt x="861439" y="18599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6" name="Forma libre 205">
              <a:extLst>
                <a:ext uri="{FF2B5EF4-FFF2-40B4-BE49-F238E27FC236}">
                  <a16:creationId xmlns:a16="http://schemas.microsoft.com/office/drawing/2014/main" id="{090C587B-8F32-2746-B239-34364343D334}"/>
                </a:ext>
              </a:extLst>
            </p:cNvPr>
            <p:cNvSpPr/>
            <p:nvPr/>
          </p:nvSpPr>
          <p:spPr>
            <a:xfrm>
              <a:off x="1746825" y="8874385"/>
              <a:ext cx="67772" cy="96136"/>
            </a:xfrm>
            <a:custGeom>
              <a:avLst/>
              <a:gdLst>
                <a:gd name="connsiteX0" fmla="*/ 66645 w 67772"/>
                <a:gd name="connsiteY0" fmla="*/ 42402 h 96136"/>
                <a:gd name="connsiteX1" fmla="*/ 42379 w 67772"/>
                <a:gd name="connsiteY1" fmla="*/ 95772 h 96136"/>
                <a:gd name="connsiteX2" fmla="*/ 1127 w 67772"/>
                <a:gd name="connsiteY2" fmla="*/ 53722 h 96136"/>
                <a:gd name="connsiteX3" fmla="*/ 25393 w 67772"/>
                <a:gd name="connsiteY3" fmla="*/ 353 h 96136"/>
                <a:gd name="connsiteX4" fmla="*/ 66645 w 67772"/>
                <a:gd name="connsiteY4" fmla="*/ 42402 h 961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7772" h="96136">
                  <a:moveTo>
                    <a:pt x="66645" y="42402"/>
                  </a:moveTo>
                  <a:cubicBezTo>
                    <a:pt x="71498" y="69087"/>
                    <a:pt x="60174" y="92537"/>
                    <a:pt x="42379" y="95772"/>
                  </a:cubicBezTo>
                  <a:cubicBezTo>
                    <a:pt x="24584" y="99006"/>
                    <a:pt x="5980" y="80407"/>
                    <a:pt x="1127" y="53722"/>
                  </a:cubicBezTo>
                  <a:cubicBezTo>
                    <a:pt x="-3726" y="27038"/>
                    <a:pt x="7598" y="3587"/>
                    <a:pt x="25393" y="353"/>
                  </a:cubicBezTo>
                  <a:cubicBezTo>
                    <a:pt x="43188" y="-2882"/>
                    <a:pt x="61792" y="16525"/>
                    <a:pt x="66645" y="42402"/>
                  </a:cubicBezTo>
                  <a:close/>
                </a:path>
              </a:pathLst>
            </a:custGeom>
            <a:solidFill>
              <a:srgbClr val="00000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7" name="Forma libre 206">
              <a:extLst>
                <a:ext uri="{FF2B5EF4-FFF2-40B4-BE49-F238E27FC236}">
                  <a16:creationId xmlns:a16="http://schemas.microsoft.com/office/drawing/2014/main" id="{6A70ABAF-CEBE-AA48-8F54-4D8E7E6E4A01}"/>
                </a:ext>
              </a:extLst>
            </p:cNvPr>
            <p:cNvSpPr/>
            <p:nvPr/>
          </p:nvSpPr>
          <p:spPr>
            <a:xfrm>
              <a:off x="1594758" y="8886515"/>
              <a:ext cx="67772" cy="96136"/>
            </a:xfrm>
            <a:custGeom>
              <a:avLst/>
              <a:gdLst>
                <a:gd name="connsiteX0" fmla="*/ 1127 w 67772"/>
                <a:gd name="connsiteY0" fmla="*/ 42402 h 96136"/>
                <a:gd name="connsiteX1" fmla="*/ 25393 w 67772"/>
                <a:gd name="connsiteY1" fmla="*/ 95772 h 96136"/>
                <a:gd name="connsiteX2" fmla="*/ 66645 w 67772"/>
                <a:gd name="connsiteY2" fmla="*/ 53722 h 96136"/>
                <a:gd name="connsiteX3" fmla="*/ 42379 w 67772"/>
                <a:gd name="connsiteY3" fmla="*/ 353 h 96136"/>
                <a:gd name="connsiteX4" fmla="*/ 1127 w 67772"/>
                <a:gd name="connsiteY4" fmla="*/ 42402 h 961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7772" h="96136">
                  <a:moveTo>
                    <a:pt x="1127" y="42402"/>
                  </a:moveTo>
                  <a:cubicBezTo>
                    <a:pt x="-3726" y="69087"/>
                    <a:pt x="7598" y="92537"/>
                    <a:pt x="25393" y="95772"/>
                  </a:cubicBezTo>
                  <a:cubicBezTo>
                    <a:pt x="43188" y="99006"/>
                    <a:pt x="61792" y="80407"/>
                    <a:pt x="66645" y="53722"/>
                  </a:cubicBezTo>
                  <a:cubicBezTo>
                    <a:pt x="71498" y="27038"/>
                    <a:pt x="60174" y="3587"/>
                    <a:pt x="42379" y="353"/>
                  </a:cubicBezTo>
                  <a:cubicBezTo>
                    <a:pt x="24584" y="-2882"/>
                    <a:pt x="5980" y="16525"/>
                    <a:pt x="1127" y="42402"/>
                  </a:cubicBezTo>
                  <a:close/>
                </a:path>
              </a:pathLst>
            </a:custGeom>
            <a:solidFill>
              <a:srgbClr val="000000"/>
            </a:solidFill>
            <a:ln w="56620" cap="flat">
              <a:solidFill>
                <a:srgbClr val="000000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8" name="Forma libre 207">
              <a:extLst>
                <a:ext uri="{FF2B5EF4-FFF2-40B4-BE49-F238E27FC236}">
                  <a16:creationId xmlns:a16="http://schemas.microsoft.com/office/drawing/2014/main" id="{05E09ADB-C723-5141-927C-478CD7EA2400}"/>
                </a:ext>
              </a:extLst>
            </p:cNvPr>
            <p:cNvSpPr/>
            <p:nvPr/>
          </p:nvSpPr>
          <p:spPr>
            <a:xfrm>
              <a:off x="2086056" y="8755060"/>
              <a:ext cx="112431" cy="139893"/>
            </a:xfrm>
            <a:custGeom>
              <a:avLst/>
              <a:gdLst>
                <a:gd name="connsiteX0" fmla="*/ 0 w 112431"/>
                <a:gd name="connsiteY0" fmla="*/ 0 h 139893"/>
                <a:gd name="connsiteX1" fmla="*/ 112432 w 112431"/>
                <a:gd name="connsiteY1" fmla="*/ 139894 h 1398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12431" h="139893">
                  <a:moveTo>
                    <a:pt x="0" y="0"/>
                  </a:moveTo>
                  <a:cubicBezTo>
                    <a:pt x="55003" y="66308"/>
                    <a:pt x="93019" y="112400"/>
                    <a:pt x="112432" y="139894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09" name="Forma libre 208">
              <a:extLst>
                <a:ext uri="{FF2B5EF4-FFF2-40B4-BE49-F238E27FC236}">
                  <a16:creationId xmlns:a16="http://schemas.microsoft.com/office/drawing/2014/main" id="{4A58D8F3-F3C3-C344-B18F-E9AA58874D89}"/>
                </a:ext>
              </a:extLst>
            </p:cNvPr>
            <p:cNvSpPr/>
            <p:nvPr/>
          </p:nvSpPr>
          <p:spPr>
            <a:xfrm>
              <a:off x="2208195" y="8745356"/>
              <a:ext cx="154492" cy="148788"/>
            </a:xfrm>
            <a:custGeom>
              <a:avLst/>
              <a:gdLst>
                <a:gd name="connsiteX0" fmla="*/ 0 w 154492"/>
                <a:gd name="connsiteY0" fmla="*/ 0 h 148788"/>
                <a:gd name="connsiteX1" fmla="*/ 154493 w 154492"/>
                <a:gd name="connsiteY1" fmla="*/ 148789 h 1487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54492" h="148788">
                  <a:moveTo>
                    <a:pt x="0" y="0"/>
                  </a:moveTo>
                  <a:cubicBezTo>
                    <a:pt x="32355" y="46092"/>
                    <a:pt x="84122" y="96227"/>
                    <a:pt x="154493" y="148789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0" name="Forma libre 209">
              <a:extLst>
                <a:ext uri="{FF2B5EF4-FFF2-40B4-BE49-F238E27FC236}">
                  <a16:creationId xmlns:a16="http://schemas.microsoft.com/office/drawing/2014/main" id="{6338CA99-1B97-1E48-AACF-E8E872CB678A}"/>
                </a:ext>
              </a:extLst>
            </p:cNvPr>
            <p:cNvSpPr/>
            <p:nvPr/>
          </p:nvSpPr>
          <p:spPr>
            <a:xfrm>
              <a:off x="2306067" y="8716245"/>
              <a:ext cx="263689" cy="130190"/>
            </a:xfrm>
            <a:custGeom>
              <a:avLst/>
              <a:gdLst>
                <a:gd name="connsiteX0" fmla="*/ 0 w 263689"/>
                <a:gd name="connsiteY0" fmla="*/ 0 h 130190"/>
                <a:gd name="connsiteX1" fmla="*/ 263689 w 263689"/>
                <a:gd name="connsiteY1" fmla="*/ 130191 h 1301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63689" h="130190">
                  <a:moveTo>
                    <a:pt x="0" y="0"/>
                  </a:moveTo>
                  <a:cubicBezTo>
                    <a:pt x="72798" y="71160"/>
                    <a:pt x="160964" y="114018"/>
                    <a:pt x="263689" y="130191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1" name="Forma libre 210">
              <a:extLst>
                <a:ext uri="{FF2B5EF4-FFF2-40B4-BE49-F238E27FC236}">
                  <a16:creationId xmlns:a16="http://schemas.microsoft.com/office/drawing/2014/main" id="{0123F240-5B0C-9041-BE51-BA6BD36236E2}"/>
                </a:ext>
              </a:extLst>
            </p:cNvPr>
            <p:cNvSpPr/>
            <p:nvPr/>
          </p:nvSpPr>
          <p:spPr>
            <a:xfrm>
              <a:off x="2386953" y="8698456"/>
              <a:ext cx="317074" cy="50943"/>
            </a:xfrm>
            <a:custGeom>
              <a:avLst/>
              <a:gdLst>
                <a:gd name="connsiteX0" fmla="*/ 0 w 317074"/>
                <a:gd name="connsiteY0" fmla="*/ 0 h 50943"/>
                <a:gd name="connsiteX1" fmla="*/ 317074 w 317074"/>
                <a:gd name="connsiteY1" fmla="*/ 50944 h 509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317074" h="50943">
                  <a:moveTo>
                    <a:pt x="0" y="0"/>
                  </a:moveTo>
                  <a:cubicBezTo>
                    <a:pt x="146404" y="32345"/>
                    <a:pt x="251556" y="49327"/>
                    <a:pt x="317074" y="50944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2" name="Forma libre 211">
              <a:extLst>
                <a:ext uri="{FF2B5EF4-FFF2-40B4-BE49-F238E27FC236}">
                  <a16:creationId xmlns:a16="http://schemas.microsoft.com/office/drawing/2014/main" id="{FABE6705-CD8E-B041-BA87-1E304C902DAC}"/>
                </a:ext>
              </a:extLst>
            </p:cNvPr>
            <p:cNvSpPr/>
            <p:nvPr/>
          </p:nvSpPr>
          <p:spPr>
            <a:xfrm>
              <a:off x="1187855" y="8806813"/>
              <a:ext cx="65881" cy="181942"/>
            </a:xfrm>
            <a:custGeom>
              <a:avLst/>
              <a:gdLst>
                <a:gd name="connsiteX0" fmla="*/ 65881 w 65881"/>
                <a:gd name="connsiteY0" fmla="*/ 0 h 181942"/>
                <a:gd name="connsiteX1" fmla="*/ 1981 w 65881"/>
                <a:gd name="connsiteY1" fmla="*/ 181943 h 181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65881" h="181942">
                  <a:moveTo>
                    <a:pt x="65881" y="0"/>
                  </a:moveTo>
                  <a:cubicBezTo>
                    <a:pt x="14114" y="64691"/>
                    <a:pt x="-6916" y="125338"/>
                    <a:pt x="1981" y="181943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3" name="Forma libre 212">
              <a:extLst>
                <a:ext uri="{FF2B5EF4-FFF2-40B4-BE49-F238E27FC236}">
                  <a16:creationId xmlns:a16="http://schemas.microsoft.com/office/drawing/2014/main" id="{D9539751-956D-4842-9B83-E2530B90C43F}"/>
                </a:ext>
              </a:extLst>
            </p:cNvPr>
            <p:cNvSpPr/>
            <p:nvPr/>
          </p:nvSpPr>
          <p:spPr>
            <a:xfrm>
              <a:off x="1126893" y="8804387"/>
              <a:ext cx="42722" cy="145554"/>
            </a:xfrm>
            <a:custGeom>
              <a:avLst/>
              <a:gdLst>
                <a:gd name="connsiteX0" fmla="*/ 42722 w 42722"/>
                <a:gd name="connsiteY0" fmla="*/ 0 h 145554"/>
                <a:gd name="connsiteX1" fmla="*/ 661 w 42722"/>
                <a:gd name="connsiteY1" fmla="*/ 145554 h 1455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42722" h="145554">
                  <a:moveTo>
                    <a:pt x="42722" y="0"/>
                  </a:moveTo>
                  <a:cubicBezTo>
                    <a:pt x="11177" y="54987"/>
                    <a:pt x="-3383" y="103505"/>
                    <a:pt x="661" y="145554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4" name="Forma libre 213">
              <a:extLst>
                <a:ext uri="{FF2B5EF4-FFF2-40B4-BE49-F238E27FC236}">
                  <a16:creationId xmlns:a16="http://schemas.microsoft.com/office/drawing/2014/main" id="{D249A48C-761D-1847-BAE9-699D21106569}"/>
                </a:ext>
              </a:extLst>
            </p:cNvPr>
            <p:cNvSpPr/>
            <p:nvPr/>
          </p:nvSpPr>
          <p:spPr>
            <a:xfrm>
              <a:off x="1047495" y="8810047"/>
              <a:ext cx="59028" cy="292725"/>
            </a:xfrm>
            <a:custGeom>
              <a:avLst/>
              <a:gdLst>
                <a:gd name="connsiteX0" fmla="*/ 59028 w 59028"/>
                <a:gd name="connsiteY0" fmla="*/ 0 h 292725"/>
                <a:gd name="connsiteX1" fmla="*/ 8879 w 59028"/>
                <a:gd name="connsiteY1" fmla="*/ 292726 h 292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59028" h="292725">
                  <a:moveTo>
                    <a:pt x="59028" y="0"/>
                  </a:moveTo>
                  <a:cubicBezTo>
                    <a:pt x="4026" y="84098"/>
                    <a:pt x="-12152" y="182751"/>
                    <a:pt x="8879" y="292726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5" name="Forma libre 214">
              <a:extLst>
                <a:ext uri="{FF2B5EF4-FFF2-40B4-BE49-F238E27FC236}">
                  <a16:creationId xmlns:a16="http://schemas.microsoft.com/office/drawing/2014/main" id="{27CDDFAD-604C-EB41-8B1E-2C9F3FA53F65}"/>
                </a:ext>
              </a:extLst>
            </p:cNvPr>
            <p:cNvSpPr/>
            <p:nvPr/>
          </p:nvSpPr>
          <p:spPr>
            <a:xfrm>
              <a:off x="1010269" y="8383550"/>
              <a:ext cx="1376684" cy="472589"/>
            </a:xfrm>
            <a:custGeom>
              <a:avLst/>
              <a:gdLst>
                <a:gd name="connsiteX0" fmla="*/ 248321 w 1376684"/>
                <a:gd name="connsiteY0" fmla="*/ 424071 h 472589"/>
                <a:gd name="connsiteX1" fmla="*/ 248321 w 1376684"/>
                <a:gd name="connsiteY1" fmla="*/ 424071 h 472589"/>
                <a:gd name="connsiteX2" fmla="*/ 1376684 w 1376684"/>
                <a:gd name="connsiteY2" fmla="*/ 314905 h 472589"/>
                <a:gd name="connsiteX3" fmla="*/ 697240 w 1376684"/>
                <a:gd name="connsiteY3" fmla="*/ 2772 h 472589"/>
                <a:gd name="connsiteX4" fmla="*/ 0 w 1376684"/>
                <a:gd name="connsiteY4" fmla="*/ 472589 h 472589"/>
                <a:gd name="connsiteX5" fmla="*/ 248321 w 1376684"/>
                <a:gd name="connsiteY5" fmla="*/ 424071 h 47258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376684" h="472589">
                  <a:moveTo>
                    <a:pt x="248321" y="424071"/>
                  </a:moveTo>
                  <a:lnTo>
                    <a:pt x="248321" y="424071"/>
                  </a:lnTo>
                  <a:cubicBezTo>
                    <a:pt x="651134" y="430540"/>
                    <a:pt x="1027256" y="394152"/>
                    <a:pt x="1376684" y="314905"/>
                  </a:cubicBezTo>
                  <a:cubicBezTo>
                    <a:pt x="1304696" y="146709"/>
                    <a:pt x="1121893" y="-23913"/>
                    <a:pt x="697240" y="2772"/>
                  </a:cubicBezTo>
                  <a:cubicBezTo>
                    <a:pt x="352664" y="27031"/>
                    <a:pt x="119712" y="183906"/>
                    <a:pt x="0" y="472589"/>
                  </a:cubicBezTo>
                  <a:cubicBezTo>
                    <a:pt x="29928" y="429731"/>
                    <a:pt x="113241" y="413558"/>
                    <a:pt x="248321" y="424071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6" name="Forma libre 215">
              <a:extLst>
                <a:ext uri="{FF2B5EF4-FFF2-40B4-BE49-F238E27FC236}">
                  <a16:creationId xmlns:a16="http://schemas.microsoft.com/office/drawing/2014/main" id="{5818B8AE-6713-5047-A1CF-800A45C98962}"/>
                </a:ext>
              </a:extLst>
            </p:cNvPr>
            <p:cNvSpPr/>
            <p:nvPr/>
          </p:nvSpPr>
          <p:spPr>
            <a:xfrm>
              <a:off x="1604783" y="8532967"/>
              <a:ext cx="351855" cy="201851"/>
            </a:xfrm>
            <a:custGeom>
              <a:avLst/>
              <a:gdLst>
                <a:gd name="connsiteX0" fmla="*/ 351855 w 351855"/>
                <a:gd name="connsiteY0" fmla="*/ 171149 h 201851"/>
                <a:gd name="connsiteX1" fmla="*/ 0 w 351855"/>
                <a:gd name="connsiteY1" fmla="*/ 183278 h 201851"/>
                <a:gd name="connsiteX2" fmla="*/ 169861 w 351855"/>
                <a:gd name="connsiteY2" fmla="*/ 7805 h 201851"/>
                <a:gd name="connsiteX3" fmla="*/ 321927 w 351855"/>
                <a:gd name="connsiteY3" fmla="*/ 87051 h 201851"/>
                <a:gd name="connsiteX4" fmla="*/ 351855 w 351855"/>
                <a:gd name="connsiteY4" fmla="*/ 171149 h 201851"/>
                <a:gd name="connsiteX5" fmla="*/ 351855 w 351855"/>
                <a:gd name="connsiteY5" fmla="*/ 171149 h 2018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51855" h="201851">
                  <a:moveTo>
                    <a:pt x="351855" y="171149"/>
                  </a:moveTo>
                  <a:cubicBezTo>
                    <a:pt x="231335" y="207537"/>
                    <a:pt x="114050" y="211580"/>
                    <a:pt x="0" y="183278"/>
                  </a:cubicBezTo>
                  <a:cubicBezTo>
                    <a:pt x="41252" y="95137"/>
                    <a:pt x="97872" y="36915"/>
                    <a:pt x="169861" y="7805"/>
                  </a:cubicBezTo>
                  <a:cubicBezTo>
                    <a:pt x="232144" y="-14837"/>
                    <a:pt x="283102" y="11848"/>
                    <a:pt x="321927" y="87051"/>
                  </a:cubicBezTo>
                  <a:cubicBezTo>
                    <a:pt x="341340" y="142846"/>
                    <a:pt x="351855" y="171149"/>
                    <a:pt x="351855" y="171149"/>
                  </a:cubicBezTo>
                  <a:lnTo>
                    <a:pt x="351855" y="171149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7" name="Forma libre 216">
              <a:extLst>
                <a:ext uri="{FF2B5EF4-FFF2-40B4-BE49-F238E27FC236}">
                  <a16:creationId xmlns:a16="http://schemas.microsoft.com/office/drawing/2014/main" id="{6456C026-A49D-D941-8FEC-8C981CDE4909}"/>
                </a:ext>
              </a:extLst>
            </p:cNvPr>
            <p:cNvSpPr/>
            <p:nvPr/>
          </p:nvSpPr>
          <p:spPr>
            <a:xfrm>
              <a:off x="850114" y="9041317"/>
              <a:ext cx="155301" cy="152023"/>
            </a:xfrm>
            <a:custGeom>
              <a:avLst/>
              <a:gdLst>
                <a:gd name="connsiteX0" fmla="*/ 91402 w 155301"/>
                <a:gd name="connsiteY0" fmla="*/ 0 h 152023"/>
                <a:gd name="connsiteX1" fmla="*/ 0 w 155301"/>
                <a:gd name="connsiteY1" fmla="*/ 76012 h 152023"/>
                <a:gd name="connsiteX2" fmla="*/ 91402 w 155301"/>
                <a:gd name="connsiteY2" fmla="*/ 152023 h 152023"/>
                <a:gd name="connsiteX3" fmla="*/ 152066 w 155301"/>
                <a:gd name="connsiteY3" fmla="*/ 132616 h 152023"/>
                <a:gd name="connsiteX4" fmla="*/ 155302 w 155301"/>
                <a:gd name="connsiteY4" fmla="*/ 130191 h 152023"/>
                <a:gd name="connsiteX5" fmla="*/ 143169 w 155301"/>
                <a:gd name="connsiteY5" fmla="*/ 13747 h 152023"/>
                <a:gd name="connsiteX6" fmla="*/ 142360 w 155301"/>
                <a:gd name="connsiteY6" fmla="*/ 13747 h 152023"/>
                <a:gd name="connsiteX7" fmla="*/ 91402 w 155301"/>
                <a:gd name="connsiteY7" fmla="*/ 0 h 1520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55301" h="152023">
                  <a:moveTo>
                    <a:pt x="91402" y="0"/>
                  </a:moveTo>
                  <a:cubicBezTo>
                    <a:pt x="41252" y="0"/>
                    <a:pt x="0" y="33963"/>
                    <a:pt x="0" y="76012"/>
                  </a:cubicBezTo>
                  <a:cubicBezTo>
                    <a:pt x="0" y="118061"/>
                    <a:pt x="40443" y="152023"/>
                    <a:pt x="91402" y="152023"/>
                  </a:cubicBezTo>
                  <a:cubicBezTo>
                    <a:pt x="114859" y="152023"/>
                    <a:pt x="135889" y="144746"/>
                    <a:pt x="152066" y="132616"/>
                  </a:cubicBezTo>
                  <a:cubicBezTo>
                    <a:pt x="153684" y="131807"/>
                    <a:pt x="154493" y="130999"/>
                    <a:pt x="155302" y="130191"/>
                  </a:cubicBezTo>
                  <a:cubicBezTo>
                    <a:pt x="148022" y="92993"/>
                    <a:pt x="143978" y="54179"/>
                    <a:pt x="143169" y="13747"/>
                  </a:cubicBezTo>
                  <a:cubicBezTo>
                    <a:pt x="143169" y="13747"/>
                    <a:pt x="142360" y="13747"/>
                    <a:pt x="142360" y="13747"/>
                  </a:cubicBezTo>
                  <a:cubicBezTo>
                    <a:pt x="126991" y="4852"/>
                    <a:pt x="110005" y="0"/>
                    <a:pt x="91402" y="0"/>
                  </a:cubicBezTo>
                  <a:close/>
                </a:path>
              </a:pathLst>
            </a:custGeom>
            <a:solidFill>
              <a:srgbClr val="FFCC99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18" name="Forma libre 217">
              <a:extLst>
                <a:ext uri="{FF2B5EF4-FFF2-40B4-BE49-F238E27FC236}">
                  <a16:creationId xmlns:a16="http://schemas.microsoft.com/office/drawing/2014/main" id="{EBB88E18-0A7C-8242-8329-F14083F01F97}"/>
                </a:ext>
              </a:extLst>
            </p:cNvPr>
            <p:cNvSpPr/>
            <p:nvPr/>
          </p:nvSpPr>
          <p:spPr>
            <a:xfrm>
              <a:off x="785405" y="8856140"/>
              <a:ext cx="224863" cy="229652"/>
            </a:xfrm>
            <a:custGeom>
              <a:avLst/>
              <a:gdLst>
                <a:gd name="connsiteX0" fmla="*/ 224864 w 224863"/>
                <a:gd name="connsiteY0" fmla="*/ 0 h 229652"/>
                <a:gd name="connsiteX1" fmla="*/ 0 w 224863"/>
                <a:gd name="connsiteY1" fmla="*/ 229652 h 2296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24863" h="229652">
                  <a:moveTo>
                    <a:pt x="224864" y="0"/>
                  </a:moveTo>
                  <a:cubicBezTo>
                    <a:pt x="120521" y="92993"/>
                    <a:pt x="49341" y="166579"/>
                    <a:pt x="0" y="229652"/>
                  </a:cubicBez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grpSp>
        <p:nvGrpSpPr>
          <p:cNvPr id="219" name="Gráfico 3">
            <a:extLst>
              <a:ext uri="{FF2B5EF4-FFF2-40B4-BE49-F238E27FC236}">
                <a16:creationId xmlns:a16="http://schemas.microsoft.com/office/drawing/2014/main" id="{C24A72B1-C368-3C46-9627-0CBAAC92C65D}"/>
              </a:ext>
            </a:extLst>
          </p:cNvPr>
          <p:cNvGrpSpPr/>
          <p:nvPr/>
        </p:nvGrpSpPr>
        <p:grpSpPr>
          <a:xfrm>
            <a:off x="6255902" y="10320124"/>
            <a:ext cx="2944585" cy="2026120"/>
            <a:chOff x="5829379" y="10050493"/>
            <a:chExt cx="3106125" cy="2137273"/>
          </a:xfrm>
          <a:solidFill>
            <a:schemeClr val="accent1"/>
          </a:solidFill>
        </p:grpSpPr>
        <p:sp>
          <p:nvSpPr>
            <p:cNvPr id="220" name="Forma libre 219">
              <a:extLst>
                <a:ext uri="{FF2B5EF4-FFF2-40B4-BE49-F238E27FC236}">
                  <a16:creationId xmlns:a16="http://schemas.microsoft.com/office/drawing/2014/main" id="{28A29C94-7FD7-174B-823B-33B02F7E9855}"/>
                </a:ext>
              </a:extLst>
            </p:cNvPr>
            <p:cNvSpPr/>
            <p:nvPr/>
          </p:nvSpPr>
          <p:spPr>
            <a:xfrm>
              <a:off x="6115001" y="11278810"/>
              <a:ext cx="994901" cy="628309"/>
            </a:xfrm>
            <a:custGeom>
              <a:avLst/>
              <a:gdLst>
                <a:gd name="connsiteX0" fmla="*/ 0 w 994901"/>
                <a:gd name="connsiteY0" fmla="*/ 628309 h 628309"/>
                <a:gd name="connsiteX1" fmla="*/ 994901 w 994901"/>
                <a:gd name="connsiteY1" fmla="*/ 0 h 628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994901" h="628309">
                  <a:moveTo>
                    <a:pt x="0" y="628309"/>
                  </a:moveTo>
                  <a:lnTo>
                    <a:pt x="994901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21" name="Forma libre 220">
              <a:extLst>
                <a:ext uri="{FF2B5EF4-FFF2-40B4-BE49-F238E27FC236}">
                  <a16:creationId xmlns:a16="http://schemas.microsoft.com/office/drawing/2014/main" id="{DDA5F677-1921-C34B-961C-F4A2EB5F3978}"/>
                </a:ext>
              </a:extLst>
            </p:cNvPr>
            <p:cNvSpPr/>
            <p:nvPr/>
          </p:nvSpPr>
          <p:spPr>
            <a:xfrm>
              <a:off x="5829379" y="11834394"/>
              <a:ext cx="423720" cy="353372"/>
            </a:xfrm>
            <a:custGeom>
              <a:avLst/>
              <a:gdLst>
                <a:gd name="connsiteX0" fmla="*/ 339816 w 423720"/>
                <a:gd name="connsiteY0" fmla="*/ 34720 h 353372"/>
                <a:gd name="connsiteX1" fmla="*/ 12227 w 423720"/>
                <a:gd name="connsiteY1" fmla="*/ 113966 h 353372"/>
                <a:gd name="connsiteX2" fmla="*/ 258121 w 423720"/>
                <a:gd name="connsiteY2" fmla="*/ 353322 h 353372"/>
                <a:gd name="connsiteX3" fmla="*/ 379450 w 423720"/>
                <a:gd name="connsiteY3" fmla="*/ 311272 h 353372"/>
                <a:gd name="connsiteX4" fmla="*/ 379450 w 423720"/>
                <a:gd name="connsiteY4" fmla="*/ 311272 h 353372"/>
                <a:gd name="connsiteX5" fmla="*/ 339816 w 423720"/>
                <a:gd name="connsiteY5" fmla="*/ 34720 h 353372"/>
                <a:gd name="connsiteX6" fmla="*/ 172381 w 423720"/>
                <a:gd name="connsiteY6" fmla="*/ 225557 h 353372"/>
                <a:gd name="connsiteX7" fmla="*/ 288858 w 423720"/>
                <a:gd name="connsiteY7" fmla="*/ 110731 h 353372"/>
                <a:gd name="connsiteX8" fmla="*/ 172381 w 423720"/>
                <a:gd name="connsiteY8" fmla="*/ 225557 h 3533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423720" h="353372">
                  <a:moveTo>
                    <a:pt x="339816" y="34720"/>
                  </a:moveTo>
                  <a:cubicBezTo>
                    <a:pt x="237899" y="-42101"/>
                    <a:pt x="98775" y="19355"/>
                    <a:pt x="12227" y="113966"/>
                  </a:cubicBezTo>
                  <a:cubicBezTo>
                    <a:pt x="-55718" y="202916"/>
                    <a:pt x="178043" y="356557"/>
                    <a:pt x="258121" y="353322"/>
                  </a:cubicBezTo>
                  <a:cubicBezTo>
                    <a:pt x="309079" y="351704"/>
                    <a:pt x="348713" y="346044"/>
                    <a:pt x="379450" y="311272"/>
                  </a:cubicBezTo>
                  <a:lnTo>
                    <a:pt x="379450" y="311272"/>
                  </a:lnTo>
                  <a:cubicBezTo>
                    <a:pt x="449821" y="216662"/>
                    <a:pt x="436070" y="124478"/>
                    <a:pt x="339816" y="34720"/>
                  </a:cubicBezTo>
                  <a:close/>
                  <a:moveTo>
                    <a:pt x="172381" y="225557"/>
                  </a:moveTo>
                  <a:cubicBezTo>
                    <a:pt x="21933" y="106688"/>
                    <a:pt x="238708" y="68682"/>
                    <a:pt x="288858" y="110731"/>
                  </a:cubicBezTo>
                  <a:cubicBezTo>
                    <a:pt x="359228" y="168953"/>
                    <a:pt x="301799" y="327445"/>
                    <a:pt x="172381" y="225557"/>
                  </a:cubicBezTo>
                  <a:close/>
                </a:path>
              </a:pathLst>
            </a:custGeom>
            <a:solidFill>
              <a:srgbClr val="CC7B51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22" name="Forma libre 221">
              <a:extLst>
                <a:ext uri="{FF2B5EF4-FFF2-40B4-BE49-F238E27FC236}">
                  <a16:creationId xmlns:a16="http://schemas.microsoft.com/office/drawing/2014/main" id="{BB034E7F-EC2F-1741-BDCB-868F62B4A4DE}"/>
                </a:ext>
              </a:extLst>
            </p:cNvPr>
            <p:cNvSpPr/>
            <p:nvPr/>
          </p:nvSpPr>
          <p:spPr>
            <a:xfrm>
              <a:off x="8240576" y="11468597"/>
              <a:ext cx="618250" cy="593130"/>
            </a:xfrm>
            <a:custGeom>
              <a:avLst/>
              <a:gdLst>
                <a:gd name="connsiteX0" fmla="*/ 16293 w 618250"/>
                <a:gd name="connsiteY0" fmla="*/ 147414 h 593130"/>
                <a:gd name="connsiteX1" fmla="*/ 140858 w 618250"/>
                <a:gd name="connsiteY1" fmla="*/ 22885 h 593130"/>
                <a:gd name="connsiteX2" fmla="*/ 116 w 618250"/>
                <a:gd name="connsiteY2" fmla="*/ 224234 h 593130"/>
                <a:gd name="connsiteX3" fmla="*/ 219318 w 618250"/>
                <a:gd name="connsiteY3" fmla="*/ 5094 h 593130"/>
                <a:gd name="connsiteX4" fmla="*/ 19529 w 618250"/>
                <a:gd name="connsiteY4" fmla="*/ 264666 h 593130"/>
                <a:gd name="connsiteX5" fmla="*/ 284027 w 618250"/>
                <a:gd name="connsiteY5" fmla="*/ 243 h 593130"/>
                <a:gd name="connsiteX6" fmla="*/ 12249 w 618250"/>
                <a:gd name="connsiteY6" fmla="*/ 332591 h 593130"/>
                <a:gd name="connsiteX7" fmla="*/ 334176 w 618250"/>
                <a:gd name="connsiteY7" fmla="*/ 10755 h 593130"/>
                <a:gd name="connsiteX8" fmla="*/ 31662 w 618250"/>
                <a:gd name="connsiteY8" fmla="*/ 367363 h 593130"/>
                <a:gd name="connsiteX9" fmla="*/ 369767 w 618250"/>
                <a:gd name="connsiteY9" fmla="*/ 29353 h 593130"/>
                <a:gd name="connsiteX10" fmla="*/ 42986 w 618250"/>
                <a:gd name="connsiteY10" fmla="*/ 410220 h 593130"/>
                <a:gd name="connsiteX11" fmla="*/ 420725 w 618250"/>
                <a:gd name="connsiteY11" fmla="*/ 32588 h 593130"/>
                <a:gd name="connsiteX12" fmla="*/ 62399 w 618250"/>
                <a:gd name="connsiteY12" fmla="*/ 449035 h 593130"/>
                <a:gd name="connsiteX13" fmla="*/ 447417 w 618250"/>
                <a:gd name="connsiteY13" fmla="*/ 64125 h 593130"/>
                <a:gd name="connsiteX14" fmla="*/ 86665 w 618250"/>
                <a:gd name="connsiteY14" fmla="*/ 478146 h 593130"/>
                <a:gd name="connsiteX15" fmla="*/ 475727 w 618250"/>
                <a:gd name="connsiteY15" fmla="*/ 89192 h 593130"/>
                <a:gd name="connsiteX16" fmla="*/ 129535 w 618250"/>
                <a:gd name="connsiteY16" fmla="*/ 496745 h 593130"/>
                <a:gd name="connsiteX17" fmla="*/ 514553 w 618250"/>
                <a:gd name="connsiteY17" fmla="*/ 111835 h 593130"/>
                <a:gd name="connsiteX18" fmla="*/ 161080 w 618250"/>
                <a:gd name="connsiteY18" fmla="*/ 519386 h 593130"/>
                <a:gd name="connsiteX19" fmla="*/ 536392 w 618250"/>
                <a:gd name="connsiteY19" fmla="*/ 144180 h 593130"/>
                <a:gd name="connsiteX20" fmla="*/ 198288 w 618250"/>
                <a:gd name="connsiteY20" fmla="*/ 542028 h 593130"/>
                <a:gd name="connsiteX21" fmla="*/ 550143 w 618250"/>
                <a:gd name="connsiteY21" fmla="*/ 190272 h 593130"/>
                <a:gd name="connsiteX22" fmla="*/ 233069 w 618250"/>
                <a:gd name="connsiteY22" fmla="*/ 564670 h 593130"/>
                <a:gd name="connsiteX23" fmla="*/ 586542 w 618250"/>
                <a:gd name="connsiteY23" fmla="*/ 211296 h 593130"/>
                <a:gd name="connsiteX24" fmla="*/ 276747 w 618250"/>
                <a:gd name="connsiteY24" fmla="*/ 580034 h 593130"/>
                <a:gd name="connsiteX25" fmla="*/ 589777 w 618250"/>
                <a:gd name="connsiteY25" fmla="*/ 267092 h 593130"/>
                <a:gd name="connsiteX26" fmla="*/ 322852 w 618250"/>
                <a:gd name="connsiteY26" fmla="*/ 592973 h 593130"/>
                <a:gd name="connsiteX27" fmla="*/ 610808 w 618250"/>
                <a:gd name="connsiteY27" fmla="*/ 305098 h 593130"/>
                <a:gd name="connsiteX28" fmla="*/ 386752 w 618250"/>
                <a:gd name="connsiteY28" fmla="*/ 587312 h 593130"/>
                <a:gd name="connsiteX29" fmla="*/ 618087 w 618250"/>
                <a:gd name="connsiteY29" fmla="*/ 356042 h 593130"/>
                <a:gd name="connsiteX30" fmla="*/ 440947 w 618250"/>
                <a:gd name="connsiteY30" fmla="*/ 586503 h 593130"/>
                <a:gd name="connsiteX31" fmla="*/ 597057 w 618250"/>
                <a:gd name="connsiteY31" fmla="*/ 430436 h 593130"/>
                <a:gd name="connsiteX32" fmla="*/ 545289 w 618250"/>
                <a:gd name="connsiteY32" fmla="*/ 542028 h 593130"/>
                <a:gd name="connsiteX33" fmla="*/ 566321 w 618250"/>
                <a:gd name="connsiteY33" fmla="*/ 521004 h 593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618250" h="593130">
                  <a:moveTo>
                    <a:pt x="16293" y="147414"/>
                  </a:moveTo>
                  <a:cubicBezTo>
                    <a:pt x="21956" y="153075"/>
                    <a:pt x="136005" y="17224"/>
                    <a:pt x="140858" y="22885"/>
                  </a:cubicBezTo>
                  <a:cubicBezTo>
                    <a:pt x="144094" y="26119"/>
                    <a:pt x="-4737" y="219383"/>
                    <a:pt x="116" y="224234"/>
                  </a:cubicBezTo>
                  <a:cubicBezTo>
                    <a:pt x="9014" y="233130"/>
                    <a:pt x="209611" y="-4609"/>
                    <a:pt x="219318" y="5094"/>
                  </a:cubicBezTo>
                  <a:cubicBezTo>
                    <a:pt x="224171" y="9946"/>
                    <a:pt x="13867" y="259006"/>
                    <a:pt x="19529" y="264666"/>
                  </a:cubicBezTo>
                  <a:cubicBezTo>
                    <a:pt x="30044" y="275179"/>
                    <a:pt x="273512" y="-9461"/>
                    <a:pt x="284027" y="243"/>
                  </a:cubicBezTo>
                  <a:cubicBezTo>
                    <a:pt x="291307" y="7521"/>
                    <a:pt x="3352" y="324505"/>
                    <a:pt x="12249" y="332591"/>
                  </a:cubicBezTo>
                  <a:cubicBezTo>
                    <a:pt x="22764" y="343104"/>
                    <a:pt x="324470" y="1051"/>
                    <a:pt x="334176" y="10755"/>
                  </a:cubicBezTo>
                  <a:cubicBezTo>
                    <a:pt x="343074" y="19650"/>
                    <a:pt x="22764" y="358468"/>
                    <a:pt x="31662" y="367363"/>
                  </a:cubicBezTo>
                  <a:cubicBezTo>
                    <a:pt x="42177" y="377875"/>
                    <a:pt x="360869" y="19650"/>
                    <a:pt x="369767" y="29353"/>
                  </a:cubicBezTo>
                  <a:cubicBezTo>
                    <a:pt x="377855" y="37440"/>
                    <a:pt x="34089" y="402134"/>
                    <a:pt x="42986" y="410220"/>
                  </a:cubicBezTo>
                  <a:cubicBezTo>
                    <a:pt x="56737" y="423968"/>
                    <a:pt x="406974" y="19650"/>
                    <a:pt x="420725" y="32588"/>
                  </a:cubicBezTo>
                  <a:cubicBezTo>
                    <a:pt x="432049" y="43909"/>
                    <a:pt x="51074" y="437714"/>
                    <a:pt x="62399" y="449035"/>
                  </a:cubicBezTo>
                  <a:cubicBezTo>
                    <a:pt x="73723" y="460356"/>
                    <a:pt x="435284" y="51995"/>
                    <a:pt x="447417" y="64125"/>
                  </a:cubicBezTo>
                  <a:cubicBezTo>
                    <a:pt x="457124" y="73828"/>
                    <a:pt x="78576" y="470059"/>
                    <a:pt x="86665" y="478146"/>
                  </a:cubicBezTo>
                  <a:cubicBezTo>
                    <a:pt x="100415" y="491893"/>
                    <a:pt x="461977" y="76255"/>
                    <a:pt x="475727" y="89192"/>
                  </a:cubicBezTo>
                  <a:cubicBezTo>
                    <a:pt x="483816" y="97279"/>
                    <a:pt x="118210" y="485424"/>
                    <a:pt x="129535" y="496745"/>
                  </a:cubicBezTo>
                  <a:cubicBezTo>
                    <a:pt x="140049" y="507256"/>
                    <a:pt x="502420" y="99705"/>
                    <a:pt x="514553" y="111835"/>
                  </a:cubicBezTo>
                  <a:cubicBezTo>
                    <a:pt x="525068" y="122346"/>
                    <a:pt x="151374" y="508874"/>
                    <a:pt x="161080" y="519386"/>
                  </a:cubicBezTo>
                  <a:cubicBezTo>
                    <a:pt x="172404" y="530707"/>
                    <a:pt x="521023" y="129624"/>
                    <a:pt x="536392" y="144180"/>
                  </a:cubicBezTo>
                  <a:cubicBezTo>
                    <a:pt x="546099" y="153883"/>
                    <a:pt x="186964" y="531515"/>
                    <a:pt x="198288" y="542028"/>
                  </a:cubicBezTo>
                  <a:cubicBezTo>
                    <a:pt x="212038" y="555775"/>
                    <a:pt x="536392" y="176525"/>
                    <a:pt x="550143" y="190272"/>
                  </a:cubicBezTo>
                  <a:cubicBezTo>
                    <a:pt x="559849" y="199975"/>
                    <a:pt x="223363" y="554158"/>
                    <a:pt x="233069" y="564670"/>
                  </a:cubicBezTo>
                  <a:cubicBezTo>
                    <a:pt x="246010" y="577608"/>
                    <a:pt x="576835" y="201593"/>
                    <a:pt x="586542" y="211296"/>
                  </a:cubicBezTo>
                  <a:cubicBezTo>
                    <a:pt x="594631" y="219383"/>
                    <a:pt x="268659" y="571947"/>
                    <a:pt x="276747" y="580034"/>
                  </a:cubicBezTo>
                  <a:cubicBezTo>
                    <a:pt x="288880" y="592163"/>
                    <a:pt x="579262" y="256580"/>
                    <a:pt x="589777" y="267092"/>
                  </a:cubicBezTo>
                  <a:cubicBezTo>
                    <a:pt x="597057" y="274370"/>
                    <a:pt x="315573" y="585695"/>
                    <a:pt x="322852" y="592973"/>
                  </a:cubicBezTo>
                  <a:cubicBezTo>
                    <a:pt x="330941" y="601059"/>
                    <a:pt x="601910" y="296203"/>
                    <a:pt x="610808" y="305098"/>
                  </a:cubicBezTo>
                  <a:cubicBezTo>
                    <a:pt x="616470" y="310759"/>
                    <a:pt x="379472" y="580034"/>
                    <a:pt x="386752" y="587312"/>
                  </a:cubicBezTo>
                  <a:cubicBezTo>
                    <a:pt x="394032" y="594589"/>
                    <a:pt x="609998" y="347956"/>
                    <a:pt x="618087" y="356042"/>
                  </a:cubicBezTo>
                  <a:cubicBezTo>
                    <a:pt x="624558" y="362512"/>
                    <a:pt x="436903" y="581651"/>
                    <a:pt x="440947" y="586503"/>
                  </a:cubicBezTo>
                  <a:cubicBezTo>
                    <a:pt x="448226" y="593781"/>
                    <a:pt x="589777" y="422350"/>
                    <a:pt x="597057" y="430436"/>
                  </a:cubicBezTo>
                  <a:cubicBezTo>
                    <a:pt x="599484" y="432862"/>
                    <a:pt x="542863" y="539602"/>
                    <a:pt x="545289" y="542028"/>
                  </a:cubicBezTo>
                  <a:cubicBezTo>
                    <a:pt x="547716" y="544454"/>
                    <a:pt x="563894" y="517769"/>
                    <a:pt x="566321" y="521004"/>
                  </a:cubicBezTo>
                </a:path>
              </a:pathLst>
            </a:custGeom>
            <a:noFill/>
            <a:ln w="16177" cap="rnd">
              <a:solidFill>
                <a:srgbClr val="663E3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23" name="Forma libre 222">
              <a:extLst>
                <a:ext uri="{FF2B5EF4-FFF2-40B4-BE49-F238E27FC236}">
                  <a16:creationId xmlns:a16="http://schemas.microsoft.com/office/drawing/2014/main" id="{9915D6DD-57EA-D94A-AB35-ECBDBCB6906C}"/>
                </a:ext>
              </a:extLst>
            </p:cNvPr>
            <p:cNvSpPr/>
            <p:nvPr/>
          </p:nvSpPr>
          <p:spPr>
            <a:xfrm>
              <a:off x="7231957" y="11468694"/>
              <a:ext cx="607605" cy="589826"/>
            </a:xfrm>
            <a:custGeom>
              <a:avLst/>
              <a:gdLst>
                <a:gd name="connsiteX0" fmla="*/ 25158 w 607605"/>
                <a:gd name="connsiteY0" fmla="*/ 127101 h 589826"/>
                <a:gd name="connsiteX1" fmla="*/ 137590 w 607605"/>
                <a:gd name="connsiteY1" fmla="*/ 14701 h 589826"/>
                <a:gd name="connsiteX2" fmla="*/ 83 w 607605"/>
                <a:gd name="connsiteY2" fmla="*/ 207964 h 589826"/>
                <a:gd name="connsiteX3" fmla="*/ 200682 w 607605"/>
                <a:gd name="connsiteY3" fmla="*/ 7423 h 589826"/>
                <a:gd name="connsiteX4" fmla="*/ 892 w 607605"/>
                <a:gd name="connsiteY4" fmla="*/ 261335 h 589826"/>
                <a:gd name="connsiteX5" fmla="*/ 258111 w 607605"/>
                <a:gd name="connsiteY5" fmla="*/ 4188 h 589826"/>
                <a:gd name="connsiteX6" fmla="*/ 7363 w 607605"/>
                <a:gd name="connsiteY6" fmla="*/ 314704 h 589826"/>
                <a:gd name="connsiteX7" fmla="*/ 322011 w 607605"/>
                <a:gd name="connsiteY7" fmla="*/ 145 h 589826"/>
                <a:gd name="connsiteX8" fmla="*/ 27585 w 607605"/>
                <a:gd name="connsiteY8" fmla="*/ 347858 h 589826"/>
                <a:gd name="connsiteX9" fmla="*/ 367307 w 607605"/>
                <a:gd name="connsiteY9" fmla="*/ 8232 h 589826"/>
                <a:gd name="connsiteX10" fmla="*/ 41335 w 607605"/>
                <a:gd name="connsiteY10" fmla="*/ 385864 h 589826"/>
                <a:gd name="connsiteX11" fmla="*/ 391573 w 607605"/>
                <a:gd name="connsiteY11" fmla="*/ 35725 h 589826"/>
                <a:gd name="connsiteX12" fmla="*/ 55086 w 607605"/>
                <a:gd name="connsiteY12" fmla="*/ 435191 h 589826"/>
                <a:gd name="connsiteX13" fmla="*/ 430398 w 607605"/>
                <a:gd name="connsiteY13" fmla="*/ 59984 h 589826"/>
                <a:gd name="connsiteX14" fmla="*/ 82587 w 607605"/>
                <a:gd name="connsiteY14" fmla="*/ 461067 h 589826"/>
                <a:gd name="connsiteX15" fmla="*/ 476504 w 607605"/>
                <a:gd name="connsiteY15" fmla="*/ 67262 h 589826"/>
                <a:gd name="connsiteX16" fmla="*/ 114133 w 607605"/>
                <a:gd name="connsiteY16" fmla="*/ 483709 h 589826"/>
                <a:gd name="connsiteX17" fmla="*/ 499961 w 607605"/>
                <a:gd name="connsiteY17" fmla="*/ 97990 h 589826"/>
                <a:gd name="connsiteX18" fmla="*/ 132737 w 607605"/>
                <a:gd name="connsiteY18" fmla="*/ 516863 h 589826"/>
                <a:gd name="connsiteX19" fmla="*/ 533933 w 607605"/>
                <a:gd name="connsiteY19" fmla="*/ 115780 h 589826"/>
                <a:gd name="connsiteX20" fmla="*/ 175606 w 607605"/>
                <a:gd name="connsiteY20" fmla="*/ 533036 h 589826"/>
                <a:gd name="connsiteX21" fmla="*/ 554154 w 607605"/>
                <a:gd name="connsiteY21" fmla="*/ 154594 h 589826"/>
                <a:gd name="connsiteX22" fmla="*/ 204726 w 607605"/>
                <a:gd name="connsiteY22" fmla="*/ 558103 h 589826"/>
                <a:gd name="connsiteX23" fmla="*/ 571141 w 607605"/>
                <a:gd name="connsiteY23" fmla="*/ 191791 h 589826"/>
                <a:gd name="connsiteX24" fmla="*/ 258919 w 607605"/>
                <a:gd name="connsiteY24" fmla="*/ 562955 h 589826"/>
                <a:gd name="connsiteX25" fmla="*/ 581656 w 607605"/>
                <a:gd name="connsiteY25" fmla="*/ 240309 h 589826"/>
                <a:gd name="connsiteX26" fmla="*/ 292083 w 607605"/>
                <a:gd name="connsiteY26" fmla="*/ 589640 h 589826"/>
                <a:gd name="connsiteX27" fmla="*/ 587318 w 607605"/>
                <a:gd name="connsiteY27" fmla="*/ 294489 h 589826"/>
                <a:gd name="connsiteX28" fmla="*/ 350321 w 607605"/>
                <a:gd name="connsiteY28" fmla="*/ 587214 h 589826"/>
                <a:gd name="connsiteX29" fmla="*/ 592980 w 607605"/>
                <a:gd name="connsiteY29" fmla="*/ 344624 h 589826"/>
                <a:gd name="connsiteX30" fmla="*/ 419883 w 607605"/>
                <a:gd name="connsiteY30" fmla="*/ 575893 h 589826"/>
                <a:gd name="connsiteX31" fmla="*/ 607539 w 607605"/>
                <a:gd name="connsiteY31" fmla="*/ 388290 h 589826"/>
                <a:gd name="connsiteX32" fmla="*/ 499152 w 607605"/>
                <a:gd name="connsiteY32" fmla="*/ 551634 h 589826"/>
                <a:gd name="connsiteX33" fmla="*/ 581656 w 607605"/>
                <a:gd name="connsiteY33" fmla="*/ 469154 h 5898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607605" h="589826">
                  <a:moveTo>
                    <a:pt x="25158" y="127101"/>
                  </a:moveTo>
                  <a:cubicBezTo>
                    <a:pt x="30011" y="131953"/>
                    <a:pt x="131928" y="9040"/>
                    <a:pt x="137590" y="14701"/>
                  </a:cubicBezTo>
                  <a:cubicBezTo>
                    <a:pt x="140825" y="17935"/>
                    <a:pt x="-3961" y="203112"/>
                    <a:pt x="83" y="207964"/>
                  </a:cubicBezTo>
                  <a:cubicBezTo>
                    <a:pt x="7363" y="215242"/>
                    <a:pt x="191784" y="-1472"/>
                    <a:pt x="200682" y="7423"/>
                  </a:cubicBezTo>
                  <a:cubicBezTo>
                    <a:pt x="207152" y="13892"/>
                    <a:pt x="-4770" y="256482"/>
                    <a:pt x="892" y="261335"/>
                  </a:cubicBezTo>
                  <a:cubicBezTo>
                    <a:pt x="8981" y="269421"/>
                    <a:pt x="250022" y="-3090"/>
                    <a:pt x="258111" y="4188"/>
                  </a:cubicBezTo>
                  <a:cubicBezTo>
                    <a:pt x="265391" y="11466"/>
                    <a:pt x="-725" y="307427"/>
                    <a:pt x="7363" y="314704"/>
                  </a:cubicBezTo>
                  <a:cubicBezTo>
                    <a:pt x="17070" y="324408"/>
                    <a:pt x="313113" y="-7941"/>
                    <a:pt x="322011" y="145"/>
                  </a:cubicBezTo>
                  <a:cubicBezTo>
                    <a:pt x="330100" y="8232"/>
                    <a:pt x="17878" y="338155"/>
                    <a:pt x="27585" y="347858"/>
                  </a:cubicBezTo>
                  <a:cubicBezTo>
                    <a:pt x="39718" y="359988"/>
                    <a:pt x="353556" y="-4706"/>
                    <a:pt x="367307" y="8232"/>
                  </a:cubicBezTo>
                  <a:cubicBezTo>
                    <a:pt x="374587" y="15509"/>
                    <a:pt x="31629" y="376161"/>
                    <a:pt x="41335" y="385864"/>
                  </a:cubicBezTo>
                  <a:cubicBezTo>
                    <a:pt x="55895" y="400420"/>
                    <a:pt x="379440" y="22787"/>
                    <a:pt x="391573" y="35725"/>
                  </a:cubicBezTo>
                  <a:cubicBezTo>
                    <a:pt x="401279" y="45429"/>
                    <a:pt x="45380" y="424679"/>
                    <a:pt x="55086" y="435191"/>
                  </a:cubicBezTo>
                  <a:cubicBezTo>
                    <a:pt x="68028" y="448129"/>
                    <a:pt x="416647" y="47046"/>
                    <a:pt x="430398" y="59984"/>
                  </a:cubicBezTo>
                  <a:cubicBezTo>
                    <a:pt x="439296" y="68879"/>
                    <a:pt x="72881" y="452172"/>
                    <a:pt x="82587" y="461067"/>
                  </a:cubicBezTo>
                  <a:cubicBezTo>
                    <a:pt x="93102" y="471580"/>
                    <a:pt x="463562" y="54323"/>
                    <a:pt x="476504" y="67262"/>
                  </a:cubicBezTo>
                  <a:cubicBezTo>
                    <a:pt x="484592" y="75349"/>
                    <a:pt x="105235" y="474814"/>
                    <a:pt x="114133" y="483709"/>
                  </a:cubicBezTo>
                  <a:cubicBezTo>
                    <a:pt x="127075" y="496647"/>
                    <a:pt x="487019" y="85052"/>
                    <a:pt x="499961" y="97990"/>
                  </a:cubicBezTo>
                  <a:cubicBezTo>
                    <a:pt x="511285" y="109311"/>
                    <a:pt x="121413" y="506351"/>
                    <a:pt x="132737" y="516863"/>
                  </a:cubicBezTo>
                  <a:cubicBezTo>
                    <a:pt x="145678" y="529801"/>
                    <a:pt x="520182" y="102033"/>
                    <a:pt x="533933" y="115780"/>
                  </a:cubicBezTo>
                  <a:cubicBezTo>
                    <a:pt x="543639" y="125484"/>
                    <a:pt x="166709" y="524141"/>
                    <a:pt x="175606" y="533036"/>
                  </a:cubicBezTo>
                  <a:cubicBezTo>
                    <a:pt x="189357" y="546782"/>
                    <a:pt x="541213" y="142465"/>
                    <a:pt x="554154" y="154594"/>
                  </a:cubicBezTo>
                  <a:cubicBezTo>
                    <a:pt x="563052" y="163489"/>
                    <a:pt x="197446" y="550017"/>
                    <a:pt x="204726" y="558103"/>
                  </a:cubicBezTo>
                  <a:cubicBezTo>
                    <a:pt x="218476" y="571850"/>
                    <a:pt x="561434" y="181280"/>
                    <a:pt x="571141" y="191791"/>
                  </a:cubicBezTo>
                  <a:cubicBezTo>
                    <a:pt x="580847" y="201496"/>
                    <a:pt x="248404" y="553252"/>
                    <a:pt x="258919" y="562955"/>
                  </a:cubicBezTo>
                  <a:cubicBezTo>
                    <a:pt x="267817" y="571850"/>
                    <a:pt x="569523" y="228989"/>
                    <a:pt x="581656" y="240309"/>
                  </a:cubicBezTo>
                  <a:cubicBezTo>
                    <a:pt x="590553" y="249205"/>
                    <a:pt x="283185" y="581554"/>
                    <a:pt x="292083" y="589640"/>
                  </a:cubicBezTo>
                  <a:cubicBezTo>
                    <a:pt x="300980" y="598535"/>
                    <a:pt x="579229" y="286402"/>
                    <a:pt x="587318" y="294489"/>
                  </a:cubicBezTo>
                  <a:cubicBezTo>
                    <a:pt x="593789" y="300957"/>
                    <a:pt x="343041" y="579936"/>
                    <a:pt x="350321" y="587214"/>
                  </a:cubicBezTo>
                  <a:cubicBezTo>
                    <a:pt x="360836" y="597727"/>
                    <a:pt x="581656" y="334112"/>
                    <a:pt x="592980" y="344624"/>
                  </a:cubicBezTo>
                  <a:cubicBezTo>
                    <a:pt x="598642" y="350285"/>
                    <a:pt x="414221" y="570233"/>
                    <a:pt x="419883" y="575893"/>
                  </a:cubicBezTo>
                  <a:cubicBezTo>
                    <a:pt x="426354" y="582363"/>
                    <a:pt x="601069" y="381012"/>
                    <a:pt x="607539" y="388290"/>
                  </a:cubicBezTo>
                  <a:cubicBezTo>
                    <a:pt x="610775" y="391525"/>
                    <a:pt x="495107" y="547591"/>
                    <a:pt x="499152" y="551634"/>
                  </a:cubicBezTo>
                  <a:cubicBezTo>
                    <a:pt x="504005" y="556487"/>
                    <a:pt x="575994" y="464302"/>
                    <a:pt x="581656" y="469154"/>
                  </a:cubicBezTo>
                </a:path>
              </a:pathLst>
            </a:custGeom>
            <a:noFill/>
            <a:ln w="16177" cap="rnd">
              <a:solidFill>
                <a:srgbClr val="663E3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224" name="Gráfico 3">
              <a:extLst>
                <a:ext uri="{FF2B5EF4-FFF2-40B4-BE49-F238E27FC236}">
                  <a16:creationId xmlns:a16="http://schemas.microsoft.com/office/drawing/2014/main" id="{C24A72B1-C368-3C46-9627-0CBAAC92C65D}"/>
                </a:ext>
              </a:extLst>
            </p:cNvPr>
            <p:cNvGrpSpPr/>
            <p:nvPr/>
          </p:nvGrpSpPr>
          <p:grpSpPr>
            <a:xfrm>
              <a:off x="7156633" y="11067405"/>
              <a:ext cx="1731958" cy="566868"/>
              <a:chOff x="7156633" y="11067405"/>
              <a:chExt cx="1731958" cy="566868"/>
            </a:xfrm>
            <a:noFill/>
          </p:grpSpPr>
          <p:sp>
            <p:nvSpPr>
              <p:cNvPr id="225" name="Forma libre 224">
                <a:extLst>
                  <a:ext uri="{FF2B5EF4-FFF2-40B4-BE49-F238E27FC236}">
                    <a16:creationId xmlns:a16="http://schemas.microsoft.com/office/drawing/2014/main" id="{190DD716-35D7-8343-A1A6-ED8ABBC86569}"/>
                  </a:ext>
                </a:extLst>
              </p:cNvPr>
              <p:cNvSpPr/>
              <p:nvPr/>
            </p:nvSpPr>
            <p:spPr>
              <a:xfrm>
                <a:off x="8385478" y="11073154"/>
                <a:ext cx="503113" cy="432362"/>
              </a:xfrm>
              <a:custGeom>
                <a:avLst/>
                <a:gdLst>
                  <a:gd name="connsiteX0" fmla="*/ 0 w 503113"/>
                  <a:gd name="connsiteY0" fmla="*/ 358489 h 432362"/>
                  <a:gd name="connsiteX1" fmla="*/ 351855 w 503113"/>
                  <a:gd name="connsiteY1" fmla="*/ 6733 h 432362"/>
                  <a:gd name="connsiteX2" fmla="*/ 114050 w 503113"/>
                  <a:gd name="connsiteY2" fmla="*/ 304310 h 432362"/>
                  <a:gd name="connsiteX3" fmla="*/ 417374 w 503113"/>
                  <a:gd name="connsiteY3" fmla="*/ 1072 h 432362"/>
                  <a:gd name="connsiteX4" fmla="*/ 184421 w 503113"/>
                  <a:gd name="connsiteY4" fmla="*/ 287329 h 432362"/>
                  <a:gd name="connsiteX5" fmla="*/ 471567 w 503113"/>
                  <a:gd name="connsiteY5" fmla="*/ 263 h 432362"/>
                  <a:gd name="connsiteX6" fmla="*/ 247513 w 503113"/>
                  <a:gd name="connsiteY6" fmla="*/ 276817 h 432362"/>
                  <a:gd name="connsiteX7" fmla="*/ 485318 w 503113"/>
                  <a:gd name="connsiteY7" fmla="*/ 39078 h 432362"/>
                  <a:gd name="connsiteX8" fmla="*/ 295235 w 503113"/>
                  <a:gd name="connsiteY8" fmla="*/ 287329 h 432362"/>
                  <a:gd name="connsiteX9" fmla="*/ 499878 w 503113"/>
                  <a:gd name="connsiteY9" fmla="*/ 82744 h 432362"/>
                  <a:gd name="connsiteX10" fmla="*/ 351047 w 503113"/>
                  <a:gd name="connsiteY10" fmla="*/ 291372 h 432362"/>
                  <a:gd name="connsiteX11" fmla="*/ 489362 w 503113"/>
                  <a:gd name="connsiteY11" fmla="*/ 153095 h 432362"/>
                  <a:gd name="connsiteX12" fmla="*/ 374504 w 503113"/>
                  <a:gd name="connsiteY12" fmla="*/ 324526 h 432362"/>
                  <a:gd name="connsiteX13" fmla="*/ 492598 w 503113"/>
                  <a:gd name="connsiteY13" fmla="*/ 206465 h 432362"/>
                  <a:gd name="connsiteX14" fmla="*/ 415756 w 503113"/>
                  <a:gd name="connsiteY14" fmla="*/ 342316 h 432362"/>
                  <a:gd name="connsiteX15" fmla="*/ 492598 w 503113"/>
                  <a:gd name="connsiteY15" fmla="*/ 265496 h 432362"/>
                  <a:gd name="connsiteX16" fmla="*/ 460243 w 503113"/>
                  <a:gd name="connsiteY16" fmla="*/ 354446 h 432362"/>
                  <a:gd name="connsiteX17" fmla="*/ 497451 w 503113"/>
                  <a:gd name="connsiteY17" fmla="*/ 317249 h 432362"/>
                  <a:gd name="connsiteX18" fmla="*/ 482083 w 503113"/>
                  <a:gd name="connsiteY18" fmla="*/ 385173 h 432362"/>
                  <a:gd name="connsiteX19" fmla="*/ 495025 w 503113"/>
                  <a:gd name="connsiteY19" fmla="*/ 372235 h 432362"/>
                  <a:gd name="connsiteX20" fmla="*/ 494216 w 503113"/>
                  <a:gd name="connsiteY20" fmla="*/ 432074 h 432362"/>
                  <a:gd name="connsiteX21" fmla="*/ 503113 w 503113"/>
                  <a:gd name="connsiteY21" fmla="*/ 423180 h 43236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</a:cxnLst>
                <a:rect l="l" t="t" r="r" b="b"/>
                <a:pathLst>
                  <a:path w="503113" h="432362">
                    <a:moveTo>
                      <a:pt x="0" y="358489"/>
                    </a:moveTo>
                    <a:cubicBezTo>
                      <a:pt x="9707" y="368192"/>
                      <a:pt x="341341" y="-2971"/>
                      <a:pt x="351855" y="6733"/>
                    </a:cubicBezTo>
                    <a:cubicBezTo>
                      <a:pt x="359135" y="14010"/>
                      <a:pt x="106770" y="297841"/>
                      <a:pt x="114050" y="304310"/>
                    </a:cubicBezTo>
                    <a:cubicBezTo>
                      <a:pt x="124565" y="314822"/>
                      <a:pt x="406858" y="-9440"/>
                      <a:pt x="417374" y="1072"/>
                    </a:cubicBezTo>
                    <a:cubicBezTo>
                      <a:pt x="423036" y="6733"/>
                      <a:pt x="177141" y="280051"/>
                      <a:pt x="184421" y="287329"/>
                    </a:cubicBezTo>
                    <a:cubicBezTo>
                      <a:pt x="194937" y="297841"/>
                      <a:pt x="460243" y="-10249"/>
                      <a:pt x="471567" y="263"/>
                    </a:cubicBezTo>
                    <a:cubicBezTo>
                      <a:pt x="478847" y="7541"/>
                      <a:pt x="241850" y="271156"/>
                      <a:pt x="247513" y="276817"/>
                    </a:cubicBezTo>
                    <a:cubicBezTo>
                      <a:pt x="256410" y="285712"/>
                      <a:pt x="476420" y="30183"/>
                      <a:pt x="485318" y="39078"/>
                    </a:cubicBezTo>
                    <a:cubicBezTo>
                      <a:pt x="490172" y="43930"/>
                      <a:pt x="289573" y="280860"/>
                      <a:pt x="295235" y="287329"/>
                    </a:cubicBezTo>
                    <a:cubicBezTo>
                      <a:pt x="301706" y="293798"/>
                      <a:pt x="491789" y="74658"/>
                      <a:pt x="499878" y="82744"/>
                    </a:cubicBezTo>
                    <a:cubicBezTo>
                      <a:pt x="503922" y="86787"/>
                      <a:pt x="346194" y="286520"/>
                      <a:pt x="351047" y="291372"/>
                    </a:cubicBezTo>
                    <a:cubicBezTo>
                      <a:pt x="357518" y="297841"/>
                      <a:pt x="482083" y="145009"/>
                      <a:pt x="489362" y="153095"/>
                    </a:cubicBezTo>
                    <a:cubicBezTo>
                      <a:pt x="492598" y="156330"/>
                      <a:pt x="371268" y="321292"/>
                      <a:pt x="374504" y="324526"/>
                    </a:cubicBezTo>
                    <a:cubicBezTo>
                      <a:pt x="380165" y="330187"/>
                      <a:pt x="486936" y="199997"/>
                      <a:pt x="492598" y="206465"/>
                    </a:cubicBezTo>
                    <a:cubicBezTo>
                      <a:pt x="495025" y="208891"/>
                      <a:pt x="413330" y="339890"/>
                      <a:pt x="415756" y="342316"/>
                    </a:cubicBezTo>
                    <a:cubicBezTo>
                      <a:pt x="420609" y="347168"/>
                      <a:pt x="488553" y="261453"/>
                      <a:pt x="492598" y="265496"/>
                    </a:cubicBezTo>
                    <a:cubicBezTo>
                      <a:pt x="494216" y="267113"/>
                      <a:pt x="458626" y="353637"/>
                      <a:pt x="460243" y="354446"/>
                    </a:cubicBezTo>
                    <a:cubicBezTo>
                      <a:pt x="464287" y="358489"/>
                      <a:pt x="492598" y="313205"/>
                      <a:pt x="497451" y="317249"/>
                    </a:cubicBezTo>
                    <a:cubicBezTo>
                      <a:pt x="498260" y="318057"/>
                      <a:pt x="480465" y="383556"/>
                      <a:pt x="482083" y="385173"/>
                    </a:cubicBezTo>
                    <a:cubicBezTo>
                      <a:pt x="485318" y="388408"/>
                      <a:pt x="491789" y="369000"/>
                      <a:pt x="495025" y="372235"/>
                    </a:cubicBezTo>
                    <a:cubicBezTo>
                      <a:pt x="495833" y="373044"/>
                      <a:pt x="493406" y="431266"/>
                      <a:pt x="494216" y="432074"/>
                    </a:cubicBezTo>
                    <a:cubicBezTo>
                      <a:pt x="496642" y="434501"/>
                      <a:pt x="499878" y="420753"/>
                      <a:pt x="503113" y="423180"/>
                    </a:cubicBezTo>
                  </a:path>
                </a:pathLst>
              </a:custGeom>
              <a:noFill/>
              <a:ln w="16177" cap="rnd">
                <a:solidFill>
                  <a:srgbClr val="FF3F40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26" name="Forma libre 225">
                <a:extLst>
                  <a:ext uri="{FF2B5EF4-FFF2-40B4-BE49-F238E27FC236}">
                    <a16:creationId xmlns:a16="http://schemas.microsoft.com/office/drawing/2014/main" id="{3ADC75A4-2457-8547-B353-0DFEEA28A329}"/>
                  </a:ext>
                </a:extLst>
              </p:cNvPr>
              <p:cNvSpPr/>
              <p:nvPr/>
            </p:nvSpPr>
            <p:spPr>
              <a:xfrm>
                <a:off x="7383298" y="11068291"/>
                <a:ext cx="1324916" cy="565982"/>
              </a:xfrm>
              <a:custGeom>
                <a:avLst/>
                <a:gdLst>
                  <a:gd name="connsiteX0" fmla="*/ 0 w 1324916"/>
                  <a:gd name="connsiteY0" fmla="*/ 347179 h 565982"/>
                  <a:gd name="connsiteX1" fmla="*/ 346193 w 1324916"/>
                  <a:gd name="connsiteY1" fmla="*/ 1082 h 565982"/>
                  <a:gd name="connsiteX2" fmla="*/ 107579 w 1324916"/>
                  <a:gd name="connsiteY2" fmla="*/ 297043 h 565982"/>
                  <a:gd name="connsiteX3" fmla="*/ 399578 w 1324916"/>
                  <a:gd name="connsiteY3" fmla="*/ 5126 h 565982"/>
                  <a:gd name="connsiteX4" fmla="*/ 160964 w 1324916"/>
                  <a:gd name="connsiteY4" fmla="*/ 296234 h 565982"/>
                  <a:gd name="connsiteX5" fmla="*/ 444066 w 1324916"/>
                  <a:gd name="connsiteY5" fmla="*/ 13212 h 565982"/>
                  <a:gd name="connsiteX6" fmla="*/ 243468 w 1324916"/>
                  <a:gd name="connsiteY6" fmla="*/ 276018 h 565982"/>
                  <a:gd name="connsiteX7" fmla="*/ 499068 w 1324916"/>
                  <a:gd name="connsiteY7" fmla="*/ 20490 h 565982"/>
                  <a:gd name="connsiteX8" fmla="*/ 294426 w 1324916"/>
                  <a:gd name="connsiteY8" fmla="*/ 286531 h 565982"/>
                  <a:gd name="connsiteX9" fmla="*/ 567822 w 1324916"/>
                  <a:gd name="connsiteY9" fmla="*/ 13212 h 565982"/>
                  <a:gd name="connsiteX10" fmla="*/ 341340 w 1324916"/>
                  <a:gd name="connsiteY10" fmla="*/ 293809 h 565982"/>
                  <a:gd name="connsiteX11" fmla="*/ 618780 w 1324916"/>
                  <a:gd name="connsiteY11" fmla="*/ 16447 h 565982"/>
                  <a:gd name="connsiteX12" fmla="*/ 364797 w 1324916"/>
                  <a:gd name="connsiteY12" fmla="*/ 326154 h 565982"/>
                  <a:gd name="connsiteX13" fmla="*/ 687533 w 1324916"/>
                  <a:gd name="connsiteY13" fmla="*/ 3509 h 565982"/>
                  <a:gd name="connsiteX14" fmla="*/ 403623 w 1324916"/>
                  <a:gd name="connsiteY14" fmla="*/ 343944 h 565982"/>
                  <a:gd name="connsiteX15" fmla="*/ 739301 w 1324916"/>
                  <a:gd name="connsiteY15" fmla="*/ 8360 h 565982"/>
                  <a:gd name="connsiteX16" fmla="*/ 426271 w 1324916"/>
                  <a:gd name="connsiteY16" fmla="*/ 375481 h 565982"/>
                  <a:gd name="connsiteX17" fmla="*/ 782170 w 1324916"/>
                  <a:gd name="connsiteY17" fmla="*/ 19681 h 565982"/>
                  <a:gd name="connsiteX18" fmla="*/ 473994 w 1324916"/>
                  <a:gd name="connsiteY18" fmla="*/ 386802 h 565982"/>
                  <a:gd name="connsiteX19" fmla="*/ 844453 w 1324916"/>
                  <a:gd name="connsiteY19" fmla="*/ 16447 h 565982"/>
                  <a:gd name="connsiteX20" fmla="*/ 494215 w 1324916"/>
                  <a:gd name="connsiteY20" fmla="*/ 426424 h 565982"/>
                  <a:gd name="connsiteX21" fmla="*/ 920486 w 1324916"/>
                  <a:gd name="connsiteY21" fmla="*/ 274 h 565982"/>
                  <a:gd name="connsiteX22" fmla="*/ 512010 w 1324916"/>
                  <a:gd name="connsiteY22" fmla="*/ 470899 h 565982"/>
                  <a:gd name="connsiteX23" fmla="*/ 975489 w 1324916"/>
                  <a:gd name="connsiteY23" fmla="*/ 7552 h 565982"/>
                  <a:gd name="connsiteX24" fmla="*/ 545174 w 1324916"/>
                  <a:gd name="connsiteY24" fmla="*/ 497585 h 565982"/>
                  <a:gd name="connsiteX25" fmla="*/ 1021593 w 1324916"/>
                  <a:gd name="connsiteY25" fmla="*/ 21298 h 565982"/>
                  <a:gd name="connsiteX26" fmla="*/ 547600 w 1324916"/>
                  <a:gd name="connsiteY26" fmla="*/ 557424 h 565982"/>
                  <a:gd name="connsiteX27" fmla="*/ 1104098 w 1324916"/>
                  <a:gd name="connsiteY27" fmla="*/ 1082 h 565982"/>
                  <a:gd name="connsiteX28" fmla="*/ 614736 w 1324916"/>
                  <a:gd name="connsiteY28" fmla="*/ 552572 h 565982"/>
                  <a:gd name="connsiteX29" fmla="*/ 1161527 w 1324916"/>
                  <a:gd name="connsiteY29" fmla="*/ 5935 h 565982"/>
                  <a:gd name="connsiteX30" fmla="*/ 668930 w 1324916"/>
                  <a:gd name="connsiteY30" fmla="*/ 559041 h 565982"/>
                  <a:gd name="connsiteX31" fmla="*/ 1214912 w 1324916"/>
                  <a:gd name="connsiteY31" fmla="*/ 13212 h 565982"/>
                  <a:gd name="connsiteX32" fmla="*/ 715035 w 1324916"/>
                  <a:gd name="connsiteY32" fmla="*/ 565510 h 565982"/>
                  <a:gd name="connsiteX33" fmla="*/ 1267488 w 1324916"/>
                  <a:gd name="connsiteY33" fmla="*/ 13212 h 565982"/>
                  <a:gd name="connsiteX34" fmla="*/ 775700 w 1324916"/>
                  <a:gd name="connsiteY34" fmla="*/ 562275 h 565982"/>
                  <a:gd name="connsiteX35" fmla="*/ 1324917 w 1324916"/>
                  <a:gd name="connsiteY35" fmla="*/ 13212 h 56598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  <a:cxn ang="0">
                    <a:pos x="connsiteX34" y="connsiteY34"/>
                  </a:cxn>
                  <a:cxn ang="0">
                    <a:pos x="connsiteX35" y="connsiteY35"/>
                  </a:cxn>
                </a:cxnLst>
                <a:rect l="l" t="t" r="r" b="b"/>
                <a:pathLst>
                  <a:path w="1324916" h="565982">
                    <a:moveTo>
                      <a:pt x="0" y="347179"/>
                    </a:moveTo>
                    <a:cubicBezTo>
                      <a:pt x="10515" y="357690"/>
                      <a:pt x="335678" y="-9430"/>
                      <a:pt x="346193" y="1082"/>
                    </a:cubicBezTo>
                    <a:cubicBezTo>
                      <a:pt x="354282" y="9169"/>
                      <a:pt x="100299" y="289766"/>
                      <a:pt x="107579" y="297043"/>
                    </a:cubicBezTo>
                    <a:cubicBezTo>
                      <a:pt x="118903" y="308364"/>
                      <a:pt x="391490" y="-3769"/>
                      <a:pt x="399578" y="5126"/>
                    </a:cubicBezTo>
                    <a:cubicBezTo>
                      <a:pt x="405241" y="10786"/>
                      <a:pt x="156110" y="290574"/>
                      <a:pt x="160964" y="296234"/>
                    </a:cubicBezTo>
                    <a:cubicBezTo>
                      <a:pt x="172288" y="307555"/>
                      <a:pt x="434359" y="3509"/>
                      <a:pt x="444066" y="13212"/>
                    </a:cubicBezTo>
                    <a:cubicBezTo>
                      <a:pt x="450537" y="19681"/>
                      <a:pt x="236997" y="269550"/>
                      <a:pt x="243468" y="276018"/>
                    </a:cubicBezTo>
                    <a:cubicBezTo>
                      <a:pt x="254792" y="287339"/>
                      <a:pt x="487744" y="9169"/>
                      <a:pt x="499068" y="20490"/>
                    </a:cubicBezTo>
                    <a:cubicBezTo>
                      <a:pt x="503921" y="25341"/>
                      <a:pt x="287955" y="280062"/>
                      <a:pt x="294426" y="286531"/>
                    </a:cubicBezTo>
                    <a:cubicBezTo>
                      <a:pt x="302515" y="294617"/>
                      <a:pt x="557307" y="1891"/>
                      <a:pt x="567822" y="13212"/>
                    </a:cubicBezTo>
                    <a:cubicBezTo>
                      <a:pt x="573484" y="18873"/>
                      <a:pt x="334060" y="286531"/>
                      <a:pt x="341340" y="293809"/>
                    </a:cubicBezTo>
                    <a:cubicBezTo>
                      <a:pt x="351855" y="304321"/>
                      <a:pt x="607456" y="5935"/>
                      <a:pt x="618780" y="16447"/>
                    </a:cubicBezTo>
                    <a:cubicBezTo>
                      <a:pt x="626869" y="24533"/>
                      <a:pt x="357517" y="318876"/>
                      <a:pt x="364797" y="326154"/>
                    </a:cubicBezTo>
                    <a:cubicBezTo>
                      <a:pt x="374503" y="335858"/>
                      <a:pt x="678636" y="-4578"/>
                      <a:pt x="687533" y="3509"/>
                    </a:cubicBezTo>
                    <a:cubicBezTo>
                      <a:pt x="694813" y="10786"/>
                      <a:pt x="397152" y="337474"/>
                      <a:pt x="403623" y="343944"/>
                    </a:cubicBezTo>
                    <a:cubicBezTo>
                      <a:pt x="413329" y="353647"/>
                      <a:pt x="726359" y="-4578"/>
                      <a:pt x="739301" y="8360"/>
                    </a:cubicBezTo>
                    <a:cubicBezTo>
                      <a:pt x="747389" y="16447"/>
                      <a:pt x="418991" y="367395"/>
                      <a:pt x="426271" y="375481"/>
                    </a:cubicBezTo>
                    <a:cubicBezTo>
                      <a:pt x="439212" y="388419"/>
                      <a:pt x="771655" y="9169"/>
                      <a:pt x="782170" y="19681"/>
                    </a:cubicBezTo>
                    <a:cubicBezTo>
                      <a:pt x="790259" y="27768"/>
                      <a:pt x="465905" y="378716"/>
                      <a:pt x="473994" y="386802"/>
                    </a:cubicBezTo>
                    <a:cubicBezTo>
                      <a:pt x="486127" y="398932"/>
                      <a:pt x="832320" y="3509"/>
                      <a:pt x="844453" y="16447"/>
                    </a:cubicBezTo>
                    <a:cubicBezTo>
                      <a:pt x="854968" y="26959"/>
                      <a:pt x="486127" y="418338"/>
                      <a:pt x="494215" y="426424"/>
                    </a:cubicBezTo>
                    <a:cubicBezTo>
                      <a:pt x="504731" y="436937"/>
                      <a:pt x="907544" y="-12664"/>
                      <a:pt x="920486" y="274"/>
                    </a:cubicBezTo>
                    <a:cubicBezTo>
                      <a:pt x="932619" y="12404"/>
                      <a:pt x="499877" y="457961"/>
                      <a:pt x="512010" y="470899"/>
                    </a:cubicBezTo>
                    <a:cubicBezTo>
                      <a:pt x="528187" y="487072"/>
                      <a:pt x="962547" y="-4578"/>
                      <a:pt x="975489" y="7552"/>
                    </a:cubicBezTo>
                    <a:cubicBezTo>
                      <a:pt x="987622" y="19681"/>
                      <a:pt x="535467" y="487881"/>
                      <a:pt x="545174" y="497585"/>
                    </a:cubicBezTo>
                    <a:cubicBezTo>
                      <a:pt x="562160" y="514566"/>
                      <a:pt x="1007843" y="7552"/>
                      <a:pt x="1021593" y="21298"/>
                    </a:cubicBezTo>
                    <a:cubicBezTo>
                      <a:pt x="1033726" y="33428"/>
                      <a:pt x="533849" y="543676"/>
                      <a:pt x="547600" y="557424"/>
                    </a:cubicBezTo>
                    <a:cubicBezTo>
                      <a:pt x="564586" y="574405"/>
                      <a:pt x="1091156" y="-11856"/>
                      <a:pt x="1104098" y="1082"/>
                    </a:cubicBezTo>
                    <a:cubicBezTo>
                      <a:pt x="1118657" y="15638"/>
                      <a:pt x="602603" y="541251"/>
                      <a:pt x="614736" y="552572"/>
                    </a:cubicBezTo>
                    <a:cubicBezTo>
                      <a:pt x="634149" y="571979"/>
                      <a:pt x="1146967" y="-8621"/>
                      <a:pt x="1161527" y="5935"/>
                    </a:cubicBezTo>
                    <a:cubicBezTo>
                      <a:pt x="1173660" y="18064"/>
                      <a:pt x="655179" y="545294"/>
                      <a:pt x="668930" y="559041"/>
                    </a:cubicBezTo>
                    <a:cubicBezTo>
                      <a:pt x="685915" y="576022"/>
                      <a:pt x="1198735" y="-3769"/>
                      <a:pt x="1214912" y="13212"/>
                    </a:cubicBezTo>
                    <a:cubicBezTo>
                      <a:pt x="1227045" y="25341"/>
                      <a:pt x="703711" y="554189"/>
                      <a:pt x="715035" y="565510"/>
                    </a:cubicBezTo>
                    <a:cubicBezTo>
                      <a:pt x="734447" y="584918"/>
                      <a:pt x="1253738" y="274"/>
                      <a:pt x="1267488" y="13212"/>
                    </a:cubicBezTo>
                    <a:cubicBezTo>
                      <a:pt x="1280430" y="26150"/>
                      <a:pt x="763567" y="550146"/>
                      <a:pt x="775700" y="562275"/>
                    </a:cubicBezTo>
                    <a:cubicBezTo>
                      <a:pt x="794303" y="580874"/>
                      <a:pt x="1311975" y="-534"/>
                      <a:pt x="1324917" y="13212"/>
                    </a:cubicBezTo>
                  </a:path>
                </a:pathLst>
              </a:custGeom>
              <a:noFill/>
              <a:ln w="16177" cap="rnd">
                <a:solidFill>
                  <a:srgbClr val="FF3F40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27" name="Forma libre 226">
                <a:extLst>
                  <a:ext uri="{FF2B5EF4-FFF2-40B4-BE49-F238E27FC236}">
                    <a16:creationId xmlns:a16="http://schemas.microsoft.com/office/drawing/2014/main" id="{21EB6B5D-F0CE-CD42-98AC-9F03E99A89D2}"/>
                  </a:ext>
                </a:extLst>
              </p:cNvPr>
              <p:cNvSpPr/>
              <p:nvPr/>
            </p:nvSpPr>
            <p:spPr>
              <a:xfrm>
                <a:off x="7156633" y="11067405"/>
                <a:ext cx="512193" cy="513465"/>
              </a:xfrm>
              <a:custGeom>
                <a:avLst/>
                <a:gdLst>
                  <a:gd name="connsiteX0" fmla="*/ 6654 w 512193"/>
                  <a:gd name="connsiteY0" fmla="*/ 22184 h 513465"/>
                  <a:gd name="connsiteX1" fmla="*/ 9081 w 512193"/>
                  <a:gd name="connsiteY1" fmla="*/ 19759 h 513465"/>
                  <a:gd name="connsiteX2" fmla="*/ 184 w 512193"/>
                  <a:gd name="connsiteY2" fmla="*/ 90918 h 513465"/>
                  <a:gd name="connsiteX3" fmla="*/ 77026 w 512193"/>
                  <a:gd name="connsiteY3" fmla="*/ 14098 h 513465"/>
                  <a:gd name="connsiteX4" fmla="*/ 16361 w 512193"/>
                  <a:gd name="connsiteY4" fmla="*/ 130542 h 513465"/>
                  <a:gd name="connsiteX5" fmla="*/ 126366 w 512193"/>
                  <a:gd name="connsiteY5" fmla="*/ 20567 h 513465"/>
                  <a:gd name="connsiteX6" fmla="*/ 3419 w 512193"/>
                  <a:gd name="connsiteY6" fmla="*/ 196849 h 513465"/>
                  <a:gd name="connsiteX7" fmla="*/ 182178 w 512193"/>
                  <a:gd name="connsiteY7" fmla="*/ 18141 h 513465"/>
                  <a:gd name="connsiteX8" fmla="*/ 16361 w 512193"/>
                  <a:gd name="connsiteY8" fmla="*/ 236473 h 513465"/>
                  <a:gd name="connsiteX9" fmla="*/ 233136 w 512193"/>
                  <a:gd name="connsiteY9" fmla="*/ 19759 h 513465"/>
                  <a:gd name="connsiteX10" fmla="*/ 3419 w 512193"/>
                  <a:gd name="connsiteY10" fmla="*/ 301972 h 513465"/>
                  <a:gd name="connsiteX11" fmla="*/ 301081 w 512193"/>
                  <a:gd name="connsiteY11" fmla="*/ 4395 h 513465"/>
                  <a:gd name="connsiteX12" fmla="*/ 5846 w 512193"/>
                  <a:gd name="connsiteY12" fmla="*/ 358576 h 513465"/>
                  <a:gd name="connsiteX13" fmla="*/ 358510 w 512193"/>
                  <a:gd name="connsiteY13" fmla="*/ 6012 h 513465"/>
                  <a:gd name="connsiteX14" fmla="*/ 184 w 512193"/>
                  <a:gd name="connsiteY14" fmla="*/ 416799 h 513465"/>
                  <a:gd name="connsiteX15" fmla="*/ 416748 w 512193"/>
                  <a:gd name="connsiteY15" fmla="*/ 352 h 513465"/>
                  <a:gd name="connsiteX16" fmla="*/ 3419 w 512193"/>
                  <a:gd name="connsiteY16" fmla="*/ 470977 h 513465"/>
                  <a:gd name="connsiteX17" fmla="*/ 456382 w 512193"/>
                  <a:gd name="connsiteY17" fmla="*/ 18141 h 513465"/>
                  <a:gd name="connsiteX18" fmla="*/ 17170 w 512193"/>
                  <a:gd name="connsiteY18" fmla="*/ 513026 h 513465"/>
                  <a:gd name="connsiteX19" fmla="*/ 512194 w 512193"/>
                  <a:gd name="connsiteY19" fmla="*/ 18141 h 51346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</a:cxnLst>
                <a:rect l="l" t="t" r="r" b="b"/>
                <a:pathLst>
                  <a:path w="512193" h="513465">
                    <a:moveTo>
                      <a:pt x="6654" y="22184"/>
                    </a:moveTo>
                    <a:cubicBezTo>
                      <a:pt x="9890" y="25419"/>
                      <a:pt x="6654" y="17333"/>
                      <a:pt x="9081" y="19759"/>
                    </a:cubicBezTo>
                    <a:cubicBezTo>
                      <a:pt x="10699" y="21376"/>
                      <a:pt x="-1434" y="89301"/>
                      <a:pt x="184" y="90918"/>
                    </a:cubicBezTo>
                    <a:cubicBezTo>
                      <a:pt x="4228" y="94961"/>
                      <a:pt x="71363" y="9246"/>
                      <a:pt x="77026" y="14098"/>
                    </a:cubicBezTo>
                    <a:cubicBezTo>
                      <a:pt x="79452" y="16524"/>
                      <a:pt x="14743" y="128924"/>
                      <a:pt x="16361" y="130542"/>
                    </a:cubicBezTo>
                    <a:cubicBezTo>
                      <a:pt x="22023" y="136202"/>
                      <a:pt x="120704" y="14098"/>
                      <a:pt x="126366" y="20567"/>
                    </a:cubicBezTo>
                    <a:cubicBezTo>
                      <a:pt x="129602" y="23802"/>
                      <a:pt x="184" y="193616"/>
                      <a:pt x="3419" y="196849"/>
                    </a:cubicBezTo>
                    <a:cubicBezTo>
                      <a:pt x="11508" y="204936"/>
                      <a:pt x="173280" y="9246"/>
                      <a:pt x="182178" y="18141"/>
                    </a:cubicBezTo>
                    <a:cubicBezTo>
                      <a:pt x="187840" y="23802"/>
                      <a:pt x="10699" y="230813"/>
                      <a:pt x="16361" y="236473"/>
                    </a:cubicBezTo>
                    <a:cubicBezTo>
                      <a:pt x="26876" y="246985"/>
                      <a:pt x="224239" y="10864"/>
                      <a:pt x="233136" y="19759"/>
                    </a:cubicBezTo>
                    <a:cubicBezTo>
                      <a:pt x="239607" y="26228"/>
                      <a:pt x="-4669" y="294695"/>
                      <a:pt x="3419" y="301972"/>
                    </a:cubicBezTo>
                    <a:cubicBezTo>
                      <a:pt x="13934" y="312485"/>
                      <a:pt x="288948" y="-7735"/>
                      <a:pt x="301081" y="4395"/>
                    </a:cubicBezTo>
                    <a:cubicBezTo>
                      <a:pt x="309169" y="12481"/>
                      <a:pt x="-2243" y="350490"/>
                      <a:pt x="5846" y="358576"/>
                    </a:cubicBezTo>
                    <a:cubicBezTo>
                      <a:pt x="17170" y="369897"/>
                      <a:pt x="345568" y="-6118"/>
                      <a:pt x="358510" y="6012"/>
                    </a:cubicBezTo>
                    <a:cubicBezTo>
                      <a:pt x="369025" y="16524"/>
                      <a:pt x="-9523" y="407094"/>
                      <a:pt x="184" y="416799"/>
                    </a:cubicBezTo>
                    <a:cubicBezTo>
                      <a:pt x="11508" y="428120"/>
                      <a:pt x="402188" y="-14204"/>
                      <a:pt x="416748" y="352"/>
                    </a:cubicBezTo>
                    <a:cubicBezTo>
                      <a:pt x="428072" y="11672"/>
                      <a:pt x="-6287" y="461274"/>
                      <a:pt x="3419" y="470977"/>
                    </a:cubicBezTo>
                    <a:cubicBezTo>
                      <a:pt x="17979" y="485533"/>
                      <a:pt x="443440" y="4395"/>
                      <a:pt x="456382" y="18141"/>
                    </a:cubicBezTo>
                    <a:cubicBezTo>
                      <a:pt x="468515" y="30271"/>
                      <a:pt x="7464" y="504131"/>
                      <a:pt x="17170" y="513026"/>
                    </a:cubicBezTo>
                    <a:cubicBezTo>
                      <a:pt x="34965" y="530816"/>
                      <a:pt x="496016" y="1968"/>
                      <a:pt x="512194" y="18141"/>
                    </a:cubicBezTo>
                  </a:path>
                </a:pathLst>
              </a:custGeom>
              <a:noFill/>
              <a:ln w="16177" cap="rnd">
                <a:solidFill>
                  <a:srgbClr val="FF3F40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28" name="Forma libre 227">
              <a:extLst>
                <a:ext uri="{FF2B5EF4-FFF2-40B4-BE49-F238E27FC236}">
                  <a16:creationId xmlns:a16="http://schemas.microsoft.com/office/drawing/2014/main" id="{F1E9AAFC-8B58-0647-B84C-4D7EF87093A2}"/>
                </a:ext>
              </a:extLst>
            </p:cNvPr>
            <p:cNvSpPr/>
            <p:nvPr/>
          </p:nvSpPr>
          <p:spPr>
            <a:xfrm>
              <a:off x="7103432" y="10106800"/>
              <a:ext cx="222437" cy="152497"/>
            </a:xfrm>
            <a:custGeom>
              <a:avLst/>
              <a:gdLst>
                <a:gd name="connsiteX0" fmla="*/ 0 w 222437"/>
                <a:gd name="connsiteY0" fmla="*/ 17279 h 152497"/>
                <a:gd name="connsiteX1" fmla="*/ 16986 w 222437"/>
                <a:gd name="connsiteY1" fmla="*/ 298 h 152497"/>
                <a:gd name="connsiteX2" fmla="*/ 17795 w 222437"/>
                <a:gd name="connsiteY2" fmla="*/ 60945 h 152497"/>
                <a:gd name="connsiteX3" fmla="*/ 78460 w 222437"/>
                <a:gd name="connsiteY3" fmla="*/ 298 h 152497"/>
                <a:gd name="connsiteX4" fmla="*/ 51767 w 222437"/>
                <a:gd name="connsiteY4" fmla="*/ 81970 h 152497"/>
                <a:gd name="connsiteX5" fmla="*/ 111623 w 222437"/>
                <a:gd name="connsiteY5" fmla="*/ 22131 h 152497"/>
                <a:gd name="connsiteX6" fmla="*/ 84931 w 222437"/>
                <a:gd name="connsiteY6" fmla="*/ 100569 h 152497"/>
                <a:gd name="connsiteX7" fmla="*/ 128609 w 222437"/>
                <a:gd name="connsiteY7" fmla="*/ 56902 h 152497"/>
                <a:gd name="connsiteX8" fmla="*/ 123756 w 222437"/>
                <a:gd name="connsiteY8" fmla="*/ 114316 h 152497"/>
                <a:gd name="connsiteX9" fmla="*/ 171479 w 222437"/>
                <a:gd name="connsiteY9" fmla="*/ 66606 h 152497"/>
                <a:gd name="connsiteX10" fmla="*/ 165008 w 222437"/>
                <a:gd name="connsiteY10" fmla="*/ 132914 h 152497"/>
                <a:gd name="connsiteX11" fmla="*/ 181994 w 222437"/>
                <a:gd name="connsiteY11" fmla="*/ 115933 h 152497"/>
                <a:gd name="connsiteX12" fmla="*/ 203834 w 222437"/>
                <a:gd name="connsiteY12" fmla="*/ 152322 h 152497"/>
                <a:gd name="connsiteX13" fmla="*/ 222437 w 222437"/>
                <a:gd name="connsiteY13" fmla="*/ 133723 h 1524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222437" h="152497">
                  <a:moveTo>
                    <a:pt x="0" y="17279"/>
                  </a:moveTo>
                  <a:cubicBezTo>
                    <a:pt x="4044" y="21323"/>
                    <a:pt x="12942" y="-2936"/>
                    <a:pt x="16986" y="298"/>
                  </a:cubicBezTo>
                  <a:cubicBezTo>
                    <a:pt x="17795" y="1107"/>
                    <a:pt x="16986" y="59329"/>
                    <a:pt x="17795" y="60945"/>
                  </a:cubicBezTo>
                  <a:cubicBezTo>
                    <a:pt x="21030" y="64180"/>
                    <a:pt x="73606" y="-4554"/>
                    <a:pt x="78460" y="298"/>
                  </a:cubicBezTo>
                  <a:cubicBezTo>
                    <a:pt x="80077" y="1915"/>
                    <a:pt x="50150" y="80353"/>
                    <a:pt x="51767" y="81970"/>
                  </a:cubicBezTo>
                  <a:cubicBezTo>
                    <a:pt x="55811" y="86013"/>
                    <a:pt x="107579" y="18088"/>
                    <a:pt x="111623" y="22131"/>
                  </a:cubicBezTo>
                  <a:cubicBezTo>
                    <a:pt x="113241" y="23748"/>
                    <a:pt x="83313" y="98951"/>
                    <a:pt x="84931" y="100569"/>
                  </a:cubicBezTo>
                  <a:cubicBezTo>
                    <a:pt x="89784" y="105420"/>
                    <a:pt x="124565" y="52859"/>
                    <a:pt x="128609" y="56902"/>
                  </a:cubicBezTo>
                  <a:cubicBezTo>
                    <a:pt x="129418" y="57711"/>
                    <a:pt x="122138" y="113507"/>
                    <a:pt x="123756" y="114316"/>
                  </a:cubicBezTo>
                  <a:cubicBezTo>
                    <a:pt x="128609" y="119167"/>
                    <a:pt x="167435" y="61754"/>
                    <a:pt x="171479" y="66606"/>
                  </a:cubicBezTo>
                  <a:cubicBezTo>
                    <a:pt x="173096" y="68223"/>
                    <a:pt x="164199" y="132106"/>
                    <a:pt x="165008" y="132914"/>
                  </a:cubicBezTo>
                  <a:cubicBezTo>
                    <a:pt x="168243" y="136149"/>
                    <a:pt x="178758" y="112698"/>
                    <a:pt x="181994" y="115933"/>
                  </a:cubicBezTo>
                  <a:cubicBezTo>
                    <a:pt x="182803" y="116742"/>
                    <a:pt x="203024" y="151513"/>
                    <a:pt x="203834" y="152322"/>
                  </a:cubicBezTo>
                  <a:cubicBezTo>
                    <a:pt x="206260" y="154747"/>
                    <a:pt x="219202" y="131297"/>
                    <a:pt x="222437" y="133723"/>
                  </a:cubicBezTo>
                </a:path>
              </a:pathLst>
            </a:custGeom>
            <a:noFill/>
            <a:ln w="16177" cap="rnd">
              <a:solidFill>
                <a:srgbClr val="AEADB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229" name="Gráfico 3">
              <a:extLst>
                <a:ext uri="{FF2B5EF4-FFF2-40B4-BE49-F238E27FC236}">
                  <a16:creationId xmlns:a16="http://schemas.microsoft.com/office/drawing/2014/main" id="{C24A72B1-C368-3C46-9627-0CBAAC92C65D}"/>
                </a:ext>
              </a:extLst>
            </p:cNvPr>
            <p:cNvGrpSpPr/>
            <p:nvPr/>
          </p:nvGrpSpPr>
          <p:grpSpPr>
            <a:xfrm>
              <a:off x="6774224" y="10318004"/>
              <a:ext cx="600176" cy="234062"/>
              <a:chOff x="6774224" y="10318004"/>
              <a:chExt cx="600176" cy="234062"/>
            </a:xfrm>
            <a:noFill/>
          </p:grpSpPr>
          <p:sp>
            <p:nvSpPr>
              <p:cNvPr id="230" name="Forma libre 229">
                <a:extLst>
                  <a:ext uri="{FF2B5EF4-FFF2-40B4-BE49-F238E27FC236}">
                    <a16:creationId xmlns:a16="http://schemas.microsoft.com/office/drawing/2014/main" id="{218B2FBE-C639-D845-BA2B-7DF605F6FCC3}"/>
                  </a:ext>
                </a:extLst>
              </p:cNvPr>
              <p:cNvSpPr/>
              <p:nvPr/>
            </p:nvSpPr>
            <p:spPr>
              <a:xfrm>
                <a:off x="6774224" y="10324509"/>
                <a:ext cx="600176" cy="227557"/>
              </a:xfrm>
              <a:custGeom>
                <a:avLst/>
                <a:gdLst>
                  <a:gd name="connsiteX0" fmla="*/ 0 w 600176"/>
                  <a:gd name="connsiteY0" fmla="*/ 112512 h 227557"/>
                  <a:gd name="connsiteX1" fmla="*/ 109196 w 600176"/>
                  <a:gd name="connsiteY1" fmla="*/ 3346 h 227557"/>
                  <a:gd name="connsiteX2" fmla="*/ 29928 w 600176"/>
                  <a:gd name="connsiteY2" fmla="*/ 144857 h 227557"/>
                  <a:gd name="connsiteX3" fmla="*/ 174714 w 600176"/>
                  <a:gd name="connsiteY3" fmla="*/ 111 h 227557"/>
                  <a:gd name="connsiteX4" fmla="*/ 68753 w 600176"/>
                  <a:gd name="connsiteY4" fmla="*/ 165882 h 227557"/>
                  <a:gd name="connsiteX5" fmla="*/ 228908 w 600176"/>
                  <a:gd name="connsiteY5" fmla="*/ 5772 h 227557"/>
                  <a:gd name="connsiteX6" fmla="*/ 116476 w 600176"/>
                  <a:gd name="connsiteY6" fmla="*/ 173968 h 227557"/>
                  <a:gd name="connsiteX7" fmla="*/ 271778 w 600176"/>
                  <a:gd name="connsiteY7" fmla="*/ 18710 h 227557"/>
                  <a:gd name="connsiteX8" fmla="*/ 162581 w 600176"/>
                  <a:gd name="connsiteY8" fmla="*/ 187715 h 227557"/>
                  <a:gd name="connsiteX9" fmla="*/ 342958 w 600176"/>
                  <a:gd name="connsiteY9" fmla="*/ 7389 h 227557"/>
                  <a:gd name="connsiteX10" fmla="*/ 214349 w 600176"/>
                  <a:gd name="connsiteY10" fmla="*/ 190949 h 227557"/>
                  <a:gd name="connsiteX11" fmla="*/ 386636 w 600176"/>
                  <a:gd name="connsiteY11" fmla="*/ 18710 h 227557"/>
                  <a:gd name="connsiteX12" fmla="*/ 253174 w 600176"/>
                  <a:gd name="connsiteY12" fmla="*/ 213591 h 227557"/>
                  <a:gd name="connsiteX13" fmla="*/ 422226 w 600176"/>
                  <a:gd name="connsiteY13" fmla="*/ 44586 h 227557"/>
                  <a:gd name="connsiteX14" fmla="*/ 295235 w 600176"/>
                  <a:gd name="connsiteY14" fmla="*/ 224103 h 227557"/>
                  <a:gd name="connsiteX15" fmla="*/ 469140 w 600176"/>
                  <a:gd name="connsiteY15" fmla="*/ 50247 h 227557"/>
                  <a:gd name="connsiteX16" fmla="*/ 354282 w 600176"/>
                  <a:gd name="connsiteY16" fmla="*/ 227338 h 227557"/>
                  <a:gd name="connsiteX17" fmla="*/ 517672 w 600176"/>
                  <a:gd name="connsiteY17" fmla="*/ 63994 h 227557"/>
                  <a:gd name="connsiteX18" fmla="*/ 411711 w 600176"/>
                  <a:gd name="connsiteY18" fmla="*/ 223294 h 227557"/>
                  <a:gd name="connsiteX19" fmla="*/ 566204 w 600176"/>
                  <a:gd name="connsiteY19" fmla="*/ 68845 h 227557"/>
                  <a:gd name="connsiteX20" fmla="*/ 495024 w 600176"/>
                  <a:gd name="connsiteY20" fmla="*/ 192566 h 227557"/>
                  <a:gd name="connsiteX21" fmla="*/ 585617 w 600176"/>
                  <a:gd name="connsiteY21" fmla="*/ 101999 h 227557"/>
                  <a:gd name="connsiteX22" fmla="*/ 571057 w 600176"/>
                  <a:gd name="connsiteY22" fmla="*/ 175585 h 227557"/>
                  <a:gd name="connsiteX23" fmla="*/ 600176 w 600176"/>
                  <a:gd name="connsiteY23" fmla="*/ 146474 h 22755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600176" h="227557">
                    <a:moveTo>
                      <a:pt x="0" y="112512"/>
                    </a:moveTo>
                    <a:cubicBezTo>
                      <a:pt x="5662" y="118172"/>
                      <a:pt x="101917" y="-3123"/>
                      <a:pt x="109196" y="3346"/>
                    </a:cubicBezTo>
                    <a:cubicBezTo>
                      <a:pt x="112432" y="6580"/>
                      <a:pt x="26692" y="141623"/>
                      <a:pt x="29928" y="144857"/>
                    </a:cubicBezTo>
                    <a:cubicBezTo>
                      <a:pt x="35590" y="150517"/>
                      <a:pt x="169053" y="-4740"/>
                      <a:pt x="174714" y="111"/>
                    </a:cubicBezTo>
                    <a:cubicBezTo>
                      <a:pt x="178758" y="4155"/>
                      <a:pt x="66327" y="162647"/>
                      <a:pt x="68753" y="165882"/>
                    </a:cubicBezTo>
                    <a:cubicBezTo>
                      <a:pt x="75224" y="172351"/>
                      <a:pt x="220819" y="-1506"/>
                      <a:pt x="228908" y="5772"/>
                    </a:cubicBezTo>
                    <a:cubicBezTo>
                      <a:pt x="232952" y="9815"/>
                      <a:pt x="114049" y="170733"/>
                      <a:pt x="116476" y="173968"/>
                    </a:cubicBezTo>
                    <a:cubicBezTo>
                      <a:pt x="124565" y="182054"/>
                      <a:pt x="263689" y="10624"/>
                      <a:pt x="271778" y="18710"/>
                    </a:cubicBezTo>
                    <a:cubicBezTo>
                      <a:pt x="275822" y="22753"/>
                      <a:pt x="158537" y="183672"/>
                      <a:pt x="162581" y="187715"/>
                    </a:cubicBezTo>
                    <a:cubicBezTo>
                      <a:pt x="169053" y="194184"/>
                      <a:pt x="334869" y="111"/>
                      <a:pt x="342958" y="7389"/>
                    </a:cubicBezTo>
                    <a:cubicBezTo>
                      <a:pt x="347002" y="11432"/>
                      <a:pt x="210304" y="186906"/>
                      <a:pt x="214349" y="190949"/>
                    </a:cubicBezTo>
                    <a:cubicBezTo>
                      <a:pt x="220011" y="196610"/>
                      <a:pt x="378548" y="10624"/>
                      <a:pt x="386636" y="18710"/>
                    </a:cubicBezTo>
                    <a:cubicBezTo>
                      <a:pt x="389872" y="21945"/>
                      <a:pt x="249130" y="208739"/>
                      <a:pt x="253174" y="213591"/>
                    </a:cubicBezTo>
                    <a:cubicBezTo>
                      <a:pt x="259645" y="220060"/>
                      <a:pt x="415756" y="38926"/>
                      <a:pt x="422226" y="44586"/>
                    </a:cubicBezTo>
                    <a:cubicBezTo>
                      <a:pt x="426271" y="48630"/>
                      <a:pt x="291191" y="220060"/>
                      <a:pt x="295235" y="224103"/>
                    </a:cubicBezTo>
                    <a:cubicBezTo>
                      <a:pt x="302515" y="231381"/>
                      <a:pt x="462670" y="43778"/>
                      <a:pt x="469140" y="50247"/>
                    </a:cubicBezTo>
                    <a:cubicBezTo>
                      <a:pt x="472376" y="53481"/>
                      <a:pt x="351047" y="224103"/>
                      <a:pt x="354282" y="227338"/>
                    </a:cubicBezTo>
                    <a:cubicBezTo>
                      <a:pt x="361562" y="234616"/>
                      <a:pt x="512010" y="58333"/>
                      <a:pt x="517672" y="63994"/>
                    </a:cubicBezTo>
                    <a:cubicBezTo>
                      <a:pt x="520099" y="66420"/>
                      <a:pt x="407667" y="220060"/>
                      <a:pt x="411711" y="223294"/>
                    </a:cubicBezTo>
                    <a:cubicBezTo>
                      <a:pt x="417373" y="228955"/>
                      <a:pt x="559733" y="63185"/>
                      <a:pt x="566204" y="68845"/>
                    </a:cubicBezTo>
                    <a:cubicBezTo>
                      <a:pt x="569440" y="72080"/>
                      <a:pt x="491788" y="190141"/>
                      <a:pt x="495024" y="192566"/>
                    </a:cubicBezTo>
                    <a:cubicBezTo>
                      <a:pt x="499877" y="197419"/>
                      <a:pt x="580763" y="97148"/>
                      <a:pt x="585617" y="101999"/>
                    </a:cubicBezTo>
                    <a:cubicBezTo>
                      <a:pt x="587234" y="103617"/>
                      <a:pt x="569440" y="173968"/>
                      <a:pt x="571057" y="175585"/>
                    </a:cubicBezTo>
                    <a:cubicBezTo>
                      <a:pt x="574293" y="178820"/>
                      <a:pt x="597750" y="143240"/>
                      <a:pt x="600176" y="146474"/>
                    </a:cubicBezTo>
                  </a:path>
                </a:pathLst>
              </a:custGeom>
              <a:noFill/>
              <a:ln w="16177" cap="rnd">
                <a:solidFill>
                  <a:srgbClr val="AEADB3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31" name="Forma libre 230">
                <a:extLst>
                  <a:ext uri="{FF2B5EF4-FFF2-40B4-BE49-F238E27FC236}">
                    <a16:creationId xmlns:a16="http://schemas.microsoft.com/office/drawing/2014/main" id="{2C25C86E-EEC9-2E4F-B0DF-21FD1D264924}"/>
                  </a:ext>
                </a:extLst>
              </p:cNvPr>
              <p:cNvSpPr/>
              <p:nvPr/>
            </p:nvSpPr>
            <p:spPr>
              <a:xfrm>
                <a:off x="6844596" y="10318004"/>
                <a:ext cx="22648" cy="23047"/>
              </a:xfrm>
              <a:custGeom>
                <a:avLst/>
                <a:gdLst>
                  <a:gd name="connsiteX0" fmla="*/ 0 w 22648"/>
                  <a:gd name="connsiteY0" fmla="*/ 22789 h 23047"/>
                  <a:gd name="connsiteX1" fmla="*/ 22648 w 22648"/>
                  <a:gd name="connsiteY1" fmla="*/ 148 h 2304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2648" h="23047">
                    <a:moveTo>
                      <a:pt x="0" y="22789"/>
                    </a:moveTo>
                    <a:cubicBezTo>
                      <a:pt x="3235" y="26024"/>
                      <a:pt x="19412" y="-2278"/>
                      <a:pt x="22648" y="148"/>
                    </a:cubicBezTo>
                  </a:path>
                </a:pathLst>
              </a:custGeom>
              <a:noFill/>
              <a:ln w="16177" cap="rnd">
                <a:solidFill>
                  <a:srgbClr val="AEADB3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32" name="Forma libre 231">
              <a:extLst>
                <a:ext uri="{FF2B5EF4-FFF2-40B4-BE49-F238E27FC236}">
                  <a16:creationId xmlns:a16="http://schemas.microsoft.com/office/drawing/2014/main" id="{29892CCE-26DF-1249-94A9-BD6493A51F67}"/>
                </a:ext>
              </a:extLst>
            </p:cNvPr>
            <p:cNvSpPr/>
            <p:nvPr/>
          </p:nvSpPr>
          <p:spPr>
            <a:xfrm>
              <a:off x="7407462" y="10454686"/>
              <a:ext cx="172389" cy="254980"/>
            </a:xfrm>
            <a:custGeom>
              <a:avLst/>
              <a:gdLst>
                <a:gd name="connsiteX0" fmla="*/ 17089 w 172389"/>
                <a:gd name="connsiteY0" fmla="*/ 53495 h 254980"/>
                <a:gd name="connsiteX1" fmla="*/ 70473 w 172389"/>
                <a:gd name="connsiteY1" fmla="*/ 125 h 254980"/>
                <a:gd name="connsiteX2" fmla="*/ 12235 w 172389"/>
                <a:gd name="connsiteY2" fmla="*/ 118994 h 254980"/>
                <a:gd name="connsiteX3" fmla="*/ 109299 w 172389"/>
                <a:gd name="connsiteY3" fmla="*/ 21958 h 254980"/>
                <a:gd name="connsiteX4" fmla="*/ 102 w 172389"/>
                <a:gd name="connsiteY4" fmla="*/ 192581 h 254980"/>
                <a:gd name="connsiteX5" fmla="*/ 123049 w 172389"/>
                <a:gd name="connsiteY5" fmla="*/ 69668 h 254980"/>
                <a:gd name="connsiteX6" fmla="*/ 21942 w 172389"/>
                <a:gd name="connsiteY6" fmla="*/ 224117 h 254980"/>
                <a:gd name="connsiteX7" fmla="*/ 148933 w 172389"/>
                <a:gd name="connsiteY7" fmla="*/ 97161 h 254980"/>
                <a:gd name="connsiteX8" fmla="*/ 42972 w 172389"/>
                <a:gd name="connsiteY8" fmla="*/ 254845 h 254980"/>
                <a:gd name="connsiteX9" fmla="*/ 161066 w 172389"/>
                <a:gd name="connsiteY9" fmla="*/ 136785 h 254980"/>
                <a:gd name="connsiteX10" fmla="*/ 125476 w 172389"/>
                <a:gd name="connsiteY10" fmla="*/ 235438 h 254980"/>
                <a:gd name="connsiteX11" fmla="*/ 172390 w 172389"/>
                <a:gd name="connsiteY11" fmla="*/ 188537 h 25498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172389" h="254980">
                  <a:moveTo>
                    <a:pt x="17089" y="53495"/>
                  </a:moveTo>
                  <a:cubicBezTo>
                    <a:pt x="21133" y="57538"/>
                    <a:pt x="67238" y="-3109"/>
                    <a:pt x="70473" y="125"/>
                  </a:cubicBezTo>
                  <a:cubicBezTo>
                    <a:pt x="72900" y="2551"/>
                    <a:pt x="9809" y="115760"/>
                    <a:pt x="12235" y="118994"/>
                  </a:cubicBezTo>
                  <a:cubicBezTo>
                    <a:pt x="17897" y="124655"/>
                    <a:pt x="103637" y="15489"/>
                    <a:pt x="109299" y="21958"/>
                  </a:cubicBezTo>
                  <a:cubicBezTo>
                    <a:pt x="113343" y="26001"/>
                    <a:pt x="-3942" y="188537"/>
                    <a:pt x="102" y="192581"/>
                  </a:cubicBezTo>
                  <a:cubicBezTo>
                    <a:pt x="7382" y="199858"/>
                    <a:pt x="117387" y="64007"/>
                    <a:pt x="123049" y="69668"/>
                  </a:cubicBezTo>
                  <a:cubicBezTo>
                    <a:pt x="126285" y="72902"/>
                    <a:pt x="19515" y="220883"/>
                    <a:pt x="21942" y="224117"/>
                  </a:cubicBezTo>
                  <a:cubicBezTo>
                    <a:pt x="27604" y="229778"/>
                    <a:pt x="143271" y="92310"/>
                    <a:pt x="148933" y="97161"/>
                  </a:cubicBezTo>
                  <a:cubicBezTo>
                    <a:pt x="152168" y="100396"/>
                    <a:pt x="39737" y="251611"/>
                    <a:pt x="42972" y="254845"/>
                  </a:cubicBezTo>
                  <a:cubicBezTo>
                    <a:pt x="47825" y="259697"/>
                    <a:pt x="156213" y="132741"/>
                    <a:pt x="161066" y="136785"/>
                  </a:cubicBezTo>
                  <a:cubicBezTo>
                    <a:pt x="163493" y="139210"/>
                    <a:pt x="123858" y="233821"/>
                    <a:pt x="125476" y="235438"/>
                  </a:cubicBezTo>
                  <a:cubicBezTo>
                    <a:pt x="130329" y="240290"/>
                    <a:pt x="168346" y="184494"/>
                    <a:pt x="172390" y="188537"/>
                  </a:cubicBezTo>
                </a:path>
              </a:pathLst>
            </a:custGeom>
            <a:noFill/>
            <a:ln w="16177" cap="rnd">
              <a:solidFill>
                <a:srgbClr val="AEADB3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233" name="Gráfico 3">
              <a:extLst>
                <a:ext uri="{FF2B5EF4-FFF2-40B4-BE49-F238E27FC236}">
                  <a16:creationId xmlns:a16="http://schemas.microsoft.com/office/drawing/2014/main" id="{C24A72B1-C368-3C46-9627-0CBAAC92C65D}"/>
                </a:ext>
              </a:extLst>
            </p:cNvPr>
            <p:cNvGrpSpPr/>
            <p:nvPr/>
          </p:nvGrpSpPr>
          <p:grpSpPr>
            <a:xfrm>
              <a:off x="7618677" y="10436018"/>
              <a:ext cx="968208" cy="301291"/>
              <a:chOff x="7618677" y="10436018"/>
              <a:chExt cx="968208" cy="301291"/>
            </a:xfrm>
            <a:noFill/>
          </p:grpSpPr>
          <p:sp>
            <p:nvSpPr>
              <p:cNvPr id="234" name="Forma libre 233">
                <a:extLst>
                  <a:ext uri="{FF2B5EF4-FFF2-40B4-BE49-F238E27FC236}">
                    <a16:creationId xmlns:a16="http://schemas.microsoft.com/office/drawing/2014/main" id="{121E2A34-8616-5A47-891E-96A9980E3B0C}"/>
                  </a:ext>
                </a:extLst>
              </p:cNvPr>
              <p:cNvSpPr/>
              <p:nvPr/>
            </p:nvSpPr>
            <p:spPr>
              <a:xfrm>
                <a:off x="7618677" y="10436018"/>
                <a:ext cx="968208" cy="301291"/>
              </a:xfrm>
              <a:custGeom>
                <a:avLst/>
                <a:gdLst>
                  <a:gd name="connsiteX0" fmla="*/ 0 w 968208"/>
                  <a:gd name="connsiteY0" fmla="*/ 300198 h 301291"/>
                  <a:gd name="connsiteX1" fmla="*/ 267733 w 968208"/>
                  <a:gd name="connsiteY1" fmla="*/ 32540 h 301291"/>
                  <a:gd name="connsiteX2" fmla="*/ 63900 w 968208"/>
                  <a:gd name="connsiteY2" fmla="*/ 298581 h 301291"/>
                  <a:gd name="connsiteX3" fmla="*/ 328398 w 968208"/>
                  <a:gd name="connsiteY3" fmla="*/ 34157 h 301291"/>
                  <a:gd name="connsiteX4" fmla="*/ 119712 w 968208"/>
                  <a:gd name="connsiteY4" fmla="*/ 301007 h 301291"/>
                  <a:gd name="connsiteX5" fmla="*/ 385018 w 968208"/>
                  <a:gd name="connsiteY5" fmla="*/ 35775 h 301291"/>
                  <a:gd name="connsiteX6" fmla="*/ 199789 w 968208"/>
                  <a:gd name="connsiteY6" fmla="*/ 279174 h 301291"/>
                  <a:gd name="connsiteX7" fmla="*/ 452963 w 968208"/>
                  <a:gd name="connsiteY7" fmla="*/ 26071 h 301291"/>
                  <a:gd name="connsiteX8" fmla="*/ 245085 w 968208"/>
                  <a:gd name="connsiteY8" fmla="*/ 296155 h 301291"/>
                  <a:gd name="connsiteX9" fmla="*/ 510392 w 968208"/>
                  <a:gd name="connsiteY9" fmla="*/ 30923 h 301291"/>
                  <a:gd name="connsiteX10" fmla="*/ 316265 w 968208"/>
                  <a:gd name="connsiteY10" fmla="*/ 284834 h 301291"/>
                  <a:gd name="connsiteX11" fmla="*/ 583998 w 968208"/>
                  <a:gd name="connsiteY11" fmla="*/ 17176 h 301291"/>
                  <a:gd name="connsiteX12" fmla="*/ 376930 w 968208"/>
                  <a:gd name="connsiteY12" fmla="*/ 284026 h 301291"/>
                  <a:gd name="connsiteX13" fmla="*/ 647090 w 968208"/>
                  <a:gd name="connsiteY13" fmla="*/ 13941 h 301291"/>
                  <a:gd name="connsiteX14" fmla="*/ 422226 w 968208"/>
                  <a:gd name="connsiteY14" fmla="*/ 293729 h 301291"/>
                  <a:gd name="connsiteX15" fmla="*/ 710991 w 968208"/>
                  <a:gd name="connsiteY15" fmla="*/ 5047 h 301291"/>
                  <a:gd name="connsiteX16" fmla="*/ 483700 w 968208"/>
                  <a:gd name="connsiteY16" fmla="*/ 284026 h 301291"/>
                  <a:gd name="connsiteX17" fmla="*/ 750624 w 968208"/>
                  <a:gd name="connsiteY17" fmla="*/ 17176 h 301291"/>
                  <a:gd name="connsiteX18" fmla="*/ 550835 w 968208"/>
                  <a:gd name="connsiteY18" fmla="*/ 278365 h 301291"/>
                  <a:gd name="connsiteX19" fmla="*/ 823422 w 968208"/>
                  <a:gd name="connsiteY19" fmla="*/ 5855 h 301291"/>
                  <a:gd name="connsiteX20" fmla="*/ 600985 w 968208"/>
                  <a:gd name="connsiteY20" fmla="*/ 280791 h 301291"/>
                  <a:gd name="connsiteX21" fmla="*/ 881660 w 968208"/>
                  <a:gd name="connsiteY21" fmla="*/ 194 h 301291"/>
                  <a:gd name="connsiteX22" fmla="*/ 660840 w 968208"/>
                  <a:gd name="connsiteY22" fmla="*/ 279174 h 301291"/>
                  <a:gd name="connsiteX23" fmla="*/ 928574 w 968208"/>
                  <a:gd name="connsiteY23" fmla="*/ 11516 h 301291"/>
                  <a:gd name="connsiteX24" fmla="*/ 720696 w 968208"/>
                  <a:gd name="connsiteY24" fmla="*/ 278365 h 301291"/>
                  <a:gd name="connsiteX25" fmla="*/ 948795 w 968208"/>
                  <a:gd name="connsiteY25" fmla="*/ 50330 h 301291"/>
                  <a:gd name="connsiteX26" fmla="*/ 794303 w 968208"/>
                  <a:gd name="connsiteY26" fmla="*/ 267044 h 301291"/>
                  <a:gd name="connsiteX27" fmla="*/ 947987 w 968208"/>
                  <a:gd name="connsiteY27" fmla="*/ 113403 h 301291"/>
                  <a:gd name="connsiteX28" fmla="*/ 854159 w 968208"/>
                  <a:gd name="connsiteY28" fmla="*/ 268661 h 301291"/>
                  <a:gd name="connsiteX29" fmla="*/ 961738 w 968208"/>
                  <a:gd name="connsiteY29" fmla="*/ 161113 h 301291"/>
                  <a:gd name="connsiteX30" fmla="*/ 915632 w 968208"/>
                  <a:gd name="connsiteY30" fmla="*/ 267853 h 301291"/>
                  <a:gd name="connsiteX31" fmla="*/ 951222 w 968208"/>
                  <a:gd name="connsiteY31" fmla="*/ 232273 h 301291"/>
                  <a:gd name="connsiteX32" fmla="*/ 962547 w 968208"/>
                  <a:gd name="connsiteY32" fmla="*/ 283217 h 301291"/>
                  <a:gd name="connsiteX33" fmla="*/ 968208 w 968208"/>
                  <a:gd name="connsiteY33" fmla="*/ 277556 h 30129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  <a:cxn ang="0">
                    <a:pos x="connsiteX25" y="connsiteY25"/>
                  </a:cxn>
                  <a:cxn ang="0">
                    <a:pos x="connsiteX26" y="connsiteY26"/>
                  </a:cxn>
                  <a:cxn ang="0">
                    <a:pos x="connsiteX27" y="connsiteY27"/>
                  </a:cxn>
                  <a:cxn ang="0">
                    <a:pos x="connsiteX28" y="connsiteY28"/>
                  </a:cxn>
                  <a:cxn ang="0">
                    <a:pos x="connsiteX29" y="connsiteY29"/>
                  </a:cxn>
                  <a:cxn ang="0">
                    <a:pos x="connsiteX30" y="connsiteY30"/>
                  </a:cxn>
                  <a:cxn ang="0">
                    <a:pos x="connsiteX31" y="connsiteY31"/>
                  </a:cxn>
                  <a:cxn ang="0">
                    <a:pos x="connsiteX32" y="connsiteY32"/>
                  </a:cxn>
                  <a:cxn ang="0">
                    <a:pos x="connsiteX33" y="connsiteY33"/>
                  </a:cxn>
                </a:cxnLst>
                <a:rect l="l" t="t" r="r" b="b"/>
                <a:pathLst>
                  <a:path w="968208" h="301291">
                    <a:moveTo>
                      <a:pt x="0" y="300198"/>
                    </a:moveTo>
                    <a:cubicBezTo>
                      <a:pt x="10515" y="310711"/>
                      <a:pt x="257218" y="22028"/>
                      <a:pt x="267733" y="32540"/>
                    </a:cubicBezTo>
                    <a:cubicBezTo>
                      <a:pt x="273396" y="38200"/>
                      <a:pt x="57429" y="292112"/>
                      <a:pt x="63900" y="298581"/>
                    </a:cubicBezTo>
                    <a:cubicBezTo>
                      <a:pt x="71988" y="306667"/>
                      <a:pt x="318692" y="24454"/>
                      <a:pt x="328398" y="34157"/>
                    </a:cubicBezTo>
                    <a:cubicBezTo>
                      <a:pt x="334869" y="40626"/>
                      <a:pt x="114858" y="296155"/>
                      <a:pt x="119712" y="301007"/>
                    </a:cubicBezTo>
                    <a:cubicBezTo>
                      <a:pt x="130227" y="311519"/>
                      <a:pt x="375312" y="26879"/>
                      <a:pt x="385018" y="35775"/>
                    </a:cubicBezTo>
                    <a:cubicBezTo>
                      <a:pt x="391489" y="42244"/>
                      <a:pt x="194936" y="274322"/>
                      <a:pt x="199789" y="279174"/>
                    </a:cubicBezTo>
                    <a:cubicBezTo>
                      <a:pt x="207877" y="287260"/>
                      <a:pt x="443257" y="17176"/>
                      <a:pt x="452963" y="26071"/>
                    </a:cubicBezTo>
                    <a:cubicBezTo>
                      <a:pt x="458625" y="31731"/>
                      <a:pt x="238614" y="289686"/>
                      <a:pt x="245085" y="296155"/>
                    </a:cubicBezTo>
                    <a:cubicBezTo>
                      <a:pt x="253174" y="304242"/>
                      <a:pt x="499877" y="20410"/>
                      <a:pt x="510392" y="30923"/>
                    </a:cubicBezTo>
                    <a:cubicBezTo>
                      <a:pt x="515245" y="35775"/>
                      <a:pt x="309794" y="278365"/>
                      <a:pt x="316265" y="284834"/>
                    </a:cubicBezTo>
                    <a:cubicBezTo>
                      <a:pt x="324354" y="292921"/>
                      <a:pt x="574293" y="7472"/>
                      <a:pt x="583998" y="17176"/>
                    </a:cubicBezTo>
                    <a:cubicBezTo>
                      <a:pt x="590470" y="23645"/>
                      <a:pt x="370459" y="276748"/>
                      <a:pt x="376930" y="284026"/>
                    </a:cubicBezTo>
                    <a:cubicBezTo>
                      <a:pt x="385018" y="292112"/>
                      <a:pt x="638192" y="5047"/>
                      <a:pt x="647090" y="13941"/>
                    </a:cubicBezTo>
                    <a:cubicBezTo>
                      <a:pt x="653561" y="20410"/>
                      <a:pt x="414137" y="286452"/>
                      <a:pt x="422226" y="293729"/>
                    </a:cubicBezTo>
                    <a:cubicBezTo>
                      <a:pt x="430315" y="301815"/>
                      <a:pt x="702902" y="-3849"/>
                      <a:pt x="710991" y="5047"/>
                    </a:cubicBezTo>
                    <a:cubicBezTo>
                      <a:pt x="718269" y="12324"/>
                      <a:pt x="478846" y="279174"/>
                      <a:pt x="483700" y="284026"/>
                    </a:cubicBezTo>
                    <a:cubicBezTo>
                      <a:pt x="492597" y="292921"/>
                      <a:pt x="742535" y="9090"/>
                      <a:pt x="750624" y="17176"/>
                    </a:cubicBezTo>
                    <a:cubicBezTo>
                      <a:pt x="756287" y="22836"/>
                      <a:pt x="545173" y="272705"/>
                      <a:pt x="550835" y="278365"/>
                    </a:cubicBezTo>
                    <a:cubicBezTo>
                      <a:pt x="558924" y="286452"/>
                      <a:pt x="813716" y="-3040"/>
                      <a:pt x="823422" y="5855"/>
                    </a:cubicBezTo>
                    <a:cubicBezTo>
                      <a:pt x="829893" y="12324"/>
                      <a:pt x="595323" y="275130"/>
                      <a:pt x="600985" y="280791"/>
                    </a:cubicBezTo>
                    <a:cubicBezTo>
                      <a:pt x="610691" y="290495"/>
                      <a:pt x="873572" y="-8700"/>
                      <a:pt x="881660" y="194"/>
                    </a:cubicBezTo>
                    <a:cubicBezTo>
                      <a:pt x="888131" y="6663"/>
                      <a:pt x="654370" y="272705"/>
                      <a:pt x="660840" y="279174"/>
                    </a:cubicBezTo>
                    <a:cubicBezTo>
                      <a:pt x="668929" y="287260"/>
                      <a:pt x="918059" y="1812"/>
                      <a:pt x="928574" y="11516"/>
                    </a:cubicBezTo>
                    <a:cubicBezTo>
                      <a:pt x="934236" y="17176"/>
                      <a:pt x="715844" y="273513"/>
                      <a:pt x="720696" y="278365"/>
                    </a:cubicBezTo>
                    <a:cubicBezTo>
                      <a:pt x="730402" y="288069"/>
                      <a:pt x="939898" y="41435"/>
                      <a:pt x="948795" y="50330"/>
                    </a:cubicBezTo>
                    <a:cubicBezTo>
                      <a:pt x="953649" y="55182"/>
                      <a:pt x="790258" y="262192"/>
                      <a:pt x="794303" y="267044"/>
                    </a:cubicBezTo>
                    <a:cubicBezTo>
                      <a:pt x="802391" y="275130"/>
                      <a:pt x="941516" y="107743"/>
                      <a:pt x="947987" y="113403"/>
                    </a:cubicBezTo>
                    <a:cubicBezTo>
                      <a:pt x="950414" y="115829"/>
                      <a:pt x="850923" y="265427"/>
                      <a:pt x="854159" y="268661"/>
                    </a:cubicBezTo>
                    <a:cubicBezTo>
                      <a:pt x="860630" y="275130"/>
                      <a:pt x="956884" y="156261"/>
                      <a:pt x="961738" y="161113"/>
                    </a:cubicBezTo>
                    <a:cubicBezTo>
                      <a:pt x="964164" y="163539"/>
                      <a:pt x="913206" y="265427"/>
                      <a:pt x="915632" y="267853"/>
                    </a:cubicBezTo>
                    <a:cubicBezTo>
                      <a:pt x="919677" y="271896"/>
                      <a:pt x="947178" y="227421"/>
                      <a:pt x="951222" y="232273"/>
                    </a:cubicBezTo>
                    <a:cubicBezTo>
                      <a:pt x="952031" y="233081"/>
                      <a:pt x="961738" y="282408"/>
                      <a:pt x="962547" y="283217"/>
                    </a:cubicBezTo>
                    <a:cubicBezTo>
                      <a:pt x="964973" y="285643"/>
                      <a:pt x="965782" y="275130"/>
                      <a:pt x="968208" y="277556"/>
                    </a:cubicBezTo>
                  </a:path>
                </a:pathLst>
              </a:custGeom>
              <a:noFill/>
              <a:ln w="16177" cap="rnd">
                <a:solidFill>
                  <a:srgbClr val="AEADB3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35" name="Forma libre 234">
                <a:extLst>
                  <a:ext uri="{FF2B5EF4-FFF2-40B4-BE49-F238E27FC236}">
                    <a16:creationId xmlns:a16="http://schemas.microsoft.com/office/drawing/2014/main" id="{25D98DFA-31DA-AF46-92E6-49D065AD98F8}"/>
                  </a:ext>
                </a:extLst>
              </p:cNvPr>
              <p:cNvSpPr/>
              <p:nvPr/>
            </p:nvSpPr>
            <p:spPr>
              <a:xfrm>
                <a:off x="7693092" y="10485391"/>
                <a:ext cx="80077" cy="71520"/>
              </a:xfrm>
              <a:custGeom>
                <a:avLst/>
                <a:gdLst>
                  <a:gd name="connsiteX0" fmla="*/ 0 w 80077"/>
                  <a:gd name="connsiteY0" fmla="*/ 26024 h 71520"/>
                  <a:gd name="connsiteX1" fmla="*/ 24266 w 80077"/>
                  <a:gd name="connsiteY1" fmla="*/ 1765 h 71520"/>
                  <a:gd name="connsiteX2" fmla="*/ 8898 w 80077"/>
                  <a:gd name="connsiteY2" fmla="*/ 71308 h 71520"/>
                  <a:gd name="connsiteX3" fmla="*/ 80078 w 80077"/>
                  <a:gd name="connsiteY3" fmla="*/ 148 h 7152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80077" h="71520">
                    <a:moveTo>
                      <a:pt x="0" y="26024"/>
                    </a:moveTo>
                    <a:cubicBezTo>
                      <a:pt x="4044" y="30067"/>
                      <a:pt x="21031" y="-2278"/>
                      <a:pt x="24266" y="1765"/>
                    </a:cubicBezTo>
                    <a:cubicBezTo>
                      <a:pt x="25884" y="3382"/>
                      <a:pt x="7280" y="70499"/>
                      <a:pt x="8898" y="71308"/>
                    </a:cubicBezTo>
                    <a:cubicBezTo>
                      <a:pt x="13751" y="76160"/>
                      <a:pt x="75225" y="-3895"/>
                      <a:pt x="80078" y="148"/>
                    </a:cubicBezTo>
                  </a:path>
                </a:pathLst>
              </a:custGeom>
              <a:noFill/>
              <a:ln w="16177" cap="rnd">
                <a:solidFill>
                  <a:srgbClr val="AEADB3"/>
                </a:solidFill>
                <a:prstDash val="solid"/>
                <a:round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36" name="Forma libre 235">
              <a:extLst>
                <a:ext uri="{FF2B5EF4-FFF2-40B4-BE49-F238E27FC236}">
                  <a16:creationId xmlns:a16="http://schemas.microsoft.com/office/drawing/2014/main" id="{EEAF9722-CA50-E745-BF14-AEBCDFE99514}"/>
                </a:ext>
              </a:extLst>
            </p:cNvPr>
            <p:cNvSpPr/>
            <p:nvPr/>
          </p:nvSpPr>
          <p:spPr>
            <a:xfrm>
              <a:off x="7028661" y="10050493"/>
              <a:ext cx="394107" cy="295151"/>
            </a:xfrm>
            <a:custGeom>
              <a:avLst/>
              <a:gdLst>
                <a:gd name="connsiteX0" fmla="*/ 365962 w 394107"/>
                <a:gd name="connsiteY0" fmla="*/ 190029 h 295151"/>
                <a:gd name="connsiteX1" fmla="*/ 152422 w 394107"/>
                <a:gd name="connsiteY1" fmla="*/ 0 h 295151"/>
                <a:gd name="connsiteX2" fmla="*/ 123303 w 394107"/>
                <a:gd name="connsiteY2" fmla="*/ 1617 h 295151"/>
                <a:gd name="connsiteX3" fmla="*/ 14106 w 394107"/>
                <a:gd name="connsiteY3" fmla="*/ 150406 h 295151"/>
                <a:gd name="connsiteX4" fmla="*/ 114405 w 394107"/>
                <a:gd name="connsiteY4" fmla="*/ 228844 h 295151"/>
                <a:gd name="connsiteX5" fmla="*/ 393463 w 394107"/>
                <a:gd name="connsiteY5" fmla="*/ 295152 h 295151"/>
                <a:gd name="connsiteX6" fmla="*/ 365962 w 394107"/>
                <a:gd name="connsiteY6" fmla="*/ 190029 h 2951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94107" h="295151">
                  <a:moveTo>
                    <a:pt x="365962" y="190029"/>
                  </a:moveTo>
                  <a:cubicBezTo>
                    <a:pt x="315812" y="63882"/>
                    <a:pt x="244632" y="0"/>
                    <a:pt x="152422" y="0"/>
                  </a:cubicBezTo>
                  <a:cubicBezTo>
                    <a:pt x="142715" y="0"/>
                    <a:pt x="133009" y="809"/>
                    <a:pt x="123303" y="1617"/>
                  </a:cubicBezTo>
                  <a:cubicBezTo>
                    <a:pt x="13297" y="45284"/>
                    <a:pt x="-23102" y="94610"/>
                    <a:pt x="14106" y="150406"/>
                  </a:cubicBezTo>
                  <a:cubicBezTo>
                    <a:pt x="67491" y="190029"/>
                    <a:pt x="100655" y="216715"/>
                    <a:pt x="114405" y="228844"/>
                  </a:cubicBezTo>
                  <a:cubicBezTo>
                    <a:pt x="201763" y="255529"/>
                    <a:pt x="294782" y="277362"/>
                    <a:pt x="393463" y="295152"/>
                  </a:cubicBezTo>
                  <a:cubicBezTo>
                    <a:pt x="396698" y="266850"/>
                    <a:pt x="387801" y="232078"/>
                    <a:pt x="365962" y="190029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7" name="Forma libre 236">
              <a:extLst>
                <a:ext uri="{FF2B5EF4-FFF2-40B4-BE49-F238E27FC236}">
                  <a16:creationId xmlns:a16="http://schemas.microsoft.com/office/drawing/2014/main" id="{887D9361-C157-EE47-868F-F269394D7825}"/>
                </a:ext>
              </a:extLst>
            </p:cNvPr>
            <p:cNvSpPr/>
            <p:nvPr/>
          </p:nvSpPr>
          <p:spPr>
            <a:xfrm>
              <a:off x="6696574" y="10260381"/>
              <a:ext cx="725549" cy="341955"/>
            </a:xfrm>
            <a:custGeom>
              <a:avLst/>
              <a:gdLst>
                <a:gd name="connsiteX0" fmla="*/ 725549 w 725549"/>
                <a:gd name="connsiteY0" fmla="*/ 86881 h 341955"/>
                <a:gd name="connsiteX1" fmla="*/ 446492 w 725549"/>
                <a:gd name="connsiteY1" fmla="*/ 20573 h 341955"/>
                <a:gd name="connsiteX2" fmla="*/ 809 w 725549"/>
                <a:gd name="connsiteY2" fmla="*/ 44832 h 341955"/>
                <a:gd name="connsiteX3" fmla="*/ 0 w 725549"/>
                <a:gd name="connsiteY3" fmla="*/ 48067 h 341955"/>
                <a:gd name="connsiteX4" fmla="*/ 101917 w 725549"/>
                <a:gd name="connsiteY4" fmla="*/ 120844 h 341955"/>
                <a:gd name="connsiteX5" fmla="*/ 0 w 725549"/>
                <a:gd name="connsiteY5" fmla="*/ 193621 h 341955"/>
                <a:gd name="connsiteX6" fmla="*/ 116476 w 725549"/>
                <a:gd name="connsiteY6" fmla="*/ 287423 h 341955"/>
                <a:gd name="connsiteX7" fmla="*/ 681062 w 725549"/>
                <a:gd name="connsiteY7" fmla="*/ 263164 h 341955"/>
                <a:gd name="connsiteX8" fmla="*/ 723932 w 725549"/>
                <a:gd name="connsiteY8" fmla="*/ 138634 h 341955"/>
                <a:gd name="connsiteX9" fmla="*/ 725549 w 725549"/>
                <a:gd name="connsiteY9" fmla="*/ 86881 h 3419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25549" h="341955">
                  <a:moveTo>
                    <a:pt x="725549" y="86881"/>
                  </a:moveTo>
                  <a:cubicBezTo>
                    <a:pt x="626869" y="69091"/>
                    <a:pt x="533849" y="46450"/>
                    <a:pt x="446492" y="20573"/>
                  </a:cubicBezTo>
                  <a:cubicBezTo>
                    <a:pt x="200598" y="-13389"/>
                    <a:pt x="52576" y="-5303"/>
                    <a:pt x="809" y="44832"/>
                  </a:cubicBezTo>
                  <a:cubicBezTo>
                    <a:pt x="809" y="45641"/>
                    <a:pt x="0" y="47259"/>
                    <a:pt x="0" y="48067"/>
                  </a:cubicBezTo>
                  <a:cubicBezTo>
                    <a:pt x="56620" y="48875"/>
                    <a:pt x="101917" y="81221"/>
                    <a:pt x="101917" y="120844"/>
                  </a:cubicBezTo>
                  <a:cubicBezTo>
                    <a:pt x="101917" y="160468"/>
                    <a:pt x="56620" y="192813"/>
                    <a:pt x="0" y="193621"/>
                  </a:cubicBezTo>
                  <a:cubicBezTo>
                    <a:pt x="17795" y="238905"/>
                    <a:pt x="56620" y="270442"/>
                    <a:pt x="116476" y="287423"/>
                  </a:cubicBezTo>
                  <a:cubicBezTo>
                    <a:pt x="291191" y="367478"/>
                    <a:pt x="479655" y="359392"/>
                    <a:pt x="681062" y="263164"/>
                  </a:cubicBezTo>
                  <a:cubicBezTo>
                    <a:pt x="714226" y="229202"/>
                    <a:pt x="727976" y="187961"/>
                    <a:pt x="723932" y="138634"/>
                  </a:cubicBezTo>
                  <a:lnTo>
                    <a:pt x="725549" y="86881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8" name="Forma libre 237">
              <a:extLst>
                <a:ext uri="{FF2B5EF4-FFF2-40B4-BE49-F238E27FC236}">
                  <a16:creationId xmlns:a16="http://schemas.microsoft.com/office/drawing/2014/main" id="{5708805F-2EC1-1F47-9A7A-F8C1C112C3CF}"/>
                </a:ext>
              </a:extLst>
            </p:cNvPr>
            <p:cNvSpPr/>
            <p:nvPr/>
          </p:nvSpPr>
          <p:spPr>
            <a:xfrm>
              <a:off x="7346090" y="10384698"/>
              <a:ext cx="298888" cy="374159"/>
            </a:xfrm>
            <a:custGeom>
              <a:avLst/>
              <a:gdLst>
                <a:gd name="connsiteX0" fmla="*/ 0 w 298888"/>
                <a:gd name="connsiteY0" fmla="*/ 314320 h 374159"/>
                <a:gd name="connsiteX1" fmla="*/ 30737 w 298888"/>
                <a:gd name="connsiteY1" fmla="*/ 138038 h 374159"/>
                <a:gd name="connsiteX2" fmla="*/ 73606 w 298888"/>
                <a:gd name="connsiteY2" fmla="*/ 13508 h 374159"/>
                <a:gd name="connsiteX3" fmla="*/ 236997 w 298888"/>
                <a:gd name="connsiteY3" fmla="*/ 62026 h 374159"/>
                <a:gd name="connsiteX4" fmla="*/ 292808 w 298888"/>
                <a:gd name="connsiteY4" fmla="*/ 264185 h 374159"/>
                <a:gd name="connsiteX5" fmla="*/ 77651 w 298888"/>
                <a:gd name="connsiteY5" fmla="*/ 374159 h 374159"/>
                <a:gd name="connsiteX6" fmla="*/ 0 w 298888"/>
                <a:gd name="connsiteY6" fmla="*/ 314320 h 374159"/>
                <a:gd name="connsiteX7" fmla="*/ 0 w 298888"/>
                <a:gd name="connsiteY7" fmla="*/ 314320 h 37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298888" h="374159">
                  <a:moveTo>
                    <a:pt x="0" y="314320"/>
                  </a:moveTo>
                  <a:cubicBezTo>
                    <a:pt x="13751" y="252055"/>
                    <a:pt x="23457" y="193025"/>
                    <a:pt x="30737" y="138038"/>
                  </a:cubicBezTo>
                  <a:cubicBezTo>
                    <a:pt x="63900" y="104075"/>
                    <a:pt x="77651" y="62835"/>
                    <a:pt x="73606" y="13508"/>
                  </a:cubicBezTo>
                  <a:cubicBezTo>
                    <a:pt x="143169" y="-14794"/>
                    <a:pt x="198171" y="1378"/>
                    <a:pt x="236997" y="62026"/>
                  </a:cubicBezTo>
                  <a:cubicBezTo>
                    <a:pt x="291191" y="151785"/>
                    <a:pt x="309794" y="219710"/>
                    <a:pt x="292808" y="264185"/>
                  </a:cubicBezTo>
                  <a:cubicBezTo>
                    <a:pt x="253174" y="334536"/>
                    <a:pt x="181185" y="370925"/>
                    <a:pt x="77651" y="374159"/>
                  </a:cubicBezTo>
                  <a:cubicBezTo>
                    <a:pt x="33972" y="370925"/>
                    <a:pt x="8089" y="350709"/>
                    <a:pt x="0" y="314320"/>
                  </a:cubicBezTo>
                  <a:lnTo>
                    <a:pt x="0" y="314320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9" name="Forma libre 238">
              <a:extLst>
                <a:ext uri="{FF2B5EF4-FFF2-40B4-BE49-F238E27FC236}">
                  <a16:creationId xmlns:a16="http://schemas.microsoft.com/office/drawing/2014/main" id="{3662918B-F6F0-ED46-B06F-404A240C29E4}"/>
                </a:ext>
              </a:extLst>
            </p:cNvPr>
            <p:cNvSpPr/>
            <p:nvPr/>
          </p:nvSpPr>
          <p:spPr>
            <a:xfrm>
              <a:off x="8561002" y="10760475"/>
              <a:ext cx="18603" cy="259571"/>
            </a:xfrm>
            <a:custGeom>
              <a:avLst/>
              <a:gdLst>
                <a:gd name="connsiteX0" fmla="*/ 0 w 18603"/>
                <a:gd name="connsiteY0" fmla="*/ 259572 h 259571"/>
                <a:gd name="connsiteX1" fmla="*/ 18603 w 18603"/>
                <a:gd name="connsiteY1" fmla="*/ 0 h 2595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18603" h="259571">
                  <a:moveTo>
                    <a:pt x="0" y="259572"/>
                  </a:moveTo>
                  <a:lnTo>
                    <a:pt x="18603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0" name="Forma libre 239">
              <a:extLst>
                <a:ext uri="{FF2B5EF4-FFF2-40B4-BE49-F238E27FC236}">
                  <a16:creationId xmlns:a16="http://schemas.microsoft.com/office/drawing/2014/main" id="{C1F33E1E-AC78-EE46-B960-26502FD1C64E}"/>
                </a:ext>
              </a:extLst>
            </p:cNvPr>
            <p:cNvSpPr/>
            <p:nvPr/>
          </p:nvSpPr>
          <p:spPr>
            <a:xfrm>
              <a:off x="8346654" y="10766944"/>
              <a:ext cx="21030" cy="253102"/>
            </a:xfrm>
            <a:custGeom>
              <a:avLst/>
              <a:gdLst>
                <a:gd name="connsiteX0" fmla="*/ 0 w 21030"/>
                <a:gd name="connsiteY0" fmla="*/ 253103 h 253102"/>
                <a:gd name="connsiteX1" fmla="*/ 21030 w 21030"/>
                <a:gd name="connsiteY1" fmla="*/ 0 h 2531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1030" h="253102">
                  <a:moveTo>
                    <a:pt x="0" y="253103"/>
                  </a:moveTo>
                  <a:lnTo>
                    <a:pt x="21030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1" name="Forma libre 240">
              <a:extLst>
                <a:ext uri="{FF2B5EF4-FFF2-40B4-BE49-F238E27FC236}">
                  <a16:creationId xmlns:a16="http://schemas.microsoft.com/office/drawing/2014/main" id="{E6332F54-54ED-5A48-908E-F372B21C8565}"/>
                </a:ext>
              </a:extLst>
            </p:cNvPr>
            <p:cNvSpPr/>
            <p:nvPr/>
          </p:nvSpPr>
          <p:spPr>
            <a:xfrm>
              <a:off x="7706034" y="10784734"/>
              <a:ext cx="808" cy="235312"/>
            </a:xfrm>
            <a:custGeom>
              <a:avLst/>
              <a:gdLst>
                <a:gd name="connsiteX0" fmla="*/ 0 w 808"/>
                <a:gd name="connsiteY0" fmla="*/ 235313 h 235312"/>
                <a:gd name="connsiteX1" fmla="*/ 809 w 808"/>
                <a:gd name="connsiteY1" fmla="*/ 0 h 2353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808" h="235312">
                  <a:moveTo>
                    <a:pt x="0" y="235313"/>
                  </a:moveTo>
                  <a:lnTo>
                    <a:pt x="809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2" name="Forma libre 241">
              <a:extLst>
                <a:ext uri="{FF2B5EF4-FFF2-40B4-BE49-F238E27FC236}">
                  <a16:creationId xmlns:a16="http://schemas.microsoft.com/office/drawing/2014/main" id="{01BC4DA2-94BF-1848-9ECF-7133545B3066}"/>
                </a:ext>
              </a:extLst>
            </p:cNvPr>
            <p:cNvSpPr/>
            <p:nvPr/>
          </p:nvSpPr>
          <p:spPr>
            <a:xfrm>
              <a:off x="7507863" y="10789586"/>
              <a:ext cx="29928" cy="230460"/>
            </a:xfrm>
            <a:custGeom>
              <a:avLst/>
              <a:gdLst>
                <a:gd name="connsiteX0" fmla="*/ 0 w 29928"/>
                <a:gd name="connsiteY0" fmla="*/ 230461 h 230460"/>
                <a:gd name="connsiteX1" fmla="*/ 29928 w 29928"/>
                <a:gd name="connsiteY1" fmla="*/ 0 h 2304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29928" h="230460">
                  <a:moveTo>
                    <a:pt x="0" y="230461"/>
                  </a:moveTo>
                  <a:lnTo>
                    <a:pt x="29928" y="0"/>
                  </a:lnTo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3" name="Forma libre 242">
              <a:extLst>
                <a:ext uri="{FF2B5EF4-FFF2-40B4-BE49-F238E27FC236}">
                  <a16:creationId xmlns:a16="http://schemas.microsoft.com/office/drawing/2014/main" id="{EC458956-86D4-E143-92B7-A388884B6855}"/>
                </a:ext>
              </a:extLst>
            </p:cNvPr>
            <p:cNvSpPr/>
            <p:nvPr/>
          </p:nvSpPr>
          <p:spPr>
            <a:xfrm>
              <a:off x="7109902" y="11020047"/>
              <a:ext cx="1825602" cy="661463"/>
            </a:xfrm>
            <a:custGeom>
              <a:avLst/>
              <a:gdLst>
                <a:gd name="connsiteX0" fmla="*/ 0 w 1825602"/>
                <a:gd name="connsiteY0" fmla="*/ 0 h 661463"/>
                <a:gd name="connsiteX1" fmla="*/ 0 w 1825602"/>
                <a:gd name="connsiteY1" fmla="*/ 661464 h 661463"/>
                <a:gd name="connsiteX2" fmla="*/ 76033 w 1825602"/>
                <a:gd name="connsiteY2" fmla="*/ 661464 h 661463"/>
                <a:gd name="connsiteX3" fmla="*/ 424653 w 1825602"/>
                <a:gd name="connsiteY3" fmla="*/ 388145 h 661463"/>
                <a:gd name="connsiteX4" fmla="*/ 773273 w 1825602"/>
                <a:gd name="connsiteY4" fmla="*/ 661464 h 661463"/>
                <a:gd name="connsiteX5" fmla="*/ 1090347 w 1825602"/>
                <a:gd name="connsiteY5" fmla="*/ 661464 h 661463"/>
                <a:gd name="connsiteX6" fmla="*/ 1437349 w 1825602"/>
                <a:gd name="connsiteY6" fmla="*/ 394614 h 661463"/>
                <a:gd name="connsiteX7" fmla="*/ 1784351 w 1825602"/>
                <a:gd name="connsiteY7" fmla="*/ 661464 h 661463"/>
                <a:gd name="connsiteX8" fmla="*/ 1825603 w 1825602"/>
                <a:gd name="connsiteY8" fmla="*/ 661464 h 661463"/>
                <a:gd name="connsiteX9" fmla="*/ 1825603 w 1825602"/>
                <a:gd name="connsiteY9" fmla="*/ 0 h 661463"/>
                <a:gd name="connsiteX10" fmla="*/ 0 w 1825602"/>
                <a:gd name="connsiteY10" fmla="*/ 0 h 6614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825602" h="661463">
                  <a:moveTo>
                    <a:pt x="0" y="0"/>
                  </a:moveTo>
                  <a:lnTo>
                    <a:pt x="0" y="661464"/>
                  </a:lnTo>
                  <a:lnTo>
                    <a:pt x="76033" y="661464"/>
                  </a:lnTo>
                  <a:cubicBezTo>
                    <a:pt x="112432" y="505397"/>
                    <a:pt x="254792" y="388145"/>
                    <a:pt x="424653" y="388145"/>
                  </a:cubicBezTo>
                  <a:cubicBezTo>
                    <a:pt x="594514" y="388145"/>
                    <a:pt x="736874" y="504589"/>
                    <a:pt x="773273" y="661464"/>
                  </a:cubicBezTo>
                  <a:lnTo>
                    <a:pt x="1090347" y="661464"/>
                  </a:lnTo>
                  <a:cubicBezTo>
                    <a:pt x="1129172" y="507823"/>
                    <a:pt x="1269914" y="394614"/>
                    <a:pt x="1437349" y="394614"/>
                  </a:cubicBezTo>
                  <a:cubicBezTo>
                    <a:pt x="1605592" y="394614"/>
                    <a:pt x="1746335" y="507823"/>
                    <a:pt x="1784351" y="661464"/>
                  </a:cubicBezTo>
                  <a:lnTo>
                    <a:pt x="1825603" y="661464"/>
                  </a:lnTo>
                  <a:lnTo>
                    <a:pt x="1825603" y="0"/>
                  </a:lnTo>
                  <a:lnTo>
                    <a:pt x="0" y="0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4" name="Forma libre 243">
              <a:extLst>
                <a:ext uri="{FF2B5EF4-FFF2-40B4-BE49-F238E27FC236}">
                  <a16:creationId xmlns:a16="http://schemas.microsoft.com/office/drawing/2014/main" id="{3D57D567-1172-4646-8DFD-093D9CB80F1A}"/>
                </a:ext>
              </a:extLst>
            </p:cNvPr>
            <p:cNvSpPr/>
            <p:nvPr/>
          </p:nvSpPr>
          <p:spPr>
            <a:xfrm>
              <a:off x="8594165" y="10121951"/>
              <a:ext cx="261503" cy="355502"/>
            </a:xfrm>
            <a:custGeom>
              <a:avLst/>
              <a:gdLst>
                <a:gd name="connsiteX0" fmla="*/ 35590 w 261503"/>
                <a:gd name="connsiteY0" fmla="*/ 355502 h 355502"/>
                <a:gd name="connsiteX1" fmla="*/ 260453 w 261503"/>
                <a:gd name="connsiteY1" fmla="*/ 64394 h 355502"/>
                <a:gd name="connsiteX2" fmla="*/ 190891 w 261503"/>
                <a:gd name="connsiteY2" fmla="*/ 40134 h 355502"/>
                <a:gd name="connsiteX3" fmla="*/ 0 w 261503"/>
                <a:gd name="connsiteY3" fmla="*/ 251996 h 355502"/>
                <a:gd name="connsiteX4" fmla="*/ 35590 w 261503"/>
                <a:gd name="connsiteY4" fmla="*/ 355502 h 35550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61503" h="355502">
                  <a:moveTo>
                    <a:pt x="35590" y="355502"/>
                  </a:moveTo>
                  <a:cubicBezTo>
                    <a:pt x="138315" y="304558"/>
                    <a:pt x="212731" y="207522"/>
                    <a:pt x="260453" y="64394"/>
                  </a:cubicBezTo>
                  <a:cubicBezTo>
                    <a:pt x="266925" y="-12427"/>
                    <a:pt x="243467" y="-20513"/>
                    <a:pt x="190891" y="40134"/>
                  </a:cubicBezTo>
                  <a:cubicBezTo>
                    <a:pt x="145595" y="146065"/>
                    <a:pt x="82504" y="217225"/>
                    <a:pt x="0" y="251996"/>
                  </a:cubicBezTo>
                  <a:lnTo>
                    <a:pt x="35590" y="355502"/>
                  </a:lnTo>
                  <a:close/>
                </a:path>
              </a:pathLst>
            </a:custGeom>
            <a:solidFill>
              <a:srgbClr val="AEADB3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5" name="Forma libre 244">
              <a:extLst>
                <a:ext uri="{FF2B5EF4-FFF2-40B4-BE49-F238E27FC236}">
                  <a16:creationId xmlns:a16="http://schemas.microsoft.com/office/drawing/2014/main" id="{F61A3CBD-8F80-304F-8710-62F5131D7D79}"/>
                </a:ext>
              </a:extLst>
            </p:cNvPr>
            <p:cNvSpPr/>
            <p:nvPr/>
          </p:nvSpPr>
          <p:spPr>
            <a:xfrm>
              <a:off x="7177038" y="10370713"/>
              <a:ext cx="63091" cy="72777"/>
            </a:xfrm>
            <a:custGeom>
              <a:avLst/>
              <a:gdLst>
                <a:gd name="connsiteX0" fmla="*/ 63091 w 63091"/>
                <a:gd name="connsiteY0" fmla="*/ 36389 h 72777"/>
                <a:gd name="connsiteX1" fmla="*/ 31546 w 63091"/>
                <a:gd name="connsiteY1" fmla="*/ 72777 h 72777"/>
                <a:gd name="connsiteX2" fmla="*/ 0 w 63091"/>
                <a:gd name="connsiteY2" fmla="*/ 36389 h 72777"/>
                <a:gd name="connsiteX3" fmla="*/ 31546 w 63091"/>
                <a:gd name="connsiteY3" fmla="*/ 0 h 72777"/>
                <a:gd name="connsiteX4" fmla="*/ 63091 w 63091"/>
                <a:gd name="connsiteY4" fmla="*/ 36389 h 727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3091" h="72777">
                  <a:moveTo>
                    <a:pt x="63091" y="36389"/>
                  </a:moveTo>
                  <a:cubicBezTo>
                    <a:pt x="63091" y="56604"/>
                    <a:pt x="48532" y="72777"/>
                    <a:pt x="31546" y="72777"/>
                  </a:cubicBezTo>
                  <a:cubicBezTo>
                    <a:pt x="13751" y="72777"/>
                    <a:pt x="0" y="56604"/>
                    <a:pt x="0" y="36389"/>
                  </a:cubicBezTo>
                  <a:cubicBezTo>
                    <a:pt x="0" y="16173"/>
                    <a:pt x="14559" y="0"/>
                    <a:pt x="31546" y="0"/>
                  </a:cubicBezTo>
                  <a:cubicBezTo>
                    <a:pt x="48532" y="0"/>
                    <a:pt x="63091" y="16173"/>
                    <a:pt x="63091" y="36389"/>
                  </a:cubicBezTo>
                  <a:close/>
                </a:path>
              </a:pathLst>
            </a:custGeom>
            <a:solidFill>
              <a:srgbClr val="000000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6" name="Forma libre 245">
              <a:extLst>
                <a:ext uri="{FF2B5EF4-FFF2-40B4-BE49-F238E27FC236}">
                  <a16:creationId xmlns:a16="http://schemas.microsoft.com/office/drawing/2014/main" id="{0DE7EBF2-DB28-8140-A55F-36CB3A02067B}"/>
                </a:ext>
              </a:extLst>
            </p:cNvPr>
            <p:cNvSpPr/>
            <p:nvPr/>
          </p:nvSpPr>
          <p:spPr>
            <a:xfrm>
              <a:off x="7286234" y="10412762"/>
              <a:ext cx="63091" cy="72777"/>
            </a:xfrm>
            <a:custGeom>
              <a:avLst/>
              <a:gdLst>
                <a:gd name="connsiteX0" fmla="*/ 63091 w 63091"/>
                <a:gd name="connsiteY0" fmla="*/ 36389 h 72777"/>
                <a:gd name="connsiteX1" fmla="*/ 31546 w 63091"/>
                <a:gd name="connsiteY1" fmla="*/ 72777 h 72777"/>
                <a:gd name="connsiteX2" fmla="*/ 0 w 63091"/>
                <a:gd name="connsiteY2" fmla="*/ 36389 h 72777"/>
                <a:gd name="connsiteX3" fmla="*/ 31546 w 63091"/>
                <a:gd name="connsiteY3" fmla="*/ 0 h 72777"/>
                <a:gd name="connsiteX4" fmla="*/ 63091 w 63091"/>
                <a:gd name="connsiteY4" fmla="*/ 36389 h 72777"/>
                <a:gd name="connsiteX5" fmla="*/ 63091 w 63091"/>
                <a:gd name="connsiteY5" fmla="*/ 36389 h 7277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91" h="72777">
                  <a:moveTo>
                    <a:pt x="63091" y="36389"/>
                  </a:moveTo>
                  <a:cubicBezTo>
                    <a:pt x="63091" y="56604"/>
                    <a:pt x="48532" y="72777"/>
                    <a:pt x="31546" y="72777"/>
                  </a:cubicBezTo>
                  <a:cubicBezTo>
                    <a:pt x="13751" y="72777"/>
                    <a:pt x="0" y="56604"/>
                    <a:pt x="0" y="36389"/>
                  </a:cubicBezTo>
                  <a:cubicBezTo>
                    <a:pt x="0" y="16173"/>
                    <a:pt x="14559" y="0"/>
                    <a:pt x="31546" y="0"/>
                  </a:cubicBezTo>
                  <a:cubicBezTo>
                    <a:pt x="48532" y="0"/>
                    <a:pt x="63091" y="16173"/>
                    <a:pt x="63091" y="36389"/>
                  </a:cubicBezTo>
                  <a:lnTo>
                    <a:pt x="63091" y="36389"/>
                  </a:lnTo>
                  <a:close/>
                </a:path>
              </a:pathLst>
            </a:custGeom>
            <a:solidFill>
              <a:srgbClr val="000000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7" name="Forma libre 246">
              <a:extLst>
                <a:ext uri="{FF2B5EF4-FFF2-40B4-BE49-F238E27FC236}">
                  <a16:creationId xmlns:a16="http://schemas.microsoft.com/office/drawing/2014/main" id="{95BAFFF0-76F1-0D4D-9E28-A4FB94957597}"/>
                </a:ext>
              </a:extLst>
            </p:cNvPr>
            <p:cNvSpPr/>
            <p:nvPr/>
          </p:nvSpPr>
          <p:spPr>
            <a:xfrm>
              <a:off x="6591422" y="10307640"/>
              <a:ext cx="207068" cy="145554"/>
            </a:xfrm>
            <a:custGeom>
              <a:avLst/>
              <a:gdLst>
                <a:gd name="connsiteX0" fmla="*/ 207069 w 207068"/>
                <a:gd name="connsiteY0" fmla="*/ 72777 h 145554"/>
                <a:gd name="connsiteX1" fmla="*/ 103534 w 207068"/>
                <a:gd name="connsiteY1" fmla="*/ 145554 h 145554"/>
                <a:gd name="connsiteX2" fmla="*/ 0 w 207068"/>
                <a:gd name="connsiteY2" fmla="*/ 72777 h 145554"/>
                <a:gd name="connsiteX3" fmla="*/ 103534 w 207068"/>
                <a:gd name="connsiteY3" fmla="*/ 0 h 145554"/>
                <a:gd name="connsiteX4" fmla="*/ 207069 w 207068"/>
                <a:gd name="connsiteY4" fmla="*/ 72777 h 14555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07068" h="145554">
                  <a:moveTo>
                    <a:pt x="207069" y="72777"/>
                  </a:moveTo>
                  <a:cubicBezTo>
                    <a:pt x="207069" y="113209"/>
                    <a:pt x="160155" y="145554"/>
                    <a:pt x="103534" y="145554"/>
                  </a:cubicBezTo>
                  <a:cubicBezTo>
                    <a:pt x="46105" y="145554"/>
                    <a:pt x="0" y="113209"/>
                    <a:pt x="0" y="72777"/>
                  </a:cubicBezTo>
                  <a:cubicBezTo>
                    <a:pt x="0" y="32345"/>
                    <a:pt x="46914" y="0"/>
                    <a:pt x="103534" y="0"/>
                  </a:cubicBezTo>
                  <a:cubicBezTo>
                    <a:pt x="160155" y="0"/>
                    <a:pt x="207069" y="32345"/>
                    <a:pt x="207069" y="72777"/>
                  </a:cubicBezTo>
                  <a:close/>
                </a:path>
              </a:pathLst>
            </a:custGeom>
            <a:solidFill>
              <a:srgbClr val="333030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8" name="Forma libre 247">
              <a:extLst>
                <a:ext uri="{FF2B5EF4-FFF2-40B4-BE49-F238E27FC236}">
                  <a16:creationId xmlns:a16="http://schemas.microsoft.com/office/drawing/2014/main" id="{EBBBDD90-6B9E-5345-8AC1-AE3A978E68D7}"/>
                </a:ext>
              </a:extLst>
            </p:cNvPr>
            <p:cNvSpPr/>
            <p:nvPr/>
          </p:nvSpPr>
          <p:spPr>
            <a:xfrm>
              <a:off x="8190543" y="11414661"/>
              <a:ext cx="715034" cy="703512"/>
            </a:xfrm>
            <a:custGeom>
              <a:avLst/>
              <a:gdLst>
                <a:gd name="connsiteX0" fmla="*/ 715035 w 715034"/>
                <a:gd name="connsiteY0" fmla="*/ 351756 h 703512"/>
                <a:gd name="connsiteX1" fmla="*/ 357518 w 715034"/>
                <a:gd name="connsiteY1" fmla="*/ 703513 h 703512"/>
                <a:gd name="connsiteX2" fmla="*/ 0 w 715034"/>
                <a:gd name="connsiteY2" fmla="*/ 351756 h 703512"/>
                <a:gd name="connsiteX3" fmla="*/ 357518 w 715034"/>
                <a:gd name="connsiteY3" fmla="*/ 0 h 703512"/>
                <a:gd name="connsiteX4" fmla="*/ 715035 w 715034"/>
                <a:gd name="connsiteY4" fmla="*/ 351756 h 7035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15034" h="703512">
                  <a:moveTo>
                    <a:pt x="715035" y="351756"/>
                  </a:moveTo>
                  <a:cubicBezTo>
                    <a:pt x="715035" y="545829"/>
                    <a:pt x="554880" y="703513"/>
                    <a:pt x="357518" y="703513"/>
                  </a:cubicBezTo>
                  <a:cubicBezTo>
                    <a:pt x="160155" y="703513"/>
                    <a:pt x="0" y="545829"/>
                    <a:pt x="0" y="351756"/>
                  </a:cubicBezTo>
                  <a:cubicBezTo>
                    <a:pt x="0" y="157684"/>
                    <a:pt x="160155" y="0"/>
                    <a:pt x="357518" y="0"/>
                  </a:cubicBezTo>
                  <a:cubicBezTo>
                    <a:pt x="554880" y="0"/>
                    <a:pt x="715035" y="156874"/>
                    <a:pt x="715035" y="351756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9" name="Forma libre 248">
              <a:extLst>
                <a:ext uri="{FF2B5EF4-FFF2-40B4-BE49-F238E27FC236}">
                  <a16:creationId xmlns:a16="http://schemas.microsoft.com/office/drawing/2014/main" id="{742E8323-0D28-2241-AF24-989EE9E492BA}"/>
                </a:ext>
              </a:extLst>
            </p:cNvPr>
            <p:cNvSpPr/>
            <p:nvPr/>
          </p:nvSpPr>
          <p:spPr>
            <a:xfrm>
              <a:off x="8426731" y="11657252"/>
              <a:ext cx="229716" cy="229651"/>
            </a:xfrm>
            <a:custGeom>
              <a:avLst/>
              <a:gdLst>
                <a:gd name="connsiteX0" fmla="*/ 229716 w 229716"/>
                <a:gd name="connsiteY0" fmla="*/ 114826 h 229651"/>
                <a:gd name="connsiteX1" fmla="*/ 114858 w 229716"/>
                <a:gd name="connsiteY1" fmla="*/ 229652 h 229651"/>
                <a:gd name="connsiteX2" fmla="*/ 0 w 229716"/>
                <a:gd name="connsiteY2" fmla="*/ 114826 h 229651"/>
                <a:gd name="connsiteX3" fmla="*/ 114858 w 229716"/>
                <a:gd name="connsiteY3" fmla="*/ 0 h 229651"/>
                <a:gd name="connsiteX4" fmla="*/ 229716 w 229716"/>
                <a:gd name="connsiteY4" fmla="*/ 114826 h 22965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9716" h="229651">
                  <a:moveTo>
                    <a:pt x="229716" y="114826"/>
                  </a:moveTo>
                  <a:cubicBezTo>
                    <a:pt x="229716" y="178708"/>
                    <a:pt x="177950" y="229652"/>
                    <a:pt x="114858" y="229652"/>
                  </a:cubicBezTo>
                  <a:cubicBezTo>
                    <a:pt x="50958" y="229652"/>
                    <a:pt x="0" y="177900"/>
                    <a:pt x="0" y="114826"/>
                  </a:cubicBezTo>
                  <a:cubicBezTo>
                    <a:pt x="0" y="50943"/>
                    <a:pt x="51766" y="0"/>
                    <a:pt x="114858" y="0"/>
                  </a:cubicBezTo>
                  <a:cubicBezTo>
                    <a:pt x="178758" y="0"/>
                    <a:pt x="229716" y="51752"/>
                    <a:pt x="229716" y="114826"/>
                  </a:cubicBezTo>
                  <a:close/>
                </a:path>
              </a:pathLst>
            </a:custGeom>
            <a:solidFill>
              <a:srgbClr val="FEFEFE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50" name="Forma libre 249">
              <a:extLst>
                <a:ext uri="{FF2B5EF4-FFF2-40B4-BE49-F238E27FC236}">
                  <a16:creationId xmlns:a16="http://schemas.microsoft.com/office/drawing/2014/main" id="{6626852B-8845-BB40-930B-841B2E6280A5}"/>
                </a:ext>
              </a:extLst>
            </p:cNvPr>
            <p:cNvSpPr/>
            <p:nvPr/>
          </p:nvSpPr>
          <p:spPr>
            <a:xfrm>
              <a:off x="7177038" y="11408192"/>
              <a:ext cx="715034" cy="703512"/>
            </a:xfrm>
            <a:custGeom>
              <a:avLst/>
              <a:gdLst>
                <a:gd name="connsiteX0" fmla="*/ 715035 w 715034"/>
                <a:gd name="connsiteY0" fmla="*/ 351756 h 703512"/>
                <a:gd name="connsiteX1" fmla="*/ 357517 w 715034"/>
                <a:gd name="connsiteY1" fmla="*/ 703513 h 703512"/>
                <a:gd name="connsiteX2" fmla="*/ 0 w 715034"/>
                <a:gd name="connsiteY2" fmla="*/ 351756 h 703512"/>
                <a:gd name="connsiteX3" fmla="*/ 357517 w 715034"/>
                <a:gd name="connsiteY3" fmla="*/ 0 h 703512"/>
                <a:gd name="connsiteX4" fmla="*/ 715035 w 715034"/>
                <a:gd name="connsiteY4" fmla="*/ 351756 h 70351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15034" h="703512">
                  <a:moveTo>
                    <a:pt x="715035" y="351756"/>
                  </a:moveTo>
                  <a:cubicBezTo>
                    <a:pt x="715035" y="545829"/>
                    <a:pt x="554880" y="703513"/>
                    <a:pt x="357517" y="703513"/>
                  </a:cubicBezTo>
                  <a:cubicBezTo>
                    <a:pt x="160155" y="703513"/>
                    <a:pt x="0" y="545829"/>
                    <a:pt x="0" y="351756"/>
                  </a:cubicBezTo>
                  <a:cubicBezTo>
                    <a:pt x="0" y="157684"/>
                    <a:pt x="160155" y="0"/>
                    <a:pt x="357517" y="0"/>
                  </a:cubicBezTo>
                  <a:cubicBezTo>
                    <a:pt x="554880" y="0"/>
                    <a:pt x="715035" y="157684"/>
                    <a:pt x="715035" y="351756"/>
                  </a:cubicBez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51" name="Forma libre 250">
              <a:extLst>
                <a:ext uri="{FF2B5EF4-FFF2-40B4-BE49-F238E27FC236}">
                  <a16:creationId xmlns:a16="http://schemas.microsoft.com/office/drawing/2014/main" id="{26D9D9BD-1F99-194F-A613-57209455E533}"/>
                </a:ext>
              </a:extLst>
            </p:cNvPr>
            <p:cNvSpPr/>
            <p:nvPr/>
          </p:nvSpPr>
          <p:spPr>
            <a:xfrm>
              <a:off x="7431830" y="11657252"/>
              <a:ext cx="229717" cy="266849"/>
            </a:xfrm>
            <a:custGeom>
              <a:avLst/>
              <a:gdLst>
                <a:gd name="connsiteX0" fmla="*/ 229717 w 229717"/>
                <a:gd name="connsiteY0" fmla="*/ 133425 h 266849"/>
                <a:gd name="connsiteX1" fmla="*/ 114859 w 229717"/>
                <a:gd name="connsiteY1" fmla="*/ 266850 h 266849"/>
                <a:gd name="connsiteX2" fmla="*/ 0 w 229717"/>
                <a:gd name="connsiteY2" fmla="*/ 133425 h 266849"/>
                <a:gd name="connsiteX3" fmla="*/ 114859 w 229717"/>
                <a:gd name="connsiteY3" fmla="*/ 0 h 266849"/>
                <a:gd name="connsiteX4" fmla="*/ 229717 w 229717"/>
                <a:gd name="connsiteY4" fmla="*/ 133425 h 2668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29717" h="266849">
                  <a:moveTo>
                    <a:pt x="229717" y="133425"/>
                  </a:moveTo>
                  <a:cubicBezTo>
                    <a:pt x="229717" y="207010"/>
                    <a:pt x="177950" y="266850"/>
                    <a:pt x="114859" y="266850"/>
                  </a:cubicBezTo>
                  <a:cubicBezTo>
                    <a:pt x="50958" y="266850"/>
                    <a:pt x="0" y="207010"/>
                    <a:pt x="0" y="133425"/>
                  </a:cubicBezTo>
                  <a:cubicBezTo>
                    <a:pt x="0" y="59838"/>
                    <a:pt x="51767" y="0"/>
                    <a:pt x="114859" y="0"/>
                  </a:cubicBezTo>
                  <a:cubicBezTo>
                    <a:pt x="178759" y="0"/>
                    <a:pt x="229717" y="59838"/>
                    <a:pt x="229717" y="133425"/>
                  </a:cubicBezTo>
                  <a:close/>
                </a:path>
              </a:pathLst>
            </a:custGeom>
            <a:solidFill>
              <a:srgbClr val="FEFEFE"/>
            </a:solidFill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52" name="Forma libre 251">
              <a:extLst>
                <a:ext uri="{FF2B5EF4-FFF2-40B4-BE49-F238E27FC236}">
                  <a16:creationId xmlns:a16="http://schemas.microsoft.com/office/drawing/2014/main" id="{C0151167-E9A6-4949-912A-91B11FFC0053}"/>
                </a:ext>
              </a:extLst>
            </p:cNvPr>
            <p:cNvSpPr/>
            <p:nvPr/>
          </p:nvSpPr>
          <p:spPr>
            <a:xfrm>
              <a:off x="7422123" y="10373947"/>
              <a:ext cx="1213294" cy="418873"/>
            </a:xfrm>
            <a:custGeom>
              <a:avLst/>
              <a:gdLst>
                <a:gd name="connsiteX0" fmla="*/ 0 w 1213294"/>
                <a:gd name="connsiteY0" fmla="*/ 418873 h 418873"/>
                <a:gd name="connsiteX1" fmla="*/ 1213294 w 1213294"/>
                <a:gd name="connsiteY1" fmla="*/ 385719 h 418873"/>
                <a:gd name="connsiteX2" fmla="*/ 1206824 w 1213294"/>
                <a:gd name="connsiteY2" fmla="*/ 103506 h 418873"/>
                <a:gd name="connsiteX3" fmla="*/ 1170425 w 1213294"/>
                <a:gd name="connsiteY3" fmla="*/ 0 h 418873"/>
                <a:gd name="connsiteX4" fmla="*/ 160155 w 1213294"/>
                <a:gd name="connsiteY4" fmla="*/ 72777 h 418873"/>
                <a:gd name="connsiteX5" fmla="*/ 215966 w 1213294"/>
                <a:gd name="connsiteY5" fmla="*/ 274936 h 418873"/>
                <a:gd name="connsiteX6" fmla="*/ 809 w 1213294"/>
                <a:gd name="connsiteY6" fmla="*/ 384911 h 418873"/>
                <a:gd name="connsiteX7" fmla="*/ 0 w 1213294"/>
                <a:gd name="connsiteY7" fmla="*/ 418873 h 4188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213294" h="418873">
                  <a:moveTo>
                    <a:pt x="0" y="418873"/>
                  </a:moveTo>
                  <a:lnTo>
                    <a:pt x="1213294" y="385719"/>
                  </a:lnTo>
                  <a:lnTo>
                    <a:pt x="1206824" y="103506"/>
                  </a:lnTo>
                  <a:lnTo>
                    <a:pt x="1170425" y="0"/>
                  </a:lnTo>
                  <a:lnTo>
                    <a:pt x="160155" y="72777"/>
                  </a:lnTo>
                  <a:cubicBezTo>
                    <a:pt x="214349" y="162536"/>
                    <a:pt x="232953" y="230461"/>
                    <a:pt x="215966" y="274936"/>
                  </a:cubicBezTo>
                  <a:cubicBezTo>
                    <a:pt x="176332" y="345287"/>
                    <a:pt x="104343" y="381676"/>
                    <a:pt x="809" y="384911"/>
                  </a:cubicBezTo>
                  <a:lnTo>
                    <a:pt x="0" y="418873"/>
                  </a:lnTo>
                  <a:close/>
                </a:path>
              </a:pathLst>
            </a:custGeom>
            <a:noFill/>
            <a:ln w="56620" cap="rnd">
              <a:solidFill>
                <a:srgbClr val="000000"/>
              </a:solidFill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sp>
        <p:nvSpPr>
          <p:cNvPr id="253" name="CuadroTexto 252">
            <a:extLst>
              <a:ext uri="{FF2B5EF4-FFF2-40B4-BE49-F238E27FC236}">
                <a16:creationId xmlns:a16="http://schemas.microsoft.com/office/drawing/2014/main" id="{4376CB8C-7167-564D-9807-8BF359165350}"/>
              </a:ext>
            </a:extLst>
          </p:cNvPr>
          <p:cNvSpPr txBox="1"/>
          <p:nvPr/>
        </p:nvSpPr>
        <p:spPr>
          <a:xfrm>
            <a:off x="0" y="7215295"/>
            <a:ext cx="9601200" cy="13016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2800" dirty="0">
                <a:solidFill>
                  <a:schemeClr val="accent1"/>
                </a:solidFill>
                <a:latin typeface="Century Gothic" panose="020B0502020202020204" pitchFamily="34" charset="0"/>
              </a:rPr>
              <a:t>Open date: </a:t>
            </a:r>
            <a:r>
              <a:rPr lang="es-ES" sz="2800" b="1" dirty="0">
                <a:solidFill>
                  <a:schemeClr val="accent1"/>
                </a:solidFill>
                <a:latin typeface="Century Gothic" panose="020B0502020202020204" pitchFamily="34" charset="0"/>
              </a:rPr>
              <a:t>22 SEPT</a:t>
            </a:r>
          </a:p>
          <a:p>
            <a:pPr algn="ctr">
              <a:lnSpc>
                <a:spcPct val="150000"/>
              </a:lnSpc>
            </a:pPr>
            <a:r>
              <a:rPr lang="es-ES" sz="2800" b="1" dirty="0" err="1">
                <a:solidFill>
                  <a:srgbClr val="EF503F"/>
                </a:solidFill>
                <a:latin typeface="Century Gothic" panose="020B0502020202020204" pitchFamily="34" charset="0"/>
              </a:rPr>
              <a:t>Join</a:t>
            </a:r>
            <a:r>
              <a:rPr lang="es-ES" sz="2800" b="1" dirty="0">
                <a:solidFill>
                  <a:srgbClr val="EF503F"/>
                </a:solidFill>
                <a:latin typeface="Century Gothic" panose="020B0502020202020204" pitchFamily="34" charset="0"/>
              </a:rPr>
              <a:t> </a:t>
            </a:r>
            <a:r>
              <a:rPr lang="es-ES" sz="2800" b="1" dirty="0" err="1">
                <a:solidFill>
                  <a:srgbClr val="EF503F"/>
                </a:solidFill>
                <a:latin typeface="Century Gothic" panose="020B0502020202020204" pitchFamily="34" charset="0"/>
              </a:rPr>
              <a:t>us</a:t>
            </a:r>
            <a:r>
              <a:rPr lang="es-ES" sz="2800" b="1" dirty="0">
                <a:solidFill>
                  <a:srgbClr val="EF503F"/>
                </a:solidFill>
                <a:latin typeface="Century Gothic" panose="020B0502020202020204" pitchFamily="34" charset="0"/>
              </a:rPr>
              <a:t> and </a:t>
            </a:r>
            <a:r>
              <a:rPr lang="es-ES" sz="2800" b="1" dirty="0" err="1">
                <a:solidFill>
                  <a:srgbClr val="EF503F"/>
                </a:solidFill>
                <a:latin typeface="Century Gothic" panose="020B0502020202020204" pitchFamily="34" charset="0"/>
              </a:rPr>
              <a:t>meet</a:t>
            </a:r>
            <a:r>
              <a:rPr lang="es-ES" sz="2800" b="1" dirty="0">
                <a:solidFill>
                  <a:srgbClr val="EF503F"/>
                </a:solidFill>
                <a:latin typeface="Century Gothic" panose="020B0502020202020204" pitchFamily="34" charset="0"/>
              </a:rPr>
              <a:t> </a:t>
            </a:r>
            <a:r>
              <a:rPr lang="es-ES" sz="2800" b="1" dirty="0" err="1">
                <a:solidFill>
                  <a:srgbClr val="EF503F"/>
                </a:solidFill>
                <a:latin typeface="Century Gothic" panose="020B0502020202020204" pitchFamily="34" charset="0"/>
              </a:rPr>
              <a:t>the</a:t>
            </a:r>
            <a:r>
              <a:rPr lang="es-ES" sz="2800" b="1" dirty="0">
                <a:solidFill>
                  <a:srgbClr val="EF503F"/>
                </a:solidFill>
                <a:latin typeface="Century Gothic" panose="020B0502020202020204" pitchFamily="34" charset="0"/>
              </a:rPr>
              <a:t> </a:t>
            </a:r>
            <a:r>
              <a:rPr lang="es-ES" sz="2800" b="1" dirty="0" err="1">
                <a:solidFill>
                  <a:srgbClr val="EF503F"/>
                </a:solidFill>
                <a:latin typeface="Century Gothic" panose="020B0502020202020204" pitchFamily="34" charset="0"/>
              </a:rPr>
              <a:t>teachers</a:t>
            </a:r>
            <a:r>
              <a:rPr lang="es-ES" sz="2800" b="1" dirty="0">
                <a:solidFill>
                  <a:srgbClr val="EF503F"/>
                </a:solidFill>
                <a:latin typeface="Century Gothic" panose="020B0502020202020204" pitchFamily="34" charset="0"/>
              </a:rPr>
              <a:t>!</a:t>
            </a:r>
          </a:p>
        </p:txBody>
      </p:sp>
      <p:sp>
        <p:nvSpPr>
          <p:cNvPr id="257" name="Elipse 6">
            <a:extLst>
              <a:ext uri="{FF2B5EF4-FFF2-40B4-BE49-F238E27FC236}">
                <a16:creationId xmlns:a16="http://schemas.microsoft.com/office/drawing/2014/main" id="{D688EDD9-7F3F-9140-8CC7-84C46390EF41}"/>
              </a:ext>
            </a:extLst>
          </p:cNvPr>
          <p:cNvSpPr/>
          <p:nvPr/>
        </p:nvSpPr>
        <p:spPr>
          <a:xfrm rot="2050132">
            <a:off x="6136010" y="700576"/>
            <a:ext cx="828398" cy="568642"/>
          </a:xfrm>
          <a:custGeom>
            <a:avLst/>
            <a:gdLst>
              <a:gd name="connsiteX0" fmla="*/ 0 w 4470400"/>
              <a:gd name="connsiteY0" fmla="*/ 2235200 h 4470400"/>
              <a:gd name="connsiteX1" fmla="*/ 2235200 w 4470400"/>
              <a:gd name="connsiteY1" fmla="*/ 0 h 4470400"/>
              <a:gd name="connsiteX2" fmla="*/ 4470400 w 4470400"/>
              <a:gd name="connsiteY2" fmla="*/ 2235200 h 4470400"/>
              <a:gd name="connsiteX3" fmla="*/ 2235200 w 4470400"/>
              <a:gd name="connsiteY3" fmla="*/ 4470400 h 4470400"/>
              <a:gd name="connsiteX4" fmla="*/ 0 w 4470400"/>
              <a:gd name="connsiteY4" fmla="*/ 2235200 h 4470400"/>
              <a:gd name="connsiteX0" fmla="*/ 20592 w 4490992"/>
              <a:gd name="connsiteY0" fmla="*/ 1511300 h 3746500"/>
              <a:gd name="connsiteX1" fmla="*/ 1531892 w 4490992"/>
              <a:gd name="connsiteY1" fmla="*/ 0 h 3746500"/>
              <a:gd name="connsiteX2" fmla="*/ 4490992 w 4490992"/>
              <a:gd name="connsiteY2" fmla="*/ 1511300 h 3746500"/>
              <a:gd name="connsiteX3" fmla="*/ 2255792 w 4490992"/>
              <a:gd name="connsiteY3" fmla="*/ 3746500 h 3746500"/>
              <a:gd name="connsiteX4" fmla="*/ 20592 w 4490992"/>
              <a:gd name="connsiteY4" fmla="*/ 1511300 h 3746500"/>
              <a:gd name="connsiteX0" fmla="*/ 12039 w 4965039"/>
              <a:gd name="connsiteY0" fmla="*/ 1797845 h 4044607"/>
              <a:gd name="connsiteX1" fmla="*/ 1523339 w 4965039"/>
              <a:gd name="connsiteY1" fmla="*/ 286545 h 4044607"/>
              <a:gd name="connsiteX2" fmla="*/ 4965039 w 4965039"/>
              <a:gd name="connsiteY2" fmla="*/ 769145 h 4044607"/>
              <a:gd name="connsiteX3" fmla="*/ 2247239 w 4965039"/>
              <a:gd name="connsiteY3" fmla="*/ 4033045 h 4044607"/>
              <a:gd name="connsiteX4" fmla="*/ 12039 w 4965039"/>
              <a:gd name="connsiteY4" fmla="*/ 1797845 h 4044607"/>
              <a:gd name="connsiteX0" fmla="*/ 10236 w 4963236"/>
              <a:gd name="connsiteY0" fmla="*/ 1797845 h 3200509"/>
              <a:gd name="connsiteX1" fmla="*/ 1521536 w 4963236"/>
              <a:gd name="connsiteY1" fmla="*/ 286545 h 3200509"/>
              <a:gd name="connsiteX2" fmla="*/ 4963236 w 4963236"/>
              <a:gd name="connsiteY2" fmla="*/ 769145 h 3200509"/>
              <a:gd name="connsiteX3" fmla="*/ 2181936 w 4963236"/>
              <a:gd name="connsiteY3" fmla="*/ 3182145 h 3200509"/>
              <a:gd name="connsiteX4" fmla="*/ 10236 w 4963236"/>
              <a:gd name="connsiteY4" fmla="*/ 1797845 h 3200509"/>
              <a:gd name="connsiteX0" fmla="*/ 10586 w 4963586"/>
              <a:gd name="connsiteY0" fmla="*/ 1797845 h 4107795"/>
              <a:gd name="connsiteX1" fmla="*/ 1521886 w 4963586"/>
              <a:gd name="connsiteY1" fmla="*/ 286545 h 4107795"/>
              <a:gd name="connsiteX2" fmla="*/ 4963586 w 4963586"/>
              <a:gd name="connsiteY2" fmla="*/ 769145 h 4107795"/>
              <a:gd name="connsiteX3" fmla="*/ 2194986 w 4963586"/>
              <a:gd name="connsiteY3" fmla="*/ 4096545 h 4107795"/>
              <a:gd name="connsiteX4" fmla="*/ 10586 w 4963586"/>
              <a:gd name="connsiteY4" fmla="*/ 1797845 h 4107795"/>
              <a:gd name="connsiteX0" fmla="*/ 10586 w 4963586"/>
              <a:gd name="connsiteY0" fmla="*/ 1797845 h 4139511"/>
              <a:gd name="connsiteX1" fmla="*/ 1521886 w 4963586"/>
              <a:gd name="connsiteY1" fmla="*/ 286545 h 4139511"/>
              <a:gd name="connsiteX2" fmla="*/ 4963586 w 4963586"/>
              <a:gd name="connsiteY2" fmla="*/ 769145 h 4139511"/>
              <a:gd name="connsiteX3" fmla="*/ 2194986 w 4963586"/>
              <a:gd name="connsiteY3" fmla="*/ 4096545 h 4139511"/>
              <a:gd name="connsiteX4" fmla="*/ 10586 w 4963586"/>
              <a:gd name="connsiteY4" fmla="*/ 1797845 h 4139511"/>
              <a:gd name="connsiteX0" fmla="*/ 26370 w 4979370"/>
              <a:gd name="connsiteY0" fmla="*/ 1797845 h 3246403"/>
              <a:gd name="connsiteX1" fmla="*/ 1537670 w 4979370"/>
              <a:gd name="connsiteY1" fmla="*/ 286545 h 3246403"/>
              <a:gd name="connsiteX2" fmla="*/ 4979370 w 4979370"/>
              <a:gd name="connsiteY2" fmla="*/ 769145 h 3246403"/>
              <a:gd name="connsiteX3" fmla="*/ 2680670 w 4979370"/>
              <a:gd name="connsiteY3" fmla="*/ 3182145 h 3246403"/>
              <a:gd name="connsiteX4" fmla="*/ 26370 w 4979370"/>
              <a:gd name="connsiteY4" fmla="*/ 1797845 h 3246403"/>
              <a:gd name="connsiteX0" fmla="*/ 26370 w 4979370"/>
              <a:gd name="connsiteY0" fmla="*/ 1797845 h 3378043"/>
              <a:gd name="connsiteX1" fmla="*/ 1537670 w 4979370"/>
              <a:gd name="connsiteY1" fmla="*/ 286545 h 3378043"/>
              <a:gd name="connsiteX2" fmla="*/ 4979370 w 4979370"/>
              <a:gd name="connsiteY2" fmla="*/ 769145 h 3378043"/>
              <a:gd name="connsiteX3" fmla="*/ 2680670 w 4979370"/>
              <a:gd name="connsiteY3" fmla="*/ 3182145 h 3378043"/>
              <a:gd name="connsiteX4" fmla="*/ 26370 w 4979370"/>
              <a:gd name="connsiteY4" fmla="*/ 1797845 h 33780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979370" h="3378043">
                <a:moveTo>
                  <a:pt x="26370" y="1797845"/>
                </a:moveTo>
                <a:cubicBezTo>
                  <a:pt x="-164130" y="1315245"/>
                  <a:pt x="712170" y="457995"/>
                  <a:pt x="1537670" y="286545"/>
                </a:cubicBezTo>
                <a:cubicBezTo>
                  <a:pt x="2363170" y="115095"/>
                  <a:pt x="4979370" y="-465322"/>
                  <a:pt x="4979370" y="769145"/>
                </a:cubicBezTo>
                <a:cubicBezTo>
                  <a:pt x="4979370" y="2003612"/>
                  <a:pt x="4928570" y="4013995"/>
                  <a:pt x="2680670" y="3182145"/>
                </a:cubicBezTo>
                <a:cubicBezTo>
                  <a:pt x="432770" y="2350295"/>
                  <a:pt x="216870" y="2280445"/>
                  <a:pt x="26370" y="1797845"/>
                </a:cubicBezTo>
                <a:close/>
              </a:path>
            </a:pathLst>
          </a:custGeom>
          <a:solidFill>
            <a:srgbClr val="4372C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60" name="Elipse 6">
            <a:extLst>
              <a:ext uri="{FF2B5EF4-FFF2-40B4-BE49-F238E27FC236}">
                <a16:creationId xmlns:a16="http://schemas.microsoft.com/office/drawing/2014/main" id="{83A0A18C-06F0-704E-B5BB-3ECAF361D1CA}"/>
              </a:ext>
            </a:extLst>
          </p:cNvPr>
          <p:cNvSpPr/>
          <p:nvPr/>
        </p:nvSpPr>
        <p:spPr>
          <a:xfrm rot="7200000">
            <a:off x="583676" y="7698506"/>
            <a:ext cx="1034934" cy="710416"/>
          </a:xfrm>
          <a:custGeom>
            <a:avLst/>
            <a:gdLst>
              <a:gd name="connsiteX0" fmla="*/ 0 w 4470400"/>
              <a:gd name="connsiteY0" fmla="*/ 2235200 h 4470400"/>
              <a:gd name="connsiteX1" fmla="*/ 2235200 w 4470400"/>
              <a:gd name="connsiteY1" fmla="*/ 0 h 4470400"/>
              <a:gd name="connsiteX2" fmla="*/ 4470400 w 4470400"/>
              <a:gd name="connsiteY2" fmla="*/ 2235200 h 4470400"/>
              <a:gd name="connsiteX3" fmla="*/ 2235200 w 4470400"/>
              <a:gd name="connsiteY3" fmla="*/ 4470400 h 4470400"/>
              <a:gd name="connsiteX4" fmla="*/ 0 w 4470400"/>
              <a:gd name="connsiteY4" fmla="*/ 2235200 h 4470400"/>
              <a:gd name="connsiteX0" fmla="*/ 20592 w 4490992"/>
              <a:gd name="connsiteY0" fmla="*/ 1511300 h 3746500"/>
              <a:gd name="connsiteX1" fmla="*/ 1531892 w 4490992"/>
              <a:gd name="connsiteY1" fmla="*/ 0 h 3746500"/>
              <a:gd name="connsiteX2" fmla="*/ 4490992 w 4490992"/>
              <a:gd name="connsiteY2" fmla="*/ 1511300 h 3746500"/>
              <a:gd name="connsiteX3" fmla="*/ 2255792 w 4490992"/>
              <a:gd name="connsiteY3" fmla="*/ 3746500 h 3746500"/>
              <a:gd name="connsiteX4" fmla="*/ 20592 w 4490992"/>
              <a:gd name="connsiteY4" fmla="*/ 1511300 h 3746500"/>
              <a:gd name="connsiteX0" fmla="*/ 12039 w 4965039"/>
              <a:gd name="connsiteY0" fmla="*/ 1797845 h 4044607"/>
              <a:gd name="connsiteX1" fmla="*/ 1523339 w 4965039"/>
              <a:gd name="connsiteY1" fmla="*/ 286545 h 4044607"/>
              <a:gd name="connsiteX2" fmla="*/ 4965039 w 4965039"/>
              <a:gd name="connsiteY2" fmla="*/ 769145 h 4044607"/>
              <a:gd name="connsiteX3" fmla="*/ 2247239 w 4965039"/>
              <a:gd name="connsiteY3" fmla="*/ 4033045 h 4044607"/>
              <a:gd name="connsiteX4" fmla="*/ 12039 w 4965039"/>
              <a:gd name="connsiteY4" fmla="*/ 1797845 h 4044607"/>
              <a:gd name="connsiteX0" fmla="*/ 10236 w 4963236"/>
              <a:gd name="connsiteY0" fmla="*/ 1797845 h 3200509"/>
              <a:gd name="connsiteX1" fmla="*/ 1521536 w 4963236"/>
              <a:gd name="connsiteY1" fmla="*/ 286545 h 3200509"/>
              <a:gd name="connsiteX2" fmla="*/ 4963236 w 4963236"/>
              <a:gd name="connsiteY2" fmla="*/ 769145 h 3200509"/>
              <a:gd name="connsiteX3" fmla="*/ 2181936 w 4963236"/>
              <a:gd name="connsiteY3" fmla="*/ 3182145 h 3200509"/>
              <a:gd name="connsiteX4" fmla="*/ 10236 w 4963236"/>
              <a:gd name="connsiteY4" fmla="*/ 1797845 h 3200509"/>
              <a:gd name="connsiteX0" fmla="*/ 10586 w 4963586"/>
              <a:gd name="connsiteY0" fmla="*/ 1797845 h 4107795"/>
              <a:gd name="connsiteX1" fmla="*/ 1521886 w 4963586"/>
              <a:gd name="connsiteY1" fmla="*/ 286545 h 4107795"/>
              <a:gd name="connsiteX2" fmla="*/ 4963586 w 4963586"/>
              <a:gd name="connsiteY2" fmla="*/ 769145 h 4107795"/>
              <a:gd name="connsiteX3" fmla="*/ 2194986 w 4963586"/>
              <a:gd name="connsiteY3" fmla="*/ 4096545 h 4107795"/>
              <a:gd name="connsiteX4" fmla="*/ 10586 w 4963586"/>
              <a:gd name="connsiteY4" fmla="*/ 1797845 h 4107795"/>
              <a:gd name="connsiteX0" fmla="*/ 10586 w 4963586"/>
              <a:gd name="connsiteY0" fmla="*/ 1797845 h 4139511"/>
              <a:gd name="connsiteX1" fmla="*/ 1521886 w 4963586"/>
              <a:gd name="connsiteY1" fmla="*/ 286545 h 4139511"/>
              <a:gd name="connsiteX2" fmla="*/ 4963586 w 4963586"/>
              <a:gd name="connsiteY2" fmla="*/ 769145 h 4139511"/>
              <a:gd name="connsiteX3" fmla="*/ 2194986 w 4963586"/>
              <a:gd name="connsiteY3" fmla="*/ 4096545 h 4139511"/>
              <a:gd name="connsiteX4" fmla="*/ 10586 w 4963586"/>
              <a:gd name="connsiteY4" fmla="*/ 1797845 h 4139511"/>
              <a:gd name="connsiteX0" fmla="*/ 26370 w 4979370"/>
              <a:gd name="connsiteY0" fmla="*/ 1797845 h 3246403"/>
              <a:gd name="connsiteX1" fmla="*/ 1537670 w 4979370"/>
              <a:gd name="connsiteY1" fmla="*/ 286545 h 3246403"/>
              <a:gd name="connsiteX2" fmla="*/ 4979370 w 4979370"/>
              <a:gd name="connsiteY2" fmla="*/ 769145 h 3246403"/>
              <a:gd name="connsiteX3" fmla="*/ 2680670 w 4979370"/>
              <a:gd name="connsiteY3" fmla="*/ 3182145 h 3246403"/>
              <a:gd name="connsiteX4" fmla="*/ 26370 w 4979370"/>
              <a:gd name="connsiteY4" fmla="*/ 1797845 h 3246403"/>
              <a:gd name="connsiteX0" fmla="*/ 26370 w 4979370"/>
              <a:gd name="connsiteY0" fmla="*/ 1797845 h 3378043"/>
              <a:gd name="connsiteX1" fmla="*/ 1537670 w 4979370"/>
              <a:gd name="connsiteY1" fmla="*/ 286545 h 3378043"/>
              <a:gd name="connsiteX2" fmla="*/ 4979370 w 4979370"/>
              <a:gd name="connsiteY2" fmla="*/ 769145 h 3378043"/>
              <a:gd name="connsiteX3" fmla="*/ 2680670 w 4979370"/>
              <a:gd name="connsiteY3" fmla="*/ 3182145 h 3378043"/>
              <a:gd name="connsiteX4" fmla="*/ 26370 w 4979370"/>
              <a:gd name="connsiteY4" fmla="*/ 1797845 h 33780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979370" h="3378043">
                <a:moveTo>
                  <a:pt x="26370" y="1797845"/>
                </a:moveTo>
                <a:cubicBezTo>
                  <a:pt x="-164130" y="1315245"/>
                  <a:pt x="712170" y="457995"/>
                  <a:pt x="1537670" y="286545"/>
                </a:cubicBezTo>
                <a:cubicBezTo>
                  <a:pt x="2363170" y="115095"/>
                  <a:pt x="4979370" y="-465322"/>
                  <a:pt x="4979370" y="769145"/>
                </a:cubicBezTo>
                <a:cubicBezTo>
                  <a:pt x="4979370" y="2003612"/>
                  <a:pt x="4928570" y="4013995"/>
                  <a:pt x="2680670" y="3182145"/>
                </a:cubicBezTo>
                <a:cubicBezTo>
                  <a:pt x="432770" y="2350295"/>
                  <a:pt x="216870" y="2280445"/>
                  <a:pt x="26370" y="1797845"/>
                </a:cubicBezTo>
                <a:close/>
              </a:path>
            </a:pathLst>
          </a:custGeom>
          <a:solidFill>
            <a:srgbClr val="FF3E4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61" name="Elipse 6">
            <a:extLst>
              <a:ext uri="{FF2B5EF4-FFF2-40B4-BE49-F238E27FC236}">
                <a16:creationId xmlns:a16="http://schemas.microsoft.com/office/drawing/2014/main" id="{94E22577-BFB6-EC46-9805-9153BB57DE5B}"/>
              </a:ext>
            </a:extLst>
          </p:cNvPr>
          <p:cNvSpPr/>
          <p:nvPr/>
        </p:nvSpPr>
        <p:spPr>
          <a:xfrm rot="2050132">
            <a:off x="1029506" y="4875501"/>
            <a:ext cx="828398" cy="568642"/>
          </a:xfrm>
          <a:custGeom>
            <a:avLst/>
            <a:gdLst>
              <a:gd name="connsiteX0" fmla="*/ 0 w 4470400"/>
              <a:gd name="connsiteY0" fmla="*/ 2235200 h 4470400"/>
              <a:gd name="connsiteX1" fmla="*/ 2235200 w 4470400"/>
              <a:gd name="connsiteY1" fmla="*/ 0 h 4470400"/>
              <a:gd name="connsiteX2" fmla="*/ 4470400 w 4470400"/>
              <a:gd name="connsiteY2" fmla="*/ 2235200 h 4470400"/>
              <a:gd name="connsiteX3" fmla="*/ 2235200 w 4470400"/>
              <a:gd name="connsiteY3" fmla="*/ 4470400 h 4470400"/>
              <a:gd name="connsiteX4" fmla="*/ 0 w 4470400"/>
              <a:gd name="connsiteY4" fmla="*/ 2235200 h 4470400"/>
              <a:gd name="connsiteX0" fmla="*/ 20592 w 4490992"/>
              <a:gd name="connsiteY0" fmla="*/ 1511300 h 3746500"/>
              <a:gd name="connsiteX1" fmla="*/ 1531892 w 4490992"/>
              <a:gd name="connsiteY1" fmla="*/ 0 h 3746500"/>
              <a:gd name="connsiteX2" fmla="*/ 4490992 w 4490992"/>
              <a:gd name="connsiteY2" fmla="*/ 1511300 h 3746500"/>
              <a:gd name="connsiteX3" fmla="*/ 2255792 w 4490992"/>
              <a:gd name="connsiteY3" fmla="*/ 3746500 h 3746500"/>
              <a:gd name="connsiteX4" fmla="*/ 20592 w 4490992"/>
              <a:gd name="connsiteY4" fmla="*/ 1511300 h 3746500"/>
              <a:gd name="connsiteX0" fmla="*/ 12039 w 4965039"/>
              <a:gd name="connsiteY0" fmla="*/ 1797845 h 4044607"/>
              <a:gd name="connsiteX1" fmla="*/ 1523339 w 4965039"/>
              <a:gd name="connsiteY1" fmla="*/ 286545 h 4044607"/>
              <a:gd name="connsiteX2" fmla="*/ 4965039 w 4965039"/>
              <a:gd name="connsiteY2" fmla="*/ 769145 h 4044607"/>
              <a:gd name="connsiteX3" fmla="*/ 2247239 w 4965039"/>
              <a:gd name="connsiteY3" fmla="*/ 4033045 h 4044607"/>
              <a:gd name="connsiteX4" fmla="*/ 12039 w 4965039"/>
              <a:gd name="connsiteY4" fmla="*/ 1797845 h 4044607"/>
              <a:gd name="connsiteX0" fmla="*/ 10236 w 4963236"/>
              <a:gd name="connsiteY0" fmla="*/ 1797845 h 3200509"/>
              <a:gd name="connsiteX1" fmla="*/ 1521536 w 4963236"/>
              <a:gd name="connsiteY1" fmla="*/ 286545 h 3200509"/>
              <a:gd name="connsiteX2" fmla="*/ 4963236 w 4963236"/>
              <a:gd name="connsiteY2" fmla="*/ 769145 h 3200509"/>
              <a:gd name="connsiteX3" fmla="*/ 2181936 w 4963236"/>
              <a:gd name="connsiteY3" fmla="*/ 3182145 h 3200509"/>
              <a:gd name="connsiteX4" fmla="*/ 10236 w 4963236"/>
              <a:gd name="connsiteY4" fmla="*/ 1797845 h 3200509"/>
              <a:gd name="connsiteX0" fmla="*/ 10586 w 4963586"/>
              <a:gd name="connsiteY0" fmla="*/ 1797845 h 4107795"/>
              <a:gd name="connsiteX1" fmla="*/ 1521886 w 4963586"/>
              <a:gd name="connsiteY1" fmla="*/ 286545 h 4107795"/>
              <a:gd name="connsiteX2" fmla="*/ 4963586 w 4963586"/>
              <a:gd name="connsiteY2" fmla="*/ 769145 h 4107795"/>
              <a:gd name="connsiteX3" fmla="*/ 2194986 w 4963586"/>
              <a:gd name="connsiteY3" fmla="*/ 4096545 h 4107795"/>
              <a:gd name="connsiteX4" fmla="*/ 10586 w 4963586"/>
              <a:gd name="connsiteY4" fmla="*/ 1797845 h 4107795"/>
              <a:gd name="connsiteX0" fmla="*/ 10586 w 4963586"/>
              <a:gd name="connsiteY0" fmla="*/ 1797845 h 4139511"/>
              <a:gd name="connsiteX1" fmla="*/ 1521886 w 4963586"/>
              <a:gd name="connsiteY1" fmla="*/ 286545 h 4139511"/>
              <a:gd name="connsiteX2" fmla="*/ 4963586 w 4963586"/>
              <a:gd name="connsiteY2" fmla="*/ 769145 h 4139511"/>
              <a:gd name="connsiteX3" fmla="*/ 2194986 w 4963586"/>
              <a:gd name="connsiteY3" fmla="*/ 4096545 h 4139511"/>
              <a:gd name="connsiteX4" fmla="*/ 10586 w 4963586"/>
              <a:gd name="connsiteY4" fmla="*/ 1797845 h 4139511"/>
              <a:gd name="connsiteX0" fmla="*/ 26370 w 4979370"/>
              <a:gd name="connsiteY0" fmla="*/ 1797845 h 3246403"/>
              <a:gd name="connsiteX1" fmla="*/ 1537670 w 4979370"/>
              <a:gd name="connsiteY1" fmla="*/ 286545 h 3246403"/>
              <a:gd name="connsiteX2" fmla="*/ 4979370 w 4979370"/>
              <a:gd name="connsiteY2" fmla="*/ 769145 h 3246403"/>
              <a:gd name="connsiteX3" fmla="*/ 2680670 w 4979370"/>
              <a:gd name="connsiteY3" fmla="*/ 3182145 h 3246403"/>
              <a:gd name="connsiteX4" fmla="*/ 26370 w 4979370"/>
              <a:gd name="connsiteY4" fmla="*/ 1797845 h 3246403"/>
              <a:gd name="connsiteX0" fmla="*/ 26370 w 4979370"/>
              <a:gd name="connsiteY0" fmla="*/ 1797845 h 3378043"/>
              <a:gd name="connsiteX1" fmla="*/ 1537670 w 4979370"/>
              <a:gd name="connsiteY1" fmla="*/ 286545 h 3378043"/>
              <a:gd name="connsiteX2" fmla="*/ 4979370 w 4979370"/>
              <a:gd name="connsiteY2" fmla="*/ 769145 h 3378043"/>
              <a:gd name="connsiteX3" fmla="*/ 2680670 w 4979370"/>
              <a:gd name="connsiteY3" fmla="*/ 3182145 h 3378043"/>
              <a:gd name="connsiteX4" fmla="*/ 26370 w 4979370"/>
              <a:gd name="connsiteY4" fmla="*/ 1797845 h 33780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979370" h="3378043">
                <a:moveTo>
                  <a:pt x="26370" y="1797845"/>
                </a:moveTo>
                <a:cubicBezTo>
                  <a:pt x="-164130" y="1315245"/>
                  <a:pt x="712170" y="457995"/>
                  <a:pt x="1537670" y="286545"/>
                </a:cubicBezTo>
                <a:cubicBezTo>
                  <a:pt x="2363170" y="115095"/>
                  <a:pt x="4979370" y="-465322"/>
                  <a:pt x="4979370" y="769145"/>
                </a:cubicBezTo>
                <a:cubicBezTo>
                  <a:pt x="4979370" y="2003612"/>
                  <a:pt x="4928570" y="4013995"/>
                  <a:pt x="2680670" y="3182145"/>
                </a:cubicBezTo>
                <a:cubicBezTo>
                  <a:pt x="432770" y="2350295"/>
                  <a:pt x="216870" y="2280445"/>
                  <a:pt x="26370" y="1797845"/>
                </a:cubicBezTo>
                <a:close/>
              </a:path>
            </a:pathLst>
          </a:custGeom>
          <a:solidFill>
            <a:srgbClr val="FFCC3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62" name="Elipse 6">
            <a:extLst>
              <a:ext uri="{FF2B5EF4-FFF2-40B4-BE49-F238E27FC236}">
                <a16:creationId xmlns:a16="http://schemas.microsoft.com/office/drawing/2014/main" id="{2651C583-0167-964C-9EDA-8288120F04A9}"/>
              </a:ext>
            </a:extLst>
          </p:cNvPr>
          <p:cNvSpPr/>
          <p:nvPr/>
        </p:nvSpPr>
        <p:spPr>
          <a:xfrm rot="2050132">
            <a:off x="8590032" y="147384"/>
            <a:ext cx="828398" cy="568642"/>
          </a:xfrm>
          <a:custGeom>
            <a:avLst/>
            <a:gdLst>
              <a:gd name="connsiteX0" fmla="*/ 0 w 4470400"/>
              <a:gd name="connsiteY0" fmla="*/ 2235200 h 4470400"/>
              <a:gd name="connsiteX1" fmla="*/ 2235200 w 4470400"/>
              <a:gd name="connsiteY1" fmla="*/ 0 h 4470400"/>
              <a:gd name="connsiteX2" fmla="*/ 4470400 w 4470400"/>
              <a:gd name="connsiteY2" fmla="*/ 2235200 h 4470400"/>
              <a:gd name="connsiteX3" fmla="*/ 2235200 w 4470400"/>
              <a:gd name="connsiteY3" fmla="*/ 4470400 h 4470400"/>
              <a:gd name="connsiteX4" fmla="*/ 0 w 4470400"/>
              <a:gd name="connsiteY4" fmla="*/ 2235200 h 4470400"/>
              <a:gd name="connsiteX0" fmla="*/ 20592 w 4490992"/>
              <a:gd name="connsiteY0" fmla="*/ 1511300 h 3746500"/>
              <a:gd name="connsiteX1" fmla="*/ 1531892 w 4490992"/>
              <a:gd name="connsiteY1" fmla="*/ 0 h 3746500"/>
              <a:gd name="connsiteX2" fmla="*/ 4490992 w 4490992"/>
              <a:gd name="connsiteY2" fmla="*/ 1511300 h 3746500"/>
              <a:gd name="connsiteX3" fmla="*/ 2255792 w 4490992"/>
              <a:gd name="connsiteY3" fmla="*/ 3746500 h 3746500"/>
              <a:gd name="connsiteX4" fmla="*/ 20592 w 4490992"/>
              <a:gd name="connsiteY4" fmla="*/ 1511300 h 3746500"/>
              <a:gd name="connsiteX0" fmla="*/ 12039 w 4965039"/>
              <a:gd name="connsiteY0" fmla="*/ 1797845 h 4044607"/>
              <a:gd name="connsiteX1" fmla="*/ 1523339 w 4965039"/>
              <a:gd name="connsiteY1" fmla="*/ 286545 h 4044607"/>
              <a:gd name="connsiteX2" fmla="*/ 4965039 w 4965039"/>
              <a:gd name="connsiteY2" fmla="*/ 769145 h 4044607"/>
              <a:gd name="connsiteX3" fmla="*/ 2247239 w 4965039"/>
              <a:gd name="connsiteY3" fmla="*/ 4033045 h 4044607"/>
              <a:gd name="connsiteX4" fmla="*/ 12039 w 4965039"/>
              <a:gd name="connsiteY4" fmla="*/ 1797845 h 4044607"/>
              <a:gd name="connsiteX0" fmla="*/ 10236 w 4963236"/>
              <a:gd name="connsiteY0" fmla="*/ 1797845 h 3200509"/>
              <a:gd name="connsiteX1" fmla="*/ 1521536 w 4963236"/>
              <a:gd name="connsiteY1" fmla="*/ 286545 h 3200509"/>
              <a:gd name="connsiteX2" fmla="*/ 4963236 w 4963236"/>
              <a:gd name="connsiteY2" fmla="*/ 769145 h 3200509"/>
              <a:gd name="connsiteX3" fmla="*/ 2181936 w 4963236"/>
              <a:gd name="connsiteY3" fmla="*/ 3182145 h 3200509"/>
              <a:gd name="connsiteX4" fmla="*/ 10236 w 4963236"/>
              <a:gd name="connsiteY4" fmla="*/ 1797845 h 3200509"/>
              <a:gd name="connsiteX0" fmla="*/ 10586 w 4963586"/>
              <a:gd name="connsiteY0" fmla="*/ 1797845 h 4107795"/>
              <a:gd name="connsiteX1" fmla="*/ 1521886 w 4963586"/>
              <a:gd name="connsiteY1" fmla="*/ 286545 h 4107795"/>
              <a:gd name="connsiteX2" fmla="*/ 4963586 w 4963586"/>
              <a:gd name="connsiteY2" fmla="*/ 769145 h 4107795"/>
              <a:gd name="connsiteX3" fmla="*/ 2194986 w 4963586"/>
              <a:gd name="connsiteY3" fmla="*/ 4096545 h 4107795"/>
              <a:gd name="connsiteX4" fmla="*/ 10586 w 4963586"/>
              <a:gd name="connsiteY4" fmla="*/ 1797845 h 4107795"/>
              <a:gd name="connsiteX0" fmla="*/ 10586 w 4963586"/>
              <a:gd name="connsiteY0" fmla="*/ 1797845 h 4139511"/>
              <a:gd name="connsiteX1" fmla="*/ 1521886 w 4963586"/>
              <a:gd name="connsiteY1" fmla="*/ 286545 h 4139511"/>
              <a:gd name="connsiteX2" fmla="*/ 4963586 w 4963586"/>
              <a:gd name="connsiteY2" fmla="*/ 769145 h 4139511"/>
              <a:gd name="connsiteX3" fmla="*/ 2194986 w 4963586"/>
              <a:gd name="connsiteY3" fmla="*/ 4096545 h 4139511"/>
              <a:gd name="connsiteX4" fmla="*/ 10586 w 4963586"/>
              <a:gd name="connsiteY4" fmla="*/ 1797845 h 4139511"/>
              <a:gd name="connsiteX0" fmla="*/ 26370 w 4979370"/>
              <a:gd name="connsiteY0" fmla="*/ 1797845 h 3246403"/>
              <a:gd name="connsiteX1" fmla="*/ 1537670 w 4979370"/>
              <a:gd name="connsiteY1" fmla="*/ 286545 h 3246403"/>
              <a:gd name="connsiteX2" fmla="*/ 4979370 w 4979370"/>
              <a:gd name="connsiteY2" fmla="*/ 769145 h 3246403"/>
              <a:gd name="connsiteX3" fmla="*/ 2680670 w 4979370"/>
              <a:gd name="connsiteY3" fmla="*/ 3182145 h 3246403"/>
              <a:gd name="connsiteX4" fmla="*/ 26370 w 4979370"/>
              <a:gd name="connsiteY4" fmla="*/ 1797845 h 3246403"/>
              <a:gd name="connsiteX0" fmla="*/ 26370 w 4979370"/>
              <a:gd name="connsiteY0" fmla="*/ 1797845 h 3378043"/>
              <a:gd name="connsiteX1" fmla="*/ 1537670 w 4979370"/>
              <a:gd name="connsiteY1" fmla="*/ 286545 h 3378043"/>
              <a:gd name="connsiteX2" fmla="*/ 4979370 w 4979370"/>
              <a:gd name="connsiteY2" fmla="*/ 769145 h 3378043"/>
              <a:gd name="connsiteX3" fmla="*/ 2680670 w 4979370"/>
              <a:gd name="connsiteY3" fmla="*/ 3182145 h 3378043"/>
              <a:gd name="connsiteX4" fmla="*/ 26370 w 4979370"/>
              <a:gd name="connsiteY4" fmla="*/ 1797845 h 33780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979370" h="3378043">
                <a:moveTo>
                  <a:pt x="26370" y="1797845"/>
                </a:moveTo>
                <a:cubicBezTo>
                  <a:pt x="-164130" y="1315245"/>
                  <a:pt x="712170" y="457995"/>
                  <a:pt x="1537670" y="286545"/>
                </a:cubicBezTo>
                <a:cubicBezTo>
                  <a:pt x="2363170" y="115095"/>
                  <a:pt x="4979370" y="-465322"/>
                  <a:pt x="4979370" y="769145"/>
                </a:cubicBezTo>
                <a:cubicBezTo>
                  <a:pt x="4979370" y="2003612"/>
                  <a:pt x="4928570" y="4013995"/>
                  <a:pt x="2680670" y="3182145"/>
                </a:cubicBezTo>
                <a:cubicBezTo>
                  <a:pt x="432770" y="2350295"/>
                  <a:pt x="216870" y="2280445"/>
                  <a:pt x="26370" y="1797845"/>
                </a:cubicBezTo>
                <a:close/>
              </a:path>
            </a:pathLst>
          </a:custGeom>
          <a:solidFill>
            <a:srgbClr val="FFCC3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63" name="Elipse 6">
            <a:extLst>
              <a:ext uri="{FF2B5EF4-FFF2-40B4-BE49-F238E27FC236}">
                <a16:creationId xmlns:a16="http://schemas.microsoft.com/office/drawing/2014/main" id="{B910D1B9-2DF4-C84A-8E0F-10956B800BA9}"/>
              </a:ext>
            </a:extLst>
          </p:cNvPr>
          <p:cNvSpPr/>
          <p:nvPr/>
        </p:nvSpPr>
        <p:spPr>
          <a:xfrm rot="2050132">
            <a:off x="7702730" y="6990740"/>
            <a:ext cx="1191849" cy="818128"/>
          </a:xfrm>
          <a:custGeom>
            <a:avLst/>
            <a:gdLst>
              <a:gd name="connsiteX0" fmla="*/ 0 w 4470400"/>
              <a:gd name="connsiteY0" fmla="*/ 2235200 h 4470400"/>
              <a:gd name="connsiteX1" fmla="*/ 2235200 w 4470400"/>
              <a:gd name="connsiteY1" fmla="*/ 0 h 4470400"/>
              <a:gd name="connsiteX2" fmla="*/ 4470400 w 4470400"/>
              <a:gd name="connsiteY2" fmla="*/ 2235200 h 4470400"/>
              <a:gd name="connsiteX3" fmla="*/ 2235200 w 4470400"/>
              <a:gd name="connsiteY3" fmla="*/ 4470400 h 4470400"/>
              <a:gd name="connsiteX4" fmla="*/ 0 w 4470400"/>
              <a:gd name="connsiteY4" fmla="*/ 2235200 h 4470400"/>
              <a:gd name="connsiteX0" fmla="*/ 20592 w 4490992"/>
              <a:gd name="connsiteY0" fmla="*/ 1511300 h 3746500"/>
              <a:gd name="connsiteX1" fmla="*/ 1531892 w 4490992"/>
              <a:gd name="connsiteY1" fmla="*/ 0 h 3746500"/>
              <a:gd name="connsiteX2" fmla="*/ 4490992 w 4490992"/>
              <a:gd name="connsiteY2" fmla="*/ 1511300 h 3746500"/>
              <a:gd name="connsiteX3" fmla="*/ 2255792 w 4490992"/>
              <a:gd name="connsiteY3" fmla="*/ 3746500 h 3746500"/>
              <a:gd name="connsiteX4" fmla="*/ 20592 w 4490992"/>
              <a:gd name="connsiteY4" fmla="*/ 1511300 h 3746500"/>
              <a:gd name="connsiteX0" fmla="*/ 12039 w 4965039"/>
              <a:gd name="connsiteY0" fmla="*/ 1797845 h 4044607"/>
              <a:gd name="connsiteX1" fmla="*/ 1523339 w 4965039"/>
              <a:gd name="connsiteY1" fmla="*/ 286545 h 4044607"/>
              <a:gd name="connsiteX2" fmla="*/ 4965039 w 4965039"/>
              <a:gd name="connsiteY2" fmla="*/ 769145 h 4044607"/>
              <a:gd name="connsiteX3" fmla="*/ 2247239 w 4965039"/>
              <a:gd name="connsiteY3" fmla="*/ 4033045 h 4044607"/>
              <a:gd name="connsiteX4" fmla="*/ 12039 w 4965039"/>
              <a:gd name="connsiteY4" fmla="*/ 1797845 h 4044607"/>
              <a:gd name="connsiteX0" fmla="*/ 10236 w 4963236"/>
              <a:gd name="connsiteY0" fmla="*/ 1797845 h 3200509"/>
              <a:gd name="connsiteX1" fmla="*/ 1521536 w 4963236"/>
              <a:gd name="connsiteY1" fmla="*/ 286545 h 3200509"/>
              <a:gd name="connsiteX2" fmla="*/ 4963236 w 4963236"/>
              <a:gd name="connsiteY2" fmla="*/ 769145 h 3200509"/>
              <a:gd name="connsiteX3" fmla="*/ 2181936 w 4963236"/>
              <a:gd name="connsiteY3" fmla="*/ 3182145 h 3200509"/>
              <a:gd name="connsiteX4" fmla="*/ 10236 w 4963236"/>
              <a:gd name="connsiteY4" fmla="*/ 1797845 h 3200509"/>
              <a:gd name="connsiteX0" fmla="*/ 10586 w 4963586"/>
              <a:gd name="connsiteY0" fmla="*/ 1797845 h 4107795"/>
              <a:gd name="connsiteX1" fmla="*/ 1521886 w 4963586"/>
              <a:gd name="connsiteY1" fmla="*/ 286545 h 4107795"/>
              <a:gd name="connsiteX2" fmla="*/ 4963586 w 4963586"/>
              <a:gd name="connsiteY2" fmla="*/ 769145 h 4107795"/>
              <a:gd name="connsiteX3" fmla="*/ 2194986 w 4963586"/>
              <a:gd name="connsiteY3" fmla="*/ 4096545 h 4107795"/>
              <a:gd name="connsiteX4" fmla="*/ 10586 w 4963586"/>
              <a:gd name="connsiteY4" fmla="*/ 1797845 h 4107795"/>
              <a:gd name="connsiteX0" fmla="*/ 10586 w 4963586"/>
              <a:gd name="connsiteY0" fmla="*/ 1797845 h 4139511"/>
              <a:gd name="connsiteX1" fmla="*/ 1521886 w 4963586"/>
              <a:gd name="connsiteY1" fmla="*/ 286545 h 4139511"/>
              <a:gd name="connsiteX2" fmla="*/ 4963586 w 4963586"/>
              <a:gd name="connsiteY2" fmla="*/ 769145 h 4139511"/>
              <a:gd name="connsiteX3" fmla="*/ 2194986 w 4963586"/>
              <a:gd name="connsiteY3" fmla="*/ 4096545 h 4139511"/>
              <a:gd name="connsiteX4" fmla="*/ 10586 w 4963586"/>
              <a:gd name="connsiteY4" fmla="*/ 1797845 h 4139511"/>
              <a:gd name="connsiteX0" fmla="*/ 26370 w 4979370"/>
              <a:gd name="connsiteY0" fmla="*/ 1797845 h 3246403"/>
              <a:gd name="connsiteX1" fmla="*/ 1537670 w 4979370"/>
              <a:gd name="connsiteY1" fmla="*/ 286545 h 3246403"/>
              <a:gd name="connsiteX2" fmla="*/ 4979370 w 4979370"/>
              <a:gd name="connsiteY2" fmla="*/ 769145 h 3246403"/>
              <a:gd name="connsiteX3" fmla="*/ 2680670 w 4979370"/>
              <a:gd name="connsiteY3" fmla="*/ 3182145 h 3246403"/>
              <a:gd name="connsiteX4" fmla="*/ 26370 w 4979370"/>
              <a:gd name="connsiteY4" fmla="*/ 1797845 h 3246403"/>
              <a:gd name="connsiteX0" fmla="*/ 26370 w 4979370"/>
              <a:gd name="connsiteY0" fmla="*/ 1797845 h 3378043"/>
              <a:gd name="connsiteX1" fmla="*/ 1537670 w 4979370"/>
              <a:gd name="connsiteY1" fmla="*/ 286545 h 3378043"/>
              <a:gd name="connsiteX2" fmla="*/ 4979370 w 4979370"/>
              <a:gd name="connsiteY2" fmla="*/ 769145 h 3378043"/>
              <a:gd name="connsiteX3" fmla="*/ 2680670 w 4979370"/>
              <a:gd name="connsiteY3" fmla="*/ 3182145 h 3378043"/>
              <a:gd name="connsiteX4" fmla="*/ 26370 w 4979370"/>
              <a:gd name="connsiteY4" fmla="*/ 1797845 h 337804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4979370" h="3378043">
                <a:moveTo>
                  <a:pt x="26370" y="1797845"/>
                </a:moveTo>
                <a:cubicBezTo>
                  <a:pt x="-164130" y="1315245"/>
                  <a:pt x="712170" y="457995"/>
                  <a:pt x="1537670" y="286545"/>
                </a:cubicBezTo>
                <a:cubicBezTo>
                  <a:pt x="2363170" y="115095"/>
                  <a:pt x="4979370" y="-465322"/>
                  <a:pt x="4979370" y="769145"/>
                </a:cubicBezTo>
                <a:cubicBezTo>
                  <a:pt x="4979370" y="2003612"/>
                  <a:pt x="4928570" y="4013995"/>
                  <a:pt x="2680670" y="3182145"/>
                </a:cubicBezTo>
                <a:cubicBezTo>
                  <a:pt x="432770" y="2350295"/>
                  <a:pt x="216870" y="2280445"/>
                  <a:pt x="26370" y="1797845"/>
                </a:cubicBezTo>
                <a:close/>
              </a:path>
            </a:pathLst>
          </a:custGeom>
          <a:solidFill>
            <a:srgbClr val="4372C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214025946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6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Gráfico 2">
            <a:extLst>
              <a:ext uri="{FF2B5EF4-FFF2-40B4-BE49-F238E27FC236}">
                <a16:creationId xmlns:a16="http://schemas.microsoft.com/office/drawing/2014/main" id="{5E3BB197-48C5-5D4A-8B0D-F9EFA650F2A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0" y="0"/>
            <a:ext cx="9601200" cy="12801600"/>
          </a:xfrm>
          <a:prstGeom prst="rect">
            <a:avLst/>
          </a:prstGeom>
        </p:spPr>
      </p:pic>
      <p:sp>
        <p:nvSpPr>
          <p:cNvPr id="9" name="CuadroTexto 8">
            <a:extLst>
              <a:ext uri="{FF2B5EF4-FFF2-40B4-BE49-F238E27FC236}">
                <a16:creationId xmlns:a16="http://schemas.microsoft.com/office/drawing/2014/main" id="{5BAC1C1D-F977-F94A-9531-929D110E0DC9}"/>
              </a:ext>
            </a:extLst>
          </p:cNvPr>
          <p:cNvSpPr txBox="1"/>
          <p:nvPr/>
        </p:nvSpPr>
        <p:spPr>
          <a:xfrm>
            <a:off x="1584960" y="2822068"/>
            <a:ext cx="6370320" cy="308879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8800" b="1" dirty="0" err="1">
                <a:solidFill>
                  <a:srgbClr val="66A97C"/>
                </a:solidFill>
                <a:latin typeface="Century Gothic" panose="020B0502020202020204" pitchFamily="34" charset="0"/>
              </a:rPr>
              <a:t>Flower</a:t>
            </a:r>
            <a:endParaRPr lang="es-ES" sz="7200" b="1" dirty="0">
              <a:solidFill>
                <a:srgbClr val="66A97C"/>
              </a:solidFill>
              <a:latin typeface="Century Gothic" panose="020B0502020202020204" pitchFamily="34" charset="0"/>
            </a:endParaRPr>
          </a:p>
          <a:p>
            <a:pPr algn="ctr">
              <a:lnSpc>
                <a:spcPct val="150000"/>
              </a:lnSpc>
            </a:pPr>
            <a:r>
              <a:rPr lang="es-ES" sz="4800" b="1" dirty="0">
                <a:solidFill>
                  <a:schemeClr val="accent6">
                    <a:lumMod val="75000"/>
                  </a:schemeClr>
                </a:solidFill>
                <a:latin typeface="Century Gothic" panose="020B0502020202020204" pitchFamily="34" charset="0"/>
              </a:rPr>
              <a:t> Poster </a:t>
            </a:r>
            <a:r>
              <a:rPr lang="es-ES" sz="4800" b="1" dirty="0" err="1">
                <a:solidFill>
                  <a:schemeClr val="accent6">
                    <a:lumMod val="75000"/>
                  </a:schemeClr>
                </a:solidFill>
                <a:latin typeface="Century Gothic" panose="020B0502020202020204" pitchFamily="34" charset="0"/>
              </a:rPr>
              <a:t>Template</a:t>
            </a:r>
            <a:endParaRPr lang="es-ES" sz="4800" b="1" dirty="0">
              <a:solidFill>
                <a:schemeClr val="accent6">
                  <a:lumMod val="75000"/>
                </a:schemeClr>
              </a:solidFill>
              <a:latin typeface="Century Gothic" panose="020B0502020202020204" pitchFamily="34" charset="0"/>
            </a:endParaRP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67112E22-B0B9-174C-8368-10507D04A913}"/>
              </a:ext>
            </a:extLst>
          </p:cNvPr>
          <p:cNvSpPr txBox="1"/>
          <p:nvPr/>
        </p:nvSpPr>
        <p:spPr>
          <a:xfrm>
            <a:off x="2836318" y="6716323"/>
            <a:ext cx="3928563" cy="9571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2000" dirty="0" err="1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Fresh</a:t>
            </a:r>
            <a:r>
              <a:rPr lang="es-ES" sz="2000" dirty="0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 and </a:t>
            </a:r>
            <a:r>
              <a:rPr lang="es-ES" sz="2000" dirty="0" err="1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colorful</a:t>
            </a:r>
            <a:r>
              <a:rPr lang="es-ES" sz="2000" dirty="0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 </a:t>
            </a:r>
          </a:p>
          <a:p>
            <a:pPr algn="ctr">
              <a:lnSpc>
                <a:spcPct val="150000"/>
              </a:lnSpc>
            </a:pPr>
            <a:r>
              <a:rPr lang="es-ES" sz="2000" b="1" dirty="0" err="1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flower</a:t>
            </a:r>
            <a:r>
              <a:rPr lang="es-ES" sz="2000" b="1" dirty="0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 &amp;</a:t>
            </a:r>
            <a:r>
              <a:rPr lang="es-ES" sz="2000" b="1" dirty="0" err="1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plants</a:t>
            </a:r>
            <a:r>
              <a:rPr lang="es-ES" sz="2000" b="1" dirty="0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 </a:t>
            </a:r>
            <a:r>
              <a:rPr lang="es-ES" sz="2000" dirty="0" err="1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inspired</a:t>
            </a:r>
            <a:r>
              <a:rPr lang="es-ES" sz="2000" dirty="0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 </a:t>
            </a:r>
            <a:r>
              <a:rPr lang="es-ES" sz="2000" dirty="0" err="1">
                <a:solidFill>
                  <a:schemeClr val="accent6">
                    <a:lumMod val="50000"/>
                  </a:schemeClr>
                </a:solidFill>
                <a:latin typeface="Century Gothic" panose="020B0502020202020204" pitchFamily="34" charset="0"/>
              </a:rPr>
              <a:t>design</a:t>
            </a:r>
            <a:endParaRPr lang="es-ES" sz="2000" dirty="0">
              <a:solidFill>
                <a:schemeClr val="accent6">
                  <a:lumMod val="50000"/>
                </a:schemeClr>
              </a:solidFill>
              <a:latin typeface="Century Gothic" panose="020B0502020202020204" pitchFamily="34" charset="0"/>
            </a:endParaRPr>
          </a:p>
        </p:txBody>
      </p:sp>
      <p:sp>
        <p:nvSpPr>
          <p:cNvPr id="4324" name="Rectángulo 4323">
            <a:extLst>
              <a:ext uri="{FF2B5EF4-FFF2-40B4-BE49-F238E27FC236}">
                <a16:creationId xmlns:a16="http://schemas.microsoft.com/office/drawing/2014/main" id="{7424060D-CA56-FC42-A91E-1532347D12A2}"/>
              </a:ext>
            </a:extLst>
          </p:cNvPr>
          <p:cNvSpPr/>
          <p:nvPr/>
        </p:nvSpPr>
        <p:spPr>
          <a:xfrm>
            <a:off x="3067592" y="8535347"/>
            <a:ext cx="3466013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s-ES" sz="3200" b="1" spc="300" dirty="0">
                <a:solidFill>
                  <a:srgbClr val="66A97C"/>
                </a:solidFill>
              </a:rPr>
              <a:t>_ 10-13 NOV_ </a:t>
            </a:r>
            <a:endParaRPr lang="es-ES" sz="3200" spc="300" dirty="0">
              <a:solidFill>
                <a:srgbClr val="66A97C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24467362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AB03F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Marcador de posición de imagen 16">
            <a:extLst>
              <a:ext uri="{FF2B5EF4-FFF2-40B4-BE49-F238E27FC236}">
                <a16:creationId xmlns:a16="http://schemas.microsoft.com/office/drawing/2014/main" id="{8E00C7E6-3931-DA44-BE43-1FB9687E34F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718458" y="1280159"/>
            <a:ext cx="8164284" cy="7486007"/>
          </a:xfrm>
        </p:spPr>
      </p:pic>
      <p:sp>
        <p:nvSpPr>
          <p:cNvPr id="23" name="Marcador de posición de imagen 22">
            <a:extLst>
              <a:ext uri="{FF2B5EF4-FFF2-40B4-BE49-F238E27FC236}">
                <a16:creationId xmlns:a16="http://schemas.microsoft.com/office/drawing/2014/main" id="{8850A565-A742-5D42-A745-00E4AC71DF0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56E19CA4-4CEC-2947-A4E8-399D8ADE8ADD}"/>
              </a:ext>
            </a:extLst>
          </p:cNvPr>
          <p:cNvSpPr/>
          <p:nvPr/>
        </p:nvSpPr>
        <p:spPr>
          <a:xfrm rot="21040031">
            <a:off x="-1927175" y="6066731"/>
            <a:ext cx="12978149" cy="1323439"/>
          </a:xfrm>
          <a:prstGeom prst="rect">
            <a:avLst/>
          </a:prstGeom>
          <a:solidFill>
            <a:schemeClr val="tx1"/>
          </a:solidFill>
        </p:spPr>
        <p:txBody>
          <a:bodyPr wrap="square">
            <a:spAutoFit/>
          </a:bodyPr>
          <a:lstStyle/>
          <a:p>
            <a:pPr algn="ctr"/>
            <a:r>
              <a:rPr lang="es-ES" sz="8000" b="1" dirty="0">
                <a:solidFill>
                  <a:schemeClr val="bg1"/>
                </a:solidFill>
              </a:rPr>
              <a:t>SALE </a:t>
            </a:r>
            <a:r>
              <a:rPr lang="es-ES" sz="4400" dirty="0">
                <a:solidFill>
                  <a:schemeClr val="bg1"/>
                </a:solidFill>
              </a:rPr>
              <a:t>•</a:t>
            </a:r>
            <a:r>
              <a:rPr lang="es-ES" sz="8000" dirty="0">
                <a:solidFill>
                  <a:schemeClr val="bg1"/>
                </a:solidFill>
              </a:rPr>
              <a:t> </a:t>
            </a:r>
            <a:r>
              <a:rPr lang="es-ES" sz="8000" b="1" dirty="0">
                <a:solidFill>
                  <a:schemeClr val="bg1"/>
                </a:solidFill>
              </a:rPr>
              <a:t>SALE </a:t>
            </a:r>
            <a:r>
              <a:rPr lang="es-ES" sz="4400" dirty="0">
                <a:solidFill>
                  <a:schemeClr val="bg1"/>
                </a:solidFill>
              </a:rPr>
              <a:t>•</a:t>
            </a:r>
            <a:r>
              <a:rPr lang="es-ES" sz="8000" b="1" dirty="0">
                <a:solidFill>
                  <a:schemeClr val="bg1"/>
                </a:solidFill>
              </a:rPr>
              <a:t> SALE </a:t>
            </a:r>
            <a:r>
              <a:rPr lang="es-ES" sz="4400" dirty="0">
                <a:solidFill>
                  <a:schemeClr val="bg1"/>
                </a:solidFill>
              </a:rPr>
              <a:t>•</a:t>
            </a:r>
            <a:r>
              <a:rPr lang="es-ES" sz="8000" dirty="0">
                <a:solidFill>
                  <a:schemeClr val="bg1"/>
                </a:solidFill>
              </a:rPr>
              <a:t> </a:t>
            </a:r>
            <a:r>
              <a:rPr lang="es-ES" sz="8000" b="1" dirty="0">
                <a:solidFill>
                  <a:schemeClr val="bg1"/>
                </a:solidFill>
              </a:rPr>
              <a:t>SALE</a:t>
            </a:r>
          </a:p>
        </p:txBody>
      </p:sp>
      <p:sp>
        <p:nvSpPr>
          <p:cNvPr id="3" name="Estrella de 8 puntas 2">
            <a:extLst>
              <a:ext uri="{FF2B5EF4-FFF2-40B4-BE49-F238E27FC236}">
                <a16:creationId xmlns:a16="http://schemas.microsoft.com/office/drawing/2014/main" id="{35085959-DBDF-364E-94A9-4BFE6C259EEE}"/>
              </a:ext>
            </a:extLst>
          </p:cNvPr>
          <p:cNvSpPr/>
          <p:nvPr/>
        </p:nvSpPr>
        <p:spPr>
          <a:xfrm rot="20700000">
            <a:off x="11606999" y="-451040"/>
            <a:ext cx="4764186" cy="4758375"/>
          </a:xfrm>
          <a:prstGeom prst="star8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1500" b="1" dirty="0">
                <a:solidFill>
                  <a:srgbClr val="FAB03F"/>
                </a:solidFill>
              </a:rPr>
              <a:t>50%</a:t>
            </a: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19796EF1-D2AE-8645-AB0F-B4257167213A}"/>
              </a:ext>
            </a:extLst>
          </p:cNvPr>
          <p:cNvSpPr/>
          <p:nvPr/>
        </p:nvSpPr>
        <p:spPr>
          <a:xfrm>
            <a:off x="6575063" y="9815263"/>
            <a:ext cx="2093764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000" b="1" spc="600" dirty="0"/>
              <a:t>OFF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EF087876-52F2-3445-9F99-B17C844D444B}"/>
              </a:ext>
            </a:extLst>
          </p:cNvPr>
          <p:cNvSpPr/>
          <p:nvPr/>
        </p:nvSpPr>
        <p:spPr>
          <a:xfrm rot="21059282">
            <a:off x="3962292" y="7311248"/>
            <a:ext cx="4075035" cy="783255"/>
          </a:xfrm>
          <a:prstGeom prst="rect">
            <a:avLst/>
          </a:prstGeom>
          <a:solidFill>
            <a:schemeClr val="bg1"/>
          </a:solidFill>
        </p:spPr>
        <p:txBody>
          <a:bodyPr wrap="none" lIns="216000" tIns="144000" rIns="216000" bIns="144000" anchor="ctr">
            <a:spAutoFit/>
          </a:bodyPr>
          <a:lstStyle/>
          <a:p>
            <a:r>
              <a:rPr lang="es-ES" sz="3200" b="1" i="1" dirty="0">
                <a:solidFill>
                  <a:srgbClr val="212121"/>
                </a:solidFill>
                <a:latin typeface="Century Gothic" panose="020B0502020202020204" pitchFamily="34" charset="0"/>
                <a:cs typeface="Arial" panose="020B0604020202020204" pitchFamily="34" charset="0"/>
              </a:rPr>
              <a:t>LIMITED TIME ONLY</a:t>
            </a:r>
            <a:endParaRPr lang="es-ES" sz="3200" b="1" dirty="0">
              <a:latin typeface="Century Gothic" panose="020B0502020202020204" pitchFamily="34" charset="0"/>
              <a:cs typeface="Arial" panose="020B0604020202020204" pitchFamily="34" charset="0"/>
            </a:endParaRPr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D3C4E98E-B39D-D34B-90ED-E874F1E8F795}"/>
              </a:ext>
            </a:extLst>
          </p:cNvPr>
          <p:cNvSpPr/>
          <p:nvPr/>
        </p:nvSpPr>
        <p:spPr>
          <a:xfrm>
            <a:off x="2132642" y="9238095"/>
            <a:ext cx="5829300" cy="186204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500" b="1" spc="600" dirty="0"/>
              <a:t>70%</a:t>
            </a:r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0B3AF31E-F02B-8244-BB48-3C239F753B2E}"/>
              </a:ext>
            </a:extLst>
          </p:cNvPr>
          <p:cNvSpPr/>
          <p:nvPr/>
        </p:nvSpPr>
        <p:spPr>
          <a:xfrm>
            <a:off x="1278467" y="9841389"/>
            <a:ext cx="2093764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000" b="1" spc="600" dirty="0"/>
              <a:t>UP TO</a:t>
            </a:r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53E4BC0D-373A-9549-B9D1-CA4E2ED184DC}"/>
              </a:ext>
            </a:extLst>
          </p:cNvPr>
          <p:cNvSpPr/>
          <p:nvPr/>
        </p:nvSpPr>
        <p:spPr>
          <a:xfrm>
            <a:off x="0" y="11609873"/>
            <a:ext cx="9601200" cy="805551"/>
          </a:xfrm>
          <a:prstGeom prst="rect">
            <a:avLst/>
          </a:prstGeom>
          <a:solidFill>
            <a:schemeClr val="bg1"/>
          </a:solidFill>
        </p:spPr>
        <p:txBody>
          <a:bodyPr wrap="square" lIns="180000" tIns="216000" rIns="180000" bIns="216000" anchor="ctr">
            <a:spAutoFit/>
          </a:bodyPr>
          <a:lstStyle/>
          <a:p>
            <a:pPr algn="ctr"/>
            <a:r>
              <a:rPr lang="es-ES" sz="2400" b="1" spc="600" dirty="0"/>
              <a:t>SATURDAY JUNE 12</a:t>
            </a:r>
          </a:p>
        </p:txBody>
      </p:sp>
    </p:spTree>
    <p:extLst>
      <p:ext uri="{BB962C8B-B14F-4D97-AF65-F5344CB8AC3E}">
        <p14:creationId xmlns:p14="http://schemas.microsoft.com/office/powerpoint/2010/main" val="4274954808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8F5F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áfico 3">
            <a:extLst>
              <a:ext uri="{FF2B5EF4-FFF2-40B4-BE49-F238E27FC236}">
                <a16:creationId xmlns:a16="http://schemas.microsoft.com/office/drawing/2014/main" id="{13E21FC3-2D50-F046-AAE3-788825790F78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15365" t="16258" r="15168" b="17412"/>
          <a:stretch/>
        </p:blipFill>
        <p:spPr>
          <a:xfrm>
            <a:off x="885824" y="4839968"/>
            <a:ext cx="8082330" cy="7717568"/>
          </a:xfrm>
          <a:prstGeom prst="ellipse">
            <a:avLst/>
          </a:prstGeom>
        </p:spPr>
      </p:pic>
      <p:sp>
        <p:nvSpPr>
          <p:cNvPr id="302" name="Estrella de 8 puntas 301">
            <a:extLst>
              <a:ext uri="{FF2B5EF4-FFF2-40B4-BE49-F238E27FC236}">
                <a16:creationId xmlns:a16="http://schemas.microsoft.com/office/drawing/2014/main" id="{5C196CBE-099B-DB4D-8C6B-78658A1FEE9C}"/>
              </a:ext>
            </a:extLst>
          </p:cNvPr>
          <p:cNvSpPr/>
          <p:nvPr/>
        </p:nvSpPr>
        <p:spPr>
          <a:xfrm>
            <a:off x="3951047" y="3765281"/>
            <a:ext cx="1973888" cy="1973888"/>
          </a:xfrm>
          <a:prstGeom prst="star8">
            <a:avLst/>
          </a:prstGeom>
          <a:solidFill>
            <a:schemeClr val="bg1"/>
          </a:soli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9600" b="1" dirty="0">
                <a:solidFill>
                  <a:srgbClr val="FAB03F"/>
                </a:solidFill>
              </a:rPr>
              <a:t>8</a:t>
            </a:r>
          </a:p>
        </p:txBody>
      </p:sp>
      <p:sp>
        <p:nvSpPr>
          <p:cNvPr id="135" name="Rectángulo 134">
            <a:extLst>
              <a:ext uri="{FF2B5EF4-FFF2-40B4-BE49-F238E27FC236}">
                <a16:creationId xmlns:a16="http://schemas.microsoft.com/office/drawing/2014/main" id="{7ABACB7B-BA43-C64D-8E12-F6748FEB7FE3}"/>
              </a:ext>
            </a:extLst>
          </p:cNvPr>
          <p:cNvSpPr/>
          <p:nvPr/>
        </p:nvSpPr>
        <p:spPr>
          <a:xfrm>
            <a:off x="0" y="11289323"/>
            <a:ext cx="9601200" cy="1512277"/>
          </a:xfrm>
          <a:prstGeom prst="rect">
            <a:avLst/>
          </a:prstGeom>
          <a:solidFill>
            <a:srgbClr val="C0F5F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56E19CA4-4CEC-2947-A4E8-399D8ADE8ADD}"/>
              </a:ext>
            </a:extLst>
          </p:cNvPr>
          <p:cNvSpPr/>
          <p:nvPr/>
        </p:nvSpPr>
        <p:spPr>
          <a:xfrm>
            <a:off x="1014412" y="1323493"/>
            <a:ext cx="7825153" cy="230832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4800" dirty="0" err="1">
                <a:solidFill>
                  <a:srgbClr val="4ABBBC"/>
                </a:solidFill>
                <a:latin typeface="Lobster" pitchFamily="2" charset="77"/>
              </a:rPr>
              <a:t>Congratulations</a:t>
            </a:r>
            <a:r>
              <a:rPr lang="es-ES" sz="4800" dirty="0">
                <a:latin typeface="Lobster" pitchFamily="2" charset="77"/>
              </a:rPr>
              <a:t> </a:t>
            </a:r>
          </a:p>
          <a:p>
            <a:pPr algn="ctr"/>
            <a:r>
              <a:rPr lang="es-ES" sz="9600" dirty="0" err="1">
                <a:solidFill>
                  <a:srgbClr val="EF503F"/>
                </a:solidFill>
                <a:latin typeface="Lobster" pitchFamily="2" charset="77"/>
              </a:rPr>
              <a:t>Name</a:t>
            </a:r>
            <a:r>
              <a:rPr lang="es-ES" sz="9600" dirty="0">
                <a:solidFill>
                  <a:srgbClr val="EF503F"/>
                </a:solidFill>
                <a:latin typeface="Lobster" pitchFamily="2" charset="77"/>
              </a:rPr>
              <a:t> </a:t>
            </a:r>
            <a:r>
              <a:rPr lang="es-ES" sz="9600" dirty="0" err="1">
                <a:solidFill>
                  <a:srgbClr val="EF503F"/>
                </a:solidFill>
                <a:latin typeface="Lobster" pitchFamily="2" charset="77"/>
              </a:rPr>
              <a:t>here</a:t>
            </a:r>
            <a:r>
              <a:rPr lang="es-ES" sz="9600" dirty="0">
                <a:solidFill>
                  <a:srgbClr val="EF503F"/>
                </a:solidFill>
                <a:latin typeface="Lobster" pitchFamily="2" charset="77"/>
              </a:rPr>
              <a:t>!</a:t>
            </a:r>
          </a:p>
        </p:txBody>
      </p:sp>
      <p:grpSp>
        <p:nvGrpSpPr>
          <p:cNvPr id="139" name="Gráfico 137">
            <a:extLst>
              <a:ext uri="{FF2B5EF4-FFF2-40B4-BE49-F238E27FC236}">
                <a16:creationId xmlns:a16="http://schemas.microsoft.com/office/drawing/2014/main" id="{B64F8642-01D7-1E4D-A88B-DE0D714AD2C0}"/>
              </a:ext>
            </a:extLst>
          </p:cNvPr>
          <p:cNvGrpSpPr/>
          <p:nvPr/>
        </p:nvGrpSpPr>
        <p:grpSpPr>
          <a:xfrm rot="19164153">
            <a:off x="-1395828" y="3591059"/>
            <a:ext cx="4820482" cy="5619483"/>
            <a:chOff x="-883153" y="2077561"/>
            <a:chExt cx="5535772" cy="6453334"/>
          </a:xfrm>
        </p:grpSpPr>
        <p:sp>
          <p:nvSpPr>
            <p:cNvPr id="140" name="Forma libre 139">
              <a:extLst>
                <a:ext uri="{FF2B5EF4-FFF2-40B4-BE49-F238E27FC236}">
                  <a16:creationId xmlns:a16="http://schemas.microsoft.com/office/drawing/2014/main" id="{4D54DCE3-A614-3A40-A6B1-105F4F2F906F}"/>
                </a:ext>
              </a:extLst>
            </p:cNvPr>
            <p:cNvSpPr/>
            <p:nvPr/>
          </p:nvSpPr>
          <p:spPr>
            <a:xfrm>
              <a:off x="2408636" y="6761401"/>
              <a:ext cx="150584" cy="135620"/>
            </a:xfrm>
            <a:custGeom>
              <a:avLst/>
              <a:gdLst>
                <a:gd name="connsiteX0" fmla="*/ 144635 w 150584"/>
                <a:gd name="connsiteY0" fmla="*/ 130960 h 135620"/>
                <a:gd name="connsiteX1" fmla="*/ 144635 w 150584"/>
                <a:gd name="connsiteY1" fmla="*/ 5157 h 135620"/>
                <a:gd name="connsiteX2" fmla="*/ 5955 w 150584"/>
                <a:gd name="connsiteY2" fmla="*/ 5157 h 135620"/>
                <a:gd name="connsiteX3" fmla="*/ 16226 w 150584"/>
                <a:gd name="connsiteY3" fmla="*/ 135296 h 135620"/>
                <a:gd name="connsiteX4" fmla="*/ 144635 w 150584"/>
                <a:gd name="connsiteY4" fmla="*/ 130960 h 1356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0584" h="135620">
                  <a:moveTo>
                    <a:pt x="144635" y="130960"/>
                  </a:moveTo>
                  <a:cubicBezTo>
                    <a:pt x="144635" y="110067"/>
                    <a:pt x="158022" y="17747"/>
                    <a:pt x="144635" y="5157"/>
                  </a:cubicBezTo>
                  <a:cubicBezTo>
                    <a:pt x="137319" y="-1728"/>
                    <a:pt x="13413" y="-1709"/>
                    <a:pt x="5955" y="5157"/>
                  </a:cubicBezTo>
                  <a:cubicBezTo>
                    <a:pt x="-6359" y="16473"/>
                    <a:pt x="2078" y="135296"/>
                    <a:pt x="16226" y="135296"/>
                  </a:cubicBezTo>
                  <a:cubicBezTo>
                    <a:pt x="56958" y="135287"/>
                    <a:pt x="111495" y="137398"/>
                    <a:pt x="144635" y="130960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41" name="Forma libre 140">
              <a:extLst>
                <a:ext uri="{FF2B5EF4-FFF2-40B4-BE49-F238E27FC236}">
                  <a16:creationId xmlns:a16="http://schemas.microsoft.com/office/drawing/2014/main" id="{C72E0761-CEEF-6E49-B4DD-6DC7FA179EC5}"/>
                </a:ext>
              </a:extLst>
            </p:cNvPr>
            <p:cNvSpPr/>
            <p:nvPr/>
          </p:nvSpPr>
          <p:spPr>
            <a:xfrm>
              <a:off x="1439175" y="7072239"/>
              <a:ext cx="138680" cy="136075"/>
            </a:xfrm>
            <a:custGeom>
              <a:avLst/>
              <a:gdLst>
                <a:gd name="connsiteX0" fmla="*/ 134328 w 138680"/>
                <a:gd name="connsiteY0" fmla="*/ 129567 h 136075"/>
                <a:gd name="connsiteX1" fmla="*/ 138680 w 138680"/>
                <a:gd name="connsiteY1" fmla="*/ 3773 h 136075"/>
                <a:gd name="connsiteX2" fmla="*/ 0 w 138680"/>
                <a:gd name="connsiteY2" fmla="*/ 85280 h 136075"/>
                <a:gd name="connsiteX3" fmla="*/ 134328 w 138680"/>
                <a:gd name="connsiteY3" fmla="*/ 129567 h 136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8680" h="136075">
                  <a:moveTo>
                    <a:pt x="134328" y="129567"/>
                  </a:moveTo>
                  <a:cubicBezTo>
                    <a:pt x="135782" y="87638"/>
                    <a:pt x="137236" y="45710"/>
                    <a:pt x="138680" y="3773"/>
                  </a:cubicBezTo>
                  <a:cubicBezTo>
                    <a:pt x="32789" y="3773"/>
                    <a:pt x="0" y="-26649"/>
                    <a:pt x="0" y="85280"/>
                  </a:cubicBezTo>
                  <a:cubicBezTo>
                    <a:pt x="0" y="161120"/>
                    <a:pt x="85815" y="129567"/>
                    <a:pt x="134328" y="129567"/>
                  </a:cubicBezTo>
                </a:path>
              </a:pathLst>
            </a:custGeom>
            <a:solidFill>
              <a:srgbClr val="4CBBBD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142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2058538" y="4448658"/>
              <a:ext cx="1921155" cy="1678279"/>
              <a:chOff x="2058538" y="4448658"/>
              <a:chExt cx="1921155" cy="1678279"/>
            </a:xfrm>
            <a:solidFill>
              <a:srgbClr val="FF7F00"/>
            </a:solidFill>
          </p:grpSpPr>
          <p:sp>
            <p:nvSpPr>
              <p:cNvPr id="143" name="Forma libre 142">
                <a:extLst>
                  <a:ext uri="{FF2B5EF4-FFF2-40B4-BE49-F238E27FC236}">
                    <a16:creationId xmlns:a16="http://schemas.microsoft.com/office/drawing/2014/main" id="{C66D5701-F834-8049-A495-3E2F333ED53E}"/>
                  </a:ext>
                </a:extLst>
              </p:cNvPr>
              <p:cNvSpPr/>
              <p:nvPr/>
            </p:nvSpPr>
            <p:spPr>
              <a:xfrm>
                <a:off x="3827622" y="4448658"/>
                <a:ext cx="152071" cy="156159"/>
              </a:xfrm>
              <a:custGeom>
                <a:avLst/>
                <a:gdLst>
                  <a:gd name="connsiteX0" fmla="*/ 75792 w 152071"/>
                  <a:gd name="connsiteY0" fmla="*/ 156159 h 156159"/>
                  <a:gd name="connsiteX1" fmla="*/ 75792 w 152071"/>
                  <a:gd name="connsiteY1" fmla="*/ 1 h 156159"/>
                  <a:gd name="connsiteX2" fmla="*/ 75792 w 152071"/>
                  <a:gd name="connsiteY2" fmla="*/ 156159 h 1561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2071" h="156159">
                    <a:moveTo>
                      <a:pt x="75792" y="156159"/>
                    </a:moveTo>
                    <a:cubicBezTo>
                      <a:pt x="177730" y="154485"/>
                      <a:pt x="177265" y="-465"/>
                      <a:pt x="75792" y="1"/>
                    </a:cubicBezTo>
                    <a:cubicBezTo>
                      <a:pt x="-24969" y="467"/>
                      <a:pt x="-25558" y="153459"/>
                      <a:pt x="75792" y="156159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44" name="Forma libre 143">
                <a:extLst>
                  <a:ext uri="{FF2B5EF4-FFF2-40B4-BE49-F238E27FC236}">
                    <a16:creationId xmlns:a16="http://schemas.microsoft.com/office/drawing/2014/main" id="{A18EE35E-BF37-C648-97EF-FBDF899B3251}"/>
                  </a:ext>
                </a:extLst>
              </p:cNvPr>
              <p:cNvSpPr/>
              <p:nvPr/>
            </p:nvSpPr>
            <p:spPr>
              <a:xfrm>
                <a:off x="2058538" y="5936079"/>
                <a:ext cx="167510" cy="190858"/>
              </a:xfrm>
              <a:custGeom>
                <a:avLst/>
                <a:gdLst>
                  <a:gd name="connsiteX0" fmla="*/ 167511 w 167510"/>
                  <a:gd name="connsiteY0" fmla="*/ 91093 h 190858"/>
                  <a:gd name="connsiteX1" fmla="*/ 76527 w 167510"/>
                  <a:gd name="connsiteY1" fmla="*/ 0 h 190858"/>
                  <a:gd name="connsiteX2" fmla="*/ 72166 w 167510"/>
                  <a:gd name="connsiteY2" fmla="*/ 190859 h 190858"/>
                  <a:gd name="connsiteX3" fmla="*/ 167511 w 167510"/>
                  <a:gd name="connsiteY3" fmla="*/ 91093 h 1908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67510" h="190858">
                    <a:moveTo>
                      <a:pt x="167511" y="91093"/>
                    </a:moveTo>
                    <a:cubicBezTo>
                      <a:pt x="137183" y="60729"/>
                      <a:pt x="106855" y="30364"/>
                      <a:pt x="76527" y="0"/>
                    </a:cubicBezTo>
                    <a:cubicBezTo>
                      <a:pt x="-20519" y="101563"/>
                      <a:pt x="-28842" y="89752"/>
                      <a:pt x="72166" y="190859"/>
                    </a:cubicBezTo>
                    <a:lnTo>
                      <a:pt x="167511" y="91093"/>
                    </a:ln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45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-149166" y="4143655"/>
              <a:ext cx="1234355" cy="1561434"/>
              <a:chOff x="-149166" y="4143655"/>
              <a:chExt cx="1234355" cy="1561434"/>
            </a:xfrm>
            <a:solidFill>
              <a:srgbClr val="007FFF"/>
            </a:solidFill>
          </p:grpSpPr>
          <p:sp>
            <p:nvSpPr>
              <p:cNvPr id="146" name="Forma libre 145">
                <a:extLst>
                  <a:ext uri="{FF2B5EF4-FFF2-40B4-BE49-F238E27FC236}">
                    <a16:creationId xmlns:a16="http://schemas.microsoft.com/office/drawing/2014/main" id="{B4121F64-2FB2-0749-854E-75E7FF3F7494}"/>
                  </a:ext>
                </a:extLst>
              </p:cNvPr>
              <p:cNvSpPr/>
              <p:nvPr/>
            </p:nvSpPr>
            <p:spPr>
              <a:xfrm>
                <a:off x="682905" y="5514221"/>
                <a:ext cx="167173" cy="190868"/>
              </a:xfrm>
              <a:custGeom>
                <a:avLst/>
                <a:gdLst>
                  <a:gd name="connsiteX0" fmla="*/ 167174 w 167173"/>
                  <a:gd name="connsiteY0" fmla="*/ 91103 h 190868"/>
                  <a:gd name="connsiteX1" fmla="*/ 80494 w 167173"/>
                  <a:gd name="connsiteY1" fmla="*/ 0 h 190868"/>
                  <a:gd name="connsiteX2" fmla="*/ 71866 w 167173"/>
                  <a:gd name="connsiteY2" fmla="*/ 190868 h 190868"/>
                  <a:gd name="connsiteX3" fmla="*/ 167174 w 167173"/>
                  <a:gd name="connsiteY3" fmla="*/ 91103 h 19086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67173" h="190868">
                    <a:moveTo>
                      <a:pt x="167174" y="91103"/>
                    </a:moveTo>
                    <a:cubicBezTo>
                      <a:pt x="138280" y="60738"/>
                      <a:pt x="109387" y="30364"/>
                      <a:pt x="80494" y="0"/>
                    </a:cubicBezTo>
                    <a:cubicBezTo>
                      <a:pt x="-19954" y="100565"/>
                      <a:pt x="-30386" y="88554"/>
                      <a:pt x="71866" y="190868"/>
                    </a:cubicBezTo>
                    <a:cubicBezTo>
                      <a:pt x="103639" y="157623"/>
                      <a:pt x="135401" y="124358"/>
                      <a:pt x="167174" y="91103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47" name="Forma libre 146">
                <a:extLst>
                  <a:ext uri="{FF2B5EF4-FFF2-40B4-BE49-F238E27FC236}">
                    <a16:creationId xmlns:a16="http://schemas.microsoft.com/office/drawing/2014/main" id="{BFC4EF48-9B21-9540-9850-430B0F049558}"/>
                  </a:ext>
                </a:extLst>
              </p:cNvPr>
              <p:cNvSpPr/>
              <p:nvPr/>
            </p:nvSpPr>
            <p:spPr>
              <a:xfrm>
                <a:off x="-149166" y="5561521"/>
                <a:ext cx="148610" cy="128586"/>
              </a:xfrm>
              <a:custGeom>
                <a:avLst/>
                <a:gdLst>
                  <a:gd name="connsiteX0" fmla="*/ 71875 w 148610"/>
                  <a:gd name="connsiteY0" fmla="*/ 128534 h 128586"/>
                  <a:gd name="connsiteX1" fmla="*/ 63201 w 148610"/>
                  <a:gd name="connsiteY1" fmla="*/ 743 h 128586"/>
                  <a:gd name="connsiteX2" fmla="*/ 71875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5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5" y="128534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48" name="Forma libre 147">
                <a:extLst>
                  <a:ext uri="{FF2B5EF4-FFF2-40B4-BE49-F238E27FC236}">
                    <a16:creationId xmlns:a16="http://schemas.microsoft.com/office/drawing/2014/main" id="{022F2886-47FD-A944-AEB8-9F9C9B9446FC}"/>
                  </a:ext>
                </a:extLst>
              </p:cNvPr>
              <p:cNvSpPr/>
              <p:nvPr/>
            </p:nvSpPr>
            <p:spPr>
              <a:xfrm>
                <a:off x="934166" y="4143655"/>
                <a:ext cx="151022" cy="157228"/>
              </a:xfrm>
              <a:custGeom>
                <a:avLst/>
                <a:gdLst>
                  <a:gd name="connsiteX0" fmla="*/ 74108 w 151022"/>
                  <a:gd name="connsiteY0" fmla="*/ 157228 h 157228"/>
                  <a:gd name="connsiteX1" fmla="*/ 87105 w 151022"/>
                  <a:gd name="connsiteY1" fmla="*/ 1080 h 157228"/>
                  <a:gd name="connsiteX2" fmla="*/ 74108 w 151022"/>
                  <a:gd name="connsiteY2" fmla="*/ 157228 h 1572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1022" h="157228">
                    <a:moveTo>
                      <a:pt x="74108" y="157228"/>
                    </a:moveTo>
                    <a:cubicBezTo>
                      <a:pt x="167809" y="156800"/>
                      <a:pt x="180313" y="15163"/>
                      <a:pt x="87105" y="1080"/>
                    </a:cubicBezTo>
                    <a:cubicBezTo>
                      <a:pt x="-17978" y="-14802"/>
                      <a:pt x="-34729" y="149659"/>
                      <a:pt x="74108" y="157228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149" name="Forma libre 148">
              <a:extLst>
                <a:ext uri="{FF2B5EF4-FFF2-40B4-BE49-F238E27FC236}">
                  <a16:creationId xmlns:a16="http://schemas.microsoft.com/office/drawing/2014/main" id="{F27870E8-972B-0D42-BEBF-32DFD4955F69}"/>
                </a:ext>
              </a:extLst>
            </p:cNvPr>
            <p:cNvSpPr/>
            <p:nvPr/>
          </p:nvSpPr>
          <p:spPr>
            <a:xfrm>
              <a:off x="815096" y="3848273"/>
              <a:ext cx="149985" cy="160483"/>
            </a:xfrm>
            <a:custGeom>
              <a:avLst/>
              <a:gdLst>
                <a:gd name="connsiteX0" fmla="*/ 74222 w 149985"/>
                <a:gd name="connsiteY0" fmla="*/ 160483 h 160483"/>
                <a:gd name="connsiteX1" fmla="*/ 74222 w 149985"/>
                <a:gd name="connsiteY1" fmla="*/ 8 h 160483"/>
                <a:gd name="connsiteX2" fmla="*/ 74222 w 149985"/>
                <a:gd name="connsiteY2" fmla="*/ 160483 h 16048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9985" h="160483">
                  <a:moveTo>
                    <a:pt x="74222" y="160483"/>
                  </a:moveTo>
                  <a:cubicBezTo>
                    <a:pt x="174783" y="157630"/>
                    <a:pt x="175696" y="-1285"/>
                    <a:pt x="74222" y="8"/>
                  </a:cubicBezTo>
                  <a:cubicBezTo>
                    <a:pt x="-27650" y="1311"/>
                    <a:pt x="-21788" y="150555"/>
                    <a:pt x="74222" y="160483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0" name="Forma libre 149">
              <a:extLst>
                <a:ext uri="{FF2B5EF4-FFF2-40B4-BE49-F238E27FC236}">
                  <a16:creationId xmlns:a16="http://schemas.microsoft.com/office/drawing/2014/main" id="{12C69D68-AAA5-D44F-B9F9-F8A5E3E9AB25}"/>
                </a:ext>
              </a:extLst>
            </p:cNvPr>
            <p:cNvSpPr/>
            <p:nvPr/>
          </p:nvSpPr>
          <p:spPr>
            <a:xfrm>
              <a:off x="1072958" y="6613567"/>
              <a:ext cx="186338" cy="167300"/>
            </a:xfrm>
            <a:custGeom>
              <a:avLst/>
              <a:gdLst>
                <a:gd name="connsiteX0" fmla="*/ 186338 w 186338"/>
                <a:gd name="connsiteY0" fmla="*/ 91074 h 167300"/>
                <a:gd name="connsiteX1" fmla="*/ 99659 w 186338"/>
                <a:gd name="connsiteY1" fmla="*/ 0 h 167300"/>
                <a:gd name="connsiteX2" fmla="*/ 0 w 186338"/>
                <a:gd name="connsiteY2" fmla="*/ 99747 h 167300"/>
                <a:gd name="connsiteX3" fmla="*/ 186338 w 186338"/>
                <a:gd name="connsiteY3" fmla="*/ 91074 h 167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86338" h="167300">
                  <a:moveTo>
                    <a:pt x="186338" y="91074"/>
                  </a:moveTo>
                  <a:cubicBezTo>
                    <a:pt x="157445" y="60719"/>
                    <a:pt x="128552" y="30355"/>
                    <a:pt x="99659" y="0"/>
                  </a:cubicBezTo>
                  <a:cubicBezTo>
                    <a:pt x="66433" y="33246"/>
                    <a:pt x="33216" y="66501"/>
                    <a:pt x="0" y="99747"/>
                  </a:cubicBezTo>
                  <a:cubicBezTo>
                    <a:pt x="94271" y="189623"/>
                    <a:pt x="108713" y="192866"/>
                    <a:pt x="186338" y="91074"/>
                  </a:cubicBezTo>
                </a:path>
              </a:pathLst>
            </a:custGeom>
            <a:solidFill>
              <a:srgbClr val="007FFF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151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1955868" y="4444727"/>
              <a:ext cx="1188086" cy="3804093"/>
              <a:chOff x="1955868" y="4444727"/>
              <a:chExt cx="1188086" cy="3804093"/>
            </a:xfrm>
            <a:solidFill>
              <a:srgbClr val="FF7F00"/>
            </a:solidFill>
          </p:grpSpPr>
          <p:sp>
            <p:nvSpPr>
              <p:cNvPr id="152" name="Forma libre 151">
                <a:extLst>
                  <a:ext uri="{FF2B5EF4-FFF2-40B4-BE49-F238E27FC236}">
                    <a16:creationId xmlns:a16="http://schemas.microsoft.com/office/drawing/2014/main" id="{BD7C02FD-901B-D347-9E70-69ABD35E18F8}"/>
                  </a:ext>
                </a:extLst>
              </p:cNvPr>
              <p:cNvSpPr/>
              <p:nvPr/>
            </p:nvSpPr>
            <p:spPr>
              <a:xfrm>
                <a:off x="3005255" y="4444727"/>
                <a:ext cx="138699" cy="136068"/>
              </a:xfrm>
              <a:custGeom>
                <a:avLst/>
                <a:gdLst>
                  <a:gd name="connsiteX0" fmla="*/ 134338 w 138699"/>
                  <a:gd name="connsiteY0" fmla="*/ 129559 h 136068"/>
                  <a:gd name="connsiteX1" fmla="*/ 138699 w 138699"/>
                  <a:gd name="connsiteY1" fmla="*/ 3775 h 136068"/>
                  <a:gd name="connsiteX2" fmla="*/ 0 w 138699"/>
                  <a:gd name="connsiteY2" fmla="*/ 85282 h 136068"/>
                  <a:gd name="connsiteX3" fmla="*/ 134338 w 138699"/>
                  <a:gd name="connsiteY3" fmla="*/ 129559 h 13606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99" h="136068">
                    <a:moveTo>
                      <a:pt x="134338" y="129559"/>
                    </a:moveTo>
                    <a:cubicBezTo>
                      <a:pt x="135792" y="87631"/>
                      <a:pt x="137246" y="45703"/>
                      <a:pt x="138699" y="3775"/>
                    </a:cubicBezTo>
                    <a:cubicBezTo>
                      <a:pt x="32808" y="3775"/>
                      <a:pt x="0" y="-26656"/>
                      <a:pt x="0" y="85282"/>
                    </a:cubicBezTo>
                    <a:cubicBezTo>
                      <a:pt x="10" y="161112"/>
                      <a:pt x="85853" y="129559"/>
                      <a:pt x="134338" y="129559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53" name="Forma libre 152">
                <a:extLst>
                  <a:ext uri="{FF2B5EF4-FFF2-40B4-BE49-F238E27FC236}">
                    <a16:creationId xmlns:a16="http://schemas.microsoft.com/office/drawing/2014/main" id="{C14B7A08-0569-D74B-B41C-E1E02A9F0836}"/>
                  </a:ext>
                </a:extLst>
              </p:cNvPr>
              <p:cNvSpPr/>
              <p:nvPr/>
            </p:nvSpPr>
            <p:spPr>
              <a:xfrm>
                <a:off x="1955868" y="8091584"/>
                <a:ext cx="151021" cy="157236"/>
              </a:xfrm>
              <a:custGeom>
                <a:avLst/>
                <a:gdLst>
                  <a:gd name="connsiteX0" fmla="*/ 74116 w 151021"/>
                  <a:gd name="connsiteY0" fmla="*/ 157236 h 157236"/>
                  <a:gd name="connsiteX1" fmla="*/ 87104 w 151021"/>
                  <a:gd name="connsiteY1" fmla="*/ 1078 h 157236"/>
                  <a:gd name="connsiteX2" fmla="*/ 74116 w 151021"/>
                  <a:gd name="connsiteY2" fmla="*/ 157236 h 15723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1021" h="157236">
                    <a:moveTo>
                      <a:pt x="74116" y="157236"/>
                    </a:moveTo>
                    <a:cubicBezTo>
                      <a:pt x="167807" y="156808"/>
                      <a:pt x="180311" y="15172"/>
                      <a:pt x="87104" y="1078"/>
                    </a:cubicBezTo>
                    <a:cubicBezTo>
                      <a:pt x="-17980" y="-14793"/>
                      <a:pt x="-34731" y="149667"/>
                      <a:pt x="74116" y="157236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154" name="Forma libre 153">
              <a:extLst>
                <a:ext uri="{FF2B5EF4-FFF2-40B4-BE49-F238E27FC236}">
                  <a16:creationId xmlns:a16="http://schemas.microsoft.com/office/drawing/2014/main" id="{F4563835-D01B-E647-85BC-5E8A398D4D12}"/>
                </a:ext>
              </a:extLst>
            </p:cNvPr>
            <p:cNvSpPr/>
            <p:nvPr/>
          </p:nvSpPr>
          <p:spPr>
            <a:xfrm>
              <a:off x="557554" y="7355066"/>
              <a:ext cx="138689" cy="136066"/>
            </a:xfrm>
            <a:custGeom>
              <a:avLst/>
              <a:gdLst>
                <a:gd name="connsiteX0" fmla="*/ 134329 w 138689"/>
                <a:gd name="connsiteY0" fmla="*/ 129557 h 136066"/>
                <a:gd name="connsiteX1" fmla="*/ 138690 w 138689"/>
                <a:gd name="connsiteY1" fmla="*/ 3773 h 136066"/>
                <a:gd name="connsiteX2" fmla="*/ 0 w 138689"/>
                <a:gd name="connsiteY2" fmla="*/ 85280 h 136066"/>
                <a:gd name="connsiteX3" fmla="*/ 134329 w 138689"/>
                <a:gd name="connsiteY3" fmla="*/ 129557 h 1360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8689" h="136066">
                  <a:moveTo>
                    <a:pt x="134329" y="129557"/>
                  </a:moveTo>
                  <a:cubicBezTo>
                    <a:pt x="135782" y="87629"/>
                    <a:pt x="137236" y="45710"/>
                    <a:pt x="138690" y="3773"/>
                  </a:cubicBezTo>
                  <a:cubicBezTo>
                    <a:pt x="32798" y="3773"/>
                    <a:pt x="0" y="-26649"/>
                    <a:pt x="0" y="85280"/>
                  </a:cubicBezTo>
                  <a:cubicBezTo>
                    <a:pt x="9" y="161110"/>
                    <a:pt x="85863" y="129557"/>
                    <a:pt x="134329" y="129557"/>
                  </a:cubicBezTo>
                </a:path>
              </a:pathLst>
            </a:custGeom>
            <a:solidFill>
              <a:srgbClr val="4CBBBD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5" name="Forma libre 154">
              <a:extLst>
                <a:ext uri="{FF2B5EF4-FFF2-40B4-BE49-F238E27FC236}">
                  <a16:creationId xmlns:a16="http://schemas.microsoft.com/office/drawing/2014/main" id="{75F9907B-4C94-474D-BDE8-45954CE59360}"/>
                </a:ext>
              </a:extLst>
            </p:cNvPr>
            <p:cNvSpPr/>
            <p:nvPr/>
          </p:nvSpPr>
          <p:spPr>
            <a:xfrm>
              <a:off x="905166" y="4383532"/>
              <a:ext cx="186338" cy="168092"/>
            </a:xfrm>
            <a:custGeom>
              <a:avLst/>
              <a:gdLst>
                <a:gd name="connsiteX0" fmla="*/ 186339 w 186338"/>
                <a:gd name="connsiteY0" fmla="*/ 68317 h 168092"/>
                <a:gd name="connsiteX1" fmla="*/ 0 w 186338"/>
                <a:gd name="connsiteY1" fmla="*/ 77000 h 168092"/>
                <a:gd name="connsiteX2" fmla="*/ 91031 w 186338"/>
                <a:gd name="connsiteY2" fmla="*/ 168093 h 168092"/>
                <a:gd name="connsiteX3" fmla="*/ 186339 w 186338"/>
                <a:gd name="connsiteY3" fmla="*/ 68317 h 168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86338" h="168092">
                  <a:moveTo>
                    <a:pt x="186339" y="68317"/>
                  </a:moveTo>
                  <a:cubicBezTo>
                    <a:pt x="87963" y="-30155"/>
                    <a:pt x="98908" y="-17707"/>
                    <a:pt x="0" y="77000"/>
                  </a:cubicBezTo>
                  <a:cubicBezTo>
                    <a:pt x="30337" y="107364"/>
                    <a:pt x="60684" y="137728"/>
                    <a:pt x="91031" y="168093"/>
                  </a:cubicBezTo>
                  <a:cubicBezTo>
                    <a:pt x="122794" y="134828"/>
                    <a:pt x="154566" y="101572"/>
                    <a:pt x="186339" y="68317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6" name="Forma libre 155">
              <a:extLst>
                <a:ext uri="{FF2B5EF4-FFF2-40B4-BE49-F238E27FC236}">
                  <a16:creationId xmlns:a16="http://schemas.microsoft.com/office/drawing/2014/main" id="{D1723BC2-719D-5641-9C9F-D5DD0EA11B0C}"/>
                </a:ext>
              </a:extLst>
            </p:cNvPr>
            <p:cNvSpPr/>
            <p:nvPr/>
          </p:nvSpPr>
          <p:spPr>
            <a:xfrm>
              <a:off x="2507737" y="6282222"/>
              <a:ext cx="149115" cy="142215"/>
            </a:xfrm>
            <a:custGeom>
              <a:avLst/>
              <a:gdLst>
                <a:gd name="connsiteX0" fmla="*/ 143018 w 149115"/>
                <a:gd name="connsiteY0" fmla="*/ 135322 h 142215"/>
                <a:gd name="connsiteX1" fmla="*/ 143018 w 149115"/>
                <a:gd name="connsiteY1" fmla="*/ 5192 h 142215"/>
                <a:gd name="connsiteX2" fmla="*/ 4318 w 149115"/>
                <a:gd name="connsiteY2" fmla="*/ 5192 h 142215"/>
                <a:gd name="connsiteX3" fmla="*/ 4318 w 149115"/>
                <a:gd name="connsiteY3" fmla="*/ 135322 h 142215"/>
                <a:gd name="connsiteX4" fmla="*/ 143018 w 149115"/>
                <a:gd name="connsiteY4" fmla="*/ 135322 h 1422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115" h="142215">
                  <a:moveTo>
                    <a:pt x="143018" y="135322"/>
                  </a:moveTo>
                  <a:cubicBezTo>
                    <a:pt x="143018" y="114002"/>
                    <a:pt x="156738" y="17821"/>
                    <a:pt x="143018" y="5192"/>
                  </a:cubicBezTo>
                  <a:cubicBezTo>
                    <a:pt x="135493" y="-1731"/>
                    <a:pt x="11844" y="-1731"/>
                    <a:pt x="4318" y="5192"/>
                  </a:cubicBezTo>
                  <a:cubicBezTo>
                    <a:pt x="-1439" y="10498"/>
                    <a:pt x="-1439" y="130016"/>
                    <a:pt x="4318" y="135322"/>
                  </a:cubicBezTo>
                  <a:cubicBezTo>
                    <a:pt x="21183" y="150833"/>
                    <a:pt x="117878" y="135322"/>
                    <a:pt x="143018" y="135322"/>
                  </a:cubicBezTo>
                </a:path>
              </a:pathLst>
            </a:custGeom>
            <a:solidFill>
              <a:srgbClr val="007FFF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7" name="Forma libre 156">
              <a:extLst>
                <a:ext uri="{FF2B5EF4-FFF2-40B4-BE49-F238E27FC236}">
                  <a16:creationId xmlns:a16="http://schemas.microsoft.com/office/drawing/2014/main" id="{B312744B-D1ED-0B41-9404-D36D0CEEE960}"/>
                </a:ext>
              </a:extLst>
            </p:cNvPr>
            <p:cNvSpPr/>
            <p:nvPr/>
          </p:nvSpPr>
          <p:spPr>
            <a:xfrm>
              <a:off x="255251" y="8394826"/>
              <a:ext cx="138642" cy="136069"/>
            </a:xfrm>
            <a:custGeom>
              <a:avLst/>
              <a:gdLst>
                <a:gd name="connsiteX0" fmla="*/ 134319 w 138642"/>
                <a:gd name="connsiteY0" fmla="*/ 129564 h 136069"/>
                <a:gd name="connsiteX1" fmla="*/ 138642 w 138642"/>
                <a:gd name="connsiteY1" fmla="*/ 3770 h 136069"/>
                <a:gd name="connsiteX2" fmla="*/ 0 w 138642"/>
                <a:gd name="connsiteY2" fmla="*/ 85278 h 136069"/>
                <a:gd name="connsiteX3" fmla="*/ 134319 w 138642"/>
                <a:gd name="connsiteY3" fmla="*/ 129564 h 1360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8642" h="136069">
                  <a:moveTo>
                    <a:pt x="134319" y="129564"/>
                  </a:moveTo>
                  <a:cubicBezTo>
                    <a:pt x="135754" y="87636"/>
                    <a:pt x="137198" y="45708"/>
                    <a:pt x="138642" y="3770"/>
                  </a:cubicBezTo>
                  <a:cubicBezTo>
                    <a:pt x="32760" y="3770"/>
                    <a:pt x="0" y="-26641"/>
                    <a:pt x="0" y="85278"/>
                  </a:cubicBezTo>
                  <a:cubicBezTo>
                    <a:pt x="-9" y="161108"/>
                    <a:pt x="85654" y="129564"/>
                    <a:pt x="134319" y="129564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58" name="Forma libre 157">
              <a:extLst>
                <a:ext uri="{FF2B5EF4-FFF2-40B4-BE49-F238E27FC236}">
                  <a16:creationId xmlns:a16="http://schemas.microsoft.com/office/drawing/2014/main" id="{464A22C7-7FE8-3742-AE35-B098E0F3E24B}"/>
                </a:ext>
              </a:extLst>
            </p:cNvPr>
            <p:cNvSpPr/>
            <p:nvPr/>
          </p:nvSpPr>
          <p:spPr>
            <a:xfrm>
              <a:off x="4504149" y="3726725"/>
              <a:ext cx="148470" cy="157259"/>
            </a:xfrm>
            <a:custGeom>
              <a:avLst/>
              <a:gdLst>
                <a:gd name="connsiteX0" fmla="*/ 71893 w 148470"/>
                <a:gd name="connsiteY0" fmla="*/ 157203 h 157259"/>
                <a:gd name="connsiteX1" fmla="*/ 63218 w 148470"/>
                <a:gd name="connsiteY1" fmla="*/ 1055 h 157259"/>
                <a:gd name="connsiteX2" fmla="*/ 71893 w 148470"/>
                <a:gd name="connsiteY2" fmla="*/ 157203 h 1572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8470" h="157259">
                  <a:moveTo>
                    <a:pt x="71893" y="157203"/>
                  </a:moveTo>
                  <a:cubicBezTo>
                    <a:pt x="180492" y="152439"/>
                    <a:pt x="169964" y="-14760"/>
                    <a:pt x="63218" y="1055"/>
                  </a:cubicBezTo>
                  <a:cubicBezTo>
                    <a:pt x="-39110" y="16213"/>
                    <a:pt x="-3186" y="160522"/>
                    <a:pt x="71893" y="157203"/>
                  </a:cubicBezTo>
                </a:path>
              </a:pathLst>
            </a:custGeom>
            <a:solidFill>
              <a:srgbClr val="007FFF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159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942753" y="5632681"/>
              <a:ext cx="1301442" cy="411869"/>
              <a:chOff x="942753" y="5632681"/>
              <a:chExt cx="1301442" cy="411869"/>
            </a:xfrm>
            <a:solidFill>
              <a:srgbClr val="FF7F00"/>
            </a:solidFill>
          </p:grpSpPr>
          <p:sp>
            <p:nvSpPr>
              <p:cNvPr id="160" name="Forma libre 159">
                <a:extLst>
                  <a:ext uri="{FF2B5EF4-FFF2-40B4-BE49-F238E27FC236}">
                    <a16:creationId xmlns:a16="http://schemas.microsoft.com/office/drawing/2014/main" id="{9F62A89E-EAD7-234C-9764-0F367469FB24}"/>
                  </a:ext>
                </a:extLst>
              </p:cNvPr>
              <p:cNvSpPr/>
              <p:nvPr/>
            </p:nvSpPr>
            <p:spPr>
              <a:xfrm>
                <a:off x="2057858" y="5632681"/>
                <a:ext cx="186338" cy="168094"/>
              </a:xfrm>
              <a:custGeom>
                <a:avLst/>
                <a:gdLst>
                  <a:gd name="connsiteX0" fmla="*/ 186338 w 186338"/>
                  <a:gd name="connsiteY0" fmla="*/ 68310 h 168094"/>
                  <a:gd name="connsiteX1" fmla="*/ 0 w 186338"/>
                  <a:gd name="connsiteY1" fmla="*/ 76992 h 168094"/>
                  <a:gd name="connsiteX2" fmla="*/ 90984 w 186338"/>
                  <a:gd name="connsiteY2" fmla="*/ 168095 h 168094"/>
                  <a:gd name="connsiteX3" fmla="*/ 186338 w 186338"/>
                  <a:gd name="connsiteY3" fmla="*/ 68310 h 16809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86338" h="168094">
                    <a:moveTo>
                      <a:pt x="186338" y="68310"/>
                    </a:moveTo>
                    <a:cubicBezTo>
                      <a:pt x="87963" y="-30153"/>
                      <a:pt x="98908" y="-17705"/>
                      <a:pt x="0" y="76992"/>
                    </a:cubicBezTo>
                    <a:cubicBezTo>
                      <a:pt x="30328" y="107357"/>
                      <a:pt x="60656" y="137730"/>
                      <a:pt x="90984" y="168095"/>
                    </a:cubicBezTo>
                    <a:cubicBezTo>
                      <a:pt x="120666" y="138377"/>
                      <a:pt x="169227" y="91723"/>
                      <a:pt x="186338" y="6831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1" name="Forma libre 160">
                <a:extLst>
                  <a:ext uri="{FF2B5EF4-FFF2-40B4-BE49-F238E27FC236}">
                    <a16:creationId xmlns:a16="http://schemas.microsoft.com/office/drawing/2014/main" id="{92FD230C-4396-4A47-B291-FE11CC8E6BA1}"/>
                  </a:ext>
                </a:extLst>
              </p:cNvPr>
              <p:cNvSpPr/>
              <p:nvPr/>
            </p:nvSpPr>
            <p:spPr>
              <a:xfrm>
                <a:off x="942753" y="5885981"/>
                <a:ext cx="186376" cy="158569"/>
              </a:xfrm>
              <a:custGeom>
                <a:avLst/>
                <a:gdLst>
                  <a:gd name="connsiteX0" fmla="*/ 186376 w 186376"/>
                  <a:gd name="connsiteY0" fmla="*/ 64448 h 158569"/>
                  <a:gd name="connsiteX1" fmla="*/ 0 w 186376"/>
                  <a:gd name="connsiteY1" fmla="*/ 72639 h 158569"/>
                  <a:gd name="connsiteX2" fmla="*/ 91041 w 186376"/>
                  <a:gd name="connsiteY2" fmla="*/ 158569 h 158569"/>
                  <a:gd name="connsiteX3" fmla="*/ 186376 w 186376"/>
                  <a:gd name="connsiteY3" fmla="*/ 64449 h 15856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86376" h="158569">
                    <a:moveTo>
                      <a:pt x="186376" y="64448"/>
                    </a:moveTo>
                    <a:cubicBezTo>
                      <a:pt x="85302" y="-26417"/>
                      <a:pt x="96998" y="-18943"/>
                      <a:pt x="0" y="72639"/>
                    </a:cubicBezTo>
                    <a:cubicBezTo>
                      <a:pt x="30347" y="101277"/>
                      <a:pt x="60694" y="129932"/>
                      <a:pt x="91041" y="158569"/>
                    </a:cubicBezTo>
                    <a:cubicBezTo>
                      <a:pt x="122813" y="127195"/>
                      <a:pt x="154604" y="95822"/>
                      <a:pt x="186376" y="64449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62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1130895" y="4682630"/>
              <a:ext cx="1134213" cy="2038529"/>
              <a:chOff x="1130895" y="4682630"/>
              <a:chExt cx="1134213" cy="2038529"/>
            </a:xfrm>
            <a:solidFill>
              <a:srgbClr val="007FFF"/>
            </a:solidFill>
          </p:grpSpPr>
          <p:sp>
            <p:nvSpPr>
              <p:cNvPr id="163" name="Forma libre 162">
                <a:extLst>
                  <a:ext uri="{FF2B5EF4-FFF2-40B4-BE49-F238E27FC236}">
                    <a16:creationId xmlns:a16="http://schemas.microsoft.com/office/drawing/2014/main" id="{C15E0D56-6965-F24E-BB51-A0B418F0505C}"/>
                  </a:ext>
                </a:extLst>
              </p:cNvPr>
              <p:cNvSpPr/>
              <p:nvPr/>
            </p:nvSpPr>
            <p:spPr>
              <a:xfrm>
                <a:off x="1130895" y="4682630"/>
                <a:ext cx="514770" cy="707014"/>
              </a:xfrm>
              <a:custGeom>
                <a:avLst/>
                <a:gdLst>
                  <a:gd name="connsiteX0" fmla="*/ 24743 w 514770"/>
                  <a:gd name="connsiteY0" fmla="*/ 707015 h 707014"/>
                  <a:gd name="connsiteX1" fmla="*/ 206768 w 514770"/>
                  <a:gd name="connsiteY1" fmla="*/ 232055 h 707014"/>
                  <a:gd name="connsiteX2" fmla="*/ 408271 w 514770"/>
                  <a:gd name="connsiteY2" fmla="*/ 140981 h 707014"/>
                  <a:gd name="connsiteX3" fmla="*/ 514428 w 514770"/>
                  <a:gd name="connsiteY3" fmla="*/ 0 h 707014"/>
                  <a:gd name="connsiteX4" fmla="*/ 24743 w 514770"/>
                  <a:gd name="connsiteY4" fmla="*/ 707015 h 70701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514770" h="707014">
                    <a:moveTo>
                      <a:pt x="24743" y="707015"/>
                    </a:moveTo>
                    <a:cubicBezTo>
                      <a:pt x="51774" y="510422"/>
                      <a:pt x="26188" y="358609"/>
                      <a:pt x="206768" y="232055"/>
                    </a:cubicBezTo>
                    <a:cubicBezTo>
                      <a:pt x="267377" y="189575"/>
                      <a:pt x="333733" y="151641"/>
                      <a:pt x="408271" y="140981"/>
                    </a:cubicBezTo>
                    <a:cubicBezTo>
                      <a:pt x="526438" y="124073"/>
                      <a:pt x="514428" y="133810"/>
                      <a:pt x="514428" y="0"/>
                    </a:cubicBezTo>
                    <a:cubicBezTo>
                      <a:pt x="109399" y="31116"/>
                      <a:pt x="-69804" y="348548"/>
                      <a:pt x="24743" y="707015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4" name="Forma libre 163">
                <a:extLst>
                  <a:ext uri="{FF2B5EF4-FFF2-40B4-BE49-F238E27FC236}">
                    <a16:creationId xmlns:a16="http://schemas.microsoft.com/office/drawing/2014/main" id="{2797E8AE-B67B-8746-9588-B55D96DD6E2D}"/>
                  </a:ext>
                </a:extLst>
              </p:cNvPr>
              <p:cNvSpPr/>
              <p:nvPr/>
            </p:nvSpPr>
            <p:spPr>
              <a:xfrm>
                <a:off x="1298632" y="5434781"/>
                <a:ext cx="621642" cy="249776"/>
              </a:xfrm>
              <a:custGeom>
                <a:avLst/>
                <a:gdLst>
                  <a:gd name="connsiteX0" fmla="*/ 0 w 621642"/>
                  <a:gd name="connsiteY0" fmla="*/ 206394 h 249776"/>
                  <a:gd name="connsiteX1" fmla="*/ 567728 w 621642"/>
                  <a:gd name="connsiteY1" fmla="*/ 249777 h 249776"/>
                  <a:gd name="connsiteX2" fmla="*/ 444782 w 621642"/>
                  <a:gd name="connsiteY2" fmla="*/ 16524 h 249776"/>
                  <a:gd name="connsiteX3" fmla="*/ 0 w 621642"/>
                  <a:gd name="connsiteY3" fmla="*/ 206394 h 24977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21642" h="249776">
                    <a:moveTo>
                      <a:pt x="0" y="206394"/>
                    </a:moveTo>
                    <a:cubicBezTo>
                      <a:pt x="66062" y="42495"/>
                      <a:pt x="574293" y="50064"/>
                      <a:pt x="567728" y="249777"/>
                    </a:cubicBezTo>
                    <a:cubicBezTo>
                      <a:pt x="710921" y="179586"/>
                      <a:pt x="533438" y="37017"/>
                      <a:pt x="444782" y="16524"/>
                    </a:cubicBezTo>
                    <a:cubicBezTo>
                      <a:pt x="245740" y="-29513"/>
                      <a:pt x="82423" y="16571"/>
                      <a:pt x="0" y="206394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5" name="Forma libre 164">
                <a:extLst>
                  <a:ext uri="{FF2B5EF4-FFF2-40B4-BE49-F238E27FC236}">
                    <a16:creationId xmlns:a16="http://schemas.microsoft.com/office/drawing/2014/main" id="{71095C9F-E585-E145-A6E5-7D33B14DBF67}"/>
                  </a:ext>
                </a:extLst>
              </p:cNvPr>
              <p:cNvSpPr/>
              <p:nvPr/>
            </p:nvSpPr>
            <p:spPr>
              <a:xfrm>
                <a:off x="1243508" y="5578564"/>
                <a:ext cx="679242" cy="336192"/>
              </a:xfrm>
              <a:custGeom>
                <a:avLst/>
                <a:gdLst>
                  <a:gd name="connsiteX0" fmla="*/ 622919 w 679242"/>
                  <a:gd name="connsiteY0" fmla="*/ 208205 h 336192"/>
                  <a:gd name="connsiteX1" fmla="*/ 3219 w 679242"/>
                  <a:gd name="connsiteY1" fmla="*/ 0 h 336192"/>
                  <a:gd name="connsiteX2" fmla="*/ 679242 w 679242"/>
                  <a:gd name="connsiteY2" fmla="*/ 78074 h 336192"/>
                  <a:gd name="connsiteX3" fmla="*/ 622919 w 679242"/>
                  <a:gd name="connsiteY3" fmla="*/ 208205 h 33619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79242" h="336192">
                    <a:moveTo>
                      <a:pt x="622919" y="208205"/>
                    </a:moveTo>
                    <a:cubicBezTo>
                      <a:pt x="481493" y="463491"/>
                      <a:pt x="-45912" y="307257"/>
                      <a:pt x="3219" y="0"/>
                    </a:cubicBezTo>
                    <a:cubicBezTo>
                      <a:pt x="89262" y="265120"/>
                      <a:pt x="528353" y="290454"/>
                      <a:pt x="679242" y="78074"/>
                    </a:cubicBezTo>
                    <a:cubicBezTo>
                      <a:pt x="662862" y="117188"/>
                      <a:pt x="635555" y="184021"/>
                      <a:pt x="622919" y="208205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6" name="Forma libre 165">
                <a:extLst>
                  <a:ext uri="{FF2B5EF4-FFF2-40B4-BE49-F238E27FC236}">
                    <a16:creationId xmlns:a16="http://schemas.microsoft.com/office/drawing/2014/main" id="{D9B3F782-A267-5344-986B-546C6DED8D6E}"/>
                  </a:ext>
                </a:extLst>
              </p:cNvPr>
              <p:cNvSpPr/>
              <p:nvPr/>
            </p:nvSpPr>
            <p:spPr>
              <a:xfrm>
                <a:off x="1238000" y="5125659"/>
                <a:ext cx="576591" cy="333311"/>
              </a:xfrm>
              <a:custGeom>
                <a:avLst/>
                <a:gdLst>
                  <a:gd name="connsiteX0" fmla="*/ 14 w 576591"/>
                  <a:gd name="connsiteY0" fmla="*/ 333311 h 333311"/>
                  <a:gd name="connsiteX1" fmla="*/ 546041 w 576591"/>
                  <a:gd name="connsiteY1" fmla="*/ 172836 h 333311"/>
                  <a:gd name="connsiteX2" fmla="*/ 349413 w 576591"/>
                  <a:gd name="connsiteY2" fmla="*/ 464 h 333311"/>
                  <a:gd name="connsiteX3" fmla="*/ 14 w 576591"/>
                  <a:gd name="connsiteY3" fmla="*/ 333311 h 33331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6591" h="333311">
                    <a:moveTo>
                      <a:pt x="14" y="333311"/>
                    </a:moveTo>
                    <a:cubicBezTo>
                      <a:pt x="-3007" y="152580"/>
                      <a:pt x="476207" y="-9930"/>
                      <a:pt x="546041" y="172836"/>
                    </a:cubicBezTo>
                    <a:cubicBezTo>
                      <a:pt x="657605" y="56466"/>
                      <a:pt x="434003" y="-6060"/>
                      <a:pt x="349413" y="464"/>
                    </a:cubicBezTo>
                    <a:cubicBezTo>
                      <a:pt x="138162" y="16744"/>
                      <a:pt x="19539" y="133751"/>
                      <a:pt x="14" y="333311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7" name="Forma libre 166">
                <a:extLst>
                  <a:ext uri="{FF2B5EF4-FFF2-40B4-BE49-F238E27FC236}">
                    <a16:creationId xmlns:a16="http://schemas.microsoft.com/office/drawing/2014/main" id="{58B6D57E-308E-C748-9417-1B7E849A29B6}"/>
                  </a:ext>
                </a:extLst>
              </p:cNvPr>
              <p:cNvSpPr/>
              <p:nvPr/>
            </p:nvSpPr>
            <p:spPr>
              <a:xfrm>
                <a:off x="1146175" y="5219593"/>
                <a:ext cx="659253" cy="381375"/>
              </a:xfrm>
              <a:custGeom>
                <a:avLst/>
                <a:gdLst>
                  <a:gd name="connsiteX0" fmla="*/ 654408 w 659253"/>
                  <a:gd name="connsiteY0" fmla="*/ 143139 h 381375"/>
                  <a:gd name="connsiteX1" fmla="*/ 379765 w 659253"/>
                  <a:gd name="connsiteY1" fmla="*/ 363069 h 381375"/>
                  <a:gd name="connsiteX2" fmla="*/ 0 w 659253"/>
                  <a:gd name="connsiteY2" fmla="*/ 164821 h 381375"/>
                  <a:gd name="connsiteX3" fmla="*/ 658721 w 659253"/>
                  <a:gd name="connsiteY3" fmla="*/ 0 h 381375"/>
                  <a:gd name="connsiteX4" fmla="*/ 654408 w 659253"/>
                  <a:gd name="connsiteY4" fmla="*/ 143139 h 38137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659253" h="381375">
                    <a:moveTo>
                      <a:pt x="654408" y="143139"/>
                    </a:moveTo>
                    <a:cubicBezTo>
                      <a:pt x="643700" y="267678"/>
                      <a:pt x="477742" y="328026"/>
                      <a:pt x="379765" y="363069"/>
                    </a:cubicBezTo>
                    <a:cubicBezTo>
                      <a:pt x="213740" y="422448"/>
                      <a:pt x="45207" y="332410"/>
                      <a:pt x="0" y="164821"/>
                    </a:cubicBezTo>
                    <a:cubicBezTo>
                      <a:pt x="167707" y="343632"/>
                      <a:pt x="624431" y="275752"/>
                      <a:pt x="658721" y="0"/>
                    </a:cubicBezTo>
                    <a:cubicBezTo>
                      <a:pt x="658721" y="45675"/>
                      <a:pt x="661486" y="105177"/>
                      <a:pt x="654408" y="143139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8" name="Forma libre 167">
                <a:extLst>
                  <a:ext uri="{FF2B5EF4-FFF2-40B4-BE49-F238E27FC236}">
                    <a16:creationId xmlns:a16="http://schemas.microsoft.com/office/drawing/2014/main" id="{6406EF65-A906-A54D-AF29-0A75B4EA47EB}"/>
                  </a:ext>
                </a:extLst>
              </p:cNvPr>
              <p:cNvSpPr/>
              <p:nvPr/>
            </p:nvSpPr>
            <p:spPr>
              <a:xfrm>
                <a:off x="1279806" y="5749566"/>
                <a:ext cx="985301" cy="971592"/>
              </a:xfrm>
              <a:custGeom>
                <a:avLst/>
                <a:gdLst>
                  <a:gd name="connsiteX0" fmla="*/ 985293 w 985301"/>
                  <a:gd name="connsiteY0" fmla="*/ 746052 h 971592"/>
                  <a:gd name="connsiteX1" fmla="*/ 469584 w 985301"/>
                  <a:gd name="connsiteY1" fmla="*/ 468436 h 971592"/>
                  <a:gd name="connsiteX2" fmla="*/ 1562 w 985301"/>
                  <a:gd name="connsiteY2" fmla="*/ 0 h 971592"/>
                  <a:gd name="connsiteX3" fmla="*/ 412766 w 985301"/>
                  <a:gd name="connsiteY3" fmla="*/ 585415 h 971592"/>
                  <a:gd name="connsiteX4" fmla="*/ 985302 w 985301"/>
                  <a:gd name="connsiteY4" fmla="*/ 971593 h 971592"/>
                  <a:gd name="connsiteX5" fmla="*/ 985292 w 985301"/>
                  <a:gd name="connsiteY5" fmla="*/ 746052 h 97159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85301" h="971592">
                    <a:moveTo>
                      <a:pt x="985293" y="746052"/>
                    </a:moveTo>
                    <a:cubicBezTo>
                      <a:pt x="883534" y="515738"/>
                      <a:pt x="676036" y="530630"/>
                      <a:pt x="469584" y="468436"/>
                    </a:cubicBezTo>
                    <a:cubicBezTo>
                      <a:pt x="235017" y="397780"/>
                      <a:pt x="80023" y="232939"/>
                      <a:pt x="1562" y="0"/>
                    </a:cubicBezTo>
                    <a:cubicBezTo>
                      <a:pt x="-19588" y="261268"/>
                      <a:pt x="177021" y="506770"/>
                      <a:pt x="412766" y="585415"/>
                    </a:cubicBezTo>
                    <a:cubicBezTo>
                      <a:pt x="634953" y="659524"/>
                      <a:pt x="959677" y="660475"/>
                      <a:pt x="985302" y="971593"/>
                    </a:cubicBezTo>
                    <a:cubicBezTo>
                      <a:pt x="985292" y="896419"/>
                      <a:pt x="985292" y="821235"/>
                      <a:pt x="985292" y="746052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69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2366444" y="2938892"/>
              <a:ext cx="512630" cy="4388345"/>
              <a:chOff x="2366444" y="2938892"/>
              <a:chExt cx="512630" cy="4388345"/>
            </a:xfrm>
            <a:solidFill>
              <a:srgbClr val="FF7F00"/>
            </a:solidFill>
          </p:grpSpPr>
          <p:sp>
            <p:nvSpPr>
              <p:cNvPr id="170" name="Forma libre 169">
                <a:extLst>
                  <a:ext uri="{FF2B5EF4-FFF2-40B4-BE49-F238E27FC236}">
                    <a16:creationId xmlns:a16="http://schemas.microsoft.com/office/drawing/2014/main" id="{4324AE9F-F16D-8747-804E-BE309069F7AB}"/>
                  </a:ext>
                </a:extLst>
              </p:cNvPr>
              <p:cNvSpPr/>
              <p:nvPr/>
            </p:nvSpPr>
            <p:spPr>
              <a:xfrm>
                <a:off x="2727468" y="7171089"/>
                <a:ext cx="151606" cy="156148"/>
              </a:xfrm>
              <a:custGeom>
                <a:avLst/>
                <a:gdLst>
                  <a:gd name="connsiteX0" fmla="*/ 75782 w 151606"/>
                  <a:gd name="connsiteY0" fmla="*/ 156149 h 156148"/>
                  <a:gd name="connsiteX1" fmla="*/ 75782 w 151606"/>
                  <a:gd name="connsiteY1" fmla="*/ 0 h 156148"/>
                  <a:gd name="connsiteX2" fmla="*/ 75782 w 151606"/>
                  <a:gd name="connsiteY2" fmla="*/ 156149 h 15614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1606" h="156148">
                    <a:moveTo>
                      <a:pt x="75782" y="156149"/>
                    </a:moveTo>
                    <a:cubicBezTo>
                      <a:pt x="176144" y="153524"/>
                      <a:pt x="177616" y="-38"/>
                      <a:pt x="75782" y="0"/>
                    </a:cubicBezTo>
                    <a:cubicBezTo>
                      <a:pt x="-25996" y="38"/>
                      <a:pt x="-24523" y="153457"/>
                      <a:pt x="75782" y="156149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1" name="Forma libre 170">
                <a:extLst>
                  <a:ext uri="{FF2B5EF4-FFF2-40B4-BE49-F238E27FC236}">
                    <a16:creationId xmlns:a16="http://schemas.microsoft.com/office/drawing/2014/main" id="{D9D81B89-9052-E34D-9AF9-0A90666C797C}"/>
                  </a:ext>
                </a:extLst>
              </p:cNvPr>
              <p:cNvSpPr/>
              <p:nvPr/>
            </p:nvSpPr>
            <p:spPr>
              <a:xfrm>
                <a:off x="2366444" y="2938892"/>
                <a:ext cx="150084" cy="157358"/>
              </a:xfrm>
              <a:custGeom>
                <a:avLst/>
                <a:gdLst>
                  <a:gd name="connsiteX0" fmla="*/ 71846 w 150084"/>
                  <a:gd name="connsiteY0" fmla="*/ 157335 h 157358"/>
                  <a:gd name="connsiteX1" fmla="*/ 63172 w 150084"/>
                  <a:gd name="connsiteY1" fmla="*/ 1176 h 157358"/>
                  <a:gd name="connsiteX2" fmla="*/ 71846 w 150084"/>
                  <a:gd name="connsiteY2" fmla="*/ 157335 h 1573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84" h="157358">
                    <a:moveTo>
                      <a:pt x="71846" y="157335"/>
                    </a:moveTo>
                    <a:cubicBezTo>
                      <a:pt x="183182" y="154976"/>
                      <a:pt x="171571" y="-15722"/>
                      <a:pt x="63172" y="1176"/>
                    </a:cubicBezTo>
                    <a:cubicBezTo>
                      <a:pt x="-38948" y="17096"/>
                      <a:pt x="-3356" y="159465"/>
                      <a:pt x="71846" y="157335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172" name="Forma libre 171">
              <a:extLst>
                <a:ext uri="{FF2B5EF4-FFF2-40B4-BE49-F238E27FC236}">
                  <a16:creationId xmlns:a16="http://schemas.microsoft.com/office/drawing/2014/main" id="{6E623265-1E62-9747-9BBF-5BF13D71102D}"/>
                </a:ext>
              </a:extLst>
            </p:cNvPr>
            <p:cNvSpPr/>
            <p:nvPr/>
          </p:nvSpPr>
          <p:spPr>
            <a:xfrm>
              <a:off x="683602" y="4097042"/>
              <a:ext cx="148723" cy="157172"/>
            </a:xfrm>
            <a:custGeom>
              <a:avLst/>
              <a:gdLst>
                <a:gd name="connsiteX0" fmla="*/ 70039 w 148723"/>
                <a:gd name="connsiteY0" fmla="*/ 156132 h 157172"/>
                <a:gd name="connsiteX1" fmla="*/ 74362 w 148723"/>
                <a:gd name="connsiteY1" fmla="*/ 2 h 157172"/>
                <a:gd name="connsiteX2" fmla="*/ 70039 w 148723"/>
                <a:gd name="connsiteY2" fmla="*/ 156132 h 1571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8723" h="157172">
                  <a:moveTo>
                    <a:pt x="70039" y="156132"/>
                  </a:moveTo>
                  <a:cubicBezTo>
                    <a:pt x="173869" y="161466"/>
                    <a:pt x="174562" y="601"/>
                    <a:pt x="74362" y="2"/>
                  </a:cubicBezTo>
                  <a:cubicBezTo>
                    <a:pt x="-37325" y="-664"/>
                    <a:pt x="-10133" y="172089"/>
                    <a:pt x="70039" y="156132"/>
                  </a:cubicBezTo>
                </a:path>
              </a:pathLst>
            </a:custGeom>
            <a:solidFill>
              <a:srgbClr val="007FFF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73" name="Forma libre 172">
              <a:extLst>
                <a:ext uri="{FF2B5EF4-FFF2-40B4-BE49-F238E27FC236}">
                  <a16:creationId xmlns:a16="http://schemas.microsoft.com/office/drawing/2014/main" id="{CA3A562A-B288-7547-A78C-EE849CAA9A0F}"/>
                </a:ext>
              </a:extLst>
            </p:cNvPr>
            <p:cNvSpPr/>
            <p:nvPr/>
          </p:nvSpPr>
          <p:spPr>
            <a:xfrm>
              <a:off x="1408833" y="6373058"/>
              <a:ext cx="167519" cy="190830"/>
            </a:xfrm>
            <a:custGeom>
              <a:avLst/>
              <a:gdLst>
                <a:gd name="connsiteX0" fmla="*/ 167520 w 167519"/>
                <a:gd name="connsiteY0" fmla="*/ 91084 h 190830"/>
                <a:gd name="connsiteX1" fmla="*/ 76526 w 167519"/>
                <a:gd name="connsiteY1" fmla="*/ 0 h 190830"/>
                <a:gd name="connsiteX2" fmla="*/ 72165 w 167519"/>
                <a:gd name="connsiteY2" fmla="*/ 190831 h 190830"/>
                <a:gd name="connsiteX3" fmla="*/ 167520 w 167519"/>
                <a:gd name="connsiteY3" fmla="*/ 91084 h 1908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67519" h="190830">
                  <a:moveTo>
                    <a:pt x="167520" y="91084"/>
                  </a:moveTo>
                  <a:cubicBezTo>
                    <a:pt x="137192" y="60729"/>
                    <a:pt x="106864" y="30355"/>
                    <a:pt x="76526" y="0"/>
                  </a:cubicBezTo>
                  <a:cubicBezTo>
                    <a:pt x="-20529" y="101535"/>
                    <a:pt x="-28833" y="89733"/>
                    <a:pt x="72165" y="190831"/>
                  </a:cubicBezTo>
                  <a:cubicBezTo>
                    <a:pt x="103957" y="157585"/>
                    <a:pt x="135738" y="124329"/>
                    <a:pt x="167520" y="91084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174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-239790" y="3094443"/>
              <a:ext cx="3434064" cy="1235533"/>
              <a:chOff x="-239790" y="3094443"/>
              <a:chExt cx="3434064" cy="1235533"/>
            </a:xfrm>
            <a:solidFill>
              <a:srgbClr val="007FFF"/>
            </a:solidFill>
          </p:grpSpPr>
          <p:sp>
            <p:nvSpPr>
              <p:cNvPr id="175" name="Forma libre 174">
                <a:extLst>
                  <a:ext uri="{FF2B5EF4-FFF2-40B4-BE49-F238E27FC236}">
                    <a16:creationId xmlns:a16="http://schemas.microsoft.com/office/drawing/2014/main" id="{2CF277E2-2A06-604B-B823-B89FF0110EC0}"/>
                  </a:ext>
                </a:extLst>
              </p:cNvPr>
              <p:cNvSpPr/>
              <p:nvPr/>
            </p:nvSpPr>
            <p:spPr>
              <a:xfrm>
                <a:off x="3055632" y="3094443"/>
                <a:ext cx="138642" cy="136057"/>
              </a:xfrm>
              <a:custGeom>
                <a:avLst/>
                <a:gdLst>
                  <a:gd name="connsiteX0" fmla="*/ 134329 w 138642"/>
                  <a:gd name="connsiteY0" fmla="*/ 129555 h 136057"/>
                  <a:gd name="connsiteX1" fmla="*/ 138642 w 138642"/>
                  <a:gd name="connsiteY1" fmla="*/ 3770 h 136057"/>
                  <a:gd name="connsiteX2" fmla="*/ 0 w 138642"/>
                  <a:gd name="connsiteY2" fmla="*/ 85278 h 136057"/>
                  <a:gd name="connsiteX3" fmla="*/ 134329 w 138642"/>
                  <a:gd name="connsiteY3" fmla="*/ 129555 h 13605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42" h="136057">
                    <a:moveTo>
                      <a:pt x="134329" y="129555"/>
                    </a:moveTo>
                    <a:cubicBezTo>
                      <a:pt x="135763" y="87627"/>
                      <a:pt x="137208" y="45698"/>
                      <a:pt x="138642" y="3770"/>
                    </a:cubicBezTo>
                    <a:cubicBezTo>
                      <a:pt x="32760" y="3770"/>
                      <a:pt x="0" y="-26641"/>
                      <a:pt x="0" y="85278"/>
                    </a:cubicBezTo>
                    <a:cubicBezTo>
                      <a:pt x="0" y="161089"/>
                      <a:pt x="85654" y="129555"/>
                      <a:pt x="134329" y="129555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6" name="Forma libre 175">
                <a:extLst>
                  <a:ext uri="{FF2B5EF4-FFF2-40B4-BE49-F238E27FC236}">
                    <a16:creationId xmlns:a16="http://schemas.microsoft.com/office/drawing/2014/main" id="{67E243DF-4B3E-B745-A2A5-F57D94981A69}"/>
                  </a:ext>
                </a:extLst>
              </p:cNvPr>
              <p:cNvSpPr/>
              <p:nvPr/>
            </p:nvSpPr>
            <p:spPr>
              <a:xfrm>
                <a:off x="-239790" y="4180511"/>
                <a:ext cx="186376" cy="149465"/>
              </a:xfrm>
              <a:custGeom>
                <a:avLst/>
                <a:gdLst>
                  <a:gd name="connsiteX0" fmla="*/ 186376 w 186376"/>
                  <a:gd name="connsiteY0" fmla="*/ 68316 h 149465"/>
                  <a:gd name="connsiteX1" fmla="*/ 0 w 186376"/>
                  <a:gd name="connsiteY1" fmla="*/ 76999 h 149465"/>
                  <a:gd name="connsiteX2" fmla="*/ 186376 w 186376"/>
                  <a:gd name="connsiteY2" fmla="*/ 68316 h 14946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86376" h="149465">
                    <a:moveTo>
                      <a:pt x="186376" y="68316"/>
                    </a:moveTo>
                    <a:cubicBezTo>
                      <a:pt x="85302" y="-27997"/>
                      <a:pt x="96989" y="-20085"/>
                      <a:pt x="0" y="76999"/>
                    </a:cubicBezTo>
                    <a:cubicBezTo>
                      <a:pt x="94252" y="171316"/>
                      <a:pt x="100466" y="178819"/>
                      <a:pt x="186376" y="68316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177" name="Forma libre 176">
              <a:extLst>
                <a:ext uri="{FF2B5EF4-FFF2-40B4-BE49-F238E27FC236}">
                  <a16:creationId xmlns:a16="http://schemas.microsoft.com/office/drawing/2014/main" id="{7BC700E4-DA83-1543-B639-8609611EA162}"/>
                </a:ext>
              </a:extLst>
            </p:cNvPr>
            <p:cNvSpPr/>
            <p:nvPr/>
          </p:nvSpPr>
          <p:spPr>
            <a:xfrm>
              <a:off x="1803290" y="2077561"/>
              <a:ext cx="186338" cy="149456"/>
            </a:xfrm>
            <a:custGeom>
              <a:avLst/>
              <a:gdLst>
                <a:gd name="connsiteX0" fmla="*/ 186338 w 186338"/>
                <a:gd name="connsiteY0" fmla="*/ 68317 h 149455"/>
                <a:gd name="connsiteX1" fmla="*/ 0 w 186338"/>
                <a:gd name="connsiteY1" fmla="*/ 76999 h 149455"/>
                <a:gd name="connsiteX2" fmla="*/ 186338 w 186338"/>
                <a:gd name="connsiteY2" fmla="*/ 68317 h 1494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338" h="149455">
                  <a:moveTo>
                    <a:pt x="186338" y="68317"/>
                  </a:moveTo>
                  <a:cubicBezTo>
                    <a:pt x="85302" y="-28016"/>
                    <a:pt x="96989" y="-20066"/>
                    <a:pt x="0" y="76999"/>
                  </a:cubicBezTo>
                  <a:cubicBezTo>
                    <a:pt x="94233" y="171316"/>
                    <a:pt x="100419" y="178791"/>
                    <a:pt x="186338" y="68317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178" name="Forma libre 177">
              <a:extLst>
                <a:ext uri="{FF2B5EF4-FFF2-40B4-BE49-F238E27FC236}">
                  <a16:creationId xmlns:a16="http://schemas.microsoft.com/office/drawing/2014/main" id="{3CAAFFD5-68C2-5C49-A416-21E329CCD75B}"/>
                </a:ext>
              </a:extLst>
            </p:cNvPr>
            <p:cNvSpPr/>
            <p:nvPr/>
          </p:nvSpPr>
          <p:spPr>
            <a:xfrm>
              <a:off x="168020" y="5489344"/>
              <a:ext cx="520026" cy="707005"/>
            </a:xfrm>
            <a:custGeom>
              <a:avLst/>
              <a:gdLst>
                <a:gd name="connsiteX0" fmla="*/ 29911 w 520026"/>
                <a:gd name="connsiteY0" fmla="*/ 707005 h 707005"/>
                <a:gd name="connsiteX1" fmla="*/ 198264 w 520026"/>
                <a:gd name="connsiteY1" fmla="*/ 239368 h 707005"/>
                <a:gd name="connsiteX2" fmla="*/ 413429 w 520026"/>
                <a:gd name="connsiteY2" fmla="*/ 143130 h 707005"/>
                <a:gd name="connsiteX3" fmla="*/ 519596 w 520026"/>
                <a:gd name="connsiteY3" fmla="*/ 0 h 707005"/>
                <a:gd name="connsiteX4" fmla="*/ 29911 w 520026"/>
                <a:gd name="connsiteY4" fmla="*/ 707005 h 70700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20026" h="707005">
                  <a:moveTo>
                    <a:pt x="29911" y="707005"/>
                  </a:moveTo>
                  <a:cubicBezTo>
                    <a:pt x="54149" y="528661"/>
                    <a:pt x="22605" y="351211"/>
                    <a:pt x="198264" y="239368"/>
                  </a:cubicBezTo>
                  <a:cubicBezTo>
                    <a:pt x="261371" y="199189"/>
                    <a:pt x="334711" y="143130"/>
                    <a:pt x="413429" y="143130"/>
                  </a:cubicBezTo>
                  <a:cubicBezTo>
                    <a:pt x="532765" y="143130"/>
                    <a:pt x="519596" y="116370"/>
                    <a:pt x="519596" y="0"/>
                  </a:cubicBezTo>
                  <a:cubicBezTo>
                    <a:pt x="126064" y="33778"/>
                    <a:pt x="-81434" y="341131"/>
                    <a:pt x="29911" y="707005"/>
                  </a:cubicBezTo>
                </a:path>
              </a:pathLst>
            </a:custGeom>
            <a:noFill/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179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197903" y="5931781"/>
              <a:ext cx="1112663" cy="1596130"/>
              <a:chOff x="197903" y="5931781"/>
              <a:chExt cx="1112663" cy="1596130"/>
            </a:xfrm>
            <a:solidFill>
              <a:srgbClr val="FF7F00"/>
            </a:solidFill>
          </p:grpSpPr>
          <p:sp>
            <p:nvSpPr>
              <p:cNvPr id="180" name="Forma libre 179">
                <a:extLst>
                  <a:ext uri="{FF2B5EF4-FFF2-40B4-BE49-F238E27FC236}">
                    <a16:creationId xmlns:a16="http://schemas.microsoft.com/office/drawing/2014/main" id="{9AC54089-EA78-C846-AE0F-697117EEF366}"/>
                  </a:ext>
                </a:extLst>
              </p:cNvPr>
              <p:cNvSpPr/>
              <p:nvPr/>
            </p:nvSpPr>
            <p:spPr>
              <a:xfrm>
                <a:off x="340925" y="6237037"/>
                <a:ext cx="620873" cy="254226"/>
              </a:xfrm>
              <a:custGeom>
                <a:avLst/>
                <a:gdLst>
                  <a:gd name="connsiteX0" fmla="*/ 0 w 620873"/>
                  <a:gd name="connsiteY0" fmla="*/ 210843 h 254226"/>
                  <a:gd name="connsiteX1" fmla="*/ 567690 w 620873"/>
                  <a:gd name="connsiteY1" fmla="*/ 254226 h 254226"/>
                  <a:gd name="connsiteX2" fmla="*/ 455034 w 620873"/>
                  <a:gd name="connsiteY2" fmla="*/ 24321 h 254226"/>
                  <a:gd name="connsiteX3" fmla="*/ 0 w 620873"/>
                  <a:gd name="connsiteY3" fmla="*/ 210843 h 25422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20873" h="254226">
                    <a:moveTo>
                      <a:pt x="0" y="210843"/>
                    </a:moveTo>
                    <a:cubicBezTo>
                      <a:pt x="61331" y="42113"/>
                      <a:pt x="575804" y="62882"/>
                      <a:pt x="567690" y="254226"/>
                    </a:cubicBezTo>
                    <a:cubicBezTo>
                      <a:pt x="707235" y="184777"/>
                      <a:pt x="537372" y="52317"/>
                      <a:pt x="455034" y="24321"/>
                    </a:cubicBezTo>
                    <a:cubicBezTo>
                      <a:pt x="254130" y="-43987"/>
                      <a:pt x="75753" y="35808"/>
                      <a:pt x="0" y="210843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1" name="Forma libre 180">
                <a:extLst>
                  <a:ext uri="{FF2B5EF4-FFF2-40B4-BE49-F238E27FC236}">
                    <a16:creationId xmlns:a16="http://schemas.microsoft.com/office/drawing/2014/main" id="{E31C39FA-8A33-CA43-9CD3-B4DC0865667F}"/>
                  </a:ext>
                </a:extLst>
              </p:cNvPr>
              <p:cNvSpPr/>
              <p:nvPr/>
            </p:nvSpPr>
            <p:spPr>
              <a:xfrm>
                <a:off x="286315" y="6361218"/>
                <a:ext cx="674290" cy="330271"/>
              </a:xfrm>
              <a:custGeom>
                <a:avLst/>
                <a:gdLst>
                  <a:gd name="connsiteX0" fmla="*/ 622290 w 674290"/>
                  <a:gd name="connsiteY0" fmla="*/ 208195 h 330271"/>
                  <a:gd name="connsiteX1" fmla="*/ 2581 w 674290"/>
                  <a:gd name="connsiteY1" fmla="*/ 0 h 330271"/>
                  <a:gd name="connsiteX2" fmla="*/ 674291 w 674290"/>
                  <a:gd name="connsiteY2" fmla="*/ 78074 h 330271"/>
                  <a:gd name="connsiteX3" fmla="*/ 622290 w 674290"/>
                  <a:gd name="connsiteY3" fmla="*/ 208195 h 3302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74290" h="330271">
                    <a:moveTo>
                      <a:pt x="622290" y="208195"/>
                    </a:moveTo>
                    <a:cubicBezTo>
                      <a:pt x="457035" y="447468"/>
                      <a:pt x="-40042" y="312231"/>
                      <a:pt x="2581" y="0"/>
                    </a:cubicBezTo>
                    <a:cubicBezTo>
                      <a:pt x="87826" y="260393"/>
                      <a:pt x="522632" y="285727"/>
                      <a:pt x="674291" y="78074"/>
                    </a:cubicBezTo>
                    <a:cubicBezTo>
                      <a:pt x="656960" y="121448"/>
                      <a:pt x="639630" y="164831"/>
                      <a:pt x="622290" y="208195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2" name="Forma libre 181">
                <a:extLst>
                  <a:ext uri="{FF2B5EF4-FFF2-40B4-BE49-F238E27FC236}">
                    <a16:creationId xmlns:a16="http://schemas.microsoft.com/office/drawing/2014/main" id="{A3519850-230D-E548-BF4D-E5101FA89BEA}"/>
                  </a:ext>
                </a:extLst>
              </p:cNvPr>
              <p:cNvSpPr/>
              <p:nvPr/>
            </p:nvSpPr>
            <p:spPr>
              <a:xfrm>
                <a:off x="279904" y="5931781"/>
                <a:ext cx="577102" cy="333989"/>
              </a:xfrm>
              <a:custGeom>
                <a:avLst/>
                <a:gdLst>
                  <a:gd name="connsiteX0" fmla="*/ 337 w 577102"/>
                  <a:gd name="connsiteY0" fmla="*/ 333989 h 333989"/>
                  <a:gd name="connsiteX1" fmla="*/ 546402 w 577102"/>
                  <a:gd name="connsiteY1" fmla="*/ 173523 h 333989"/>
                  <a:gd name="connsiteX2" fmla="*/ 360064 w 577102"/>
                  <a:gd name="connsiteY2" fmla="*/ 29 h 333989"/>
                  <a:gd name="connsiteX3" fmla="*/ 337 w 577102"/>
                  <a:gd name="connsiteY3" fmla="*/ 333989 h 33398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7102" h="333989">
                    <a:moveTo>
                      <a:pt x="337" y="333989"/>
                    </a:moveTo>
                    <a:cubicBezTo>
                      <a:pt x="5572" y="158764"/>
                      <a:pt x="475875" y="-11183"/>
                      <a:pt x="546402" y="173523"/>
                    </a:cubicBezTo>
                    <a:cubicBezTo>
                      <a:pt x="656693" y="61319"/>
                      <a:pt x="440454" y="-1540"/>
                      <a:pt x="360064" y="29"/>
                    </a:cubicBezTo>
                    <a:cubicBezTo>
                      <a:pt x="169678" y="3747"/>
                      <a:pt x="-8813" y="131652"/>
                      <a:pt x="337" y="333989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3" name="Forma libre 182">
                <a:extLst>
                  <a:ext uri="{FF2B5EF4-FFF2-40B4-BE49-F238E27FC236}">
                    <a16:creationId xmlns:a16="http://schemas.microsoft.com/office/drawing/2014/main" id="{C2EC7C6C-72F8-AF44-B5C3-207B8413E294}"/>
                  </a:ext>
                </a:extLst>
              </p:cNvPr>
              <p:cNvSpPr/>
              <p:nvPr/>
            </p:nvSpPr>
            <p:spPr>
              <a:xfrm>
                <a:off x="197903" y="6044480"/>
                <a:ext cx="658721" cy="364777"/>
              </a:xfrm>
              <a:custGeom>
                <a:avLst/>
                <a:gdLst>
                  <a:gd name="connsiteX0" fmla="*/ 654360 w 658721"/>
                  <a:gd name="connsiteY0" fmla="*/ 134467 h 364777"/>
                  <a:gd name="connsiteX1" fmla="*/ 0 w 658721"/>
                  <a:gd name="connsiteY1" fmla="*/ 156158 h 364777"/>
                  <a:gd name="connsiteX2" fmla="*/ 658721 w 658721"/>
                  <a:gd name="connsiteY2" fmla="*/ 0 h 364777"/>
                  <a:gd name="connsiteX3" fmla="*/ 654360 w 658721"/>
                  <a:gd name="connsiteY3" fmla="*/ 134467 h 3647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58721" h="364777">
                    <a:moveTo>
                      <a:pt x="654360" y="134467"/>
                    </a:moveTo>
                    <a:cubicBezTo>
                      <a:pt x="612460" y="439109"/>
                      <a:pt x="82338" y="436598"/>
                      <a:pt x="0" y="156158"/>
                    </a:cubicBezTo>
                    <a:cubicBezTo>
                      <a:pt x="183355" y="351848"/>
                      <a:pt x="582930" y="256495"/>
                      <a:pt x="658721" y="0"/>
                    </a:cubicBezTo>
                    <a:cubicBezTo>
                      <a:pt x="658570" y="2758"/>
                      <a:pt x="655406" y="99985"/>
                      <a:pt x="654360" y="134467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4" name="Forma libre 183">
                <a:extLst>
                  <a:ext uri="{FF2B5EF4-FFF2-40B4-BE49-F238E27FC236}">
                    <a16:creationId xmlns:a16="http://schemas.microsoft.com/office/drawing/2014/main" id="{AEA9EDCF-83BF-CF42-97A0-22D9182F97EB}"/>
                  </a:ext>
                </a:extLst>
              </p:cNvPr>
              <p:cNvSpPr/>
              <p:nvPr/>
            </p:nvSpPr>
            <p:spPr>
              <a:xfrm>
                <a:off x="322854" y="6560664"/>
                <a:ext cx="987712" cy="967246"/>
              </a:xfrm>
              <a:custGeom>
                <a:avLst/>
                <a:gdLst>
                  <a:gd name="connsiteX0" fmla="*/ 980149 w 987712"/>
                  <a:gd name="connsiteY0" fmla="*/ 746033 h 967246"/>
                  <a:gd name="connsiteX1" fmla="*/ 488278 w 987712"/>
                  <a:gd name="connsiteY1" fmla="*/ 470614 h 967246"/>
                  <a:gd name="connsiteX2" fmla="*/ 731 w 987712"/>
                  <a:gd name="connsiteY2" fmla="*/ 0 h 967246"/>
                  <a:gd name="connsiteX3" fmla="*/ 444943 w 987712"/>
                  <a:gd name="connsiteY3" fmla="*/ 596398 h 967246"/>
                  <a:gd name="connsiteX4" fmla="*/ 984462 w 987712"/>
                  <a:gd name="connsiteY4" fmla="*/ 967247 h 967246"/>
                  <a:gd name="connsiteX5" fmla="*/ 980149 w 987712"/>
                  <a:gd name="connsiteY5" fmla="*/ 746033 h 9672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87712" h="967246">
                    <a:moveTo>
                      <a:pt x="980149" y="746033"/>
                    </a:moveTo>
                    <a:cubicBezTo>
                      <a:pt x="941725" y="523802"/>
                      <a:pt x="654170" y="515937"/>
                      <a:pt x="488278" y="470614"/>
                    </a:cubicBezTo>
                    <a:cubicBezTo>
                      <a:pt x="240476" y="402915"/>
                      <a:pt x="88390" y="238636"/>
                      <a:pt x="731" y="0"/>
                    </a:cubicBezTo>
                    <a:cubicBezTo>
                      <a:pt x="-13796" y="271491"/>
                      <a:pt x="189939" y="526731"/>
                      <a:pt x="444943" y="596398"/>
                    </a:cubicBezTo>
                    <a:cubicBezTo>
                      <a:pt x="685999" y="662253"/>
                      <a:pt x="921640" y="671240"/>
                      <a:pt x="984462" y="967247"/>
                    </a:cubicBezTo>
                    <a:cubicBezTo>
                      <a:pt x="984462" y="897570"/>
                      <a:pt x="994115" y="807247"/>
                      <a:pt x="980149" y="746033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85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2429774" y="5706202"/>
              <a:ext cx="1079856" cy="1682905"/>
              <a:chOff x="2429774" y="5706202"/>
              <a:chExt cx="1079856" cy="1682905"/>
            </a:xfrm>
            <a:solidFill>
              <a:srgbClr val="007FFF"/>
            </a:solidFill>
          </p:grpSpPr>
          <p:sp>
            <p:nvSpPr>
              <p:cNvPr id="186" name="Forma libre 185">
                <a:extLst>
                  <a:ext uri="{FF2B5EF4-FFF2-40B4-BE49-F238E27FC236}">
                    <a16:creationId xmlns:a16="http://schemas.microsoft.com/office/drawing/2014/main" id="{AF24173B-4E4C-D54B-A173-145A6CF76604}"/>
                  </a:ext>
                </a:extLst>
              </p:cNvPr>
              <p:cNvSpPr/>
              <p:nvPr/>
            </p:nvSpPr>
            <p:spPr>
              <a:xfrm>
                <a:off x="3088439" y="6751523"/>
                <a:ext cx="421192" cy="637584"/>
              </a:xfrm>
              <a:custGeom>
                <a:avLst/>
                <a:gdLst>
                  <a:gd name="connsiteX0" fmla="*/ 372677 w 421192"/>
                  <a:gd name="connsiteY0" fmla="*/ 0 h 637584"/>
                  <a:gd name="connsiteX1" fmla="*/ 0 w 421192"/>
                  <a:gd name="connsiteY1" fmla="*/ 520492 h 637584"/>
                  <a:gd name="connsiteX2" fmla="*/ 12988 w 421192"/>
                  <a:gd name="connsiteY2" fmla="*/ 637585 h 637584"/>
                  <a:gd name="connsiteX3" fmla="*/ 372677 w 421192"/>
                  <a:gd name="connsiteY3" fmla="*/ 0 h 63758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21192" h="637584">
                    <a:moveTo>
                      <a:pt x="372677" y="0"/>
                    </a:moveTo>
                    <a:cubicBezTo>
                      <a:pt x="399100" y="255591"/>
                      <a:pt x="296268" y="518638"/>
                      <a:pt x="0" y="520492"/>
                    </a:cubicBezTo>
                    <a:cubicBezTo>
                      <a:pt x="4333" y="559520"/>
                      <a:pt x="8656" y="598557"/>
                      <a:pt x="12988" y="637585"/>
                    </a:cubicBezTo>
                    <a:cubicBezTo>
                      <a:pt x="327195" y="567365"/>
                      <a:pt x="515538" y="321360"/>
                      <a:pt x="372677" y="0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7" name="Forma libre 186">
                <a:extLst>
                  <a:ext uri="{FF2B5EF4-FFF2-40B4-BE49-F238E27FC236}">
                    <a16:creationId xmlns:a16="http://schemas.microsoft.com/office/drawing/2014/main" id="{68A6FB14-8215-1944-8196-7D10D70CDA2A}"/>
                  </a:ext>
                </a:extLst>
              </p:cNvPr>
              <p:cNvSpPr/>
              <p:nvPr/>
            </p:nvSpPr>
            <p:spPr>
              <a:xfrm>
                <a:off x="2802364" y="6652338"/>
                <a:ext cx="520128" cy="206953"/>
              </a:xfrm>
              <a:custGeom>
                <a:avLst/>
                <a:gdLst>
                  <a:gd name="connsiteX0" fmla="*/ 520128 w 520128"/>
                  <a:gd name="connsiteY0" fmla="*/ 0 h 206953"/>
                  <a:gd name="connsiteX1" fmla="*/ 39109 w 520128"/>
                  <a:gd name="connsiteY1" fmla="*/ 8673 h 206953"/>
                  <a:gd name="connsiteX2" fmla="*/ 151765 w 520128"/>
                  <a:gd name="connsiteY2" fmla="*/ 195176 h 206953"/>
                  <a:gd name="connsiteX3" fmla="*/ 520128 w 520128"/>
                  <a:gd name="connsiteY3" fmla="*/ 0 h 20695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20128" h="206953">
                    <a:moveTo>
                      <a:pt x="520128" y="0"/>
                    </a:moveTo>
                    <a:cubicBezTo>
                      <a:pt x="494390" y="157366"/>
                      <a:pt x="58881" y="170660"/>
                      <a:pt x="39109" y="8673"/>
                    </a:cubicBezTo>
                    <a:cubicBezTo>
                      <a:pt x="-72293" y="75421"/>
                      <a:pt x="82691" y="177336"/>
                      <a:pt x="151765" y="195176"/>
                    </a:cubicBezTo>
                    <a:cubicBezTo>
                      <a:pt x="306845" y="235231"/>
                      <a:pt x="492917" y="173837"/>
                      <a:pt x="520128" y="0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8" name="Forma libre 187">
                <a:extLst>
                  <a:ext uri="{FF2B5EF4-FFF2-40B4-BE49-F238E27FC236}">
                    <a16:creationId xmlns:a16="http://schemas.microsoft.com/office/drawing/2014/main" id="{5871109C-C18A-9D42-A8BE-F12DC47E94F7}"/>
                  </a:ext>
                </a:extLst>
              </p:cNvPr>
              <p:cNvSpPr/>
              <p:nvPr/>
            </p:nvSpPr>
            <p:spPr>
              <a:xfrm>
                <a:off x="2783449" y="6503101"/>
                <a:ext cx="576364" cy="251465"/>
              </a:xfrm>
              <a:custGeom>
                <a:avLst/>
                <a:gdLst>
                  <a:gd name="connsiteX0" fmla="*/ 30347 w 576364"/>
                  <a:gd name="connsiteY0" fmla="*/ 116999 h 251465"/>
                  <a:gd name="connsiteX1" fmla="*/ 576365 w 576364"/>
                  <a:gd name="connsiteY1" fmla="*/ 251465 h 251465"/>
                  <a:gd name="connsiteX2" fmla="*/ 0 w 576364"/>
                  <a:gd name="connsiteY2" fmla="*/ 234120 h 251465"/>
                  <a:gd name="connsiteX3" fmla="*/ 30347 w 576364"/>
                  <a:gd name="connsiteY3" fmla="*/ 116999 h 25146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6364" h="251465">
                    <a:moveTo>
                      <a:pt x="30347" y="116999"/>
                    </a:moveTo>
                    <a:cubicBezTo>
                      <a:pt x="186918" y="-79690"/>
                      <a:pt x="562740" y="-24096"/>
                      <a:pt x="576365" y="251465"/>
                    </a:cubicBezTo>
                    <a:cubicBezTo>
                      <a:pt x="467594" y="73501"/>
                      <a:pt x="101008" y="16824"/>
                      <a:pt x="0" y="234120"/>
                    </a:cubicBezTo>
                    <a:cubicBezTo>
                      <a:pt x="11620" y="196281"/>
                      <a:pt x="27420" y="151756"/>
                      <a:pt x="30347" y="116999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9" name="Forma libre 188">
                <a:extLst>
                  <a:ext uri="{FF2B5EF4-FFF2-40B4-BE49-F238E27FC236}">
                    <a16:creationId xmlns:a16="http://schemas.microsoft.com/office/drawing/2014/main" id="{448FA3A5-B660-DD43-9831-6C20A5EC69E9}"/>
                  </a:ext>
                </a:extLst>
              </p:cNvPr>
              <p:cNvSpPr/>
              <p:nvPr/>
            </p:nvSpPr>
            <p:spPr>
              <a:xfrm>
                <a:off x="2919883" y="6699505"/>
                <a:ext cx="471724" cy="315196"/>
              </a:xfrm>
              <a:custGeom>
                <a:avLst/>
                <a:gdLst>
                  <a:gd name="connsiteX0" fmla="*/ 467598 w 471724"/>
                  <a:gd name="connsiteY0" fmla="*/ 0 h 315196"/>
                  <a:gd name="connsiteX1" fmla="*/ 16916 w 471724"/>
                  <a:gd name="connsiteY1" fmla="*/ 177840 h 315196"/>
                  <a:gd name="connsiteX2" fmla="*/ 168594 w 471724"/>
                  <a:gd name="connsiteY2" fmla="*/ 314475 h 315196"/>
                  <a:gd name="connsiteX3" fmla="*/ 467598 w 471724"/>
                  <a:gd name="connsiteY3" fmla="*/ 0 h 31519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71724" h="315196">
                    <a:moveTo>
                      <a:pt x="467598" y="0"/>
                    </a:moveTo>
                    <a:cubicBezTo>
                      <a:pt x="500130" y="159525"/>
                      <a:pt x="104375" y="313629"/>
                      <a:pt x="16916" y="177840"/>
                    </a:cubicBezTo>
                    <a:cubicBezTo>
                      <a:pt x="-48843" y="270055"/>
                      <a:pt x="93154" y="322016"/>
                      <a:pt x="168594" y="314475"/>
                    </a:cubicBezTo>
                    <a:cubicBezTo>
                      <a:pt x="335920" y="297729"/>
                      <a:pt x="500016" y="185610"/>
                      <a:pt x="467598" y="0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0" name="Forma libre 189">
                <a:extLst>
                  <a:ext uri="{FF2B5EF4-FFF2-40B4-BE49-F238E27FC236}">
                    <a16:creationId xmlns:a16="http://schemas.microsoft.com/office/drawing/2014/main" id="{6E14FFC2-50AB-794D-AD27-38785C995690}"/>
                  </a:ext>
                </a:extLst>
              </p:cNvPr>
              <p:cNvSpPr/>
              <p:nvPr/>
            </p:nvSpPr>
            <p:spPr>
              <a:xfrm>
                <a:off x="2735411" y="6316625"/>
                <a:ext cx="559005" cy="345678"/>
              </a:xfrm>
              <a:custGeom>
                <a:avLst/>
                <a:gdLst>
                  <a:gd name="connsiteX0" fmla="*/ 0 w 559005"/>
                  <a:gd name="connsiteY0" fmla="*/ 224259 h 345678"/>
                  <a:gd name="connsiteX1" fmla="*/ 559006 w 559005"/>
                  <a:gd name="connsiteY1" fmla="*/ 159184 h 345678"/>
                  <a:gd name="connsiteX2" fmla="*/ 12988 w 559005"/>
                  <a:gd name="connsiteY2" fmla="*/ 345679 h 345678"/>
                  <a:gd name="connsiteX3" fmla="*/ 0 w 559005"/>
                  <a:gd name="connsiteY3" fmla="*/ 224259 h 34567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59005" h="345678">
                    <a:moveTo>
                      <a:pt x="0" y="224259"/>
                    </a:moveTo>
                    <a:cubicBezTo>
                      <a:pt x="48912" y="-17657"/>
                      <a:pt x="475480" y="-99554"/>
                      <a:pt x="559006" y="159184"/>
                    </a:cubicBezTo>
                    <a:cubicBezTo>
                      <a:pt x="397086" y="22198"/>
                      <a:pt x="31402" y="107528"/>
                      <a:pt x="12988" y="345679"/>
                    </a:cubicBezTo>
                    <a:cubicBezTo>
                      <a:pt x="10214" y="306698"/>
                      <a:pt x="7839" y="255812"/>
                      <a:pt x="0" y="224259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1" name="Forma libre 190">
                <a:extLst>
                  <a:ext uri="{FF2B5EF4-FFF2-40B4-BE49-F238E27FC236}">
                    <a16:creationId xmlns:a16="http://schemas.microsoft.com/office/drawing/2014/main" id="{5EB8D20C-8B74-F040-85C0-5D45E316C65B}"/>
                  </a:ext>
                </a:extLst>
              </p:cNvPr>
              <p:cNvSpPr/>
              <p:nvPr/>
            </p:nvSpPr>
            <p:spPr>
              <a:xfrm>
                <a:off x="2429774" y="5706202"/>
                <a:ext cx="901383" cy="750369"/>
              </a:xfrm>
              <a:custGeom>
                <a:avLst/>
                <a:gdLst>
                  <a:gd name="connsiteX0" fmla="*/ 12998 w 901383"/>
                  <a:gd name="connsiteY0" fmla="*/ 186503 h 750369"/>
                  <a:gd name="connsiteX1" fmla="*/ 403024 w 901383"/>
                  <a:gd name="connsiteY1" fmla="*/ 377362 h 750369"/>
                  <a:gd name="connsiteX2" fmla="*/ 901383 w 901383"/>
                  <a:gd name="connsiteY2" fmla="*/ 750369 h 750369"/>
                  <a:gd name="connsiteX3" fmla="*/ 483195 w 901383"/>
                  <a:gd name="connsiteY3" fmla="*/ 277587 h 750369"/>
                  <a:gd name="connsiteX4" fmla="*/ 0 w 901383"/>
                  <a:gd name="connsiteY4" fmla="*/ 0 h 750369"/>
                  <a:gd name="connsiteX5" fmla="*/ 12998 w 901383"/>
                  <a:gd name="connsiteY5" fmla="*/ 186503 h 75036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01383" h="750369">
                    <a:moveTo>
                      <a:pt x="12998" y="186503"/>
                    </a:moveTo>
                    <a:cubicBezTo>
                      <a:pt x="103753" y="348139"/>
                      <a:pt x="240980" y="353722"/>
                      <a:pt x="403024" y="377362"/>
                    </a:cubicBezTo>
                    <a:cubicBezTo>
                      <a:pt x="641078" y="412101"/>
                      <a:pt x="802741" y="526208"/>
                      <a:pt x="901383" y="750369"/>
                    </a:cubicBezTo>
                    <a:cubicBezTo>
                      <a:pt x="890561" y="508738"/>
                      <a:pt x="708508" y="327779"/>
                      <a:pt x="483195" y="277587"/>
                    </a:cubicBezTo>
                    <a:cubicBezTo>
                      <a:pt x="288382" y="234194"/>
                      <a:pt x="53311" y="253109"/>
                      <a:pt x="0" y="0"/>
                    </a:cubicBezTo>
                    <a:cubicBezTo>
                      <a:pt x="5435" y="58618"/>
                      <a:pt x="19620" y="135674"/>
                      <a:pt x="12998" y="186503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92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-295296" y="3638916"/>
              <a:ext cx="3213111" cy="4337643"/>
              <a:chOff x="-295296" y="3638916"/>
              <a:chExt cx="3213111" cy="4337643"/>
            </a:xfrm>
            <a:solidFill>
              <a:srgbClr val="FF7F00"/>
            </a:solidFill>
          </p:grpSpPr>
          <p:sp>
            <p:nvSpPr>
              <p:cNvPr id="193" name="Forma libre 192">
                <a:extLst>
                  <a:ext uri="{FF2B5EF4-FFF2-40B4-BE49-F238E27FC236}">
                    <a16:creationId xmlns:a16="http://schemas.microsoft.com/office/drawing/2014/main" id="{01D14C6B-2F0A-F24E-89BF-8BDE0FDA87C2}"/>
                  </a:ext>
                </a:extLst>
              </p:cNvPr>
              <p:cNvSpPr/>
              <p:nvPr/>
            </p:nvSpPr>
            <p:spPr>
              <a:xfrm>
                <a:off x="2386382" y="4925478"/>
                <a:ext cx="421299" cy="637613"/>
              </a:xfrm>
              <a:custGeom>
                <a:avLst/>
                <a:gdLst>
                  <a:gd name="connsiteX0" fmla="*/ 372686 w 421299"/>
                  <a:gd name="connsiteY0" fmla="*/ 0 h 637613"/>
                  <a:gd name="connsiteX1" fmla="*/ 284249 w 421299"/>
                  <a:gd name="connsiteY1" fmla="*/ 396467 h 637613"/>
                  <a:gd name="connsiteX2" fmla="*/ 0 w 421299"/>
                  <a:gd name="connsiteY2" fmla="*/ 520492 h 637613"/>
                  <a:gd name="connsiteX3" fmla="*/ 8684 w 421299"/>
                  <a:gd name="connsiteY3" fmla="*/ 637613 h 637613"/>
                  <a:gd name="connsiteX4" fmla="*/ 372686 w 421299"/>
                  <a:gd name="connsiteY4" fmla="*/ 0 h 63761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21299" h="637613">
                    <a:moveTo>
                      <a:pt x="372686" y="0"/>
                    </a:moveTo>
                    <a:cubicBezTo>
                      <a:pt x="374786" y="148921"/>
                      <a:pt x="401105" y="279527"/>
                      <a:pt x="284249" y="396467"/>
                    </a:cubicBezTo>
                    <a:cubicBezTo>
                      <a:pt x="207954" y="472830"/>
                      <a:pt x="107250" y="518724"/>
                      <a:pt x="0" y="520492"/>
                    </a:cubicBezTo>
                    <a:cubicBezTo>
                      <a:pt x="2898" y="559530"/>
                      <a:pt x="5786" y="598567"/>
                      <a:pt x="8684" y="637613"/>
                    </a:cubicBezTo>
                    <a:cubicBezTo>
                      <a:pt x="320905" y="566396"/>
                      <a:pt x="517808" y="325991"/>
                      <a:pt x="372686" y="0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4" name="Forma libre 193">
                <a:extLst>
                  <a:ext uri="{FF2B5EF4-FFF2-40B4-BE49-F238E27FC236}">
                    <a16:creationId xmlns:a16="http://schemas.microsoft.com/office/drawing/2014/main" id="{D640AB8E-CF47-6D49-945A-68AC72341526}"/>
                  </a:ext>
                </a:extLst>
              </p:cNvPr>
              <p:cNvSpPr/>
              <p:nvPr/>
            </p:nvSpPr>
            <p:spPr>
              <a:xfrm>
                <a:off x="2097935" y="4721591"/>
                <a:ext cx="522509" cy="207292"/>
              </a:xfrm>
              <a:custGeom>
                <a:avLst/>
                <a:gdLst>
                  <a:gd name="connsiteX0" fmla="*/ 522510 w 522509"/>
                  <a:gd name="connsiteY0" fmla="*/ 0 h 207292"/>
                  <a:gd name="connsiteX1" fmla="*/ 41490 w 522509"/>
                  <a:gd name="connsiteY1" fmla="*/ 8682 h 207292"/>
                  <a:gd name="connsiteX2" fmla="*/ 149833 w 522509"/>
                  <a:gd name="connsiteY2" fmla="*/ 195186 h 207292"/>
                  <a:gd name="connsiteX3" fmla="*/ 522510 w 522509"/>
                  <a:gd name="connsiteY3" fmla="*/ 0 h 20729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22509" h="207292">
                    <a:moveTo>
                      <a:pt x="522510" y="0"/>
                    </a:moveTo>
                    <a:cubicBezTo>
                      <a:pt x="496629" y="158783"/>
                      <a:pt x="61348" y="171117"/>
                      <a:pt x="41490" y="8682"/>
                    </a:cubicBezTo>
                    <a:cubicBezTo>
                      <a:pt x="-72724" y="74651"/>
                      <a:pt x="77405" y="175948"/>
                      <a:pt x="149833" y="195186"/>
                    </a:cubicBezTo>
                    <a:cubicBezTo>
                      <a:pt x="303962" y="236106"/>
                      <a:pt x="495469" y="173846"/>
                      <a:pt x="522510" y="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5" name="Forma libre 194">
                <a:extLst>
                  <a:ext uri="{FF2B5EF4-FFF2-40B4-BE49-F238E27FC236}">
                    <a16:creationId xmlns:a16="http://schemas.microsoft.com/office/drawing/2014/main" id="{F5A01138-8FA6-0B4C-8887-B3AA409C32EA}"/>
                  </a:ext>
                </a:extLst>
              </p:cNvPr>
              <p:cNvSpPr/>
              <p:nvPr/>
            </p:nvSpPr>
            <p:spPr>
              <a:xfrm>
                <a:off x="2096091" y="4545432"/>
                <a:ext cx="577574" cy="254299"/>
              </a:xfrm>
              <a:custGeom>
                <a:avLst/>
                <a:gdLst>
                  <a:gd name="connsiteX0" fmla="*/ 34661 w 577574"/>
                  <a:gd name="connsiteY0" fmla="*/ 115487 h 254299"/>
                  <a:gd name="connsiteX1" fmla="*/ 576365 w 577574"/>
                  <a:gd name="connsiteY1" fmla="*/ 254300 h 254299"/>
                  <a:gd name="connsiteX2" fmla="*/ 0 w 577574"/>
                  <a:gd name="connsiteY2" fmla="*/ 232618 h 254299"/>
                  <a:gd name="connsiteX3" fmla="*/ 34661 w 577574"/>
                  <a:gd name="connsiteY3" fmla="*/ 115487 h 25429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7574" h="254299">
                    <a:moveTo>
                      <a:pt x="34661" y="115487"/>
                    </a:moveTo>
                    <a:cubicBezTo>
                      <a:pt x="173483" y="-75876"/>
                      <a:pt x="603282" y="-29298"/>
                      <a:pt x="576365" y="254300"/>
                    </a:cubicBezTo>
                    <a:cubicBezTo>
                      <a:pt x="490483" y="26353"/>
                      <a:pt x="114955" y="56346"/>
                      <a:pt x="0" y="232618"/>
                    </a:cubicBezTo>
                    <a:cubicBezTo>
                      <a:pt x="11934" y="193761"/>
                      <a:pt x="24589" y="154572"/>
                      <a:pt x="34661" y="115487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6" name="Forma libre 195">
                <a:extLst>
                  <a:ext uri="{FF2B5EF4-FFF2-40B4-BE49-F238E27FC236}">
                    <a16:creationId xmlns:a16="http://schemas.microsoft.com/office/drawing/2014/main" id="{7D6DF514-A977-A84D-AB9E-3783B0F06748}"/>
                  </a:ext>
                </a:extLst>
              </p:cNvPr>
              <p:cNvSpPr/>
              <p:nvPr/>
            </p:nvSpPr>
            <p:spPr>
              <a:xfrm>
                <a:off x="2213897" y="4873460"/>
                <a:ext cx="478837" cy="313066"/>
              </a:xfrm>
              <a:custGeom>
                <a:avLst/>
                <a:gdLst>
                  <a:gd name="connsiteX0" fmla="*/ 467166 w 478837"/>
                  <a:gd name="connsiteY0" fmla="*/ 0 h 313066"/>
                  <a:gd name="connsiteX1" fmla="*/ 20817 w 478837"/>
                  <a:gd name="connsiteY1" fmla="*/ 177840 h 313066"/>
                  <a:gd name="connsiteX2" fmla="*/ 189796 w 478837"/>
                  <a:gd name="connsiteY2" fmla="*/ 312307 h 313066"/>
                  <a:gd name="connsiteX3" fmla="*/ 467166 w 478837"/>
                  <a:gd name="connsiteY3" fmla="*/ 0 h 313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78837" h="313066">
                    <a:moveTo>
                      <a:pt x="467166" y="0"/>
                    </a:moveTo>
                    <a:cubicBezTo>
                      <a:pt x="510729" y="160713"/>
                      <a:pt x="106784" y="313048"/>
                      <a:pt x="20817" y="177840"/>
                    </a:cubicBezTo>
                    <a:cubicBezTo>
                      <a:pt x="-60191" y="278804"/>
                      <a:pt x="116314" y="319258"/>
                      <a:pt x="189796" y="312307"/>
                    </a:cubicBezTo>
                    <a:cubicBezTo>
                      <a:pt x="332723" y="298794"/>
                      <a:pt x="528858" y="165925"/>
                      <a:pt x="467166" y="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7" name="Forma libre 196">
                <a:extLst>
                  <a:ext uri="{FF2B5EF4-FFF2-40B4-BE49-F238E27FC236}">
                    <a16:creationId xmlns:a16="http://schemas.microsoft.com/office/drawing/2014/main" id="{9B2DD2E0-B010-BB40-B836-3DFD74B4B61D}"/>
                  </a:ext>
                </a:extLst>
              </p:cNvPr>
              <p:cNvSpPr/>
              <p:nvPr/>
            </p:nvSpPr>
            <p:spPr>
              <a:xfrm>
                <a:off x="2204386" y="4765130"/>
                <a:ext cx="554701" cy="346832"/>
              </a:xfrm>
              <a:custGeom>
                <a:avLst/>
                <a:gdLst>
                  <a:gd name="connsiteX0" fmla="*/ 0 w 554701"/>
                  <a:gd name="connsiteY0" fmla="*/ 225394 h 346832"/>
                  <a:gd name="connsiteX1" fmla="*/ 554702 w 554701"/>
                  <a:gd name="connsiteY1" fmla="*/ 160338 h 346832"/>
                  <a:gd name="connsiteX2" fmla="*/ 8675 w 554701"/>
                  <a:gd name="connsiteY2" fmla="*/ 346832 h 346832"/>
                  <a:gd name="connsiteX3" fmla="*/ 0 w 554701"/>
                  <a:gd name="connsiteY3" fmla="*/ 225394 h 34683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54701" h="346832">
                    <a:moveTo>
                      <a:pt x="0" y="225394"/>
                    </a:moveTo>
                    <a:cubicBezTo>
                      <a:pt x="55373" y="-8905"/>
                      <a:pt x="476554" y="-106750"/>
                      <a:pt x="554702" y="160338"/>
                    </a:cubicBezTo>
                    <a:cubicBezTo>
                      <a:pt x="395850" y="-6357"/>
                      <a:pt x="42214" y="130468"/>
                      <a:pt x="8675" y="346832"/>
                    </a:cubicBezTo>
                    <a:cubicBezTo>
                      <a:pt x="7278" y="307976"/>
                      <a:pt x="6670" y="256728"/>
                      <a:pt x="0" y="225394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8" name="Forma libre 197">
                <a:extLst>
                  <a:ext uri="{FF2B5EF4-FFF2-40B4-BE49-F238E27FC236}">
                    <a16:creationId xmlns:a16="http://schemas.microsoft.com/office/drawing/2014/main" id="{A627992E-4264-A349-9DF2-862806BA0C9D}"/>
                  </a:ext>
                </a:extLst>
              </p:cNvPr>
              <p:cNvSpPr/>
              <p:nvPr/>
            </p:nvSpPr>
            <p:spPr>
              <a:xfrm>
                <a:off x="1727642" y="3880138"/>
                <a:ext cx="901383" cy="750397"/>
              </a:xfrm>
              <a:custGeom>
                <a:avLst/>
                <a:gdLst>
                  <a:gd name="connsiteX0" fmla="*/ 12988 w 901383"/>
                  <a:gd name="connsiteY0" fmla="*/ 186523 h 750397"/>
                  <a:gd name="connsiteX1" fmla="*/ 398701 w 901383"/>
                  <a:gd name="connsiteY1" fmla="*/ 377362 h 750397"/>
                  <a:gd name="connsiteX2" fmla="*/ 901383 w 901383"/>
                  <a:gd name="connsiteY2" fmla="*/ 750398 h 750397"/>
                  <a:gd name="connsiteX3" fmla="*/ 459357 w 901383"/>
                  <a:gd name="connsiteY3" fmla="*/ 273279 h 750397"/>
                  <a:gd name="connsiteX4" fmla="*/ 0 w 901383"/>
                  <a:gd name="connsiteY4" fmla="*/ 0 h 750397"/>
                  <a:gd name="connsiteX5" fmla="*/ 12988 w 901383"/>
                  <a:gd name="connsiteY5" fmla="*/ 186523 h 75039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01383" h="750397">
                    <a:moveTo>
                      <a:pt x="12988" y="186523"/>
                    </a:moveTo>
                    <a:cubicBezTo>
                      <a:pt x="90784" y="349071"/>
                      <a:pt x="245446" y="354977"/>
                      <a:pt x="398701" y="377362"/>
                    </a:cubicBezTo>
                    <a:cubicBezTo>
                      <a:pt x="636954" y="412168"/>
                      <a:pt x="801012" y="525799"/>
                      <a:pt x="901383" y="750398"/>
                    </a:cubicBezTo>
                    <a:cubicBezTo>
                      <a:pt x="889934" y="495739"/>
                      <a:pt x="693591" y="322130"/>
                      <a:pt x="459357" y="273279"/>
                    </a:cubicBezTo>
                    <a:cubicBezTo>
                      <a:pt x="265645" y="232873"/>
                      <a:pt x="56818" y="243514"/>
                      <a:pt x="0" y="0"/>
                    </a:cubicBezTo>
                    <a:cubicBezTo>
                      <a:pt x="4332" y="62174"/>
                      <a:pt x="8655" y="124348"/>
                      <a:pt x="12988" y="186523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9" name="Forma libre 198">
                <a:extLst>
                  <a:ext uri="{FF2B5EF4-FFF2-40B4-BE49-F238E27FC236}">
                    <a16:creationId xmlns:a16="http://schemas.microsoft.com/office/drawing/2014/main" id="{3D5249EC-CE39-1544-B10D-68F16B4E231E}"/>
                  </a:ext>
                </a:extLst>
              </p:cNvPr>
              <p:cNvSpPr/>
              <p:nvPr/>
            </p:nvSpPr>
            <p:spPr>
              <a:xfrm>
                <a:off x="353932" y="4665199"/>
                <a:ext cx="421502" cy="637613"/>
              </a:xfrm>
              <a:custGeom>
                <a:avLst/>
                <a:gdLst>
                  <a:gd name="connsiteX0" fmla="*/ 372724 w 421502"/>
                  <a:gd name="connsiteY0" fmla="*/ 0 h 637613"/>
                  <a:gd name="connsiteX1" fmla="*/ 0 w 421502"/>
                  <a:gd name="connsiteY1" fmla="*/ 520492 h 637613"/>
                  <a:gd name="connsiteX2" fmla="*/ 12998 w 421502"/>
                  <a:gd name="connsiteY2" fmla="*/ 637613 h 637613"/>
                  <a:gd name="connsiteX3" fmla="*/ 372724 w 421502"/>
                  <a:gd name="connsiteY3" fmla="*/ 0 h 63761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21502" h="637613">
                    <a:moveTo>
                      <a:pt x="372724" y="0"/>
                    </a:moveTo>
                    <a:cubicBezTo>
                      <a:pt x="399356" y="256419"/>
                      <a:pt x="296106" y="518619"/>
                      <a:pt x="0" y="520492"/>
                    </a:cubicBezTo>
                    <a:cubicBezTo>
                      <a:pt x="4333" y="559529"/>
                      <a:pt x="8665" y="598567"/>
                      <a:pt x="12998" y="637613"/>
                    </a:cubicBezTo>
                    <a:cubicBezTo>
                      <a:pt x="326596" y="567337"/>
                      <a:pt x="516421" y="322920"/>
                      <a:pt x="372724" y="0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0" name="Forma libre 199">
                <a:extLst>
                  <a:ext uri="{FF2B5EF4-FFF2-40B4-BE49-F238E27FC236}">
                    <a16:creationId xmlns:a16="http://schemas.microsoft.com/office/drawing/2014/main" id="{FFE938BF-6962-8A4D-BD28-152CE155ADCA}"/>
                  </a:ext>
                </a:extLst>
              </p:cNvPr>
              <p:cNvSpPr/>
              <p:nvPr/>
            </p:nvSpPr>
            <p:spPr>
              <a:xfrm>
                <a:off x="66101" y="4461359"/>
                <a:ext cx="521846" cy="206825"/>
              </a:xfrm>
              <a:custGeom>
                <a:avLst/>
                <a:gdLst>
                  <a:gd name="connsiteX0" fmla="*/ 521847 w 521846"/>
                  <a:gd name="connsiteY0" fmla="*/ 0 h 206825"/>
                  <a:gd name="connsiteX1" fmla="*/ 40789 w 521846"/>
                  <a:gd name="connsiteY1" fmla="*/ 8682 h 206825"/>
                  <a:gd name="connsiteX2" fmla="*/ 153483 w 521846"/>
                  <a:gd name="connsiteY2" fmla="*/ 195186 h 206825"/>
                  <a:gd name="connsiteX3" fmla="*/ 521847 w 521846"/>
                  <a:gd name="connsiteY3" fmla="*/ 0 h 20682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21846" h="206825">
                    <a:moveTo>
                      <a:pt x="521847" y="0"/>
                    </a:moveTo>
                    <a:cubicBezTo>
                      <a:pt x="495718" y="159192"/>
                      <a:pt x="60818" y="171012"/>
                      <a:pt x="40789" y="8682"/>
                    </a:cubicBezTo>
                    <a:cubicBezTo>
                      <a:pt x="-73853" y="76172"/>
                      <a:pt x="82205" y="176785"/>
                      <a:pt x="153483" y="195186"/>
                    </a:cubicBezTo>
                    <a:cubicBezTo>
                      <a:pt x="307803" y="235022"/>
                      <a:pt x="494825" y="173247"/>
                      <a:pt x="521847" y="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1" name="Forma libre 200">
                <a:extLst>
                  <a:ext uri="{FF2B5EF4-FFF2-40B4-BE49-F238E27FC236}">
                    <a16:creationId xmlns:a16="http://schemas.microsoft.com/office/drawing/2014/main" id="{F8DD63DA-F9DC-9B43-AC22-651A3741D628}"/>
                  </a:ext>
                </a:extLst>
              </p:cNvPr>
              <p:cNvSpPr/>
              <p:nvPr/>
            </p:nvSpPr>
            <p:spPr>
              <a:xfrm>
                <a:off x="67916" y="4285881"/>
                <a:ext cx="572803" cy="253562"/>
              </a:xfrm>
              <a:custGeom>
                <a:avLst/>
                <a:gdLst>
                  <a:gd name="connsiteX0" fmla="*/ 30347 w 572803"/>
                  <a:gd name="connsiteY0" fmla="*/ 114759 h 253562"/>
                  <a:gd name="connsiteX1" fmla="*/ 572051 w 572803"/>
                  <a:gd name="connsiteY1" fmla="*/ 253562 h 253562"/>
                  <a:gd name="connsiteX2" fmla="*/ 0 w 572803"/>
                  <a:gd name="connsiteY2" fmla="*/ 231871 h 253562"/>
                  <a:gd name="connsiteX3" fmla="*/ 30347 w 572803"/>
                  <a:gd name="connsiteY3" fmla="*/ 114759 h 25356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2803" h="253562">
                    <a:moveTo>
                      <a:pt x="30347" y="114759"/>
                    </a:moveTo>
                    <a:cubicBezTo>
                      <a:pt x="178196" y="-71031"/>
                      <a:pt x="592811" y="-35722"/>
                      <a:pt x="572051" y="253562"/>
                    </a:cubicBezTo>
                    <a:cubicBezTo>
                      <a:pt x="491376" y="40080"/>
                      <a:pt x="96837" y="39604"/>
                      <a:pt x="0" y="231871"/>
                    </a:cubicBezTo>
                    <a:cubicBezTo>
                      <a:pt x="11630" y="194041"/>
                      <a:pt x="27430" y="149507"/>
                      <a:pt x="30347" y="114759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2" name="Forma libre 201">
                <a:extLst>
                  <a:ext uri="{FF2B5EF4-FFF2-40B4-BE49-F238E27FC236}">
                    <a16:creationId xmlns:a16="http://schemas.microsoft.com/office/drawing/2014/main" id="{7C36934D-F3E0-6240-8BFB-725A1C2FF276}"/>
                  </a:ext>
                </a:extLst>
              </p:cNvPr>
              <p:cNvSpPr/>
              <p:nvPr/>
            </p:nvSpPr>
            <p:spPr>
              <a:xfrm>
                <a:off x="183958" y="4613181"/>
                <a:ext cx="472752" cy="313063"/>
              </a:xfrm>
              <a:custGeom>
                <a:avLst/>
                <a:gdLst>
                  <a:gd name="connsiteX0" fmla="*/ 468969 w 472752"/>
                  <a:gd name="connsiteY0" fmla="*/ 0 h 313063"/>
                  <a:gd name="connsiteX1" fmla="*/ 18259 w 472752"/>
                  <a:gd name="connsiteY1" fmla="*/ 177840 h 313063"/>
                  <a:gd name="connsiteX2" fmla="*/ 187286 w 472752"/>
                  <a:gd name="connsiteY2" fmla="*/ 312307 h 313063"/>
                  <a:gd name="connsiteX3" fmla="*/ 468969 w 472752"/>
                  <a:gd name="connsiteY3" fmla="*/ 0 h 31306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72752" h="313063">
                    <a:moveTo>
                      <a:pt x="468969" y="0"/>
                    </a:moveTo>
                    <a:cubicBezTo>
                      <a:pt x="505074" y="162064"/>
                      <a:pt x="107941" y="311403"/>
                      <a:pt x="18259" y="177840"/>
                    </a:cubicBezTo>
                    <a:cubicBezTo>
                      <a:pt x="-56041" y="280896"/>
                      <a:pt x="115770" y="319078"/>
                      <a:pt x="187286" y="312307"/>
                    </a:cubicBezTo>
                    <a:cubicBezTo>
                      <a:pt x="351097" y="296797"/>
                      <a:pt x="498442" y="173684"/>
                      <a:pt x="468969" y="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3" name="Forma libre 202">
                <a:extLst>
                  <a:ext uri="{FF2B5EF4-FFF2-40B4-BE49-F238E27FC236}">
                    <a16:creationId xmlns:a16="http://schemas.microsoft.com/office/drawing/2014/main" id="{C45ABDB8-5009-1B41-9BD9-99974A2D3C6B}"/>
                  </a:ext>
                </a:extLst>
              </p:cNvPr>
              <p:cNvSpPr/>
              <p:nvPr/>
            </p:nvSpPr>
            <p:spPr>
              <a:xfrm>
                <a:off x="171898" y="4509109"/>
                <a:ext cx="559053" cy="342573"/>
              </a:xfrm>
              <a:custGeom>
                <a:avLst/>
                <a:gdLst>
                  <a:gd name="connsiteX0" fmla="*/ 0 w 559053"/>
                  <a:gd name="connsiteY0" fmla="*/ 221135 h 342573"/>
                  <a:gd name="connsiteX1" fmla="*/ 559053 w 559053"/>
                  <a:gd name="connsiteY1" fmla="*/ 156070 h 342573"/>
                  <a:gd name="connsiteX2" fmla="*/ 13036 w 559053"/>
                  <a:gd name="connsiteY2" fmla="*/ 342574 h 342573"/>
                  <a:gd name="connsiteX3" fmla="*/ 0 w 559053"/>
                  <a:gd name="connsiteY3" fmla="*/ 221135 h 3425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59053" h="342573">
                    <a:moveTo>
                      <a:pt x="0" y="221135"/>
                    </a:moveTo>
                    <a:cubicBezTo>
                      <a:pt x="59772" y="-31499"/>
                      <a:pt x="455528" y="-86968"/>
                      <a:pt x="559053" y="156070"/>
                    </a:cubicBezTo>
                    <a:cubicBezTo>
                      <a:pt x="398976" y="20662"/>
                      <a:pt x="25606" y="104937"/>
                      <a:pt x="13036" y="342574"/>
                    </a:cubicBezTo>
                    <a:cubicBezTo>
                      <a:pt x="10252" y="303593"/>
                      <a:pt x="7877" y="252603"/>
                      <a:pt x="0" y="221135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4" name="Forma libre 203">
                <a:extLst>
                  <a:ext uri="{FF2B5EF4-FFF2-40B4-BE49-F238E27FC236}">
                    <a16:creationId xmlns:a16="http://schemas.microsoft.com/office/drawing/2014/main" id="{72917D13-F602-0F41-9F52-E563D2A71DD8}"/>
                  </a:ext>
                </a:extLst>
              </p:cNvPr>
              <p:cNvSpPr/>
              <p:nvPr/>
            </p:nvSpPr>
            <p:spPr>
              <a:xfrm>
                <a:off x="-295296" y="3638916"/>
                <a:ext cx="901430" cy="750388"/>
              </a:xfrm>
              <a:custGeom>
                <a:avLst/>
                <a:gdLst>
                  <a:gd name="connsiteX0" fmla="*/ 13036 w 901430"/>
                  <a:gd name="connsiteY0" fmla="*/ 186523 h 750388"/>
                  <a:gd name="connsiteX1" fmla="*/ 403062 w 901430"/>
                  <a:gd name="connsiteY1" fmla="*/ 377362 h 750388"/>
                  <a:gd name="connsiteX2" fmla="*/ 901431 w 901430"/>
                  <a:gd name="connsiteY2" fmla="*/ 750388 h 750388"/>
                  <a:gd name="connsiteX3" fmla="*/ 483224 w 901430"/>
                  <a:gd name="connsiteY3" fmla="*/ 277597 h 750388"/>
                  <a:gd name="connsiteX4" fmla="*/ 0 w 901430"/>
                  <a:gd name="connsiteY4" fmla="*/ 0 h 750388"/>
                  <a:gd name="connsiteX5" fmla="*/ 13036 w 901430"/>
                  <a:gd name="connsiteY5" fmla="*/ 186523 h 7503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01430" h="750388">
                    <a:moveTo>
                      <a:pt x="13036" y="186523"/>
                    </a:moveTo>
                    <a:cubicBezTo>
                      <a:pt x="103659" y="348177"/>
                      <a:pt x="241104" y="353731"/>
                      <a:pt x="403062" y="377362"/>
                    </a:cubicBezTo>
                    <a:cubicBezTo>
                      <a:pt x="646208" y="412843"/>
                      <a:pt x="794589" y="528385"/>
                      <a:pt x="901431" y="750388"/>
                    </a:cubicBezTo>
                    <a:cubicBezTo>
                      <a:pt x="890324" y="509290"/>
                      <a:pt x="708242" y="327541"/>
                      <a:pt x="483224" y="277597"/>
                    </a:cubicBezTo>
                    <a:cubicBezTo>
                      <a:pt x="288315" y="234356"/>
                      <a:pt x="53435" y="252967"/>
                      <a:pt x="0" y="0"/>
                    </a:cubicBezTo>
                    <a:cubicBezTo>
                      <a:pt x="5454" y="58618"/>
                      <a:pt x="19649" y="135693"/>
                      <a:pt x="13036" y="186523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5" name="Forma libre 204">
                <a:extLst>
                  <a:ext uri="{FF2B5EF4-FFF2-40B4-BE49-F238E27FC236}">
                    <a16:creationId xmlns:a16="http://schemas.microsoft.com/office/drawing/2014/main" id="{2A933D33-5B83-DA48-9307-53152B9EDC60}"/>
                  </a:ext>
                </a:extLst>
              </p:cNvPr>
              <p:cNvSpPr/>
              <p:nvPr/>
            </p:nvSpPr>
            <p:spPr>
              <a:xfrm>
                <a:off x="2767720" y="7819209"/>
                <a:ext cx="150095" cy="157350"/>
              </a:xfrm>
              <a:custGeom>
                <a:avLst/>
                <a:gdLst>
                  <a:gd name="connsiteX0" fmla="*/ 71853 w 150095"/>
                  <a:gd name="connsiteY0" fmla="*/ 157327 h 157349"/>
                  <a:gd name="connsiteX1" fmla="*/ 63179 w 150095"/>
                  <a:gd name="connsiteY1" fmla="*/ 1178 h 157349"/>
                  <a:gd name="connsiteX2" fmla="*/ 71853 w 150095"/>
                  <a:gd name="connsiteY2" fmla="*/ 157327 h 1573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95" h="157349">
                    <a:moveTo>
                      <a:pt x="71853" y="157327"/>
                    </a:moveTo>
                    <a:cubicBezTo>
                      <a:pt x="183189" y="154968"/>
                      <a:pt x="171588" y="-15730"/>
                      <a:pt x="63179" y="1178"/>
                    </a:cubicBezTo>
                    <a:cubicBezTo>
                      <a:pt x="-38950" y="17097"/>
                      <a:pt x="-3359" y="159438"/>
                      <a:pt x="71853" y="157327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06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-276928" y="2806789"/>
              <a:ext cx="4359816" cy="4877546"/>
              <a:chOff x="-276928" y="2806789"/>
              <a:chExt cx="4359816" cy="4877546"/>
            </a:xfrm>
            <a:solidFill>
              <a:srgbClr val="007FFF"/>
            </a:solidFill>
          </p:grpSpPr>
          <p:sp>
            <p:nvSpPr>
              <p:cNvPr id="207" name="Forma libre 206">
                <a:extLst>
                  <a:ext uri="{FF2B5EF4-FFF2-40B4-BE49-F238E27FC236}">
                    <a16:creationId xmlns:a16="http://schemas.microsoft.com/office/drawing/2014/main" id="{21FF898B-7548-8341-9177-EF4AF323F338}"/>
                  </a:ext>
                </a:extLst>
              </p:cNvPr>
              <p:cNvSpPr/>
              <p:nvPr/>
            </p:nvSpPr>
            <p:spPr>
              <a:xfrm>
                <a:off x="-88528" y="7548278"/>
                <a:ext cx="138642" cy="136057"/>
              </a:xfrm>
              <a:custGeom>
                <a:avLst/>
                <a:gdLst>
                  <a:gd name="connsiteX0" fmla="*/ 134319 w 138642"/>
                  <a:gd name="connsiteY0" fmla="*/ 129555 h 136057"/>
                  <a:gd name="connsiteX1" fmla="*/ 138642 w 138642"/>
                  <a:gd name="connsiteY1" fmla="*/ 3770 h 136057"/>
                  <a:gd name="connsiteX2" fmla="*/ 0 w 138642"/>
                  <a:gd name="connsiteY2" fmla="*/ 85278 h 136057"/>
                  <a:gd name="connsiteX3" fmla="*/ 134319 w 138642"/>
                  <a:gd name="connsiteY3" fmla="*/ 129555 h 13605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42" h="136057">
                    <a:moveTo>
                      <a:pt x="134319" y="129555"/>
                    </a:moveTo>
                    <a:cubicBezTo>
                      <a:pt x="135754" y="87627"/>
                      <a:pt x="137198" y="45708"/>
                      <a:pt x="138642" y="3770"/>
                    </a:cubicBezTo>
                    <a:cubicBezTo>
                      <a:pt x="32770" y="3770"/>
                      <a:pt x="0" y="-26641"/>
                      <a:pt x="0" y="85278"/>
                    </a:cubicBezTo>
                    <a:cubicBezTo>
                      <a:pt x="0" y="161089"/>
                      <a:pt x="85663" y="129555"/>
                      <a:pt x="134319" y="129555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8" name="Forma libre 207">
                <a:extLst>
                  <a:ext uri="{FF2B5EF4-FFF2-40B4-BE49-F238E27FC236}">
                    <a16:creationId xmlns:a16="http://schemas.microsoft.com/office/drawing/2014/main" id="{BE4BE651-1AEB-D848-B1B7-6A48B45543F5}"/>
                  </a:ext>
                </a:extLst>
              </p:cNvPr>
              <p:cNvSpPr/>
              <p:nvPr/>
            </p:nvSpPr>
            <p:spPr>
              <a:xfrm>
                <a:off x="-276928" y="6300692"/>
                <a:ext cx="138642" cy="136057"/>
              </a:xfrm>
              <a:custGeom>
                <a:avLst/>
                <a:gdLst>
                  <a:gd name="connsiteX0" fmla="*/ 134319 w 138642"/>
                  <a:gd name="connsiteY0" fmla="*/ 129555 h 136057"/>
                  <a:gd name="connsiteX1" fmla="*/ 138642 w 138642"/>
                  <a:gd name="connsiteY1" fmla="*/ 3770 h 136057"/>
                  <a:gd name="connsiteX2" fmla="*/ 0 w 138642"/>
                  <a:gd name="connsiteY2" fmla="*/ 85278 h 136057"/>
                  <a:gd name="connsiteX3" fmla="*/ 134319 w 138642"/>
                  <a:gd name="connsiteY3" fmla="*/ 129555 h 13605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42" h="136057">
                    <a:moveTo>
                      <a:pt x="134319" y="129555"/>
                    </a:moveTo>
                    <a:cubicBezTo>
                      <a:pt x="135754" y="87627"/>
                      <a:pt x="137198" y="45708"/>
                      <a:pt x="138642" y="3770"/>
                    </a:cubicBezTo>
                    <a:cubicBezTo>
                      <a:pt x="32770" y="3770"/>
                      <a:pt x="0" y="-26641"/>
                      <a:pt x="0" y="85278"/>
                    </a:cubicBezTo>
                    <a:cubicBezTo>
                      <a:pt x="0" y="161089"/>
                      <a:pt x="85663" y="129555"/>
                      <a:pt x="134319" y="129555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9" name="Forma libre 208">
                <a:extLst>
                  <a:ext uri="{FF2B5EF4-FFF2-40B4-BE49-F238E27FC236}">
                    <a16:creationId xmlns:a16="http://schemas.microsoft.com/office/drawing/2014/main" id="{5AA8E7D6-6912-C649-A15B-F24306C2AE00}"/>
                  </a:ext>
                </a:extLst>
              </p:cNvPr>
              <p:cNvSpPr/>
              <p:nvPr/>
            </p:nvSpPr>
            <p:spPr>
              <a:xfrm>
                <a:off x="3944189" y="2806789"/>
                <a:ext cx="138699" cy="136068"/>
              </a:xfrm>
              <a:custGeom>
                <a:avLst/>
                <a:gdLst>
                  <a:gd name="connsiteX0" fmla="*/ 134338 w 138699"/>
                  <a:gd name="connsiteY0" fmla="*/ 129559 h 136068"/>
                  <a:gd name="connsiteX1" fmla="*/ 138699 w 138699"/>
                  <a:gd name="connsiteY1" fmla="*/ 3775 h 136068"/>
                  <a:gd name="connsiteX2" fmla="*/ 0 w 138699"/>
                  <a:gd name="connsiteY2" fmla="*/ 85282 h 136068"/>
                  <a:gd name="connsiteX3" fmla="*/ 134338 w 138699"/>
                  <a:gd name="connsiteY3" fmla="*/ 129559 h 13606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99" h="136068">
                    <a:moveTo>
                      <a:pt x="134338" y="129559"/>
                    </a:moveTo>
                    <a:cubicBezTo>
                      <a:pt x="135792" y="87631"/>
                      <a:pt x="137246" y="45703"/>
                      <a:pt x="138699" y="3775"/>
                    </a:cubicBezTo>
                    <a:cubicBezTo>
                      <a:pt x="32808" y="3775"/>
                      <a:pt x="0" y="-26656"/>
                      <a:pt x="0" y="85282"/>
                    </a:cubicBezTo>
                    <a:cubicBezTo>
                      <a:pt x="10" y="161112"/>
                      <a:pt x="85853" y="129559"/>
                      <a:pt x="134338" y="129559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10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-73580" y="4361899"/>
              <a:ext cx="3181012" cy="1426728"/>
              <a:chOff x="-73580" y="4361899"/>
              <a:chExt cx="3181012" cy="1426728"/>
            </a:xfrm>
            <a:solidFill>
              <a:srgbClr val="FF7F00"/>
            </a:solidFill>
          </p:grpSpPr>
          <p:sp>
            <p:nvSpPr>
              <p:cNvPr id="211" name="Forma libre 210">
                <a:extLst>
                  <a:ext uri="{FF2B5EF4-FFF2-40B4-BE49-F238E27FC236}">
                    <a16:creationId xmlns:a16="http://schemas.microsoft.com/office/drawing/2014/main" id="{584E00F6-5A8C-5B4A-B3A2-002E39DBC547}"/>
                  </a:ext>
                </a:extLst>
              </p:cNvPr>
              <p:cNvSpPr/>
              <p:nvPr/>
            </p:nvSpPr>
            <p:spPr>
              <a:xfrm>
                <a:off x="-73580" y="4980027"/>
                <a:ext cx="150095" cy="157349"/>
              </a:xfrm>
              <a:custGeom>
                <a:avLst/>
                <a:gdLst>
                  <a:gd name="connsiteX0" fmla="*/ 71853 w 150095"/>
                  <a:gd name="connsiteY0" fmla="*/ 157327 h 157349"/>
                  <a:gd name="connsiteX1" fmla="*/ 63179 w 150095"/>
                  <a:gd name="connsiteY1" fmla="*/ 1178 h 157349"/>
                  <a:gd name="connsiteX2" fmla="*/ 71853 w 150095"/>
                  <a:gd name="connsiteY2" fmla="*/ 157327 h 1573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95" h="157349">
                    <a:moveTo>
                      <a:pt x="71853" y="157327"/>
                    </a:moveTo>
                    <a:cubicBezTo>
                      <a:pt x="183189" y="154968"/>
                      <a:pt x="171588" y="-15730"/>
                      <a:pt x="63179" y="1178"/>
                    </a:cubicBezTo>
                    <a:cubicBezTo>
                      <a:pt x="-38950" y="17097"/>
                      <a:pt x="-3359" y="159438"/>
                      <a:pt x="71853" y="157327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2" name="Forma libre 211">
                <a:extLst>
                  <a:ext uri="{FF2B5EF4-FFF2-40B4-BE49-F238E27FC236}">
                    <a16:creationId xmlns:a16="http://schemas.microsoft.com/office/drawing/2014/main" id="{0C3B837D-45A5-F146-8004-8E5F52B48BB6}"/>
                  </a:ext>
                </a:extLst>
              </p:cNvPr>
              <p:cNvSpPr/>
              <p:nvPr/>
            </p:nvSpPr>
            <p:spPr>
              <a:xfrm>
                <a:off x="2957336" y="5531587"/>
                <a:ext cx="150095" cy="157349"/>
              </a:xfrm>
              <a:custGeom>
                <a:avLst/>
                <a:gdLst>
                  <a:gd name="connsiteX0" fmla="*/ 71853 w 150095"/>
                  <a:gd name="connsiteY0" fmla="*/ 157327 h 157349"/>
                  <a:gd name="connsiteX1" fmla="*/ 63179 w 150095"/>
                  <a:gd name="connsiteY1" fmla="*/ 1178 h 157349"/>
                  <a:gd name="connsiteX2" fmla="*/ 71853 w 150095"/>
                  <a:gd name="connsiteY2" fmla="*/ 157327 h 1573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95" h="157349">
                    <a:moveTo>
                      <a:pt x="71853" y="157327"/>
                    </a:moveTo>
                    <a:cubicBezTo>
                      <a:pt x="183189" y="154968"/>
                      <a:pt x="171588" y="-15730"/>
                      <a:pt x="63179" y="1178"/>
                    </a:cubicBezTo>
                    <a:cubicBezTo>
                      <a:pt x="-38950" y="17097"/>
                      <a:pt x="-3359" y="159438"/>
                      <a:pt x="71853" y="157327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3" name="Forma libre 212">
                <a:extLst>
                  <a:ext uri="{FF2B5EF4-FFF2-40B4-BE49-F238E27FC236}">
                    <a16:creationId xmlns:a16="http://schemas.microsoft.com/office/drawing/2014/main" id="{08D7618D-056C-734E-A4AA-B5DBD3F1CFFC}"/>
                  </a:ext>
                </a:extLst>
              </p:cNvPr>
              <p:cNvSpPr/>
              <p:nvPr/>
            </p:nvSpPr>
            <p:spPr>
              <a:xfrm>
                <a:off x="1703171" y="4361899"/>
                <a:ext cx="150095" cy="157349"/>
              </a:xfrm>
              <a:custGeom>
                <a:avLst/>
                <a:gdLst>
                  <a:gd name="connsiteX0" fmla="*/ 71853 w 150095"/>
                  <a:gd name="connsiteY0" fmla="*/ 157326 h 157349"/>
                  <a:gd name="connsiteX1" fmla="*/ 63179 w 150095"/>
                  <a:gd name="connsiteY1" fmla="*/ 1178 h 157349"/>
                  <a:gd name="connsiteX2" fmla="*/ 71853 w 150095"/>
                  <a:gd name="connsiteY2" fmla="*/ 157326 h 1573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95" h="157349">
                    <a:moveTo>
                      <a:pt x="71853" y="157326"/>
                    </a:moveTo>
                    <a:cubicBezTo>
                      <a:pt x="183189" y="154968"/>
                      <a:pt x="171588" y="-15730"/>
                      <a:pt x="63179" y="1178"/>
                    </a:cubicBezTo>
                    <a:cubicBezTo>
                      <a:pt x="-38950" y="17097"/>
                      <a:pt x="-3359" y="159438"/>
                      <a:pt x="71853" y="157326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4" name="Forma libre 213">
                <a:extLst>
                  <a:ext uri="{FF2B5EF4-FFF2-40B4-BE49-F238E27FC236}">
                    <a16:creationId xmlns:a16="http://schemas.microsoft.com/office/drawing/2014/main" id="{BFE4F296-951F-B543-8672-0197F59572B4}"/>
                  </a:ext>
                </a:extLst>
              </p:cNvPr>
              <p:cNvSpPr/>
              <p:nvPr/>
            </p:nvSpPr>
            <p:spPr>
              <a:xfrm>
                <a:off x="288204" y="5660041"/>
                <a:ext cx="148610" cy="128586"/>
              </a:xfrm>
              <a:custGeom>
                <a:avLst/>
                <a:gdLst>
                  <a:gd name="connsiteX0" fmla="*/ 71875 w 148610"/>
                  <a:gd name="connsiteY0" fmla="*/ 128534 h 128586"/>
                  <a:gd name="connsiteX1" fmla="*/ 63201 w 148610"/>
                  <a:gd name="connsiteY1" fmla="*/ 743 h 128586"/>
                  <a:gd name="connsiteX2" fmla="*/ 71875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5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5" y="128534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15" name="Gráfico 137">
              <a:extLst>
                <a:ext uri="{FF2B5EF4-FFF2-40B4-BE49-F238E27FC236}">
                  <a16:creationId xmlns:a16="http://schemas.microsoft.com/office/drawing/2014/main" id="{B64F8642-01D7-1E4D-A88B-DE0D714AD2C0}"/>
                </a:ext>
              </a:extLst>
            </p:cNvPr>
            <p:cNvGrpSpPr/>
            <p:nvPr/>
          </p:nvGrpSpPr>
          <p:grpSpPr>
            <a:xfrm>
              <a:off x="1054480" y="2872634"/>
              <a:ext cx="3108870" cy="3449462"/>
              <a:chOff x="1054480" y="2872634"/>
              <a:chExt cx="3108870" cy="3449462"/>
            </a:xfrm>
            <a:solidFill>
              <a:srgbClr val="007FFF"/>
            </a:solidFill>
          </p:grpSpPr>
          <p:sp>
            <p:nvSpPr>
              <p:cNvPr id="216" name="Forma libre 215">
                <a:extLst>
                  <a:ext uri="{FF2B5EF4-FFF2-40B4-BE49-F238E27FC236}">
                    <a16:creationId xmlns:a16="http://schemas.microsoft.com/office/drawing/2014/main" id="{653B6060-4E8D-6845-9538-E592C1FCE9DA}"/>
                  </a:ext>
                </a:extLst>
              </p:cNvPr>
              <p:cNvSpPr/>
              <p:nvPr/>
            </p:nvSpPr>
            <p:spPr>
              <a:xfrm>
                <a:off x="4014740" y="6193510"/>
                <a:ext cx="148610" cy="128586"/>
              </a:xfrm>
              <a:custGeom>
                <a:avLst/>
                <a:gdLst>
                  <a:gd name="connsiteX0" fmla="*/ 71876 w 148610"/>
                  <a:gd name="connsiteY0" fmla="*/ 128534 h 128586"/>
                  <a:gd name="connsiteX1" fmla="*/ 63201 w 148610"/>
                  <a:gd name="connsiteY1" fmla="*/ 743 h 128586"/>
                  <a:gd name="connsiteX2" fmla="*/ 71876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6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6" y="128534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7" name="Forma libre 216">
                <a:extLst>
                  <a:ext uri="{FF2B5EF4-FFF2-40B4-BE49-F238E27FC236}">
                    <a16:creationId xmlns:a16="http://schemas.microsoft.com/office/drawing/2014/main" id="{47F93AAA-7C10-D34C-863E-14EF91DC20AD}"/>
                  </a:ext>
                </a:extLst>
              </p:cNvPr>
              <p:cNvSpPr/>
              <p:nvPr/>
            </p:nvSpPr>
            <p:spPr>
              <a:xfrm>
                <a:off x="1054480" y="2872634"/>
                <a:ext cx="148610" cy="128586"/>
              </a:xfrm>
              <a:custGeom>
                <a:avLst/>
                <a:gdLst>
                  <a:gd name="connsiteX0" fmla="*/ 71875 w 148610"/>
                  <a:gd name="connsiteY0" fmla="*/ 128534 h 128586"/>
                  <a:gd name="connsiteX1" fmla="*/ 63201 w 148610"/>
                  <a:gd name="connsiteY1" fmla="*/ 743 h 128586"/>
                  <a:gd name="connsiteX2" fmla="*/ 71875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5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5" y="128534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8" name="Forma libre 217">
                <a:extLst>
                  <a:ext uri="{FF2B5EF4-FFF2-40B4-BE49-F238E27FC236}">
                    <a16:creationId xmlns:a16="http://schemas.microsoft.com/office/drawing/2014/main" id="{C59BA9D0-51EC-EE47-9991-8D0BB34DECEB}"/>
                  </a:ext>
                </a:extLst>
              </p:cNvPr>
              <p:cNvSpPr/>
              <p:nvPr/>
            </p:nvSpPr>
            <p:spPr>
              <a:xfrm>
                <a:off x="2036453" y="3758156"/>
                <a:ext cx="148610" cy="128586"/>
              </a:xfrm>
              <a:custGeom>
                <a:avLst/>
                <a:gdLst>
                  <a:gd name="connsiteX0" fmla="*/ 71875 w 148610"/>
                  <a:gd name="connsiteY0" fmla="*/ 128534 h 128586"/>
                  <a:gd name="connsiteX1" fmla="*/ 63201 w 148610"/>
                  <a:gd name="connsiteY1" fmla="*/ 743 h 128586"/>
                  <a:gd name="connsiteX2" fmla="*/ 71875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5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5" y="128534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19" name="Forma libre 218">
              <a:extLst>
                <a:ext uri="{FF2B5EF4-FFF2-40B4-BE49-F238E27FC236}">
                  <a16:creationId xmlns:a16="http://schemas.microsoft.com/office/drawing/2014/main" id="{73A0D276-C445-B545-94E3-3EC415D2C3D0}"/>
                </a:ext>
              </a:extLst>
            </p:cNvPr>
            <p:cNvSpPr/>
            <p:nvPr/>
          </p:nvSpPr>
          <p:spPr>
            <a:xfrm>
              <a:off x="-883153" y="7190542"/>
              <a:ext cx="148610" cy="128585"/>
            </a:xfrm>
            <a:custGeom>
              <a:avLst/>
              <a:gdLst>
                <a:gd name="connsiteX0" fmla="*/ 71875 w 148610"/>
                <a:gd name="connsiteY0" fmla="*/ 128534 h 128585"/>
                <a:gd name="connsiteX1" fmla="*/ 63201 w 148610"/>
                <a:gd name="connsiteY1" fmla="*/ 743 h 128585"/>
                <a:gd name="connsiteX2" fmla="*/ 71875 w 148610"/>
                <a:gd name="connsiteY2" fmla="*/ 128534 h 1285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8610" h="128585">
                  <a:moveTo>
                    <a:pt x="71875" y="128534"/>
                  </a:moveTo>
                  <a:cubicBezTo>
                    <a:pt x="181681" y="125880"/>
                    <a:pt x="169064" y="-11249"/>
                    <a:pt x="63201" y="743"/>
                  </a:cubicBezTo>
                  <a:cubicBezTo>
                    <a:pt x="-38443" y="12269"/>
                    <a:pt x="-4020" y="131443"/>
                    <a:pt x="71875" y="128534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grpSp>
        <p:nvGrpSpPr>
          <p:cNvPr id="220" name="Gráfico 137">
            <a:extLst>
              <a:ext uri="{FF2B5EF4-FFF2-40B4-BE49-F238E27FC236}">
                <a16:creationId xmlns:a16="http://schemas.microsoft.com/office/drawing/2014/main" id="{225FDA8E-268F-684B-B7E1-6C725D7E56D7}"/>
              </a:ext>
            </a:extLst>
          </p:cNvPr>
          <p:cNvGrpSpPr/>
          <p:nvPr/>
        </p:nvGrpSpPr>
        <p:grpSpPr>
          <a:xfrm rot="2435847" flipH="1">
            <a:off x="6446659" y="3591059"/>
            <a:ext cx="4820482" cy="5619483"/>
            <a:chOff x="-883153" y="2077561"/>
            <a:chExt cx="5535772" cy="6453334"/>
          </a:xfrm>
        </p:grpSpPr>
        <p:sp>
          <p:nvSpPr>
            <p:cNvPr id="221" name="Forma libre 220">
              <a:extLst>
                <a:ext uri="{FF2B5EF4-FFF2-40B4-BE49-F238E27FC236}">
                  <a16:creationId xmlns:a16="http://schemas.microsoft.com/office/drawing/2014/main" id="{84F32D71-C988-C84C-9BFF-74D9CAD41683}"/>
                </a:ext>
              </a:extLst>
            </p:cNvPr>
            <p:cNvSpPr/>
            <p:nvPr/>
          </p:nvSpPr>
          <p:spPr>
            <a:xfrm>
              <a:off x="2408636" y="6761401"/>
              <a:ext cx="150584" cy="135620"/>
            </a:xfrm>
            <a:custGeom>
              <a:avLst/>
              <a:gdLst>
                <a:gd name="connsiteX0" fmla="*/ 144635 w 150584"/>
                <a:gd name="connsiteY0" fmla="*/ 130960 h 135620"/>
                <a:gd name="connsiteX1" fmla="*/ 144635 w 150584"/>
                <a:gd name="connsiteY1" fmla="*/ 5157 h 135620"/>
                <a:gd name="connsiteX2" fmla="*/ 5955 w 150584"/>
                <a:gd name="connsiteY2" fmla="*/ 5157 h 135620"/>
                <a:gd name="connsiteX3" fmla="*/ 16226 w 150584"/>
                <a:gd name="connsiteY3" fmla="*/ 135296 h 135620"/>
                <a:gd name="connsiteX4" fmla="*/ 144635 w 150584"/>
                <a:gd name="connsiteY4" fmla="*/ 130960 h 1356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0584" h="135620">
                  <a:moveTo>
                    <a:pt x="144635" y="130960"/>
                  </a:moveTo>
                  <a:cubicBezTo>
                    <a:pt x="144635" y="110067"/>
                    <a:pt x="158022" y="17747"/>
                    <a:pt x="144635" y="5157"/>
                  </a:cubicBezTo>
                  <a:cubicBezTo>
                    <a:pt x="137319" y="-1728"/>
                    <a:pt x="13413" y="-1709"/>
                    <a:pt x="5955" y="5157"/>
                  </a:cubicBezTo>
                  <a:cubicBezTo>
                    <a:pt x="-6359" y="16473"/>
                    <a:pt x="2078" y="135296"/>
                    <a:pt x="16226" y="135296"/>
                  </a:cubicBezTo>
                  <a:cubicBezTo>
                    <a:pt x="56958" y="135287"/>
                    <a:pt x="111495" y="137398"/>
                    <a:pt x="144635" y="130960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22" name="Forma libre 221">
              <a:extLst>
                <a:ext uri="{FF2B5EF4-FFF2-40B4-BE49-F238E27FC236}">
                  <a16:creationId xmlns:a16="http://schemas.microsoft.com/office/drawing/2014/main" id="{0BDD6060-8626-9C43-B1D2-A4064EBC6354}"/>
                </a:ext>
              </a:extLst>
            </p:cNvPr>
            <p:cNvSpPr/>
            <p:nvPr/>
          </p:nvSpPr>
          <p:spPr>
            <a:xfrm>
              <a:off x="1439175" y="7072239"/>
              <a:ext cx="138680" cy="136075"/>
            </a:xfrm>
            <a:custGeom>
              <a:avLst/>
              <a:gdLst>
                <a:gd name="connsiteX0" fmla="*/ 134328 w 138680"/>
                <a:gd name="connsiteY0" fmla="*/ 129567 h 136075"/>
                <a:gd name="connsiteX1" fmla="*/ 138680 w 138680"/>
                <a:gd name="connsiteY1" fmla="*/ 3773 h 136075"/>
                <a:gd name="connsiteX2" fmla="*/ 0 w 138680"/>
                <a:gd name="connsiteY2" fmla="*/ 85280 h 136075"/>
                <a:gd name="connsiteX3" fmla="*/ 134328 w 138680"/>
                <a:gd name="connsiteY3" fmla="*/ 129567 h 1360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8680" h="136075">
                  <a:moveTo>
                    <a:pt x="134328" y="129567"/>
                  </a:moveTo>
                  <a:cubicBezTo>
                    <a:pt x="135782" y="87638"/>
                    <a:pt x="137236" y="45710"/>
                    <a:pt x="138680" y="3773"/>
                  </a:cubicBezTo>
                  <a:cubicBezTo>
                    <a:pt x="32789" y="3773"/>
                    <a:pt x="0" y="-26649"/>
                    <a:pt x="0" y="85280"/>
                  </a:cubicBezTo>
                  <a:cubicBezTo>
                    <a:pt x="0" y="161120"/>
                    <a:pt x="85815" y="129567"/>
                    <a:pt x="134328" y="129567"/>
                  </a:cubicBezTo>
                </a:path>
              </a:pathLst>
            </a:custGeom>
            <a:solidFill>
              <a:srgbClr val="4CBBBD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223" name="Gráfico 137">
              <a:extLst>
                <a:ext uri="{FF2B5EF4-FFF2-40B4-BE49-F238E27FC236}">
                  <a16:creationId xmlns:a16="http://schemas.microsoft.com/office/drawing/2014/main" id="{488B9F5A-374A-EA47-9FA9-09CDD72E19CE}"/>
                </a:ext>
              </a:extLst>
            </p:cNvPr>
            <p:cNvGrpSpPr/>
            <p:nvPr/>
          </p:nvGrpSpPr>
          <p:grpSpPr>
            <a:xfrm>
              <a:off x="2058538" y="4448658"/>
              <a:ext cx="1921155" cy="1678279"/>
              <a:chOff x="2058538" y="4448658"/>
              <a:chExt cx="1921155" cy="1678279"/>
            </a:xfrm>
            <a:solidFill>
              <a:srgbClr val="FF7F00"/>
            </a:solidFill>
          </p:grpSpPr>
          <p:sp>
            <p:nvSpPr>
              <p:cNvPr id="299" name="Forma libre 298">
                <a:extLst>
                  <a:ext uri="{FF2B5EF4-FFF2-40B4-BE49-F238E27FC236}">
                    <a16:creationId xmlns:a16="http://schemas.microsoft.com/office/drawing/2014/main" id="{967C284D-C293-A34C-8B7D-50CC674BF5EB}"/>
                  </a:ext>
                </a:extLst>
              </p:cNvPr>
              <p:cNvSpPr/>
              <p:nvPr/>
            </p:nvSpPr>
            <p:spPr>
              <a:xfrm>
                <a:off x="3827622" y="4448658"/>
                <a:ext cx="152071" cy="156159"/>
              </a:xfrm>
              <a:custGeom>
                <a:avLst/>
                <a:gdLst>
                  <a:gd name="connsiteX0" fmla="*/ 75792 w 152071"/>
                  <a:gd name="connsiteY0" fmla="*/ 156159 h 156159"/>
                  <a:gd name="connsiteX1" fmla="*/ 75792 w 152071"/>
                  <a:gd name="connsiteY1" fmla="*/ 1 h 156159"/>
                  <a:gd name="connsiteX2" fmla="*/ 75792 w 152071"/>
                  <a:gd name="connsiteY2" fmla="*/ 156159 h 1561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2071" h="156159">
                    <a:moveTo>
                      <a:pt x="75792" y="156159"/>
                    </a:moveTo>
                    <a:cubicBezTo>
                      <a:pt x="177730" y="154485"/>
                      <a:pt x="177265" y="-465"/>
                      <a:pt x="75792" y="1"/>
                    </a:cubicBezTo>
                    <a:cubicBezTo>
                      <a:pt x="-24969" y="467"/>
                      <a:pt x="-25558" y="153459"/>
                      <a:pt x="75792" y="156159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300" name="Forma libre 299">
                <a:extLst>
                  <a:ext uri="{FF2B5EF4-FFF2-40B4-BE49-F238E27FC236}">
                    <a16:creationId xmlns:a16="http://schemas.microsoft.com/office/drawing/2014/main" id="{4407DE35-6096-4847-99CA-69F73E6FAE9D}"/>
                  </a:ext>
                </a:extLst>
              </p:cNvPr>
              <p:cNvSpPr/>
              <p:nvPr/>
            </p:nvSpPr>
            <p:spPr>
              <a:xfrm>
                <a:off x="2058538" y="5936079"/>
                <a:ext cx="167510" cy="190858"/>
              </a:xfrm>
              <a:custGeom>
                <a:avLst/>
                <a:gdLst>
                  <a:gd name="connsiteX0" fmla="*/ 167511 w 167510"/>
                  <a:gd name="connsiteY0" fmla="*/ 91093 h 190858"/>
                  <a:gd name="connsiteX1" fmla="*/ 76527 w 167510"/>
                  <a:gd name="connsiteY1" fmla="*/ 0 h 190858"/>
                  <a:gd name="connsiteX2" fmla="*/ 72166 w 167510"/>
                  <a:gd name="connsiteY2" fmla="*/ 190859 h 190858"/>
                  <a:gd name="connsiteX3" fmla="*/ 167511 w 167510"/>
                  <a:gd name="connsiteY3" fmla="*/ 91093 h 1908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67510" h="190858">
                    <a:moveTo>
                      <a:pt x="167511" y="91093"/>
                    </a:moveTo>
                    <a:cubicBezTo>
                      <a:pt x="137183" y="60729"/>
                      <a:pt x="106855" y="30364"/>
                      <a:pt x="76527" y="0"/>
                    </a:cubicBezTo>
                    <a:cubicBezTo>
                      <a:pt x="-20519" y="101563"/>
                      <a:pt x="-28842" y="89752"/>
                      <a:pt x="72166" y="190859"/>
                    </a:cubicBezTo>
                    <a:lnTo>
                      <a:pt x="167511" y="91093"/>
                    </a:ln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24" name="Gráfico 137">
              <a:extLst>
                <a:ext uri="{FF2B5EF4-FFF2-40B4-BE49-F238E27FC236}">
                  <a16:creationId xmlns:a16="http://schemas.microsoft.com/office/drawing/2014/main" id="{17A74166-6FCC-D547-BBF8-D27A7597B8FD}"/>
                </a:ext>
              </a:extLst>
            </p:cNvPr>
            <p:cNvGrpSpPr/>
            <p:nvPr/>
          </p:nvGrpSpPr>
          <p:grpSpPr>
            <a:xfrm>
              <a:off x="-149166" y="4143655"/>
              <a:ext cx="1234355" cy="1561434"/>
              <a:chOff x="-149166" y="4143655"/>
              <a:chExt cx="1234355" cy="1561434"/>
            </a:xfrm>
            <a:solidFill>
              <a:srgbClr val="007FFF"/>
            </a:solidFill>
          </p:grpSpPr>
          <p:sp>
            <p:nvSpPr>
              <p:cNvPr id="296" name="Forma libre 295">
                <a:extLst>
                  <a:ext uri="{FF2B5EF4-FFF2-40B4-BE49-F238E27FC236}">
                    <a16:creationId xmlns:a16="http://schemas.microsoft.com/office/drawing/2014/main" id="{A23B8996-12BD-3E4E-8B87-86BF46C6A4E5}"/>
                  </a:ext>
                </a:extLst>
              </p:cNvPr>
              <p:cNvSpPr/>
              <p:nvPr/>
            </p:nvSpPr>
            <p:spPr>
              <a:xfrm>
                <a:off x="682905" y="5514221"/>
                <a:ext cx="167173" cy="190868"/>
              </a:xfrm>
              <a:custGeom>
                <a:avLst/>
                <a:gdLst>
                  <a:gd name="connsiteX0" fmla="*/ 167174 w 167173"/>
                  <a:gd name="connsiteY0" fmla="*/ 91103 h 190868"/>
                  <a:gd name="connsiteX1" fmla="*/ 80494 w 167173"/>
                  <a:gd name="connsiteY1" fmla="*/ 0 h 190868"/>
                  <a:gd name="connsiteX2" fmla="*/ 71866 w 167173"/>
                  <a:gd name="connsiteY2" fmla="*/ 190868 h 190868"/>
                  <a:gd name="connsiteX3" fmla="*/ 167174 w 167173"/>
                  <a:gd name="connsiteY3" fmla="*/ 91103 h 19086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67173" h="190868">
                    <a:moveTo>
                      <a:pt x="167174" y="91103"/>
                    </a:moveTo>
                    <a:cubicBezTo>
                      <a:pt x="138280" y="60738"/>
                      <a:pt x="109387" y="30364"/>
                      <a:pt x="80494" y="0"/>
                    </a:cubicBezTo>
                    <a:cubicBezTo>
                      <a:pt x="-19954" y="100565"/>
                      <a:pt x="-30386" y="88554"/>
                      <a:pt x="71866" y="190868"/>
                    </a:cubicBezTo>
                    <a:cubicBezTo>
                      <a:pt x="103639" y="157623"/>
                      <a:pt x="135401" y="124358"/>
                      <a:pt x="167174" y="91103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97" name="Forma libre 296">
                <a:extLst>
                  <a:ext uri="{FF2B5EF4-FFF2-40B4-BE49-F238E27FC236}">
                    <a16:creationId xmlns:a16="http://schemas.microsoft.com/office/drawing/2014/main" id="{4925C971-F3CC-B24C-BBD1-31A1A309C8F0}"/>
                  </a:ext>
                </a:extLst>
              </p:cNvPr>
              <p:cNvSpPr/>
              <p:nvPr/>
            </p:nvSpPr>
            <p:spPr>
              <a:xfrm>
                <a:off x="-149166" y="5561521"/>
                <a:ext cx="148610" cy="128586"/>
              </a:xfrm>
              <a:custGeom>
                <a:avLst/>
                <a:gdLst>
                  <a:gd name="connsiteX0" fmla="*/ 71875 w 148610"/>
                  <a:gd name="connsiteY0" fmla="*/ 128534 h 128586"/>
                  <a:gd name="connsiteX1" fmla="*/ 63201 w 148610"/>
                  <a:gd name="connsiteY1" fmla="*/ 743 h 128586"/>
                  <a:gd name="connsiteX2" fmla="*/ 71875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5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5" y="128534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98" name="Forma libre 297">
                <a:extLst>
                  <a:ext uri="{FF2B5EF4-FFF2-40B4-BE49-F238E27FC236}">
                    <a16:creationId xmlns:a16="http://schemas.microsoft.com/office/drawing/2014/main" id="{92C24774-02F6-CB4D-998F-55315E1C492D}"/>
                  </a:ext>
                </a:extLst>
              </p:cNvPr>
              <p:cNvSpPr/>
              <p:nvPr/>
            </p:nvSpPr>
            <p:spPr>
              <a:xfrm>
                <a:off x="934166" y="4143655"/>
                <a:ext cx="151022" cy="157228"/>
              </a:xfrm>
              <a:custGeom>
                <a:avLst/>
                <a:gdLst>
                  <a:gd name="connsiteX0" fmla="*/ 74108 w 151022"/>
                  <a:gd name="connsiteY0" fmla="*/ 157228 h 157228"/>
                  <a:gd name="connsiteX1" fmla="*/ 87105 w 151022"/>
                  <a:gd name="connsiteY1" fmla="*/ 1080 h 157228"/>
                  <a:gd name="connsiteX2" fmla="*/ 74108 w 151022"/>
                  <a:gd name="connsiteY2" fmla="*/ 157228 h 15722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1022" h="157228">
                    <a:moveTo>
                      <a:pt x="74108" y="157228"/>
                    </a:moveTo>
                    <a:cubicBezTo>
                      <a:pt x="167809" y="156800"/>
                      <a:pt x="180313" y="15163"/>
                      <a:pt x="87105" y="1080"/>
                    </a:cubicBezTo>
                    <a:cubicBezTo>
                      <a:pt x="-17978" y="-14802"/>
                      <a:pt x="-34729" y="149659"/>
                      <a:pt x="74108" y="157228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25" name="Forma libre 224">
              <a:extLst>
                <a:ext uri="{FF2B5EF4-FFF2-40B4-BE49-F238E27FC236}">
                  <a16:creationId xmlns:a16="http://schemas.microsoft.com/office/drawing/2014/main" id="{E5092762-2B32-3946-BF7E-711F3E61666F}"/>
                </a:ext>
              </a:extLst>
            </p:cNvPr>
            <p:cNvSpPr/>
            <p:nvPr/>
          </p:nvSpPr>
          <p:spPr>
            <a:xfrm>
              <a:off x="815096" y="3848273"/>
              <a:ext cx="149985" cy="160483"/>
            </a:xfrm>
            <a:custGeom>
              <a:avLst/>
              <a:gdLst>
                <a:gd name="connsiteX0" fmla="*/ 74222 w 149985"/>
                <a:gd name="connsiteY0" fmla="*/ 160483 h 160483"/>
                <a:gd name="connsiteX1" fmla="*/ 74222 w 149985"/>
                <a:gd name="connsiteY1" fmla="*/ 8 h 160483"/>
                <a:gd name="connsiteX2" fmla="*/ 74222 w 149985"/>
                <a:gd name="connsiteY2" fmla="*/ 160483 h 16048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9985" h="160483">
                  <a:moveTo>
                    <a:pt x="74222" y="160483"/>
                  </a:moveTo>
                  <a:cubicBezTo>
                    <a:pt x="174783" y="157630"/>
                    <a:pt x="175696" y="-1285"/>
                    <a:pt x="74222" y="8"/>
                  </a:cubicBezTo>
                  <a:cubicBezTo>
                    <a:pt x="-27650" y="1311"/>
                    <a:pt x="-21788" y="150555"/>
                    <a:pt x="74222" y="160483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26" name="Forma libre 225">
              <a:extLst>
                <a:ext uri="{FF2B5EF4-FFF2-40B4-BE49-F238E27FC236}">
                  <a16:creationId xmlns:a16="http://schemas.microsoft.com/office/drawing/2014/main" id="{3B46EBFA-92B5-3246-B96D-0E41A737A7E6}"/>
                </a:ext>
              </a:extLst>
            </p:cNvPr>
            <p:cNvSpPr/>
            <p:nvPr/>
          </p:nvSpPr>
          <p:spPr>
            <a:xfrm>
              <a:off x="1072958" y="6613567"/>
              <a:ext cx="186338" cy="167300"/>
            </a:xfrm>
            <a:custGeom>
              <a:avLst/>
              <a:gdLst>
                <a:gd name="connsiteX0" fmla="*/ 186338 w 186338"/>
                <a:gd name="connsiteY0" fmla="*/ 91074 h 167300"/>
                <a:gd name="connsiteX1" fmla="*/ 99659 w 186338"/>
                <a:gd name="connsiteY1" fmla="*/ 0 h 167300"/>
                <a:gd name="connsiteX2" fmla="*/ 0 w 186338"/>
                <a:gd name="connsiteY2" fmla="*/ 99747 h 167300"/>
                <a:gd name="connsiteX3" fmla="*/ 186338 w 186338"/>
                <a:gd name="connsiteY3" fmla="*/ 91074 h 1673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86338" h="167300">
                  <a:moveTo>
                    <a:pt x="186338" y="91074"/>
                  </a:moveTo>
                  <a:cubicBezTo>
                    <a:pt x="157445" y="60719"/>
                    <a:pt x="128552" y="30355"/>
                    <a:pt x="99659" y="0"/>
                  </a:cubicBezTo>
                  <a:cubicBezTo>
                    <a:pt x="66433" y="33246"/>
                    <a:pt x="33216" y="66501"/>
                    <a:pt x="0" y="99747"/>
                  </a:cubicBezTo>
                  <a:cubicBezTo>
                    <a:pt x="94271" y="189623"/>
                    <a:pt x="108713" y="192866"/>
                    <a:pt x="186338" y="91074"/>
                  </a:cubicBezTo>
                </a:path>
              </a:pathLst>
            </a:custGeom>
            <a:solidFill>
              <a:srgbClr val="007FFF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227" name="Gráfico 137">
              <a:extLst>
                <a:ext uri="{FF2B5EF4-FFF2-40B4-BE49-F238E27FC236}">
                  <a16:creationId xmlns:a16="http://schemas.microsoft.com/office/drawing/2014/main" id="{81E4F810-87A1-E241-824A-5199C56088AF}"/>
                </a:ext>
              </a:extLst>
            </p:cNvPr>
            <p:cNvGrpSpPr/>
            <p:nvPr/>
          </p:nvGrpSpPr>
          <p:grpSpPr>
            <a:xfrm>
              <a:off x="1955868" y="4444727"/>
              <a:ext cx="1188086" cy="3804093"/>
              <a:chOff x="1955868" y="4444727"/>
              <a:chExt cx="1188086" cy="3804093"/>
            </a:xfrm>
            <a:solidFill>
              <a:srgbClr val="FF7F00"/>
            </a:solidFill>
          </p:grpSpPr>
          <p:sp>
            <p:nvSpPr>
              <p:cNvPr id="294" name="Forma libre 293">
                <a:extLst>
                  <a:ext uri="{FF2B5EF4-FFF2-40B4-BE49-F238E27FC236}">
                    <a16:creationId xmlns:a16="http://schemas.microsoft.com/office/drawing/2014/main" id="{D5AC8FDD-CD23-BE4B-986F-84D848F4EBAA}"/>
                  </a:ext>
                </a:extLst>
              </p:cNvPr>
              <p:cNvSpPr/>
              <p:nvPr/>
            </p:nvSpPr>
            <p:spPr>
              <a:xfrm>
                <a:off x="3005255" y="4444727"/>
                <a:ext cx="138699" cy="136068"/>
              </a:xfrm>
              <a:custGeom>
                <a:avLst/>
                <a:gdLst>
                  <a:gd name="connsiteX0" fmla="*/ 134338 w 138699"/>
                  <a:gd name="connsiteY0" fmla="*/ 129559 h 136068"/>
                  <a:gd name="connsiteX1" fmla="*/ 138699 w 138699"/>
                  <a:gd name="connsiteY1" fmla="*/ 3775 h 136068"/>
                  <a:gd name="connsiteX2" fmla="*/ 0 w 138699"/>
                  <a:gd name="connsiteY2" fmla="*/ 85282 h 136068"/>
                  <a:gd name="connsiteX3" fmla="*/ 134338 w 138699"/>
                  <a:gd name="connsiteY3" fmla="*/ 129559 h 13606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99" h="136068">
                    <a:moveTo>
                      <a:pt x="134338" y="129559"/>
                    </a:moveTo>
                    <a:cubicBezTo>
                      <a:pt x="135792" y="87631"/>
                      <a:pt x="137246" y="45703"/>
                      <a:pt x="138699" y="3775"/>
                    </a:cubicBezTo>
                    <a:cubicBezTo>
                      <a:pt x="32808" y="3775"/>
                      <a:pt x="0" y="-26656"/>
                      <a:pt x="0" y="85282"/>
                    </a:cubicBezTo>
                    <a:cubicBezTo>
                      <a:pt x="10" y="161112"/>
                      <a:pt x="85853" y="129559"/>
                      <a:pt x="134338" y="129559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95" name="Forma libre 294">
                <a:extLst>
                  <a:ext uri="{FF2B5EF4-FFF2-40B4-BE49-F238E27FC236}">
                    <a16:creationId xmlns:a16="http://schemas.microsoft.com/office/drawing/2014/main" id="{9340CEF7-526C-2948-B050-3B62B05F1651}"/>
                  </a:ext>
                </a:extLst>
              </p:cNvPr>
              <p:cNvSpPr/>
              <p:nvPr/>
            </p:nvSpPr>
            <p:spPr>
              <a:xfrm>
                <a:off x="1955868" y="8091584"/>
                <a:ext cx="151021" cy="157236"/>
              </a:xfrm>
              <a:custGeom>
                <a:avLst/>
                <a:gdLst>
                  <a:gd name="connsiteX0" fmla="*/ 74116 w 151021"/>
                  <a:gd name="connsiteY0" fmla="*/ 157236 h 157236"/>
                  <a:gd name="connsiteX1" fmla="*/ 87104 w 151021"/>
                  <a:gd name="connsiteY1" fmla="*/ 1078 h 157236"/>
                  <a:gd name="connsiteX2" fmla="*/ 74116 w 151021"/>
                  <a:gd name="connsiteY2" fmla="*/ 157236 h 15723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1021" h="157236">
                    <a:moveTo>
                      <a:pt x="74116" y="157236"/>
                    </a:moveTo>
                    <a:cubicBezTo>
                      <a:pt x="167807" y="156808"/>
                      <a:pt x="180311" y="15172"/>
                      <a:pt x="87104" y="1078"/>
                    </a:cubicBezTo>
                    <a:cubicBezTo>
                      <a:pt x="-17980" y="-14793"/>
                      <a:pt x="-34731" y="149667"/>
                      <a:pt x="74116" y="157236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28" name="Forma libre 227">
              <a:extLst>
                <a:ext uri="{FF2B5EF4-FFF2-40B4-BE49-F238E27FC236}">
                  <a16:creationId xmlns:a16="http://schemas.microsoft.com/office/drawing/2014/main" id="{6DDEABF7-D87F-8541-9293-67125DDA1BA9}"/>
                </a:ext>
              </a:extLst>
            </p:cNvPr>
            <p:cNvSpPr/>
            <p:nvPr/>
          </p:nvSpPr>
          <p:spPr>
            <a:xfrm>
              <a:off x="557554" y="7355066"/>
              <a:ext cx="138689" cy="136066"/>
            </a:xfrm>
            <a:custGeom>
              <a:avLst/>
              <a:gdLst>
                <a:gd name="connsiteX0" fmla="*/ 134329 w 138689"/>
                <a:gd name="connsiteY0" fmla="*/ 129557 h 136066"/>
                <a:gd name="connsiteX1" fmla="*/ 138690 w 138689"/>
                <a:gd name="connsiteY1" fmla="*/ 3773 h 136066"/>
                <a:gd name="connsiteX2" fmla="*/ 0 w 138689"/>
                <a:gd name="connsiteY2" fmla="*/ 85280 h 136066"/>
                <a:gd name="connsiteX3" fmla="*/ 134329 w 138689"/>
                <a:gd name="connsiteY3" fmla="*/ 129557 h 1360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8689" h="136066">
                  <a:moveTo>
                    <a:pt x="134329" y="129557"/>
                  </a:moveTo>
                  <a:cubicBezTo>
                    <a:pt x="135782" y="87629"/>
                    <a:pt x="137236" y="45710"/>
                    <a:pt x="138690" y="3773"/>
                  </a:cubicBezTo>
                  <a:cubicBezTo>
                    <a:pt x="32798" y="3773"/>
                    <a:pt x="0" y="-26649"/>
                    <a:pt x="0" y="85280"/>
                  </a:cubicBezTo>
                  <a:cubicBezTo>
                    <a:pt x="9" y="161110"/>
                    <a:pt x="85863" y="129557"/>
                    <a:pt x="134329" y="129557"/>
                  </a:cubicBezTo>
                </a:path>
              </a:pathLst>
            </a:custGeom>
            <a:solidFill>
              <a:srgbClr val="4CBBBD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29" name="Forma libre 228">
              <a:extLst>
                <a:ext uri="{FF2B5EF4-FFF2-40B4-BE49-F238E27FC236}">
                  <a16:creationId xmlns:a16="http://schemas.microsoft.com/office/drawing/2014/main" id="{0532278A-A81E-7246-901B-B4116D897D36}"/>
                </a:ext>
              </a:extLst>
            </p:cNvPr>
            <p:cNvSpPr/>
            <p:nvPr/>
          </p:nvSpPr>
          <p:spPr>
            <a:xfrm>
              <a:off x="905166" y="4383532"/>
              <a:ext cx="186338" cy="168092"/>
            </a:xfrm>
            <a:custGeom>
              <a:avLst/>
              <a:gdLst>
                <a:gd name="connsiteX0" fmla="*/ 186339 w 186338"/>
                <a:gd name="connsiteY0" fmla="*/ 68317 h 168092"/>
                <a:gd name="connsiteX1" fmla="*/ 0 w 186338"/>
                <a:gd name="connsiteY1" fmla="*/ 77000 h 168092"/>
                <a:gd name="connsiteX2" fmla="*/ 91031 w 186338"/>
                <a:gd name="connsiteY2" fmla="*/ 168093 h 168092"/>
                <a:gd name="connsiteX3" fmla="*/ 186339 w 186338"/>
                <a:gd name="connsiteY3" fmla="*/ 68317 h 1680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86338" h="168092">
                  <a:moveTo>
                    <a:pt x="186339" y="68317"/>
                  </a:moveTo>
                  <a:cubicBezTo>
                    <a:pt x="87963" y="-30155"/>
                    <a:pt x="98908" y="-17707"/>
                    <a:pt x="0" y="77000"/>
                  </a:cubicBezTo>
                  <a:cubicBezTo>
                    <a:pt x="30337" y="107364"/>
                    <a:pt x="60684" y="137728"/>
                    <a:pt x="91031" y="168093"/>
                  </a:cubicBezTo>
                  <a:cubicBezTo>
                    <a:pt x="122794" y="134828"/>
                    <a:pt x="154566" y="101572"/>
                    <a:pt x="186339" y="68317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0" name="Forma libre 229">
              <a:extLst>
                <a:ext uri="{FF2B5EF4-FFF2-40B4-BE49-F238E27FC236}">
                  <a16:creationId xmlns:a16="http://schemas.microsoft.com/office/drawing/2014/main" id="{CD1532CF-F688-9841-99AD-7C2EBA56DD4B}"/>
                </a:ext>
              </a:extLst>
            </p:cNvPr>
            <p:cNvSpPr/>
            <p:nvPr/>
          </p:nvSpPr>
          <p:spPr>
            <a:xfrm>
              <a:off x="2507737" y="6282222"/>
              <a:ext cx="149115" cy="142215"/>
            </a:xfrm>
            <a:custGeom>
              <a:avLst/>
              <a:gdLst>
                <a:gd name="connsiteX0" fmla="*/ 143018 w 149115"/>
                <a:gd name="connsiteY0" fmla="*/ 135322 h 142215"/>
                <a:gd name="connsiteX1" fmla="*/ 143018 w 149115"/>
                <a:gd name="connsiteY1" fmla="*/ 5192 h 142215"/>
                <a:gd name="connsiteX2" fmla="*/ 4318 w 149115"/>
                <a:gd name="connsiteY2" fmla="*/ 5192 h 142215"/>
                <a:gd name="connsiteX3" fmla="*/ 4318 w 149115"/>
                <a:gd name="connsiteY3" fmla="*/ 135322 h 142215"/>
                <a:gd name="connsiteX4" fmla="*/ 143018 w 149115"/>
                <a:gd name="connsiteY4" fmla="*/ 135322 h 1422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49115" h="142215">
                  <a:moveTo>
                    <a:pt x="143018" y="135322"/>
                  </a:moveTo>
                  <a:cubicBezTo>
                    <a:pt x="143018" y="114002"/>
                    <a:pt x="156738" y="17821"/>
                    <a:pt x="143018" y="5192"/>
                  </a:cubicBezTo>
                  <a:cubicBezTo>
                    <a:pt x="135493" y="-1731"/>
                    <a:pt x="11844" y="-1731"/>
                    <a:pt x="4318" y="5192"/>
                  </a:cubicBezTo>
                  <a:cubicBezTo>
                    <a:pt x="-1439" y="10498"/>
                    <a:pt x="-1439" y="130016"/>
                    <a:pt x="4318" y="135322"/>
                  </a:cubicBezTo>
                  <a:cubicBezTo>
                    <a:pt x="21183" y="150833"/>
                    <a:pt x="117878" y="135322"/>
                    <a:pt x="143018" y="135322"/>
                  </a:cubicBezTo>
                </a:path>
              </a:pathLst>
            </a:custGeom>
            <a:solidFill>
              <a:srgbClr val="007FFF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1" name="Forma libre 230">
              <a:extLst>
                <a:ext uri="{FF2B5EF4-FFF2-40B4-BE49-F238E27FC236}">
                  <a16:creationId xmlns:a16="http://schemas.microsoft.com/office/drawing/2014/main" id="{856AC9F5-0188-724E-81F7-0C0EF6E9C49A}"/>
                </a:ext>
              </a:extLst>
            </p:cNvPr>
            <p:cNvSpPr/>
            <p:nvPr/>
          </p:nvSpPr>
          <p:spPr>
            <a:xfrm>
              <a:off x="255251" y="8394826"/>
              <a:ext cx="138642" cy="136069"/>
            </a:xfrm>
            <a:custGeom>
              <a:avLst/>
              <a:gdLst>
                <a:gd name="connsiteX0" fmla="*/ 134319 w 138642"/>
                <a:gd name="connsiteY0" fmla="*/ 129564 h 136069"/>
                <a:gd name="connsiteX1" fmla="*/ 138642 w 138642"/>
                <a:gd name="connsiteY1" fmla="*/ 3770 h 136069"/>
                <a:gd name="connsiteX2" fmla="*/ 0 w 138642"/>
                <a:gd name="connsiteY2" fmla="*/ 85278 h 136069"/>
                <a:gd name="connsiteX3" fmla="*/ 134319 w 138642"/>
                <a:gd name="connsiteY3" fmla="*/ 129564 h 1360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38642" h="136069">
                  <a:moveTo>
                    <a:pt x="134319" y="129564"/>
                  </a:moveTo>
                  <a:cubicBezTo>
                    <a:pt x="135754" y="87636"/>
                    <a:pt x="137198" y="45708"/>
                    <a:pt x="138642" y="3770"/>
                  </a:cubicBezTo>
                  <a:cubicBezTo>
                    <a:pt x="32760" y="3770"/>
                    <a:pt x="0" y="-26641"/>
                    <a:pt x="0" y="85278"/>
                  </a:cubicBezTo>
                  <a:cubicBezTo>
                    <a:pt x="-9" y="161108"/>
                    <a:pt x="85654" y="129564"/>
                    <a:pt x="134319" y="129564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2" name="Forma libre 231">
              <a:extLst>
                <a:ext uri="{FF2B5EF4-FFF2-40B4-BE49-F238E27FC236}">
                  <a16:creationId xmlns:a16="http://schemas.microsoft.com/office/drawing/2014/main" id="{70900E16-F689-B44E-A7D4-5A95E46C9D5B}"/>
                </a:ext>
              </a:extLst>
            </p:cNvPr>
            <p:cNvSpPr/>
            <p:nvPr/>
          </p:nvSpPr>
          <p:spPr>
            <a:xfrm>
              <a:off x="4504149" y="3726725"/>
              <a:ext cx="148470" cy="157259"/>
            </a:xfrm>
            <a:custGeom>
              <a:avLst/>
              <a:gdLst>
                <a:gd name="connsiteX0" fmla="*/ 71893 w 148470"/>
                <a:gd name="connsiteY0" fmla="*/ 157203 h 157259"/>
                <a:gd name="connsiteX1" fmla="*/ 63218 w 148470"/>
                <a:gd name="connsiteY1" fmla="*/ 1055 h 157259"/>
                <a:gd name="connsiteX2" fmla="*/ 71893 w 148470"/>
                <a:gd name="connsiteY2" fmla="*/ 157203 h 1572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8470" h="157259">
                  <a:moveTo>
                    <a:pt x="71893" y="157203"/>
                  </a:moveTo>
                  <a:cubicBezTo>
                    <a:pt x="180492" y="152439"/>
                    <a:pt x="169964" y="-14760"/>
                    <a:pt x="63218" y="1055"/>
                  </a:cubicBezTo>
                  <a:cubicBezTo>
                    <a:pt x="-39110" y="16213"/>
                    <a:pt x="-3186" y="160522"/>
                    <a:pt x="71893" y="157203"/>
                  </a:cubicBezTo>
                </a:path>
              </a:pathLst>
            </a:custGeom>
            <a:solidFill>
              <a:srgbClr val="007FFF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233" name="Gráfico 137">
              <a:extLst>
                <a:ext uri="{FF2B5EF4-FFF2-40B4-BE49-F238E27FC236}">
                  <a16:creationId xmlns:a16="http://schemas.microsoft.com/office/drawing/2014/main" id="{82E3BDE7-16C2-7C46-AC23-46F41D8E8048}"/>
                </a:ext>
              </a:extLst>
            </p:cNvPr>
            <p:cNvGrpSpPr/>
            <p:nvPr/>
          </p:nvGrpSpPr>
          <p:grpSpPr>
            <a:xfrm>
              <a:off x="942753" y="5632681"/>
              <a:ext cx="1301442" cy="411869"/>
              <a:chOff x="942753" y="5632681"/>
              <a:chExt cx="1301442" cy="411869"/>
            </a:xfrm>
            <a:solidFill>
              <a:srgbClr val="FF7F00"/>
            </a:solidFill>
          </p:grpSpPr>
          <p:sp>
            <p:nvSpPr>
              <p:cNvPr id="292" name="Forma libre 291">
                <a:extLst>
                  <a:ext uri="{FF2B5EF4-FFF2-40B4-BE49-F238E27FC236}">
                    <a16:creationId xmlns:a16="http://schemas.microsoft.com/office/drawing/2014/main" id="{CC47F9E6-1A64-7449-A258-67B7C78BF23B}"/>
                  </a:ext>
                </a:extLst>
              </p:cNvPr>
              <p:cNvSpPr/>
              <p:nvPr/>
            </p:nvSpPr>
            <p:spPr>
              <a:xfrm>
                <a:off x="2057858" y="5632681"/>
                <a:ext cx="186338" cy="168094"/>
              </a:xfrm>
              <a:custGeom>
                <a:avLst/>
                <a:gdLst>
                  <a:gd name="connsiteX0" fmla="*/ 186338 w 186338"/>
                  <a:gd name="connsiteY0" fmla="*/ 68310 h 168094"/>
                  <a:gd name="connsiteX1" fmla="*/ 0 w 186338"/>
                  <a:gd name="connsiteY1" fmla="*/ 76992 h 168094"/>
                  <a:gd name="connsiteX2" fmla="*/ 90984 w 186338"/>
                  <a:gd name="connsiteY2" fmla="*/ 168095 h 168094"/>
                  <a:gd name="connsiteX3" fmla="*/ 186338 w 186338"/>
                  <a:gd name="connsiteY3" fmla="*/ 68310 h 16809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86338" h="168094">
                    <a:moveTo>
                      <a:pt x="186338" y="68310"/>
                    </a:moveTo>
                    <a:cubicBezTo>
                      <a:pt x="87963" y="-30153"/>
                      <a:pt x="98908" y="-17705"/>
                      <a:pt x="0" y="76992"/>
                    </a:cubicBezTo>
                    <a:cubicBezTo>
                      <a:pt x="30328" y="107357"/>
                      <a:pt x="60656" y="137730"/>
                      <a:pt x="90984" y="168095"/>
                    </a:cubicBezTo>
                    <a:cubicBezTo>
                      <a:pt x="120666" y="138377"/>
                      <a:pt x="169227" y="91723"/>
                      <a:pt x="186338" y="6831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93" name="Forma libre 292">
                <a:extLst>
                  <a:ext uri="{FF2B5EF4-FFF2-40B4-BE49-F238E27FC236}">
                    <a16:creationId xmlns:a16="http://schemas.microsoft.com/office/drawing/2014/main" id="{F0462C16-F753-F04B-A6A4-5410264BC1CA}"/>
                  </a:ext>
                </a:extLst>
              </p:cNvPr>
              <p:cNvSpPr/>
              <p:nvPr/>
            </p:nvSpPr>
            <p:spPr>
              <a:xfrm>
                <a:off x="942753" y="5885981"/>
                <a:ext cx="186376" cy="158569"/>
              </a:xfrm>
              <a:custGeom>
                <a:avLst/>
                <a:gdLst>
                  <a:gd name="connsiteX0" fmla="*/ 186376 w 186376"/>
                  <a:gd name="connsiteY0" fmla="*/ 64448 h 158569"/>
                  <a:gd name="connsiteX1" fmla="*/ 0 w 186376"/>
                  <a:gd name="connsiteY1" fmla="*/ 72639 h 158569"/>
                  <a:gd name="connsiteX2" fmla="*/ 91041 w 186376"/>
                  <a:gd name="connsiteY2" fmla="*/ 158569 h 158569"/>
                  <a:gd name="connsiteX3" fmla="*/ 186376 w 186376"/>
                  <a:gd name="connsiteY3" fmla="*/ 64449 h 15856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86376" h="158569">
                    <a:moveTo>
                      <a:pt x="186376" y="64448"/>
                    </a:moveTo>
                    <a:cubicBezTo>
                      <a:pt x="85302" y="-26417"/>
                      <a:pt x="96998" y="-18943"/>
                      <a:pt x="0" y="72639"/>
                    </a:cubicBezTo>
                    <a:cubicBezTo>
                      <a:pt x="30347" y="101277"/>
                      <a:pt x="60694" y="129932"/>
                      <a:pt x="91041" y="158569"/>
                    </a:cubicBezTo>
                    <a:cubicBezTo>
                      <a:pt x="122813" y="127195"/>
                      <a:pt x="154604" y="95822"/>
                      <a:pt x="186376" y="64449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34" name="Gráfico 137">
              <a:extLst>
                <a:ext uri="{FF2B5EF4-FFF2-40B4-BE49-F238E27FC236}">
                  <a16:creationId xmlns:a16="http://schemas.microsoft.com/office/drawing/2014/main" id="{1E25D9B5-2761-1A41-BD6F-B31FAC326703}"/>
                </a:ext>
              </a:extLst>
            </p:cNvPr>
            <p:cNvGrpSpPr/>
            <p:nvPr/>
          </p:nvGrpSpPr>
          <p:grpSpPr>
            <a:xfrm>
              <a:off x="1130895" y="4682630"/>
              <a:ext cx="1134213" cy="2038529"/>
              <a:chOff x="1130895" y="4682630"/>
              <a:chExt cx="1134213" cy="2038529"/>
            </a:xfrm>
            <a:solidFill>
              <a:srgbClr val="007FFF"/>
            </a:solidFill>
          </p:grpSpPr>
          <p:sp>
            <p:nvSpPr>
              <p:cNvPr id="286" name="Forma libre 285">
                <a:extLst>
                  <a:ext uri="{FF2B5EF4-FFF2-40B4-BE49-F238E27FC236}">
                    <a16:creationId xmlns:a16="http://schemas.microsoft.com/office/drawing/2014/main" id="{222C49CB-628D-D642-A8FF-8D70BCBD47D5}"/>
                  </a:ext>
                </a:extLst>
              </p:cNvPr>
              <p:cNvSpPr/>
              <p:nvPr/>
            </p:nvSpPr>
            <p:spPr>
              <a:xfrm>
                <a:off x="1130895" y="4682630"/>
                <a:ext cx="514770" cy="707014"/>
              </a:xfrm>
              <a:custGeom>
                <a:avLst/>
                <a:gdLst>
                  <a:gd name="connsiteX0" fmla="*/ 24743 w 514770"/>
                  <a:gd name="connsiteY0" fmla="*/ 707015 h 707014"/>
                  <a:gd name="connsiteX1" fmla="*/ 206768 w 514770"/>
                  <a:gd name="connsiteY1" fmla="*/ 232055 h 707014"/>
                  <a:gd name="connsiteX2" fmla="*/ 408271 w 514770"/>
                  <a:gd name="connsiteY2" fmla="*/ 140981 h 707014"/>
                  <a:gd name="connsiteX3" fmla="*/ 514428 w 514770"/>
                  <a:gd name="connsiteY3" fmla="*/ 0 h 707014"/>
                  <a:gd name="connsiteX4" fmla="*/ 24743 w 514770"/>
                  <a:gd name="connsiteY4" fmla="*/ 707015 h 70701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514770" h="707014">
                    <a:moveTo>
                      <a:pt x="24743" y="707015"/>
                    </a:moveTo>
                    <a:cubicBezTo>
                      <a:pt x="51774" y="510422"/>
                      <a:pt x="26188" y="358609"/>
                      <a:pt x="206768" y="232055"/>
                    </a:cubicBezTo>
                    <a:cubicBezTo>
                      <a:pt x="267377" y="189575"/>
                      <a:pt x="333733" y="151641"/>
                      <a:pt x="408271" y="140981"/>
                    </a:cubicBezTo>
                    <a:cubicBezTo>
                      <a:pt x="526438" y="124073"/>
                      <a:pt x="514428" y="133810"/>
                      <a:pt x="514428" y="0"/>
                    </a:cubicBezTo>
                    <a:cubicBezTo>
                      <a:pt x="109399" y="31116"/>
                      <a:pt x="-69804" y="348548"/>
                      <a:pt x="24743" y="707015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87" name="Forma libre 286">
                <a:extLst>
                  <a:ext uri="{FF2B5EF4-FFF2-40B4-BE49-F238E27FC236}">
                    <a16:creationId xmlns:a16="http://schemas.microsoft.com/office/drawing/2014/main" id="{129F01CC-49FB-1447-B309-9F21EBE82FF4}"/>
                  </a:ext>
                </a:extLst>
              </p:cNvPr>
              <p:cNvSpPr/>
              <p:nvPr/>
            </p:nvSpPr>
            <p:spPr>
              <a:xfrm>
                <a:off x="1298632" y="5434781"/>
                <a:ext cx="621642" cy="249776"/>
              </a:xfrm>
              <a:custGeom>
                <a:avLst/>
                <a:gdLst>
                  <a:gd name="connsiteX0" fmla="*/ 0 w 621642"/>
                  <a:gd name="connsiteY0" fmla="*/ 206394 h 249776"/>
                  <a:gd name="connsiteX1" fmla="*/ 567728 w 621642"/>
                  <a:gd name="connsiteY1" fmla="*/ 249777 h 249776"/>
                  <a:gd name="connsiteX2" fmla="*/ 444782 w 621642"/>
                  <a:gd name="connsiteY2" fmla="*/ 16524 h 249776"/>
                  <a:gd name="connsiteX3" fmla="*/ 0 w 621642"/>
                  <a:gd name="connsiteY3" fmla="*/ 206394 h 24977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21642" h="249776">
                    <a:moveTo>
                      <a:pt x="0" y="206394"/>
                    </a:moveTo>
                    <a:cubicBezTo>
                      <a:pt x="66062" y="42495"/>
                      <a:pt x="574293" y="50064"/>
                      <a:pt x="567728" y="249777"/>
                    </a:cubicBezTo>
                    <a:cubicBezTo>
                      <a:pt x="710921" y="179586"/>
                      <a:pt x="533438" y="37017"/>
                      <a:pt x="444782" y="16524"/>
                    </a:cubicBezTo>
                    <a:cubicBezTo>
                      <a:pt x="245740" y="-29513"/>
                      <a:pt x="82423" y="16571"/>
                      <a:pt x="0" y="206394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88" name="Forma libre 287">
                <a:extLst>
                  <a:ext uri="{FF2B5EF4-FFF2-40B4-BE49-F238E27FC236}">
                    <a16:creationId xmlns:a16="http://schemas.microsoft.com/office/drawing/2014/main" id="{7CB7C5FD-B3C6-AE41-88D2-3CD2F46BBDC8}"/>
                  </a:ext>
                </a:extLst>
              </p:cNvPr>
              <p:cNvSpPr/>
              <p:nvPr/>
            </p:nvSpPr>
            <p:spPr>
              <a:xfrm>
                <a:off x="1243508" y="5578564"/>
                <a:ext cx="679242" cy="336192"/>
              </a:xfrm>
              <a:custGeom>
                <a:avLst/>
                <a:gdLst>
                  <a:gd name="connsiteX0" fmla="*/ 622919 w 679242"/>
                  <a:gd name="connsiteY0" fmla="*/ 208205 h 336192"/>
                  <a:gd name="connsiteX1" fmla="*/ 3219 w 679242"/>
                  <a:gd name="connsiteY1" fmla="*/ 0 h 336192"/>
                  <a:gd name="connsiteX2" fmla="*/ 679242 w 679242"/>
                  <a:gd name="connsiteY2" fmla="*/ 78074 h 336192"/>
                  <a:gd name="connsiteX3" fmla="*/ 622919 w 679242"/>
                  <a:gd name="connsiteY3" fmla="*/ 208205 h 33619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79242" h="336192">
                    <a:moveTo>
                      <a:pt x="622919" y="208205"/>
                    </a:moveTo>
                    <a:cubicBezTo>
                      <a:pt x="481493" y="463491"/>
                      <a:pt x="-45912" y="307257"/>
                      <a:pt x="3219" y="0"/>
                    </a:cubicBezTo>
                    <a:cubicBezTo>
                      <a:pt x="89262" y="265120"/>
                      <a:pt x="528353" y="290454"/>
                      <a:pt x="679242" y="78074"/>
                    </a:cubicBezTo>
                    <a:cubicBezTo>
                      <a:pt x="662862" y="117188"/>
                      <a:pt x="635555" y="184021"/>
                      <a:pt x="622919" y="208205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89" name="Forma libre 288">
                <a:extLst>
                  <a:ext uri="{FF2B5EF4-FFF2-40B4-BE49-F238E27FC236}">
                    <a16:creationId xmlns:a16="http://schemas.microsoft.com/office/drawing/2014/main" id="{C4A05629-085F-2F4D-9BED-E347A86A242A}"/>
                  </a:ext>
                </a:extLst>
              </p:cNvPr>
              <p:cNvSpPr/>
              <p:nvPr/>
            </p:nvSpPr>
            <p:spPr>
              <a:xfrm>
                <a:off x="1238000" y="5125659"/>
                <a:ext cx="576591" cy="333311"/>
              </a:xfrm>
              <a:custGeom>
                <a:avLst/>
                <a:gdLst>
                  <a:gd name="connsiteX0" fmla="*/ 14 w 576591"/>
                  <a:gd name="connsiteY0" fmla="*/ 333311 h 333311"/>
                  <a:gd name="connsiteX1" fmla="*/ 546041 w 576591"/>
                  <a:gd name="connsiteY1" fmla="*/ 172836 h 333311"/>
                  <a:gd name="connsiteX2" fmla="*/ 349413 w 576591"/>
                  <a:gd name="connsiteY2" fmla="*/ 464 h 333311"/>
                  <a:gd name="connsiteX3" fmla="*/ 14 w 576591"/>
                  <a:gd name="connsiteY3" fmla="*/ 333311 h 33331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6591" h="333311">
                    <a:moveTo>
                      <a:pt x="14" y="333311"/>
                    </a:moveTo>
                    <a:cubicBezTo>
                      <a:pt x="-3007" y="152580"/>
                      <a:pt x="476207" y="-9930"/>
                      <a:pt x="546041" y="172836"/>
                    </a:cubicBezTo>
                    <a:cubicBezTo>
                      <a:pt x="657605" y="56466"/>
                      <a:pt x="434003" y="-6060"/>
                      <a:pt x="349413" y="464"/>
                    </a:cubicBezTo>
                    <a:cubicBezTo>
                      <a:pt x="138162" y="16744"/>
                      <a:pt x="19539" y="133751"/>
                      <a:pt x="14" y="333311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90" name="Forma libre 289">
                <a:extLst>
                  <a:ext uri="{FF2B5EF4-FFF2-40B4-BE49-F238E27FC236}">
                    <a16:creationId xmlns:a16="http://schemas.microsoft.com/office/drawing/2014/main" id="{509EA0CF-B6DC-B64C-9032-11D71EF237FF}"/>
                  </a:ext>
                </a:extLst>
              </p:cNvPr>
              <p:cNvSpPr/>
              <p:nvPr/>
            </p:nvSpPr>
            <p:spPr>
              <a:xfrm>
                <a:off x="1146175" y="5219593"/>
                <a:ext cx="659253" cy="381375"/>
              </a:xfrm>
              <a:custGeom>
                <a:avLst/>
                <a:gdLst>
                  <a:gd name="connsiteX0" fmla="*/ 654408 w 659253"/>
                  <a:gd name="connsiteY0" fmla="*/ 143139 h 381375"/>
                  <a:gd name="connsiteX1" fmla="*/ 379765 w 659253"/>
                  <a:gd name="connsiteY1" fmla="*/ 363069 h 381375"/>
                  <a:gd name="connsiteX2" fmla="*/ 0 w 659253"/>
                  <a:gd name="connsiteY2" fmla="*/ 164821 h 381375"/>
                  <a:gd name="connsiteX3" fmla="*/ 658721 w 659253"/>
                  <a:gd name="connsiteY3" fmla="*/ 0 h 381375"/>
                  <a:gd name="connsiteX4" fmla="*/ 654408 w 659253"/>
                  <a:gd name="connsiteY4" fmla="*/ 143139 h 38137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659253" h="381375">
                    <a:moveTo>
                      <a:pt x="654408" y="143139"/>
                    </a:moveTo>
                    <a:cubicBezTo>
                      <a:pt x="643700" y="267678"/>
                      <a:pt x="477742" y="328026"/>
                      <a:pt x="379765" y="363069"/>
                    </a:cubicBezTo>
                    <a:cubicBezTo>
                      <a:pt x="213740" y="422448"/>
                      <a:pt x="45207" y="332410"/>
                      <a:pt x="0" y="164821"/>
                    </a:cubicBezTo>
                    <a:cubicBezTo>
                      <a:pt x="167707" y="343632"/>
                      <a:pt x="624431" y="275752"/>
                      <a:pt x="658721" y="0"/>
                    </a:cubicBezTo>
                    <a:cubicBezTo>
                      <a:pt x="658721" y="45675"/>
                      <a:pt x="661486" y="105177"/>
                      <a:pt x="654408" y="143139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91" name="Forma libre 290">
                <a:extLst>
                  <a:ext uri="{FF2B5EF4-FFF2-40B4-BE49-F238E27FC236}">
                    <a16:creationId xmlns:a16="http://schemas.microsoft.com/office/drawing/2014/main" id="{A78795BA-0727-574A-BAF6-C0A7C1572E64}"/>
                  </a:ext>
                </a:extLst>
              </p:cNvPr>
              <p:cNvSpPr/>
              <p:nvPr/>
            </p:nvSpPr>
            <p:spPr>
              <a:xfrm>
                <a:off x="1279806" y="5749566"/>
                <a:ext cx="985301" cy="971592"/>
              </a:xfrm>
              <a:custGeom>
                <a:avLst/>
                <a:gdLst>
                  <a:gd name="connsiteX0" fmla="*/ 985293 w 985301"/>
                  <a:gd name="connsiteY0" fmla="*/ 746052 h 971592"/>
                  <a:gd name="connsiteX1" fmla="*/ 469584 w 985301"/>
                  <a:gd name="connsiteY1" fmla="*/ 468436 h 971592"/>
                  <a:gd name="connsiteX2" fmla="*/ 1562 w 985301"/>
                  <a:gd name="connsiteY2" fmla="*/ 0 h 971592"/>
                  <a:gd name="connsiteX3" fmla="*/ 412766 w 985301"/>
                  <a:gd name="connsiteY3" fmla="*/ 585415 h 971592"/>
                  <a:gd name="connsiteX4" fmla="*/ 985302 w 985301"/>
                  <a:gd name="connsiteY4" fmla="*/ 971593 h 971592"/>
                  <a:gd name="connsiteX5" fmla="*/ 985292 w 985301"/>
                  <a:gd name="connsiteY5" fmla="*/ 746052 h 97159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85301" h="971592">
                    <a:moveTo>
                      <a:pt x="985293" y="746052"/>
                    </a:moveTo>
                    <a:cubicBezTo>
                      <a:pt x="883534" y="515738"/>
                      <a:pt x="676036" y="530630"/>
                      <a:pt x="469584" y="468436"/>
                    </a:cubicBezTo>
                    <a:cubicBezTo>
                      <a:pt x="235017" y="397780"/>
                      <a:pt x="80023" y="232939"/>
                      <a:pt x="1562" y="0"/>
                    </a:cubicBezTo>
                    <a:cubicBezTo>
                      <a:pt x="-19588" y="261268"/>
                      <a:pt x="177021" y="506770"/>
                      <a:pt x="412766" y="585415"/>
                    </a:cubicBezTo>
                    <a:cubicBezTo>
                      <a:pt x="634953" y="659524"/>
                      <a:pt x="959677" y="660475"/>
                      <a:pt x="985302" y="971593"/>
                    </a:cubicBezTo>
                    <a:cubicBezTo>
                      <a:pt x="985292" y="896419"/>
                      <a:pt x="985292" y="821235"/>
                      <a:pt x="985292" y="746052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35" name="Gráfico 137">
              <a:extLst>
                <a:ext uri="{FF2B5EF4-FFF2-40B4-BE49-F238E27FC236}">
                  <a16:creationId xmlns:a16="http://schemas.microsoft.com/office/drawing/2014/main" id="{DEFCF4DD-FC88-8148-B034-1BA3DCF3165E}"/>
                </a:ext>
              </a:extLst>
            </p:cNvPr>
            <p:cNvGrpSpPr/>
            <p:nvPr/>
          </p:nvGrpSpPr>
          <p:grpSpPr>
            <a:xfrm>
              <a:off x="2366444" y="2938892"/>
              <a:ext cx="512630" cy="4388345"/>
              <a:chOff x="2366444" y="2938892"/>
              <a:chExt cx="512630" cy="4388345"/>
            </a:xfrm>
            <a:solidFill>
              <a:srgbClr val="FF7F00"/>
            </a:solidFill>
          </p:grpSpPr>
          <p:sp>
            <p:nvSpPr>
              <p:cNvPr id="284" name="Forma libre 283">
                <a:extLst>
                  <a:ext uri="{FF2B5EF4-FFF2-40B4-BE49-F238E27FC236}">
                    <a16:creationId xmlns:a16="http://schemas.microsoft.com/office/drawing/2014/main" id="{2638B90E-D278-4B4E-A5F3-BA95602D107B}"/>
                  </a:ext>
                </a:extLst>
              </p:cNvPr>
              <p:cNvSpPr/>
              <p:nvPr/>
            </p:nvSpPr>
            <p:spPr>
              <a:xfrm>
                <a:off x="2727468" y="7171089"/>
                <a:ext cx="151606" cy="156148"/>
              </a:xfrm>
              <a:custGeom>
                <a:avLst/>
                <a:gdLst>
                  <a:gd name="connsiteX0" fmla="*/ 75782 w 151606"/>
                  <a:gd name="connsiteY0" fmla="*/ 156149 h 156148"/>
                  <a:gd name="connsiteX1" fmla="*/ 75782 w 151606"/>
                  <a:gd name="connsiteY1" fmla="*/ 0 h 156148"/>
                  <a:gd name="connsiteX2" fmla="*/ 75782 w 151606"/>
                  <a:gd name="connsiteY2" fmla="*/ 156149 h 15614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1606" h="156148">
                    <a:moveTo>
                      <a:pt x="75782" y="156149"/>
                    </a:moveTo>
                    <a:cubicBezTo>
                      <a:pt x="176144" y="153524"/>
                      <a:pt x="177616" y="-38"/>
                      <a:pt x="75782" y="0"/>
                    </a:cubicBezTo>
                    <a:cubicBezTo>
                      <a:pt x="-25996" y="38"/>
                      <a:pt x="-24523" y="153457"/>
                      <a:pt x="75782" y="156149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85" name="Forma libre 284">
                <a:extLst>
                  <a:ext uri="{FF2B5EF4-FFF2-40B4-BE49-F238E27FC236}">
                    <a16:creationId xmlns:a16="http://schemas.microsoft.com/office/drawing/2014/main" id="{A17B96FA-A094-1343-A7CB-A92BE43CB1FD}"/>
                  </a:ext>
                </a:extLst>
              </p:cNvPr>
              <p:cNvSpPr/>
              <p:nvPr/>
            </p:nvSpPr>
            <p:spPr>
              <a:xfrm>
                <a:off x="2366444" y="2938892"/>
                <a:ext cx="150084" cy="157358"/>
              </a:xfrm>
              <a:custGeom>
                <a:avLst/>
                <a:gdLst>
                  <a:gd name="connsiteX0" fmla="*/ 71846 w 150084"/>
                  <a:gd name="connsiteY0" fmla="*/ 157335 h 157358"/>
                  <a:gd name="connsiteX1" fmla="*/ 63172 w 150084"/>
                  <a:gd name="connsiteY1" fmla="*/ 1176 h 157358"/>
                  <a:gd name="connsiteX2" fmla="*/ 71846 w 150084"/>
                  <a:gd name="connsiteY2" fmla="*/ 157335 h 1573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84" h="157358">
                    <a:moveTo>
                      <a:pt x="71846" y="157335"/>
                    </a:moveTo>
                    <a:cubicBezTo>
                      <a:pt x="183182" y="154976"/>
                      <a:pt x="171571" y="-15722"/>
                      <a:pt x="63172" y="1176"/>
                    </a:cubicBezTo>
                    <a:cubicBezTo>
                      <a:pt x="-38948" y="17096"/>
                      <a:pt x="-3356" y="159465"/>
                      <a:pt x="71846" y="157335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36" name="Forma libre 235">
              <a:extLst>
                <a:ext uri="{FF2B5EF4-FFF2-40B4-BE49-F238E27FC236}">
                  <a16:creationId xmlns:a16="http://schemas.microsoft.com/office/drawing/2014/main" id="{5E389322-CFEA-F84E-94AA-64A939409683}"/>
                </a:ext>
              </a:extLst>
            </p:cNvPr>
            <p:cNvSpPr/>
            <p:nvPr/>
          </p:nvSpPr>
          <p:spPr>
            <a:xfrm>
              <a:off x="683602" y="4097042"/>
              <a:ext cx="148723" cy="157172"/>
            </a:xfrm>
            <a:custGeom>
              <a:avLst/>
              <a:gdLst>
                <a:gd name="connsiteX0" fmla="*/ 70039 w 148723"/>
                <a:gd name="connsiteY0" fmla="*/ 156132 h 157172"/>
                <a:gd name="connsiteX1" fmla="*/ 74362 w 148723"/>
                <a:gd name="connsiteY1" fmla="*/ 2 h 157172"/>
                <a:gd name="connsiteX2" fmla="*/ 70039 w 148723"/>
                <a:gd name="connsiteY2" fmla="*/ 156132 h 1571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8723" h="157172">
                  <a:moveTo>
                    <a:pt x="70039" y="156132"/>
                  </a:moveTo>
                  <a:cubicBezTo>
                    <a:pt x="173869" y="161466"/>
                    <a:pt x="174562" y="601"/>
                    <a:pt x="74362" y="2"/>
                  </a:cubicBezTo>
                  <a:cubicBezTo>
                    <a:pt x="-37325" y="-664"/>
                    <a:pt x="-10133" y="172089"/>
                    <a:pt x="70039" y="156132"/>
                  </a:cubicBezTo>
                </a:path>
              </a:pathLst>
            </a:custGeom>
            <a:solidFill>
              <a:srgbClr val="007FFF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7" name="Forma libre 236">
              <a:extLst>
                <a:ext uri="{FF2B5EF4-FFF2-40B4-BE49-F238E27FC236}">
                  <a16:creationId xmlns:a16="http://schemas.microsoft.com/office/drawing/2014/main" id="{7B5C2A1F-0CC7-A74E-A313-F8784690B18F}"/>
                </a:ext>
              </a:extLst>
            </p:cNvPr>
            <p:cNvSpPr/>
            <p:nvPr/>
          </p:nvSpPr>
          <p:spPr>
            <a:xfrm>
              <a:off x="1408833" y="6373058"/>
              <a:ext cx="167519" cy="190830"/>
            </a:xfrm>
            <a:custGeom>
              <a:avLst/>
              <a:gdLst>
                <a:gd name="connsiteX0" fmla="*/ 167520 w 167519"/>
                <a:gd name="connsiteY0" fmla="*/ 91084 h 190830"/>
                <a:gd name="connsiteX1" fmla="*/ 76526 w 167519"/>
                <a:gd name="connsiteY1" fmla="*/ 0 h 190830"/>
                <a:gd name="connsiteX2" fmla="*/ 72165 w 167519"/>
                <a:gd name="connsiteY2" fmla="*/ 190831 h 190830"/>
                <a:gd name="connsiteX3" fmla="*/ 167520 w 167519"/>
                <a:gd name="connsiteY3" fmla="*/ 91084 h 1908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67519" h="190830">
                  <a:moveTo>
                    <a:pt x="167520" y="91084"/>
                  </a:moveTo>
                  <a:cubicBezTo>
                    <a:pt x="137192" y="60729"/>
                    <a:pt x="106864" y="30355"/>
                    <a:pt x="76526" y="0"/>
                  </a:cubicBezTo>
                  <a:cubicBezTo>
                    <a:pt x="-20529" y="101535"/>
                    <a:pt x="-28833" y="89733"/>
                    <a:pt x="72165" y="190831"/>
                  </a:cubicBezTo>
                  <a:cubicBezTo>
                    <a:pt x="103957" y="157585"/>
                    <a:pt x="135738" y="124329"/>
                    <a:pt x="167520" y="91084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238" name="Gráfico 137">
              <a:extLst>
                <a:ext uri="{FF2B5EF4-FFF2-40B4-BE49-F238E27FC236}">
                  <a16:creationId xmlns:a16="http://schemas.microsoft.com/office/drawing/2014/main" id="{288F1C1A-9605-6E47-B58D-F194E4F112FA}"/>
                </a:ext>
              </a:extLst>
            </p:cNvPr>
            <p:cNvGrpSpPr/>
            <p:nvPr/>
          </p:nvGrpSpPr>
          <p:grpSpPr>
            <a:xfrm>
              <a:off x="-239790" y="3094443"/>
              <a:ext cx="3434064" cy="1235533"/>
              <a:chOff x="-239790" y="3094443"/>
              <a:chExt cx="3434064" cy="1235533"/>
            </a:xfrm>
            <a:solidFill>
              <a:srgbClr val="007FFF"/>
            </a:solidFill>
          </p:grpSpPr>
          <p:sp>
            <p:nvSpPr>
              <p:cNvPr id="282" name="Forma libre 281">
                <a:extLst>
                  <a:ext uri="{FF2B5EF4-FFF2-40B4-BE49-F238E27FC236}">
                    <a16:creationId xmlns:a16="http://schemas.microsoft.com/office/drawing/2014/main" id="{0504D645-0492-7249-BED9-27B65F33720F}"/>
                  </a:ext>
                </a:extLst>
              </p:cNvPr>
              <p:cNvSpPr/>
              <p:nvPr/>
            </p:nvSpPr>
            <p:spPr>
              <a:xfrm>
                <a:off x="3055632" y="3094443"/>
                <a:ext cx="138642" cy="136057"/>
              </a:xfrm>
              <a:custGeom>
                <a:avLst/>
                <a:gdLst>
                  <a:gd name="connsiteX0" fmla="*/ 134329 w 138642"/>
                  <a:gd name="connsiteY0" fmla="*/ 129555 h 136057"/>
                  <a:gd name="connsiteX1" fmla="*/ 138642 w 138642"/>
                  <a:gd name="connsiteY1" fmla="*/ 3770 h 136057"/>
                  <a:gd name="connsiteX2" fmla="*/ 0 w 138642"/>
                  <a:gd name="connsiteY2" fmla="*/ 85278 h 136057"/>
                  <a:gd name="connsiteX3" fmla="*/ 134329 w 138642"/>
                  <a:gd name="connsiteY3" fmla="*/ 129555 h 13605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42" h="136057">
                    <a:moveTo>
                      <a:pt x="134329" y="129555"/>
                    </a:moveTo>
                    <a:cubicBezTo>
                      <a:pt x="135763" y="87627"/>
                      <a:pt x="137208" y="45698"/>
                      <a:pt x="138642" y="3770"/>
                    </a:cubicBezTo>
                    <a:cubicBezTo>
                      <a:pt x="32760" y="3770"/>
                      <a:pt x="0" y="-26641"/>
                      <a:pt x="0" y="85278"/>
                    </a:cubicBezTo>
                    <a:cubicBezTo>
                      <a:pt x="0" y="161089"/>
                      <a:pt x="85654" y="129555"/>
                      <a:pt x="134329" y="129555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83" name="Forma libre 282">
                <a:extLst>
                  <a:ext uri="{FF2B5EF4-FFF2-40B4-BE49-F238E27FC236}">
                    <a16:creationId xmlns:a16="http://schemas.microsoft.com/office/drawing/2014/main" id="{8DD30CB3-9F17-8B4E-89C3-985F5153D023}"/>
                  </a:ext>
                </a:extLst>
              </p:cNvPr>
              <p:cNvSpPr/>
              <p:nvPr/>
            </p:nvSpPr>
            <p:spPr>
              <a:xfrm>
                <a:off x="-239790" y="4180511"/>
                <a:ext cx="186376" cy="149465"/>
              </a:xfrm>
              <a:custGeom>
                <a:avLst/>
                <a:gdLst>
                  <a:gd name="connsiteX0" fmla="*/ 186376 w 186376"/>
                  <a:gd name="connsiteY0" fmla="*/ 68316 h 149465"/>
                  <a:gd name="connsiteX1" fmla="*/ 0 w 186376"/>
                  <a:gd name="connsiteY1" fmla="*/ 76999 h 149465"/>
                  <a:gd name="connsiteX2" fmla="*/ 186376 w 186376"/>
                  <a:gd name="connsiteY2" fmla="*/ 68316 h 14946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86376" h="149465">
                    <a:moveTo>
                      <a:pt x="186376" y="68316"/>
                    </a:moveTo>
                    <a:cubicBezTo>
                      <a:pt x="85302" y="-27997"/>
                      <a:pt x="96989" y="-20085"/>
                      <a:pt x="0" y="76999"/>
                    </a:cubicBezTo>
                    <a:cubicBezTo>
                      <a:pt x="94252" y="171316"/>
                      <a:pt x="100466" y="178819"/>
                      <a:pt x="186376" y="68316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39" name="Forma libre 238">
              <a:extLst>
                <a:ext uri="{FF2B5EF4-FFF2-40B4-BE49-F238E27FC236}">
                  <a16:creationId xmlns:a16="http://schemas.microsoft.com/office/drawing/2014/main" id="{AF33CB42-57B9-A74B-B887-A39B9FD8D533}"/>
                </a:ext>
              </a:extLst>
            </p:cNvPr>
            <p:cNvSpPr/>
            <p:nvPr/>
          </p:nvSpPr>
          <p:spPr>
            <a:xfrm>
              <a:off x="1803290" y="2077561"/>
              <a:ext cx="186338" cy="149456"/>
            </a:xfrm>
            <a:custGeom>
              <a:avLst/>
              <a:gdLst>
                <a:gd name="connsiteX0" fmla="*/ 186338 w 186338"/>
                <a:gd name="connsiteY0" fmla="*/ 68317 h 149455"/>
                <a:gd name="connsiteX1" fmla="*/ 0 w 186338"/>
                <a:gd name="connsiteY1" fmla="*/ 76999 h 149455"/>
                <a:gd name="connsiteX2" fmla="*/ 186338 w 186338"/>
                <a:gd name="connsiteY2" fmla="*/ 68317 h 1494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86338" h="149455">
                  <a:moveTo>
                    <a:pt x="186338" y="68317"/>
                  </a:moveTo>
                  <a:cubicBezTo>
                    <a:pt x="85302" y="-28016"/>
                    <a:pt x="96989" y="-20066"/>
                    <a:pt x="0" y="76999"/>
                  </a:cubicBezTo>
                  <a:cubicBezTo>
                    <a:pt x="94233" y="171316"/>
                    <a:pt x="100419" y="178791"/>
                    <a:pt x="186338" y="68317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40" name="Forma libre 239">
              <a:extLst>
                <a:ext uri="{FF2B5EF4-FFF2-40B4-BE49-F238E27FC236}">
                  <a16:creationId xmlns:a16="http://schemas.microsoft.com/office/drawing/2014/main" id="{F74DBD1E-86B3-1445-889D-D518CA9AFB9B}"/>
                </a:ext>
              </a:extLst>
            </p:cNvPr>
            <p:cNvSpPr/>
            <p:nvPr/>
          </p:nvSpPr>
          <p:spPr>
            <a:xfrm>
              <a:off x="168020" y="5489344"/>
              <a:ext cx="520026" cy="707005"/>
            </a:xfrm>
            <a:custGeom>
              <a:avLst/>
              <a:gdLst>
                <a:gd name="connsiteX0" fmla="*/ 29911 w 520026"/>
                <a:gd name="connsiteY0" fmla="*/ 707005 h 707005"/>
                <a:gd name="connsiteX1" fmla="*/ 198264 w 520026"/>
                <a:gd name="connsiteY1" fmla="*/ 239368 h 707005"/>
                <a:gd name="connsiteX2" fmla="*/ 413429 w 520026"/>
                <a:gd name="connsiteY2" fmla="*/ 143130 h 707005"/>
                <a:gd name="connsiteX3" fmla="*/ 519596 w 520026"/>
                <a:gd name="connsiteY3" fmla="*/ 0 h 707005"/>
                <a:gd name="connsiteX4" fmla="*/ 29911 w 520026"/>
                <a:gd name="connsiteY4" fmla="*/ 707005 h 70700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20026" h="707005">
                  <a:moveTo>
                    <a:pt x="29911" y="707005"/>
                  </a:moveTo>
                  <a:cubicBezTo>
                    <a:pt x="54149" y="528661"/>
                    <a:pt x="22605" y="351211"/>
                    <a:pt x="198264" y="239368"/>
                  </a:cubicBezTo>
                  <a:cubicBezTo>
                    <a:pt x="261371" y="199189"/>
                    <a:pt x="334711" y="143130"/>
                    <a:pt x="413429" y="143130"/>
                  </a:cubicBezTo>
                  <a:cubicBezTo>
                    <a:pt x="532765" y="143130"/>
                    <a:pt x="519596" y="116370"/>
                    <a:pt x="519596" y="0"/>
                  </a:cubicBezTo>
                  <a:cubicBezTo>
                    <a:pt x="126064" y="33778"/>
                    <a:pt x="-81434" y="341131"/>
                    <a:pt x="29911" y="707005"/>
                  </a:cubicBezTo>
                </a:path>
              </a:pathLst>
            </a:custGeom>
            <a:noFill/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241" name="Gráfico 137">
              <a:extLst>
                <a:ext uri="{FF2B5EF4-FFF2-40B4-BE49-F238E27FC236}">
                  <a16:creationId xmlns:a16="http://schemas.microsoft.com/office/drawing/2014/main" id="{AFF397CA-067B-C640-BF14-4AA04CF0F47A}"/>
                </a:ext>
              </a:extLst>
            </p:cNvPr>
            <p:cNvGrpSpPr/>
            <p:nvPr/>
          </p:nvGrpSpPr>
          <p:grpSpPr>
            <a:xfrm>
              <a:off x="197903" y="5931781"/>
              <a:ext cx="1112663" cy="1596130"/>
              <a:chOff x="197903" y="5931781"/>
              <a:chExt cx="1112663" cy="1596130"/>
            </a:xfrm>
            <a:solidFill>
              <a:srgbClr val="FF7F00"/>
            </a:solidFill>
          </p:grpSpPr>
          <p:sp>
            <p:nvSpPr>
              <p:cNvPr id="277" name="Forma libre 276">
                <a:extLst>
                  <a:ext uri="{FF2B5EF4-FFF2-40B4-BE49-F238E27FC236}">
                    <a16:creationId xmlns:a16="http://schemas.microsoft.com/office/drawing/2014/main" id="{9D75AE73-3B88-2144-A5F5-74C196595CF0}"/>
                  </a:ext>
                </a:extLst>
              </p:cNvPr>
              <p:cNvSpPr/>
              <p:nvPr/>
            </p:nvSpPr>
            <p:spPr>
              <a:xfrm>
                <a:off x="340925" y="6237037"/>
                <a:ext cx="620873" cy="254226"/>
              </a:xfrm>
              <a:custGeom>
                <a:avLst/>
                <a:gdLst>
                  <a:gd name="connsiteX0" fmla="*/ 0 w 620873"/>
                  <a:gd name="connsiteY0" fmla="*/ 210843 h 254226"/>
                  <a:gd name="connsiteX1" fmla="*/ 567690 w 620873"/>
                  <a:gd name="connsiteY1" fmla="*/ 254226 h 254226"/>
                  <a:gd name="connsiteX2" fmla="*/ 455034 w 620873"/>
                  <a:gd name="connsiteY2" fmla="*/ 24321 h 254226"/>
                  <a:gd name="connsiteX3" fmla="*/ 0 w 620873"/>
                  <a:gd name="connsiteY3" fmla="*/ 210843 h 25422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20873" h="254226">
                    <a:moveTo>
                      <a:pt x="0" y="210843"/>
                    </a:moveTo>
                    <a:cubicBezTo>
                      <a:pt x="61331" y="42113"/>
                      <a:pt x="575804" y="62882"/>
                      <a:pt x="567690" y="254226"/>
                    </a:cubicBezTo>
                    <a:cubicBezTo>
                      <a:pt x="707235" y="184777"/>
                      <a:pt x="537372" y="52317"/>
                      <a:pt x="455034" y="24321"/>
                    </a:cubicBezTo>
                    <a:cubicBezTo>
                      <a:pt x="254130" y="-43987"/>
                      <a:pt x="75753" y="35808"/>
                      <a:pt x="0" y="210843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8" name="Forma libre 277">
                <a:extLst>
                  <a:ext uri="{FF2B5EF4-FFF2-40B4-BE49-F238E27FC236}">
                    <a16:creationId xmlns:a16="http://schemas.microsoft.com/office/drawing/2014/main" id="{397F2B72-3F66-A64A-AFD6-878E852FE69B}"/>
                  </a:ext>
                </a:extLst>
              </p:cNvPr>
              <p:cNvSpPr/>
              <p:nvPr/>
            </p:nvSpPr>
            <p:spPr>
              <a:xfrm>
                <a:off x="286315" y="6361218"/>
                <a:ext cx="674290" cy="330271"/>
              </a:xfrm>
              <a:custGeom>
                <a:avLst/>
                <a:gdLst>
                  <a:gd name="connsiteX0" fmla="*/ 622290 w 674290"/>
                  <a:gd name="connsiteY0" fmla="*/ 208195 h 330271"/>
                  <a:gd name="connsiteX1" fmla="*/ 2581 w 674290"/>
                  <a:gd name="connsiteY1" fmla="*/ 0 h 330271"/>
                  <a:gd name="connsiteX2" fmla="*/ 674291 w 674290"/>
                  <a:gd name="connsiteY2" fmla="*/ 78074 h 330271"/>
                  <a:gd name="connsiteX3" fmla="*/ 622290 w 674290"/>
                  <a:gd name="connsiteY3" fmla="*/ 208195 h 33027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74290" h="330271">
                    <a:moveTo>
                      <a:pt x="622290" y="208195"/>
                    </a:moveTo>
                    <a:cubicBezTo>
                      <a:pt x="457035" y="447468"/>
                      <a:pt x="-40042" y="312231"/>
                      <a:pt x="2581" y="0"/>
                    </a:cubicBezTo>
                    <a:cubicBezTo>
                      <a:pt x="87826" y="260393"/>
                      <a:pt x="522632" y="285727"/>
                      <a:pt x="674291" y="78074"/>
                    </a:cubicBezTo>
                    <a:cubicBezTo>
                      <a:pt x="656960" y="121448"/>
                      <a:pt x="639630" y="164831"/>
                      <a:pt x="622290" y="208195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9" name="Forma libre 278">
                <a:extLst>
                  <a:ext uri="{FF2B5EF4-FFF2-40B4-BE49-F238E27FC236}">
                    <a16:creationId xmlns:a16="http://schemas.microsoft.com/office/drawing/2014/main" id="{1017E8F1-F410-B745-AD3F-7046733508C3}"/>
                  </a:ext>
                </a:extLst>
              </p:cNvPr>
              <p:cNvSpPr/>
              <p:nvPr/>
            </p:nvSpPr>
            <p:spPr>
              <a:xfrm>
                <a:off x="279904" y="5931781"/>
                <a:ext cx="577102" cy="333989"/>
              </a:xfrm>
              <a:custGeom>
                <a:avLst/>
                <a:gdLst>
                  <a:gd name="connsiteX0" fmla="*/ 337 w 577102"/>
                  <a:gd name="connsiteY0" fmla="*/ 333989 h 333989"/>
                  <a:gd name="connsiteX1" fmla="*/ 546402 w 577102"/>
                  <a:gd name="connsiteY1" fmla="*/ 173523 h 333989"/>
                  <a:gd name="connsiteX2" fmla="*/ 360064 w 577102"/>
                  <a:gd name="connsiteY2" fmla="*/ 29 h 333989"/>
                  <a:gd name="connsiteX3" fmla="*/ 337 w 577102"/>
                  <a:gd name="connsiteY3" fmla="*/ 333989 h 33398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7102" h="333989">
                    <a:moveTo>
                      <a:pt x="337" y="333989"/>
                    </a:moveTo>
                    <a:cubicBezTo>
                      <a:pt x="5572" y="158764"/>
                      <a:pt x="475875" y="-11183"/>
                      <a:pt x="546402" y="173523"/>
                    </a:cubicBezTo>
                    <a:cubicBezTo>
                      <a:pt x="656693" y="61319"/>
                      <a:pt x="440454" y="-1540"/>
                      <a:pt x="360064" y="29"/>
                    </a:cubicBezTo>
                    <a:cubicBezTo>
                      <a:pt x="169678" y="3747"/>
                      <a:pt x="-8813" y="131652"/>
                      <a:pt x="337" y="333989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80" name="Forma libre 279">
                <a:extLst>
                  <a:ext uri="{FF2B5EF4-FFF2-40B4-BE49-F238E27FC236}">
                    <a16:creationId xmlns:a16="http://schemas.microsoft.com/office/drawing/2014/main" id="{184F9974-C36E-E644-8505-EAC22F46DB4A}"/>
                  </a:ext>
                </a:extLst>
              </p:cNvPr>
              <p:cNvSpPr/>
              <p:nvPr/>
            </p:nvSpPr>
            <p:spPr>
              <a:xfrm>
                <a:off x="197903" y="6044480"/>
                <a:ext cx="658721" cy="364777"/>
              </a:xfrm>
              <a:custGeom>
                <a:avLst/>
                <a:gdLst>
                  <a:gd name="connsiteX0" fmla="*/ 654360 w 658721"/>
                  <a:gd name="connsiteY0" fmla="*/ 134467 h 364777"/>
                  <a:gd name="connsiteX1" fmla="*/ 0 w 658721"/>
                  <a:gd name="connsiteY1" fmla="*/ 156158 h 364777"/>
                  <a:gd name="connsiteX2" fmla="*/ 658721 w 658721"/>
                  <a:gd name="connsiteY2" fmla="*/ 0 h 364777"/>
                  <a:gd name="connsiteX3" fmla="*/ 654360 w 658721"/>
                  <a:gd name="connsiteY3" fmla="*/ 134467 h 3647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658721" h="364777">
                    <a:moveTo>
                      <a:pt x="654360" y="134467"/>
                    </a:moveTo>
                    <a:cubicBezTo>
                      <a:pt x="612460" y="439109"/>
                      <a:pt x="82338" y="436598"/>
                      <a:pt x="0" y="156158"/>
                    </a:cubicBezTo>
                    <a:cubicBezTo>
                      <a:pt x="183355" y="351848"/>
                      <a:pt x="582930" y="256495"/>
                      <a:pt x="658721" y="0"/>
                    </a:cubicBezTo>
                    <a:cubicBezTo>
                      <a:pt x="658570" y="2758"/>
                      <a:pt x="655406" y="99985"/>
                      <a:pt x="654360" y="134467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81" name="Forma libre 280">
                <a:extLst>
                  <a:ext uri="{FF2B5EF4-FFF2-40B4-BE49-F238E27FC236}">
                    <a16:creationId xmlns:a16="http://schemas.microsoft.com/office/drawing/2014/main" id="{3501EAB4-5759-7F49-97A5-099DDEF77975}"/>
                  </a:ext>
                </a:extLst>
              </p:cNvPr>
              <p:cNvSpPr/>
              <p:nvPr/>
            </p:nvSpPr>
            <p:spPr>
              <a:xfrm>
                <a:off x="322854" y="6560664"/>
                <a:ext cx="987712" cy="967246"/>
              </a:xfrm>
              <a:custGeom>
                <a:avLst/>
                <a:gdLst>
                  <a:gd name="connsiteX0" fmla="*/ 980149 w 987712"/>
                  <a:gd name="connsiteY0" fmla="*/ 746033 h 967246"/>
                  <a:gd name="connsiteX1" fmla="*/ 488278 w 987712"/>
                  <a:gd name="connsiteY1" fmla="*/ 470614 h 967246"/>
                  <a:gd name="connsiteX2" fmla="*/ 731 w 987712"/>
                  <a:gd name="connsiteY2" fmla="*/ 0 h 967246"/>
                  <a:gd name="connsiteX3" fmla="*/ 444943 w 987712"/>
                  <a:gd name="connsiteY3" fmla="*/ 596398 h 967246"/>
                  <a:gd name="connsiteX4" fmla="*/ 984462 w 987712"/>
                  <a:gd name="connsiteY4" fmla="*/ 967247 h 967246"/>
                  <a:gd name="connsiteX5" fmla="*/ 980149 w 987712"/>
                  <a:gd name="connsiteY5" fmla="*/ 746033 h 9672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87712" h="967246">
                    <a:moveTo>
                      <a:pt x="980149" y="746033"/>
                    </a:moveTo>
                    <a:cubicBezTo>
                      <a:pt x="941725" y="523802"/>
                      <a:pt x="654170" y="515937"/>
                      <a:pt x="488278" y="470614"/>
                    </a:cubicBezTo>
                    <a:cubicBezTo>
                      <a:pt x="240476" y="402915"/>
                      <a:pt x="88390" y="238636"/>
                      <a:pt x="731" y="0"/>
                    </a:cubicBezTo>
                    <a:cubicBezTo>
                      <a:pt x="-13796" y="271491"/>
                      <a:pt x="189939" y="526731"/>
                      <a:pt x="444943" y="596398"/>
                    </a:cubicBezTo>
                    <a:cubicBezTo>
                      <a:pt x="685999" y="662253"/>
                      <a:pt x="921640" y="671240"/>
                      <a:pt x="984462" y="967247"/>
                    </a:cubicBezTo>
                    <a:cubicBezTo>
                      <a:pt x="984462" y="897570"/>
                      <a:pt x="994115" y="807247"/>
                      <a:pt x="980149" y="746033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42" name="Gráfico 137">
              <a:extLst>
                <a:ext uri="{FF2B5EF4-FFF2-40B4-BE49-F238E27FC236}">
                  <a16:creationId xmlns:a16="http://schemas.microsoft.com/office/drawing/2014/main" id="{1CC42ACF-5B51-6249-B478-8862CB76E557}"/>
                </a:ext>
              </a:extLst>
            </p:cNvPr>
            <p:cNvGrpSpPr/>
            <p:nvPr/>
          </p:nvGrpSpPr>
          <p:grpSpPr>
            <a:xfrm>
              <a:off x="2429774" y="5706202"/>
              <a:ext cx="1079856" cy="1682905"/>
              <a:chOff x="2429774" y="5706202"/>
              <a:chExt cx="1079856" cy="1682905"/>
            </a:xfrm>
            <a:solidFill>
              <a:srgbClr val="007FFF"/>
            </a:solidFill>
          </p:grpSpPr>
          <p:sp>
            <p:nvSpPr>
              <p:cNvPr id="271" name="Forma libre 270">
                <a:extLst>
                  <a:ext uri="{FF2B5EF4-FFF2-40B4-BE49-F238E27FC236}">
                    <a16:creationId xmlns:a16="http://schemas.microsoft.com/office/drawing/2014/main" id="{716CE946-9597-5D4B-B154-7ADCBC4D1BAB}"/>
                  </a:ext>
                </a:extLst>
              </p:cNvPr>
              <p:cNvSpPr/>
              <p:nvPr/>
            </p:nvSpPr>
            <p:spPr>
              <a:xfrm>
                <a:off x="3088439" y="6751523"/>
                <a:ext cx="421192" cy="637584"/>
              </a:xfrm>
              <a:custGeom>
                <a:avLst/>
                <a:gdLst>
                  <a:gd name="connsiteX0" fmla="*/ 372677 w 421192"/>
                  <a:gd name="connsiteY0" fmla="*/ 0 h 637584"/>
                  <a:gd name="connsiteX1" fmla="*/ 0 w 421192"/>
                  <a:gd name="connsiteY1" fmla="*/ 520492 h 637584"/>
                  <a:gd name="connsiteX2" fmla="*/ 12988 w 421192"/>
                  <a:gd name="connsiteY2" fmla="*/ 637585 h 637584"/>
                  <a:gd name="connsiteX3" fmla="*/ 372677 w 421192"/>
                  <a:gd name="connsiteY3" fmla="*/ 0 h 63758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21192" h="637584">
                    <a:moveTo>
                      <a:pt x="372677" y="0"/>
                    </a:moveTo>
                    <a:cubicBezTo>
                      <a:pt x="399100" y="255591"/>
                      <a:pt x="296268" y="518638"/>
                      <a:pt x="0" y="520492"/>
                    </a:cubicBezTo>
                    <a:cubicBezTo>
                      <a:pt x="4333" y="559520"/>
                      <a:pt x="8656" y="598557"/>
                      <a:pt x="12988" y="637585"/>
                    </a:cubicBezTo>
                    <a:cubicBezTo>
                      <a:pt x="327195" y="567365"/>
                      <a:pt x="515538" y="321360"/>
                      <a:pt x="372677" y="0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2" name="Forma libre 271">
                <a:extLst>
                  <a:ext uri="{FF2B5EF4-FFF2-40B4-BE49-F238E27FC236}">
                    <a16:creationId xmlns:a16="http://schemas.microsoft.com/office/drawing/2014/main" id="{022B2D1F-D6DE-1649-90AF-26CA2EF7DFAC}"/>
                  </a:ext>
                </a:extLst>
              </p:cNvPr>
              <p:cNvSpPr/>
              <p:nvPr/>
            </p:nvSpPr>
            <p:spPr>
              <a:xfrm>
                <a:off x="2802364" y="6652338"/>
                <a:ext cx="520128" cy="206953"/>
              </a:xfrm>
              <a:custGeom>
                <a:avLst/>
                <a:gdLst>
                  <a:gd name="connsiteX0" fmla="*/ 520128 w 520128"/>
                  <a:gd name="connsiteY0" fmla="*/ 0 h 206953"/>
                  <a:gd name="connsiteX1" fmla="*/ 39109 w 520128"/>
                  <a:gd name="connsiteY1" fmla="*/ 8673 h 206953"/>
                  <a:gd name="connsiteX2" fmla="*/ 151765 w 520128"/>
                  <a:gd name="connsiteY2" fmla="*/ 195176 h 206953"/>
                  <a:gd name="connsiteX3" fmla="*/ 520128 w 520128"/>
                  <a:gd name="connsiteY3" fmla="*/ 0 h 20695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20128" h="206953">
                    <a:moveTo>
                      <a:pt x="520128" y="0"/>
                    </a:moveTo>
                    <a:cubicBezTo>
                      <a:pt x="494390" y="157366"/>
                      <a:pt x="58881" y="170660"/>
                      <a:pt x="39109" y="8673"/>
                    </a:cubicBezTo>
                    <a:cubicBezTo>
                      <a:pt x="-72293" y="75421"/>
                      <a:pt x="82691" y="177336"/>
                      <a:pt x="151765" y="195176"/>
                    </a:cubicBezTo>
                    <a:cubicBezTo>
                      <a:pt x="306845" y="235231"/>
                      <a:pt x="492917" y="173837"/>
                      <a:pt x="520128" y="0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3" name="Forma libre 272">
                <a:extLst>
                  <a:ext uri="{FF2B5EF4-FFF2-40B4-BE49-F238E27FC236}">
                    <a16:creationId xmlns:a16="http://schemas.microsoft.com/office/drawing/2014/main" id="{7BEBD0C2-706D-1F49-88C5-A7C763F9D643}"/>
                  </a:ext>
                </a:extLst>
              </p:cNvPr>
              <p:cNvSpPr/>
              <p:nvPr/>
            </p:nvSpPr>
            <p:spPr>
              <a:xfrm>
                <a:off x="2783449" y="6503101"/>
                <a:ext cx="576364" cy="251465"/>
              </a:xfrm>
              <a:custGeom>
                <a:avLst/>
                <a:gdLst>
                  <a:gd name="connsiteX0" fmla="*/ 30347 w 576364"/>
                  <a:gd name="connsiteY0" fmla="*/ 116999 h 251465"/>
                  <a:gd name="connsiteX1" fmla="*/ 576365 w 576364"/>
                  <a:gd name="connsiteY1" fmla="*/ 251465 h 251465"/>
                  <a:gd name="connsiteX2" fmla="*/ 0 w 576364"/>
                  <a:gd name="connsiteY2" fmla="*/ 234120 h 251465"/>
                  <a:gd name="connsiteX3" fmla="*/ 30347 w 576364"/>
                  <a:gd name="connsiteY3" fmla="*/ 116999 h 25146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6364" h="251465">
                    <a:moveTo>
                      <a:pt x="30347" y="116999"/>
                    </a:moveTo>
                    <a:cubicBezTo>
                      <a:pt x="186918" y="-79690"/>
                      <a:pt x="562740" y="-24096"/>
                      <a:pt x="576365" y="251465"/>
                    </a:cubicBezTo>
                    <a:cubicBezTo>
                      <a:pt x="467594" y="73501"/>
                      <a:pt x="101008" y="16824"/>
                      <a:pt x="0" y="234120"/>
                    </a:cubicBezTo>
                    <a:cubicBezTo>
                      <a:pt x="11620" y="196281"/>
                      <a:pt x="27420" y="151756"/>
                      <a:pt x="30347" y="116999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4" name="Forma libre 273">
                <a:extLst>
                  <a:ext uri="{FF2B5EF4-FFF2-40B4-BE49-F238E27FC236}">
                    <a16:creationId xmlns:a16="http://schemas.microsoft.com/office/drawing/2014/main" id="{997C57EE-0E71-554D-9905-A9DD03F7B657}"/>
                  </a:ext>
                </a:extLst>
              </p:cNvPr>
              <p:cNvSpPr/>
              <p:nvPr/>
            </p:nvSpPr>
            <p:spPr>
              <a:xfrm>
                <a:off x="2919883" y="6699505"/>
                <a:ext cx="471724" cy="315196"/>
              </a:xfrm>
              <a:custGeom>
                <a:avLst/>
                <a:gdLst>
                  <a:gd name="connsiteX0" fmla="*/ 467598 w 471724"/>
                  <a:gd name="connsiteY0" fmla="*/ 0 h 315196"/>
                  <a:gd name="connsiteX1" fmla="*/ 16916 w 471724"/>
                  <a:gd name="connsiteY1" fmla="*/ 177840 h 315196"/>
                  <a:gd name="connsiteX2" fmla="*/ 168594 w 471724"/>
                  <a:gd name="connsiteY2" fmla="*/ 314475 h 315196"/>
                  <a:gd name="connsiteX3" fmla="*/ 467598 w 471724"/>
                  <a:gd name="connsiteY3" fmla="*/ 0 h 31519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71724" h="315196">
                    <a:moveTo>
                      <a:pt x="467598" y="0"/>
                    </a:moveTo>
                    <a:cubicBezTo>
                      <a:pt x="500130" y="159525"/>
                      <a:pt x="104375" y="313629"/>
                      <a:pt x="16916" y="177840"/>
                    </a:cubicBezTo>
                    <a:cubicBezTo>
                      <a:pt x="-48843" y="270055"/>
                      <a:pt x="93154" y="322016"/>
                      <a:pt x="168594" y="314475"/>
                    </a:cubicBezTo>
                    <a:cubicBezTo>
                      <a:pt x="335920" y="297729"/>
                      <a:pt x="500016" y="185610"/>
                      <a:pt x="467598" y="0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5" name="Forma libre 274">
                <a:extLst>
                  <a:ext uri="{FF2B5EF4-FFF2-40B4-BE49-F238E27FC236}">
                    <a16:creationId xmlns:a16="http://schemas.microsoft.com/office/drawing/2014/main" id="{A9959118-A35A-C340-B2B8-27722F83A141}"/>
                  </a:ext>
                </a:extLst>
              </p:cNvPr>
              <p:cNvSpPr/>
              <p:nvPr/>
            </p:nvSpPr>
            <p:spPr>
              <a:xfrm>
                <a:off x="2735411" y="6316625"/>
                <a:ext cx="559005" cy="345678"/>
              </a:xfrm>
              <a:custGeom>
                <a:avLst/>
                <a:gdLst>
                  <a:gd name="connsiteX0" fmla="*/ 0 w 559005"/>
                  <a:gd name="connsiteY0" fmla="*/ 224259 h 345678"/>
                  <a:gd name="connsiteX1" fmla="*/ 559006 w 559005"/>
                  <a:gd name="connsiteY1" fmla="*/ 159184 h 345678"/>
                  <a:gd name="connsiteX2" fmla="*/ 12988 w 559005"/>
                  <a:gd name="connsiteY2" fmla="*/ 345679 h 345678"/>
                  <a:gd name="connsiteX3" fmla="*/ 0 w 559005"/>
                  <a:gd name="connsiteY3" fmla="*/ 224259 h 34567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59005" h="345678">
                    <a:moveTo>
                      <a:pt x="0" y="224259"/>
                    </a:moveTo>
                    <a:cubicBezTo>
                      <a:pt x="48912" y="-17657"/>
                      <a:pt x="475480" y="-99554"/>
                      <a:pt x="559006" y="159184"/>
                    </a:cubicBezTo>
                    <a:cubicBezTo>
                      <a:pt x="397086" y="22198"/>
                      <a:pt x="31402" y="107528"/>
                      <a:pt x="12988" y="345679"/>
                    </a:cubicBezTo>
                    <a:cubicBezTo>
                      <a:pt x="10214" y="306698"/>
                      <a:pt x="7839" y="255812"/>
                      <a:pt x="0" y="224259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6" name="Forma libre 275">
                <a:extLst>
                  <a:ext uri="{FF2B5EF4-FFF2-40B4-BE49-F238E27FC236}">
                    <a16:creationId xmlns:a16="http://schemas.microsoft.com/office/drawing/2014/main" id="{AD13B509-BE29-1C4B-A81A-47768900B986}"/>
                  </a:ext>
                </a:extLst>
              </p:cNvPr>
              <p:cNvSpPr/>
              <p:nvPr/>
            </p:nvSpPr>
            <p:spPr>
              <a:xfrm>
                <a:off x="2429774" y="5706202"/>
                <a:ext cx="901383" cy="750369"/>
              </a:xfrm>
              <a:custGeom>
                <a:avLst/>
                <a:gdLst>
                  <a:gd name="connsiteX0" fmla="*/ 12998 w 901383"/>
                  <a:gd name="connsiteY0" fmla="*/ 186503 h 750369"/>
                  <a:gd name="connsiteX1" fmla="*/ 403024 w 901383"/>
                  <a:gd name="connsiteY1" fmla="*/ 377362 h 750369"/>
                  <a:gd name="connsiteX2" fmla="*/ 901383 w 901383"/>
                  <a:gd name="connsiteY2" fmla="*/ 750369 h 750369"/>
                  <a:gd name="connsiteX3" fmla="*/ 483195 w 901383"/>
                  <a:gd name="connsiteY3" fmla="*/ 277587 h 750369"/>
                  <a:gd name="connsiteX4" fmla="*/ 0 w 901383"/>
                  <a:gd name="connsiteY4" fmla="*/ 0 h 750369"/>
                  <a:gd name="connsiteX5" fmla="*/ 12998 w 901383"/>
                  <a:gd name="connsiteY5" fmla="*/ 186503 h 75036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01383" h="750369">
                    <a:moveTo>
                      <a:pt x="12998" y="186503"/>
                    </a:moveTo>
                    <a:cubicBezTo>
                      <a:pt x="103753" y="348139"/>
                      <a:pt x="240980" y="353722"/>
                      <a:pt x="403024" y="377362"/>
                    </a:cubicBezTo>
                    <a:cubicBezTo>
                      <a:pt x="641078" y="412101"/>
                      <a:pt x="802741" y="526208"/>
                      <a:pt x="901383" y="750369"/>
                    </a:cubicBezTo>
                    <a:cubicBezTo>
                      <a:pt x="890561" y="508738"/>
                      <a:pt x="708508" y="327779"/>
                      <a:pt x="483195" y="277587"/>
                    </a:cubicBezTo>
                    <a:cubicBezTo>
                      <a:pt x="288382" y="234194"/>
                      <a:pt x="53311" y="253109"/>
                      <a:pt x="0" y="0"/>
                    </a:cubicBezTo>
                    <a:cubicBezTo>
                      <a:pt x="5435" y="58618"/>
                      <a:pt x="19620" y="135674"/>
                      <a:pt x="12998" y="186503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43" name="Gráfico 137">
              <a:extLst>
                <a:ext uri="{FF2B5EF4-FFF2-40B4-BE49-F238E27FC236}">
                  <a16:creationId xmlns:a16="http://schemas.microsoft.com/office/drawing/2014/main" id="{62EFDC8D-26D9-4643-957F-BB7E715B9C9C}"/>
                </a:ext>
              </a:extLst>
            </p:cNvPr>
            <p:cNvGrpSpPr/>
            <p:nvPr/>
          </p:nvGrpSpPr>
          <p:grpSpPr>
            <a:xfrm>
              <a:off x="-295296" y="3638916"/>
              <a:ext cx="3213111" cy="4337643"/>
              <a:chOff x="-295296" y="3638916"/>
              <a:chExt cx="3213111" cy="4337643"/>
            </a:xfrm>
            <a:solidFill>
              <a:srgbClr val="FF7F00"/>
            </a:solidFill>
          </p:grpSpPr>
          <p:sp>
            <p:nvSpPr>
              <p:cNvPr id="258" name="Forma libre 257">
                <a:extLst>
                  <a:ext uri="{FF2B5EF4-FFF2-40B4-BE49-F238E27FC236}">
                    <a16:creationId xmlns:a16="http://schemas.microsoft.com/office/drawing/2014/main" id="{08D8EF2D-4303-3C4A-9EA0-AC6FD779B500}"/>
                  </a:ext>
                </a:extLst>
              </p:cNvPr>
              <p:cNvSpPr/>
              <p:nvPr/>
            </p:nvSpPr>
            <p:spPr>
              <a:xfrm>
                <a:off x="2386382" y="4925478"/>
                <a:ext cx="421299" cy="637613"/>
              </a:xfrm>
              <a:custGeom>
                <a:avLst/>
                <a:gdLst>
                  <a:gd name="connsiteX0" fmla="*/ 372686 w 421299"/>
                  <a:gd name="connsiteY0" fmla="*/ 0 h 637613"/>
                  <a:gd name="connsiteX1" fmla="*/ 284249 w 421299"/>
                  <a:gd name="connsiteY1" fmla="*/ 396467 h 637613"/>
                  <a:gd name="connsiteX2" fmla="*/ 0 w 421299"/>
                  <a:gd name="connsiteY2" fmla="*/ 520492 h 637613"/>
                  <a:gd name="connsiteX3" fmla="*/ 8684 w 421299"/>
                  <a:gd name="connsiteY3" fmla="*/ 637613 h 637613"/>
                  <a:gd name="connsiteX4" fmla="*/ 372686 w 421299"/>
                  <a:gd name="connsiteY4" fmla="*/ 0 h 63761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21299" h="637613">
                    <a:moveTo>
                      <a:pt x="372686" y="0"/>
                    </a:moveTo>
                    <a:cubicBezTo>
                      <a:pt x="374786" y="148921"/>
                      <a:pt x="401105" y="279527"/>
                      <a:pt x="284249" y="396467"/>
                    </a:cubicBezTo>
                    <a:cubicBezTo>
                      <a:pt x="207954" y="472830"/>
                      <a:pt x="107250" y="518724"/>
                      <a:pt x="0" y="520492"/>
                    </a:cubicBezTo>
                    <a:cubicBezTo>
                      <a:pt x="2898" y="559530"/>
                      <a:pt x="5786" y="598567"/>
                      <a:pt x="8684" y="637613"/>
                    </a:cubicBezTo>
                    <a:cubicBezTo>
                      <a:pt x="320905" y="566396"/>
                      <a:pt x="517808" y="325991"/>
                      <a:pt x="372686" y="0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9" name="Forma libre 258">
                <a:extLst>
                  <a:ext uri="{FF2B5EF4-FFF2-40B4-BE49-F238E27FC236}">
                    <a16:creationId xmlns:a16="http://schemas.microsoft.com/office/drawing/2014/main" id="{98C6EE73-37E5-3D43-B007-848F641F77EB}"/>
                  </a:ext>
                </a:extLst>
              </p:cNvPr>
              <p:cNvSpPr/>
              <p:nvPr/>
            </p:nvSpPr>
            <p:spPr>
              <a:xfrm>
                <a:off x="2097935" y="4721591"/>
                <a:ext cx="522509" cy="207292"/>
              </a:xfrm>
              <a:custGeom>
                <a:avLst/>
                <a:gdLst>
                  <a:gd name="connsiteX0" fmla="*/ 522510 w 522509"/>
                  <a:gd name="connsiteY0" fmla="*/ 0 h 207292"/>
                  <a:gd name="connsiteX1" fmla="*/ 41490 w 522509"/>
                  <a:gd name="connsiteY1" fmla="*/ 8682 h 207292"/>
                  <a:gd name="connsiteX2" fmla="*/ 149833 w 522509"/>
                  <a:gd name="connsiteY2" fmla="*/ 195186 h 207292"/>
                  <a:gd name="connsiteX3" fmla="*/ 522510 w 522509"/>
                  <a:gd name="connsiteY3" fmla="*/ 0 h 20729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22509" h="207292">
                    <a:moveTo>
                      <a:pt x="522510" y="0"/>
                    </a:moveTo>
                    <a:cubicBezTo>
                      <a:pt x="496629" y="158783"/>
                      <a:pt x="61348" y="171117"/>
                      <a:pt x="41490" y="8682"/>
                    </a:cubicBezTo>
                    <a:cubicBezTo>
                      <a:pt x="-72724" y="74651"/>
                      <a:pt x="77405" y="175948"/>
                      <a:pt x="149833" y="195186"/>
                    </a:cubicBezTo>
                    <a:cubicBezTo>
                      <a:pt x="303962" y="236106"/>
                      <a:pt x="495469" y="173846"/>
                      <a:pt x="522510" y="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0" name="Forma libre 259">
                <a:extLst>
                  <a:ext uri="{FF2B5EF4-FFF2-40B4-BE49-F238E27FC236}">
                    <a16:creationId xmlns:a16="http://schemas.microsoft.com/office/drawing/2014/main" id="{5CFD2FF3-20E8-9240-A500-CAEB4242BEC2}"/>
                  </a:ext>
                </a:extLst>
              </p:cNvPr>
              <p:cNvSpPr/>
              <p:nvPr/>
            </p:nvSpPr>
            <p:spPr>
              <a:xfrm>
                <a:off x="2096091" y="4545432"/>
                <a:ext cx="577574" cy="254299"/>
              </a:xfrm>
              <a:custGeom>
                <a:avLst/>
                <a:gdLst>
                  <a:gd name="connsiteX0" fmla="*/ 34661 w 577574"/>
                  <a:gd name="connsiteY0" fmla="*/ 115487 h 254299"/>
                  <a:gd name="connsiteX1" fmla="*/ 576365 w 577574"/>
                  <a:gd name="connsiteY1" fmla="*/ 254300 h 254299"/>
                  <a:gd name="connsiteX2" fmla="*/ 0 w 577574"/>
                  <a:gd name="connsiteY2" fmla="*/ 232618 h 254299"/>
                  <a:gd name="connsiteX3" fmla="*/ 34661 w 577574"/>
                  <a:gd name="connsiteY3" fmla="*/ 115487 h 25429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7574" h="254299">
                    <a:moveTo>
                      <a:pt x="34661" y="115487"/>
                    </a:moveTo>
                    <a:cubicBezTo>
                      <a:pt x="173483" y="-75876"/>
                      <a:pt x="603282" y="-29298"/>
                      <a:pt x="576365" y="254300"/>
                    </a:cubicBezTo>
                    <a:cubicBezTo>
                      <a:pt x="490483" y="26353"/>
                      <a:pt x="114955" y="56346"/>
                      <a:pt x="0" y="232618"/>
                    </a:cubicBezTo>
                    <a:cubicBezTo>
                      <a:pt x="11934" y="193761"/>
                      <a:pt x="24589" y="154572"/>
                      <a:pt x="34661" y="115487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1" name="Forma libre 260">
                <a:extLst>
                  <a:ext uri="{FF2B5EF4-FFF2-40B4-BE49-F238E27FC236}">
                    <a16:creationId xmlns:a16="http://schemas.microsoft.com/office/drawing/2014/main" id="{38AAF07A-FBAC-4340-A6D3-7A2D71691166}"/>
                  </a:ext>
                </a:extLst>
              </p:cNvPr>
              <p:cNvSpPr/>
              <p:nvPr/>
            </p:nvSpPr>
            <p:spPr>
              <a:xfrm>
                <a:off x="2213897" y="4873460"/>
                <a:ext cx="478837" cy="313066"/>
              </a:xfrm>
              <a:custGeom>
                <a:avLst/>
                <a:gdLst>
                  <a:gd name="connsiteX0" fmla="*/ 467166 w 478837"/>
                  <a:gd name="connsiteY0" fmla="*/ 0 h 313066"/>
                  <a:gd name="connsiteX1" fmla="*/ 20817 w 478837"/>
                  <a:gd name="connsiteY1" fmla="*/ 177840 h 313066"/>
                  <a:gd name="connsiteX2" fmla="*/ 189796 w 478837"/>
                  <a:gd name="connsiteY2" fmla="*/ 312307 h 313066"/>
                  <a:gd name="connsiteX3" fmla="*/ 467166 w 478837"/>
                  <a:gd name="connsiteY3" fmla="*/ 0 h 31306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78837" h="313066">
                    <a:moveTo>
                      <a:pt x="467166" y="0"/>
                    </a:moveTo>
                    <a:cubicBezTo>
                      <a:pt x="510729" y="160713"/>
                      <a:pt x="106784" y="313048"/>
                      <a:pt x="20817" y="177840"/>
                    </a:cubicBezTo>
                    <a:cubicBezTo>
                      <a:pt x="-60191" y="278804"/>
                      <a:pt x="116314" y="319258"/>
                      <a:pt x="189796" y="312307"/>
                    </a:cubicBezTo>
                    <a:cubicBezTo>
                      <a:pt x="332723" y="298794"/>
                      <a:pt x="528858" y="165925"/>
                      <a:pt x="467166" y="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2" name="Forma libre 261">
                <a:extLst>
                  <a:ext uri="{FF2B5EF4-FFF2-40B4-BE49-F238E27FC236}">
                    <a16:creationId xmlns:a16="http://schemas.microsoft.com/office/drawing/2014/main" id="{FC953D5D-EF01-C049-9636-C0D2728456CE}"/>
                  </a:ext>
                </a:extLst>
              </p:cNvPr>
              <p:cNvSpPr/>
              <p:nvPr/>
            </p:nvSpPr>
            <p:spPr>
              <a:xfrm>
                <a:off x="2204386" y="4765130"/>
                <a:ext cx="554701" cy="346832"/>
              </a:xfrm>
              <a:custGeom>
                <a:avLst/>
                <a:gdLst>
                  <a:gd name="connsiteX0" fmla="*/ 0 w 554701"/>
                  <a:gd name="connsiteY0" fmla="*/ 225394 h 346832"/>
                  <a:gd name="connsiteX1" fmla="*/ 554702 w 554701"/>
                  <a:gd name="connsiteY1" fmla="*/ 160338 h 346832"/>
                  <a:gd name="connsiteX2" fmla="*/ 8675 w 554701"/>
                  <a:gd name="connsiteY2" fmla="*/ 346832 h 346832"/>
                  <a:gd name="connsiteX3" fmla="*/ 0 w 554701"/>
                  <a:gd name="connsiteY3" fmla="*/ 225394 h 34683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54701" h="346832">
                    <a:moveTo>
                      <a:pt x="0" y="225394"/>
                    </a:moveTo>
                    <a:cubicBezTo>
                      <a:pt x="55373" y="-8905"/>
                      <a:pt x="476554" y="-106750"/>
                      <a:pt x="554702" y="160338"/>
                    </a:cubicBezTo>
                    <a:cubicBezTo>
                      <a:pt x="395850" y="-6357"/>
                      <a:pt x="42214" y="130468"/>
                      <a:pt x="8675" y="346832"/>
                    </a:cubicBezTo>
                    <a:cubicBezTo>
                      <a:pt x="7278" y="307976"/>
                      <a:pt x="6670" y="256728"/>
                      <a:pt x="0" y="225394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3" name="Forma libre 262">
                <a:extLst>
                  <a:ext uri="{FF2B5EF4-FFF2-40B4-BE49-F238E27FC236}">
                    <a16:creationId xmlns:a16="http://schemas.microsoft.com/office/drawing/2014/main" id="{2D9B5ECB-5208-F240-A695-0CE7713A1178}"/>
                  </a:ext>
                </a:extLst>
              </p:cNvPr>
              <p:cNvSpPr/>
              <p:nvPr/>
            </p:nvSpPr>
            <p:spPr>
              <a:xfrm>
                <a:off x="1727642" y="3880138"/>
                <a:ext cx="901383" cy="750397"/>
              </a:xfrm>
              <a:custGeom>
                <a:avLst/>
                <a:gdLst>
                  <a:gd name="connsiteX0" fmla="*/ 12988 w 901383"/>
                  <a:gd name="connsiteY0" fmla="*/ 186523 h 750397"/>
                  <a:gd name="connsiteX1" fmla="*/ 398701 w 901383"/>
                  <a:gd name="connsiteY1" fmla="*/ 377362 h 750397"/>
                  <a:gd name="connsiteX2" fmla="*/ 901383 w 901383"/>
                  <a:gd name="connsiteY2" fmla="*/ 750398 h 750397"/>
                  <a:gd name="connsiteX3" fmla="*/ 459357 w 901383"/>
                  <a:gd name="connsiteY3" fmla="*/ 273279 h 750397"/>
                  <a:gd name="connsiteX4" fmla="*/ 0 w 901383"/>
                  <a:gd name="connsiteY4" fmla="*/ 0 h 750397"/>
                  <a:gd name="connsiteX5" fmla="*/ 12988 w 901383"/>
                  <a:gd name="connsiteY5" fmla="*/ 186523 h 75039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01383" h="750397">
                    <a:moveTo>
                      <a:pt x="12988" y="186523"/>
                    </a:moveTo>
                    <a:cubicBezTo>
                      <a:pt x="90784" y="349071"/>
                      <a:pt x="245446" y="354977"/>
                      <a:pt x="398701" y="377362"/>
                    </a:cubicBezTo>
                    <a:cubicBezTo>
                      <a:pt x="636954" y="412168"/>
                      <a:pt x="801012" y="525799"/>
                      <a:pt x="901383" y="750398"/>
                    </a:cubicBezTo>
                    <a:cubicBezTo>
                      <a:pt x="889934" y="495739"/>
                      <a:pt x="693591" y="322130"/>
                      <a:pt x="459357" y="273279"/>
                    </a:cubicBezTo>
                    <a:cubicBezTo>
                      <a:pt x="265645" y="232873"/>
                      <a:pt x="56818" y="243514"/>
                      <a:pt x="0" y="0"/>
                    </a:cubicBezTo>
                    <a:cubicBezTo>
                      <a:pt x="4332" y="62174"/>
                      <a:pt x="8655" y="124348"/>
                      <a:pt x="12988" y="186523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4" name="Forma libre 263">
                <a:extLst>
                  <a:ext uri="{FF2B5EF4-FFF2-40B4-BE49-F238E27FC236}">
                    <a16:creationId xmlns:a16="http://schemas.microsoft.com/office/drawing/2014/main" id="{BB58AB16-F739-BE45-AB8D-765CC330B67F}"/>
                  </a:ext>
                </a:extLst>
              </p:cNvPr>
              <p:cNvSpPr/>
              <p:nvPr/>
            </p:nvSpPr>
            <p:spPr>
              <a:xfrm>
                <a:off x="353932" y="4665199"/>
                <a:ext cx="421502" cy="637613"/>
              </a:xfrm>
              <a:custGeom>
                <a:avLst/>
                <a:gdLst>
                  <a:gd name="connsiteX0" fmla="*/ 372724 w 421502"/>
                  <a:gd name="connsiteY0" fmla="*/ 0 h 637613"/>
                  <a:gd name="connsiteX1" fmla="*/ 0 w 421502"/>
                  <a:gd name="connsiteY1" fmla="*/ 520492 h 637613"/>
                  <a:gd name="connsiteX2" fmla="*/ 12998 w 421502"/>
                  <a:gd name="connsiteY2" fmla="*/ 637613 h 637613"/>
                  <a:gd name="connsiteX3" fmla="*/ 372724 w 421502"/>
                  <a:gd name="connsiteY3" fmla="*/ 0 h 63761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21502" h="637613">
                    <a:moveTo>
                      <a:pt x="372724" y="0"/>
                    </a:moveTo>
                    <a:cubicBezTo>
                      <a:pt x="399356" y="256419"/>
                      <a:pt x="296106" y="518619"/>
                      <a:pt x="0" y="520492"/>
                    </a:cubicBezTo>
                    <a:cubicBezTo>
                      <a:pt x="4333" y="559529"/>
                      <a:pt x="8665" y="598567"/>
                      <a:pt x="12998" y="637613"/>
                    </a:cubicBezTo>
                    <a:cubicBezTo>
                      <a:pt x="326596" y="567337"/>
                      <a:pt x="516421" y="322920"/>
                      <a:pt x="372724" y="0"/>
                    </a:cubicBezTo>
                  </a:path>
                </a:pathLst>
              </a:custGeom>
              <a:solidFill>
                <a:srgbClr val="FAB03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5" name="Forma libre 264">
                <a:extLst>
                  <a:ext uri="{FF2B5EF4-FFF2-40B4-BE49-F238E27FC236}">
                    <a16:creationId xmlns:a16="http://schemas.microsoft.com/office/drawing/2014/main" id="{257D0B39-0017-D745-9AB5-467CEE99A1BD}"/>
                  </a:ext>
                </a:extLst>
              </p:cNvPr>
              <p:cNvSpPr/>
              <p:nvPr/>
            </p:nvSpPr>
            <p:spPr>
              <a:xfrm>
                <a:off x="66101" y="4461359"/>
                <a:ext cx="521846" cy="206825"/>
              </a:xfrm>
              <a:custGeom>
                <a:avLst/>
                <a:gdLst>
                  <a:gd name="connsiteX0" fmla="*/ 521847 w 521846"/>
                  <a:gd name="connsiteY0" fmla="*/ 0 h 206825"/>
                  <a:gd name="connsiteX1" fmla="*/ 40789 w 521846"/>
                  <a:gd name="connsiteY1" fmla="*/ 8682 h 206825"/>
                  <a:gd name="connsiteX2" fmla="*/ 153483 w 521846"/>
                  <a:gd name="connsiteY2" fmla="*/ 195186 h 206825"/>
                  <a:gd name="connsiteX3" fmla="*/ 521847 w 521846"/>
                  <a:gd name="connsiteY3" fmla="*/ 0 h 20682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21846" h="206825">
                    <a:moveTo>
                      <a:pt x="521847" y="0"/>
                    </a:moveTo>
                    <a:cubicBezTo>
                      <a:pt x="495718" y="159192"/>
                      <a:pt x="60818" y="171012"/>
                      <a:pt x="40789" y="8682"/>
                    </a:cubicBezTo>
                    <a:cubicBezTo>
                      <a:pt x="-73853" y="76172"/>
                      <a:pt x="82205" y="176785"/>
                      <a:pt x="153483" y="195186"/>
                    </a:cubicBezTo>
                    <a:cubicBezTo>
                      <a:pt x="307803" y="235022"/>
                      <a:pt x="494825" y="173247"/>
                      <a:pt x="521847" y="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6" name="Forma libre 265">
                <a:extLst>
                  <a:ext uri="{FF2B5EF4-FFF2-40B4-BE49-F238E27FC236}">
                    <a16:creationId xmlns:a16="http://schemas.microsoft.com/office/drawing/2014/main" id="{85A0D0BF-6042-BF4B-AE4F-58586D19B588}"/>
                  </a:ext>
                </a:extLst>
              </p:cNvPr>
              <p:cNvSpPr/>
              <p:nvPr/>
            </p:nvSpPr>
            <p:spPr>
              <a:xfrm>
                <a:off x="67916" y="4285881"/>
                <a:ext cx="572803" cy="253562"/>
              </a:xfrm>
              <a:custGeom>
                <a:avLst/>
                <a:gdLst>
                  <a:gd name="connsiteX0" fmla="*/ 30347 w 572803"/>
                  <a:gd name="connsiteY0" fmla="*/ 114759 h 253562"/>
                  <a:gd name="connsiteX1" fmla="*/ 572051 w 572803"/>
                  <a:gd name="connsiteY1" fmla="*/ 253562 h 253562"/>
                  <a:gd name="connsiteX2" fmla="*/ 0 w 572803"/>
                  <a:gd name="connsiteY2" fmla="*/ 231871 h 253562"/>
                  <a:gd name="connsiteX3" fmla="*/ 30347 w 572803"/>
                  <a:gd name="connsiteY3" fmla="*/ 114759 h 25356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72803" h="253562">
                    <a:moveTo>
                      <a:pt x="30347" y="114759"/>
                    </a:moveTo>
                    <a:cubicBezTo>
                      <a:pt x="178196" y="-71031"/>
                      <a:pt x="592811" y="-35722"/>
                      <a:pt x="572051" y="253562"/>
                    </a:cubicBezTo>
                    <a:cubicBezTo>
                      <a:pt x="491376" y="40080"/>
                      <a:pt x="96837" y="39604"/>
                      <a:pt x="0" y="231871"/>
                    </a:cubicBezTo>
                    <a:cubicBezTo>
                      <a:pt x="11630" y="194041"/>
                      <a:pt x="27430" y="149507"/>
                      <a:pt x="30347" y="114759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7" name="Forma libre 266">
                <a:extLst>
                  <a:ext uri="{FF2B5EF4-FFF2-40B4-BE49-F238E27FC236}">
                    <a16:creationId xmlns:a16="http://schemas.microsoft.com/office/drawing/2014/main" id="{9D9FD970-8C33-7C41-A0E9-996622C18EC5}"/>
                  </a:ext>
                </a:extLst>
              </p:cNvPr>
              <p:cNvSpPr/>
              <p:nvPr/>
            </p:nvSpPr>
            <p:spPr>
              <a:xfrm>
                <a:off x="183958" y="4613181"/>
                <a:ext cx="472752" cy="313063"/>
              </a:xfrm>
              <a:custGeom>
                <a:avLst/>
                <a:gdLst>
                  <a:gd name="connsiteX0" fmla="*/ 468969 w 472752"/>
                  <a:gd name="connsiteY0" fmla="*/ 0 h 313063"/>
                  <a:gd name="connsiteX1" fmla="*/ 18259 w 472752"/>
                  <a:gd name="connsiteY1" fmla="*/ 177840 h 313063"/>
                  <a:gd name="connsiteX2" fmla="*/ 187286 w 472752"/>
                  <a:gd name="connsiteY2" fmla="*/ 312307 h 313063"/>
                  <a:gd name="connsiteX3" fmla="*/ 468969 w 472752"/>
                  <a:gd name="connsiteY3" fmla="*/ 0 h 31306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472752" h="313063">
                    <a:moveTo>
                      <a:pt x="468969" y="0"/>
                    </a:moveTo>
                    <a:cubicBezTo>
                      <a:pt x="505074" y="162064"/>
                      <a:pt x="107941" y="311403"/>
                      <a:pt x="18259" y="177840"/>
                    </a:cubicBezTo>
                    <a:cubicBezTo>
                      <a:pt x="-56041" y="280896"/>
                      <a:pt x="115770" y="319078"/>
                      <a:pt x="187286" y="312307"/>
                    </a:cubicBezTo>
                    <a:cubicBezTo>
                      <a:pt x="351097" y="296797"/>
                      <a:pt x="498442" y="173684"/>
                      <a:pt x="468969" y="0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8" name="Forma libre 267">
                <a:extLst>
                  <a:ext uri="{FF2B5EF4-FFF2-40B4-BE49-F238E27FC236}">
                    <a16:creationId xmlns:a16="http://schemas.microsoft.com/office/drawing/2014/main" id="{4BD503C0-1EC3-754A-B9E3-2A04AC2B781A}"/>
                  </a:ext>
                </a:extLst>
              </p:cNvPr>
              <p:cNvSpPr/>
              <p:nvPr/>
            </p:nvSpPr>
            <p:spPr>
              <a:xfrm>
                <a:off x="171898" y="4509109"/>
                <a:ext cx="559053" cy="342573"/>
              </a:xfrm>
              <a:custGeom>
                <a:avLst/>
                <a:gdLst>
                  <a:gd name="connsiteX0" fmla="*/ 0 w 559053"/>
                  <a:gd name="connsiteY0" fmla="*/ 221135 h 342573"/>
                  <a:gd name="connsiteX1" fmla="*/ 559053 w 559053"/>
                  <a:gd name="connsiteY1" fmla="*/ 156070 h 342573"/>
                  <a:gd name="connsiteX2" fmla="*/ 13036 w 559053"/>
                  <a:gd name="connsiteY2" fmla="*/ 342574 h 342573"/>
                  <a:gd name="connsiteX3" fmla="*/ 0 w 559053"/>
                  <a:gd name="connsiteY3" fmla="*/ 221135 h 3425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559053" h="342573">
                    <a:moveTo>
                      <a:pt x="0" y="221135"/>
                    </a:moveTo>
                    <a:cubicBezTo>
                      <a:pt x="59772" y="-31499"/>
                      <a:pt x="455528" y="-86968"/>
                      <a:pt x="559053" y="156070"/>
                    </a:cubicBezTo>
                    <a:cubicBezTo>
                      <a:pt x="398976" y="20662"/>
                      <a:pt x="25606" y="104937"/>
                      <a:pt x="13036" y="342574"/>
                    </a:cubicBezTo>
                    <a:cubicBezTo>
                      <a:pt x="10252" y="303593"/>
                      <a:pt x="7877" y="252603"/>
                      <a:pt x="0" y="221135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9" name="Forma libre 268">
                <a:extLst>
                  <a:ext uri="{FF2B5EF4-FFF2-40B4-BE49-F238E27FC236}">
                    <a16:creationId xmlns:a16="http://schemas.microsoft.com/office/drawing/2014/main" id="{9E44CAE6-278C-B941-8F29-E5D5349D63D6}"/>
                  </a:ext>
                </a:extLst>
              </p:cNvPr>
              <p:cNvSpPr/>
              <p:nvPr/>
            </p:nvSpPr>
            <p:spPr>
              <a:xfrm>
                <a:off x="-295296" y="3638916"/>
                <a:ext cx="901430" cy="750388"/>
              </a:xfrm>
              <a:custGeom>
                <a:avLst/>
                <a:gdLst>
                  <a:gd name="connsiteX0" fmla="*/ 13036 w 901430"/>
                  <a:gd name="connsiteY0" fmla="*/ 186523 h 750388"/>
                  <a:gd name="connsiteX1" fmla="*/ 403062 w 901430"/>
                  <a:gd name="connsiteY1" fmla="*/ 377362 h 750388"/>
                  <a:gd name="connsiteX2" fmla="*/ 901431 w 901430"/>
                  <a:gd name="connsiteY2" fmla="*/ 750388 h 750388"/>
                  <a:gd name="connsiteX3" fmla="*/ 483224 w 901430"/>
                  <a:gd name="connsiteY3" fmla="*/ 277597 h 750388"/>
                  <a:gd name="connsiteX4" fmla="*/ 0 w 901430"/>
                  <a:gd name="connsiteY4" fmla="*/ 0 h 750388"/>
                  <a:gd name="connsiteX5" fmla="*/ 13036 w 901430"/>
                  <a:gd name="connsiteY5" fmla="*/ 186523 h 7503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</a:cxnLst>
                <a:rect l="l" t="t" r="r" b="b"/>
                <a:pathLst>
                  <a:path w="901430" h="750388">
                    <a:moveTo>
                      <a:pt x="13036" y="186523"/>
                    </a:moveTo>
                    <a:cubicBezTo>
                      <a:pt x="103659" y="348177"/>
                      <a:pt x="241104" y="353731"/>
                      <a:pt x="403062" y="377362"/>
                    </a:cubicBezTo>
                    <a:cubicBezTo>
                      <a:pt x="646208" y="412843"/>
                      <a:pt x="794589" y="528385"/>
                      <a:pt x="901431" y="750388"/>
                    </a:cubicBezTo>
                    <a:cubicBezTo>
                      <a:pt x="890324" y="509290"/>
                      <a:pt x="708242" y="327541"/>
                      <a:pt x="483224" y="277597"/>
                    </a:cubicBezTo>
                    <a:cubicBezTo>
                      <a:pt x="288315" y="234356"/>
                      <a:pt x="53435" y="252967"/>
                      <a:pt x="0" y="0"/>
                    </a:cubicBezTo>
                    <a:cubicBezTo>
                      <a:pt x="5454" y="58618"/>
                      <a:pt x="19649" y="135693"/>
                      <a:pt x="13036" y="186523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0" name="Forma libre 269">
                <a:extLst>
                  <a:ext uri="{FF2B5EF4-FFF2-40B4-BE49-F238E27FC236}">
                    <a16:creationId xmlns:a16="http://schemas.microsoft.com/office/drawing/2014/main" id="{A4BB5A6E-9558-DD44-A617-4F508D34CA57}"/>
                  </a:ext>
                </a:extLst>
              </p:cNvPr>
              <p:cNvSpPr/>
              <p:nvPr/>
            </p:nvSpPr>
            <p:spPr>
              <a:xfrm>
                <a:off x="2767720" y="7819209"/>
                <a:ext cx="150095" cy="157350"/>
              </a:xfrm>
              <a:custGeom>
                <a:avLst/>
                <a:gdLst>
                  <a:gd name="connsiteX0" fmla="*/ 71853 w 150095"/>
                  <a:gd name="connsiteY0" fmla="*/ 157327 h 157349"/>
                  <a:gd name="connsiteX1" fmla="*/ 63179 w 150095"/>
                  <a:gd name="connsiteY1" fmla="*/ 1178 h 157349"/>
                  <a:gd name="connsiteX2" fmla="*/ 71853 w 150095"/>
                  <a:gd name="connsiteY2" fmla="*/ 157327 h 1573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95" h="157349">
                    <a:moveTo>
                      <a:pt x="71853" y="157327"/>
                    </a:moveTo>
                    <a:cubicBezTo>
                      <a:pt x="183189" y="154968"/>
                      <a:pt x="171588" y="-15730"/>
                      <a:pt x="63179" y="1178"/>
                    </a:cubicBezTo>
                    <a:cubicBezTo>
                      <a:pt x="-38950" y="17097"/>
                      <a:pt x="-3359" y="159438"/>
                      <a:pt x="71853" y="157327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44" name="Gráfico 137">
              <a:extLst>
                <a:ext uri="{FF2B5EF4-FFF2-40B4-BE49-F238E27FC236}">
                  <a16:creationId xmlns:a16="http://schemas.microsoft.com/office/drawing/2014/main" id="{2EAC11A2-9D1F-8C40-B8DA-481A47396D35}"/>
                </a:ext>
              </a:extLst>
            </p:cNvPr>
            <p:cNvGrpSpPr/>
            <p:nvPr/>
          </p:nvGrpSpPr>
          <p:grpSpPr>
            <a:xfrm>
              <a:off x="-276928" y="2806789"/>
              <a:ext cx="4359816" cy="4877546"/>
              <a:chOff x="-276928" y="2806789"/>
              <a:chExt cx="4359816" cy="4877546"/>
            </a:xfrm>
            <a:solidFill>
              <a:srgbClr val="007FFF"/>
            </a:solidFill>
          </p:grpSpPr>
          <p:sp>
            <p:nvSpPr>
              <p:cNvPr id="255" name="Forma libre 254">
                <a:extLst>
                  <a:ext uri="{FF2B5EF4-FFF2-40B4-BE49-F238E27FC236}">
                    <a16:creationId xmlns:a16="http://schemas.microsoft.com/office/drawing/2014/main" id="{7CCC5424-59A0-404E-A6C1-F544B0A09550}"/>
                  </a:ext>
                </a:extLst>
              </p:cNvPr>
              <p:cNvSpPr/>
              <p:nvPr/>
            </p:nvSpPr>
            <p:spPr>
              <a:xfrm>
                <a:off x="-88528" y="7548278"/>
                <a:ext cx="138642" cy="136057"/>
              </a:xfrm>
              <a:custGeom>
                <a:avLst/>
                <a:gdLst>
                  <a:gd name="connsiteX0" fmla="*/ 134319 w 138642"/>
                  <a:gd name="connsiteY0" fmla="*/ 129555 h 136057"/>
                  <a:gd name="connsiteX1" fmla="*/ 138642 w 138642"/>
                  <a:gd name="connsiteY1" fmla="*/ 3770 h 136057"/>
                  <a:gd name="connsiteX2" fmla="*/ 0 w 138642"/>
                  <a:gd name="connsiteY2" fmla="*/ 85278 h 136057"/>
                  <a:gd name="connsiteX3" fmla="*/ 134319 w 138642"/>
                  <a:gd name="connsiteY3" fmla="*/ 129555 h 13605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42" h="136057">
                    <a:moveTo>
                      <a:pt x="134319" y="129555"/>
                    </a:moveTo>
                    <a:cubicBezTo>
                      <a:pt x="135754" y="87627"/>
                      <a:pt x="137198" y="45708"/>
                      <a:pt x="138642" y="3770"/>
                    </a:cubicBezTo>
                    <a:cubicBezTo>
                      <a:pt x="32770" y="3770"/>
                      <a:pt x="0" y="-26641"/>
                      <a:pt x="0" y="85278"/>
                    </a:cubicBezTo>
                    <a:cubicBezTo>
                      <a:pt x="0" y="161089"/>
                      <a:pt x="85663" y="129555"/>
                      <a:pt x="134319" y="129555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6" name="Forma libre 255">
                <a:extLst>
                  <a:ext uri="{FF2B5EF4-FFF2-40B4-BE49-F238E27FC236}">
                    <a16:creationId xmlns:a16="http://schemas.microsoft.com/office/drawing/2014/main" id="{D2A0BC6E-0596-B248-99D3-C61E73D87397}"/>
                  </a:ext>
                </a:extLst>
              </p:cNvPr>
              <p:cNvSpPr/>
              <p:nvPr/>
            </p:nvSpPr>
            <p:spPr>
              <a:xfrm>
                <a:off x="-276928" y="6300692"/>
                <a:ext cx="138642" cy="136057"/>
              </a:xfrm>
              <a:custGeom>
                <a:avLst/>
                <a:gdLst>
                  <a:gd name="connsiteX0" fmla="*/ 134319 w 138642"/>
                  <a:gd name="connsiteY0" fmla="*/ 129555 h 136057"/>
                  <a:gd name="connsiteX1" fmla="*/ 138642 w 138642"/>
                  <a:gd name="connsiteY1" fmla="*/ 3770 h 136057"/>
                  <a:gd name="connsiteX2" fmla="*/ 0 w 138642"/>
                  <a:gd name="connsiteY2" fmla="*/ 85278 h 136057"/>
                  <a:gd name="connsiteX3" fmla="*/ 134319 w 138642"/>
                  <a:gd name="connsiteY3" fmla="*/ 129555 h 13605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42" h="136057">
                    <a:moveTo>
                      <a:pt x="134319" y="129555"/>
                    </a:moveTo>
                    <a:cubicBezTo>
                      <a:pt x="135754" y="87627"/>
                      <a:pt x="137198" y="45708"/>
                      <a:pt x="138642" y="3770"/>
                    </a:cubicBezTo>
                    <a:cubicBezTo>
                      <a:pt x="32770" y="3770"/>
                      <a:pt x="0" y="-26641"/>
                      <a:pt x="0" y="85278"/>
                    </a:cubicBezTo>
                    <a:cubicBezTo>
                      <a:pt x="0" y="161089"/>
                      <a:pt x="85663" y="129555"/>
                      <a:pt x="134319" y="129555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7" name="Forma libre 256">
                <a:extLst>
                  <a:ext uri="{FF2B5EF4-FFF2-40B4-BE49-F238E27FC236}">
                    <a16:creationId xmlns:a16="http://schemas.microsoft.com/office/drawing/2014/main" id="{0A6CC526-0492-734D-85DB-7420DDAC40B1}"/>
                  </a:ext>
                </a:extLst>
              </p:cNvPr>
              <p:cNvSpPr/>
              <p:nvPr/>
            </p:nvSpPr>
            <p:spPr>
              <a:xfrm>
                <a:off x="3944189" y="2806789"/>
                <a:ext cx="138699" cy="136068"/>
              </a:xfrm>
              <a:custGeom>
                <a:avLst/>
                <a:gdLst>
                  <a:gd name="connsiteX0" fmla="*/ 134338 w 138699"/>
                  <a:gd name="connsiteY0" fmla="*/ 129559 h 136068"/>
                  <a:gd name="connsiteX1" fmla="*/ 138699 w 138699"/>
                  <a:gd name="connsiteY1" fmla="*/ 3775 h 136068"/>
                  <a:gd name="connsiteX2" fmla="*/ 0 w 138699"/>
                  <a:gd name="connsiteY2" fmla="*/ 85282 h 136068"/>
                  <a:gd name="connsiteX3" fmla="*/ 134338 w 138699"/>
                  <a:gd name="connsiteY3" fmla="*/ 129559 h 13606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</a:cxnLst>
                <a:rect l="l" t="t" r="r" b="b"/>
                <a:pathLst>
                  <a:path w="138699" h="136068">
                    <a:moveTo>
                      <a:pt x="134338" y="129559"/>
                    </a:moveTo>
                    <a:cubicBezTo>
                      <a:pt x="135792" y="87631"/>
                      <a:pt x="137246" y="45703"/>
                      <a:pt x="138699" y="3775"/>
                    </a:cubicBezTo>
                    <a:cubicBezTo>
                      <a:pt x="32808" y="3775"/>
                      <a:pt x="0" y="-26656"/>
                      <a:pt x="0" y="85282"/>
                    </a:cubicBezTo>
                    <a:cubicBezTo>
                      <a:pt x="10" y="161112"/>
                      <a:pt x="85853" y="129559"/>
                      <a:pt x="134338" y="129559"/>
                    </a:cubicBezTo>
                  </a:path>
                </a:pathLst>
              </a:custGeom>
              <a:solidFill>
                <a:srgbClr val="4CBBBD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45" name="Gráfico 137">
              <a:extLst>
                <a:ext uri="{FF2B5EF4-FFF2-40B4-BE49-F238E27FC236}">
                  <a16:creationId xmlns:a16="http://schemas.microsoft.com/office/drawing/2014/main" id="{E2208427-9B6D-A140-B27A-DA21E25A8D3A}"/>
                </a:ext>
              </a:extLst>
            </p:cNvPr>
            <p:cNvGrpSpPr/>
            <p:nvPr/>
          </p:nvGrpSpPr>
          <p:grpSpPr>
            <a:xfrm>
              <a:off x="-73580" y="4361899"/>
              <a:ext cx="3181012" cy="1426728"/>
              <a:chOff x="-73580" y="4361899"/>
              <a:chExt cx="3181012" cy="1426728"/>
            </a:xfrm>
            <a:solidFill>
              <a:srgbClr val="FF7F00"/>
            </a:solidFill>
          </p:grpSpPr>
          <p:sp>
            <p:nvSpPr>
              <p:cNvPr id="251" name="Forma libre 250">
                <a:extLst>
                  <a:ext uri="{FF2B5EF4-FFF2-40B4-BE49-F238E27FC236}">
                    <a16:creationId xmlns:a16="http://schemas.microsoft.com/office/drawing/2014/main" id="{B7DF268C-A6DC-E24C-B0D3-11A4BA9A1AC5}"/>
                  </a:ext>
                </a:extLst>
              </p:cNvPr>
              <p:cNvSpPr/>
              <p:nvPr/>
            </p:nvSpPr>
            <p:spPr>
              <a:xfrm>
                <a:off x="-73580" y="4980027"/>
                <a:ext cx="150095" cy="157349"/>
              </a:xfrm>
              <a:custGeom>
                <a:avLst/>
                <a:gdLst>
                  <a:gd name="connsiteX0" fmla="*/ 71853 w 150095"/>
                  <a:gd name="connsiteY0" fmla="*/ 157327 h 157349"/>
                  <a:gd name="connsiteX1" fmla="*/ 63179 w 150095"/>
                  <a:gd name="connsiteY1" fmla="*/ 1178 h 157349"/>
                  <a:gd name="connsiteX2" fmla="*/ 71853 w 150095"/>
                  <a:gd name="connsiteY2" fmla="*/ 157327 h 1573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95" h="157349">
                    <a:moveTo>
                      <a:pt x="71853" y="157327"/>
                    </a:moveTo>
                    <a:cubicBezTo>
                      <a:pt x="183189" y="154968"/>
                      <a:pt x="171588" y="-15730"/>
                      <a:pt x="63179" y="1178"/>
                    </a:cubicBezTo>
                    <a:cubicBezTo>
                      <a:pt x="-38950" y="17097"/>
                      <a:pt x="-3359" y="159438"/>
                      <a:pt x="71853" y="157327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2" name="Forma libre 251">
                <a:extLst>
                  <a:ext uri="{FF2B5EF4-FFF2-40B4-BE49-F238E27FC236}">
                    <a16:creationId xmlns:a16="http://schemas.microsoft.com/office/drawing/2014/main" id="{212781CF-776C-884E-BE28-5BE6C280C7DA}"/>
                  </a:ext>
                </a:extLst>
              </p:cNvPr>
              <p:cNvSpPr/>
              <p:nvPr/>
            </p:nvSpPr>
            <p:spPr>
              <a:xfrm>
                <a:off x="2957336" y="5531587"/>
                <a:ext cx="150095" cy="157349"/>
              </a:xfrm>
              <a:custGeom>
                <a:avLst/>
                <a:gdLst>
                  <a:gd name="connsiteX0" fmla="*/ 71853 w 150095"/>
                  <a:gd name="connsiteY0" fmla="*/ 157327 h 157349"/>
                  <a:gd name="connsiteX1" fmla="*/ 63179 w 150095"/>
                  <a:gd name="connsiteY1" fmla="*/ 1178 h 157349"/>
                  <a:gd name="connsiteX2" fmla="*/ 71853 w 150095"/>
                  <a:gd name="connsiteY2" fmla="*/ 157327 h 1573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95" h="157349">
                    <a:moveTo>
                      <a:pt x="71853" y="157327"/>
                    </a:moveTo>
                    <a:cubicBezTo>
                      <a:pt x="183189" y="154968"/>
                      <a:pt x="171588" y="-15730"/>
                      <a:pt x="63179" y="1178"/>
                    </a:cubicBezTo>
                    <a:cubicBezTo>
                      <a:pt x="-38950" y="17097"/>
                      <a:pt x="-3359" y="159438"/>
                      <a:pt x="71853" y="157327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3" name="Forma libre 252">
                <a:extLst>
                  <a:ext uri="{FF2B5EF4-FFF2-40B4-BE49-F238E27FC236}">
                    <a16:creationId xmlns:a16="http://schemas.microsoft.com/office/drawing/2014/main" id="{2D4E4EDA-EFE5-B14F-A974-0DF61B4D7C00}"/>
                  </a:ext>
                </a:extLst>
              </p:cNvPr>
              <p:cNvSpPr/>
              <p:nvPr/>
            </p:nvSpPr>
            <p:spPr>
              <a:xfrm>
                <a:off x="1703171" y="4361899"/>
                <a:ext cx="150095" cy="157349"/>
              </a:xfrm>
              <a:custGeom>
                <a:avLst/>
                <a:gdLst>
                  <a:gd name="connsiteX0" fmla="*/ 71853 w 150095"/>
                  <a:gd name="connsiteY0" fmla="*/ 157326 h 157349"/>
                  <a:gd name="connsiteX1" fmla="*/ 63179 w 150095"/>
                  <a:gd name="connsiteY1" fmla="*/ 1178 h 157349"/>
                  <a:gd name="connsiteX2" fmla="*/ 71853 w 150095"/>
                  <a:gd name="connsiteY2" fmla="*/ 157326 h 15734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50095" h="157349">
                    <a:moveTo>
                      <a:pt x="71853" y="157326"/>
                    </a:moveTo>
                    <a:cubicBezTo>
                      <a:pt x="183189" y="154968"/>
                      <a:pt x="171588" y="-15730"/>
                      <a:pt x="63179" y="1178"/>
                    </a:cubicBezTo>
                    <a:cubicBezTo>
                      <a:pt x="-38950" y="17097"/>
                      <a:pt x="-3359" y="159438"/>
                      <a:pt x="71853" y="157326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4" name="Forma libre 253">
                <a:extLst>
                  <a:ext uri="{FF2B5EF4-FFF2-40B4-BE49-F238E27FC236}">
                    <a16:creationId xmlns:a16="http://schemas.microsoft.com/office/drawing/2014/main" id="{63640CA4-3902-D943-8C76-C1993B24E0FC}"/>
                  </a:ext>
                </a:extLst>
              </p:cNvPr>
              <p:cNvSpPr/>
              <p:nvPr/>
            </p:nvSpPr>
            <p:spPr>
              <a:xfrm>
                <a:off x="288204" y="5660041"/>
                <a:ext cx="148610" cy="128586"/>
              </a:xfrm>
              <a:custGeom>
                <a:avLst/>
                <a:gdLst>
                  <a:gd name="connsiteX0" fmla="*/ 71875 w 148610"/>
                  <a:gd name="connsiteY0" fmla="*/ 128534 h 128586"/>
                  <a:gd name="connsiteX1" fmla="*/ 63201 w 148610"/>
                  <a:gd name="connsiteY1" fmla="*/ 743 h 128586"/>
                  <a:gd name="connsiteX2" fmla="*/ 71875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5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5" y="128534"/>
                    </a:cubicBezTo>
                  </a:path>
                </a:pathLst>
              </a:custGeom>
              <a:solidFill>
                <a:srgbClr val="FF7F00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246" name="Gráfico 137">
              <a:extLst>
                <a:ext uri="{FF2B5EF4-FFF2-40B4-BE49-F238E27FC236}">
                  <a16:creationId xmlns:a16="http://schemas.microsoft.com/office/drawing/2014/main" id="{B67A5A01-0A48-B444-BA10-8D0FDA34113B}"/>
                </a:ext>
              </a:extLst>
            </p:cNvPr>
            <p:cNvGrpSpPr/>
            <p:nvPr/>
          </p:nvGrpSpPr>
          <p:grpSpPr>
            <a:xfrm>
              <a:off x="1054480" y="2872634"/>
              <a:ext cx="3108870" cy="3449462"/>
              <a:chOff x="1054480" y="2872634"/>
              <a:chExt cx="3108870" cy="3449462"/>
            </a:xfrm>
            <a:solidFill>
              <a:srgbClr val="007FFF"/>
            </a:solidFill>
          </p:grpSpPr>
          <p:sp>
            <p:nvSpPr>
              <p:cNvPr id="248" name="Forma libre 247">
                <a:extLst>
                  <a:ext uri="{FF2B5EF4-FFF2-40B4-BE49-F238E27FC236}">
                    <a16:creationId xmlns:a16="http://schemas.microsoft.com/office/drawing/2014/main" id="{858F84F1-DEC9-B343-B898-C2665DEB5B1F}"/>
                  </a:ext>
                </a:extLst>
              </p:cNvPr>
              <p:cNvSpPr/>
              <p:nvPr/>
            </p:nvSpPr>
            <p:spPr>
              <a:xfrm>
                <a:off x="4014740" y="6193510"/>
                <a:ext cx="148610" cy="128586"/>
              </a:xfrm>
              <a:custGeom>
                <a:avLst/>
                <a:gdLst>
                  <a:gd name="connsiteX0" fmla="*/ 71876 w 148610"/>
                  <a:gd name="connsiteY0" fmla="*/ 128534 h 128586"/>
                  <a:gd name="connsiteX1" fmla="*/ 63201 w 148610"/>
                  <a:gd name="connsiteY1" fmla="*/ 743 h 128586"/>
                  <a:gd name="connsiteX2" fmla="*/ 71876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6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6" y="128534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49" name="Forma libre 248">
                <a:extLst>
                  <a:ext uri="{FF2B5EF4-FFF2-40B4-BE49-F238E27FC236}">
                    <a16:creationId xmlns:a16="http://schemas.microsoft.com/office/drawing/2014/main" id="{C137898E-B130-254D-A24C-6C90FAD84610}"/>
                  </a:ext>
                </a:extLst>
              </p:cNvPr>
              <p:cNvSpPr/>
              <p:nvPr/>
            </p:nvSpPr>
            <p:spPr>
              <a:xfrm>
                <a:off x="1054480" y="2872634"/>
                <a:ext cx="148610" cy="128586"/>
              </a:xfrm>
              <a:custGeom>
                <a:avLst/>
                <a:gdLst>
                  <a:gd name="connsiteX0" fmla="*/ 71875 w 148610"/>
                  <a:gd name="connsiteY0" fmla="*/ 128534 h 128586"/>
                  <a:gd name="connsiteX1" fmla="*/ 63201 w 148610"/>
                  <a:gd name="connsiteY1" fmla="*/ 743 h 128586"/>
                  <a:gd name="connsiteX2" fmla="*/ 71875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5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5" y="128534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0" name="Forma libre 249">
                <a:extLst>
                  <a:ext uri="{FF2B5EF4-FFF2-40B4-BE49-F238E27FC236}">
                    <a16:creationId xmlns:a16="http://schemas.microsoft.com/office/drawing/2014/main" id="{28843B49-9C0B-EB49-8A2A-09DB0106380C}"/>
                  </a:ext>
                </a:extLst>
              </p:cNvPr>
              <p:cNvSpPr/>
              <p:nvPr/>
            </p:nvSpPr>
            <p:spPr>
              <a:xfrm>
                <a:off x="2036453" y="3758156"/>
                <a:ext cx="148610" cy="128586"/>
              </a:xfrm>
              <a:custGeom>
                <a:avLst/>
                <a:gdLst>
                  <a:gd name="connsiteX0" fmla="*/ 71875 w 148610"/>
                  <a:gd name="connsiteY0" fmla="*/ 128534 h 128586"/>
                  <a:gd name="connsiteX1" fmla="*/ 63201 w 148610"/>
                  <a:gd name="connsiteY1" fmla="*/ 743 h 128586"/>
                  <a:gd name="connsiteX2" fmla="*/ 71875 w 148610"/>
                  <a:gd name="connsiteY2" fmla="*/ 128534 h 12858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</a:cxnLst>
                <a:rect l="l" t="t" r="r" b="b"/>
                <a:pathLst>
                  <a:path w="148610" h="128586">
                    <a:moveTo>
                      <a:pt x="71875" y="128534"/>
                    </a:moveTo>
                    <a:cubicBezTo>
                      <a:pt x="181681" y="125880"/>
                      <a:pt x="169064" y="-11249"/>
                      <a:pt x="63201" y="743"/>
                    </a:cubicBezTo>
                    <a:cubicBezTo>
                      <a:pt x="-38443" y="12269"/>
                      <a:pt x="-4020" y="131444"/>
                      <a:pt x="71875" y="128534"/>
                    </a:cubicBezTo>
                  </a:path>
                </a:pathLst>
              </a:custGeom>
              <a:solidFill>
                <a:srgbClr val="007FFF"/>
              </a:solidFill>
              <a:ln w="9501" cap="flat">
                <a:noFill/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247" name="Forma libre 246">
              <a:extLst>
                <a:ext uri="{FF2B5EF4-FFF2-40B4-BE49-F238E27FC236}">
                  <a16:creationId xmlns:a16="http://schemas.microsoft.com/office/drawing/2014/main" id="{AF975E47-CFD8-A646-A92A-12F617E1450B}"/>
                </a:ext>
              </a:extLst>
            </p:cNvPr>
            <p:cNvSpPr/>
            <p:nvPr/>
          </p:nvSpPr>
          <p:spPr>
            <a:xfrm>
              <a:off x="-883153" y="7190542"/>
              <a:ext cx="148610" cy="128585"/>
            </a:xfrm>
            <a:custGeom>
              <a:avLst/>
              <a:gdLst>
                <a:gd name="connsiteX0" fmla="*/ 71875 w 148610"/>
                <a:gd name="connsiteY0" fmla="*/ 128534 h 128585"/>
                <a:gd name="connsiteX1" fmla="*/ 63201 w 148610"/>
                <a:gd name="connsiteY1" fmla="*/ 743 h 128585"/>
                <a:gd name="connsiteX2" fmla="*/ 71875 w 148610"/>
                <a:gd name="connsiteY2" fmla="*/ 128534 h 12858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8610" h="128585">
                  <a:moveTo>
                    <a:pt x="71875" y="128534"/>
                  </a:moveTo>
                  <a:cubicBezTo>
                    <a:pt x="181681" y="125880"/>
                    <a:pt x="169064" y="-11249"/>
                    <a:pt x="63201" y="743"/>
                  </a:cubicBezTo>
                  <a:cubicBezTo>
                    <a:pt x="-38443" y="12269"/>
                    <a:pt x="-4020" y="131443"/>
                    <a:pt x="71875" y="128534"/>
                  </a:cubicBezTo>
                </a:path>
              </a:pathLst>
            </a:custGeom>
            <a:solidFill>
              <a:srgbClr val="FF7F00"/>
            </a:solidFill>
            <a:ln w="950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grpSp>
        <p:nvGrpSpPr>
          <p:cNvPr id="307" name="Gráfico 305">
            <a:extLst>
              <a:ext uri="{FF2B5EF4-FFF2-40B4-BE49-F238E27FC236}">
                <a16:creationId xmlns:a16="http://schemas.microsoft.com/office/drawing/2014/main" id="{DE3D716D-7C47-1945-A37E-1908BF71BBDE}"/>
              </a:ext>
            </a:extLst>
          </p:cNvPr>
          <p:cNvGrpSpPr/>
          <p:nvPr/>
        </p:nvGrpSpPr>
        <p:grpSpPr>
          <a:xfrm rot="1301329">
            <a:off x="5437129" y="548368"/>
            <a:ext cx="4850761" cy="2165144"/>
            <a:chOff x="3882637" y="-166629"/>
            <a:chExt cx="9442141" cy="4214513"/>
          </a:xfrm>
          <a:solidFill>
            <a:schemeClr val="accent1"/>
          </a:solidFill>
        </p:grpSpPr>
        <p:sp>
          <p:nvSpPr>
            <p:cNvPr id="308" name="Forma libre 307">
              <a:extLst>
                <a:ext uri="{FF2B5EF4-FFF2-40B4-BE49-F238E27FC236}">
                  <a16:creationId xmlns:a16="http://schemas.microsoft.com/office/drawing/2014/main" id="{958D9AF2-0EE2-4F4C-9160-7A3A10BD172E}"/>
                </a:ext>
              </a:extLst>
            </p:cNvPr>
            <p:cNvSpPr/>
            <p:nvPr/>
          </p:nvSpPr>
          <p:spPr>
            <a:xfrm rot="1042019">
              <a:off x="4047095" y="257915"/>
              <a:ext cx="1245676" cy="1292192"/>
            </a:xfrm>
            <a:custGeom>
              <a:avLst/>
              <a:gdLst>
                <a:gd name="connsiteX0" fmla="*/ 622642 w 1245676"/>
                <a:gd name="connsiteY0" fmla="*/ 1292259 h 1292192"/>
                <a:gd name="connsiteX1" fmla="*/ -178 w 1245676"/>
                <a:gd name="connsiteY1" fmla="*/ 67 h 1292192"/>
                <a:gd name="connsiteX2" fmla="*/ 1245499 w 1245676"/>
                <a:gd name="connsiteY2" fmla="*/ 67 h 1292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76" h="1292192">
                  <a:moveTo>
                    <a:pt x="622642" y="1292259"/>
                  </a:moveTo>
                  <a:lnTo>
                    <a:pt x="-178" y="67"/>
                  </a:lnTo>
                  <a:lnTo>
                    <a:pt x="1245499" y="67"/>
                  </a:lnTo>
                  <a:close/>
                </a:path>
              </a:pathLst>
            </a:custGeom>
            <a:solidFill>
              <a:srgbClr val="F693A1"/>
            </a:solidFill>
            <a:ln w="1048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09" name="Forma libre 308">
              <a:extLst>
                <a:ext uri="{FF2B5EF4-FFF2-40B4-BE49-F238E27FC236}">
                  <a16:creationId xmlns:a16="http://schemas.microsoft.com/office/drawing/2014/main" id="{7D026B2F-69AC-224D-8B03-C356786181CA}"/>
                </a:ext>
              </a:extLst>
            </p:cNvPr>
            <p:cNvSpPr/>
            <p:nvPr/>
          </p:nvSpPr>
          <p:spPr>
            <a:xfrm rot="561992">
              <a:off x="5550584" y="618776"/>
              <a:ext cx="1245682" cy="1292155"/>
            </a:xfrm>
            <a:custGeom>
              <a:avLst/>
              <a:gdLst>
                <a:gd name="connsiteX0" fmla="*/ 622803 w 1245682"/>
                <a:gd name="connsiteY0" fmla="*/ 1292260 h 1292155"/>
                <a:gd name="connsiteX1" fmla="*/ -20 w 1245682"/>
                <a:gd name="connsiteY1" fmla="*/ 105 h 1292155"/>
                <a:gd name="connsiteX2" fmla="*/ 1245663 w 1245682"/>
                <a:gd name="connsiteY2" fmla="*/ 105 h 1292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82" h="1292155">
                  <a:moveTo>
                    <a:pt x="622803" y="1292260"/>
                  </a:moveTo>
                  <a:lnTo>
                    <a:pt x="-20" y="105"/>
                  </a:lnTo>
                  <a:lnTo>
                    <a:pt x="1245663" y="105"/>
                  </a:lnTo>
                  <a:close/>
                </a:path>
              </a:pathLst>
            </a:custGeom>
            <a:solidFill>
              <a:srgbClr val="FF8C00"/>
            </a:solidFill>
            <a:ln w="104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0" name="Forma libre 309">
              <a:extLst>
                <a:ext uri="{FF2B5EF4-FFF2-40B4-BE49-F238E27FC236}">
                  <a16:creationId xmlns:a16="http://schemas.microsoft.com/office/drawing/2014/main" id="{1A6670CE-C60B-A144-8B5D-3E08CB6721B2}"/>
                </a:ext>
              </a:extLst>
            </p:cNvPr>
            <p:cNvSpPr/>
            <p:nvPr/>
          </p:nvSpPr>
          <p:spPr>
            <a:xfrm rot="191755">
              <a:off x="7120553" y="788483"/>
              <a:ext cx="1245673" cy="1292148"/>
            </a:xfrm>
            <a:custGeom>
              <a:avLst/>
              <a:gdLst>
                <a:gd name="connsiteX0" fmla="*/ 622963 w 1245673"/>
                <a:gd name="connsiteY0" fmla="*/ 1292271 h 1292148"/>
                <a:gd name="connsiteX1" fmla="*/ 145 w 1245673"/>
                <a:gd name="connsiteY1" fmla="*/ 123 h 1292148"/>
                <a:gd name="connsiteX2" fmla="*/ 1245819 w 1245673"/>
                <a:gd name="connsiteY2" fmla="*/ 123 h 12921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73" h="1292148">
                  <a:moveTo>
                    <a:pt x="622963" y="1292271"/>
                  </a:moveTo>
                  <a:lnTo>
                    <a:pt x="145" y="123"/>
                  </a:lnTo>
                  <a:lnTo>
                    <a:pt x="1245819" y="123"/>
                  </a:lnTo>
                  <a:close/>
                </a:path>
              </a:pathLst>
            </a:custGeom>
            <a:solidFill>
              <a:srgbClr val="FFD700"/>
            </a:solidFill>
            <a:ln w="104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1" name="Forma libre 310">
              <a:extLst>
                <a:ext uri="{FF2B5EF4-FFF2-40B4-BE49-F238E27FC236}">
                  <a16:creationId xmlns:a16="http://schemas.microsoft.com/office/drawing/2014/main" id="{412783E7-8FFA-3940-9267-ED005C206137}"/>
                </a:ext>
              </a:extLst>
            </p:cNvPr>
            <p:cNvSpPr/>
            <p:nvPr/>
          </p:nvSpPr>
          <p:spPr>
            <a:xfrm rot="-241666">
              <a:off x="8786829" y="767520"/>
              <a:ext cx="1245679" cy="1292143"/>
            </a:xfrm>
            <a:custGeom>
              <a:avLst/>
              <a:gdLst>
                <a:gd name="connsiteX0" fmla="*/ 623141 w 1245679"/>
                <a:gd name="connsiteY0" fmla="*/ 1292264 h 1292143"/>
                <a:gd name="connsiteX1" fmla="*/ 320 w 1245679"/>
                <a:gd name="connsiteY1" fmla="*/ 120 h 1292143"/>
                <a:gd name="connsiteX2" fmla="*/ 1246000 w 1245679"/>
                <a:gd name="connsiteY2" fmla="*/ 120 h 1292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79" h="1292143">
                  <a:moveTo>
                    <a:pt x="623141" y="1292264"/>
                  </a:moveTo>
                  <a:lnTo>
                    <a:pt x="320" y="120"/>
                  </a:lnTo>
                  <a:lnTo>
                    <a:pt x="1246000" y="120"/>
                  </a:lnTo>
                  <a:close/>
                </a:path>
              </a:pathLst>
            </a:custGeom>
            <a:solidFill>
              <a:srgbClr val="4CBBBD"/>
            </a:solidFill>
            <a:ln w="1046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2" name="Forma libre 311">
              <a:extLst>
                <a:ext uri="{FF2B5EF4-FFF2-40B4-BE49-F238E27FC236}">
                  <a16:creationId xmlns:a16="http://schemas.microsoft.com/office/drawing/2014/main" id="{848C1DA4-27CF-2E45-A733-FEBD412AFC4A}"/>
                </a:ext>
              </a:extLst>
            </p:cNvPr>
            <p:cNvSpPr/>
            <p:nvPr/>
          </p:nvSpPr>
          <p:spPr>
            <a:xfrm rot="-691338">
              <a:off x="10393021" y="537317"/>
              <a:ext cx="1245683" cy="1292229"/>
            </a:xfrm>
            <a:custGeom>
              <a:avLst/>
              <a:gdLst>
                <a:gd name="connsiteX0" fmla="*/ 623311 w 1245683"/>
                <a:gd name="connsiteY0" fmla="*/ 1292326 h 1292229"/>
                <a:gd name="connsiteX1" fmla="*/ 489 w 1245683"/>
                <a:gd name="connsiteY1" fmla="*/ 96 h 1292229"/>
                <a:gd name="connsiteX2" fmla="*/ 1246172 w 1245683"/>
                <a:gd name="connsiteY2" fmla="*/ 96 h 12922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83" h="1292229">
                  <a:moveTo>
                    <a:pt x="623311" y="1292326"/>
                  </a:moveTo>
                  <a:lnTo>
                    <a:pt x="489" y="96"/>
                  </a:lnTo>
                  <a:lnTo>
                    <a:pt x="1246172" y="96"/>
                  </a:lnTo>
                  <a:close/>
                </a:path>
              </a:pathLst>
            </a:custGeom>
            <a:solidFill>
              <a:srgbClr val="EF503F"/>
            </a:solidFill>
            <a:ln w="104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3" name="Forma libre 312">
              <a:extLst>
                <a:ext uri="{FF2B5EF4-FFF2-40B4-BE49-F238E27FC236}">
                  <a16:creationId xmlns:a16="http://schemas.microsoft.com/office/drawing/2014/main" id="{5929FD6C-2163-DC4E-9955-E485973A154E}"/>
                </a:ext>
              </a:extLst>
            </p:cNvPr>
            <p:cNvSpPr/>
            <p:nvPr/>
          </p:nvSpPr>
          <p:spPr>
            <a:xfrm rot="-1071048">
              <a:off x="11911024" y="113733"/>
              <a:ext cx="1245682" cy="1292153"/>
            </a:xfrm>
            <a:custGeom>
              <a:avLst/>
              <a:gdLst>
                <a:gd name="connsiteX0" fmla="*/ 623470 w 1245682"/>
                <a:gd name="connsiteY0" fmla="*/ 1292206 h 1292153"/>
                <a:gd name="connsiteX1" fmla="*/ 648 w 1245682"/>
                <a:gd name="connsiteY1" fmla="*/ 52 h 1292153"/>
                <a:gd name="connsiteX2" fmla="*/ 1246330 w 1245682"/>
                <a:gd name="connsiteY2" fmla="*/ 52 h 12921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82" h="1292153">
                  <a:moveTo>
                    <a:pt x="623470" y="1292206"/>
                  </a:moveTo>
                  <a:lnTo>
                    <a:pt x="648" y="52"/>
                  </a:lnTo>
                  <a:lnTo>
                    <a:pt x="1246330" y="52"/>
                  </a:lnTo>
                  <a:close/>
                </a:path>
              </a:pathLst>
            </a:custGeom>
            <a:solidFill>
              <a:srgbClr val="8B008B"/>
            </a:solidFill>
            <a:ln w="1048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4" name="Forma libre 313">
              <a:extLst>
                <a:ext uri="{FF2B5EF4-FFF2-40B4-BE49-F238E27FC236}">
                  <a16:creationId xmlns:a16="http://schemas.microsoft.com/office/drawing/2014/main" id="{DC9A8A16-E583-3F44-87DE-1E8EE612A87B}"/>
                </a:ext>
              </a:extLst>
            </p:cNvPr>
            <p:cNvSpPr/>
            <p:nvPr/>
          </p:nvSpPr>
          <p:spPr>
            <a:xfrm>
              <a:off x="3950404" y="-166629"/>
              <a:ext cx="9248679" cy="983478"/>
            </a:xfrm>
            <a:custGeom>
              <a:avLst/>
              <a:gdLst>
                <a:gd name="connsiteX0" fmla="*/ 0 w 9248679"/>
                <a:gd name="connsiteY0" fmla="*/ 169088 h 983478"/>
                <a:gd name="connsiteX1" fmla="*/ 9248680 w 9248679"/>
                <a:gd name="connsiteY1" fmla="*/ 0 h 9834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9248679" h="983478">
                  <a:moveTo>
                    <a:pt x="0" y="169088"/>
                  </a:moveTo>
                  <a:cubicBezTo>
                    <a:pt x="3059811" y="1274082"/>
                    <a:pt x="6067425" y="1289703"/>
                    <a:pt x="9248680" y="0"/>
                  </a:cubicBezTo>
                </a:path>
              </a:pathLst>
            </a:custGeom>
            <a:noFill/>
            <a:ln w="10247" cap="flat">
              <a:solidFill>
                <a:srgbClr val="4372C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grpSp>
        <p:nvGrpSpPr>
          <p:cNvPr id="315" name="Gráfico 305">
            <a:extLst>
              <a:ext uri="{FF2B5EF4-FFF2-40B4-BE49-F238E27FC236}">
                <a16:creationId xmlns:a16="http://schemas.microsoft.com/office/drawing/2014/main" id="{C2048727-0795-9147-BC89-03D6F276D247}"/>
              </a:ext>
            </a:extLst>
          </p:cNvPr>
          <p:cNvGrpSpPr/>
          <p:nvPr/>
        </p:nvGrpSpPr>
        <p:grpSpPr>
          <a:xfrm rot="20298671" flipH="1">
            <a:off x="-1098648" y="406220"/>
            <a:ext cx="4964131" cy="2215747"/>
            <a:chOff x="3882637" y="-166629"/>
            <a:chExt cx="9442141" cy="4214513"/>
          </a:xfrm>
          <a:solidFill>
            <a:schemeClr val="accent1"/>
          </a:solidFill>
        </p:grpSpPr>
        <p:sp>
          <p:nvSpPr>
            <p:cNvPr id="316" name="Forma libre 315">
              <a:extLst>
                <a:ext uri="{FF2B5EF4-FFF2-40B4-BE49-F238E27FC236}">
                  <a16:creationId xmlns:a16="http://schemas.microsoft.com/office/drawing/2014/main" id="{6AA1D708-3737-BC48-B9F8-A49A7A980A03}"/>
                </a:ext>
              </a:extLst>
            </p:cNvPr>
            <p:cNvSpPr/>
            <p:nvPr/>
          </p:nvSpPr>
          <p:spPr>
            <a:xfrm rot="1042019">
              <a:off x="4047095" y="257915"/>
              <a:ext cx="1245676" cy="1292192"/>
            </a:xfrm>
            <a:custGeom>
              <a:avLst/>
              <a:gdLst>
                <a:gd name="connsiteX0" fmla="*/ 622642 w 1245676"/>
                <a:gd name="connsiteY0" fmla="*/ 1292259 h 1292192"/>
                <a:gd name="connsiteX1" fmla="*/ -178 w 1245676"/>
                <a:gd name="connsiteY1" fmla="*/ 67 h 1292192"/>
                <a:gd name="connsiteX2" fmla="*/ 1245499 w 1245676"/>
                <a:gd name="connsiteY2" fmla="*/ 67 h 12921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76" h="1292192">
                  <a:moveTo>
                    <a:pt x="622642" y="1292259"/>
                  </a:moveTo>
                  <a:lnTo>
                    <a:pt x="-178" y="67"/>
                  </a:lnTo>
                  <a:lnTo>
                    <a:pt x="1245499" y="67"/>
                  </a:lnTo>
                  <a:close/>
                </a:path>
              </a:pathLst>
            </a:custGeom>
            <a:solidFill>
              <a:srgbClr val="F693A1"/>
            </a:solidFill>
            <a:ln w="1048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7" name="Forma libre 316">
              <a:extLst>
                <a:ext uri="{FF2B5EF4-FFF2-40B4-BE49-F238E27FC236}">
                  <a16:creationId xmlns:a16="http://schemas.microsoft.com/office/drawing/2014/main" id="{1D71BAE4-AB1E-F746-A3D6-7D19DD88F22B}"/>
                </a:ext>
              </a:extLst>
            </p:cNvPr>
            <p:cNvSpPr/>
            <p:nvPr/>
          </p:nvSpPr>
          <p:spPr>
            <a:xfrm rot="561992">
              <a:off x="5550584" y="618776"/>
              <a:ext cx="1245682" cy="1292155"/>
            </a:xfrm>
            <a:custGeom>
              <a:avLst/>
              <a:gdLst>
                <a:gd name="connsiteX0" fmla="*/ 622803 w 1245682"/>
                <a:gd name="connsiteY0" fmla="*/ 1292260 h 1292155"/>
                <a:gd name="connsiteX1" fmla="*/ -20 w 1245682"/>
                <a:gd name="connsiteY1" fmla="*/ 105 h 1292155"/>
                <a:gd name="connsiteX2" fmla="*/ 1245663 w 1245682"/>
                <a:gd name="connsiteY2" fmla="*/ 105 h 1292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82" h="1292155">
                  <a:moveTo>
                    <a:pt x="622803" y="1292260"/>
                  </a:moveTo>
                  <a:lnTo>
                    <a:pt x="-20" y="105"/>
                  </a:lnTo>
                  <a:lnTo>
                    <a:pt x="1245663" y="105"/>
                  </a:lnTo>
                  <a:close/>
                </a:path>
              </a:pathLst>
            </a:custGeom>
            <a:solidFill>
              <a:srgbClr val="FF8C00"/>
            </a:solidFill>
            <a:ln w="1047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8" name="Forma libre 317">
              <a:extLst>
                <a:ext uri="{FF2B5EF4-FFF2-40B4-BE49-F238E27FC236}">
                  <a16:creationId xmlns:a16="http://schemas.microsoft.com/office/drawing/2014/main" id="{E2389533-652C-F14C-B0F0-C1999A383DAB}"/>
                </a:ext>
              </a:extLst>
            </p:cNvPr>
            <p:cNvSpPr/>
            <p:nvPr/>
          </p:nvSpPr>
          <p:spPr>
            <a:xfrm rot="191755">
              <a:off x="7120553" y="788483"/>
              <a:ext cx="1245673" cy="1292148"/>
            </a:xfrm>
            <a:custGeom>
              <a:avLst/>
              <a:gdLst>
                <a:gd name="connsiteX0" fmla="*/ 622963 w 1245673"/>
                <a:gd name="connsiteY0" fmla="*/ 1292271 h 1292148"/>
                <a:gd name="connsiteX1" fmla="*/ 145 w 1245673"/>
                <a:gd name="connsiteY1" fmla="*/ 123 h 1292148"/>
                <a:gd name="connsiteX2" fmla="*/ 1245819 w 1245673"/>
                <a:gd name="connsiteY2" fmla="*/ 123 h 129214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73" h="1292148">
                  <a:moveTo>
                    <a:pt x="622963" y="1292271"/>
                  </a:moveTo>
                  <a:lnTo>
                    <a:pt x="145" y="123"/>
                  </a:lnTo>
                  <a:lnTo>
                    <a:pt x="1245819" y="123"/>
                  </a:lnTo>
                  <a:close/>
                </a:path>
              </a:pathLst>
            </a:custGeom>
            <a:solidFill>
              <a:srgbClr val="FFD700"/>
            </a:solidFill>
            <a:ln w="10467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19" name="Forma libre 318">
              <a:extLst>
                <a:ext uri="{FF2B5EF4-FFF2-40B4-BE49-F238E27FC236}">
                  <a16:creationId xmlns:a16="http://schemas.microsoft.com/office/drawing/2014/main" id="{CD179F73-7A9D-1047-B61D-616D9BD9A6B4}"/>
                </a:ext>
              </a:extLst>
            </p:cNvPr>
            <p:cNvSpPr/>
            <p:nvPr/>
          </p:nvSpPr>
          <p:spPr>
            <a:xfrm rot="-241666">
              <a:off x="8786829" y="767520"/>
              <a:ext cx="1245679" cy="1292143"/>
            </a:xfrm>
            <a:custGeom>
              <a:avLst/>
              <a:gdLst>
                <a:gd name="connsiteX0" fmla="*/ 623141 w 1245679"/>
                <a:gd name="connsiteY0" fmla="*/ 1292264 h 1292143"/>
                <a:gd name="connsiteX1" fmla="*/ 320 w 1245679"/>
                <a:gd name="connsiteY1" fmla="*/ 120 h 1292143"/>
                <a:gd name="connsiteX2" fmla="*/ 1246000 w 1245679"/>
                <a:gd name="connsiteY2" fmla="*/ 120 h 12921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79" h="1292143">
                  <a:moveTo>
                    <a:pt x="623141" y="1292264"/>
                  </a:moveTo>
                  <a:lnTo>
                    <a:pt x="320" y="120"/>
                  </a:lnTo>
                  <a:lnTo>
                    <a:pt x="1246000" y="120"/>
                  </a:lnTo>
                  <a:close/>
                </a:path>
              </a:pathLst>
            </a:custGeom>
            <a:solidFill>
              <a:srgbClr val="4CBBBD"/>
            </a:solidFill>
            <a:ln w="10468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20" name="Forma libre 319">
              <a:extLst>
                <a:ext uri="{FF2B5EF4-FFF2-40B4-BE49-F238E27FC236}">
                  <a16:creationId xmlns:a16="http://schemas.microsoft.com/office/drawing/2014/main" id="{BE89EDFE-9517-504D-9519-21F05B712850}"/>
                </a:ext>
              </a:extLst>
            </p:cNvPr>
            <p:cNvSpPr/>
            <p:nvPr/>
          </p:nvSpPr>
          <p:spPr>
            <a:xfrm rot="-691338">
              <a:off x="10393021" y="537317"/>
              <a:ext cx="1245683" cy="1292229"/>
            </a:xfrm>
            <a:custGeom>
              <a:avLst/>
              <a:gdLst>
                <a:gd name="connsiteX0" fmla="*/ 623311 w 1245683"/>
                <a:gd name="connsiteY0" fmla="*/ 1292326 h 1292229"/>
                <a:gd name="connsiteX1" fmla="*/ 489 w 1245683"/>
                <a:gd name="connsiteY1" fmla="*/ 96 h 1292229"/>
                <a:gd name="connsiteX2" fmla="*/ 1246172 w 1245683"/>
                <a:gd name="connsiteY2" fmla="*/ 96 h 129222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83" h="1292229">
                  <a:moveTo>
                    <a:pt x="623311" y="1292326"/>
                  </a:moveTo>
                  <a:lnTo>
                    <a:pt x="489" y="96"/>
                  </a:lnTo>
                  <a:lnTo>
                    <a:pt x="1246172" y="96"/>
                  </a:lnTo>
                  <a:close/>
                </a:path>
              </a:pathLst>
            </a:custGeom>
            <a:solidFill>
              <a:srgbClr val="EF503F"/>
            </a:solidFill>
            <a:ln w="1047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21" name="Forma libre 320">
              <a:extLst>
                <a:ext uri="{FF2B5EF4-FFF2-40B4-BE49-F238E27FC236}">
                  <a16:creationId xmlns:a16="http://schemas.microsoft.com/office/drawing/2014/main" id="{0E54ABD1-5931-4C4B-AA9E-E59A2C197439}"/>
                </a:ext>
              </a:extLst>
            </p:cNvPr>
            <p:cNvSpPr/>
            <p:nvPr/>
          </p:nvSpPr>
          <p:spPr>
            <a:xfrm rot="-1071048">
              <a:off x="11911024" y="113733"/>
              <a:ext cx="1245682" cy="1292153"/>
            </a:xfrm>
            <a:custGeom>
              <a:avLst/>
              <a:gdLst>
                <a:gd name="connsiteX0" fmla="*/ 623470 w 1245682"/>
                <a:gd name="connsiteY0" fmla="*/ 1292206 h 1292153"/>
                <a:gd name="connsiteX1" fmla="*/ 648 w 1245682"/>
                <a:gd name="connsiteY1" fmla="*/ 52 h 1292153"/>
                <a:gd name="connsiteX2" fmla="*/ 1246330 w 1245682"/>
                <a:gd name="connsiteY2" fmla="*/ 52 h 12921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245682" h="1292153">
                  <a:moveTo>
                    <a:pt x="623470" y="1292206"/>
                  </a:moveTo>
                  <a:lnTo>
                    <a:pt x="648" y="52"/>
                  </a:lnTo>
                  <a:lnTo>
                    <a:pt x="1246330" y="52"/>
                  </a:lnTo>
                  <a:close/>
                </a:path>
              </a:pathLst>
            </a:custGeom>
            <a:solidFill>
              <a:srgbClr val="8B008B"/>
            </a:solidFill>
            <a:ln w="10481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322" name="Forma libre 321">
              <a:extLst>
                <a:ext uri="{FF2B5EF4-FFF2-40B4-BE49-F238E27FC236}">
                  <a16:creationId xmlns:a16="http://schemas.microsoft.com/office/drawing/2014/main" id="{D80716D6-1841-F946-96F2-0475FFA8BC45}"/>
                </a:ext>
              </a:extLst>
            </p:cNvPr>
            <p:cNvSpPr/>
            <p:nvPr/>
          </p:nvSpPr>
          <p:spPr>
            <a:xfrm>
              <a:off x="3950404" y="-166629"/>
              <a:ext cx="9248679" cy="983478"/>
            </a:xfrm>
            <a:custGeom>
              <a:avLst/>
              <a:gdLst>
                <a:gd name="connsiteX0" fmla="*/ 0 w 9248679"/>
                <a:gd name="connsiteY0" fmla="*/ 169088 h 983478"/>
                <a:gd name="connsiteX1" fmla="*/ 9248680 w 9248679"/>
                <a:gd name="connsiteY1" fmla="*/ 0 h 9834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</a:cxnLst>
              <a:rect l="l" t="t" r="r" b="b"/>
              <a:pathLst>
                <a:path w="9248679" h="983478">
                  <a:moveTo>
                    <a:pt x="0" y="169088"/>
                  </a:moveTo>
                  <a:cubicBezTo>
                    <a:pt x="3059811" y="1274082"/>
                    <a:pt x="6067425" y="1289703"/>
                    <a:pt x="9248680" y="0"/>
                  </a:cubicBezTo>
                </a:path>
              </a:pathLst>
            </a:custGeom>
            <a:noFill/>
            <a:ln w="10247" cap="flat">
              <a:solidFill>
                <a:srgbClr val="4372C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</p:grpSp>
      <p:sp>
        <p:nvSpPr>
          <p:cNvPr id="323" name="Rectángulo 322">
            <a:extLst>
              <a:ext uri="{FF2B5EF4-FFF2-40B4-BE49-F238E27FC236}">
                <a16:creationId xmlns:a16="http://schemas.microsoft.com/office/drawing/2014/main" id="{519C2804-22B0-EC49-9D49-600BB9D1FEA0}"/>
              </a:ext>
            </a:extLst>
          </p:cNvPr>
          <p:cNvSpPr/>
          <p:nvPr/>
        </p:nvSpPr>
        <p:spPr>
          <a:xfrm>
            <a:off x="305465" y="11567444"/>
            <a:ext cx="1859534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2800" b="1" dirty="0" err="1">
                <a:solidFill>
                  <a:srgbClr val="4CBBBD"/>
                </a:solidFill>
                <a:latin typeface="Century Gothic" panose="020B0502020202020204" pitchFamily="34" charset="0"/>
              </a:rPr>
              <a:t>Party</a:t>
            </a:r>
            <a:r>
              <a:rPr lang="es-ES" sz="2800" b="1" dirty="0">
                <a:solidFill>
                  <a:srgbClr val="4CBBBD"/>
                </a:solidFill>
                <a:latin typeface="Century Gothic" panose="020B0502020202020204" pitchFamily="34" charset="0"/>
              </a:rPr>
              <a:t> </a:t>
            </a:r>
          </a:p>
          <a:p>
            <a:r>
              <a:rPr lang="es-ES" sz="2800" b="1" dirty="0" err="1">
                <a:solidFill>
                  <a:srgbClr val="4CBBBD"/>
                </a:solidFill>
                <a:latin typeface="Century Gothic" panose="020B0502020202020204" pitchFamily="34" charset="0"/>
              </a:rPr>
              <a:t>invitation</a:t>
            </a:r>
            <a:r>
              <a:rPr lang="es-ES" sz="2800" b="1" dirty="0">
                <a:solidFill>
                  <a:srgbClr val="4CBBBD"/>
                </a:solidFill>
                <a:latin typeface="Century Gothic" panose="020B0502020202020204" pitchFamily="34" charset="0"/>
              </a:rPr>
              <a:t> </a:t>
            </a:r>
          </a:p>
        </p:txBody>
      </p:sp>
      <p:sp>
        <p:nvSpPr>
          <p:cNvPr id="324" name="Rectángulo 323">
            <a:extLst>
              <a:ext uri="{FF2B5EF4-FFF2-40B4-BE49-F238E27FC236}">
                <a16:creationId xmlns:a16="http://schemas.microsoft.com/office/drawing/2014/main" id="{B7408DC8-8F38-2449-9810-E35137BC3528}"/>
              </a:ext>
            </a:extLst>
          </p:cNvPr>
          <p:cNvSpPr/>
          <p:nvPr/>
        </p:nvSpPr>
        <p:spPr>
          <a:xfrm>
            <a:off x="6505187" y="11877467"/>
            <a:ext cx="2816671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2400" b="1" dirty="0" err="1">
                <a:solidFill>
                  <a:srgbClr val="4C95BD"/>
                </a:solidFill>
                <a:latin typeface="Century Gothic" panose="020B0502020202020204" pitchFamily="34" charset="0"/>
              </a:rPr>
              <a:t>Where</a:t>
            </a:r>
            <a:r>
              <a:rPr lang="es-ES" sz="2400" b="1" dirty="0">
                <a:solidFill>
                  <a:srgbClr val="4CBBBD"/>
                </a:solidFill>
                <a:latin typeface="Century Gothic" panose="020B0502020202020204" pitchFamily="34" charset="0"/>
              </a:rPr>
              <a:t>: </a:t>
            </a:r>
            <a:r>
              <a:rPr lang="es-ES" sz="2400" b="1" dirty="0" err="1">
                <a:solidFill>
                  <a:srgbClr val="4CBBBD"/>
                </a:solidFill>
                <a:latin typeface="Century Gothic" panose="020B0502020202020204" pitchFamily="34" charset="0"/>
              </a:rPr>
              <a:t>My</a:t>
            </a:r>
            <a:r>
              <a:rPr lang="es-ES" sz="2400" b="1" dirty="0">
                <a:solidFill>
                  <a:srgbClr val="4CBBBD"/>
                </a:solidFill>
                <a:latin typeface="Century Gothic" panose="020B0502020202020204" pitchFamily="34" charset="0"/>
              </a:rPr>
              <a:t> </a:t>
            </a:r>
            <a:r>
              <a:rPr lang="es-ES" sz="2400" b="1" dirty="0" err="1">
                <a:solidFill>
                  <a:srgbClr val="4CBBBD"/>
                </a:solidFill>
                <a:latin typeface="Century Gothic" panose="020B0502020202020204" pitchFamily="34" charset="0"/>
              </a:rPr>
              <a:t>house</a:t>
            </a:r>
            <a:endParaRPr lang="es-ES" sz="2400" b="1" dirty="0">
              <a:solidFill>
                <a:srgbClr val="4CBBBD"/>
              </a:solidFill>
              <a:latin typeface="Century Gothic" panose="020B0502020202020204" pitchFamily="34" charset="0"/>
            </a:endParaRPr>
          </a:p>
        </p:txBody>
      </p:sp>
      <p:sp>
        <p:nvSpPr>
          <p:cNvPr id="325" name="Rectángulo 324">
            <a:extLst>
              <a:ext uri="{FF2B5EF4-FFF2-40B4-BE49-F238E27FC236}">
                <a16:creationId xmlns:a16="http://schemas.microsoft.com/office/drawing/2014/main" id="{B4B618EC-816C-1446-8DBC-88534D544FA4}"/>
              </a:ext>
            </a:extLst>
          </p:cNvPr>
          <p:cNvSpPr/>
          <p:nvPr/>
        </p:nvSpPr>
        <p:spPr>
          <a:xfrm>
            <a:off x="2562157" y="11877467"/>
            <a:ext cx="3780292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2400" b="1" dirty="0" err="1">
                <a:solidFill>
                  <a:srgbClr val="4C95BD"/>
                </a:solidFill>
                <a:latin typeface="Century Gothic" panose="020B0502020202020204" pitchFamily="34" charset="0"/>
              </a:rPr>
              <a:t>When</a:t>
            </a:r>
            <a:r>
              <a:rPr lang="es-ES" sz="2400" b="1" dirty="0">
                <a:solidFill>
                  <a:srgbClr val="4C95BD"/>
                </a:solidFill>
                <a:latin typeface="Century Gothic" panose="020B0502020202020204" pitchFamily="34" charset="0"/>
              </a:rPr>
              <a:t>: </a:t>
            </a:r>
            <a:r>
              <a:rPr lang="es-ES" sz="2400" b="1" dirty="0">
                <a:solidFill>
                  <a:srgbClr val="4CBBBD"/>
                </a:solidFill>
                <a:latin typeface="Century Gothic" panose="020B0502020202020204" pitchFamily="34" charset="0"/>
              </a:rPr>
              <a:t>1st of </a:t>
            </a:r>
            <a:r>
              <a:rPr lang="es-ES" sz="2400" b="1" dirty="0" err="1">
                <a:solidFill>
                  <a:srgbClr val="4CBBBD"/>
                </a:solidFill>
                <a:latin typeface="Century Gothic" panose="020B0502020202020204" pitchFamily="34" charset="0"/>
              </a:rPr>
              <a:t>September</a:t>
            </a:r>
            <a:endParaRPr lang="es-ES" sz="2400" b="1" dirty="0">
              <a:solidFill>
                <a:srgbClr val="4CBBBD"/>
              </a:solidFill>
              <a:latin typeface="Century Gothic" panose="020B0502020202020204" pitchFamily="34" charset="0"/>
            </a:endParaRPr>
          </a:p>
        </p:txBody>
      </p:sp>
      <p:cxnSp>
        <p:nvCxnSpPr>
          <p:cNvPr id="327" name="Conector recto 326">
            <a:extLst>
              <a:ext uri="{FF2B5EF4-FFF2-40B4-BE49-F238E27FC236}">
                <a16:creationId xmlns:a16="http://schemas.microsoft.com/office/drawing/2014/main" id="{C3884CED-AD8D-6744-86D8-35C0F117DFEF}"/>
              </a:ext>
            </a:extLst>
          </p:cNvPr>
          <p:cNvCxnSpPr/>
          <p:nvPr/>
        </p:nvCxnSpPr>
        <p:spPr>
          <a:xfrm flipV="1">
            <a:off x="2326988" y="11289323"/>
            <a:ext cx="0" cy="1512277"/>
          </a:xfrm>
          <a:prstGeom prst="line">
            <a:avLst/>
          </a:prstGeom>
          <a:ln>
            <a:solidFill>
              <a:srgbClr val="4CBBBD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504184259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008DD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Imagen 7">
            <a:extLst>
              <a:ext uri="{FF2B5EF4-FFF2-40B4-BE49-F238E27FC236}">
                <a16:creationId xmlns:a16="http://schemas.microsoft.com/office/drawing/2014/main" id="{CF98DC12-57F9-0D48-82B0-7FD50E0D2FE5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-3915"/>
          <a:stretch/>
        </p:blipFill>
        <p:spPr>
          <a:xfrm>
            <a:off x="0" y="4275417"/>
            <a:ext cx="9601200" cy="8526184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56E19CA4-4CEC-2947-A4E8-399D8ADE8ADD}"/>
              </a:ext>
            </a:extLst>
          </p:cNvPr>
          <p:cNvSpPr/>
          <p:nvPr/>
        </p:nvSpPr>
        <p:spPr>
          <a:xfrm>
            <a:off x="1214050" y="979404"/>
            <a:ext cx="6595420" cy="304698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9600" b="1" spc="600" dirty="0">
                <a:solidFill>
                  <a:schemeClr val="bg1"/>
                </a:solidFill>
                <a:latin typeface="Century Gothic" panose="020B0502020202020204" pitchFamily="34" charset="0"/>
              </a:rPr>
              <a:t>ART_</a:t>
            </a:r>
          </a:p>
          <a:p>
            <a:r>
              <a:rPr lang="es-ES" sz="9600" b="1" spc="600" dirty="0">
                <a:solidFill>
                  <a:schemeClr val="bg1"/>
                </a:solidFill>
                <a:latin typeface="Century Gothic" panose="020B0502020202020204" pitchFamily="34" charset="0"/>
              </a:rPr>
              <a:t>_FESTIVAL</a:t>
            </a: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72AAE2CA-0836-B046-9CBA-3F1A2D240C74}"/>
              </a:ext>
            </a:extLst>
          </p:cNvPr>
          <p:cNvSpPr/>
          <p:nvPr/>
        </p:nvSpPr>
        <p:spPr>
          <a:xfrm>
            <a:off x="1214050" y="5892968"/>
            <a:ext cx="4800600" cy="1015663"/>
          </a:xfrm>
          <a:prstGeom prst="rect">
            <a:avLst/>
          </a:prstGeom>
        </p:spPr>
        <p:txBody>
          <a:bodyPr>
            <a:spAutoFit/>
          </a:bodyPr>
          <a:lstStyle/>
          <a:p>
            <a:r>
              <a:rPr lang="es-ES" sz="6000" b="1" dirty="0">
                <a:solidFill>
                  <a:schemeClr val="bg1"/>
                </a:solidFill>
                <a:latin typeface="Century Gothic" panose="020B0502020202020204" pitchFamily="34" charset="0"/>
              </a:rPr>
              <a:t>_ 24-30 NOV</a:t>
            </a: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2F49DC92-1A81-AC42-B7CD-9AC2721CD24B}"/>
              </a:ext>
            </a:extLst>
          </p:cNvPr>
          <p:cNvSpPr/>
          <p:nvPr/>
        </p:nvSpPr>
        <p:spPr>
          <a:xfrm>
            <a:off x="1214049" y="7157656"/>
            <a:ext cx="6101149" cy="107721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3200" b="1" spc="300" dirty="0">
                <a:solidFill>
                  <a:schemeClr val="bg1"/>
                </a:solidFill>
                <a:latin typeface="Century Gothic" panose="020B0502020202020204" pitchFamily="34" charset="0"/>
              </a:rPr>
              <a:t>THE SCHOOL OF FINE ARTS THESIS EXHIBITION</a:t>
            </a:r>
          </a:p>
        </p:txBody>
      </p:sp>
      <p:cxnSp>
        <p:nvCxnSpPr>
          <p:cNvPr id="10" name="Conector recto 9">
            <a:extLst>
              <a:ext uri="{FF2B5EF4-FFF2-40B4-BE49-F238E27FC236}">
                <a16:creationId xmlns:a16="http://schemas.microsoft.com/office/drawing/2014/main" id="{F5F167CC-283D-8147-B543-594E3ED827FC}"/>
              </a:ext>
            </a:extLst>
          </p:cNvPr>
          <p:cNvCxnSpPr>
            <a:cxnSpLocks/>
          </p:cNvCxnSpPr>
          <p:nvPr/>
        </p:nvCxnSpPr>
        <p:spPr>
          <a:xfrm>
            <a:off x="876813" y="0"/>
            <a:ext cx="0" cy="12801600"/>
          </a:xfrm>
          <a:prstGeom prst="line">
            <a:avLst/>
          </a:prstGeom>
          <a:ln>
            <a:solidFill>
              <a:schemeClr val="bg1">
                <a:alpha val="24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" name="Conector recto 11">
            <a:extLst>
              <a:ext uri="{FF2B5EF4-FFF2-40B4-BE49-F238E27FC236}">
                <a16:creationId xmlns:a16="http://schemas.microsoft.com/office/drawing/2014/main" id="{722FC9EB-C25F-F74D-B874-A47AC10C524E}"/>
              </a:ext>
            </a:extLst>
          </p:cNvPr>
          <p:cNvCxnSpPr>
            <a:cxnSpLocks/>
          </p:cNvCxnSpPr>
          <p:nvPr/>
        </p:nvCxnSpPr>
        <p:spPr>
          <a:xfrm>
            <a:off x="4759926" y="0"/>
            <a:ext cx="0" cy="12801600"/>
          </a:xfrm>
          <a:prstGeom prst="line">
            <a:avLst/>
          </a:prstGeom>
          <a:ln>
            <a:solidFill>
              <a:schemeClr val="bg1">
                <a:alpha val="24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52C5D87E-6889-624E-A506-16BAD21FA3C1}"/>
              </a:ext>
            </a:extLst>
          </p:cNvPr>
          <p:cNvCxnSpPr>
            <a:cxnSpLocks/>
          </p:cNvCxnSpPr>
          <p:nvPr/>
        </p:nvCxnSpPr>
        <p:spPr>
          <a:xfrm>
            <a:off x="8436061" y="0"/>
            <a:ext cx="0" cy="12801600"/>
          </a:xfrm>
          <a:prstGeom prst="line">
            <a:avLst/>
          </a:prstGeom>
          <a:ln>
            <a:solidFill>
              <a:schemeClr val="bg1">
                <a:alpha val="24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Rectángulo 13">
            <a:extLst>
              <a:ext uri="{FF2B5EF4-FFF2-40B4-BE49-F238E27FC236}">
                <a16:creationId xmlns:a16="http://schemas.microsoft.com/office/drawing/2014/main" id="{66D938B4-800F-C642-917A-C0A4C1CC081D}"/>
              </a:ext>
            </a:extLst>
          </p:cNvPr>
          <p:cNvSpPr/>
          <p:nvPr/>
        </p:nvSpPr>
        <p:spPr>
          <a:xfrm>
            <a:off x="8101797" y="594683"/>
            <a:ext cx="1030493" cy="76944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4400" b="1" dirty="0">
                <a:solidFill>
                  <a:schemeClr val="bg1"/>
                </a:solidFill>
                <a:latin typeface="Century Gothic" panose="020B0502020202020204" pitchFamily="34" charset="0"/>
              </a:rPr>
              <a:t>#1</a:t>
            </a:r>
          </a:p>
        </p:txBody>
      </p:sp>
    </p:spTree>
    <p:extLst>
      <p:ext uri="{BB962C8B-B14F-4D97-AF65-F5344CB8AC3E}">
        <p14:creationId xmlns:p14="http://schemas.microsoft.com/office/powerpoint/2010/main" val="2504870113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3EFF7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ángulo 1">
            <a:extLst>
              <a:ext uri="{FF2B5EF4-FFF2-40B4-BE49-F238E27FC236}">
                <a16:creationId xmlns:a16="http://schemas.microsoft.com/office/drawing/2014/main" id="{56E19CA4-4CEC-2947-A4E8-399D8ADE8ADD}"/>
              </a:ext>
            </a:extLst>
          </p:cNvPr>
          <p:cNvSpPr/>
          <p:nvPr/>
        </p:nvSpPr>
        <p:spPr>
          <a:xfrm>
            <a:off x="2400300" y="1035925"/>
            <a:ext cx="4800600" cy="954107"/>
          </a:xfrm>
          <a:prstGeom prst="rect">
            <a:avLst/>
          </a:prstGeom>
        </p:spPr>
        <p:txBody>
          <a:bodyPr>
            <a:spAutoFit/>
          </a:bodyPr>
          <a:lstStyle/>
          <a:p>
            <a:pPr algn="ctr"/>
            <a:r>
              <a:rPr lang="es-ES" sz="2800" b="1" spc="300" dirty="0">
                <a:solidFill>
                  <a:srgbClr val="66A97C"/>
                </a:solidFill>
              </a:rPr>
              <a:t>NATURAL BEAUTY PRODUCTS</a:t>
            </a:r>
          </a:p>
        </p:txBody>
      </p:sp>
      <p:pic>
        <p:nvPicPr>
          <p:cNvPr id="368" name="Imagen 367">
            <a:extLst>
              <a:ext uri="{FF2B5EF4-FFF2-40B4-BE49-F238E27FC236}">
                <a16:creationId xmlns:a16="http://schemas.microsoft.com/office/drawing/2014/main" id="{741F1177-E964-C940-BD04-E2285883F36A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10800000">
            <a:off x="0" y="0"/>
            <a:ext cx="3870960" cy="3973181"/>
          </a:xfrm>
          <a:prstGeom prst="rect">
            <a:avLst/>
          </a:prstGeom>
        </p:spPr>
      </p:pic>
      <p:sp>
        <p:nvSpPr>
          <p:cNvPr id="370" name="Rectángulo 369">
            <a:extLst>
              <a:ext uri="{FF2B5EF4-FFF2-40B4-BE49-F238E27FC236}">
                <a16:creationId xmlns:a16="http://schemas.microsoft.com/office/drawing/2014/main" id="{12179F79-10AF-C04D-B8D2-E52F0DFAA629}"/>
              </a:ext>
            </a:extLst>
          </p:cNvPr>
          <p:cNvSpPr/>
          <p:nvPr/>
        </p:nvSpPr>
        <p:spPr>
          <a:xfrm>
            <a:off x="1584867" y="2191344"/>
            <a:ext cx="6431466" cy="110799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6600" dirty="0">
                <a:solidFill>
                  <a:srgbClr val="3D5B3A"/>
                </a:solidFill>
                <a:latin typeface="Pacifico" pitchFamily="2" charset="77"/>
              </a:rPr>
              <a:t>New </a:t>
            </a:r>
            <a:r>
              <a:rPr lang="es-ES" sz="6600" dirty="0" err="1">
                <a:solidFill>
                  <a:srgbClr val="3D5B3A"/>
                </a:solidFill>
                <a:latin typeface="Pacifico" pitchFamily="2" charset="77"/>
              </a:rPr>
              <a:t>Arrivals</a:t>
            </a:r>
            <a:endParaRPr lang="es-ES" sz="11500" dirty="0">
              <a:solidFill>
                <a:srgbClr val="3D5B3A"/>
              </a:solidFill>
              <a:latin typeface="Pacifico" pitchFamily="2" charset="77"/>
            </a:endParaRPr>
          </a:p>
        </p:txBody>
      </p:sp>
      <p:pic>
        <p:nvPicPr>
          <p:cNvPr id="382" name="Marcador de posición de imagen 381">
            <a:extLst>
              <a:ext uri="{FF2B5EF4-FFF2-40B4-BE49-F238E27FC236}">
                <a16:creationId xmlns:a16="http://schemas.microsoft.com/office/drawing/2014/main" id="{AE0E094F-BB0B-1645-AEE1-4AD53B81EF62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/>
      </p:pic>
      <p:pic>
        <p:nvPicPr>
          <p:cNvPr id="369" name="Imagen 368">
            <a:extLst>
              <a:ext uri="{FF2B5EF4-FFF2-40B4-BE49-F238E27FC236}">
                <a16:creationId xmlns:a16="http://schemas.microsoft.com/office/drawing/2014/main" id="{B69B83CB-8C92-0F49-B487-30ED6A25B693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4938957" y="8016240"/>
            <a:ext cx="4662243" cy="4785360"/>
          </a:xfrm>
          <a:prstGeom prst="rect">
            <a:avLst/>
          </a:prstGeom>
        </p:spPr>
      </p:pic>
      <p:sp>
        <p:nvSpPr>
          <p:cNvPr id="384" name="Rectángulo 383">
            <a:extLst>
              <a:ext uri="{FF2B5EF4-FFF2-40B4-BE49-F238E27FC236}">
                <a16:creationId xmlns:a16="http://schemas.microsoft.com/office/drawing/2014/main" id="{9264FF26-D1D4-3A49-B916-6A2A050E897F}"/>
              </a:ext>
            </a:extLst>
          </p:cNvPr>
          <p:cNvSpPr/>
          <p:nvPr/>
        </p:nvSpPr>
        <p:spPr>
          <a:xfrm>
            <a:off x="2400300" y="10471812"/>
            <a:ext cx="4800600" cy="1578637"/>
          </a:xfrm>
          <a:prstGeom prst="rect">
            <a:avLst/>
          </a:prstGeom>
        </p:spPr>
        <p:txBody>
          <a:bodyPr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4000" b="1" spc="300" dirty="0">
                <a:solidFill>
                  <a:srgbClr val="66A97C"/>
                </a:solidFill>
              </a:rPr>
              <a:t>20% OFF</a:t>
            </a:r>
          </a:p>
          <a:p>
            <a:pPr algn="ctr">
              <a:lnSpc>
                <a:spcPct val="150000"/>
              </a:lnSpc>
            </a:pPr>
            <a:r>
              <a:rPr lang="es-ES" sz="2800" b="1" dirty="0">
                <a:solidFill>
                  <a:srgbClr val="66A97C"/>
                </a:solidFill>
              </a:rPr>
              <a:t>In </a:t>
            </a:r>
            <a:r>
              <a:rPr lang="es-ES" sz="2800" b="1" dirty="0" err="1">
                <a:solidFill>
                  <a:srgbClr val="66A97C"/>
                </a:solidFill>
              </a:rPr>
              <a:t>your</a:t>
            </a:r>
            <a:r>
              <a:rPr lang="es-ES" sz="2800" b="1" dirty="0">
                <a:solidFill>
                  <a:srgbClr val="66A97C"/>
                </a:solidFill>
              </a:rPr>
              <a:t> </a:t>
            </a:r>
            <a:r>
              <a:rPr lang="es-ES" sz="2800" b="1" dirty="0" err="1">
                <a:solidFill>
                  <a:srgbClr val="66A97C"/>
                </a:solidFill>
              </a:rPr>
              <a:t>first</a:t>
            </a:r>
            <a:r>
              <a:rPr lang="es-ES" sz="2800" b="1" dirty="0">
                <a:solidFill>
                  <a:srgbClr val="66A97C"/>
                </a:solidFill>
              </a:rPr>
              <a:t> </a:t>
            </a:r>
            <a:r>
              <a:rPr lang="es-ES" sz="2800" b="1" dirty="0" err="1">
                <a:solidFill>
                  <a:srgbClr val="66A97C"/>
                </a:solidFill>
              </a:rPr>
              <a:t>order</a:t>
            </a:r>
            <a:r>
              <a:rPr lang="es-ES" sz="2800" b="1" dirty="0">
                <a:solidFill>
                  <a:srgbClr val="66A97C"/>
                </a:solidFill>
              </a:rPr>
              <a:t> </a:t>
            </a:r>
          </a:p>
        </p:txBody>
      </p:sp>
      <p:sp>
        <p:nvSpPr>
          <p:cNvPr id="362" name="Cruz 361">
            <a:extLst>
              <a:ext uri="{FF2B5EF4-FFF2-40B4-BE49-F238E27FC236}">
                <a16:creationId xmlns:a16="http://schemas.microsoft.com/office/drawing/2014/main" id="{6379445B-8BDE-B04B-BAD8-F13FB9D7E394}"/>
              </a:ext>
            </a:extLst>
          </p:cNvPr>
          <p:cNvSpPr/>
          <p:nvPr/>
        </p:nvSpPr>
        <p:spPr>
          <a:xfrm>
            <a:off x="8408670" y="2987675"/>
            <a:ext cx="883920" cy="883920"/>
          </a:xfrm>
          <a:prstGeom prst="plus">
            <a:avLst>
              <a:gd name="adj" fmla="val 36628"/>
            </a:avLst>
          </a:prstGeom>
          <a:solidFill>
            <a:srgbClr val="66A97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85" name="Cruz 384">
            <a:extLst>
              <a:ext uri="{FF2B5EF4-FFF2-40B4-BE49-F238E27FC236}">
                <a16:creationId xmlns:a16="http://schemas.microsoft.com/office/drawing/2014/main" id="{ED277575-A8C9-444A-8A82-ED4EBA605705}"/>
              </a:ext>
            </a:extLst>
          </p:cNvPr>
          <p:cNvSpPr/>
          <p:nvPr/>
        </p:nvSpPr>
        <p:spPr>
          <a:xfrm>
            <a:off x="1028699" y="11100377"/>
            <a:ext cx="883920" cy="883920"/>
          </a:xfrm>
          <a:prstGeom prst="plus">
            <a:avLst>
              <a:gd name="adj" fmla="val 36628"/>
            </a:avLst>
          </a:prstGeom>
          <a:solidFill>
            <a:srgbClr val="66A97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86" name="Cruz 385">
            <a:extLst>
              <a:ext uri="{FF2B5EF4-FFF2-40B4-BE49-F238E27FC236}">
                <a16:creationId xmlns:a16="http://schemas.microsoft.com/office/drawing/2014/main" id="{09EDEE94-9B41-FF4E-9604-1D3234BFFCEE}"/>
              </a:ext>
            </a:extLst>
          </p:cNvPr>
          <p:cNvSpPr/>
          <p:nvPr/>
        </p:nvSpPr>
        <p:spPr>
          <a:xfrm>
            <a:off x="7787733" y="1397238"/>
            <a:ext cx="457200" cy="457200"/>
          </a:xfrm>
          <a:prstGeom prst="plus">
            <a:avLst>
              <a:gd name="adj" fmla="val 36628"/>
            </a:avLst>
          </a:prstGeom>
          <a:solidFill>
            <a:srgbClr val="66A97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87" name="Cruz 386">
            <a:extLst>
              <a:ext uri="{FF2B5EF4-FFF2-40B4-BE49-F238E27FC236}">
                <a16:creationId xmlns:a16="http://schemas.microsoft.com/office/drawing/2014/main" id="{58897D9D-23A5-8248-8D52-78C08E04E263}"/>
              </a:ext>
            </a:extLst>
          </p:cNvPr>
          <p:cNvSpPr/>
          <p:nvPr/>
        </p:nvSpPr>
        <p:spPr>
          <a:xfrm>
            <a:off x="392430" y="9108678"/>
            <a:ext cx="457200" cy="457200"/>
          </a:xfrm>
          <a:prstGeom prst="plus">
            <a:avLst>
              <a:gd name="adj" fmla="val 36628"/>
            </a:avLst>
          </a:prstGeom>
          <a:solidFill>
            <a:srgbClr val="66A97C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367548462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0">
              <a:srgbClr val="00209C"/>
            </a:gs>
            <a:gs pos="99000">
              <a:srgbClr val="7030A0"/>
            </a:gs>
          </a:gsLst>
          <a:lin ang="10800000" scaled="0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0" name="Grupo 99">
            <a:extLst>
              <a:ext uri="{FF2B5EF4-FFF2-40B4-BE49-F238E27FC236}">
                <a16:creationId xmlns:a16="http://schemas.microsoft.com/office/drawing/2014/main" id="{7D16D85B-78CE-FB4E-92D1-FE255E653657}"/>
              </a:ext>
            </a:extLst>
          </p:cNvPr>
          <p:cNvGrpSpPr/>
          <p:nvPr/>
        </p:nvGrpSpPr>
        <p:grpSpPr>
          <a:xfrm>
            <a:off x="-1920842" y="-448144"/>
            <a:ext cx="13442880" cy="13249744"/>
            <a:chOff x="575280" y="2238340"/>
            <a:chExt cx="8451430" cy="8330007"/>
          </a:xfrm>
        </p:grpSpPr>
        <p:grpSp>
          <p:nvGrpSpPr>
            <p:cNvPr id="101" name="Gráfico 3">
              <a:extLst>
                <a:ext uri="{FF2B5EF4-FFF2-40B4-BE49-F238E27FC236}">
                  <a16:creationId xmlns:a16="http://schemas.microsoft.com/office/drawing/2014/main" id="{F405DE91-BC01-6249-B230-8976C216EB6D}"/>
                </a:ext>
              </a:extLst>
            </p:cNvPr>
            <p:cNvGrpSpPr/>
            <p:nvPr/>
          </p:nvGrpSpPr>
          <p:grpSpPr>
            <a:xfrm>
              <a:off x="4800882" y="2238340"/>
              <a:ext cx="2757941" cy="1004080"/>
              <a:chOff x="4800882" y="2238340"/>
              <a:chExt cx="2757941" cy="1004080"/>
            </a:xfrm>
          </p:grpSpPr>
          <p:sp>
            <p:nvSpPr>
              <p:cNvPr id="269" name="Forma libre 268">
                <a:extLst>
                  <a:ext uri="{FF2B5EF4-FFF2-40B4-BE49-F238E27FC236}">
                    <a16:creationId xmlns:a16="http://schemas.microsoft.com/office/drawing/2014/main" id="{1A13CF85-29FC-0D46-95B6-398CFE081E8D}"/>
                  </a:ext>
                </a:extLst>
              </p:cNvPr>
              <p:cNvSpPr/>
              <p:nvPr/>
            </p:nvSpPr>
            <p:spPr>
              <a:xfrm>
                <a:off x="4800882" y="2238340"/>
                <a:ext cx="29346" cy="10688"/>
              </a:xfrm>
              <a:custGeom>
                <a:avLst/>
                <a:gdLst>
                  <a:gd name="connsiteX0" fmla="*/ 0 w 29346"/>
                  <a:gd name="connsiteY0" fmla="*/ 0 h 10688"/>
                  <a:gd name="connsiteX1" fmla="*/ 29346 w 29346"/>
                  <a:gd name="connsiteY1" fmla="*/ 10689 h 106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346" h="10688">
                    <a:moveTo>
                      <a:pt x="0" y="0"/>
                    </a:moveTo>
                    <a:lnTo>
                      <a:pt x="29346" y="1068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0" name="Forma libre 269">
                <a:extLst>
                  <a:ext uri="{FF2B5EF4-FFF2-40B4-BE49-F238E27FC236}">
                    <a16:creationId xmlns:a16="http://schemas.microsoft.com/office/drawing/2014/main" id="{E954FD07-1367-2846-8B40-2736A79E6030}"/>
                  </a:ext>
                </a:extLst>
              </p:cNvPr>
              <p:cNvSpPr/>
              <p:nvPr/>
            </p:nvSpPr>
            <p:spPr>
              <a:xfrm>
                <a:off x="4887621" y="2269955"/>
                <a:ext cx="2613528" cy="951314"/>
              </a:xfrm>
              <a:custGeom>
                <a:avLst/>
                <a:gdLst>
                  <a:gd name="connsiteX0" fmla="*/ 0 w 2613528"/>
                  <a:gd name="connsiteY0" fmla="*/ 0 h 951314"/>
                  <a:gd name="connsiteX1" fmla="*/ 2613528 w 2613528"/>
                  <a:gd name="connsiteY1" fmla="*/ 951314 h 95131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613528" h="951314">
                    <a:moveTo>
                      <a:pt x="0" y="0"/>
                    </a:moveTo>
                    <a:lnTo>
                      <a:pt x="2613528" y="951314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71" name="Forma libre 270">
                <a:extLst>
                  <a:ext uri="{FF2B5EF4-FFF2-40B4-BE49-F238E27FC236}">
                    <a16:creationId xmlns:a16="http://schemas.microsoft.com/office/drawing/2014/main" id="{B80EF9E9-B64D-CA44-A7AE-5E67B152510B}"/>
                  </a:ext>
                </a:extLst>
              </p:cNvPr>
              <p:cNvSpPr/>
              <p:nvPr/>
            </p:nvSpPr>
            <p:spPr>
              <a:xfrm>
                <a:off x="7529421" y="3231731"/>
                <a:ext cx="29402" cy="10688"/>
              </a:xfrm>
              <a:custGeom>
                <a:avLst/>
                <a:gdLst>
                  <a:gd name="connsiteX0" fmla="*/ 0 w 29402"/>
                  <a:gd name="connsiteY0" fmla="*/ 0 h 10688"/>
                  <a:gd name="connsiteX1" fmla="*/ 29403 w 29402"/>
                  <a:gd name="connsiteY1" fmla="*/ 10689 h 106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402" h="10688">
                    <a:moveTo>
                      <a:pt x="0" y="0"/>
                    </a:moveTo>
                    <a:lnTo>
                      <a:pt x="29403" y="1068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02" name="Gráfico 3">
              <a:extLst>
                <a:ext uri="{FF2B5EF4-FFF2-40B4-BE49-F238E27FC236}">
                  <a16:creationId xmlns:a16="http://schemas.microsoft.com/office/drawing/2014/main" id="{F58BF187-4398-A047-AE93-313EC501B72B}"/>
                </a:ext>
              </a:extLst>
            </p:cNvPr>
            <p:cNvGrpSpPr/>
            <p:nvPr/>
          </p:nvGrpSpPr>
          <p:grpSpPr>
            <a:xfrm>
              <a:off x="4800882" y="2238340"/>
              <a:ext cx="4225828" cy="3546403"/>
              <a:chOff x="4800882" y="2238340"/>
              <a:chExt cx="4225828" cy="3546403"/>
            </a:xfrm>
          </p:grpSpPr>
          <p:sp>
            <p:nvSpPr>
              <p:cNvPr id="266" name="Forma libre 265">
                <a:extLst>
                  <a:ext uri="{FF2B5EF4-FFF2-40B4-BE49-F238E27FC236}">
                    <a16:creationId xmlns:a16="http://schemas.microsoft.com/office/drawing/2014/main" id="{C480FAA5-24BE-E946-9BEA-6B1C7ED9F33F}"/>
                  </a:ext>
                </a:extLst>
              </p:cNvPr>
              <p:cNvSpPr/>
              <p:nvPr/>
            </p:nvSpPr>
            <p:spPr>
              <a:xfrm>
                <a:off x="4800882" y="2238340"/>
                <a:ext cx="23918" cy="20077"/>
              </a:xfrm>
              <a:custGeom>
                <a:avLst/>
                <a:gdLst>
                  <a:gd name="connsiteX0" fmla="*/ 0 w 23918"/>
                  <a:gd name="connsiteY0" fmla="*/ 0 h 20077"/>
                  <a:gd name="connsiteX1" fmla="*/ 23918 w 23918"/>
                  <a:gd name="connsiteY1" fmla="*/ 20077 h 200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20077">
                    <a:moveTo>
                      <a:pt x="0" y="0"/>
                    </a:moveTo>
                    <a:lnTo>
                      <a:pt x="23918" y="2007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7" name="Forma libre 266">
                <a:extLst>
                  <a:ext uri="{FF2B5EF4-FFF2-40B4-BE49-F238E27FC236}">
                    <a16:creationId xmlns:a16="http://schemas.microsoft.com/office/drawing/2014/main" id="{719A62B8-2414-904F-A146-4707F9F43F69}"/>
                  </a:ext>
                </a:extLst>
              </p:cNvPr>
              <p:cNvSpPr/>
              <p:nvPr/>
            </p:nvSpPr>
            <p:spPr>
              <a:xfrm>
                <a:off x="4872806" y="2298741"/>
                <a:ext cx="4105841" cy="3445791"/>
              </a:xfrm>
              <a:custGeom>
                <a:avLst/>
                <a:gdLst>
                  <a:gd name="connsiteX0" fmla="*/ 0 w 4105841"/>
                  <a:gd name="connsiteY0" fmla="*/ 0 h 3445791"/>
                  <a:gd name="connsiteX1" fmla="*/ 4105842 w 4105841"/>
                  <a:gd name="connsiteY1" fmla="*/ 3445792 h 344579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4105841" h="3445791">
                    <a:moveTo>
                      <a:pt x="0" y="0"/>
                    </a:moveTo>
                    <a:lnTo>
                      <a:pt x="4105842" y="3445792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8" name="Forma libre 267">
                <a:extLst>
                  <a:ext uri="{FF2B5EF4-FFF2-40B4-BE49-F238E27FC236}">
                    <a16:creationId xmlns:a16="http://schemas.microsoft.com/office/drawing/2014/main" id="{F5AAEF36-ABAA-7F42-A498-201BCFE8F673}"/>
                  </a:ext>
                </a:extLst>
              </p:cNvPr>
              <p:cNvSpPr/>
              <p:nvPr/>
            </p:nvSpPr>
            <p:spPr>
              <a:xfrm>
                <a:off x="9002397" y="5764667"/>
                <a:ext cx="24313" cy="20077"/>
              </a:xfrm>
              <a:custGeom>
                <a:avLst/>
                <a:gdLst>
                  <a:gd name="connsiteX0" fmla="*/ 0 w 24313"/>
                  <a:gd name="connsiteY0" fmla="*/ 0 h 20077"/>
                  <a:gd name="connsiteX1" fmla="*/ 24314 w 24313"/>
                  <a:gd name="connsiteY1" fmla="*/ 20077 h 200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4313" h="20077">
                    <a:moveTo>
                      <a:pt x="0" y="0"/>
                    </a:moveTo>
                    <a:lnTo>
                      <a:pt x="24314" y="2007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03" name="Gráfico 3">
              <a:extLst>
                <a:ext uri="{FF2B5EF4-FFF2-40B4-BE49-F238E27FC236}">
                  <a16:creationId xmlns:a16="http://schemas.microsoft.com/office/drawing/2014/main" id="{3D02B5CD-8761-7447-9E7D-647A0F6AA3E2}"/>
                </a:ext>
              </a:extLst>
            </p:cNvPr>
            <p:cNvGrpSpPr/>
            <p:nvPr/>
          </p:nvGrpSpPr>
          <p:grpSpPr>
            <a:xfrm>
              <a:off x="4800882" y="2238340"/>
              <a:ext cx="3715800" cy="6437672"/>
              <a:chOff x="4800882" y="2238340"/>
              <a:chExt cx="3715800" cy="6437672"/>
            </a:xfrm>
          </p:grpSpPr>
          <p:sp>
            <p:nvSpPr>
              <p:cNvPr id="263" name="Forma libre 262">
                <a:extLst>
                  <a:ext uri="{FF2B5EF4-FFF2-40B4-BE49-F238E27FC236}">
                    <a16:creationId xmlns:a16="http://schemas.microsoft.com/office/drawing/2014/main" id="{58BF3EF1-3B73-9F4E-85C4-D351A202B9B5}"/>
                  </a:ext>
                </a:extLst>
              </p:cNvPr>
              <p:cNvSpPr/>
              <p:nvPr/>
            </p:nvSpPr>
            <p:spPr>
              <a:xfrm>
                <a:off x="4800882" y="2238340"/>
                <a:ext cx="15606" cy="27033"/>
              </a:xfrm>
              <a:custGeom>
                <a:avLst/>
                <a:gdLst>
                  <a:gd name="connsiteX0" fmla="*/ 0 w 15606"/>
                  <a:gd name="connsiteY0" fmla="*/ 0 h 27033"/>
                  <a:gd name="connsiteX1" fmla="*/ 15606 w 15606"/>
                  <a:gd name="connsiteY1" fmla="*/ 27033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033">
                    <a:moveTo>
                      <a:pt x="0" y="0"/>
                    </a:moveTo>
                    <a:lnTo>
                      <a:pt x="15606" y="2703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4" name="Forma libre 263">
                <a:extLst>
                  <a:ext uri="{FF2B5EF4-FFF2-40B4-BE49-F238E27FC236}">
                    <a16:creationId xmlns:a16="http://schemas.microsoft.com/office/drawing/2014/main" id="{E6A8F6C7-0358-B24F-AEDA-AC48A78B019F}"/>
                  </a:ext>
                </a:extLst>
              </p:cNvPr>
              <p:cNvSpPr/>
              <p:nvPr/>
            </p:nvSpPr>
            <p:spPr>
              <a:xfrm>
                <a:off x="4847418" y="2319044"/>
                <a:ext cx="3638164" cy="6302675"/>
              </a:xfrm>
              <a:custGeom>
                <a:avLst/>
                <a:gdLst>
                  <a:gd name="connsiteX0" fmla="*/ 0 w 3638164"/>
                  <a:gd name="connsiteY0" fmla="*/ 0 h 6302675"/>
                  <a:gd name="connsiteX1" fmla="*/ 3638165 w 3638164"/>
                  <a:gd name="connsiteY1" fmla="*/ 6302675 h 630267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638164" h="6302675">
                    <a:moveTo>
                      <a:pt x="0" y="0"/>
                    </a:moveTo>
                    <a:lnTo>
                      <a:pt x="3638165" y="6302675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5" name="Forma libre 264">
                <a:extLst>
                  <a:ext uri="{FF2B5EF4-FFF2-40B4-BE49-F238E27FC236}">
                    <a16:creationId xmlns:a16="http://schemas.microsoft.com/office/drawing/2014/main" id="{8B7B9073-AE14-C44B-BF1E-5A2F27CEC3E5}"/>
                  </a:ext>
                </a:extLst>
              </p:cNvPr>
              <p:cNvSpPr/>
              <p:nvPr/>
            </p:nvSpPr>
            <p:spPr>
              <a:xfrm>
                <a:off x="8501415" y="8648866"/>
                <a:ext cx="15266" cy="27146"/>
              </a:xfrm>
              <a:custGeom>
                <a:avLst/>
                <a:gdLst>
                  <a:gd name="connsiteX0" fmla="*/ 0 w 15266"/>
                  <a:gd name="connsiteY0" fmla="*/ 0 h 27146"/>
                  <a:gd name="connsiteX1" fmla="*/ 15267 w 15266"/>
                  <a:gd name="connsiteY1" fmla="*/ 27147 h 271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266" h="27146">
                    <a:moveTo>
                      <a:pt x="0" y="0"/>
                    </a:moveTo>
                    <a:lnTo>
                      <a:pt x="15267" y="2714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04" name="Gráfico 3">
              <a:extLst>
                <a:ext uri="{FF2B5EF4-FFF2-40B4-BE49-F238E27FC236}">
                  <a16:creationId xmlns:a16="http://schemas.microsoft.com/office/drawing/2014/main" id="{A7A17390-9BF4-F249-8D35-F46160C4CB76}"/>
                </a:ext>
              </a:extLst>
            </p:cNvPr>
            <p:cNvGrpSpPr/>
            <p:nvPr/>
          </p:nvGrpSpPr>
          <p:grpSpPr>
            <a:xfrm>
              <a:off x="4800882" y="2238340"/>
              <a:ext cx="1467603" cy="8324351"/>
              <a:chOff x="4800882" y="2238340"/>
              <a:chExt cx="1467603" cy="8324351"/>
            </a:xfrm>
          </p:grpSpPr>
          <p:sp>
            <p:nvSpPr>
              <p:cNvPr id="260" name="Forma libre 259">
                <a:extLst>
                  <a:ext uri="{FF2B5EF4-FFF2-40B4-BE49-F238E27FC236}">
                    <a16:creationId xmlns:a16="http://schemas.microsoft.com/office/drawing/2014/main" id="{9F6259D4-8B12-E745-BFB3-F47491CCBDEE}"/>
                  </a:ext>
                </a:extLst>
              </p:cNvPr>
              <p:cNvSpPr/>
              <p:nvPr/>
            </p:nvSpPr>
            <p:spPr>
              <a:xfrm>
                <a:off x="4800882" y="2238340"/>
                <a:ext cx="5428" cy="30765"/>
              </a:xfrm>
              <a:custGeom>
                <a:avLst/>
                <a:gdLst>
                  <a:gd name="connsiteX0" fmla="*/ 0 w 5428"/>
                  <a:gd name="connsiteY0" fmla="*/ 0 h 30765"/>
                  <a:gd name="connsiteX1" fmla="*/ 5428 w 5428"/>
                  <a:gd name="connsiteY1" fmla="*/ 30766 h 3076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0765">
                    <a:moveTo>
                      <a:pt x="0" y="0"/>
                    </a:moveTo>
                    <a:lnTo>
                      <a:pt x="5428" y="30766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1" name="Forma libre 260">
                <a:extLst>
                  <a:ext uri="{FF2B5EF4-FFF2-40B4-BE49-F238E27FC236}">
                    <a16:creationId xmlns:a16="http://schemas.microsoft.com/office/drawing/2014/main" id="{DD329706-E7CA-0B41-B128-8BA67B5A6889}"/>
                  </a:ext>
                </a:extLst>
              </p:cNvPr>
              <p:cNvSpPr/>
              <p:nvPr/>
            </p:nvSpPr>
            <p:spPr>
              <a:xfrm>
                <a:off x="4817110" y="2330299"/>
                <a:ext cx="1440632" cy="8171313"/>
              </a:xfrm>
              <a:custGeom>
                <a:avLst/>
                <a:gdLst>
                  <a:gd name="connsiteX0" fmla="*/ 0 w 1440632"/>
                  <a:gd name="connsiteY0" fmla="*/ 0 h 8171313"/>
                  <a:gd name="connsiteX1" fmla="*/ 1440632 w 1440632"/>
                  <a:gd name="connsiteY1" fmla="*/ 8171314 h 817131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440632" h="8171313">
                    <a:moveTo>
                      <a:pt x="0" y="0"/>
                    </a:moveTo>
                    <a:lnTo>
                      <a:pt x="1440632" y="8171314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62" name="Forma libre 261">
                <a:extLst>
                  <a:ext uri="{FF2B5EF4-FFF2-40B4-BE49-F238E27FC236}">
                    <a16:creationId xmlns:a16="http://schemas.microsoft.com/office/drawing/2014/main" id="{FD05CAF8-BCE8-1448-BE76-AAA8C74058A1}"/>
                  </a:ext>
                </a:extLst>
              </p:cNvPr>
              <p:cNvSpPr/>
              <p:nvPr/>
            </p:nvSpPr>
            <p:spPr>
              <a:xfrm>
                <a:off x="6262832" y="10532152"/>
                <a:ext cx="5654" cy="30539"/>
              </a:xfrm>
              <a:custGeom>
                <a:avLst/>
                <a:gdLst>
                  <a:gd name="connsiteX0" fmla="*/ 0 w 5654"/>
                  <a:gd name="connsiteY0" fmla="*/ 0 h 30539"/>
                  <a:gd name="connsiteX1" fmla="*/ 5654 w 5654"/>
                  <a:gd name="connsiteY1" fmla="*/ 30540 h 3053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654" h="30539">
                    <a:moveTo>
                      <a:pt x="0" y="0"/>
                    </a:moveTo>
                    <a:lnTo>
                      <a:pt x="5654" y="3054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05" name="Gráfico 3">
              <a:extLst>
                <a:ext uri="{FF2B5EF4-FFF2-40B4-BE49-F238E27FC236}">
                  <a16:creationId xmlns:a16="http://schemas.microsoft.com/office/drawing/2014/main" id="{3B7E6207-5B24-DE47-8CE6-C01C357AE431}"/>
                </a:ext>
              </a:extLst>
            </p:cNvPr>
            <p:cNvGrpSpPr/>
            <p:nvPr/>
          </p:nvGrpSpPr>
          <p:grpSpPr>
            <a:xfrm>
              <a:off x="3333335" y="2238340"/>
              <a:ext cx="1467547" cy="8324351"/>
              <a:chOff x="3333335" y="2238340"/>
              <a:chExt cx="1467547" cy="8324351"/>
            </a:xfrm>
          </p:grpSpPr>
          <p:sp>
            <p:nvSpPr>
              <p:cNvPr id="257" name="Forma libre 256">
                <a:extLst>
                  <a:ext uri="{FF2B5EF4-FFF2-40B4-BE49-F238E27FC236}">
                    <a16:creationId xmlns:a16="http://schemas.microsoft.com/office/drawing/2014/main" id="{DD66135B-2FC2-684A-858E-A629B34E432F}"/>
                  </a:ext>
                </a:extLst>
              </p:cNvPr>
              <p:cNvSpPr/>
              <p:nvPr/>
            </p:nvSpPr>
            <p:spPr>
              <a:xfrm>
                <a:off x="4795454" y="2238340"/>
                <a:ext cx="5428" cy="30765"/>
              </a:xfrm>
              <a:custGeom>
                <a:avLst/>
                <a:gdLst>
                  <a:gd name="connsiteX0" fmla="*/ 5428 w 5428"/>
                  <a:gd name="connsiteY0" fmla="*/ 0 h 30765"/>
                  <a:gd name="connsiteX1" fmla="*/ 0 w 5428"/>
                  <a:gd name="connsiteY1" fmla="*/ 30766 h 3076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0765">
                    <a:moveTo>
                      <a:pt x="5428" y="0"/>
                    </a:moveTo>
                    <a:lnTo>
                      <a:pt x="0" y="30766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8" name="Forma libre 257">
                <a:extLst>
                  <a:ext uri="{FF2B5EF4-FFF2-40B4-BE49-F238E27FC236}">
                    <a16:creationId xmlns:a16="http://schemas.microsoft.com/office/drawing/2014/main" id="{B3D483ED-305B-B24C-98F6-4E58BEB05262}"/>
                  </a:ext>
                </a:extLst>
              </p:cNvPr>
              <p:cNvSpPr/>
              <p:nvPr/>
            </p:nvSpPr>
            <p:spPr>
              <a:xfrm>
                <a:off x="3344135" y="2330299"/>
                <a:ext cx="1440519" cy="8171313"/>
              </a:xfrm>
              <a:custGeom>
                <a:avLst/>
                <a:gdLst>
                  <a:gd name="connsiteX0" fmla="*/ 1440519 w 1440519"/>
                  <a:gd name="connsiteY0" fmla="*/ 0 h 8171313"/>
                  <a:gd name="connsiteX1" fmla="*/ 0 w 1440519"/>
                  <a:gd name="connsiteY1" fmla="*/ 8171314 h 817131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440519" h="8171313">
                    <a:moveTo>
                      <a:pt x="1440519" y="0"/>
                    </a:moveTo>
                    <a:lnTo>
                      <a:pt x="0" y="8171314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9" name="Forma libre 258">
                <a:extLst>
                  <a:ext uri="{FF2B5EF4-FFF2-40B4-BE49-F238E27FC236}">
                    <a16:creationId xmlns:a16="http://schemas.microsoft.com/office/drawing/2014/main" id="{1D3CC678-141E-D142-B55A-D850229885D2}"/>
                  </a:ext>
                </a:extLst>
              </p:cNvPr>
              <p:cNvSpPr/>
              <p:nvPr/>
            </p:nvSpPr>
            <p:spPr>
              <a:xfrm>
                <a:off x="3333335" y="10532152"/>
                <a:ext cx="5428" cy="30539"/>
              </a:xfrm>
              <a:custGeom>
                <a:avLst/>
                <a:gdLst>
                  <a:gd name="connsiteX0" fmla="*/ 5428 w 5428"/>
                  <a:gd name="connsiteY0" fmla="*/ 0 h 30539"/>
                  <a:gd name="connsiteX1" fmla="*/ 0 w 5428"/>
                  <a:gd name="connsiteY1" fmla="*/ 30540 h 3053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0539">
                    <a:moveTo>
                      <a:pt x="5428" y="0"/>
                    </a:moveTo>
                    <a:lnTo>
                      <a:pt x="0" y="3054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06" name="Gráfico 3">
              <a:extLst>
                <a:ext uri="{FF2B5EF4-FFF2-40B4-BE49-F238E27FC236}">
                  <a16:creationId xmlns:a16="http://schemas.microsoft.com/office/drawing/2014/main" id="{D6505F2E-5864-6A47-8A3B-400D4757B916}"/>
                </a:ext>
              </a:extLst>
            </p:cNvPr>
            <p:cNvGrpSpPr/>
            <p:nvPr/>
          </p:nvGrpSpPr>
          <p:grpSpPr>
            <a:xfrm>
              <a:off x="1084969" y="2238340"/>
              <a:ext cx="3715913" cy="6437672"/>
              <a:chOff x="1084969" y="2238340"/>
              <a:chExt cx="3715913" cy="6437672"/>
            </a:xfrm>
          </p:grpSpPr>
          <p:sp>
            <p:nvSpPr>
              <p:cNvPr id="254" name="Forma libre 253">
                <a:extLst>
                  <a:ext uri="{FF2B5EF4-FFF2-40B4-BE49-F238E27FC236}">
                    <a16:creationId xmlns:a16="http://schemas.microsoft.com/office/drawing/2014/main" id="{945595BA-123B-6641-B679-D839940F5D61}"/>
                  </a:ext>
                </a:extLst>
              </p:cNvPr>
              <p:cNvSpPr/>
              <p:nvPr/>
            </p:nvSpPr>
            <p:spPr>
              <a:xfrm>
                <a:off x="4785276" y="2238340"/>
                <a:ext cx="15606" cy="27033"/>
              </a:xfrm>
              <a:custGeom>
                <a:avLst/>
                <a:gdLst>
                  <a:gd name="connsiteX0" fmla="*/ 15606 w 15606"/>
                  <a:gd name="connsiteY0" fmla="*/ 0 h 27033"/>
                  <a:gd name="connsiteX1" fmla="*/ 0 w 15606"/>
                  <a:gd name="connsiteY1" fmla="*/ 27033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033">
                    <a:moveTo>
                      <a:pt x="15606" y="0"/>
                    </a:moveTo>
                    <a:lnTo>
                      <a:pt x="0" y="2703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5" name="Forma libre 254">
                <a:extLst>
                  <a:ext uri="{FF2B5EF4-FFF2-40B4-BE49-F238E27FC236}">
                    <a16:creationId xmlns:a16="http://schemas.microsoft.com/office/drawing/2014/main" id="{3DD1E97A-77C9-4144-8363-1C7D41CDBEE5}"/>
                  </a:ext>
                </a:extLst>
              </p:cNvPr>
              <p:cNvSpPr/>
              <p:nvPr/>
            </p:nvSpPr>
            <p:spPr>
              <a:xfrm>
                <a:off x="1116068" y="2319044"/>
                <a:ext cx="3638221" cy="6302675"/>
              </a:xfrm>
              <a:custGeom>
                <a:avLst/>
                <a:gdLst>
                  <a:gd name="connsiteX0" fmla="*/ 3638222 w 3638221"/>
                  <a:gd name="connsiteY0" fmla="*/ 0 h 6302675"/>
                  <a:gd name="connsiteX1" fmla="*/ 0 w 3638221"/>
                  <a:gd name="connsiteY1" fmla="*/ 6302675 h 630267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638221" h="6302675">
                    <a:moveTo>
                      <a:pt x="3638222" y="0"/>
                    </a:moveTo>
                    <a:lnTo>
                      <a:pt x="0" y="6302675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6" name="Forma libre 255">
                <a:extLst>
                  <a:ext uri="{FF2B5EF4-FFF2-40B4-BE49-F238E27FC236}">
                    <a16:creationId xmlns:a16="http://schemas.microsoft.com/office/drawing/2014/main" id="{BE69FA15-6E3B-8A4F-836B-8528FA85AF21}"/>
                  </a:ext>
                </a:extLst>
              </p:cNvPr>
              <p:cNvSpPr/>
              <p:nvPr/>
            </p:nvSpPr>
            <p:spPr>
              <a:xfrm>
                <a:off x="1084969" y="8648866"/>
                <a:ext cx="15606" cy="27146"/>
              </a:xfrm>
              <a:custGeom>
                <a:avLst/>
                <a:gdLst>
                  <a:gd name="connsiteX0" fmla="*/ 15606 w 15606"/>
                  <a:gd name="connsiteY0" fmla="*/ 0 h 27146"/>
                  <a:gd name="connsiteX1" fmla="*/ 0 w 15606"/>
                  <a:gd name="connsiteY1" fmla="*/ 27147 h 271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146">
                    <a:moveTo>
                      <a:pt x="15606" y="0"/>
                    </a:moveTo>
                    <a:lnTo>
                      <a:pt x="0" y="2714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07" name="Gráfico 3">
              <a:extLst>
                <a:ext uri="{FF2B5EF4-FFF2-40B4-BE49-F238E27FC236}">
                  <a16:creationId xmlns:a16="http://schemas.microsoft.com/office/drawing/2014/main" id="{71EF82AA-8EEA-4048-836E-5450276E5524}"/>
                </a:ext>
              </a:extLst>
            </p:cNvPr>
            <p:cNvGrpSpPr/>
            <p:nvPr/>
          </p:nvGrpSpPr>
          <p:grpSpPr>
            <a:xfrm>
              <a:off x="575280" y="2238340"/>
              <a:ext cx="4225602" cy="3546403"/>
              <a:chOff x="575280" y="2238340"/>
              <a:chExt cx="4225602" cy="3546403"/>
            </a:xfrm>
          </p:grpSpPr>
          <p:sp>
            <p:nvSpPr>
              <p:cNvPr id="251" name="Forma libre 250">
                <a:extLst>
                  <a:ext uri="{FF2B5EF4-FFF2-40B4-BE49-F238E27FC236}">
                    <a16:creationId xmlns:a16="http://schemas.microsoft.com/office/drawing/2014/main" id="{28CBB532-5C09-0F44-9008-9D80BD6EAC4D}"/>
                  </a:ext>
                </a:extLst>
              </p:cNvPr>
              <p:cNvSpPr/>
              <p:nvPr/>
            </p:nvSpPr>
            <p:spPr>
              <a:xfrm>
                <a:off x="4776964" y="2238340"/>
                <a:ext cx="23918" cy="20077"/>
              </a:xfrm>
              <a:custGeom>
                <a:avLst/>
                <a:gdLst>
                  <a:gd name="connsiteX0" fmla="*/ 23918 w 23918"/>
                  <a:gd name="connsiteY0" fmla="*/ 0 h 20077"/>
                  <a:gd name="connsiteX1" fmla="*/ 0 w 23918"/>
                  <a:gd name="connsiteY1" fmla="*/ 20077 h 200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20077">
                    <a:moveTo>
                      <a:pt x="23918" y="0"/>
                    </a:moveTo>
                    <a:lnTo>
                      <a:pt x="0" y="2007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2" name="Forma libre 251">
                <a:extLst>
                  <a:ext uri="{FF2B5EF4-FFF2-40B4-BE49-F238E27FC236}">
                    <a16:creationId xmlns:a16="http://schemas.microsoft.com/office/drawing/2014/main" id="{AF44FC9C-8576-1A4B-9138-8D14960AEA0A}"/>
                  </a:ext>
                </a:extLst>
              </p:cNvPr>
              <p:cNvSpPr/>
              <p:nvPr/>
            </p:nvSpPr>
            <p:spPr>
              <a:xfrm>
                <a:off x="623229" y="2298741"/>
                <a:ext cx="4105728" cy="3445791"/>
              </a:xfrm>
              <a:custGeom>
                <a:avLst/>
                <a:gdLst>
                  <a:gd name="connsiteX0" fmla="*/ 4105729 w 4105728"/>
                  <a:gd name="connsiteY0" fmla="*/ 0 h 3445791"/>
                  <a:gd name="connsiteX1" fmla="*/ 0 w 4105728"/>
                  <a:gd name="connsiteY1" fmla="*/ 3445792 h 344579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4105728" h="3445791">
                    <a:moveTo>
                      <a:pt x="4105729" y="0"/>
                    </a:moveTo>
                    <a:lnTo>
                      <a:pt x="0" y="3445792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3" name="Forma libre 252">
                <a:extLst>
                  <a:ext uri="{FF2B5EF4-FFF2-40B4-BE49-F238E27FC236}">
                    <a16:creationId xmlns:a16="http://schemas.microsoft.com/office/drawing/2014/main" id="{E45836D4-BA3A-2F4C-815B-AE4E890E4974}"/>
                  </a:ext>
                </a:extLst>
              </p:cNvPr>
              <p:cNvSpPr/>
              <p:nvPr/>
            </p:nvSpPr>
            <p:spPr>
              <a:xfrm>
                <a:off x="575280" y="5764667"/>
                <a:ext cx="23918" cy="20077"/>
              </a:xfrm>
              <a:custGeom>
                <a:avLst/>
                <a:gdLst>
                  <a:gd name="connsiteX0" fmla="*/ 23918 w 23918"/>
                  <a:gd name="connsiteY0" fmla="*/ 0 h 20077"/>
                  <a:gd name="connsiteX1" fmla="*/ 0 w 23918"/>
                  <a:gd name="connsiteY1" fmla="*/ 20077 h 200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20077">
                    <a:moveTo>
                      <a:pt x="23918" y="0"/>
                    </a:moveTo>
                    <a:lnTo>
                      <a:pt x="0" y="2007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08" name="Gráfico 3">
              <a:extLst>
                <a:ext uri="{FF2B5EF4-FFF2-40B4-BE49-F238E27FC236}">
                  <a16:creationId xmlns:a16="http://schemas.microsoft.com/office/drawing/2014/main" id="{95A918A7-3140-9348-BF74-83B9AF361298}"/>
                </a:ext>
              </a:extLst>
            </p:cNvPr>
            <p:cNvGrpSpPr/>
            <p:nvPr/>
          </p:nvGrpSpPr>
          <p:grpSpPr>
            <a:xfrm>
              <a:off x="2042827" y="2238340"/>
              <a:ext cx="2758054" cy="1004080"/>
              <a:chOff x="2042827" y="2238340"/>
              <a:chExt cx="2758054" cy="1004080"/>
            </a:xfrm>
          </p:grpSpPr>
          <p:sp>
            <p:nvSpPr>
              <p:cNvPr id="248" name="Forma libre 247">
                <a:extLst>
                  <a:ext uri="{FF2B5EF4-FFF2-40B4-BE49-F238E27FC236}">
                    <a16:creationId xmlns:a16="http://schemas.microsoft.com/office/drawing/2014/main" id="{CA7E34EC-DBEF-2248-9D2E-2406BC51D183}"/>
                  </a:ext>
                </a:extLst>
              </p:cNvPr>
              <p:cNvSpPr/>
              <p:nvPr/>
            </p:nvSpPr>
            <p:spPr>
              <a:xfrm>
                <a:off x="4771536" y="2238340"/>
                <a:ext cx="29346" cy="10688"/>
              </a:xfrm>
              <a:custGeom>
                <a:avLst/>
                <a:gdLst>
                  <a:gd name="connsiteX0" fmla="*/ 29346 w 29346"/>
                  <a:gd name="connsiteY0" fmla="*/ 0 h 10688"/>
                  <a:gd name="connsiteX1" fmla="*/ 0 w 29346"/>
                  <a:gd name="connsiteY1" fmla="*/ 10689 h 106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346" h="10688">
                    <a:moveTo>
                      <a:pt x="29346" y="0"/>
                    </a:moveTo>
                    <a:lnTo>
                      <a:pt x="0" y="1068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49" name="Forma libre 248">
                <a:extLst>
                  <a:ext uri="{FF2B5EF4-FFF2-40B4-BE49-F238E27FC236}">
                    <a16:creationId xmlns:a16="http://schemas.microsoft.com/office/drawing/2014/main" id="{A4F4C44C-6440-AF4F-9AC0-B524BF40EC69}"/>
                  </a:ext>
                </a:extLst>
              </p:cNvPr>
              <p:cNvSpPr/>
              <p:nvPr/>
            </p:nvSpPr>
            <p:spPr>
              <a:xfrm>
                <a:off x="2100842" y="2269955"/>
                <a:ext cx="2613245" cy="951314"/>
              </a:xfrm>
              <a:custGeom>
                <a:avLst/>
                <a:gdLst>
                  <a:gd name="connsiteX0" fmla="*/ 2613246 w 2613245"/>
                  <a:gd name="connsiteY0" fmla="*/ 0 h 951314"/>
                  <a:gd name="connsiteX1" fmla="*/ 0 w 2613245"/>
                  <a:gd name="connsiteY1" fmla="*/ 951314 h 95131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613245" h="951314">
                    <a:moveTo>
                      <a:pt x="2613246" y="0"/>
                    </a:moveTo>
                    <a:lnTo>
                      <a:pt x="0" y="951314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50" name="Forma libre 249">
                <a:extLst>
                  <a:ext uri="{FF2B5EF4-FFF2-40B4-BE49-F238E27FC236}">
                    <a16:creationId xmlns:a16="http://schemas.microsoft.com/office/drawing/2014/main" id="{C20F6444-C2EE-0040-A70A-A6368EEDA187}"/>
                  </a:ext>
                </a:extLst>
              </p:cNvPr>
              <p:cNvSpPr/>
              <p:nvPr/>
            </p:nvSpPr>
            <p:spPr>
              <a:xfrm>
                <a:off x="2042827" y="3231731"/>
                <a:ext cx="29346" cy="10688"/>
              </a:xfrm>
              <a:custGeom>
                <a:avLst/>
                <a:gdLst>
                  <a:gd name="connsiteX0" fmla="*/ 29346 w 29346"/>
                  <a:gd name="connsiteY0" fmla="*/ 0 h 10688"/>
                  <a:gd name="connsiteX1" fmla="*/ 0 w 29346"/>
                  <a:gd name="connsiteY1" fmla="*/ 10689 h 106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346" h="10688">
                    <a:moveTo>
                      <a:pt x="29346" y="0"/>
                    </a:moveTo>
                    <a:lnTo>
                      <a:pt x="0" y="1068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09" name="Gráfico 3">
              <a:extLst>
                <a:ext uri="{FF2B5EF4-FFF2-40B4-BE49-F238E27FC236}">
                  <a16:creationId xmlns:a16="http://schemas.microsoft.com/office/drawing/2014/main" id="{7510EEDF-5837-4B4F-A040-41943D4832DF}"/>
                </a:ext>
              </a:extLst>
            </p:cNvPr>
            <p:cNvGrpSpPr/>
            <p:nvPr/>
          </p:nvGrpSpPr>
          <p:grpSpPr>
            <a:xfrm>
              <a:off x="7558824" y="3242420"/>
              <a:ext cx="1467886" cy="2542323"/>
              <a:chOff x="7558824" y="3242420"/>
              <a:chExt cx="1467886" cy="2542323"/>
            </a:xfrm>
          </p:grpSpPr>
          <p:sp>
            <p:nvSpPr>
              <p:cNvPr id="245" name="Forma libre 244">
                <a:extLst>
                  <a:ext uri="{FF2B5EF4-FFF2-40B4-BE49-F238E27FC236}">
                    <a16:creationId xmlns:a16="http://schemas.microsoft.com/office/drawing/2014/main" id="{815E1FD8-1AA0-EF42-B326-83E90D9A2E77}"/>
                  </a:ext>
                </a:extLst>
              </p:cNvPr>
              <p:cNvSpPr/>
              <p:nvPr/>
            </p:nvSpPr>
            <p:spPr>
              <a:xfrm>
                <a:off x="7558824" y="3242420"/>
                <a:ext cx="15832" cy="27033"/>
              </a:xfrm>
              <a:custGeom>
                <a:avLst/>
                <a:gdLst>
                  <a:gd name="connsiteX0" fmla="*/ 0 w 15832"/>
                  <a:gd name="connsiteY0" fmla="*/ 0 h 27033"/>
                  <a:gd name="connsiteX1" fmla="*/ 15832 w 15832"/>
                  <a:gd name="connsiteY1" fmla="*/ 27033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832" h="27033">
                    <a:moveTo>
                      <a:pt x="0" y="0"/>
                    </a:moveTo>
                    <a:lnTo>
                      <a:pt x="15832" y="2703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46" name="Forma libre 245">
                <a:extLst>
                  <a:ext uri="{FF2B5EF4-FFF2-40B4-BE49-F238E27FC236}">
                    <a16:creationId xmlns:a16="http://schemas.microsoft.com/office/drawing/2014/main" id="{26783985-FC95-1649-B9A2-BFD3A6FA67F9}"/>
                  </a:ext>
                </a:extLst>
              </p:cNvPr>
              <p:cNvSpPr/>
              <p:nvPr/>
            </p:nvSpPr>
            <p:spPr>
              <a:xfrm>
                <a:off x="7605190" y="3322389"/>
                <a:ext cx="1390421" cy="2408853"/>
              </a:xfrm>
              <a:custGeom>
                <a:avLst/>
                <a:gdLst>
                  <a:gd name="connsiteX0" fmla="*/ 0 w 1390421"/>
                  <a:gd name="connsiteY0" fmla="*/ 0 h 2408853"/>
                  <a:gd name="connsiteX1" fmla="*/ 1390421 w 1390421"/>
                  <a:gd name="connsiteY1" fmla="*/ 2408853 h 240885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390421" h="2408853">
                    <a:moveTo>
                      <a:pt x="0" y="0"/>
                    </a:moveTo>
                    <a:lnTo>
                      <a:pt x="1390421" y="240885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47" name="Forma libre 246">
                <a:extLst>
                  <a:ext uri="{FF2B5EF4-FFF2-40B4-BE49-F238E27FC236}">
                    <a16:creationId xmlns:a16="http://schemas.microsoft.com/office/drawing/2014/main" id="{C17894C2-1ABF-F34F-BC19-46CF837705F6}"/>
                  </a:ext>
                </a:extLst>
              </p:cNvPr>
              <p:cNvSpPr/>
              <p:nvPr/>
            </p:nvSpPr>
            <p:spPr>
              <a:xfrm>
                <a:off x="9010878" y="5757710"/>
                <a:ext cx="15832" cy="27033"/>
              </a:xfrm>
              <a:custGeom>
                <a:avLst/>
                <a:gdLst>
                  <a:gd name="connsiteX0" fmla="*/ 0 w 15832"/>
                  <a:gd name="connsiteY0" fmla="*/ 0 h 27033"/>
                  <a:gd name="connsiteX1" fmla="*/ 15833 w 15832"/>
                  <a:gd name="connsiteY1" fmla="*/ 27033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832" h="27033">
                    <a:moveTo>
                      <a:pt x="0" y="0"/>
                    </a:moveTo>
                    <a:lnTo>
                      <a:pt x="15833" y="2703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0" name="Gráfico 3">
              <a:extLst>
                <a:ext uri="{FF2B5EF4-FFF2-40B4-BE49-F238E27FC236}">
                  <a16:creationId xmlns:a16="http://schemas.microsoft.com/office/drawing/2014/main" id="{B665384A-4B9D-EB42-8441-AAF18A1145FA}"/>
                </a:ext>
              </a:extLst>
            </p:cNvPr>
            <p:cNvGrpSpPr/>
            <p:nvPr/>
          </p:nvGrpSpPr>
          <p:grpSpPr>
            <a:xfrm>
              <a:off x="7558824" y="3242420"/>
              <a:ext cx="957858" cy="5433592"/>
              <a:chOff x="7558824" y="3242420"/>
              <a:chExt cx="957858" cy="5433592"/>
            </a:xfrm>
          </p:grpSpPr>
          <p:sp>
            <p:nvSpPr>
              <p:cNvPr id="242" name="Forma libre 241">
                <a:extLst>
                  <a:ext uri="{FF2B5EF4-FFF2-40B4-BE49-F238E27FC236}">
                    <a16:creationId xmlns:a16="http://schemas.microsoft.com/office/drawing/2014/main" id="{E6ADB0BE-6950-8D43-946A-EE26408A73B8}"/>
                  </a:ext>
                </a:extLst>
              </p:cNvPr>
              <p:cNvSpPr/>
              <p:nvPr/>
            </p:nvSpPr>
            <p:spPr>
              <a:xfrm>
                <a:off x="7558824" y="3242420"/>
                <a:ext cx="5654" cy="30709"/>
              </a:xfrm>
              <a:custGeom>
                <a:avLst/>
                <a:gdLst>
                  <a:gd name="connsiteX0" fmla="*/ 0 w 5654"/>
                  <a:gd name="connsiteY0" fmla="*/ 0 h 30709"/>
                  <a:gd name="connsiteX1" fmla="*/ 5655 w 5654"/>
                  <a:gd name="connsiteY1" fmla="*/ 30709 h 307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654" h="30709">
                    <a:moveTo>
                      <a:pt x="0" y="0"/>
                    </a:moveTo>
                    <a:lnTo>
                      <a:pt x="5655" y="3070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43" name="Forma libre 242">
                <a:extLst>
                  <a:ext uri="{FF2B5EF4-FFF2-40B4-BE49-F238E27FC236}">
                    <a16:creationId xmlns:a16="http://schemas.microsoft.com/office/drawing/2014/main" id="{838217A6-A444-4347-809D-0A8EDC70AC4D}"/>
                  </a:ext>
                </a:extLst>
              </p:cNvPr>
              <p:cNvSpPr/>
              <p:nvPr/>
            </p:nvSpPr>
            <p:spPr>
              <a:xfrm>
                <a:off x="7575222" y="3334888"/>
                <a:ext cx="930717" cy="5279479"/>
              </a:xfrm>
              <a:custGeom>
                <a:avLst/>
                <a:gdLst>
                  <a:gd name="connsiteX0" fmla="*/ 0 w 930717"/>
                  <a:gd name="connsiteY0" fmla="*/ 0 h 5279479"/>
                  <a:gd name="connsiteX1" fmla="*/ 930717 w 930717"/>
                  <a:gd name="connsiteY1" fmla="*/ 5279480 h 527947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930717" h="5279479">
                    <a:moveTo>
                      <a:pt x="0" y="0"/>
                    </a:moveTo>
                    <a:lnTo>
                      <a:pt x="930717" y="527948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44" name="Forma libre 243">
                <a:extLst>
                  <a:ext uri="{FF2B5EF4-FFF2-40B4-BE49-F238E27FC236}">
                    <a16:creationId xmlns:a16="http://schemas.microsoft.com/office/drawing/2014/main" id="{B0AE58F9-7682-E748-94D9-D9E9B8F43C90}"/>
                  </a:ext>
                </a:extLst>
              </p:cNvPr>
              <p:cNvSpPr/>
              <p:nvPr/>
            </p:nvSpPr>
            <p:spPr>
              <a:xfrm>
                <a:off x="8511593" y="8644907"/>
                <a:ext cx="5088" cy="31105"/>
              </a:xfrm>
              <a:custGeom>
                <a:avLst/>
                <a:gdLst>
                  <a:gd name="connsiteX0" fmla="*/ 0 w 5088"/>
                  <a:gd name="connsiteY0" fmla="*/ 0 h 31105"/>
                  <a:gd name="connsiteX1" fmla="*/ 5089 w 5088"/>
                  <a:gd name="connsiteY1" fmla="*/ 31106 h 3110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088" h="31105">
                    <a:moveTo>
                      <a:pt x="0" y="0"/>
                    </a:moveTo>
                    <a:lnTo>
                      <a:pt x="5089" y="31106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1" name="Gráfico 3">
              <a:extLst>
                <a:ext uri="{FF2B5EF4-FFF2-40B4-BE49-F238E27FC236}">
                  <a16:creationId xmlns:a16="http://schemas.microsoft.com/office/drawing/2014/main" id="{686064E0-3ABB-8E44-BCB1-11ADDAC16692}"/>
                </a:ext>
              </a:extLst>
            </p:cNvPr>
            <p:cNvGrpSpPr/>
            <p:nvPr/>
          </p:nvGrpSpPr>
          <p:grpSpPr>
            <a:xfrm>
              <a:off x="6268486" y="3242420"/>
              <a:ext cx="1290337" cy="7320271"/>
              <a:chOff x="6268486" y="3242420"/>
              <a:chExt cx="1290337" cy="7320271"/>
            </a:xfrm>
          </p:grpSpPr>
          <p:sp>
            <p:nvSpPr>
              <p:cNvPr id="239" name="Forma libre 238">
                <a:extLst>
                  <a:ext uri="{FF2B5EF4-FFF2-40B4-BE49-F238E27FC236}">
                    <a16:creationId xmlns:a16="http://schemas.microsoft.com/office/drawing/2014/main" id="{6302860F-2D5D-5049-A38D-43DD53E4A15B}"/>
                  </a:ext>
                </a:extLst>
              </p:cNvPr>
              <p:cNvSpPr/>
              <p:nvPr/>
            </p:nvSpPr>
            <p:spPr>
              <a:xfrm>
                <a:off x="7553735" y="3242420"/>
                <a:ext cx="5088" cy="30709"/>
              </a:xfrm>
              <a:custGeom>
                <a:avLst/>
                <a:gdLst>
                  <a:gd name="connsiteX0" fmla="*/ 5089 w 5088"/>
                  <a:gd name="connsiteY0" fmla="*/ 0 h 30709"/>
                  <a:gd name="connsiteX1" fmla="*/ 0 w 5088"/>
                  <a:gd name="connsiteY1" fmla="*/ 30709 h 307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088" h="30709">
                    <a:moveTo>
                      <a:pt x="5089" y="0"/>
                    </a:moveTo>
                    <a:lnTo>
                      <a:pt x="0" y="3070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40" name="Forma libre 239">
                <a:extLst>
                  <a:ext uri="{FF2B5EF4-FFF2-40B4-BE49-F238E27FC236}">
                    <a16:creationId xmlns:a16="http://schemas.microsoft.com/office/drawing/2014/main" id="{712278F0-F47E-D84E-9819-D303BEC79C81}"/>
                  </a:ext>
                </a:extLst>
              </p:cNvPr>
              <p:cNvSpPr/>
              <p:nvPr/>
            </p:nvSpPr>
            <p:spPr>
              <a:xfrm>
                <a:off x="6279230" y="3334153"/>
                <a:ext cx="1263762" cy="7167459"/>
              </a:xfrm>
              <a:custGeom>
                <a:avLst/>
                <a:gdLst>
                  <a:gd name="connsiteX0" fmla="*/ 1263762 w 1263762"/>
                  <a:gd name="connsiteY0" fmla="*/ 0 h 7167459"/>
                  <a:gd name="connsiteX1" fmla="*/ 0 w 1263762"/>
                  <a:gd name="connsiteY1" fmla="*/ 7167460 h 71674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263762" h="7167459">
                    <a:moveTo>
                      <a:pt x="1263762" y="0"/>
                    </a:moveTo>
                    <a:lnTo>
                      <a:pt x="0" y="716746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41" name="Forma libre 240">
                <a:extLst>
                  <a:ext uri="{FF2B5EF4-FFF2-40B4-BE49-F238E27FC236}">
                    <a16:creationId xmlns:a16="http://schemas.microsoft.com/office/drawing/2014/main" id="{BB78BDF7-8ED8-5648-9AD5-57CE44680FB0}"/>
                  </a:ext>
                </a:extLst>
              </p:cNvPr>
              <p:cNvSpPr/>
              <p:nvPr/>
            </p:nvSpPr>
            <p:spPr>
              <a:xfrm>
                <a:off x="6268486" y="10532152"/>
                <a:ext cx="5088" cy="30539"/>
              </a:xfrm>
              <a:custGeom>
                <a:avLst/>
                <a:gdLst>
                  <a:gd name="connsiteX0" fmla="*/ 5089 w 5088"/>
                  <a:gd name="connsiteY0" fmla="*/ 0 h 30539"/>
                  <a:gd name="connsiteX1" fmla="*/ 0 w 5088"/>
                  <a:gd name="connsiteY1" fmla="*/ 30540 h 3053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088" h="30539">
                    <a:moveTo>
                      <a:pt x="5089" y="0"/>
                    </a:moveTo>
                    <a:lnTo>
                      <a:pt x="0" y="3054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2" name="Gráfico 3">
              <a:extLst>
                <a:ext uri="{FF2B5EF4-FFF2-40B4-BE49-F238E27FC236}">
                  <a16:creationId xmlns:a16="http://schemas.microsoft.com/office/drawing/2014/main" id="{8505EAF3-02CE-774E-B723-F59695A96321}"/>
                </a:ext>
              </a:extLst>
            </p:cNvPr>
            <p:cNvGrpSpPr/>
            <p:nvPr/>
          </p:nvGrpSpPr>
          <p:grpSpPr>
            <a:xfrm>
              <a:off x="3333335" y="3242420"/>
              <a:ext cx="4225489" cy="7320271"/>
              <a:chOff x="3333335" y="3242420"/>
              <a:chExt cx="4225489" cy="7320271"/>
            </a:xfrm>
          </p:grpSpPr>
          <p:sp>
            <p:nvSpPr>
              <p:cNvPr id="236" name="Forma libre 235">
                <a:extLst>
                  <a:ext uri="{FF2B5EF4-FFF2-40B4-BE49-F238E27FC236}">
                    <a16:creationId xmlns:a16="http://schemas.microsoft.com/office/drawing/2014/main" id="{F7919473-F2E4-6544-B1E4-86AD1D32597F}"/>
                  </a:ext>
                </a:extLst>
              </p:cNvPr>
              <p:cNvSpPr/>
              <p:nvPr/>
            </p:nvSpPr>
            <p:spPr>
              <a:xfrm>
                <a:off x="7543557" y="3242420"/>
                <a:ext cx="15266" cy="27033"/>
              </a:xfrm>
              <a:custGeom>
                <a:avLst/>
                <a:gdLst>
                  <a:gd name="connsiteX0" fmla="*/ 15267 w 15266"/>
                  <a:gd name="connsiteY0" fmla="*/ 0 h 27033"/>
                  <a:gd name="connsiteX1" fmla="*/ 0 w 15266"/>
                  <a:gd name="connsiteY1" fmla="*/ 27033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266" h="27033">
                    <a:moveTo>
                      <a:pt x="15267" y="0"/>
                    </a:moveTo>
                    <a:lnTo>
                      <a:pt x="0" y="2703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37" name="Forma libre 236">
                <a:extLst>
                  <a:ext uri="{FF2B5EF4-FFF2-40B4-BE49-F238E27FC236}">
                    <a16:creationId xmlns:a16="http://schemas.microsoft.com/office/drawing/2014/main" id="{B5F20E38-F7D4-A646-8762-45F3ACBC275B}"/>
                  </a:ext>
                </a:extLst>
              </p:cNvPr>
              <p:cNvSpPr/>
              <p:nvPr/>
            </p:nvSpPr>
            <p:spPr>
              <a:xfrm>
                <a:off x="3364491" y="3323238"/>
                <a:ext cx="4147967" cy="7185727"/>
              </a:xfrm>
              <a:custGeom>
                <a:avLst/>
                <a:gdLst>
                  <a:gd name="connsiteX0" fmla="*/ 4147967 w 4147967"/>
                  <a:gd name="connsiteY0" fmla="*/ 0 h 7185727"/>
                  <a:gd name="connsiteX1" fmla="*/ 0 w 4147967"/>
                  <a:gd name="connsiteY1" fmla="*/ 7185728 h 718572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4147967" h="7185727">
                    <a:moveTo>
                      <a:pt x="4147967" y="0"/>
                    </a:moveTo>
                    <a:lnTo>
                      <a:pt x="0" y="7185728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38" name="Forma libre 237">
                <a:extLst>
                  <a:ext uri="{FF2B5EF4-FFF2-40B4-BE49-F238E27FC236}">
                    <a16:creationId xmlns:a16="http://schemas.microsoft.com/office/drawing/2014/main" id="{6704126E-8664-A74D-8358-A35FFBCE0B60}"/>
                  </a:ext>
                </a:extLst>
              </p:cNvPr>
              <p:cNvSpPr/>
              <p:nvPr/>
            </p:nvSpPr>
            <p:spPr>
              <a:xfrm>
                <a:off x="3333335" y="10535546"/>
                <a:ext cx="15606" cy="27146"/>
              </a:xfrm>
              <a:custGeom>
                <a:avLst/>
                <a:gdLst>
                  <a:gd name="connsiteX0" fmla="*/ 15606 w 15606"/>
                  <a:gd name="connsiteY0" fmla="*/ 0 h 27146"/>
                  <a:gd name="connsiteX1" fmla="*/ 0 w 15606"/>
                  <a:gd name="connsiteY1" fmla="*/ 27147 h 271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146">
                    <a:moveTo>
                      <a:pt x="15606" y="0"/>
                    </a:moveTo>
                    <a:lnTo>
                      <a:pt x="0" y="2714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3" name="Gráfico 3">
              <a:extLst>
                <a:ext uri="{FF2B5EF4-FFF2-40B4-BE49-F238E27FC236}">
                  <a16:creationId xmlns:a16="http://schemas.microsoft.com/office/drawing/2014/main" id="{AE1E9881-12A4-0141-982A-E2ABB835EADF}"/>
                </a:ext>
              </a:extLst>
            </p:cNvPr>
            <p:cNvGrpSpPr/>
            <p:nvPr/>
          </p:nvGrpSpPr>
          <p:grpSpPr>
            <a:xfrm>
              <a:off x="1084969" y="3242420"/>
              <a:ext cx="6473855" cy="5433592"/>
              <a:chOff x="1084969" y="3242420"/>
              <a:chExt cx="6473855" cy="5433592"/>
            </a:xfrm>
          </p:grpSpPr>
          <p:sp>
            <p:nvSpPr>
              <p:cNvPr id="233" name="Forma libre 232">
                <a:extLst>
                  <a:ext uri="{FF2B5EF4-FFF2-40B4-BE49-F238E27FC236}">
                    <a16:creationId xmlns:a16="http://schemas.microsoft.com/office/drawing/2014/main" id="{640C238D-D5BD-A547-9354-66852913B7C1}"/>
                  </a:ext>
                </a:extLst>
              </p:cNvPr>
              <p:cNvSpPr/>
              <p:nvPr/>
            </p:nvSpPr>
            <p:spPr>
              <a:xfrm>
                <a:off x="7535076" y="3242420"/>
                <a:ext cx="23748" cy="20020"/>
              </a:xfrm>
              <a:custGeom>
                <a:avLst/>
                <a:gdLst>
                  <a:gd name="connsiteX0" fmla="*/ 23749 w 23748"/>
                  <a:gd name="connsiteY0" fmla="*/ 0 h 20020"/>
                  <a:gd name="connsiteX1" fmla="*/ 0 w 23748"/>
                  <a:gd name="connsiteY1" fmla="*/ 20020 h 2002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748" h="20020">
                    <a:moveTo>
                      <a:pt x="23749" y="0"/>
                    </a:moveTo>
                    <a:lnTo>
                      <a:pt x="0" y="2002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34" name="Forma libre 233">
                <a:extLst>
                  <a:ext uri="{FF2B5EF4-FFF2-40B4-BE49-F238E27FC236}">
                    <a16:creationId xmlns:a16="http://schemas.microsoft.com/office/drawing/2014/main" id="{7FECEBC7-FE5A-9B4A-AC1D-2ABE55387FBA}"/>
                  </a:ext>
                </a:extLst>
              </p:cNvPr>
              <p:cNvSpPr/>
              <p:nvPr/>
            </p:nvSpPr>
            <p:spPr>
              <a:xfrm>
                <a:off x="1132692" y="3302425"/>
                <a:ext cx="6354886" cy="5333433"/>
              </a:xfrm>
              <a:custGeom>
                <a:avLst/>
                <a:gdLst>
                  <a:gd name="connsiteX0" fmla="*/ 6354886 w 6354886"/>
                  <a:gd name="connsiteY0" fmla="*/ 0 h 5333433"/>
                  <a:gd name="connsiteX1" fmla="*/ 0 w 6354886"/>
                  <a:gd name="connsiteY1" fmla="*/ 5333433 h 53334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6354886" h="5333433">
                    <a:moveTo>
                      <a:pt x="6354886" y="0"/>
                    </a:moveTo>
                    <a:lnTo>
                      <a:pt x="0" y="533343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35" name="Forma libre 234">
                <a:extLst>
                  <a:ext uri="{FF2B5EF4-FFF2-40B4-BE49-F238E27FC236}">
                    <a16:creationId xmlns:a16="http://schemas.microsoft.com/office/drawing/2014/main" id="{3ED18087-AFE0-714E-A610-01D6C4B8E42A}"/>
                  </a:ext>
                </a:extLst>
              </p:cNvPr>
              <p:cNvSpPr/>
              <p:nvPr/>
            </p:nvSpPr>
            <p:spPr>
              <a:xfrm>
                <a:off x="1084969" y="8655653"/>
                <a:ext cx="23918" cy="20359"/>
              </a:xfrm>
              <a:custGeom>
                <a:avLst/>
                <a:gdLst>
                  <a:gd name="connsiteX0" fmla="*/ 23918 w 23918"/>
                  <a:gd name="connsiteY0" fmla="*/ 0 h 20359"/>
                  <a:gd name="connsiteX1" fmla="*/ 0 w 23918"/>
                  <a:gd name="connsiteY1" fmla="*/ 20360 h 203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20359">
                    <a:moveTo>
                      <a:pt x="23918" y="0"/>
                    </a:moveTo>
                    <a:lnTo>
                      <a:pt x="0" y="2036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4" name="Gráfico 3">
              <a:extLst>
                <a:ext uri="{FF2B5EF4-FFF2-40B4-BE49-F238E27FC236}">
                  <a16:creationId xmlns:a16="http://schemas.microsoft.com/office/drawing/2014/main" id="{05D1CDFA-D5DB-8A44-A6F3-D80001785526}"/>
                </a:ext>
              </a:extLst>
            </p:cNvPr>
            <p:cNvGrpSpPr/>
            <p:nvPr/>
          </p:nvGrpSpPr>
          <p:grpSpPr>
            <a:xfrm>
              <a:off x="575280" y="3242420"/>
              <a:ext cx="6983544" cy="2542323"/>
              <a:chOff x="575280" y="3242420"/>
              <a:chExt cx="6983544" cy="2542323"/>
            </a:xfrm>
          </p:grpSpPr>
          <p:sp>
            <p:nvSpPr>
              <p:cNvPr id="230" name="Forma libre 229">
                <a:extLst>
                  <a:ext uri="{FF2B5EF4-FFF2-40B4-BE49-F238E27FC236}">
                    <a16:creationId xmlns:a16="http://schemas.microsoft.com/office/drawing/2014/main" id="{4E0A54DD-6CAD-2548-9C66-BD417D943BC8}"/>
                  </a:ext>
                </a:extLst>
              </p:cNvPr>
              <p:cNvSpPr/>
              <p:nvPr/>
            </p:nvSpPr>
            <p:spPr>
              <a:xfrm>
                <a:off x="7529421" y="3242420"/>
                <a:ext cx="29402" cy="10632"/>
              </a:xfrm>
              <a:custGeom>
                <a:avLst/>
                <a:gdLst>
                  <a:gd name="connsiteX0" fmla="*/ 29403 w 29402"/>
                  <a:gd name="connsiteY0" fmla="*/ 0 h 10632"/>
                  <a:gd name="connsiteX1" fmla="*/ 0 w 29402"/>
                  <a:gd name="connsiteY1" fmla="*/ 10632 h 1063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402" h="10632">
                    <a:moveTo>
                      <a:pt x="29403" y="0"/>
                    </a:moveTo>
                    <a:lnTo>
                      <a:pt x="0" y="10632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31" name="Forma libre 230">
                <a:extLst>
                  <a:ext uri="{FF2B5EF4-FFF2-40B4-BE49-F238E27FC236}">
                    <a16:creationId xmlns:a16="http://schemas.microsoft.com/office/drawing/2014/main" id="{C343617B-0FCC-7643-BC1E-49C0FD793EA4}"/>
                  </a:ext>
                </a:extLst>
              </p:cNvPr>
              <p:cNvSpPr/>
              <p:nvPr/>
            </p:nvSpPr>
            <p:spPr>
              <a:xfrm>
                <a:off x="633747" y="3274261"/>
                <a:ext cx="6837434" cy="2489218"/>
              </a:xfrm>
              <a:custGeom>
                <a:avLst/>
                <a:gdLst>
                  <a:gd name="connsiteX0" fmla="*/ 6837435 w 6837434"/>
                  <a:gd name="connsiteY0" fmla="*/ 0 h 2489218"/>
                  <a:gd name="connsiteX1" fmla="*/ 0 w 6837434"/>
                  <a:gd name="connsiteY1" fmla="*/ 2489218 h 248921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6837434" h="2489218">
                    <a:moveTo>
                      <a:pt x="6837435" y="0"/>
                    </a:moveTo>
                    <a:lnTo>
                      <a:pt x="0" y="2489218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32" name="Forma libre 231">
                <a:extLst>
                  <a:ext uri="{FF2B5EF4-FFF2-40B4-BE49-F238E27FC236}">
                    <a16:creationId xmlns:a16="http://schemas.microsoft.com/office/drawing/2014/main" id="{91871773-2ED1-B24C-B829-5BDE97264816}"/>
                  </a:ext>
                </a:extLst>
              </p:cNvPr>
              <p:cNvSpPr/>
              <p:nvPr/>
            </p:nvSpPr>
            <p:spPr>
              <a:xfrm>
                <a:off x="575280" y="5774055"/>
                <a:ext cx="29346" cy="10688"/>
              </a:xfrm>
              <a:custGeom>
                <a:avLst/>
                <a:gdLst>
                  <a:gd name="connsiteX0" fmla="*/ 29346 w 29346"/>
                  <a:gd name="connsiteY0" fmla="*/ 0 h 10688"/>
                  <a:gd name="connsiteX1" fmla="*/ 0 w 29346"/>
                  <a:gd name="connsiteY1" fmla="*/ 10689 h 106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346" h="10688">
                    <a:moveTo>
                      <a:pt x="29346" y="0"/>
                    </a:moveTo>
                    <a:lnTo>
                      <a:pt x="0" y="1068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5" name="Gráfico 3">
              <a:extLst>
                <a:ext uri="{FF2B5EF4-FFF2-40B4-BE49-F238E27FC236}">
                  <a16:creationId xmlns:a16="http://schemas.microsoft.com/office/drawing/2014/main" id="{2B40794B-17C2-9B43-8F9A-F36E27CCA6EF}"/>
                </a:ext>
              </a:extLst>
            </p:cNvPr>
            <p:cNvGrpSpPr/>
            <p:nvPr/>
          </p:nvGrpSpPr>
          <p:grpSpPr>
            <a:xfrm>
              <a:off x="2042827" y="3242420"/>
              <a:ext cx="5515996" cy="5655"/>
              <a:chOff x="2042827" y="3242420"/>
              <a:chExt cx="5515996" cy="5655"/>
            </a:xfrm>
          </p:grpSpPr>
          <p:sp>
            <p:nvSpPr>
              <p:cNvPr id="227" name="Forma libre 226">
                <a:extLst>
                  <a:ext uri="{FF2B5EF4-FFF2-40B4-BE49-F238E27FC236}">
                    <a16:creationId xmlns:a16="http://schemas.microsoft.com/office/drawing/2014/main" id="{FE2BD4D4-B3D1-3544-8DF6-CB8482D96785}"/>
                  </a:ext>
                </a:extLst>
              </p:cNvPr>
              <p:cNvSpPr/>
              <p:nvPr/>
            </p:nvSpPr>
            <p:spPr>
              <a:xfrm>
                <a:off x="7527725" y="3242420"/>
                <a:ext cx="31099" cy="5655"/>
              </a:xfrm>
              <a:custGeom>
                <a:avLst/>
                <a:gdLst>
                  <a:gd name="connsiteX0" fmla="*/ 31100 w 31099"/>
                  <a:gd name="connsiteY0" fmla="*/ 0 h 5655"/>
                  <a:gd name="connsiteX1" fmla="*/ 0 w 31099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1099" h="5655">
                    <a:moveTo>
                      <a:pt x="31100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28" name="Forma libre 227">
                <a:extLst>
                  <a:ext uri="{FF2B5EF4-FFF2-40B4-BE49-F238E27FC236}">
                    <a16:creationId xmlns:a16="http://schemas.microsoft.com/office/drawing/2014/main" id="{F0CB57FB-8103-F449-9073-9ADBCCF2A6D5}"/>
                  </a:ext>
                </a:extLst>
              </p:cNvPr>
              <p:cNvSpPr/>
              <p:nvPr/>
            </p:nvSpPr>
            <p:spPr>
              <a:xfrm>
                <a:off x="2105365" y="3242420"/>
                <a:ext cx="5359595" cy="5655"/>
              </a:xfrm>
              <a:custGeom>
                <a:avLst/>
                <a:gdLst>
                  <a:gd name="connsiteX0" fmla="*/ 5359596 w 5359595"/>
                  <a:gd name="connsiteY0" fmla="*/ 0 h 5655"/>
                  <a:gd name="connsiteX1" fmla="*/ 0 w 5359595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359595" h="5655">
                    <a:moveTo>
                      <a:pt x="5359596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 dirty="0"/>
              </a:p>
            </p:txBody>
          </p:sp>
          <p:sp>
            <p:nvSpPr>
              <p:cNvPr id="229" name="Forma libre 228">
                <a:extLst>
                  <a:ext uri="{FF2B5EF4-FFF2-40B4-BE49-F238E27FC236}">
                    <a16:creationId xmlns:a16="http://schemas.microsoft.com/office/drawing/2014/main" id="{3286AC01-C7E0-A34C-BF22-6E7F64BA5AFE}"/>
                  </a:ext>
                </a:extLst>
              </p:cNvPr>
              <p:cNvSpPr/>
              <p:nvPr/>
            </p:nvSpPr>
            <p:spPr>
              <a:xfrm>
                <a:off x="2042827" y="3242420"/>
                <a:ext cx="31212" cy="5655"/>
              </a:xfrm>
              <a:custGeom>
                <a:avLst/>
                <a:gdLst>
                  <a:gd name="connsiteX0" fmla="*/ 31212 w 31212"/>
                  <a:gd name="connsiteY0" fmla="*/ 0 h 5655"/>
                  <a:gd name="connsiteX1" fmla="*/ 0 w 31212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1212" h="5655">
                    <a:moveTo>
                      <a:pt x="31212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6" name="Gráfico 3">
              <a:extLst>
                <a:ext uri="{FF2B5EF4-FFF2-40B4-BE49-F238E27FC236}">
                  <a16:creationId xmlns:a16="http://schemas.microsoft.com/office/drawing/2014/main" id="{EDAECA7D-3CFF-4648-BCA7-AF0C7A0E14BE}"/>
                </a:ext>
              </a:extLst>
            </p:cNvPr>
            <p:cNvGrpSpPr/>
            <p:nvPr/>
          </p:nvGrpSpPr>
          <p:grpSpPr>
            <a:xfrm>
              <a:off x="8516682" y="5784744"/>
              <a:ext cx="510028" cy="2891268"/>
              <a:chOff x="8516682" y="5784744"/>
              <a:chExt cx="510028" cy="2891268"/>
            </a:xfrm>
          </p:grpSpPr>
          <p:sp>
            <p:nvSpPr>
              <p:cNvPr id="224" name="Forma libre 223">
                <a:extLst>
                  <a:ext uri="{FF2B5EF4-FFF2-40B4-BE49-F238E27FC236}">
                    <a16:creationId xmlns:a16="http://schemas.microsoft.com/office/drawing/2014/main" id="{19F0DF15-E284-ED40-9F20-AA6BCEDD0AAE}"/>
                  </a:ext>
                </a:extLst>
              </p:cNvPr>
              <p:cNvSpPr/>
              <p:nvPr/>
            </p:nvSpPr>
            <p:spPr>
              <a:xfrm>
                <a:off x="9021056" y="5784744"/>
                <a:ext cx="5654" cy="30709"/>
              </a:xfrm>
              <a:custGeom>
                <a:avLst/>
                <a:gdLst>
                  <a:gd name="connsiteX0" fmla="*/ 5655 w 5654"/>
                  <a:gd name="connsiteY0" fmla="*/ 0 h 30709"/>
                  <a:gd name="connsiteX1" fmla="*/ 0 w 5654"/>
                  <a:gd name="connsiteY1" fmla="*/ 30709 h 307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654" h="30709">
                    <a:moveTo>
                      <a:pt x="5655" y="0"/>
                    </a:moveTo>
                    <a:lnTo>
                      <a:pt x="0" y="3070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25" name="Forma libre 224">
                <a:extLst>
                  <a:ext uri="{FF2B5EF4-FFF2-40B4-BE49-F238E27FC236}">
                    <a16:creationId xmlns:a16="http://schemas.microsoft.com/office/drawing/2014/main" id="{7C99C1AF-77ED-1948-8CAC-C540C9967666}"/>
                  </a:ext>
                </a:extLst>
              </p:cNvPr>
              <p:cNvSpPr/>
              <p:nvPr/>
            </p:nvSpPr>
            <p:spPr>
              <a:xfrm>
                <a:off x="8527426" y="5875684"/>
                <a:ext cx="482887" cy="2739248"/>
              </a:xfrm>
              <a:custGeom>
                <a:avLst/>
                <a:gdLst>
                  <a:gd name="connsiteX0" fmla="*/ 482887 w 482887"/>
                  <a:gd name="connsiteY0" fmla="*/ 0 h 2739248"/>
                  <a:gd name="connsiteX1" fmla="*/ 0 w 482887"/>
                  <a:gd name="connsiteY1" fmla="*/ 2739249 h 273924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482887" h="2739248">
                    <a:moveTo>
                      <a:pt x="482887" y="0"/>
                    </a:moveTo>
                    <a:lnTo>
                      <a:pt x="0" y="273924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26" name="Forma libre 225">
                <a:extLst>
                  <a:ext uri="{FF2B5EF4-FFF2-40B4-BE49-F238E27FC236}">
                    <a16:creationId xmlns:a16="http://schemas.microsoft.com/office/drawing/2014/main" id="{704F0CE3-DD56-C640-B1C6-580DBA0798CB}"/>
                  </a:ext>
                </a:extLst>
              </p:cNvPr>
              <p:cNvSpPr/>
              <p:nvPr/>
            </p:nvSpPr>
            <p:spPr>
              <a:xfrm>
                <a:off x="8516682" y="8644907"/>
                <a:ext cx="5654" cy="31105"/>
              </a:xfrm>
              <a:custGeom>
                <a:avLst/>
                <a:gdLst>
                  <a:gd name="connsiteX0" fmla="*/ 5654 w 5654"/>
                  <a:gd name="connsiteY0" fmla="*/ 0 h 31105"/>
                  <a:gd name="connsiteX1" fmla="*/ 0 w 5654"/>
                  <a:gd name="connsiteY1" fmla="*/ 31106 h 3110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654" h="31105">
                    <a:moveTo>
                      <a:pt x="5654" y="0"/>
                    </a:moveTo>
                    <a:lnTo>
                      <a:pt x="0" y="31106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7" name="Gráfico 3">
              <a:extLst>
                <a:ext uri="{FF2B5EF4-FFF2-40B4-BE49-F238E27FC236}">
                  <a16:creationId xmlns:a16="http://schemas.microsoft.com/office/drawing/2014/main" id="{8660184B-5F9E-AC4E-9737-42606BEA4B2F}"/>
                </a:ext>
              </a:extLst>
            </p:cNvPr>
            <p:cNvGrpSpPr/>
            <p:nvPr/>
          </p:nvGrpSpPr>
          <p:grpSpPr>
            <a:xfrm>
              <a:off x="6268486" y="5784744"/>
              <a:ext cx="2758224" cy="4777948"/>
              <a:chOff x="6268486" y="5784744"/>
              <a:chExt cx="2758224" cy="4777948"/>
            </a:xfrm>
          </p:grpSpPr>
          <p:sp>
            <p:nvSpPr>
              <p:cNvPr id="221" name="Forma libre 220">
                <a:extLst>
                  <a:ext uri="{FF2B5EF4-FFF2-40B4-BE49-F238E27FC236}">
                    <a16:creationId xmlns:a16="http://schemas.microsoft.com/office/drawing/2014/main" id="{57680FAE-D3E6-7E43-8050-0DB14B8D64CF}"/>
                  </a:ext>
                </a:extLst>
              </p:cNvPr>
              <p:cNvSpPr/>
              <p:nvPr/>
            </p:nvSpPr>
            <p:spPr>
              <a:xfrm>
                <a:off x="9010878" y="5784744"/>
                <a:ext cx="15832" cy="27033"/>
              </a:xfrm>
              <a:custGeom>
                <a:avLst/>
                <a:gdLst>
                  <a:gd name="connsiteX0" fmla="*/ 15833 w 15832"/>
                  <a:gd name="connsiteY0" fmla="*/ 0 h 27033"/>
                  <a:gd name="connsiteX1" fmla="*/ 0 w 15832"/>
                  <a:gd name="connsiteY1" fmla="*/ 27033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832" h="27033">
                    <a:moveTo>
                      <a:pt x="15833" y="0"/>
                    </a:moveTo>
                    <a:lnTo>
                      <a:pt x="0" y="2703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22" name="Forma libre 221">
                <a:extLst>
                  <a:ext uri="{FF2B5EF4-FFF2-40B4-BE49-F238E27FC236}">
                    <a16:creationId xmlns:a16="http://schemas.microsoft.com/office/drawing/2014/main" id="{4EC0B90E-9D34-1142-A10E-AD02293FBA61}"/>
                  </a:ext>
                </a:extLst>
              </p:cNvPr>
              <p:cNvSpPr/>
              <p:nvPr/>
            </p:nvSpPr>
            <p:spPr>
              <a:xfrm>
                <a:off x="6299585" y="5866070"/>
                <a:ext cx="2680193" cy="4642329"/>
              </a:xfrm>
              <a:custGeom>
                <a:avLst/>
                <a:gdLst>
                  <a:gd name="connsiteX0" fmla="*/ 2680194 w 2680193"/>
                  <a:gd name="connsiteY0" fmla="*/ 0 h 4642329"/>
                  <a:gd name="connsiteX1" fmla="*/ 0 w 2680193"/>
                  <a:gd name="connsiteY1" fmla="*/ 4642330 h 464232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680193" h="4642329">
                    <a:moveTo>
                      <a:pt x="2680194" y="0"/>
                    </a:moveTo>
                    <a:lnTo>
                      <a:pt x="0" y="464233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23" name="Forma libre 222">
                <a:extLst>
                  <a:ext uri="{FF2B5EF4-FFF2-40B4-BE49-F238E27FC236}">
                    <a16:creationId xmlns:a16="http://schemas.microsoft.com/office/drawing/2014/main" id="{1D61868A-E8B2-7442-89B7-684FFE08AE13}"/>
                  </a:ext>
                </a:extLst>
              </p:cNvPr>
              <p:cNvSpPr/>
              <p:nvPr/>
            </p:nvSpPr>
            <p:spPr>
              <a:xfrm>
                <a:off x="6268486" y="10535546"/>
                <a:ext cx="15266" cy="27146"/>
              </a:xfrm>
              <a:custGeom>
                <a:avLst/>
                <a:gdLst>
                  <a:gd name="connsiteX0" fmla="*/ 15267 w 15266"/>
                  <a:gd name="connsiteY0" fmla="*/ 0 h 27146"/>
                  <a:gd name="connsiteX1" fmla="*/ 0 w 15266"/>
                  <a:gd name="connsiteY1" fmla="*/ 27147 h 271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266" h="27146">
                    <a:moveTo>
                      <a:pt x="15267" y="0"/>
                    </a:moveTo>
                    <a:lnTo>
                      <a:pt x="0" y="2714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8" name="Gráfico 3">
              <a:extLst>
                <a:ext uri="{FF2B5EF4-FFF2-40B4-BE49-F238E27FC236}">
                  <a16:creationId xmlns:a16="http://schemas.microsoft.com/office/drawing/2014/main" id="{C7E3AEA1-DBF7-6A47-80DA-A35DE9A6271A}"/>
                </a:ext>
              </a:extLst>
            </p:cNvPr>
            <p:cNvGrpSpPr/>
            <p:nvPr/>
          </p:nvGrpSpPr>
          <p:grpSpPr>
            <a:xfrm>
              <a:off x="3333335" y="5784744"/>
              <a:ext cx="5693375" cy="4777948"/>
              <a:chOff x="3333335" y="5784744"/>
              <a:chExt cx="5693375" cy="4777948"/>
            </a:xfrm>
          </p:grpSpPr>
          <p:sp>
            <p:nvSpPr>
              <p:cNvPr id="218" name="Forma libre 217">
                <a:extLst>
                  <a:ext uri="{FF2B5EF4-FFF2-40B4-BE49-F238E27FC236}">
                    <a16:creationId xmlns:a16="http://schemas.microsoft.com/office/drawing/2014/main" id="{0CF24652-4410-3047-AC8F-CDD9D71D9943}"/>
                  </a:ext>
                </a:extLst>
              </p:cNvPr>
              <p:cNvSpPr/>
              <p:nvPr/>
            </p:nvSpPr>
            <p:spPr>
              <a:xfrm>
                <a:off x="9002397" y="5784744"/>
                <a:ext cx="24313" cy="20077"/>
              </a:xfrm>
              <a:custGeom>
                <a:avLst/>
                <a:gdLst>
                  <a:gd name="connsiteX0" fmla="*/ 24314 w 24313"/>
                  <a:gd name="connsiteY0" fmla="*/ 0 h 20077"/>
                  <a:gd name="connsiteX1" fmla="*/ 0 w 24313"/>
                  <a:gd name="connsiteY1" fmla="*/ 20077 h 200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4313" h="20077">
                    <a:moveTo>
                      <a:pt x="24314" y="0"/>
                    </a:moveTo>
                    <a:lnTo>
                      <a:pt x="0" y="20077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9" name="Forma libre 218">
                <a:extLst>
                  <a:ext uri="{FF2B5EF4-FFF2-40B4-BE49-F238E27FC236}">
                    <a16:creationId xmlns:a16="http://schemas.microsoft.com/office/drawing/2014/main" id="{1ED4F401-84A2-444E-BBBF-2A3DD4BA25F8}"/>
                  </a:ext>
                </a:extLst>
              </p:cNvPr>
              <p:cNvSpPr/>
              <p:nvPr/>
            </p:nvSpPr>
            <p:spPr>
              <a:xfrm>
                <a:off x="3381002" y="5844636"/>
                <a:ext cx="5573898" cy="4677902"/>
              </a:xfrm>
              <a:custGeom>
                <a:avLst/>
                <a:gdLst>
                  <a:gd name="connsiteX0" fmla="*/ 5573898 w 5573898"/>
                  <a:gd name="connsiteY0" fmla="*/ 0 h 4677902"/>
                  <a:gd name="connsiteX1" fmla="*/ 0 w 5573898"/>
                  <a:gd name="connsiteY1" fmla="*/ 4677903 h 467790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573898" h="4677902">
                    <a:moveTo>
                      <a:pt x="5573898" y="0"/>
                    </a:moveTo>
                    <a:lnTo>
                      <a:pt x="0" y="4677903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20" name="Forma libre 219">
                <a:extLst>
                  <a:ext uri="{FF2B5EF4-FFF2-40B4-BE49-F238E27FC236}">
                    <a16:creationId xmlns:a16="http://schemas.microsoft.com/office/drawing/2014/main" id="{2AA13167-02AA-6540-AF30-746EADBC0356}"/>
                  </a:ext>
                </a:extLst>
              </p:cNvPr>
              <p:cNvSpPr/>
              <p:nvPr/>
            </p:nvSpPr>
            <p:spPr>
              <a:xfrm>
                <a:off x="3333335" y="10542898"/>
                <a:ext cx="23918" cy="19794"/>
              </a:xfrm>
              <a:custGeom>
                <a:avLst/>
                <a:gdLst>
                  <a:gd name="connsiteX0" fmla="*/ 23918 w 23918"/>
                  <a:gd name="connsiteY0" fmla="*/ 0 h 19794"/>
                  <a:gd name="connsiteX1" fmla="*/ 0 w 23918"/>
                  <a:gd name="connsiteY1" fmla="*/ 19794 h 1979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19794">
                    <a:moveTo>
                      <a:pt x="23918" y="0"/>
                    </a:moveTo>
                    <a:lnTo>
                      <a:pt x="0" y="19794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19" name="Gráfico 3">
              <a:extLst>
                <a:ext uri="{FF2B5EF4-FFF2-40B4-BE49-F238E27FC236}">
                  <a16:creationId xmlns:a16="http://schemas.microsoft.com/office/drawing/2014/main" id="{1AA5C040-1CFF-1243-A695-CA90C7EBE816}"/>
                </a:ext>
              </a:extLst>
            </p:cNvPr>
            <p:cNvGrpSpPr/>
            <p:nvPr/>
          </p:nvGrpSpPr>
          <p:grpSpPr>
            <a:xfrm>
              <a:off x="1084969" y="5784744"/>
              <a:ext cx="7941741" cy="2891268"/>
              <a:chOff x="1084969" y="5784744"/>
              <a:chExt cx="7941741" cy="2891268"/>
            </a:xfrm>
          </p:grpSpPr>
          <p:sp>
            <p:nvSpPr>
              <p:cNvPr id="215" name="Forma libre 214">
                <a:extLst>
                  <a:ext uri="{FF2B5EF4-FFF2-40B4-BE49-F238E27FC236}">
                    <a16:creationId xmlns:a16="http://schemas.microsoft.com/office/drawing/2014/main" id="{92105500-B00B-1D4A-BEF8-8A13728ED6A0}"/>
                  </a:ext>
                </a:extLst>
              </p:cNvPr>
              <p:cNvSpPr/>
              <p:nvPr/>
            </p:nvSpPr>
            <p:spPr>
              <a:xfrm>
                <a:off x="8997308" y="5784744"/>
                <a:ext cx="29402" cy="10688"/>
              </a:xfrm>
              <a:custGeom>
                <a:avLst/>
                <a:gdLst>
                  <a:gd name="connsiteX0" fmla="*/ 29403 w 29402"/>
                  <a:gd name="connsiteY0" fmla="*/ 0 h 10688"/>
                  <a:gd name="connsiteX1" fmla="*/ 0 w 29402"/>
                  <a:gd name="connsiteY1" fmla="*/ 10689 h 106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402" h="10688">
                    <a:moveTo>
                      <a:pt x="29403" y="0"/>
                    </a:moveTo>
                    <a:lnTo>
                      <a:pt x="0" y="10689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6" name="Forma libre 215">
                <a:extLst>
                  <a:ext uri="{FF2B5EF4-FFF2-40B4-BE49-F238E27FC236}">
                    <a16:creationId xmlns:a16="http://schemas.microsoft.com/office/drawing/2014/main" id="{21684814-F40C-8846-A799-96FF7C86FCEC}"/>
                  </a:ext>
                </a:extLst>
              </p:cNvPr>
              <p:cNvSpPr/>
              <p:nvPr/>
            </p:nvSpPr>
            <p:spPr>
              <a:xfrm>
                <a:off x="1143492" y="5816641"/>
                <a:ext cx="7795009" cy="2837880"/>
              </a:xfrm>
              <a:custGeom>
                <a:avLst/>
                <a:gdLst>
                  <a:gd name="connsiteX0" fmla="*/ 7795010 w 7795009"/>
                  <a:gd name="connsiteY0" fmla="*/ 0 h 2837880"/>
                  <a:gd name="connsiteX1" fmla="*/ 0 w 7795009"/>
                  <a:gd name="connsiteY1" fmla="*/ 2837881 h 283788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7795009" h="2837880">
                    <a:moveTo>
                      <a:pt x="7795010" y="0"/>
                    </a:moveTo>
                    <a:lnTo>
                      <a:pt x="0" y="2837881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7" name="Forma libre 216">
                <a:extLst>
                  <a:ext uri="{FF2B5EF4-FFF2-40B4-BE49-F238E27FC236}">
                    <a16:creationId xmlns:a16="http://schemas.microsoft.com/office/drawing/2014/main" id="{2932457C-458D-E643-B754-9E4F29BB9DC5}"/>
                  </a:ext>
                </a:extLst>
              </p:cNvPr>
              <p:cNvSpPr/>
              <p:nvPr/>
            </p:nvSpPr>
            <p:spPr>
              <a:xfrm>
                <a:off x="1084969" y="8665267"/>
                <a:ext cx="29289" cy="10745"/>
              </a:xfrm>
              <a:custGeom>
                <a:avLst/>
                <a:gdLst>
                  <a:gd name="connsiteX0" fmla="*/ 29290 w 29289"/>
                  <a:gd name="connsiteY0" fmla="*/ 0 h 10745"/>
                  <a:gd name="connsiteX1" fmla="*/ 0 w 29289"/>
                  <a:gd name="connsiteY1" fmla="*/ 10746 h 1074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289" h="10745">
                    <a:moveTo>
                      <a:pt x="29290" y="0"/>
                    </a:moveTo>
                    <a:lnTo>
                      <a:pt x="0" y="10746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0" name="Gráfico 3">
              <a:extLst>
                <a:ext uri="{FF2B5EF4-FFF2-40B4-BE49-F238E27FC236}">
                  <a16:creationId xmlns:a16="http://schemas.microsoft.com/office/drawing/2014/main" id="{2F23208D-6A1F-7D49-A6AC-B49380DDF2DE}"/>
                </a:ext>
              </a:extLst>
            </p:cNvPr>
            <p:cNvGrpSpPr/>
            <p:nvPr/>
          </p:nvGrpSpPr>
          <p:grpSpPr>
            <a:xfrm>
              <a:off x="575280" y="5784744"/>
              <a:ext cx="8451430" cy="5655"/>
              <a:chOff x="575280" y="5784744"/>
              <a:chExt cx="8451430" cy="5655"/>
            </a:xfrm>
          </p:grpSpPr>
          <p:sp>
            <p:nvSpPr>
              <p:cNvPr id="212" name="Forma libre 211">
                <a:extLst>
                  <a:ext uri="{FF2B5EF4-FFF2-40B4-BE49-F238E27FC236}">
                    <a16:creationId xmlns:a16="http://schemas.microsoft.com/office/drawing/2014/main" id="{90EB241A-749D-C348-8864-78951AD74E30}"/>
                  </a:ext>
                </a:extLst>
              </p:cNvPr>
              <p:cNvSpPr/>
              <p:nvPr/>
            </p:nvSpPr>
            <p:spPr>
              <a:xfrm>
                <a:off x="8995046" y="5784744"/>
                <a:ext cx="31664" cy="5655"/>
              </a:xfrm>
              <a:custGeom>
                <a:avLst/>
                <a:gdLst>
                  <a:gd name="connsiteX0" fmla="*/ 31665 w 31664"/>
                  <a:gd name="connsiteY0" fmla="*/ 0 h 5655"/>
                  <a:gd name="connsiteX1" fmla="*/ 0 w 31664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1664" h="5655">
                    <a:moveTo>
                      <a:pt x="31665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3" name="Forma libre 212">
                <a:extLst>
                  <a:ext uri="{FF2B5EF4-FFF2-40B4-BE49-F238E27FC236}">
                    <a16:creationId xmlns:a16="http://schemas.microsoft.com/office/drawing/2014/main" id="{78280EB8-BF60-8F42-A013-640E4C85A510}"/>
                  </a:ext>
                </a:extLst>
              </p:cNvPr>
              <p:cNvSpPr/>
              <p:nvPr/>
            </p:nvSpPr>
            <p:spPr>
              <a:xfrm>
                <a:off x="637592" y="5784744"/>
                <a:ext cx="8295255" cy="5655"/>
              </a:xfrm>
              <a:custGeom>
                <a:avLst/>
                <a:gdLst>
                  <a:gd name="connsiteX0" fmla="*/ 8295256 w 8295255"/>
                  <a:gd name="connsiteY0" fmla="*/ 0 h 5655"/>
                  <a:gd name="connsiteX1" fmla="*/ 0 w 8295255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8295255" h="5655">
                    <a:moveTo>
                      <a:pt x="8295256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4" name="Forma libre 213">
                <a:extLst>
                  <a:ext uri="{FF2B5EF4-FFF2-40B4-BE49-F238E27FC236}">
                    <a16:creationId xmlns:a16="http://schemas.microsoft.com/office/drawing/2014/main" id="{EB799E33-0F57-2540-8ACC-9C65E3125B63}"/>
                  </a:ext>
                </a:extLst>
              </p:cNvPr>
              <p:cNvSpPr/>
              <p:nvPr/>
            </p:nvSpPr>
            <p:spPr>
              <a:xfrm>
                <a:off x="575280" y="5784744"/>
                <a:ext cx="31212" cy="5655"/>
              </a:xfrm>
              <a:custGeom>
                <a:avLst/>
                <a:gdLst>
                  <a:gd name="connsiteX0" fmla="*/ 31212 w 31212"/>
                  <a:gd name="connsiteY0" fmla="*/ 0 h 5655"/>
                  <a:gd name="connsiteX1" fmla="*/ 0 w 31212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1212" h="5655">
                    <a:moveTo>
                      <a:pt x="31212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1" name="Gráfico 3">
              <a:extLst>
                <a:ext uri="{FF2B5EF4-FFF2-40B4-BE49-F238E27FC236}">
                  <a16:creationId xmlns:a16="http://schemas.microsoft.com/office/drawing/2014/main" id="{AB5C8964-A5D1-1E42-8E7C-E58E203D66C8}"/>
                </a:ext>
              </a:extLst>
            </p:cNvPr>
            <p:cNvGrpSpPr/>
            <p:nvPr/>
          </p:nvGrpSpPr>
          <p:grpSpPr>
            <a:xfrm>
              <a:off x="2042827" y="3242420"/>
              <a:ext cx="6983883" cy="2542323"/>
              <a:chOff x="2042827" y="3242420"/>
              <a:chExt cx="6983883" cy="2542323"/>
            </a:xfrm>
          </p:grpSpPr>
          <p:sp>
            <p:nvSpPr>
              <p:cNvPr id="209" name="Forma libre 208">
                <a:extLst>
                  <a:ext uri="{FF2B5EF4-FFF2-40B4-BE49-F238E27FC236}">
                    <a16:creationId xmlns:a16="http://schemas.microsoft.com/office/drawing/2014/main" id="{5C08A912-8E6C-1A42-9C96-02F33A32E0F0}"/>
                  </a:ext>
                </a:extLst>
              </p:cNvPr>
              <p:cNvSpPr/>
              <p:nvPr/>
            </p:nvSpPr>
            <p:spPr>
              <a:xfrm>
                <a:off x="8997308" y="5774055"/>
                <a:ext cx="29402" cy="10688"/>
              </a:xfrm>
              <a:custGeom>
                <a:avLst/>
                <a:gdLst>
                  <a:gd name="connsiteX0" fmla="*/ 29403 w 29402"/>
                  <a:gd name="connsiteY0" fmla="*/ 10689 h 10688"/>
                  <a:gd name="connsiteX1" fmla="*/ 0 w 29402"/>
                  <a:gd name="connsiteY1" fmla="*/ 0 h 106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402" h="10688">
                    <a:moveTo>
                      <a:pt x="29403" y="10689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0" name="Forma libre 209">
                <a:extLst>
                  <a:ext uri="{FF2B5EF4-FFF2-40B4-BE49-F238E27FC236}">
                    <a16:creationId xmlns:a16="http://schemas.microsoft.com/office/drawing/2014/main" id="{2E5777F6-ECFA-714C-B902-8C9DCA292F35}"/>
                  </a:ext>
                </a:extLst>
              </p:cNvPr>
              <p:cNvSpPr/>
              <p:nvPr/>
            </p:nvSpPr>
            <p:spPr>
              <a:xfrm>
                <a:off x="2101237" y="3263685"/>
                <a:ext cx="6837829" cy="2489161"/>
              </a:xfrm>
              <a:custGeom>
                <a:avLst/>
                <a:gdLst>
                  <a:gd name="connsiteX0" fmla="*/ 6837830 w 6837829"/>
                  <a:gd name="connsiteY0" fmla="*/ 2489162 h 2489161"/>
                  <a:gd name="connsiteX1" fmla="*/ 0 w 6837829"/>
                  <a:gd name="connsiteY1" fmla="*/ 0 h 2489161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6837829" h="2489161">
                    <a:moveTo>
                      <a:pt x="6837830" y="2489162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11" name="Forma libre 210">
                <a:extLst>
                  <a:ext uri="{FF2B5EF4-FFF2-40B4-BE49-F238E27FC236}">
                    <a16:creationId xmlns:a16="http://schemas.microsoft.com/office/drawing/2014/main" id="{4F501367-873F-6345-871F-6EC2811889A2}"/>
                  </a:ext>
                </a:extLst>
              </p:cNvPr>
              <p:cNvSpPr/>
              <p:nvPr/>
            </p:nvSpPr>
            <p:spPr>
              <a:xfrm>
                <a:off x="2042827" y="3242420"/>
                <a:ext cx="29346" cy="10632"/>
              </a:xfrm>
              <a:custGeom>
                <a:avLst/>
                <a:gdLst>
                  <a:gd name="connsiteX0" fmla="*/ 29346 w 29346"/>
                  <a:gd name="connsiteY0" fmla="*/ 10632 h 10632"/>
                  <a:gd name="connsiteX1" fmla="*/ 0 w 29346"/>
                  <a:gd name="connsiteY1" fmla="*/ 0 h 1063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346" h="10632">
                    <a:moveTo>
                      <a:pt x="29346" y="10632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2" name="Gráfico 3">
              <a:extLst>
                <a:ext uri="{FF2B5EF4-FFF2-40B4-BE49-F238E27FC236}">
                  <a16:creationId xmlns:a16="http://schemas.microsoft.com/office/drawing/2014/main" id="{62D96FEB-3D30-1144-AF42-73F191ADD3DC}"/>
                </a:ext>
              </a:extLst>
            </p:cNvPr>
            <p:cNvGrpSpPr/>
            <p:nvPr/>
          </p:nvGrpSpPr>
          <p:grpSpPr>
            <a:xfrm>
              <a:off x="6268486" y="8676013"/>
              <a:ext cx="2248196" cy="1886679"/>
              <a:chOff x="6268486" y="8676013"/>
              <a:chExt cx="2248196" cy="1886679"/>
            </a:xfrm>
          </p:grpSpPr>
          <p:sp>
            <p:nvSpPr>
              <p:cNvPr id="206" name="Forma libre 205">
                <a:extLst>
                  <a:ext uri="{FF2B5EF4-FFF2-40B4-BE49-F238E27FC236}">
                    <a16:creationId xmlns:a16="http://schemas.microsoft.com/office/drawing/2014/main" id="{FA7F8A5F-3091-454B-93E0-5384A774FCFF}"/>
                  </a:ext>
                </a:extLst>
              </p:cNvPr>
              <p:cNvSpPr/>
              <p:nvPr/>
            </p:nvSpPr>
            <p:spPr>
              <a:xfrm>
                <a:off x="8492934" y="8676013"/>
                <a:ext cx="23748" cy="19794"/>
              </a:xfrm>
              <a:custGeom>
                <a:avLst/>
                <a:gdLst>
                  <a:gd name="connsiteX0" fmla="*/ 23748 w 23748"/>
                  <a:gd name="connsiteY0" fmla="*/ 0 h 19794"/>
                  <a:gd name="connsiteX1" fmla="*/ 0 w 23748"/>
                  <a:gd name="connsiteY1" fmla="*/ 19795 h 1979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748" h="19794">
                    <a:moveTo>
                      <a:pt x="23748" y="0"/>
                    </a:moveTo>
                    <a:lnTo>
                      <a:pt x="0" y="19795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7" name="Forma libre 206">
                <a:extLst>
                  <a:ext uri="{FF2B5EF4-FFF2-40B4-BE49-F238E27FC236}">
                    <a16:creationId xmlns:a16="http://schemas.microsoft.com/office/drawing/2014/main" id="{6E58021E-29E9-2044-BC52-B2631FC1DBF7}"/>
                  </a:ext>
                </a:extLst>
              </p:cNvPr>
              <p:cNvSpPr/>
              <p:nvPr/>
            </p:nvSpPr>
            <p:spPr>
              <a:xfrm>
                <a:off x="6315983" y="8734830"/>
                <a:ext cx="2130018" cy="1788273"/>
              </a:xfrm>
              <a:custGeom>
                <a:avLst/>
                <a:gdLst>
                  <a:gd name="connsiteX0" fmla="*/ 2130019 w 2130018"/>
                  <a:gd name="connsiteY0" fmla="*/ 0 h 1788273"/>
                  <a:gd name="connsiteX1" fmla="*/ 0 w 2130018"/>
                  <a:gd name="connsiteY1" fmla="*/ 1788274 h 178827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130018" h="1788273">
                    <a:moveTo>
                      <a:pt x="2130019" y="0"/>
                    </a:moveTo>
                    <a:lnTo>
                      <a:pt x="0" y="1788274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8" name="Forma libre 207">
                <a:extLst>
                  <a:ext uri="{FF2B5EF4-FFF2-40B4-BE49-F238E27FC236}">
                    <a16:creationId xmlns:a16="http://schemas.microsoft.com/office/drawing/2014/main" id="{38D8CECF-FE7D-1145-AA12-2E10234A0F1B}"/>
                  </a:ext>
                </a:extLst>
              </p:cNvPr>
              <p:cNvSpPr/>
              <p:nvPr/>
            </p:nvSpPr>
            <p:spPr>
              <a:xfrm>
                <a:off x="6268486" y="10542898"/>
                <a:ext cx="23748" cy="19794"/>
              </a:xfrm>
              <a:custGeom>
                <a:avLst/>
                <a:gdLst>
                  <a:gd name="connsiteX0" fmla="*/ 23749 w 23748"/>
                  <a:gd name="connsiteY0" fmla="*/ 0 h 19794"/>
                  <a:gd name="connsiteX1" fmla="*/ 0 w 23748"/>
                  <a:gd name="connsiteY1" fmla="*/ 19794 h 1979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748" h="19794">
                    <a:moveTo>
                      <a:pt x="23749" y="0"/>
                    </a:moveTo>
                    <a:lnTo>
                      <a:pt x="0" y="19794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3" name="Gráfico 3">
              <a:extLst>
                <a:ext uri="{FF2B5EF4-FFF2-40B4-BE49-F238E27FC236}">
                  <a16:creationId xmlns:a16="http://schemas.microsoft.com/office/drawing/2014/main" id="{D968B479-D225-034E-9292-C25D3823DBDA}"/>
                </a:ext>
              </a:extLst>
            </p:cNvPr>
            <p:cNvGrpSpPr/>
            <p:nvPr/>
          </p:nvGrpSpPr>
          <p:grpSpPr>
            <a:xfrm>
              <a:off x="3333335" y="8676013"/>
              <a:ext cx="5183347" cy="1886679"/>
              <a:chOff x="3333335" y="8676013"/>
              <a:chExt cx="5183347" cy="1886679"/>
            </a:xfrm>
          </p:grpSpPr>
          <p:sp>
            <p:nvSpPr>
              <p:cNvPr id="203" name="Forma libre 202">
                <a:extLst>
                  <a:ext uri="{FF2B5EF4-FFF2-40B4-BE49-F238E27FC236}">
                    <a16:creationId xmlns:a16="http://schemas.microsoft.com/office/drawing/2014/main" id="{944E1E2B-A5B6-8340-BBDC-25F600405411}"/>
                  </a:ext>
                </a:extLst>
              </p:cNvPr>
              <p:cNvSpPr/>
              <p:nvPr/>
            </p:nvSpPr>
            <p:spPr>
              <a:xfrm>
                <a:off x="8487279" y="8676013"/>
                <a:ext cx="29402" cy="10179"/>
              </a:xfrm>
              <a:custGeom>
                <a:avLst/>
                <a:gdLst>
                  <a:gd name="connsiteX0" fmla="*/ 29403 w 29402"/>
                  <a:gd name="connsiteY0" fmla="*/ 0 h 10179"/>
                  <a:gd name="connsiteX1" fmla="*/ 0 w 29402"/>
                  <a:gd name="connsiteY1" fmla="*/ 10180 h 1017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402" h="10179">
                    <a:moveTo>
                      <a:pt x="29403" y="0"/>
                    </a:moveTo>
                    <a:lnTo>
                      <a:pt x="0" y="1018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4" name="Forma libre 203">
                <a:extLst>
                  <a:ext uri="{FF2B5EF4-FFF2-40B4-BE49-F238E27FC236}">
                    <a16:creationId xmlns:a16="http://schemas.microsoft.com/office/drawing/2014/main" id="{CB406E02-852F-FF4F-92D5-035F02B18C0B}"/>
                  </a:ext>
                </a:extLst>
              </p:cNvPr>
              <p:cNvSpPr/>
              <p:nvPr/>
            </p:nvSpPr>
            <p:spPr>
              <a:xfrm>
                <a:off x="3392141" y="8707683"/>
                <a:ext cx="5036332" cy="1833517"/>
              </a:xfrm>
              <a:custGeom>
                <a:avLst/>
                <a:gdLst>
                  <a:gd name="connsiteX0" fmla="*/ 5036333 w 5036332"/>
                  <a:gd name="connsiteY0" fmla="*/ 0 h 1833517"/>
                  <a:gd name="connsiteX1" fmla="*/ 0 w 5036332"/>
                  <a:gd name="connsiteY1" fmla="*/ 1833518 h 183351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036332" h="1833517">
                    <a:moveTo>
                      <a:pt x="5036333" y="0"/>
                    </a:moveTo>
                    <a:lnTo>
                      <a:pt x="0" y="1833518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5" name="Forma libre 204">
                <a:extLst>
                  <a:ext uri="{FF2B5EF4-FFF2-40B4-BE49-F238E27FC236}">
                    <a16:creationId xmlns:a16="http://schemas.microsoft.com/office/drawing/2014/main" id="{056FF2D7-6674-D74C-89E5-76AEB3185890}"/>
                  </a:ext>
                </a:extLst>
              </p:cNvPr>
              <p:cNvSpPr/>
              <p:nvPr/>
            </p:nvSpPr>
            <p:spPr>
              <a:xfrm>
                <a:off x="3333335" y="10551947"/>
                <a:ext cx="29346" cy="10745"/>
              </a:xfrm>
              <a:custGeom>
                <a:avLst/>
                <a:gdLst>
                  <a:gd name="connsiteX0" fmla="*/ 29346 w 29346"/>
                  <a:gd name="connsiteY0" fmla="*/ 0 h 10745"/>
                  <a:gd name="connsiteX1" fmla="*/ 0 w 29346"/>
                  <a:gd name="connsiteY1" fmla="*/ 10746 h 1074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346" h="10745">
                    <a:moveTo>
                      <a:pt x="29346" y="0"/>
                    </a:moveTo>
                    <a:lnTo>
                      <a:pt x="0" y="10746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4" name="Gráfico 3">
              <a:extLst>
                <a:ext uri="{FF2B5EF4-FFF2-40B4-BE49-F238E27FC236}">
                  <a16:creationId xmlns:a16="http://schemas.microsoft.com/office/drawing/2014/main" id="{2B38ED75-1951-1D4F-9038-DDAB9386A37D}"/>
                </a:ext>
              </a:extLst>
            </p:cNvPr>
            <p:cNvGrpSpPr/>
            <p:nvPr/>
          </p:nvGrpSpPr>
          <p:grpSpPr>
            <a:xfrm>
              <a:off x="1084969" y="8676013"/>
              <a:ext cx="7431713" cy="5655"/>
              <a:chOff x="1084969" y="8676013"/>
              <a:chExt cx="7431713" cy="5655"/>
            </a:xfrm>
          </p:grpSpPr>
          <p:sp>
            <p:nvSpPr>
              <p:cNvPr id="200" name="Forma libre 199">
                <a:extLst>
                  <a:ext uri="{FF2B5EF4-FFF2-40B4-BE49-F238E27FC236}">
                    <a16:creationId xmlns:a16="http://schemas.microsoft.com/office/drawing/2014/main" id="{CD6A9F7A-6703-1641-BB2C-BBC7DC959816}"/>
                  </a:ext>
                </a:extLst>
              </p:cNvPr>
              <p:cNvSpPr/>
              <p:nvPr/>
            </p:nvSpPr>
            <p:spPr>
              <a:xfrm>
                <a:off x="8485583" y="8676013"/>
                <a:ext cx="31099" cy="5655"/>
              </a:xfrm>
              <a:custGeom>
                <a:avLst/>
                <a:gdLst>
                  <a:gd name="connsiteX0" fmla="*/ 31099 w 31099"/>
                  <a:gd name="connsiteY0" fmla="*/ 0 h 5655"/>
                  <a:gd name="connsiteX1" fmla="*/ 0 w 31099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1099" h="5655">
                    <a:moveTo>
                      <a:pt x="31099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1" name="Forma libre 200">
                <a:extLst>
                  <a:ext uri="{FF2B5EF4-FFF2-40B4-BE49-F238E27FC236}">
                    <a16:creationId xmlns:a16="http://schemas.microsoft.com/office/drawing/2014/main" id="{C9ABA58E-EC31-2C42-A585-9DCAEE64264E}"/>
                  </a:ext>
                </a:extLst>
              </p:cNvPr>
              <p:cNvSpPr/>
              <p:nvPr/>
            </p:nvSpPr>
            <p:spPr>
              <a:xfrm>
                <a:off x="1147111" y="8676013"/>
                <a:ext cx="7276273" cy="5655"/>
              </a:xfrm>
              <a:custGeom>
                <a:avLst/>
                <a:gdLst>
                  <a:gd name="connsiteX0" fmla="*/ 7276273 w 7276273"/>
                  <a:gd name="connsiteY0" fmla="*/ 0 h 5655"/>
                  <a:gd name="connsiteX1" fmla="*/ 0 w 7276273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7276273" h="5655">
                    <a:moveTo>
                      <a:pt x="7276273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202" name="Forma libre 201">
                <a:extLst>
                  <a:ext uri="{FF2B5EF4-FFF2-40B4-BE49-F238E27FC236}">
                    <a16:creationId xmlns:a16="http://schemas.microsoft.com/office/drawing/2014/main" id="{948F270A-A073-C04D-B560-C00AF4F89181}"/>
                  </a:ext>
                </a:extLst>
              </p:cNvPr>
              <p:cNvSpPr/>
              <p:nvPr/>
            </p:nvSpPr>
            <p:spPr>
              <a:xfrm>
                <a:off x="1084969" y="8676013"/>
                <a:ext cx="31212" cy="5655"/>
              </a:xfrm>
              <a:custGeom>
                <a:avLst/>
                <a:gdLst>
                  <a:gd name="connsiteX0" fmla="*/ 31212 w 31212"/>
                  <a:gd name="connsiteY0" fmla="*/ 0 h 5655"/>
                  <a:gd name="connsiteX1" fmla="*/ 0 w 31212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1212" h="5655">
                    <a:moveTo>
                      <a:pt x="31212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5" name="Gráfico 3">
              <a:extLst>
                <a:ext uri="{FF2B5EF4-FFF2-40B4-BE49-F238E27FC236}">
                  <a16:creationId xmlns:a16="http://schemas.microsoft.com/office/drawing/2014/main" id="{71FDDD6C-0FCD-994A-8EF2-75A67DC342F8}"/>
                </a:ext>
              </a:extLst>
            </p:cNvPr>
            <p:cNvGrpSpPr/>
            <p:nvPr/>
          </p:nvGrpSpPr>
          <p:grpSpPr>
            <a:xfrm>
              <a:off x="575280" y="5784744"/>
              <a:ext cx="7941402" cy="2891268"/>
              <a:chOff x="575280" y="5784744"/>
              <a:chExt cx="7941402" cy="2891268"/>
            </a:xfrm>
          </p:grpSpPr>
          <p:sp>
            <p:nvSpPr>
              <p:cNvPr id="197" name="Forma libre 196">
                <a:extLst>
                  <a:ext uri="{FF2B5EF4-FFF2-40B4-BE49-F238E27FC236}">
                    <a16:creationId xmlns:a16="http://schemas.microsoft.com/office/drawing/2014/main" id="{1668E1FC-D451-9346-BF3C-04821FEB4DD5}"/>
                  </a:ext>
                </a:extLst>
              </p:cNvPr>
              <p:cNvSpPr/>
              <p:nvPr/>
            </p:nvSpPr>
            <p:spPr>
              <a:xfrm>
                <a:off x="8487279" y="8665267"/>
                <a:ext cx="29402" cy="10745"/>
              </a:xfrm>
              <a:custGeom>
                <a:avLst/>
                <a:gdLst>
                  <a:gd name="connsiteX0" fmla="*/ 29403 w 29402"/>
                  <a:gd name="connsiteY0" fmla="*/ 10746 h 10745"/>
                  <a:gd name="connsiteX1" fmla="*/ 0 w 29402"/>
                  <a:gd name="connsiteY1" fmla="*/ 0 h 1074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402" h="10745">
                    <a:moveTo>
                      <a:pt x="29403" y="10746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8" name="Forma libre 197">
                <a:extLst>
                  <a:ext uri="{FF2B5EF4-FFF2-40B4-BE49-F238E27FC236}">
                    <a16:creationId xmlns:a16="http://schemas.microsoft.com/office/drawing/2014/main" id="{DDE6CD52-D8E5-5C48-A533-78138A74B398}"/>
                  </a:ext>
                </a:extLst>
              </p:cNvPr>
              <p:cNvSpPr/>
              <p:nvPr/>
            </p:nvSpPr>
            <p:spPr>
              <a:xfrm>
                <a:off x="633803" y="5806009"/>
                <a:ext cx="7795235" cy="2837767"/>
              </a:xfrm>
              <a:custGeom>
                <a:avLst/>
                <a:gdLst>
                  <a:gd name="connsiteX0" fmla="*/ 7795236 w 7795235"/>
                  <a:gd name="connsiteY0" fmla="*/ 2837768 h 2837767"/>
                  <a:gd name="connsiteX1" fmla="*/ 0 w 7795235"/>
                  <a:gd name="connsiteY1" fmla="*/ 0 h 283776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7795235" h="2837767">
                    <a:moveTo>
                      <a:pt x="7795236" y="2837768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9" name="Forma libre 198">
                <a:extLst>
                  <a:ext uri="{FF2B5EF4-FFF2-40B4-BE49-F238E27FC236}">
                    <a16:creationId xmlns:a16="http://schemas.microsoft.com/office/drawing/2014/main" id="{DAA7D57F-D322-2945-9A07-D93C0AE809FD}"/>
                  </a:ext>
                </a:extLst>
              </p:cNvPr>
              <p:cNvSpPr/>
              <p:nvPr/>
            </p:nvSpPr>
            <p:spPr>
              <a:xfrm>
                <a:off x="575280" y="5784744"/>
                <a:ext cx="29346" cy="10688"/>
              </a:xfrm>
              <a:custGeom>
                <a:avLst/>
                <a:gdLst>
                  <a:gd name="connsiteX0" fmla="*/ 29346 w 29346"/>
                  <a:gd name="connsiteY0" fmla="*/ 10689 h 10688"/>
                  <a:gd name="connsiteX1" fmla="*/ 0 w 29346"/>
                  <a:gd name="connsiteY1" fmla="*/ 0 h 1068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346" h="10688">
                    <a:moveTo>
                      <a:pt x="29346" y="10689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6" name="Gráfico 3">
              <a:extLst>
                <a:ext uri="{FF2B5EF4-FFF2-40B4-BE49-F238E27FC236}">
                  <a16:creationId xmlns:a16="http://schemas.microsoft.com/office/drawing/2014/main" id="{AA68CCA1-F7A0-0442-BAF4-B6CC79E9E861}"/>
                </a:ext>
              </a:extLst>
            </p:cNvPr>
            <p:cNvGrpSpPr/>
            <p:nvPr/>
          </p:nvGrpSpPr>
          <p:grpSpPr>
            <a:xfrm>
              <a:off x="2042827" y="3242420"/>
              <a:ext cx="6473855" cy="5433592"/>
              <a:chOff x="2042827" y="3242420"/>
              <a:chExt cx="6473855" cy="5433592"/>
            </a:xfrm>
          </p:grpSpPr>
          <p:sp>
            <p:nvSpPr>
              <p:cNvPr id="194" name="Forma libre 193">
                <a:extLst>
                  <a:ext uri="{FF2B5EF4-FFF2-40B4-BE49-F238E27FC236}">
                    <a16:creationId xmlns:a16="http://schemas.microsoft.com/office/drawing/2014/main" id="{6BB1EE67-DC91-A341-980A-2691FF3A9E6A}"/>
                  </a:ext>
                </a:extLst>
              </p:cNvPr>
              <p:cNvSpPr/>
              <p:nvPr/>
            </p:nvSpPr>
            <p:spPr>
              <a:xfrm>
                <a:off x="8492934" y="8655653"/>
                <a:ext cx="23748" cy="20359"/>
              </a:xfrm>
              <a:custGeom>
                <a:avLst/>
                <a:gdLst>
                  <a:gd name="connsiteX0" fmla="*/ 23748 w 23748"/>
                  <a:gd name="connsiteY0" fmla="*/ 20360 h 20359"/>
                  <a:gd name="connsiteX1" fmla="*/ 0 w 23748"/>
                  <a:gd name="connsiteY1" fmla="*/ 0 h 203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748" h="20359">
                    <a:moveTo>
                      <a:pt x="23748" y="2036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5" name="Forma libre 194">
                <a:extLst>
                  <a:ext uri="{FF2B5EF4-FFF2-40B4-BE49-F238E27FC236}">
                    <a16:creationId xmlns:a16="http://schemas.microsoft.com/office/drawing/2014/main" id="{1BF63AA4-B215-8E42-B064-AED038CE37F2}"/>
                  </a:ext>
                </a:extLst>
              </p:cNvPr>
              <p:cNvSpPr/>
              <p:nvPr/>
            </p:nvSpPr>
            <p:spPr>
              <a:xfrm>
                <a:off x="2090551" y="3282461"/>
                <a:ext cx="6354886" cy="5333037"/>
              </a:xfrm>
              <a:custGeom>
                <a:avLst/>
                <a:gdLst>
                  <a:gd name="connsiteX0" fmla="*/ 6354886 w 6354886"/>
                  <a:gd name="connsiteY0" fmla="*/ 5333037 h 5333037"/>
                  <a:gd name="connsiteX1" fmla="*/ 0 w 6354886"/>
                  <a:gd name="connsiteY1" fmla="*/ 0 h 533303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6354886" h="5333037">
                    <a:moveTo>
                      <a:pt x="6354886" y="5333037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6" name="Forma libre 195">
                <a:extLst>
                  <a:ext uri="{FF2B5EF4-FFF2-40B4-BE49-F238E27FC236}">
                    <a16:creationId xmlns:a16="http://schemas.microsoft.com/office/drawing/2014/main" id="{FD22416C-6A0F-F944-8E1E-2706FA2EBAFD}"/>
                  </a:ext>
                </a:extLst>
              </p:cNvPr>
              <p:cNvSpPr/>
              <p:nvPr/>
            </p:nvSpPr>
            <p:spPr>
              <a:xfrm>
                <a:off x="2042827" y="3242420"/>
                <a:ext cx="23918" cy="20020"/>
              </a:xfrm>
              <a:custGeom>
                <a:avLst/>
                <a:gdLst>
                  <a:gd name="connsiteX0" fmla="*/ 23918 w 23918"/>
                  <a:gd name="connsiteY0" fmla="*/ 20020 h 20020"/>
                  <a:gd name="connsiteX1" fmla="*/ 0 w 23918"/>
                  <a:gd name="connsiteY1" fmla="*/ 0 h 2002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20020">
                    <a:moveTo>
                      <a:pt x="23918" y="2002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7" name="Gráfico 3">
              <a:extLst>
                <a:ext uri="{FF2B5EF4-FFF2-40B4-BE49-F238E27FC236}">
                  <a16:creationId xmlns:a16="http://schemas.microsoft.com/office/drawing/2014/main" id="{E075C6A0-2EC2-2E42-A927-8727BE2A4C8D}"/>
                </a:ext>
              </a:extLst>
            </p:cNvPr>
            <p:cNvGrpSpPr/>
            <p:nvPr/>
          </p:nvGrpSpPr>
          <p:grpSpPr>
            <a:xfrm>
              <a:off x="3333335" y="10562692"/>
              <a:ext cx="2935151" cy="5655"/>
              <a:chOff x="3333335" y="10562692"/>
              <a:chExt cx="2935151" cy="5655"/>
            </a:xfrm>
          </p:grpSpPr>
          <p:sp>
            <p:nvSpPr>
              <p:cNvPr id="191" name="Forma libre 190">
                <a:extLst>
                  <a:ext uri="{FF2B5EF4-FFF2-40B4-BE49-F238E27FC236}">
                    <a16:creationId xmlns:a16="http://schemas.microsoft.com/office/drawing/2014/main" id="{7E643952-529F-CF43-B35C-9876688F901F}"/>
                  </a:ext>
                </a:extLst>
              </p:cNvPr>
              <p:cNvSpPr/>
              <p:nvPr/>
            </p:nvSpPr>
            <p:spPr>
              <a:xfrm>
                <a:off x="6237387" y="10562692"/>
                <a:ext cx="31099" cy="5655"/>
              </a:xfrm>
              <a:custGeom>
                <a:avLst/>
                <a:gdLst>
                  <a:gd name="connsiteX0" fmla="*/ 31099 w 31099"/>
                  <a:gd name="connsiteY0" fmla="*/ 0 h 5655"/>
                  <a:gd name="connsiteX1" fmla="*/ 0 w 31099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1099" h="5655">
                    <a:moveTo>
                      <a:pt x="31099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2" name="Forma libre 191">
                <a:extLst>
                  <a:ext uri="{FF2B5EF4-FFF2-40B4-BE49-F238E27FC236}">
                    <a16:creationId xmlns:a16="http://schemas.microsoft.com/office/drawing/2014/main" id="{44478FC8-D5D1-4542-A046-CD88F51CCB14}"/>
                  </a:ext>
                </a:extLst>
              </p:cNvPr>
              <p:cNvSpPr/>
              <p:nvPr/>
            </p:nvSpPr>
            <p:spPr>
              <a:xfrm>
                <a:off x="3395138" y="10562692"/>
                <a:ext cx="2781181" cy="5655"/>
              </a:xfrm>
              <a:custGeom>
                <a:avLst/>
                <a:gdLst>
                  <a:gd name="connsiteX0" fmla="*/ 2781182 w 2781181"/>
                  <a:gd name="connsiteY0" fmla="*/ 0 h 5655"/>
                  <a:gd name="connsiteX1" fmla="*/ 0 w 2781181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781181" h="5655">
                    <a:moveTo>
                      <a:pt x="2781182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3" name="Forma libre 192">
                <a:extLst>
                  <a:ext uri="{FF2B5EF4-FFF2-40B4-BE49-F238E27FC236}">
                    <a16:creationId xmlns:a16="http://schemas.microsoft.com/office/drawing/2014/main" id="{53916818-CFCC-5A4F-A610-BB7D5B3BAB07}"/>
                  </a:ext>
                </a:extLst>
              </p:cNvPr>
              <p:cNvSpPr/>
              <p:nvPr/>
            </p:nvSpPr>
            <p:spPr>
              <a:xfrm>
                <a:off x="3333335" y="10562692"/>
                <a:ext cx="31212" cy="5655"/>
              </a:xfrm>
              <a:custGeom>
                <a:avLst/>
                <a:gdLst>
                  <a:gd name="connsiteX0" fmla="*/ 31213 w 31212"/>
                  <a:gd name="connsiteY0" fmla="*/ 0 h 5655"/>
                  <a:gd name="connsiteX1" fmla="*/ 0 w 31212"/>
                  <a:gd name="connsiteY1" fmla="*/ 0 h 565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1212" h="5655">
                    <a:moveTo>
                      <a:pt x="31213" y="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8" name="Gráfico 3">
              <a:extLst>
                <a:ext uri="{FF2B5EF4-FFF2-40B4-BE49-F238E27FC236}">
                  <a16:creationId xmlns:a16="http://schemas.microsoft.com/office/drawing/2014/main" id="{AE960D65-C444-6F42-9079-EC91E64637CB}"/>
                </a:ext>
              </a:extLst>
            </p:cNvPr>
            <p:cNvGrpSpPr/>
            <p:nvPr/>
          </p:nvGrpSpPr>
          <p:grpSpPr>
            <a:xfrm>
              <a:off x="1084969" y="8676013"/>
              <a:ext cx="5183517" cy="1886679"/>
              <a:chOff x="1084969" y="8676013"/>
              <a:chExt cx="5183517" cy="1886679"/>
            </a:xfrm>
          </p:grpSpPr>
          <p:sp>
            <p:nvSpPr>
              <p:cNvPr id="188" name="Forma libre 187">
                <a:extLst>
                  <a:ext uri="{FF2B5EF4-FFF2-40B4-BE49-F238E27FC236}">
                    <a16:creationId xmlns:a16="http://schemas.microsoft.com/office/drawing/2014/main" id="{56186854-C98E-B84C-879C-95F7C226DA8A}"/>
                  </a:ext>
                </a:extLst>
              </p:cNvPr>
              <p:cNvSpPr/>
              <p:nvPr/>
            </p:nvSpPr>
            <p:spPr>
              <a:xfrm>
                <a:off x="6239083" y="10551947"/>
                <a:ext cx="29402" cy="10745"/>
              </a:xfrm>
              <a:custGeom>
                <a:avLst/>
                <a:gdLst>
                  <a:gd name="connsiteX0" fmla="*/ 29403 w 29402"/>
                  <a:gd name="connsiteY0" fmla="*/ 10746 h 10745"/>
                  <a:gd name="connsiteX1" fmla="*/ 0 w 29402"/>
                  <a:gd name="connsiteY1" fmla="*/ 0 h 1074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402" h="10745">
                    <a:moveTo>
                      <a:pt x="29403" y="10746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9" name="Forma libre 188">
                <a:extLst>
                  <a:ext uri="{FF2B5EF4-FFF2-40B4-BE49-F238E27FC236}">
                    <a16:creationId xmlns:a16="http://schemas.microsoft.com/office/drawing/2014/main" id="{759D88B6-CE83-3643-AFE5-63BD93402A22}"/>
                  </a:ext>
                </a:extLst>
              </p:cNvPr>
              <p:cNvSpPr/>
              <p:nvPr/>
            </p:nvSpPr>
            <p:spPr>
              <a:xfrm>
                <a:off x="1143718" y="8696938"/>
                <a:ext cx="5036558" cy="1833517"/>
              </a:xfrm>
              <a:custGeom>
                <a:avLst/>
                <a:gdLst>
                  <a:gd name="connsiteX0" fmla="*/ 5036559 w 5036558"/>
                  <a:gd name="connsiteY0" fmla="*/ 1833518 h 1833517"/>
                  <a:gd name="connsiteX1" fmla="*/ 0 w 5036558"/>
                  <a:gd name="connsiteY1" fmla="*/ 0 h 183351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036558" h="1833517">
                    <a:moveTo>
                      <a:pt x="5036559" y="1833518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90" name="Forma libre 189">
                <a:extLst>
                  <a:ext uri="{FF2B5EF4-FFF2-40B4-BE49-F238E27FC236}">
                    <a16:creationId xmlns:a16="http://schemas.microsoft.com/office/drawing/2014/main" id="{66B7F1FC-D257-F647-BC68-8661EA4D61B4}"/>
                  </a:ext>
                </a:extLst>
              </p:cNvPr>
              <p:cNvSpPr/>
              <p:nvPr/>
            </p:nvSpPr>
            <p:spPr>
              <a:xfrm>
                <a:off x="1084969" y="8676013"/>
                <a:ext cx="29289" cy="10179"/>
              </a:xfrm>
              <a:custGeom>
                <a:avLst/>
                <a:gdLst>
                  <a:gd name="connsiteX0" fmla="*/ 29290 w 29289"/>
                  <a:gd name="connsiteY0" fmla="*/ 10180 h 10179"/>
                  <a:gd name="connsiteX1" fmla="*/ 0 w 29289"/>
                  <a:gd name="connsiteY1" fmla="*/ 0 h 1017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9289" h="10179">
                    <a:moveTo>
                      <a:pt x="29290" y="1018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29" name="Gráfico 3">
              <a:extLst>
                <a:ext uri="{FF2B5EF4-FFF2-40B4-BE49-F238E27FC236}">
                  <a16:creationId xmlns:a16="http://schemas.microsoft.com/office/drawing/2014/main" id="{187ADF9F-5C65-E243-8FD4-DA6A2623FFFE}"/>
                </a:ext>
              </a:extLst>
            </p:cNvPr>
            <p:cNvGrpSpPr/>
            <p:nvPr/>
          </p:nvGrpSpPr>
          <p:grpSpPr>
            <a:xfrm>
              <a:off x="575280" y="5784744"/>
              <a:ext cx="5693206" cy="4777948"/>
              <a:chOff x="575280" y="5784744"/>
              <a:chExt cx="5693206" cy="4777948"/>
            </a:xfrm>
          </p:grpSpPr>
          <p:sp>
            <p:nvSpPr>
              <p:cNvPr id="185" name="Forma libre 184">
                <a:extLst>
                  <a:ext uri="{FF2B5EF4-FFF2-40B4-BE49-F238E27FC236}">
                    <a16:creationId xmlns:a16="http://schemas.microsoft.com/office/drawing/2014/main" id="{5E0AF430-9000-8241-AF66-2243198E51B9}"/>
                  </a:ext>
                </a:extLst>
              </p:cNvPr>
              <p:cNvSpPr/>
              <p:nvPr/>
            </p:nvSpPr>
            <p:spPr>
              <a:xfrm>
                <a:off x="6244738" y="10542898"/>
                <a:ext cx="23748" cy="19794"/>
              </a:xfrm>
              <a:custGeom>
                <a:avLst/>
                <a:gdLst>
                  <a:gd name="connsiteX0" fmla="*/ 23748 w 23748"/>
                  <a:gd name="connsiteY0" fmla="*/ 19794 h 19794"/>
                  <a:gd name="connsiteX1" fmla="*/ 0 w 23748"/>
                  <a:gd name="connsiteY1" fmla="*/ 0 h 1979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748" h="19794">
                    <a:moveTo>
                      <a:pt x="23748" y="19794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6" name="Forma libre 185">
                <a:extLst>
                  <a:ext uri="{FF2B5EF4-FFF2-40B4-BE49-F238E27FC236}">
                    <a16:creationId xmlns:a16="http://schemas.microsoft.com/office/drawing/2014/main" id="{3721598A-494D-5A49-B865-F613DB1C3B44}"/>
                  </a:ext>
                </a:extLst>
              </p:cNvPr>
              <p:cNvSpPr/>
              <p:nvPr/>
            </p:nvSpPr>
            <p:spPr>
              <a:xfrm>
                <a:off x="622890" y="5824728"/>
                <a:ext cx="5574350" cy="4678015"/>
              </a:xfrm>
              <a:custGeom>
                <a:avLst/>
                <a:gdLst>
                  <a:gd name="connsiteX0" fmla="*/ 5574351 w 5574350"/>
                  <a:gd name="connsiteY0" fmla="*/ 4678016 h 4678015"/>
                  <a:gd name="connsiteX1" fmla="*/ 0 w 5574350"/>
                  <a:gd name="connsiteY1" fmla="*/ 0 h 467801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574350" h="4678015">
                    <a:moveTo>
                      <a:pt x="5574351" y="4678016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7" name="Forma libre 186">
                <a:extLst>
                  <a:ext uri="{FF2B5EF4-FFF2-40B4-BE49-F238E27FC236}">
                    <a16:creationId xmlns:a16="http://schemas.microsoft.com/office/drawing/2014/main" id="{6DAFAF41-B69C-5942-96AB-5A6975092837}"/>
                  </a:ext>
                </a:extLst>
              </p:cNvPr>
              <p:cNvSpPr/>
              <p:nvPr/>
            </p:nvSpPr>
            <p:spPr>
              <a:xfrm>
                <a:off x="575280" y="5784744"/>
                <a:ext cx="23918" cy="20077"/>
              </a:xfrm>
              <a:custGeom>
                <a:avLst/>
                <a:gdLst>
                  <a:gd name="connsiteX0" fmla="*/ 23918 w 23918"/>
                  <a:gd name="connsiteY0" fmla="*/ 20077 h 20077"/>
                  <a:gd name="connsiteX1" fmla="*/ 0 w 23918"/>
                  <a:gd name="connsiteY1" fmla="*/ 0 h 2007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20077">
                    <a:moveTo>
                      <a:pt x="23918" y="20077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30" name="Gráfico 3">
              <a:extLst>
                <a:ext uri="{FF2B5EF4-FFF2-40B4-BE49-F238E27FC236}">
                  <a16:creationId xmlns:a16="http://schemas.microsoft.com/office/drawing/2014/main" id="{A5E42D6D-C62A-3740-8264-9BA965663EB0}"/>
                </a:ext>
              </a:extLst>
            </p:cNvPr>
            <p:cNvGrpSpPr/>
            <p:nvPr/>
          </p:nvGrpSpPr>
          <p:grpSpPr>
            <a:xfrm>
              <a:off x="2042827" y="3242420"/>
              <a:ext cx="4225658" cy="7320271"/>
              <a:chOff x="2042827" y="3242420"/>
              <a:chExt cx="4225658" cy="7320271"/>
            </a:xfrm>
          </p:grpSpPr>
          <p:sp>
            <p:nvSpPr>
              <p:cNvPr id="182" name="Forma libre 181">
                <a:extLst>
                  <a:ext uri="{FF2B5EF4-FFF2-40B4-BE49-F238E27FC236}">
                    <a16:creationId xmlns:a16="http://schemas.microsoft.com/office/drawing/2014/main" id="{1E45DCF7-F7DB-3D42-8F08-C9655779BAEE}"/>
                  </a:ext>
                </a:extLst>
              </p:cNvPr>
              <p:cNvSpPr/>
              <p:nvPr/>
            </p:nvSpPr>
            <p:spPr>
              <a:xfrm>
                <a:off x="6252654" y="10535546"/>
                <a:ext cx="15832" cy="27146"/>
              </a:xfrm>
              <a:custGeom>
                <a:avLst/>
                <a:gdLst>
                  <a:gd name="connsiteX0" fmla="*/ 15832 w 15832"/>
                  <a:gd name="connsiteY0" fmla="*/ 27147 h 27146"/>
                  <a:gd name="connsiteX1" fmla="*/ 0 w 15832"/>
                  <a:gd name="connsiteY1" fmla="*/ 0 h 271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832" h="27146">
                    <a:moveTo>
                      <a:pt x="15832" y="27147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3" name="Forma libre 182">
                <a:extLst>
                  <a:ext uri="{FF2B5EF4-FFF2-40B4-BE49-F238E27FC236}">
                    <a16:creationId xmlns:a16="http://schemas.microsoft.com/office/drawing/2014/main" id="{CD209125-C1A6-D541-A3AC-55B41CE2E48C}"/>
                  </a:ext>
                </a:extLst>
              </p:cNvPr>
              <p:cNvSpPr/>
              <p:nvPr/>
            </p:nvSpPr>
            <p:spPr>
              <a:xfrm>
                <a:off x="2073983" y="3296374"/>
                <a:ext cx="4147571" cy="7185444"/>
              </a:xfrm>
              <a:custGeom>
                <a:avLst/>
                <a:gdLst>
                  <a:gd name="connsiteX0" fmla="*/ 4147572 w 4147571"/>
                  <a:gd name="connsiteY0" fmla="*/ 7185445 h 7185444"/>
                  <a:gd name="connsiteX1" fmla="*/ 0 w 4147571"/>
                  <a:gd name="connsiteY1" fmla="*/ 0 h 718544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4147571" h="7185444">
                    <a:moveTo>
                      <a:pt x="4147572" y="7185445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4205" sp="82420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4" name="Forma libre 183">
                <a:extLst>
                  <a:ext uri="{FF2B5EF4-FFF2-40B4-BE49-F238E27FC236}">
                    <a16:creationId xmlns:a16="http://schemas.microsoft.com/office/drawing/2014/main" id="{6CC3A14C-88ED-1946-9C4E-D99D9BA05FE3}"/>
                  </a:ext>
                </a:extLst>
              </p:cNvPr>
              <p:cNvSpPr/>
              <p:nvPr/>
            </p:nvSpPr>
            <p:spPr>
              <a:xfrm>
                <a:off x="2042827" y="3242420"/>
                <a:ext cx="15606" cy="27033"/>
              </a:xfrm>
              <a:custGeom>
                <a:avLst/>
                <a:gdLst>
                  <a:gd name="connsiteX0" fmla="*/ 15606 w 15606"/>
                  <a:gd name="connsiteY0" fmla="*/ 27033 h 27033"/>
                  <a:gd name="connsiteX1" fmla="*/ 0 w 15606"/>
                  <a:gd name="connsiteY1" fmla="*/ 0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033">
                    <a:moveTo>
                      <a:pt x="15606" y="27033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31" name="Gráfico 3">
              <a:extLst>
                <a:ext uri="{FF2B5EF4-FFF2-40B4-BE49-F238E27FC236}">
                  <a16:creationId xmlns:a16="http://schemas.microsoft.com/office/drawing/2014/main" id="{9FF4B015-C62F-AC4A-BF96-937BBBFD3D94}"/>
                </a:ext>
              </a:extLst>
            </p:cNvPr>
            <p:cNvGrpSpPr/>
            <p:nvPr/>
          </p:nvGrpSpPr>
          <p:grpSpPr>
            <a:xfrm>
              <a:off x="1084969" y="8676013"/>
              <a:ext cx="2248365" cy="1886679"/>
              <a:chOff x="1084969" y="8676013"/>
              <a:chExt cx="2248365" cy="1886679"/>
            </a:xfrm>
          </p:grpSpPr>
          <p:sp>
            <p:nvSpPr>
              <p:cNvPr id="179" name="Forma libre 178">
                <a:extLst>
                  <a:ext uri="{FF2B5EF4-FFF2-40B4-BE49-F238E27FC236}">
                    <a16:creationId xmlns:a16="http://schemas.microsoft.com/office/drawing/2014/main" id="{2AFABB99-21F7-6140-BB5E-CA138D376236}"/>
                  </a:ext>
                </a:extLst>
              </p:cNvPr>
              <p:cNvSpPr/>
              <p:nvPr/>
            </p:nvSpPr>
            <p:spPr>
              <a:xfrm>
                <a:off x="3309417" y="10542898"/>
                <a:ext cx="23918" cy="19794"/>
              </a:xfrm>
              <a:custGeom>
                <a:avLst/>
                <a:gdLst>
                  <a:gd name="connsiteX0" fmla="*/ 23918 w 23918"/>
                  <a:gd name="connsiteY0" fmla="*/ 19794 h 19794"/>
                  <a:gd name="connsiteX1" fmla="*/ 0 w 23918"/>
                  <a:gd name="connsiteY1" fmla="*/ 0 h 1979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19794">
                    <a:moveTo>
                      <a:pt x="23918" y="19794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0" name="Forma libre 179">
                <a:extLst>
                  <a:ext uri="{FF2B5EF4-FFF2-40B4-BE49-F238E27FC236}">
                    <a16:creationId xmlns:a16="http://schemas.microsoft.com/office/drawing/2014/main" id="{9299F44F-5837-F240-8E6B-09B7688BE617}"/>
                  </a:ext>
                </a:extLst>
              </p:cNvPr>
              <p:cNvSpPr/>
              <p:nvPr/>
            </p:nvSpPr>
            <p:spPr>
              <a:xfrm>
                <a:off x="1132296" y="8715601"/>
                <a:ext cx="2130301" cy="1787708"/>
              </a:xfrm>
              <a:custGeom>
                <a:avLst/>
                <a:gdLst>
                  <a:gd name="connsiteX0" fmla="*/ 2130302 w 2130301"/>
                  <a:gd name="connsiteY0" fmla="*/ 1787708 h 1787708"/>
                  <a:gd name="connsiteX1" fmla="*/ 0 w 2130301"/>
                  <a:gd name="connsiteY1" fmla="*/ 0 h 178770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130301" h="1787708">
                    <a:moveTo>
                      <a:pt x="2130302" y="1787708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81" name="Forma libre 180">
                <a:extLst>
                  <a:ext uri="{FF2B5EF4-FFF2-40B4-BE49-F238E27FC236}">
                    <a16:creationId xmlns:a16="http://schemas.microsoft.com/office/drawing/2014/main" id="{06A02734-7DEA-834A-BCE2-4A934F183225}"/>
                  </a:ext>
                </a:extLst>
              </p:cNvPr>
              <p:cNvSpPr/>
              <p:nvPr/>
            </p:nvSpPr>
            <p:spPr>
              <a:xfrm>
                <a:off x="1084969" y="8676013"/>
                <a:ext cx="23918" cy="19794"/>
              </a:xfrm>
              <a:custGeom>
                <a:avLst/>
                <a:gdLst>
                  <a:gd name="connsiteX0" fmla="*/ 23918 w 23918"/>
                  <a:gd name="connsiteY0" fmla="*/ 19795 h 19794"/>
                  <a:gd name="connsiteX1" fmla="*/ 0 w 23918"/>
                  <a:gd name="connsiteY1" fmla="*/ 0 h 1979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3918" h="19794">
                    <a:moveTo>
                      <a:pt x="23918" y="19795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32" name="Gráfico 3">
              <a:extLst>
                <a:ext uri="{FF2B5EF4-FFF2-40B4-BE49-F238E27FC236}">
                  <a16:creationId xmlns:a16="http://schemas.microsoft.com/office/drawing/2014/main" id="{EFC3C627-4ADF-784D-A0AF-717337F8C405}"/>
                </a:ext>
              </a:extLst>
            </p:cNvPr>
            <p:cNvGrpSpPr/>
            <p:nvPr/>
          </p:nvGrpSpPr>
          <p:grpSpPr>
            <a:xfrm>
              <a:off x="575280" y="5784744"/>
              <a:ext cx="2758054" cy="4777948"/>
              <a:chOff x="575280" y="5784744"/>
              <a:chExt cx="2758054" cy="4777948"/>
            </a:xfrm>
          </p:grpSpPr>
          <p:sp>
            <p:nvSpPr>
              <p:cNvPr id="176" name="Forma libre 175">
                <a:extLst>
                  <a:ext uri="{FF2B5EF4-FFF2-40B4-BE49-F238E27FC236}">
                    <a16:creationId xmlns:a16="http://schemas.microsoft.com/office/drawing/2014/main" id="{479D010C-7F67-9140-AF46-52C80D9B9D8B}"/>
                  </a:ext>
                </a:extLst>
              </p:cNvPr>
              <p:cNvSpPr/>
              <p:nvPr/>
            </p:nvSpPr>
            <p:spPr>
              <a:xfrm>
                <a:off x="3317729" y="10535546"/>
                <a:ext cx="15606" cy="27146"/>
              </a:xfrm>
              <a:custGeom>
                <a:avLst/>
                <a:gdLst>
                  <a:gd name="connsiteX0" fmla="*/ 15606 w 15606"/>
                  <a:gd name="connsiteY0" fmla="*/ 27147 h 27146"/>
                  <a:gd name="connsiteX1" fmla="*/ 0 w 15606"/>
                  <a:gd name="connsiteY1" fmla="*/ 0 h 2714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146">
                    <a:moveTo>
                      <a:pt x="15606" y="27147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7" name="Forma libre 176">
                <a:extLst>
                  <a:ext uri="{FF2B5EF4-FFF2-40B4-BE49-F238E27FC236}">
                    <a16:creationId xmlns:a16="http://schemas.microsoft.com/office/drawing/2014/main" id="{62110182-7EEA-B14B-9C22-D5C45A6F3051}"/>
                  </a:ext>
                </a:extLst>
              </p:cNvPr>
              <p:cNvSpPr/>
              <p:nvPr/>
            </p:nvSpPr>
            <p:spPr>
              <a:xfrm>
                <a:off x="606549" y="5838924"/>
                <a:ext cx="2679854" cy="4642329"/>
              </a:xfrm>
              <a:custGeom>
                <a:avLst/>
                <a:gdLst>
                  <a:gd name="connsiteX0" fmla="*/ 2679855 w 2679854"/>
                  <a:gd name="connsiteY0" fmla="*/ 4642329 h 4642329"/>
                  <a:gd name="connsiteX1" fmla="*/ 0 w 2679854"/>
                  <a:gd name="connsiteY1" fmla="*/ 0 h 464232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2679854" h="4642329">
                    <a:moveTo>
                      <a:pt x="2679855" y="4642329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8" name="Forma libre 177">
                <a:extLst>
                  <a:ext uri="{FF2B5EF4-FFF2-40B4-BE49-F238E27FC236}">
                    <a16:creationId xmlns:a16="http://schemas.microsoft.com/office/drawing/2014/main" id="{9E9BF342-193D-5542-9F82-8B3BD36EFAD8}"/>
                  </a:ext>
                </a:extLst>
              </p:cNvPr>
              <p:cNvSpPr/>
              <p:nvPr/>
            </p:nvSpPr>
            <p:spPr>
              <a:xfrm>
                <a:off x="575280" y="5784744"/>
                <a:ext cx="15606" cy="27033"/>
              </a:xfrm>
              <a:custGeom>
                <a:avLst/>
                <a:gdLst>
                  <a:gd name="connsiteX0" fmla="*/ 15606 w 15606"/>
                  <a:gd name="connsiteY0" fmla="*/ 27033 h 27033"/>
                  <a:gd name="connsiteX1" fmla="*/ 0 w 15606"/>
                  <a:gd name="connsiteY1" fmla="*/ 0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033">
                    <a:moveTo>
                      <a:pt x="15606" y="27033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33" name="Gráfico 3">
              <a:extLst>
                <a:ext uri="{FF2B5EF4-FFF2-40B4-BE49-F238E27FC236}">
                  <a16:creationId xmlns:a16="http://schemas.microsoft.com/office/drawing/2014/main" id="{BD6E84E8-B5D1-FF45-87EA-C7BEE60AAF53}"/>
                </a:ext>
              </a:extLst>
            </p:cNvPr>
            <p:cNvGrpSpPr/>
            <p:nvPr/>
          </p:nvGrpSpPr>
          <p:grpSpPr>
            <a:xfrm>
              <a:off x="2042827" y="3242420"/>
              <a:ext cx="1290507" cy="7320271"/>
              <a:chOff x="2042827" y="3242420"/>
              <a:chExt cx="1290507" cy="7320271"/>
            </a:xfrm>
          </p:grpSpPr>
          <p:sp>
            <p:nvSpPr>
              <p:cNvPr id="173" name="Forma libre 172">
                <a:extLst>
                  <a:ext uri="{FF2B5EF4-FFF2-40B4-BE49-F238E27FC236}">
                    <a16:creationId xmlns:a16="http://schemas.microsoft.com/office/drawing/2014/main" id="{8B6B6BC8-0C5D-A44E-8D4B-AA0B05C3A791}"/>
                  </a:ext>
                </a:extLst>
              </p:cNvPr>
              <p:cNvSpPr/>
              <p:nvPr/>
            </p:nvSpPr>
            <p:spPr>
              <a:xfrm>
                <a:off x="3327907" y="10532152"/>
                <a:ext cx="5428" cy="30539"/>
              </a:xfrm>
              <a:custGeom>
                <a:avLst/>
                <a:gdLst>
                  <a:gd name="connsiteX0" fmla="*/ 5428 w 5428"/>
                  <a:gd name="connsiteY0" fmla="*/ 30540 h 30539"/>
                  <a:gd name="connsiteX1" fmla="*/ 0 w 5428"/>
                  <a:gd name="connsiteY1" fmla="*/ 0 h 3053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0539">
                    <a:moveTo>
                      <a:pt x="5428" y="3054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4" name="Forma libre 173">
                <a:extLst>
                  <a:ext uri="{FF2B5EF4-FFF2-40B4-BE49-F238E27FC236}">
                    <a16:creationId xmlns:a16="http://schemas.microsoft.com/office/drawing/2014/main" id="{E024AF4B-FFA0-644B-908D-1D6403D0A89A}"/>
                  </a:ext>
                </a:extLst>
              </p:cNvPr>
              <p:cNvSpPr/>
              <p:nvPr/>
            </p:nvSpPr>
            <p:spPr>
              <a:xfrm>
                <a:off x="2053627" y="3303613"/>
                <a:ext cx="1263536" cy="7167459"/>
              </a:xfrm>
              <a:custGeom>
                <a:avLst/>
                <a:gdLst>
                  <a:gd name="connsiteX0" fmla="*/ 1263536 w 1263536"/>
                  <a:gd name="connsiteY0" fmla="*/ 7167460 h 7167459"/>
                  <a:gd name="connsiteX1" fmla="*/ 0 w 1263536"/>
                  <a:gd name="connsiteY1" fmla="*/ 0 h 71674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263536" h="7167459">
                    <a:moveTo>
                      <a:pt x="1263536" y="7167460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21407" sp="821407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5" name="Forma libre 174">
                <a:extLst>
                  <a:ext uri="{FF2B5EF4-FFF2-40B4-BE49-F238E27FC236}">
                    <a16:creationId xmlns:a16="http://schemas.microsoft.com/office/drawing/2014/main" id="{E7093C93-921A-904C-BBB4-7C96087DE21C}"/>
                  </a:ext>
                </a:extLst>
              </p:cNvPr>
              <p:cNvSpPr/>
              <p:nvPr/>
            </p:nvSpPr>
            <p:spPr>
              <a:xfrm>
                <a:off x="2042827" y="3242420"/>
                <a:ext cx="5428" cy="30709"/>
              </a:xfrm>
              <a:custGeom>
                <a:avLst/>
                <a:gdLst>
                  <a:gd name="connsiteX0" fmla="*/ 5428 w 5428"/>
                  <a:gd name="connsiteY0" fmla="*/ 30709 h 30709"/>
                  <a:gd name="connsiteX1" fmla="*/ 0 w 5428"/>
                  <a:gd name="connsiteY1" fmla="*/ 0 h 307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0709">
                    <a:moveTo>
                      <a:pt x="5428" y="30709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34" name="Gráfico 3">
              <a:extLst>
                <a:ext uri="{FF2B5EF4-FFF2-40B4-BE49-F238E27FC236}">
                  <a16:creationId xmlns:a16="http://schemas.microsoft.com/office/drawing/2014/main" id="{9ADAF72F-AC8C-4844-86CE-EB7AF807D764}"/>
                </a:ext>
              </a:extLst>
            </p:cNvPr>
            <p:cNvGrpSpPr/>
            <p:nvPr/>
          </p:nvGrpSpPr>
          <p:grpSpPr>
            <a:xfrm>
              <a:off x="575280" y="5784744"/>
              <a:ext cx="509689" cy="2891268"/>
              <a:chOff x="575280" y="5784744"/>
              <a:chExt cx="509689" cy="2891268"/>
            </a:xfrm>
          </p:grpSpPr>
          <p:sp>
            <p:nvSpPr>
              <p:cNvPr id="170" name="Forma libre 169">
                <a:extLst>
                  <a:ext uri="{FF2B5EF4-FFF2-40B4-BE49-F238E27FC236}">
                    <a16:creationId xmlns:a16="http://schemas.microsoft.com/office/drawing/2014/main" id="{C605CF13-8ED4-A04B-8C76-279A3C1F3BEA}"/>
                  </a:ext>
                </a:extLst>
              </p:cNvPr>
              <p:cNvSpPr/>
              <p:nvPr/>
            </p:nvSpPr>
            <p:spPr>
              <a:xfrm>
                <a:off x="1079541" y="8644907"/>
                <a:ext cx="5428" cy="31105"/>
              </a:xfrm>
              <a:custGeom>
                <a:avLst/>
                <a:gdLst>
                  <a:gd name="connsiteX0" fmla="*/ 5428 w 5428"/>
                  <a:gd name="connsiteY0" fmla="*/ 31106 h 31105"/>
                  <a:gd name="connsiteX1" fmla="*/ 0 w 5428"/>
                  <a:gd name="connsiteY1" fmla="*/ 0 h 3110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1105">
                    <a:moveTo>
                      <a:pt x="5428" y="31106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1" name="Forma libre 170">
                <a:extLst>
                  <a:ext uri="{FF2B5EF4-FFF2-40B4-BE49-F238E27FC236}">
                    <a16:creationId xmlns:a16="http://schemas.microsoft.com/office/drawing/2014/main" id="{BF8EBBF4-3C3D-434E-8BFF-5D4F7F64B915}"/>
                  </a:ext>
                </a:extLst>
              </p:cNvPr>
              <p:cNvSpPr/>
              <p:nvPr/>
            </p:nvSpPr>
            <p:spPr>
              <a:xfrm>
                <a:off x="586023" y="5845541"/>
                <a:ext cx="482887" cy="2739418"/>
              </a:xfrm>
              <a:custGeom>
                <a:avLst/>
                <a:gdLst>
                  <a:gd name="connsiteX0" fmla="*/ 482887 w 482887"/>
                  <a:gd name="connsiteY0" fmla="*/ 2739418 h 2739418"/>
                  <a:gd name="connsiteX1" fmla="*/ 0 w 482887"/>
                  <a:gd name="connsiteY1" fmla="*/ 0 h 273941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482887" h="2739418">
                    <a:moveTo>
                      <a:pt x="482887" y="2739418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72" name="Forma libre 171">
                <a:extLst>
                  <a:ext uri="{FF2B5EF4-FFF2-40B4-BE49-F238E27FC236}">
                    <a16:creationId xmlns:a16="http://schemas.microsoft.com/office/drawing/2014/main" id="{D8D0D0BE-CF0A-B648-A034-490F34B4C166}"/>
                  </a:ext>
                </a:extLst>
              </p:cNvPr>
              <p:cNvSpPr/>
              <p:nvPr/>
            </p:nvSpPr>
            <p:spPr>
              <a:xfrm>
                <a:off x="575280" y="5784744"/>
                <a:ext cx="5428" cy="30709"/>
              </a:xfrm>
              <a:custGeom>
                <a:avLst/>
                <a:gdLst>
                  <a:gd name="connsiteX0" fmla="*/ 5428 w 5428"/>
                  <a:gd name="connsiteY0" fmla="*/ 30709 h 30709"/>
                  <a:gd name="connsiteX1" fmla="*/ 0 w 5428"/>
                  <a:gd name="connsiteY1" fmla="*/ 0 h 307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0709">
                    <a:moveTo>
                      <a:pt x="5428" y="30709"/>
                    </a:moveTo>
                    <a:lnTo>
                      <a:pt x="0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35" name="Gráfico 3">
              <a:extLst>
                <a:ext uri="{FF2B5EF4-FFF2-40B4-BE49-F238E27FC236}">
                  <a16:creationId xmlns:a16="http://schemas.microsoft.com/office/drawing/2014/main" id="{1F35F733-5D3D-3C49-88E5-EA5BBB5C8EEB}"/>
                </a:ext>
              </a:extLst>
            </p:cNvPr>
            <p:cNvGrpSpPr/>
            <p:nvPr/>
          </p:nvGrpSpPr>
          <p:grpSpPr>
            <a:xfrm>
              <a:off x="1084969" y="3242420"/>
              <a:ext cx="957858" cy="5433592"/>
              <a:chOff x="1084969" y="3242420"/>
              <a:chExt cx="957858" cy="5433592"/>
            </a:xfrm>
          </p:grpSpPr>
          <p:sp>
            <p:nvSpPr>
              <p:cNvPr id="167" name="Forma libre 166">
                <a:extLst>
                  <a:ext uri="{FF2B5EF4-FFF2-40B4-BE49-F238E27FC236}">
                    <a16:creationId xmlns:a16="http://schemas.microsoft.com/office/drawing/2014/main" id="{6A2CB91B-3084-4C44-8646-EA7159C8A976}"/>
                  </a:ext>
                </a:extLst>
              </p:cNvPr>
              <p:cNvSpPr/>
              <p:nvPr/>
            </p:nvSpPr>
            <p:spPr>
              <a:xfrm>
                <a:off x="1084969" y="8644907"/>
                <a:ext cx="5428" cy="31105"/>
              </a:xfrm>
              <a:custGeom>
                <a:avLst/>
                <a:gdLst>
                  <a:gd name="connsiteX0" fmla="*/ 0 w 5428"/>
                  <a:gd name="connsiteY0" fmla="*/ 31106 h 31105"/>
                  <a:gd name="connsiteX1" fmla="*/ 5428 w 5428"/>
                  <a:gd name="connsiteY1" fmla="*/ 0 h 31105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1105">
                    <a:moveTo>
                      <a:pt x="0" y="31106"/>
                    </a:moveTo>
                    <a:lnTo>
                      <a:pt x="5428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8" name="Forma libre 167">
                <a:extLst>
                  <a:ext uri="{FF2B5EF4-FFF2-40B4-BE49-F238E27FC236}">
                    <a16:creationId xmlns:a16="http://schemas.microsoft.com/office/drawing/2014/main" id="{E3A6A8C3-386E-6A49-BAB8-C5DE244427C8}"/>
                  </a:ext>
                </a:extLst>
              </p:cNvPr>
              <p:cNvSpPr/>
              <p:nvPr/>
            </p:nvSpPr>
            <p:spPr>
              <a:xfrm>
                <a:off x="1101254" y="3304009"/>
                <a:ext cx="930717" cy="5279253"/>
              </a:xfrm>
              <a:custGeom>
                <a:avLst/>
                <a:gdLst>
                  <a:gd name="connsiteX0" fmla="*/ 0 w 930717"/>
                  <a:gd name="connsiteY0" fmla="*/ 5279254 h 5279253"/>
                  <a:gd name="connsiteX1" fmla="*/ 930717 w 930717"/>
                  <a:gd name="connsiteY1" fmla="*/ 0 h 527925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930717" h="5279253">
                    <a:moveTo>
                      <a:pt x="0" y="5279254"/>
                    </a:moveTo>
                    <a:lnTo>
                      <a:pt x="930717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31465" sp="831465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9" name="Forma libre 168">
                <a:extLst>
                  <a:ext uri="{FF2B5EF4-FFF2-40B4-BE49-F238E27FC236}">
                    <a16:creationId xmlns:a16="http://schemas.microsoft.com/office/drawing/2014/main" id="{A3F981C5-9925-D845-9AAA-4DC400C90389}"/>
                  </a:ext>
                </a:extLst>
              </p:cNvPr>
              <p:cNvSpPr/>
              <p:nvPr/>
            </p:nvSpPr>
            <p:spPr>
              <a:xfrm>
                <a:off x="2037399" y="3242420"/>
                <a:ext cx="5428" cy="30709"/>
              </a:xfrm>
              <a:custGeom>
                <a:avLst/>
                <a:gdLst>
                  <a:gd name="connsiteX0" fmla="*/ 0 w 5428"/>
                  <a:gd name="connsiteY0" fmla="*/ 30709 h 30709"/>
                  <a:gd name="connsiteX1" fmla="*/ 5428 w 5428"/>
                  <a:gd name="connsiteY1" fmla="*/ 0 h 307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5428" h="30709">
                    <a:moveTo>
                      <a:pt x="0" y="30709"/>
                    </a:moveTo>
                    <a:lnTo>
                      <a:pt x="5428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36" name="Gráfico 3">
              <a:extLst>
                <a:ext uri="{FF2B5EF4-FFF2-40B4-BE49-F238E27FC236}">
                  <a16:creationId xmlns:a16="http://schemas.microsoft.com/office/drawing/2014/main" id="{0B0272AE-9CD1-1D4C-B886-8168A06D4656}"/>
                </a:ext>
              </a:extLst>
            </p:cNvPr>
            <p:cNvGrpSpPr/>
            <p:nvPr/>
          </p:nvGrpSpPr>
          <p:grpSpPr>
            <a:xfrm>
              <a:off x="575280" y="3242420"/>
              <a:ext cx="1467547" cy="2542323"/>
              <a:chOff x="575280" y="3242420"/>
              <a:chExt cx="1467547" cy="2542323"/>
            </a:xfrm>
          </p:grpSpPr>
          <p:sp>
            <p:nvSpPr>
              <p:cNvPr id="164" name="Forma libre 163">
                <a:extLst>
                  <a:ext uri="{FF2B5EF4-FFF2-40B4-BE49-F238E27FC236}">
                    <a16:creationId xmlns:a16="http://schemas.microsoft.com/office/drawing/2014/main" id="{3EE69871-9555-1F40-82E5-321C9D5D2D85}"/>
                  </a:ext>
                </a:extLst>
              </p:cNvPr>
              <p:cNvSpPr/>
              <p:nvPr/>
            </p:nvSpPr>
            <p:spPr>
              <a:xfrm>
                <a:off x="575280" y="5757710"/>
                <a:ext cx="15606" cy="27033"/>
              </a:xfrm>
              <a:custGeom>
                <a:avLst/>
                <a:gdLst>
                  <a:gd name="connsiteX0" fmla="*/ 0 w 15606"/>
                  <a:gd name="connsiteY0" fmla="*/ 27033 h 27033"/>
                  <a:gd name="connsiteX1" fmla="*/ 15606 w 15606"/>
                  <a:gd name="connsiteY1" fmla="*/ 0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033">
                    <a:moveTo>
                      <a:pt x="0" y="27033"/>
                    </a:moveTo>
                    <a:lnTo>
                      <a:pt x="15606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5" name="Forma libre 164">
                <a:extLst>
                  <a:ext uri="{FF2B5EF4-FFF2-40B4-BE49-F238E27FC236}">
                    <a16:creationId xmlns:a16="http://schemas.microsoft.com/office/drawing/2014/main" id="{C86B9B5C-282D-024D-AF8D-AE573212E883}"/>
                  </a:ext>
                </a:extLst>
              </p:cNvPr>
              <p:cNvSpPr/>
              <p:nvPr/>
            </p:nvSpPr>
            <p:spPr>
              <a:xfrm>
                <a:off x="621476" y="3295921"/>
                <a:ext cx="1390477" cy="2408853"/>
              </a:xfrm>
              <a:custGeom>
                <a:avLst/>
                <a:gdLst>
                  <a:gd name="connsiteX0" fmla="*/ 0 w 1390477"/>
                  <a:gd name="connsiteY0" fmla="*/ 2408853 h 2408853"/>
                  <a:gd name="connsiteX1" fmla="*/ 1390478 w 1390477"/>
                  <a:gd name="connsiteY1" fmla="*/ 0 h 240885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390477" h="2408853">
                    <a:moveTo>
                      <a:pt x="0" y="2408853"/>
                    </a:moveTo>
                    <a:lnTo>
                      <a:pt x="1390478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custDash>
                  <a:ds d="810690" sp="810690"/>
                </a:custDash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6" name="Forma libre 165">
                <a:extLst>
                  <a:ext uri="{FF2B5EF4-FFF2-40B4-BE49-F238E27FC236}">
                    <a16:creationId xmlns:a16="http://schemas.microsoft.com/office/drawing/2014/main" id="{87823457-861A-2A4C-AE67-E9D47843EEB3}"/>
                  </a:ext>
                </a:extLst>
              </p:cNvPr>
              <p:cNvSpPr/>
              <p:nvPr/>
            </p:nvSpPr>
            <p:spPr>
              <a:xfrm>
                <a:off x="2027221" y="3242420"/>
                <a:ext cx="15606" cy="27033"/>
              </a:xfrm>
              <a:custGeom>
                <a:avLst/>
                <a:gdLst>
                  <a:gd name="connsiteX0" fmla="*/ 0 w 15606"/>
                  <a:gd name="connsiteY0" fmla="*/ 27033 h 27033"/>
                  <a:gd name="connsiteX1" fmla="*/ 15606 w 15606"/>
                  <a:gd name="connsiteY1" fmla="*/ 0 h 27033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15606" h="27033">
                    <a:moveTo>
                      <a:pt x="0" y="27033"/>
                    </a:moveTo>
                    <a:lnTo>
                      <a:pt x="15606" y="0"/>
                    </a:lnTo>
                  </a:path>
                </a:pathLst>
              </a:custGeom>
              <a:ln w="15605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sp>
          <p:nvSpPr>
            <p:cNvPr id="140" name="Forma libre 139">
              <a:extLst>
                <a:ext uri="{FF2B5EF4-FFF2-40B4-BE49-F238E27FC236}">
                  <a16:creationId xmlns:a16="http://schemas.microsoft.com/office/drawing/2014/main" id="{84C00012-5191-A447-A79A-A35B6647A2E3}"/>
                </a:ext>
              </a:extLst>
            </p:cNvPr>
            <p:cNvSpPr/>
            <p:nvPr/>
          </p:nvSpPr>
          <p:spPr>
            <a:xfrm>
              <a:off x="4742665" y="2299307"/>
              <a:ext cx="150933" cy="83190"/>
            </a:xfrm>
            <a:custGeom>
              <a:avLst/>
              <a:gdLst>
                <a:gd name="connsiteX0" fmla="*/ 133987 w 150933"/>
                <a:gd name="connsiteY0" fmla="*/ 0 h 83190"/>
                <a:gd name="connsiteX1" fmla="*/ 0 w 150933"/>
                <a:gd name="connsiteY1" fmla="*/ 61447 h 83190"/>
                <a:gd name="connsiteX2" fmla="*/ 150933 w 150933"/>
                <a:gd name="connsiteY2" fmla="*/ 11656 h 831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50933" h="83190">
                  <a:moveTo>
                    <a:pt x="133987" y="0"/>
                  </a:moveTo>
                  <a:cubicBezTo>
                    <a:pt x="112596" y="50504"/>
                    <a:pt x="54848" y="70541"/>
                    <a:pt x="0" y="61447"/>
                  </a:cubicBezTo>
                  <a:cubicBezTo>
                    <a:pt x="53129" y="103298"/>
                    <a:pt x="132228" y="83685"/>
                    <a:pt x="150933" y="11656"/>
                  </a:cubicBezTo>
                </a:path>
              </a:pathLst>
            </a:custGeom>
            <a:solidFill>
              <a:srgbClr val="000000"/>
            </a:solidFill>
            <a:ln w="5654" cap="flat">
              <a:solidFill>
                <a:schemeClr val="bg1">
                  <a:alpha val="23000"/>
                </a:schemeClr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es-ES"/>
            </a:p>
          </p:txBody>
        </p:sp>
        <p:grpSp>
          <p:nvGrpSpPr>
            <p:cNvPr id="146" name="Gráfico 3">
              <a:extLst>
                <a:ext uri="{FF2B5EF4-FFF2-40B4-BE49-F238E27FC236}">
                  <a16:creationId xmlns:a16="http://schemas.microsoft.com/office/drawing/2014/main" id="{9D0A7B58-09A3-9C47-98F0-3B6ACC5F4645}"/>
                </a:ext>
              </a:extLst>
            </p:cNvPr>
            <p:cNvGrpSpPr/>
            <p:nvPr/>
          </p:nvGrpSpPr>
          <p:grpSpPr>
            <a:xfrm>
              <a:off x="1872391" y="3423536"/>
              <a:ext cx="190920" cy="61126"/>
              <a:chOff x="1872391" y="3423536"/>
              <a:chExt cx="190920" cy="61126"/>
            </a:xfrm>
            <a:noFill/>
          </p:grpSpPr>
          <p:sp>
            <p:nvSpPr>
              <p:cNvPr id="162" name="Forma libre 161">
                <a:extLst>
                  <a:ext uri="{FF2B5EF4-FFF2-40B4-BE49-F238E27FC236}">
                    <a16:creationId xmlns:a16="http://schemas.microsoft.com/office/drawing/2014/main" id="{1681654F-3503-3D40-A2A2-04EDE1FBF5E6}"/>
                  </a:ext>
                </a:extLst>
              </p:cNvPr>
              <p:cNvSpPr/>
              <p:nvPr/>
            </p:nvSpPr>
            <p:spPr>
              <a:xfrm>
                <a:off x="1999036" y="3423536"/>
                <a:ext cx="64275" cy="60959"/>
              </a:xfrm>
              <a:custGeom>
                <a:avLst/>
                <a:gdLst>
                  <a:gd name="connsiteX0" fmla="*/ 64276 w 64275"/>
                  <a:gd name="connsiteY0" fmla="*/ 0 h 60959"/>
                  <a:gd name="connsiteX1" fmla="*/ 0 w 64275"/>
                  <a:gd name="connsiteY1" fmla="*/ 60960 h 609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64275" h="60959">
                    <a:moveTo>
                      <a:pt x="64276" y="0"/>
                    </a:moveTo>
                    <a:lnTo>
                      <a:pt x="0" y="60960"/>
                    </a:lnTo>
                  </a:path>
                </a:pathLst>
              </a:custGeom>
              <a:noFill/>
              <a:ln w="3664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3" name="Forma libre 162">
                <a:extLst>
                  <a:ext uri="{FF2B5EF4-FFF2-40B4-BE49-F238E27FC236}">
                    <a16:creationId xmlns:a16="http://schemas.microsoft.com/office/drawing/2014/main" id="{4BE9D0BA-6076-BF45-AD88-CB0073104C3C}"/>
                  </a:ext>
                </a:extLst>
              </p:cNvPr>
              <p:cNvSpPr/>
              <p:nvPr/>
            </p:nvSpPr>
            <p:spPr>
              <a:xfrm>
                <a:off x="1872391" y="3423852"/>
                <a:ext cx="39351" cy="60810"/>
              </a:xfrm>
              <a:custGeom>
                <a:avLst/>
                <a:gdLst>
                  <a:gd name="connsiteX0" fmla="*/ 0 w 39351"/>
                  <a:gd name="connsiteY0" fmla="*/ 0 h 60810"/>
                  <a:gd name="connsiteX1" fmla="*/ 39352 w 39351"/>
                  <a:gd name="connsiteY1" fmla="*/ 60811 h 6081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9351" h="60810">
                    <a:moveTo>
                      <a:pt x="0" y="0"/>
                    </a:moveTo>
                    <a:lnTo>
                      <a:pt x="39352" y="60811"/>
                    </a:lnTo>
                  </a:path>
                </a:pathLst>
              </a:custGeom>
              <a:noFill/>
              <a:ln w="3664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49" name="Gráfico 3">
              <a:extLst>
                <a:ext uri="{FF2B5EF4-FFF2-40B4-BE49-F238E27FC236}">
                  <a16:creationId xmlns:a16="http://schemas.microsoft.com/office/drawing/2014/main" id="{48D64D7F-DF7B-1647-8E3C-45615D445965}"/>
                </a:ext>
              </a:extLst>
            </p:cNvPr>
            <p:cNvGrpSpPr/>
            <p:nvPr/>
          </p:nvGrpSpPr>
          <p:grpSpPr>
            <a:xfrm>
              <a:off x="7613355" y="4989402"/>
              <a:ext cx="190671" cy="61159"/>
              <a:chOff x="7613355" y="4989402"/>
              <a:chExt cx="190671" cy="61159"/>
            </a:xfrm>
            <a:noFill/>
          </p:grpSpPr>
          <p:sp>
            <p:nvSpPr>
              <p:cNvPr id="160" name="Forma libre 159">
                <a:extLst>
                  <a:ext uri="{FF2B5EF4-FFF2-40B4-BE49-F238E27FC236}">
                    <a16:creationId xmlns:a16="http://schemas.microsoft.com/office/drawing/2014/main" id="{F04FAFBB-14F6-9145-A6C0-1113334683CA}"/>
                  </a:ext>
                </a:extLst>
              </p:cNvPr>
              <p:cNvSpPr/>
              <p:nvPr/>
            </p:nvSpPr>
            <p:spPr>
              <a:xfrm>
                <a:off x="7739751" y="4989402"/>
                <a:ext cx="64275" cy="60959"/>
              </a:xfrm>
              <a:custGeom>
                <a:avLst/>
                <a:gdLst>
                  <a:gd name="connsiteX0" fmla="*/ 64276 w 64275"/>
                  <a:gd name="connsiteY0" fmla="*/ 0 h 60959"/>
                  <a:gd name="connsiteX1" fmla="*/ 0 w 64275"/>
                  <a:gd name="connsiteY1" fmla="*/ 60960 h 609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64275" h="60959">
                    <a:moveTo>
                      <a:pt x="64276" y="0"/>
                    </a:moveTo>
                    <a:lnTo>
                      <a:pt x="0" y="60960"/>
                    </a:lnTo>
                  </a:path>
                </a:pathLst>
              </a:custGeom>
              <a:noFill/>
              <a:ln w="3664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61" name="Forma libre 160">
                <a:extLst>
                  <a:ext uri="{FF2B5EF4-FFF2-40B4-BE49-F238E27FC236}">
                    <a16:creationId xmlns:a16="http://schemas.microsoft.com/office/drawing/2014/main" id="{E3C5F364-6C98-B549-BF45-E435B569AC46}"/>
                  </a:ext>
                </a:extLst>
              </p:cNvPr>
              <p:cNvSpPr/>
              <p:nvPr/>
            </p:nvSpPr>
            <p:spPr>
              <a:xfrm>
                <a:off x="7613355" y="4989753"/>
                <a:ext cx="39352" cy="60808"/>
              </a:xfrm>
              <a:custGeom>
                <a:avLst/>
                <a:gdLst>
                  <a:gd name="connsiteX0" fmla="*/ 0 w 39352"/>
                  <a:gd name="connsiteY0" fmla="*/ 0 h 60808"/>
                  <a:gd name="connsiteX1" fmla="*/ 39352 w 39352"/>
                  <a:gd name="connsiteY1" fmla="*/ 60809 h 6080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9352" h="60808">
                    <a:moveTo>
                      <a:pt x="0" y="0"/>
                    </a:moveTo>
                    <a:lnTo>
                      <a:pt x="39352" y="60809"/>
                    </a:lnTo>
                  </a:path>
                </a:pathLst>
              </a:custGeom>
              <a:noFill/>
              <a:ln w="3664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  <p:grpSp>
          <p:nvGrpSpPr>
            <p:cNvPr id="154" name="Gráfico 3">
              <a:extLst>
                <a:ext uri="{FF2B5EF4-FFF2-40B4-BE49-F238E27FC236}">
                  <a16:creationId xmlns:a16="http://schemas.microsoft.com/office/drawing/2014/main" id="{97AE646C-D8CF-E14E-9A60-F0538EA15A5F}"/>
                </a:ext>
              </a:extLst>
            </p:cNvPr>
            <p:cNvGrpSpPr/>
            <p:nvPr/>
          </p:nvGrpSpPr>
          <p:grpSpPr>
            <a:xfrm>
              <a:off x="6326040" y="5077940"/>
              <a:ext cx="190920" cy="61160"/>
              <a:chOff x="6326040" y="5077940"/>
              <a:chExt cx="190920" cy="61160"/>
            </a:xfrm>
            <a:noFill/>
          </p:grpSpPr>
          <p:sp>
            <p:nvSpPr>
              <p:cNvPr id="158" name="Forma libre 157">
                <a:extLst>
                  <a:ext uri="{FF2B5EF4-FFF2-40B4-BE49-F238E27FC236}">
                    <a16:creationId xmlns:a16="http://schemas.microsoft.com/office/drawing/2014/main" id="{C60E4C99-59F1-5942-A42A-14B918F42B33}"/>
                  </a:ext>
                </a:extLst>
              </p:cNvPr>
              <p:cNvSpPr/>
              <p:nvPr/>
            </p:nvSpPr>
            <p:spPr>
              <a:xfrm>
                <a:off x="6452685" y="5077940"/>
                <a:ext cx="64275" cy="60959"/>
              </a:xfrm>
              <a:custGeom>
                <a:avLst/>
                <a:gdLst>
                  <a:gd name="connsiteX0" fmla="*/ 64276 w 64275"/>
                  <a:gd name="connsiteY0" fmla="*/ 0 h 60959"/>
                  <a:gd name="connsiteX1" fmla="*/ 0 w 64275"/>
                  <a:gd name="connsiteY1" fmla="*/ 60960 h 609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64275" h="60959">
                    <a:moveTo>
                      <a:pt x="64276" y="0"/>
                    </a:moveTo>
                    <a:lnTo>
                      <a:pt x="0" y="60960"/>
                    </a:lnTo>
                  </a:path>
                </a:pathLst>
              </a:custGeom>
              <a:noFill/>
              <a:ln w="3664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  <p:sp>
            <p:nvSpPr>
              <p:cNvPr id="159" name="Forma libre 158">
                <a:extLst>
                  <a:ext uri="{FF2B5EF4-FFF2-40B4-BE49-F238E27FC236}">
                    <a16:creationId xmlns:a16="http://schemas.microsoft.com/office/drawing/2014/main" id="{402D6873-8351-8140-89E8-F7EC5961B99E}"/>
                  </a:ext>
                </a:extLst>
              </p:cNvPr>
              <p:cNvSpPr/>
              <p:nvPr/>
            </p:nvSpPr>
            <p:spPr>
              <a:xfrm>
                <a:off x="6326040" y="5078292"/>
                <a:ext cx="39351" cy="60808"/>
              </a:xfrm>
              <a:custGeom>
                <a:avLst/>
                <a:gdLst>
                  <a:gd name="connsiteX0" fmla="*/ 0 w 39351"/>
                  <a:gd name="connsiteY0" fmla="*/ 0 h 60808"/>
                  <a:gd name="connsiteX1" fmla="*/ 39352 w 39351"/>
                  <a:gd name="connsiteY1" fmla="*/ 60809 h 6080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</a:cxnLst>
                <a:rect l="l" t="t" r="r" b="b"/>
                <a:pathLst>
                  <a:path w="39351" h="60808">
                    <a:moveTo>
                      <a:pt x="0" y="0"/>
                    </a:moveTo>
                    <a:lnTo>
                      <a:pt x="39352" y="60809"/>
                    </a:lnTo>
                  </a:path>
                </a:pathLst>
              </a:custGeom>
              <a:noFill/>
              <a:ln w="3664" cap="flat">
                <a:solidFill>
                  <a:schemeClr val="bg1">
                    <a:alpha val="23000"/>
                  </a:schemeClr>
                </a:solidFill>
                <a:prstDash val="solid"/>
                <a:miter/>
              </a:ln>
            </p:spPr>
            <p:txBody>
              <a:bodyPr rtlCol="0" anchor="ctr"/>
              <a:lstStyle/>
              <a:p>
                <a:endParaRPr lang="es-ES"/>
              </a:p>
            </p:txBody>
          </p:sp>
        </p:grpSp>
      </p:grpSp>
      <p:sp>
        <p:nvSpPr>
          <p:cNvPr id="7" name="Rectángulo 6">
            <a:extLst>
              <a:ext uri="{FF2B5EF4-FFF2-40B4-BE49-F238E27FC236}">
                <a16:creationId xmlns:a16="http://schemas.microsoft.com/office/drawing/2014/main" id="{5F052828-E996-9640-9118-2A9C9FF48968}"/>
              </a:ext>
            </a:extLst>
          </p:cNvPr>
          <p:cNvSpPr/>
          <p:nvPr/>
        </p:nvSpPr>
        <p:spPr>
          <a:xfrm>
            <a:off x="3067592" y="9481474"/>
            <a:ext cx="3466013" cy="58477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s-ES" sz="3200" b="1" spc="300" dirty="0">
                <a:solidFill>
                  <a:schemeClr val="bg1"/>
                </a:solidFill>
              </a:rPr>
              <a:t>_ 10-13 NOV_ </a:t>
            </a:r>
            <a:endParaRPr lang="es-ES" sz="3200" spc="300" dirty="0">
              <a:solidFill>
                <a:schemeClr val="bg1"/>
              </a:solidFill>
            </a:endParaRPr>
          </a:p>
        </p:txBody>
      </p:sp>
      <p:sp>
        <p:nvSpPr>
          <p:cNvPr id="92" name="Rectángulo 91">
            <a:extLst>
              <a:ext uri="{FF2B5EF4-FFF2-40B4-BE49-F238E27FC236}">
                <a16:creationId xmlns:a16="http://schemas.microsoft.com/office/drawing/2014/main" id="{248BCBAD-3207-B646-9D0E-BE4A81C06A02}"/>
              </a:ext>
            </a:extLst>
          </p:cNvPr>
          <p:cNvSpPr/>
          <p:nvPr/>
        </p:nvSpPr>
        <p:spPr>
          <a:xfrm>
            <a:off x="2169917" y="10760403"/>
            <a:ext cx="5261377" cy="147572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3200" b="1" spc="300" dirty="0">
                <a:solidFill>
                  <a:schemeClr val="bg1"/>
                </a:solidFill>
              </a:rPr>
              <a:t>GENERAL AUDITORIUM</a:t>
            </a:r>
          </a:p>
          <a:p>
            <a:pPr algn="ctr">
              <a:lnSpc>
                <a:spcPct val="150000"/>
              </a:lnSpc>
            </a:pPr>
            <a:r>
              <a:rPr lang="es-ES" sz="3200" b="1" spc="300" dirty="0">
                <a:solidFill>
                  <a:schemeClr val="bg1"/>
                </a:solidFill>
              </a:rPr>
              <a:t>15:00 CEST</a:t>
            </a:r>
            <a:endParaRPr lang="es-ES" sz="3200" spc="300" dirty="0">
              <a:solidFill>
                <a:schemeClr val="bg1"/>
              </a:solidFill>
            </a:endParaRP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56E19CA4-4CEC-2947-A4E8-399D8ADE8ADD}"/>
              </a:ext>
            </a:extLst>
          </p:cNvPr>
          <p:cNvSpPr/>
          <p:nvPr/>
        </p:nvSpPr>
        <p:spPr>
          <a:xfrm>
            <a:off x="1157415" y="6537980"/>
            <a:ext cx="7286369" cy="255454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8000" b="1" dirty="0" err="1">
                <a:solidFill>
                  <a:schemeClr val="bg1"/>
                </a:solidFill>
              </a:rPr>
              <a:t>Scientific</a:t>
            </a:r>
            <a:r>
              <a:rPr lang="es-ES" sz="8000" b="1" dirty="0">
                <a:solidFill>
                  <a:schemeClr val="bg1"/>
                </a:solidFill>
              </a:rPr>
              <a:t> </a:t>
            </a:r>
            <a:r>
              <a:rPr lang="es-ES" sz="8000" b="1" dirty="0" err="1">
                <a:solidFill>
                  <a:schemeClr val="bg1"/>
                </a:solidFill>
              </a:rPr>
              <a:t>Conference</a:t>
            </a:r>
            <a:endParaRPr lang="es-ES" sz="8000" b="1" dirty="0">
              <a:solidFill>
                <a:schemeClr val="bg1"/>
              </a:solidFill>
            </a:endParaRPr>
          </a:p>
        </p:txBody>
      </p:sp>
      <p:pic>
        <p:nvPicPr>
          <p:cNvPr id="292" name="Marcador de posición de imagen 291">
            <a:extLst>
              <a:ext uri="{FF2B5EF4-FFF2-40B4-BE49-F238E27FC236}">
                <a16:creationId xmlns:a16="http://schemas.microsoft.com/office/drawing/2014/main" id="{208AFFE1-2BB9-7649-A8B5-D33BCCB6EE74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00" name="Marcador de posición de imagen 299">
            <a:extLst>
              <a:ext uri="{FF2B5EF4-FFF2-40B4-BE49-F238E27FC236}">
                <a16:creationId xmlns:a16="http://schemas.microsoft.com/office/drawing/2014/main" id="{2271BDB6-E36F-314D-BDF5-8615510831DF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 rotWithShape="1"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7247354" y="2018909"/>
            <a:ext cx="2089049" cy="1805985"/>
          </a:xfrm>
        </p:spPr>
      </p:pic>
      <p:pic>
        <p:nvPicPr>
          <p:cNvPr id="298" name="Marcador de posición de imagen 297">
            <a:extLst>
              <a:ext uri="{FF2B5EF4-FFF2-40B4-BE49-F238E27FC236}">
                <a16:creationId xmlns:a16="http://schemas.microsoft.com/office/drawing/2014/main" id="{DE66AB0C-6F65-AC4A-9C1C-F0E6C5A5D22E}"/>
              </a:ext>
            </a:extLst>
          </p:cNvPr>
          <p:cNvPicPr>
            <a:picLocks noGrp="1" noChangeAspect="1"/>
          </p:cNvPicPr>
          <p:nvPr>
            <p:ph type="pic" sz="quarter" idx="14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88" name="Marcador de posición de imagen 287">
            <a:extLst>
              <a:ext uri="{FF2B5EF4-FFF2-40B4-BE49-F238E27FC236}">
                <a16:creationId xmlns:a16="http://schemas.microsoft.com/office/drawing/2014/main" id="{96C94A85-7CCB-0147-871E-39AC5C7B7B5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96" name="Marcador de posición de imagen 295">
            <a:extLst>
              <a:ext uri="{FF2B5EF4-FFF2-40B4-BE49-F238E27FC236}">
                <a16:creationId xmlns:a16="http://schemas.microsoft.com/office/drawing/2014/main" id="{CA79006D-C043-8B4D-A65D-31A49FC2EFA0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301" name="CuadroTexto 300">
            <a:extLst>
              <a:ext uri="{FF2B5EF4-FFF2-40B4-BE49-F238E27FC236}">
                <a16:creationId xmlns:a16="http://schemas.microsoft.com/office/drawing/2014/main" id="{8A2080A0-5334-9341-80E6-72D8DE80C34B}"/>
              </a:ext>
            </a:extLst>
          </p:cNvPr>
          <p:cNvSpPr txBox="1"/>
          <p:nvPr/>
        </p:nvSpPr>
        <p:spPr>
          <a:xfrm>
            <a:off x="15118080" y="6248400"/>
            <a:ext cx="184731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850565705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27">
            <a:extLst>
              <a:ext uri="{FF2B5EF4-FFF2-40B4-BE49-F238E27FC236}">
                <a16:creationId xmlns:a16="http://schemas.microsoft.com/office/drawing/2014/main" id="{6437725E-F1E9-CF46-B2EE-9B9FC513C6CB}"/>
              </a:ext>
            </a:extLst>
          </p:cNvPr>
          <p:cNvSpPr/>
          <p:nvPr/>
        </p:nvSpPr>
        <p:spPr>
          <a:xfrm>
            <a:off x="1323657" y="7426995"/>
            <a:ext cx="6825054" cy="136460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1216999"/>
            <a:r>
              <a:rPr lang="en" sz="2756" dirty="0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Big shout-out to the great people that provided us with the free resources of this presentation:</a:t>
            </a:r>
            <a:endParaRPr lang="en-US" sz="2756" dirty="0">
              <a:solidFill>
                <a:schemeClr val="tx2">
                  <a:lumMod val="50000"/>
                </a:schemeClr>
              </a:solidFill>
              <a:latin typeface="Century Gothic" panose="020B0502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3" name="TextBox 9">
            <a:extLst>
              <a:ext uri="{FF2B5EF4-FFF2-40B4-BE49-F238E27FC236}">
                <a16:creationId xmlns:a16="http://schemas.microsoft.com/office/drawing/2014/main" id="{4E7FA1BD-D0CC-A044-ACA6-E74A1B67A5A6}"/>
              </a:ext>
            </a:extLst>
          </p:cNvPr>
          <p:cNvSpPr txBox="1"/>
          <p:nvPr/>
        </p:nvSpPr>
        <p:spPr>
          <a:xfrm>
            <a:off x="1356482" y="9403748"/>
            <a:ext cx="2994939" cy="111953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307703">
              <a:spcAft>
                <a:spcPts val="775"/>
              </a:spcAft>
              <a:defRPr/>
            </a:pPr>
            <a:r>
              <a:rPr lang="es-ES" sz="1206" b="1" kern="0" dirty="0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STOCK IMAGES</a:t>
            </a:r>
            <a:endParaRPr lang="es-ES" sz="1809" b="1" kern="0" dirty="0">
              <a:solidFill>
                <a:schemeClr val="tx2">
                  <a:lumMod val="50000"/>
                </a:schemeClr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307703">
              <a:spcAft>
                <a:spcPts val="775"/>
              </a:spcAft>
              <a:defRPr/>
            </a:pPr>
            <a:r>
              <a:rPr lang="es-ES" sz="2068" kern="0" dirty="0" err="1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sz="2068" kern="0" dirty="0">
              <a:solidFill>
                <a:schemeClr val="tx2">
                  <a:lumMod val="50000"/>
                </a:schemeClr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307703">
              <a:spcAft>
                <a:spcPts val="775"/>
              </a:spcAft>
              <a:defRPr/>
            </a:pPr>
            <a:r>
              <a:rPr lang="es-ES" sz="2068" kern="0" dirty="0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es-ES" sz="2068" kern="0" dirty="0">
              <a:solidFill>
                <a:schemeClr val="tx2">
                  <a:lumMod val="50000"/>
                </a:schemeClr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3A3F2786-450F-EA41-92F5-4CBBE47E006D}"/>
              </a:ext>
            </a:extLst>
          </p:cNvPr>
          <p:cNvSpPr/>
          <p:nvPr/>
        </p:nvSpPr>
        <p:spPr>
          <a:xfrm>
            <a:off x="2124368" y="865262"/>
            <a:ext cx="5380895" cy="136460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1216999"/>
            <a:r>
              <a:rPr lang="en" sz="2756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This template was made specially for you by</a:t>
            </a:r>
          </a:p>
          <a:p>
            <a:pPr algn="ctr" defTabSz="1216999"/>
            <a:r>
              <a:rPr lang="en-US" sz="2756" b="1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</a:p>
        </p:txBody>
      </p:sp>
      <p:sp>
        <p:nvSpPr>
          <p:cNvPr id="5" name="Rectangle 26">
            <a:extLst>
              <a:ext uri="{FF2B5EF4-FFF2-40B4-BE49-F238E27FC236}">
                <a16:creationId xmlns:a16="http://schemas.microsoft.com/office/drawing/2014/main" id="{DC1CAFE4-6C69-5B44-B358-75585087A818}"/>
              </a:ext>
            </a:extLst>
          </p:cNvPr>
          <p:cNvSpPr/>
          <p:nvPr/>
        </p:nvSpPr>
        <p:spPr>
          <a:xfrm>
            <a:off x="2239267" y="5010668"/>
            <a:ext cx="5351379" cy="115429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1216999">
              <a:lnSpc>
                <a:spcPts val="2869"/>
              </a:lnSpc>
            </a:pPr>
            <a:r>
              <a:rPr lang="en" sz="1379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Visit </a:t>
            </a:r>
            <a:r>
              <a:rPr lang="en" sz="1379" dirty="0" err="1">
                <a:solidFill>
                  <a:schemeClr val="accent1">
                    <a:lumMod val="75000"/>
                  </a:schemeClr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  <a:hlinkClick r:id="rId4"/>
              </a:rPr>
              <a:t>slidecoretemplates.com</a:t>
            </a:r>
            <a:r>
              <a:rPr lang="en" sz="1379" dirty="0">
                <a:solidFill>
                  <a:schemeClr val="accent1">
                    <a:lumMod val="75000"/>
                  </a:schemeClr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n" sz="1379" dirty="0">
                <a:solidFill>
                  <a:srgbClr val="011627"/>
                </a:solidFill>
                <a:latin typeface="Century Gothic" panose="020B0502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to get more editable premium presentations for free</a:t>
            </a:r>
          </a:p>
          <a:p>
            <a:pPr algn="ctr" defTabSz="1216999">
              <a:lnSpc>
                <a:spcPts val="2869"/>
              </a:lnSpc>
            </a:pPr>
            <a:endParaRPr lang="en-US" sz="1379" dirty="0">
              <a:solidFill>
                <a:srgbClr val="011627"/>
              </a:solidFill>
              <a:latin typeface="Century Gothic" panose="020B0502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6" name="TextBox 9">
            <a:extLst>
              <a:ext uri="{FF2B5EF4-FFF2-40B4-BE49-F238E27FC236}">
                <a16:creationId xmlns:a16="http://schemas.microsoft.com/office/drawing/2014/main" id="{03223DC0-8784-A74C-8C47-08C949542EDA}"/>
              </a:ext>
            </a:extLst>
          </p:cNvPr>
          <p:cNvSpPr txBox="1"/>
          <p:nvPr/>
        </p:nvSpPr>
        <p:spPr>
          <a:xfrm>
            <a:off x="4580132" y="9403748"/>
            <a:ext cx="3893299" cy="12750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307703">
              <a:spcAft>
                <a:spcPts val="775"/>
              </a:spcAft>
              <a:defRPr/>
            </a:pPr>
            <a:r>
              <a:rPr lang="es-ES" sz="1206" b="1" kern="0" dirty="0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sz="2068" b="1" kern="0" dirty="0">
              <a:solidFill>
                <a:schemeClr val="tx2">
                  <a:lumMod val="50000"/>
                </a:schemeClr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307703">
              <a:spcAft>
                <a:spcPts val="775"/>
              </a:spcAft>
              <a:defRPr/>
            </a:pPr>
            <a:r>
              <a:rPr lang="es-ES" sz="2068" kern="0" dirty="0" err="1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Thick</a:t>
            </a:r>
            <a:r>
              <a:rPr lang="es-ES" sz="2068" kern="0" dirty="0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 </a:t>
            </a:r>
            <a:r>
              <a:rPr lang="es-ES" sz="2068" kern="0" dirty="0" err="1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sz="2068" kern="0" dirty="0">
              <a:solidFill>
                <a:schemeClr val="tx2">
                  <a:lumMod val="50000"/>
                </a:schemeClr>
              </a:solidFill>
              <a:latin typeface="Century Gothic" panose="020B0502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307703">
              <a:spcAft>
                <a:spcPts val="775"/>
              </a:spcAft>
              <a:defRPr/>
            </a:pPr>
            <a:r>
              <a:rPr lang="es-ES" sz="1206" dirty="0">
                <a:solidFill>
                  <a:schemeClr val="tx2">
                    <a:lumMod val="50000"/>
                  </a:schemeClr>
                </a:solidFill>
                <a:latin typeface="Century Gothic" panose="020B0502020202020204" pitchFamily="34" charset="0"/>
                <a:cs typeface="Arial" panose="020B0604020202020204" pitchFamily="34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Nice and Serious</a:t>
            </a:r>
            <a:endParaRPr lang="es-ES" sz="1206" dirty="0">
              <a:solidFill>
                <a:schemeClr val="tx2">
                  <a:lumMod val="50000"/>
                </a:schemeClr>
              </a:solidFill>
              <a:latin typeface="Century Gothic" panose="020B0502020202020204" pitchFamily="34" charset="0"/>
              <a:cs typeface="Arial" panose="020B0604020202020204" pitchFamily="34" charset="0"/>
            </a:endParaRPr>
          </a:p>
          <a:p>
            <a:pPr defTabSz="307703">
              <a:spcAft>
                <a:spcPts val="775"/>
              </a:spcAft>
              <a:defRPr/>
            </a:pPr>
            <a:endParaRPr lang="es-ES" sz="1206" dirty="0">
              <a:solidFill>
                <a:schemeClr val="tx2">
                  <a:lumMod val="50000"/>
                </a:schemeClr>
              </a:solidFill>
              <a:latin typeface="Century Gothic" panose="020B0502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Imagen 6">
            <a:extLst>
              <a:ext uri="{FF2B5EF4-FFF2-40B4-BE49-F238E27FC236}">
                <a16:creationId xmlns:a16="http://schemas.microsoft.com/office/drawing/2014/main" id="{121745C9-B7E4-8842-B57C-6905C2CAA209}"/>
              </a:ext>
            </a:extLst>
          </p:cNvPr>
          <p:cNvPicPr>
            <a:picLocks noChangeAspect="1"/>
          </p:cNvPicPr>
          <p:nvPr/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3483025" y="2257742"/>
            <a:ext cx="2635151" cy="2354168"/>
          </a:xfrm>
          <a:prstGeom prst="rect">
            <a:avLst/>
          </a:prstGeom>
        </p:spPr>
      </p:pic>
      <p:cxnSp>
        <p:nvCxnSpPr>
          <p:cNvPr id="8" name="Conector recto 7">
            <a:extLst>
              <a:ext uri="{FF2B5EF4-FFF2-40B4-BE49-F238E27FC236}">
                <a16:creationId xmlns:a16="http://schemas.microsoft.com/office/drawing/2014/main" id="{B781AB92-EB5F-9E4C-8D20-5D273FB0BB61}"/>
              </a:ext>
            </a:extLst>
          </p:cNvPr>
          <p:cNvCxnSpPr/>
          <p:nvPr/>
        </p:nvCxnSpPr>
        <p:spPr>
          <a:xfrm>
            <a:off x="369277" y="6629475"/>
            <a:ext cx="8862646" cy="0"/>
          </a:xfrm>
          <a:prstGeom prst="line">
            <a:avLst/>
          </a:prstGeom>
          <a:ln>
            <a:solidFill>
              <a:schemeClr val="bg1">
                <a:lumMod val="8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8946586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Tema de 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Century Gothic">
      <a:majorFont>
        <a:latin typeface="Century Gothic" panose="020F0302020204030204"/>
        <a:ea typeface=""/>
        <a:cs typeface=""/>
        <a:font script="Jpan" typeface="メイリオ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entury Gothic" panose="020F0302020204030204"/>
        <a:ea typeface=""/>
        <a:cs typeface=""/>
        <a:font script="Jpan" typeface="メイリオ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Tema de 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Office Theme</Template>
  <TotalTime>311</TotalTime>
  <Words>367</Words>
  <Application>Microsoft Macintosh PowerPoint</Application>
  <PresentationFormat>Papel A3 (297 x 420 mm)</PresentationFormat>
  <Paragraphs>75</Paragraphs>
  <Slides>12</Slides>
  <Notes>0</Notes>
  <HiddenSlides>0</HiddenSlides>
  <MMClips>0</MMClips>
  <ScaleCrop>false</ScaleCrop>
  <HeadingPairs>
    <vt:vector size="6" baseType="variant">
      <vt:variant>
        <vt:lpstr>Fuentes usadas</vt:lpstr>
      </vt:variant>
      <vt:variant>
        <vt:i4>4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12</vt:i4>
      </vt:variant>
    </vt:vector>
  </HeadingPairs>
  <TitlesOfParts>
    <vt:vector size="17" baseType="lpstr">
      <vt:lpstr>Arial</vt:lpstr>
      <vt:lpstr>Century Gothic</vt:lpstr>
      <vt:lpstr>Lobster</vt:lpstr>
      <vt:lpstr>Pacifico</vt:lpstr>
      <vt:lpstr>Tema de Office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Yoli Tamayo</dc:creator>
  <cp:lastModifiedBy>Yoli Tamayo</cp:lastModifiedBy>
  <cp:revision>57</cp:revision>
  <dcterms:created xsi:type="dcterms:W3CDTF">2021-08-16T13:28:48Z</dcterms:created>
  <dcterms:modified xsi:type="dcterms:W3CDTF">2021-08-27T15:51:44Z</dcterms:modified>
</cp:coreProperties>
</file>