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5"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Lst>
  <p:sldSz cy="6858000" cx="12192000"/>
  <p:notesSz cx="6858000" cy="9144000"/>
  <p:embeddedFontLst>
    <p:embeddedFont>
      <p:font typeface="Poppins"/>
      <p:regular r:id="rId23"/>
      <p:bold r:id="rId24"/>
      <p:italic r:id="rId25"/>
      <p:boldItalic r:id="rId26"/>
    </p:embeddedFont>
    <p:embeddedFont>
      <p:font typeface="Barlow Condensed"/>
      <p:regular r:id="rId27"/>
      <p:bold r:id="rId28"/>
      <p:italic r:id="rId29"/>
      <p:boldItalic r:id="rId30"/>
    </p:embeddedFont>
    <p:embeddedFont>
      <p:font typeface="Barlow Medium"/>
      <p:regular r:id="rId31"/>
      <p:bold r:id="rId32"/>
      <p:italic r:id="rId33"/>
      <p:boldItalic r:id="rId34"/>
    </p:embeddedFont>
    <p:embeddedFont>
      <p:font typeface="WindSong Medium"/>
      <p:regular r:id="rId35"/>
    </p:embeddedFont>
    <p:embeddedFont>
      <p:font typeface="Red Hat Mono"/>
      <p:regular r:id="rId36"/>
      <p:bold r:id="rId37"/>
      <p:italic r:id="rId38"/>
      <p:boldItalic r:id="rId39"/>
    </p:embeddedFont>
    <p:embeddedFont>
      <p:font typeface="Homemade Apple"/>
      <p:regular r:id="rId40"/>
    </p:embeddedFont>
    <p:embeddedFont>
      <p:font typeface="WindSong"/>
      <p:regular r:id="rId41"/>
    </p:embeddedFont>
    <p:embeddedFont>
      <p:font typeface="Red Hat Mono Medium"/>
      <p:regular r:id="rId42"/>
      <p:bold r:id="rId43"/>
      <p:italic r:id="rId44"/>
      <p:boldItalic r:id="rId45"/>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747775"/>
          </p15:clr>
        </p15:guide>
        <p15:guide id="2" pos="3840">
          <p15:clr>
            <a:srgbClr val="747775"/>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HomemadeApple-regular.fntdata"/><Relationship Id="rId20" Type="http://schemas.openxmlformats.org/officeDocument/2006/relationships/slide" Target="slides/slide15.xml"/><Relationship Id="rId42" Type="http://schemas.openxmlformats.org/officeDocument/2006/relationships/font" Target="fonts/RedHatMonoMedium-regular.fntdata"/><Relationship Id="rId41" Type="http://schemas.openxmlformats.org/officeDocument/2006/relationships/font" Target="fonts/WindSong-regular.fntdata"/><Relationship Id="rId22" Type="http://schemas.openxmlformats.org/officeDocument/2006/relationships/slide" Target="slides/slide17.xml"/><Relationship Id="rId44" Type="http://schemas.openxmlformats.org/officeDocument/2006/relationships/font" Target="fonts/RedHatMonoMedium-italic.fntdata"/><Relationship Id="rId21" Type="http://schemas.openxmlformats.org/officeDocument/2006/relationships/slide" Target="slides/slide16.xml"/><Relationship Id="rId43" Type="http://schemas.openxmlformats.org/officeDocument/2006/relationships/font" Target="fonts/RedHatMonoMedium-bold.fntdata"/><Relationship Id="rId24" Type="http://schemas.openxmlformats.org/officeDocument/2006/relationships/font" Target="fonts/Poppins-bold.fntdata"/><Relationship Id="rId23" Type="http://schemas.openxmlformats.org/officeDocument/2006/relationships/font" Target="fonts/Poppins-regular.fntdata"/><Relationship Id="rId45" Type="http://schemas.openxmlformats.org/officeDocument/2006/relationships/font" Target="fonts/RedHatMonoMedium-boldItalic.fntdata"/><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font" Target="fonts/Poppins-boldItalic.fntdata"/><Relationship Id="rId25" Type="http://schemas.openxmlformats.org/officeDocument/2006/relationships/font" Target="fonts/Poppins-italic.fntdata"/><Relationship Id="rId28" Type="http://schemas.openxmlformats.org/officeDocument/2006/relationships/font" Target="fonts/BarlowCondensed-bold.fntdata"/><Relationship Id="rId27" Type="http://schemas.openxmlformats.org/officeDocument/2006/relationships/font" Target="fonts/BarlowCondensed-regular.fntdata"/><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BarlowCondensed-italic.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BarlowMedium-regular.fntdata"/><Relationship Id="rId30" Type="http://schemas.openxmlformats.org/officeDocument/2006/relationships/font" Target="fonts/BarlowCondensed-boldItalic.fntdata"/><Relationship Id="rId11" Type="http://schemas.openxmlformats.org/officeDocument/2006/relationships/slide" Target="slides/slide6.xml"/><Relationship Id="rId33" Type="http://schemas.openxmlformats.org/officeDocument/2006/relationships/font" Target="fonts/BarlowMedium-italic.fntdata"/><Relationship Id="rId10" Type="http://schemas.openxmlformats.org/officeDocument/2006/relationships/slide" Target="slides/slide5.xml"/><Relationship Id="rId32" Type="http://schemas.openxmlformats.org/officeDocument/2006/relationships/font" Target="fonts/BarlowMedium-bold.fntdata"/><Relationship Id="rId13" Type="http://schemas.openxmlformats.org/officeDocument/2006/relationships/slide" Target="slides/slide8.xml"/><Relationship Id="rId35" Type="http://schemas.openxmlformats.org/officeDocument/2006/relationships/font" Target="fonts/WindSongMedium-regular.fntdata"/><Relationship Id="rId12" Type="http://schemas.openxmlformats.org/officeDocument/2006/relationships/slide" Target="slides/slide7.xml"/><Relationship Id="rId34" Type="http://schemas.openxmlformats.org/officeDocument/2006/relationships/font" Target="fonts/BarlowMedium-boldItalic.fntdata"/><Relationship Id="rId15" Type="http://schemas.openxmlformats.org/officeDocument/2006/relationships/slide" Target="slides/slide10.xml"/><Relationship Id="rId37" Type="http://schemas.openxmlformats.org/officeDocument/2006/relationships/font" Target="fonts/RedHatMono-bold.fntdata"/><Relationship Id="rId14" Type="http://schemas.openxmlformats.org/officeDocument/2006/relationships/slide" Target="slides/slide9.xml"/><Relationship Id="rId36" Type="http://schemas.openxmlformats.org/officeDocument/2006/relationships/font" Target="fonts/RedHatMono-regular.fntdata"/><Relationship Id="rId17" Type="http://schemas.openxmlformats.org/officeDocument/2006/relationships/slide" Target="slides/slide12.xml"/><Relationship Id="rId39" Type="http://schemas.openxmlformats.org/officeDocument/2006/relationships/font" Target="fonts/RedHatMono-boldItalic.fntdata"/><Relationship Id="rId16" Type="http://schemas.openxmlformats.org/officeDocument/2006/relationships/slide" Target="slides/slide11.xml"/><Relationship Id="rId38" Type="http://schemas.openxmlformats.org/officeDocument/2006/relationships/font" Target="fonts/RedHatMono-italic.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21" name="Shape 2221"/>
        <p:cNvGrpSpPr/>
        <p:nvPr/>
      </p:nvGrpSpPr>
      <p:grpSpPr>
        <a:xfrm>
          <a:off x="0" y="0"/>
          <a:ext cx="0" cy="0"/>
          <a:chOff x="0" y="0"/>
          <a:chExt cx="0" cy="0"/>
        </a:xfrm>
      </p:grpSpPr>
      <p:sp>
        <p:nvSpPr>
          <p:cNvPr id="2222" name="Google Shape;2222;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2223" name="Google Shape;2223;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58" name="Shape 2258"/>
        <p:cNvGrpSpPr/>
        <p:nvPr/>
      </p:nvGrpSpPr>
      <p:grpSpPr>
        <a:xfrm>
          <a:off x="0" y="0"/>
          <a:ext cx="0" cy="0"/>
          <a:chOff x="0" y="0"/>
          <a:chExt cx="0" cy="0"/>
        </a:xfrm>
      </p:grpSpPr>
      <p:sp>
        <p:nvSpPr>
          <p:cNvPr id="2259" name="Google Shape;2259;g1eb2014fdb4_1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60" name="Google Shape;2260;g1eb2014fdb4_1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00" name="Shape 2300"/>
        <p:cNvGrpSpPr/>
        <p:nvPr/>
      </p:nvGrpSpPr>
      <p:grpSpPr>
        <a:xfrm>
          <a:off x="0" y="0"/>
          <a:ext cx="0" cy="0"/>
          <a:chOff x="0" y="0"/>
          <a:chExt cx="0" cy="0"/>
        </a:xfrm>
      </p:grpSpPr>
      <p:sp>
        <p:nvSpPr>
          <p:cNvPr id="2301" name="Google Shape;2301;g1eb2014fdb4_1_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02" name="Google Shape;2302;g1eb2014fdb4_1_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44" name="Shape 2344"/>
        <p:cNvGrpSpPr/>
        <p:nvPr/>
      </p:nvGrpSpPr>
      <p:grpSpPr>
        <a:xfrm>
          <a:off x="0" y="0"/>
          <a:ext cx="0" cy="0"/>
          <a:chOff x="0" y="0"/>
          <a:chExt cx="0" cy="0"/>
        </a:xfrm>
      </p:grpSpPr>
      <p:sp>
        <p:nvSpPr>
          <p:cNvPr id="2345" name="Google Shape;2345;g1eb2014fdb4_1_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46" name="Google Shape;2346;g1eb2014fdb4_1_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55" name="Shape 2355"/>
        <p:cNvGrpSpPr/>
        <p:nvPr/>
      </p:nvGrpSpPr>
      <p:grpSpPr>
        <a:xfrm>
          <a:off x="0" y="0"/>
          <a:ext cx="0" cy="0"/>
          <a:chOff x="0" y="0"/>
          <a:chExt cx="0" cy="0"/>
        </a:xfrm>
      </p:grpSpPr>
      <p:sp>
        <p:nvSpPr>
          <p:cNvPr id="2356" name="Google Shape;2356;g1eb2014fdb4_1_4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57" name="Google Shape;2357;g1eb2014fdb4_1_4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82" name="Shape 2382"/>
        <p:cNvGrpSpPr/>
        <p:nvPr/>
      </p:nvGrpSpPr>
      <p:grpSpPr>
        <a:xfrm>
          <a:off x="0" y="0"/>
          <a:ext cx="0" cy="0"/>
          <a:chOff x="0" y="0"/>
          <a:chExt cx="0" cy="0"/>
        </a:xfrm>
      </p:grpSpPr>
      <p:sp>
        <p:nvSpPr>
          <p:cNvPr id="2383" name="Google Shape;2383;g1eb2014fdb4_1_3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84" name="Google Shape;2384;g1eb2014fdb4_1_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93" name="Shape 2393"/>
        <p:cNvGrpSpPr/>
        <p:nvPr/>
      </p:nvGrpSpPr>
      <p:grpSpPr>
        <a:xfrm>
          <a:off x="0" y="0"/>
          <a:ext cx="0" cy="0"/>
          <a:chOff x="0" y="0"/>
          <a:chExt cx="0" cy="0"/>
        </a:xfrm>
      </p:grpSpPr>
      <p:sp>
        <p:nvSpPr>
          <p:cNvPr id="2394" name="Google Shape;2394;g1eb205fd2b6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95" name="Google Shape;2395;g1eb205fd2b6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02" name="Shape 2402"/>
        <p:cNvGrpSpPr/>
        <p:nvPr/>
      </p:nvGrpSpPr>
      <p:grpSpPr>
        <a:xfrm>
          <a:off x="0" y="0"/>
          <a:ext cx="0" cy="0"/>
          <a:chOff x="0" y="0"/>
          <a:chExt cx="0" cy="0"/>
        </a:xfrm>
      </p:grpSpPr>
      <p:sp>
        <p:nvSpPr>
          <p:cNvPr id="2403" name="Google Shape;2403;g1eb205fd2b6_0_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04" name="Google Shape;2404;g1eb205fd2b6_0_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07" name="Shape 2607"/>
        <p:cNvGrpSpPr/>
        <p:nvPr/>
      </p:nvGrpSpPr>
      <p:grpSpPr>
        <a:xfrm>
          <a:off x="0" y="0"/>
          <a:ext cx="0" cy="0"/>
          <a:chOff x="0" y="0"/>
          <a:chExt cx="0" cy="0"/>
        </a:xfrm>
      </p:grpSpPr>
      <p:sp>
        <p:nvSpPr>
          <p:cNvPr id="2608" name="Google Shape;2608;g1eb205fd2b6_0_4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609" name="Google Shape;2609;g1eb205fd2b6_0_4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31" name="Shape 2631"/>
        <p:cNvGrpSpPr/>
        <p:nvPr/>
      </p:nvGrpSpPr>
      <p:grpSpPr>
        <a:xfrm>
          <a:off x="0" y="0"/>
          <a:ext cx="0" cy="0"/>
          <a:chOff x="0" y="0"/>
          <a:chExt cx="0" cy="0"/>
        </a:xfrm>
      </p:grpSpPr>
      <p:sp>
        <p:nvSpPr>
          <p:cNvPr id="2632" name="Google Shape;2632;g1eb205fd2b6_0_29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633" name="Google Shape;2633;g1eb205fd2b6_0_29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868" name="Shape 2868"/>
        <p:cNvGrpSpPr/>
        <p:nvPr/>
      </p:nvGrpSpPr>
      <p:grpSpPr>
        <a:xfrm>
          <a:off x="0" y="0"/>
          <a:ext cx="0" cy="0"/>
          <a:chOff x="0" y="0"/>
          <a:chExt cx="0" cy="0"/>
        </a:xfrm>
      </p:grpSpPr>
      <p:sp>
        <p:nvSpPr>
          <p:cNvPr id="2869" name="Google Shape;2869;g1eb205fd2b6_0_6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70" name="Google Shape;2870;g1eb205fd2b6_0_6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887" name="Shape 2887"/>
        <p:cNvGrpSpPr/>
        <p:nvPr/>
      </p:nvGrpSpPr>
      <p:grpSpPr>
        <a:xfrm>
          <a:off x="0" y="0"/>
          <a:ext cx="0" cy="0"/>
          <a:chOff x="0" y="0"/>
          <a:chExt cx="0" cy="0"/>
        </a:xfrm>
      </p:grpSpPr>
      <p:sp>
        <p:nvSpPr>
          <p:cNvPr id="2888" name="Google Shape;2888;g1eb205fd2b6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89" name="Google Shape;2889;g1eb205fd2b6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919" name="Shape 2919"/>
        <p:cNvGrpSpPr/>
        <p:nvPr/>
      </p:nvGrpSpPr>
      <p:grpSpPr>
        <a:xfrm>
          <a:off x="0" y="0"/>
          <a:ext cx="0" cy="0"/>
          <a:chOff x="0" y="0"/>
          <a:chExt cx="0" cy="0"/>
        </a:xfrm>
      </p:grpSpPr>
      <p:sp>
        <p:nvSpPr>
          <p:cNvPr id="2920" name="Google Shape;2920;g1eb205fd2b6_0_6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921" name="Google Shape;2921;g1eb205fd2b6_0_6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937" name="Shape 2937"/>
        <p:cNvGrpSpPr/>
        <p:nvPr/>
      </p:nvGrpSpPr>
      <p:grpSpPr>
        <a:xfrm>
          <a:off x="0" y="0"/>
          <a:ext cx="0" cy="0"/>
          <a:chOff x="0" y="0"/>
          <a:chExt cx="0" cy="0"/>
        </a:xfrm>
      </p:grpSpPr>
      <p:sp>
        <p:nvSpPr>
          <p:cNvPr id="2938" name="Google Shape;2938;g1eb205fd2b6_0_20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939" name="Google Shape;2939;g1eb205fd2b6_0_20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59" name="Shape 3159"/>
        <p:cNvGrpSpPr/>
        <p:nvPr/>
      </p:nvGrpSpPr>
      <p:grpSpPr>
        <a:xfrm>
          <a:off x="0" y="0"/>
          <a:ext cx="0" cy="0"/>
          <a:chOff x="0" y="0"/>
          <a:chExt cx="0" cy="0"/>
        </a:xfrm>
      </p:grpSpPr>
      <p:sp>
        <p:nvSpPr>
          <p:cNvPr id="3160" name="Google Shape;3160;g1eb205fd2b6_0_7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161" name="Google Shape;3161;g1eb205fd2b6_0_7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89" name="Shape 3189"/>
        <p:cNvGrpSpPr/>
        <p:nvPr/>
      </p:nvGrpSpPr>
      <p:grpSpPr>
        <a:xfrm>
          <a:off x="0" y="0"/>
          <a:ext cx="0" cy="0"/>
          <a:chOff x="0" y="0"/>
          <a:chExt cx="0" cy="0"/>
        </a:xfrm>
      </p:grpSpPr>
      <p:sp>
        <p:nvSpPr>
          <p:cNvPr id="3190" name="Google Shape;3190;g1eb205fd2b6_0_74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191" name="Google Shape;3191;g1eb205fd2b6_0_74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402" name="Shape 3402"/>
        <p:cNvGrpSpPr/>
        <p:nvPr/>
      </p:nvGrpSpPr>
      <p:grpSpPr>
        <a:xfrm>
          <a:off x="0" y="0"/>
          <a:ext cx="0" cy="0"/>
          <a:chOff x="0" y="0"/>
          <a:chExt cx="0" cy="0"/>
        </a:xfrm>
      </p:grpSpPr>
      <p:sp>
        <p:nvSpPr>
          <p:cNvPr id="3403" name="Google Shape;3403;g1eb205fd2b6_0_6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404" name="Google Shape;3404;g1eb205fd2b6_0_6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8.pn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8.png"/></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2.png"/><Relationship Id="rId11" Type="http://schemas.openxmlformats.org/officeDocument/2006/relationships/image" Target="../media/image6.png"/><Relationship Id="rId10" Type="http://schemas.openxmlformats.org/officeDocument/2006/relationships/image" Target="../media/image3.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4.png"/><Relationship Id="rId7" Type="http://schemas.openxmlformats.org/officeDocument/2006/relationships/hyperlink" Target="https://www.pinterest.com/slidesmania/" TargetMode="External"/><Relationship Id="rId8" Type="http://schemas.openxmlformats.org/officeDocument/2006/relationships/image" Target="../media/image5.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spTree>
      <p:nvGrpSpPr>
        <p:cNvPr id="11" name="Shape 11"/>
        <p:cNvGrpSpPr/>
        <p:nvPr/>
      </p:nvGrpSpPr>
      <p:grpSpPr>
        <a:xfrm>
          <a:off x="0" y="0"/>
          <a:ext cx="0" cy="0"/>
          <a:chOff x="0" y="0"/>
          <a:chExt cx="0" cy="0"/>
        </a:xfrm>
      </p:grpSpPr>
      <p:sp>
        <p:nvSpPr>
          <p:cNvPr id="12" name="Google Shape;12;p2"/>
          <p:cNvSpPr/>
          <p:nvPr/>
        </p:nvSpPr>
        <p:spPr>
          <a:xfrm>
            <a:off x="5204825" y="1489438"/>
            <a:ext cx="6259903" cy="3369473"/>
          </a:xfrm>
          <a:custGeom>
            <a:rect b="b" l="l" r="r" t="t"/>
            <a:pathLst>
              <a:path extrusionOk="0" h="695095" w="574303">
                <a:moveTo>
                  <a:pt x="0" y="0"/>
                </a:moveTo>
                <a:lnTo>
                  <a:pt x="574303" y="0"/>
                </a:lnTo>
                <a:lnTo>
                  <a:pt x="574303" y="695095"/>
                </a:lnTo>
                <a:lnTo>
                  <a:pt x="0" y="695095"/>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 name="Google Shape;13;p2"/>
          <p:cNvSpPr txBox="1"/>
          <p:nvPr>
            <p:ph type="ctrTitle"/>
          </p:nvPr>
        </p:nvSpPr>
        <p:spPr>
          <a:xfrm>
            <a:off x="5379775" y="1720750"/>
            <a:ext cx="5910000" cy="2364000"/>
          </a:xfrm>
          <a:prstGeom prst="rect">
            <a:avLst/>
          </a:prstGeom>
        </p:spPr>
        <p:txBody>
          <a:bodyPr anchorCtr="0" anchor="ctr" bIns="121900" lIns="121900" spcFirstLastPara="1" rIns="121900" wrap="square" tIns="121900">
            <a:normAutofit/>
          </a:bodyPr>
          <a:lstStyle>
            <a:lvl1pPr lvl="0" algn="ctr">
              <a:spcBef>
                <a:spcPts val="0"/>
              </a:spcBef>
              <a:spcAft>
                <a:spcPts val="0"/>
              </a:spcAft>
              <a:buSzPts val="6900"/>
              <a:buNone/>
              <a:defRPr sz="5500"/>
            </a:lvl1pPr>
            <a:lvl2pPr lvl="1" algn="ctr">
              <a:spcBef>
                <a:spcPts val="0"/>
              </a:spcBef>
              <a:spcAft>
                <a:spcPts val="0"/>
              </a:spcAft>
              <a:buSzPts val="6900"/>
              <a:buNone/>
              <a:defRPr sz="6900"/>
            </a:lvl2pPr>
            <a:lvl3pPr lvl="2" algn="ctr">
              <a:spcBef>
                <a:spcPts val="0"/>
              </a:spcBef>
              <a:spcAft>
                <a:spcPts val="0"/>
              </a:spcAft>
              <a:buSzPts val="6900"/>
              <a:buNone/>
              <a:defRPr sz="6900"/>
            </a:lvl3pPr>
            <a:lvl4pPr lvl="3" algn="ctr">
              <a:spcBef>
                <a:spcPts val="0"/>
              </a:spcBef>
              <a:spcAft>
                <a:spcPts val="0"/>
              </a:spcAft>
              <a:buSzPts val="6900"/>
              <a:buNone/>
              <a:defRPr sz="6900"/>
            </a:lvl4pPr>
            <a:lvl5pPr lvl="4" algn="ctr">
              <a:spcBef>
                <a:spcPts val="0"/>
              </a:spcBef>
              <a:spcAft>
                <a:spcPts val="0"/>
              </a:spcAft>
              <a:buSzPts val="6900"/>
              <a:buNone/>
              <a:defRPr sz="6900"/>
            </a:lvl5pPr>
            <a:lvl6pPr lvl="5" algn="ctr">
              <a:spcBef>
                <a:spcPts val="0"/>
              </a:spcBef>
              <a:spcAft>
                <a:spcPts val="0"/>
              </a:spcAft>
              <a:buSzPts val="6900"/>
              <a:buNone/>
              <a:defRPr sz="6900"/>
            </a:lvl6pPr>
            <a:lvl7pPr lvl="6" algn="ctr">
              <a:spcBef>
                <a:spcPts val="0"/>
              </a:spcBef>
              <a:spcAft>
                <a:spcPts val="0"/>
              </a:spcAft>
              <a:buSzPts val="6900"/>
              <a:buNone/>
              <a:defRPr sz="6900"/>
            </a:lvl7pPr>
            <a:lvl8pPr lvl="7" algn="ctr">
              <a:spcBef>
                <a:spcPts val="0"/>
              </a:spcBef>
              <a:spcAft>
                <a:spcPts val="0"/>
              </a:spcAft>
              <a:buSzPts val="6900"/>
              <a:buNone/>
              <a:defRPr sz="6900"/>
            </a:lvl8pPr>
            <a:lvl9pPr lvl="8" algn="ctr">
              <a:spcBef>
                <a:spcPts val="0"/>
              </a:spcBef>
              <a:spcAft>
                <a:spcPts val="0"/>
              </a:spcAft>
              <a:buSzPts val="6900"/>
              <a:buNone/>
              <a:defRPr sz="6900"/>
            </a:lvl9pPr>
          </a:lstStyle>
          <a:p/>
        </p:txBody>
      </p:sp>
      <p:sp>
        <p:nvSpPr>
          <p:cNvPr id="14" name="Google Shape;14;p2"/>
          <p:cNvSpPr txBox="1"/>
          <p:nvPr>
            <p:ph idx="1" type="subTitle"/>
          </p:nvPr>
        </p:nvSpPr>
        <p:spPr>
          <a:xfrm>
            <a:off x="5379775" y="4142801"/>
            <a:ext cx="5910000" cy="484800"/>
          </a:xfrm>
          <a:prstGeom prst="rect">
            <a:avLst/>
          </a:prstGeom>
        </p:spPr>
        <p:txBody>
          <a:bodyPr anchorCtr="0" anchor="t" bIns="121900" lIns="121900" spcFirstLastPara="1" rIns="121900" wrap="square" tIns="121900">
            <a:normAutofit/>
          </a:bodyPr>
          <a:lstStyle>
            <a:lvl1pPr lvl="0" algn="ctr">
              <a:lnSpc>
                <a:spcPct val="100000"/>
              </a:lnSpc>
              <a:spcBef>
                <a:spcPts val="0"/>
              </a:spcBef>
              <a:spcAft>
                <a:spcPts val="0"/>
              </a:spcAft>
              <a:buSzPts val="2000"/>
              <a:buNone/>
              <a:defRPr/>
            </a:lvl1pPr>
            <a:lvl2pPr lvl="1" algn="ctr">
              <a:lnSpc>
                <a:spcPct val="100000"/>
              </a:lnSpc>
              <a:spcBef>
                <a:spcPts val="0"/>
              </a:spcBef>
              <a:spcAft>
                <a:spcPts val="0"/>
              </a:spcAft>
              <a:buSzPts val="2000"/>
              <a:buNone/>
              <a:defRPr sz="2000"/>
            </a:lvl2pPr>
            <a:lvl3pPr lvl="2" algn="ctr">
              <a:lnSpc>
                <a:spcPct val="100000"/>
              </a:lnSpc>
              <a:spcBef>
                <a:spcPts val="0"/>
              </a:spcBef>
              <a:spcAft>
                <a:spcPts val="0"/>
              </a:spcAft>
              <a:buSzPts val="2000"/>
              <a:buNone/>
              <a:defRPr sz="2000"/>
            </a:lvl3pPr>
            <a:lvl4pPr lvl="3" algn="ctr">
              <a:lnSpc>
                <a:spcPct val="100000"/>
              </a:lnSpc>
              <a:spcBef>
                <a:spcPts val="0"/>
              </a:spcBef>
              <a:spcAft>
                <a:spcPts val="0"/>
              </a:spcAft>
              <a:buSzPts val="2000"/>
              <a:buNone/>
              <a:defRPr sz="2000"/>
            </a:lvl4pPr>
            <a:lvl5pPr lvl="4" algn="ctr">
              <a:lnSpc>
                <a:spcPct val="100000"/>
              </a:lnSpc>
              <a:spcBef>
                <a:spcPts val="0"/>
              </a:spcBef>
              <a:spcAft>
                <a:spcPts val="0"/>
              </a:spcAft>
              <a:buSzPts val="2000"/>
              <a:buNone/>
              <a:defRPr sz="2000"/>
            </a:lvl5pPr>
            <a:lvl6pPr lvl="5" algn="ctr">
              <a:lnSpc>
                <a:spcPct val="100000"/>
              </a:lnSpc>
              <a:spcBef>
                <a:spcPts val="0"/>
              </a:spcBef>
              <a:spcAft>
                <a:spcPts val="0"/>
              </a:spcAft>
              <a:buSzPts val="2000"/>
              <a:buNone/>
              <a:defRPr sz="2000"/>
            </a:lvl6pPr>
            <a:lvl7pPr lvl="6" algn="ctr">
              <a:lnSpc>
                <a:spcPct val="100000"/>
              </a:lnSpc>
              <a:spcBef>
                <a:spcPts val="0"/>
              </a:spcBef>
              <a:spcAft>
                <a:spcPts val="0"/>
              </a:spcAft>
              <a:buSzPts val="2000"/>
              <a:buNone/>
              <a:defRPr sz="2000"/>
            </a:lvl7pPr>
            <a:lvl8pPr lvl="7" algn="ctr">
              <a:lnSpc>
                <a:spcPct val="100000"/>
              </a:lnSpc>
              <a:spcBef>
                <a:spcPts val="0"/>
              </a:spcBef>
              <a:spcAft>
                <a:spcPts val="0"/>
              </a:spcAft>
              <a:buSzPts val="2000"/>
              <a:buNone/>
              <a:defRPr sz="2000"/>
            </a:lvl8pPr>
            <a:lvl9pPr lvl="8" algn="ctr">
              <a:lnSpc>
                <a:spcPct val="100000"/>
              </a:lnSpc>
              <a:spcBef>
                <a:spcPts val="0"/>
              </a:spcBef>
              <a:spcAft>
                <a:spcPts val="0"/>
              </a:spcAft>
              <a:buSzPts val="2000"/>
              <a:buNone/>
              <a:defRPr sz="2000"/>
            </a:lvl9pPr>
          </a:lstStyle>
          <a:p/>
        </p:txBody>
      </p:sp>
      <p:sp>
        <p:nvSpPr>
          <p:cNvPr id="15" name="Google Shape;15;p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grpSp>
        <p:nvGrpSpPr>
          <p:cNvPr id="16" name="Google Shape;16;p2"/>
          <p:cNvGrpSpPr/>
          <p:nvPr/>
        </p:nvGrpSpPr>
        <p:grpSpPr>
          <a:xfrm>
            <a:off x="5640462" y="4749267"/>
            <a:ext cx="1248105" cy="1844291"/>
            <a:chOff x="1281430" y="457255"/>
            <a:chExt cx="611068" cy="902958"/>
          </a:xfrm>
        </p:grpSpPr>
        <p:sp>
          <p:nvSpPr>
            <p:cNvPr id="17" name="Google Shape;17;p2"/>
            <p:cNvSpPr/>
            <p:nvPr/>
          </p:nvSpPr>
          <p:spPr>
            <a:xfrm>
              <a:off x="1281430" y="458845"/>
              <a:ext cx="611068" cy="901368"/>
            </a:xfrm>
            <a:custGeom>
              <a:rect b="b" l="l" r="r" t="t"/>
              <a:pathLst>
                <a:path extrusionOk="0" h="582467" w="394874">
                  <a:moveTo>
                    <a:pt x="0" y="0"/>
                  </a:moveTo>
                  <a:lnTo>
                    <a:pt x="394874" y="0"/>
                  </a:lnTo>
                  <a:lnTo>
                    <a:pt x="394874" y="582467"/>
                  </a:lnTo>
                  <a:lnTo>
                    <a:pt x="0" y="582467"/>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 name="Google Shape;18;p2"/>
            <p:cNvSpPr/>
            <p:nvPr/>
          </p:nvSpPr>
          <p:spPr>
            <a:xfrm>
              <a:off x="1281430" y="457255"/>
              <a:ext cx="611068" cy="618101"/>
            </a:xfrm>
            <a:custGeom>
              <a:rect b="b" l="l" r="r" t="t"/>
              <a:pathLst>
                <a:path extrusionOk="0" h="399419" w="394874">
                  <a:moveTo>
                    <a:pt x="0" y="0"/>
                  </a:moveTo>
                  <a:lnTo>
                    <a:pt x="394874" y="0"/>
                  </a:lnTo>
                  <a:lnTo>
                    <a:pt x="394874" y="399419"/>
                  </a:lnTo>
                  <a:lnTo>
                    <a:pt x="0" y="399419"/>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9" name="Google Shape;19;p2"/>
          <p:cNvSpPr/>
          <p:nvPr/>
        </p:nvSpPr>
        <p:spPr>
          <a:xfrm>
            <a:off x="324925" y="249950"/>
            <a:ext cx="1372081" cy="6343423"/>
          </a:xfrm>
          <a:custGeom>
            <a:rect b="b" l="l" r="r" t="t"/>
            <a:pathLst>
              <a:path extrusionOk="0" h="1795732" w="383799">
                <a:moveTo>
                  <a:pt x="0" y="0"/>
                </a:moveTo>
                <a:lnTo>
                  <a:pt x="383800" y="0"/>
                </a:lnTo>
                <a:lnTo>
                  <a:pt x="383800" y="1795733"/>
                </a:lnTo>
                <a:lnTo>
                  <a:pt x="0" y="1795733"/>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0" name="Google Shape;20;p2"/>
          <p:cNvGrpSpPr/>
          <p:nvPr/>
        </p:nvGrpSpPr>
        <p:grpSpPr>
          <a:xfrm>
            <a:off x="478587" y="408157"/>
            <a:ext cx="1078780" cy="5274169"/>
            <a:chOff x="439496" y="243877"/>
            <a:chExt cx="298682" cy="1460220"/>
          </a:xfrm>
        </p:grpSpPr>
        <p:sp>
          <p:nvSpPr>
            <p:cNvPr id="21" name="Google Shape;21;p2"/>
            <p:cNvSpPr/>
            <p:nvPr/>
          </p:nvSpPr>
          <p:spPr>
            <a:xfrm>
              <a:off x="439496" y="243877"/>
              <a:ext cx="298682" cy="195720"/>
            </a:xfrm>
            <a:custGeom>
              <a:rect b="b" l="l" r="r" t="t"/>
              <a:pathLst>
                <a:path extrusionOk="0" h="195720" w="298682">
                  <a:moveTo>
                    <a:pt x="0" y="0"/>
                  </a:moveTo>
                  <a:lnTo>
                    <a:pt x="298683" y="0"/>
                  </a:lnTo>
                  <a:lnTo>
                    <a:pt x="298683" y="195720"/>
                  </a:lnTo>
                  <a:lnTo>
                    <a:pt x="0" y="195720"/>
                  </a:lnTo>
                  <a:lnTo>
                    <a:pt x="0"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 name="Google Shape;22;p2"/>
            <p:cNvSpPr/>
            <p:nvPr/>
          </p:nvSpPr>
          <p:spPr>
            <a:xfrm>
              <a:off x="439496" y="496777"/>
              <a:ext cx="298682" cy="195722"/>
            </a:xfrm>
            <a:custGeom>
              <a:rect b="b" l="l" r="r" t="t"/>
              <a:pathLst>
                <a:path extrusionOk="0" h="195722" w="298682">
                  <a:moveTo>
                    <a:pt x="0" y="0"/>
                  </a:moveTo>
                  <a:lnTo>
                    <a:pt x="298683" y="0"/>
                  </a:lnTo>
                  <a:lnTo>
                    <a:pt x="298683" y="195723"/>
                  </a:lnTo>
                  <a:lnTo>
                    <a:pt x="0" y="195723"/>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 name="Google Shape;23;p2"/>
            <p:cNvSpPr/>
            <p:nvPr/>
          </p:nvSpPr>
          <p:spPr>
            <a:xfrm>
              <a:off x="439496" y="749676"/>
              <a:ext cx="298682" cy="195722"/>
            </a:xfrm>
            <a:custGeom>
              <a:rect b="b" l="l" r="r" t="t"/>
              <a:pathLst>
                <a:path extrusionOk="0" h="195722" w="298682">
                  <a:moveTo>
                    <a:pt x="0" y="0"/>
                  </a:moveTo>
                  <a:lnTo>
                    <a:pt x="298683" y="0"/>
                  </a:lnTo>
                  <a:lnTo>
                    <a:pt x="298683" y="195723"/>
                  </a:lnTo>
                  <a:lnTo>
                    <a:pt x="0" y="195723"/>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 name="Google Shape;24;p2"/>
            <p:cNvSpPr/>
            <p:nvPr/>
          </p:nvSpPr>
          <p:spPr>
            <a:xfrm>
              <a:off x="439496" y="1002578"/>
              <a:ext cx="298682" cy="195718"/>
            </a:xfrm>
            <a:custGeom>
              <a:rect b="b" l="l" r="r" t="t"/>
              <a:pathLst>
                <a:path extrusionOk="0" h="195718" w="298682">
                  <a:moveTo>
                    <a:pt x="0" y="0"/>
                  </a:moveTo>
                  <a:lnTo>
                    <a:pt x="298683" y="0"/>
                  </a:lnTo>
                  <a:lnTo>
                    <a:pt x="298683" y="195719"/>
                  </a:lnTo>
                  <a:lnTo>
                    <a:pt x="0" y="1957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 name="Google Shape;25;p2"/>
            <p:cNvSpPr/>
            <p:nvPr/>
          </p:nvSpPr>
          <p:spPr>
            <a:xfrm>
              <a:off x="439496" y="1255477"/>
              <a:ext cx="298682" cy="195718"/>
            </a:xfrm>
            <a:custGeom>
              <a:rect b="b" l="l" r="r" t="t"/>
              <a:pathLst>
                <a:path extrusionOk="0" h="195718" w="298682">
                  <a:moveTo>
                    <a:pt x="0" y="0"/>
                  </a:moveTo>
                  <a:lnTo>
                    <a:pt x="298683" y="0"/>
                  </a:lnTo>
                  <a:lnTo>
                    <a:pt x="298683" y="195719"/>
                  </a:lnTo>
                  <a:lnTo>
                    <a:pt x="0" y="195719"/>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 name="Google Shape;26;p2"/>
            <p:cNvSpPr/>
            <p:nvPr/>
          </p:nvSpPr>
          <p:spPr>
            <a:xfrm>
              <a:off x="439496" y="1508375"/>
              <a:ext cx="298682" cy="195722"/>
            </a:xfrm>
            <a:custGeom>
              <a:rect b="b" l="l" r="r" t="t"/>
              <a:pathLst>
                <a:path extrusionOk="0" h="195722" w="298682">
                  <a:moveTo>
                    <a:pt x="0" y="0"/>
                  </a:moveTo>
                  <a:lnTo>
                    <a:pt x="298683" y="0"/>
                  </a:lnTo>
                  <a:lnTo>
                    <a:pt x="298683" y="195723"/>
                  </a:lnTo>
                  <a:lnTo>
                    <a:pt x="0" y="195723"/>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 name="Google Shape;27;p2"/>
          <p:cNvGrpSpPr/>
          <p:nvPr/>
        </p:nvGrpSpPr>
        <p:grpSpPr>
          <a:xfrm>
            <a:off x="7149237" y="4749262"/>
            <a:ext cx="1248105" cy="1841050"/>
            <a:chOff x="2109141" y="468195"/>
            <a:chExt cx="611068" cy="901371"/>
          </a:xfrm>
        </p:grpSpPr>
        <p:sp>
          <p:nvSpPr>
            <p:cNvPr id="28" name="Google Shape;28;p2"/>
            <p:cNvSpPr/>
            <p:nvPr/>
          </p:nvSpPr>
          <p:spPr>
            <a:xfrm>
              <a:off x="2109141" y="468195"/>
              <a:ext cx="611068" cy="901371"/>
            </a:xfrm>
            <a:custGeom>
              <a:rect b="b" l="l" r="r" t="t"/>
              <a:pathLst>
                <a:path extrusionOk="0" h="582469" w="394874">
                  <a:moveTo>
                    <a:pt x="0" y="0"/>
                  </a:moveTo>
                  <a:lnTo>
                    <a:pt x="394874" y="0"/>
                  </a:lnTo>
                  <a:lnTo>
                    <a:pt x="394874" y="582470"/>
                  </a:lnTo>
                  <a:lnTo>
                    <a:pt x="0" y="582470"/>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 name="Google Shape;29;p2"/>
            <p:cNvSpPr/>
            <p:nvPr/>
          </p:nvSpPr>
          <p:spPr>
            <a:xfrm>
              <a:off x="2109141" y="468195"/>
              <a:ext cx="611068" cy="618104"/>
            </a:xfrm>
            <a:custGeom>
              <a:rect b="b" l="l" r="r" t="t"/>
              <a:pathLst>
                <a:path extrusionOk="0" h="399421" w="394874">
                  <a:moveTo>
                    <a:pt x="0" y="0"/>
                  </a:moveTo>
                  <a:lnTo>
                    <a:pt x="394874" y="0"/>
                  </a:lnTo>
                  <a:lnTo>
                    <a:pt x="394874" y="399422"/>
                  </a:lnTo>
                  <a:lnTo>
                    <a:pt x="0" y="399422"/>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0" name="Google Shape;30;p2"/>
          <p:cNvSpPr/>
          <p:nvPr/>
        </p:nvSpPr>
        <p:spPr>
          <a:xfrm>
            <a:off x="2059216" y="990343"/>
            <a:ext cx="1371979" cy="1350482"/>
          </a:xfrm>
          <a:custGeom>
            <a:rect b="b" l="l" r="r" t="t"/>
            <a:pathLst>
              <a:path extrusionOk="0" h="572238" w="581347">
                <a:moveTo>
                  <a:pt x="0" y="0"/>
                </a:moveTo>
                <a:lnTo>
                  <a:pt x="581347" y="0"/>
                </a:lnTo>
                <a:lnTo>
                  <a:pt x="581347" y="572239"/>
                </a:lnTo>
                <a:lnTo>
                  <a:pt x="0" y="572239"/>
                </a:lnTo>
                <a:lnTo>
                  <a:pt x="0" y="0"/>
                </a:lnTo>
                <a:close/>
              </a:path>
            </a:pathLst>
          </a:custGeom>
          <a:solidFill>
            <a:srgbClr val="FFFFFF"/>
          </a:solidFill>
          <a:ln>
            <a:noFill/>
          </a:ln>
          <a:effectLst>
            <a:outerShdw blurRad="38100" rotWithShape="0" algn="bl" dir="189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1" name="Google Shape;31;p2"/>
          <p:cNvGrpSpPr/>
          <p:nvPr/>
        </p:nvGrpSpPr>
        <p:grpSpPr>
          <a:xfrm>
            <a:off x="1973687" y="666642"/>
            <a:ext cx="1543721" cy="1673415"/>
            <a:chOff x="1977557" y="1044512"/>
            <a:chExt cx="654452" cy="709435"/>
          </a:xfrm>
        </p:grpSpPr>
        <p:sp>
          <p:nvSpPr>
            <p:cNvPr id="32" name="Google Shape;32;p2"/>
            <p:cNvSpPr/>
            <p:nvPr/>
          </p:nvSpPr>
          <p:spPr>
            <a:xfrm>
              <a:off x="2594143" y="1252024"/>
              <a:ext cx="37866" cy="118350"/>
            </a:xfrm>
            <a:custGeom>
              <a:rect b="b" l="l" r="r" t="t"/>
              <a:pathLst>
                <a:path extrusionOk="0" h="118350" w="37866">
                  <a:moveTo>
                    <a:pt x="0" y="0"/>
                  </a:moveTo>
                  <a:lnTo>
                    <a:pt x="283" y="118351"/>
                  </a:lnTo>
                  <a:lnTo>
                    <a:pt x="37866" y="26029"/>
                  </a:lnTo>
                  <a:lnTo>
                    <a:pt x="0"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 name="Google Shape;33;p2"/>
            <p:cNvSpPr/>
            <p:nvPr/>
          </p:nvSpPr>
          <p:spPr>
            <a:xfrm>
              <a:off x="1977557" y="1253829"/>
              <a:ext cx="35323" cy="109457"/>
            </a:xfrm>
            <a:custGeom>
              <a:rect b="b" l="l" r="r" t="t"/>
              <a:pathLst>
                <a:path extrusionOk="0" h="109457" w="35323">
                  <a:moveTo>
                    <a:pt x="35324" y="0"/>
                  </a:moveTo>
                  <a:lnTo>
                    <a:pt x="0" y="24564"/>
                  </a:lnTo>
                  <a:lnTo>
                    <a:pt x="32713" y="109457"/>
                  </a:lnTo>
                  <a:lnTo>
                    <a:pt x="35324"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 name="Google Shape;34;p2"/>
            <p:cNvSpPr/>
            <p:nvPr/>
          </p:nvSpPr>
          <p:spPr>
            <a:xfrm>
              <a:off x="1977557" y="1278037"/>
              <a:ext cx="654452" cy="475909"/>
            </a:xfrm>
            <a:custGeom>
              <a:rect b="b" l="l" r="r" t="t"/>
              <a:pathLst>
                <a:path extrusionOk="0" h="475909" w="654452">
                  <a:moveTo>
                    <a:pt x="0" y="0"/>
                  </a:moveTo>
                  <a:lnTo>
                    <a:pt x="0" y="475910"/>
                  </a:lnTo>
                  <a:lnTo>
                    <a:pt x="654452" y="475910"/>
                  </a:lnTo>
                  <a:lnTo>
                    <a:pt x="654452" y="0"/>
                  </a:lnTo>
                  <a:lnTo>
                    <a:pt x="322061" y="263464"/>
                  </a:lnTo>
                  <a:lnTo>
                    <a:pt x="0" y="0"/>
                  </a:lnTo>
                  <a:close/>
                </a:path>
              </a:pathLst>
            </a:custGeom>
            <a:solidFill>
              <a:schemeClr val="accent6"/>
            </a:solidFill>
            <a:ln>
              <a:noFill/>
            </a:ln>
            <a:effectLst>
              <a:outerShdw blurRad="38100" rotWithShape="0" dir="162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 name="Google Shape;35;p2"/>
            <p:cNvSpPr/>
            <p:nvPr/>
          </p:nvSpPr>
          <p:spPr>
            <a:xfrm>
              <a:off x="1985848" y="1518730"/>
              <a:ext cx="646161" cy="235217"/>
            </a:xfrm>
            <a:custGeom>
              <a:rect b="b" l="l" r="r" t="t"/>
              <a:pathLst>
                <a:path extrusionOk="0" h="235217" w="646161">
                  <a:moveTo>
                    <a:pt x="316474" y="1"/>
                  </a:moveTo>
                  <a:cubicBezTo>
                    <a:pt x="309074" y="58"/>
                    <a:pt x="301735" y="2223"/>
                    <a:pt x="295578" y="6927"/>
                  </a:cubicBezTo>
                  <a:lnTo>
                    <a:pt x="78655" y="172876"/>
                  </a:lnTo>
                  <a:lnTo>
                    <a:pt x="0" y="232809"/>
                  </a:lnTo>
                  <a:lnTo>
                    <a:pt x="542615" y="234918"/>
                  </a:lnTo>
                  <a:cubicBezTo>
                    <a:pt x="542724" y="234918"/>
                    <a:pt x="646162" y="235217"/>
                    <a:pt x="646162" y="235217"/>
                  </a:cubicBezTo>
                  <a:lnTo>
                    <a:pt x="563507" y="174078"/>
                  </a:lnTo>
                  <a:lnTo>
                    <a:pt x="337674" y="6628"/>
                  </a:lnTo>
                  <a:cubicBezTo>
                    <a:pt x="331448" y="2017"/>
                    <a:pt x="323878" y="-52"/>
                    <a:pt x="316474" y="1"/>
                  </a:cubicBezTo>
                  <a:close/>
                </a:path>
              </a:pathLst>
            </a:custGeom>
            <a:solidFill>
              <a:schemeClr val="accent6"/>
            </a:solidFill>
            <a:ln>
              <a:noFill/>
            </a:ln>
            <a:effectLst>
              <a:outerShdw blurRad="38100" rotWithShape="0" dir="162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 name="Google Shape;36;p2"/>
            <p:cNvSpPr/>
            <p:nvPr/>
          </p:nvSpPr>
          <p:spPr>
            <a:xfrm>
              <a:off x="2106543" y="1044512"/>
              <a:ext cx="392732" cy="137637"/>
            </a:xfrm>
            <a:custGeom>
              <a:rect b="b" l="l" r="r" t="t"/>
              <a:pathLst>
                <a:path extrusionOk="0" h="137637" w="392732">
                  <a:moveTo>
                    <a:pt x="193355" y="1"/>
                  </a:moveTo>
                  <a:cubicBezTo>
                    <a:pt x="185898" y="58"/>
                    <a:pt x="178474" y="2228"/>
                    <a:pt x="172272" y="6927"/>
                  </a:cubicBezTo>
                  <a:lnTo>
                    <a:pt x="0" y="137637"/>
                  </a:lnTo>
                  <a:lnTo>
                    <a:pt x="392733" y="137637"/>
                  </a:lnTo>
                  <a:lnTo>
                    <a:pt x="214737" y="6628"/>
                  </a:lnTo>
                  <a:cubicBezTo>
                    <a:pt x="208466" y="2017"/>
                    <a:pt x="200819" y="-52"/>
                    <a:pt x="193355" y="1"/>
                  </a:cubicBezTo>
                  <a:close/>
                </a:path>
              </a:pathLst>
            </a:custGeom>
            <a:solidFill>
              <a:schemeClr val="accent6"/>
            </a:solidFill>
            <a:ln>
              <a:noFill/>
            </a:ln>
            <a:effectLst>
              <a:outerShdw blurRad="38100" rotWithShape="0" algn="bl" dir="189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7" name="Google Shape;37;p2"/>
          <p:cNvSpPr/>
          <p:nvPr/>
        </p:nvSpPr>
        <p:spPr>
          <a:xfrm>
            <a:off x="10684269" y="4275319"/>
            <a:ext cx="972935" cy="945716"/>
          </a:xfrm>
          <a:custGeom>
            <a:rect b="b" l="l" r="r" t="t"/>
            <a:pathLst>
              <a:path extrusionOk="0" h="611125" w="628714">
                <a:moveTo>
                  <a:pt x="0" y="455305"/>
                </a:moveTo>
                <a:cubicBezTo>
                  <a:pt x="1012" y="456414"/>
                  <a:pt x="2389" y="458353"/>
                  <a:pt x="3198" y="459061"/>
                </a:cubicBezTo>
                <a:cubicBezTo>
                  <a:pt x="6842" y="462259"/>
                  <a:pt x="13926" y="457398"/>
                  <a:pt x="16962" y="461656"/>
                </a:cubicBezTo>
                <a:cubicBezTo>
                  <a:pt x="19836" y="465733"/>
                  <a:pt x="16193" y="468627"/>
                  <a:pt x="17812" y="471752"/>
                </a:cubicBezTo>
                <a:cubicBezTo>
                  <a:pt x="21536" y="478820"/>
                  <a:pt x="26313" y="472554"/>
                  <a:pt x="29228" y="476606"/>
                </a:cubicBezTo>
                <a:cubicBezTo>
                  <a:pt x="32223" y="480824"/>
                  <a:pt x="28985" y="486580"/>
                  <a:pt x="31819" y="491317"/>
                </a:cubicBezTo>
                <a:cubicBezTo>
                  <a:pt x="35745" y="497915"/>
                  <a:pt x="38862" y="489289"/>
                  <a:pt x="42991" y="494778"/>
                </a:cubicBezTo>
                <a:cubicBezTo>
                  <a:pt x="46513" y="499437"/>
                  <a:pt x="39024" y="502567"/>
                  <a:pt x="43032" y="508784"/>
                </a:cubicBezTo>
                <a:cubicBezTo>
                  <a:pt x="48051" y="516520"/>
                  <a:pt x="54610" y="509865"/>
                  <a:pt x="60317" y="515873"/>
                </a:cubicBezTo>
                <a:cubicBezTo>
                  <a:pt x="65377" y="521216"/>
                  <a:pt x="63677" y="528341"/>
                  <a:pt x="68575" y="534587"/>
                </a:cubicBezTo>
                <a:cubicBezTo>
                  <a:pt x="72786" y="539975"/>
                  <a:pt x="80194" y="543607"/>
                  <a:pt x="83149" y="549970"/>
                </a:cubicBezTo>
                <a:cubicBezTo>
                  <a:pt x="85335" y="554711"/>
                  <a:pt x="80598" y="558010"/>
                  <a:pt x="83189" y="562394"/>
                </a:cubicBezTo>
                <a:cubicBezTo>
                  <a:pt x="90962" y="575477"/>
                  <a:pt x="91407" y="564264"/>
                  <a:pt x="96183" y="565742"/>
                </a:cubicBezTo>
                <a:cubicBezTo>
                  <a:pt x="106344" y="568907"/>
                  <a:pt x="101123" y="580193"/>
                  <a:pt x="104563" y="585383"/>
                </a:cubicBezTo>
                <a:lnTo>
                  <a:pt x="105332" y="586205"/>
                </a:lnTo>
                <a:cubicBezTo>
                  <a:pt x="110676" y="592063"/>
                  <a:pt x="113388" y="586423"/>
                  <a:pt x="118772" y="589638"/>
                </a:cubicBezTo>
                <a:cubicBezTo>
                  <a:pt x="119744" y="590217"/>
                  <a:pt x="122132" y="592994"/>
                  <a:pt x="122254" y="594135"/>
                </a:cubicBezTo>
                <a:cubicBezTo>
                  <a:pt x="122577" y="596758"/>
                  <a:pt x="119177" y="599341"/>
                  <a:pt x="121363" y="602774"/>
                </a:cubicBezTo>
                <a:cubicBezTo>
                  <a:pt x="122294" y="604215"/>
                  <a:pt x="128650" y="607332"/>
                  <a:pt x="134560" y="611125"/>
                </a:cubicBezTo>
                <a:lnTo>
                  <a:pt x="628715" y="143773"/>
                </a:lnTo>
                <a:cubicBezTo>
                  <a:pt x="620537" y="134843"/>
                  <a:pt x="611672" y="126152"/>
                  <a:pt x="605802" y="124334"/>
                </a:cubicBezTo>
                <a:cubicBezTo>
                  <a:pt x="601592" y="123023"/>
                  <a:pt x="582687" y="123334"/>
                  <a:pt x="579530" y="114861"/>
                </a:cubicBezTo>
                <a:cubicBezTo>
                  <a:pt x="578235" y="111485"/>
                  <a:pt x="584833" y="109453"/>
                  <a:pt x="582971" y="105357"/>
                </a:cubicBezTo>
                <a:cubicBezTo>
                  <a:pt x="579166" y="97159"/>
                  <a:pt x="563297" y="103304"/>
                  <a:pt x="557832" y="96333"/>
                </a:cubicBezTo>
                <a:cubicBezTo>
                  <a:pt x="549493" y="85683"/>
                  <a:pt x="555079" y="83412"/>
                  <a:pt x="551436" y="74809"/>
                </a:cubicBezTo>
                <a:cubicBezTo>
                  <a:pt x="547955" y="66563"/>
                  <a:pt x="537389" y="67527"/>
                  <a:pt x="533624" y="63556"/>
                </a:cubicBezTo>
                <a:cubicBezTo>
                  <a:pt x="533462" y="63381"/>
                  <a:pt x="534555" y="59463"/>
                  <a:pt x="534069" y="58447"/>
                </a:cubicBezTo>
                <a:cubicBezTo>
                  <a:pt x="532814" y="55747"/>
                  <a:pt x="515610" y="35215"/>
                  <a:pt x="513667" y="34057"/>
                </a:cubicBezTo>
                <a:cubicBezTo>
                  <a:pt x="510185" y="31976"/>
                  <a:pt x="506907" y="38915"/>
                  <a:pt x="499903" y="31466"/>
                </a:cubicBezTo>
                <a:cubicBezTo>
                  <a:pt x="496260" y="27629"/>
                  <a:pt x="498567" y="25050"/>
                  <a:pt x="497232" y="21483"/>
                </a:cubicBezTo>
                <a:cubicBezTo>
                  <a:pt x="496867" y="20455"/>
                  <a:pt x="488731" y="9975"/>
                  <a:pt x="481444" y="0"/>
                </a:cubicBezTo>
                <a:lnTo>
                  <a:pt x="0" y="455305"/>
                </a:lnTo>
                <a:close/>
              </a:path>
            </a:pathLst>
          </a:custGeom>
          <a:solidFill>
            <a:srgbClr val="BBA28E">
              <a:alpha val="23920"/>
            </a:srgbClr>
          </a:solidFill>
          <a:ln>
            <a:noFill/>
          </a:ln>
          <a:effectLst>
            <a:outerShdw blurRad="38100" rotWithShape="0" algn="tl" dir="27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8" name="Google Shape;38;p2"/>
          <p:cNvGrpSpPr/>
          <p:nvPr/>
        </p:nvGrpSpPr>
        <p:grpSpPr>
          <a:xfrm>
            <a:off x="868551" y="331953"/>
            <a:ext cx="298848" cy="298981"/>
            <a:chOff x="2611906" y="2263504"/>
            <a:chExt cx="155788" cy="155784"/>
          </a:xfrm>
        </p:grpSpPr>
        <p:sp>
          <p:nvSpPr>
            <p:cNvPr id="39" name="Google Shape;39;p2"/>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accent3"/>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0" name="Google Shape;40;p2"/>
            <p:cNvGrpSpPr/>
            <p:nvPr/>
          </p:nvGrpSpPr>
          <p:grpSpPr>
            <a:xfrm>
              <a:off x="2611951" y="2265537"/>
              <a:ext cx="155743" cy="153751"/>
              <a:chOff x="2611951" y="2265537"/>
              <a:chExt cx="155743" cy="153751"/>
            </a:xfrm>
          </p:grpSpPr>
          <p:sp>
            <p:nvSpPr>
              <p:cNvPr id="41" name="Google Shape;41;p2"/>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 name="Google Shape;42;p2"/>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3" name="Google Shape;43;p2"/>
            <p:cNvGrpSpPr/>
            <p:nvPr/>
          </p:nvGrpSpPr>
          <p:grpSpPr>
            <a:xfrm>
              <a:off x="2613008" y="2263792"/>
              <a:ext cx="133689" cy="128228"/>
              <a:chOff x="2613008" y="2263792"/>
              <a:chExt cx="133689" cy="128228"/>
            </a:xfrm>
          </p:grpSpPr>
          <p:sp>
            <p:nvSpPr>
              <p:cNvPr id="44" name="Google Shape;44;p2"/>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 name="Google Shape;45;p2"/>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46" name="Google Shape;46;p2"/>
          <p:cNvGrpSpPr/>
          <p:nvPr/>
        </p:nvGrpSpPr>
        <p:grpSpPr>
          <a:xfrm>
            <a:off x="9232062" y="116487"/>
            <a:ext cx="1673477" cy="1673477"/>
            <a:chOff x="1315658" y="1560986"/>
            <a:chExt cx="1080220" cy="1080220"/>
          </a:xfrm>
        </p:grpSpPr>
        <p:sp>
          <p:nvSpPr>
            <p:cNvPr id="47" name="Google Shape;47;p2"/>
            <p:cNvSpPr/>
            <p:nvPr/>
          </p:nvSpPr>
          <p:spPr>
            <a:xfrm>
              <a:off x="1315658" y="1560986"/>
              <a:ext cx="1080220" cy="1080220"/>
            </a:xfrm>
            <a:custGeom>
              <a:rect b="b" l="l" r="r" t="t"/>
              <a:pathLst>
                <a:path extrusionOk="0" h="698042" w="698042">
                  <a:moveTo>
                    <a:pt x="0" y="0"/>
                  </a:moveTo>
                  <a:lnTo>
                    <a:pt x="698043" y="0"/>
                  </a:lnTo>
                  <a:lnTo>
                    <a:pt x="698043" y="698042"/>
                  </a:lnTo>
                  <a:lnTo>
                    <a:pt x="0" y="698042"/>
                  </a:lnTo>
                  <a:lnTo>
                    <a:pt x="0" y="0"/>
                  </a:lnTo>
                  <a:close/>
                </a:path>
              </a:pathLst>
            </a:custGeom>
            <a:solidFill>
              <a:schemeClr val="accent3"/>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8" name="Google Shape;48;p2"/>
            <p:cNvGrpSpPr/>
            <p:nvPr/>
          </p:nvGrpSpPr>
          <p:grpSpPr>
            <a:xfrm>
              <a:off x="1376316" y="1620272"/>
              <a:ext cx="958201" cy="960937"/>
              <a:chOff x="970975" y="975229"/>
              <a:chExt cx="619553" cy="621322"/>
            </a:xfrm>
          </p:grpSpPr>
          <p:grpSp>
            <p:nvGrpSpPr>
              <p:cNvPr id="49" name="Google Shape;49;p2"/>
              <p:cNvGrpSpPr/>
              <p:nvPr/>
            </p:nvGrpSpPr>
            <p:grpSpPr>
              <a:xfrm>
                <a:off x="970975" y="975229"/>
                <a:ext cx="619553" cy="6015"/>
                <a:chOff x="970975" y="975229"/>
                <a:chExt cx="619553" cy="6015"/>
              </a:xfrm>
            </p:grpSpPr>
            <p:sp>
              <p:nvSpPr>
                <p:cNvPr id="50" name="Google Shape;50;p2"/>
                <p:cNvSpPr/>
                <p:nvPr/>
              </p:nvSpPr>
              <p:spPr>
                <a:xfrm>
                  <a:off x="970975" y="975229"/>
                  <a:ext cx="6011" cy="6015"/>
                </a:xfrm>
                <a:custGeom>
                  <a:rect b="b" l="l" r="r" t="t"/>
                  <a:pathLst>
                    <a:path extrusionOk="0" h="6015" w="6011">
                      <a:moveTo>
                        <a:pt x="0" y="3008"/>
                      </a:moveTo>
                      <a:cubicBezTo>
                        <a:pt x="0" y="1348"/>
                        <a:pt x="1344" y="0"/>
                        <a:pt x="3004" y="0"/>
                      </a:cubicBezTo>
                      <a:cubicBezTo>
                        <a:pt x="4667" y="0"/>
                        <a:pt x="6011" y="1348"/>
                        <a:pt x="6011" y="3008"/>
                      </a:cubicBezTo>
                      <a:cubicBezTo>
                        <a:pt x="6011" y="4667"/>
                        <a:pt x="4667"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 name="Google Shape;51;p2"/>
                <p:cNvSpPr/>
                <p:nvPr/>
              </p:nvSpPr>
              <p:spPr>
                <a:xfrm>
                  <a:off x="1339099" y="975229"/>
                  <a:ext cx="6011" cy="6015"/>
                </a:xfrm>
                <a:custGeom>
                  <a:rect b="b" l="l" r="r" t="t"/>
                  <a:pathLst>
                    <a:path extrusionOk="0" h="6015" w="6011">
                      <a:moveTo>
                        <a:pt x="0" y="3008"/>
                      </a:moveTo>
                      <a:cubicBezTo>
                        <a:pt x="0" y="1348"/>
                        <a:pt x="1344" y="0"/>
                        <a:pt x="3004" y="0"/>
                      </a:cubicBezTo>
                      <a:cubicBezTo>
                        <a:pt x="4667" y="0"/>
                        <a:pt x="6011" y="1348"/>
                        <a:pt x="6011" y="3008"/>
                      </a:cubicBezTo>
                      <a:cubicBezTo>
                        <a:pt x="6011" y="4667"/>
                        <a:pt x="4667"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 name="Google Shape;52;p2"/>
                <p:cNvSpPr/>
                <p:nvPr/>
              </p:nvSpPr>
              <p:spPr>
                <a:xfrm>
                  <a:off x="1155035" y="975229"/>
                  <a:ext cx="6015" cy="6015"/>
                </a:xfrm>
                <a:custGeom>
                  <a:rect b="b" l="l" r="r" t="t"/>
                  <a:pathLst>
                    <a:path extrusionOk="0" h="6015" w="6015">
                      <a:moveTo>
                        <a:pt x="0" y="3008"/>
                      </a:moveTo>
                      <a:cubicBezTo>
                        <a:pt x="0" y="1348"/>
                        <a:pt x="1348" y="0"/>
                        <a:pt x="3008" y="0"/>
                      </a:cubicBezTo>
                      <a:cubicBezTo>
                        <a:pt x="4668" y="0"/>
                        <a:pt x="6016" y="1348"/>
                        <a:pt x="6016" y="3008"/>
                      </a:cubicBezTo>
                      <a:cubicBezTo>
                        <a:pt x="6016"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 name="Google Shape;53;p2"/>
                <p:cNvSpPr/>
                <p:nvPr/>
              </p:nvSpPr>
              <p:spPr>
                <a:xfrm>
                  <a:off x="1523159" y="975229"/>
                  <a:ext cx="6015" cy="6015"/>
                </a:xfrm>
                <a:custGeom>
                  <a:rect b="b" l="l" r="r" t="t"/>
                  <a:pathLst>
                    <a:path extrusionOk="0" h="6015" w="6015">
                      <a:moveTo>
                        <a:pt x="0" y="3008"/>
                      </a:moveTo>
                      <a:cubicBezTo>
                        <a:pt x="0" y="1348"/>
                        <a:pt x="1348" y="0"/>
                        <a:pt x="3008" y="0"/>
                      </a:cubicBezTo>
                      <a:cubicBezTo>
                        <a:pt x="4667" y="0"/>
                        <a:pt x="6015" y="1348"/>
                        <a:pt x="6015" y="3008"/>
                      </a:cubicBezTo>
                      <a:cubicBezTo>
                        <a:pt x="6015"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 name="Google Shape;54;p2"/>
                <p:cNvSpPr/>
                <p:nvPr/>
              </p:nvSpPr>
              <p:spPr>
                <a:xfrm>
                  <a:off x="1032328" y="975229"/>
                  <a:ext cx="6011" cy="6015"/>
                </a:xfrm>
                <a:custGeom>
                  <a:rect b="b" l="l" r="r" t="t"/>
                  <a:pathLst>
                    <a:path extrusionOk="0" h="6015" w="6011">
                      <a:moveTo>
                        <a:pt x="0" y="3008"/>
                      </a:moveTo>
                      <a:cubicBezTo>
                        <a:pt x="0" y="1348"/>
                        <a:pt x="1344" y="0"/>
                        <a:pt x="3008" y="0"/>
                      </a:cubicBezTo>
                      <a:cubicBezTo>
                        <a:pt x="4667" y="0"/>
                        <a:pt x="6011" y="1348"/>
                        <a:pt x="6011" y="3008"/>
                      </a:cubicBezTo>
                      <a:cubicBezTo>
                        <a:pt x="6011" y="4667"/>
                        <a:pt x="4667" y="6016"/>
                        <a:pt x="3008"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 name="Google Shape;55;p2"/>
                <p:cNvSpPr/>
                <p:nvPr/>
              </p:nvSpPr>
              <p:spPr>
                <a:xfrm>
                  <a:off x="1400452" y="975229"/>
                  <a:ext cx="6011" cy="6015"/>
                </a:xfrm>
                <a:custGeom>
                  <a:rect b="b" l="l" r="r" t="t"/>
                  <a:pathLst>
                    <a:path extrusionOk="0" h="6015" w="6011">
                      <a:moveTo>
                        <a:pt x="0" y="3008"/>
                      </a:moveTo>
                      <a:cubicBezTo>
                        <a:pt x="0" y="1348"/>
                        <a:pt x="1344" y="0"/>
                        <a:pt x="3008" y="0"/>
                      </a:cubicBezTo>
                      <a:cubicBezTo>
                        <a:pt x="4668" y="0"/>
                        <a:pt x="6012" y="1348"/>
                        <a:pt x="6012" y="3008"/>
                      </a:cubicBezTo>
                      <a:cubicBezTo>
                        <a:pt x="6012" y="4667"/>
                        <a:pt x="4668" y="6016"/>
                        <a:pt x="3008"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 name="Google Shape;56;p2"/>
                <p:cNvSpPr/>
                <p:nvPr/>
              </p:nvSpPr>
              <p:spPr>
                <a:xfrm>
                  <a:off x="1216388" y="975229"/>
                  <a:ext cx="6015" cy="6015"/>
                </a:xfrm>
                <a:custGeom>
                  <a:rect b="b" l="l" r="r" t="t"/>
                  <a:pathLst>
                    <a:path extrusionOk="0" h="6015" w="6015">
                      <a:moveTo>
                        <a:pt x="0" y="3008"/>
                      </a:moveTo>
                      <a:cubicBezTo>
                        <a:pt x="0" y="1348"/>
                        <a:pt x="1348" y="0"/>
                        <a:pt x="3008" y="0"/>
                      </a:cubicBezTo>
                      <a:cubicBezTo>
                        <a:pt x="4668" y="0"/>
                        <a:pt x="6015" y="1348"/>
                        <a:pt x="6015" y="3008"/>
                      </a:cubicBezTo>
                      <a:cubicBezTo>
                        <a:pt x="6015"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 name="Google Shape;57;p2"/>
                <p:cNvSpPr/>
                <p:nvPr/>
              </p:nvSpPr>
              <p:spPr>
                <a:xfrm>
                  <a:off x="1584513" y="975229"/>
                  <a:ext cx="6015" cy="6015"/>
                </a:xfrm>
                <a:custGeom>
                  <a:rect b="b" l="l" r="r" t="t"/>
                  <a:pathLst>
                    <a:path extrusionOk="0" h="6015" w="6015">
                      <a:moveTo>
                        <a:pt x="0" y="3008"/>
                      </a:moveTo>
                      <a:cubicBezTo>
                        <a:pt x="0" y="1348"/>
                        <a:pt x="1348" y="0"/>
                        <a:pt x="3008" y="0"/>
                      </a:cubicBezTo>
                      <a:cubicBezTo>
                        <a:pt x="4667" y="0"/>
                        <a:pt x="6015" y="1348"/>
                        <a:pt x="6015" y="3008"/>
                      </a:cubicBezTo>
                      <a:cubicBezTo>
                        <a:pt x="6015"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 name="Google Shape;58;p2"/>
                <p:cNvSpPr/>
                <p:nvPr/>
              </p:nvSpPr>
              <p:spPr>
                <a:xfrm>
                  <a:off x="1093681" y="975229"/>
                  <a:ext cx="6011" cy="6015"/>
                </a:xfrm>
                <a:custGeom>
                  <a:rect b="b" l="l" r="r" t="t"/>
                  <a:pathLst>
                    <a:path extrusionOk="0" h="6015" w="6011">
                      <a:moveTo>
                        <a:pt x="0" y="3008"/>
                      </a:moveTo>
                      <a:cubicBezTo>
                        <a:pt x="0" y="1348"/>
                        <a:pt x="1348" y="0"/>
                        <a:pt x="3008" y="0"/>
                      </a:cubicBezTo>
                      <a:cubicBezTo>
                        <a:pt x="4667" y="0"/>
                        <a:pt x="6011" y="1348"/>
                        <a:pt x="6011" y="3008"/>
                      </a:cubicBezTo>
                      <a:cubicBezTo>
                        <a:pt x="6011"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 name="Google Shape;59;p2"/>
                <p:cNvSpPr/>
                <p:nvPr/>
              </p:nvSpPr>
              <p:spPr>
                <a:xfrm>
                  <a:off x="1461806" y="975229"/>
                  <a:ext cx="6011" cy="6015"/>
                </a:xfrm>
                <a:custGeom>
                  <a:rect b="b" l="l" r="r" t="t"/>
                  <a:pathLst>
                    <a:path extrusionOk="0" h="6015" w="6011">
                      <a:moveTo>
                        <a:pt x="0" y="3008"/>
                      </a:moveTo>
                      <a:cubicBezTo>
                        <a:pt x="0" y="1348"/>
                        <a:pt x="1348" y="0"/>
                        <a:pt x="3008" y="0"/>
                      </a:cubicBezTo>
                      <a:cubicBezTo>
                        <a:pt x="4668" y="0"/>
                        <a:pt x="6012" y="1348"/>
                        <a:pt x="6012" y="3008"/>
                      </a:cubicBezTo>
                      <a:cubicBezTo>
                        <a:pt x="6012"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 name="Google Shape;60;p2"/>
                <p:cNvSpPr/>
                <p:nvPr/>
              </p:nvSpPr>
              <p:spPr>
                <a:xfrm>
                  <a:off x="1277746" y="975229"/>
                  <a:ext cx="6011" cy="6015"/>
                </a:xfrm>
                <a:custGeom>
                  <a:rect b="b" l="l" r="r" t="t"/>
                  <a:pathLst>
                    <a:path extrusionOk="0" h="6015" w="6011">
                      <a:moveTo>
                        <a:pt x="0" y="3008"/>
                      </a:moveTo>
                      <a:cubicBezTo>
                        <a:pt x="0" y="1348"/>
                        <a:pt x="1344" y="0"/>
                        <a:pt x="3004" y="0"/>
                      </a:cubicBezTo>
                      <a:cubicBezTo>
                        <a:pt x="4663" y="0"/>
                        <a:pt x="6011" y="1348"/>
                        <a:pt x="6011" y="3008"/>
                      </a:cubicBezTo>
                      <a:cubicBezTo>
                        <a:pt x="6011" y="4667"/>
                        <a:pt x="4663"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1" name="Google Shape;61;p2"/>
              <p:cNvGrpSpPr/>
              <p:nvPr/>
            </p:nvGrpSpPr>
            <p:grpSpPr>
              <a:xfrm>
                <a:off x="970975" y="1326837"/>
                <a:ext cx="619553" cy="6011"/>
                <a:chOff x="970975" y="1326837"/>
                <a:chExt cx="619553" cy="6011"/>
              </a:xfrm>
            </p:grpSpPr>
            <p:sp>
              <p:nvSpPr>
                <p:cNvPr id="62" name="Google Shape;62;p2"/>
                <p:cNvSpPr/>
                <p:nvPr/>
              </p:nvSpPr>
              <p:spPr>
                <a:xfrm>
                  <a:off x="970975" y="132683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 name="Google Shape;63;p2"/>
                <p:cNvSpPr/>
                <p:nvPr/>
              </p:nvSpPr>
              <p:spPr>
                <a:xfrm>
                  <a:off x="1339099" y="132683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 name="Google Shape;64;p2"/>
                <p:cNvSpPr/>
                <p:nvPr/>
              </p:nvSpPr>
              <p:spPr>
                <a:xfrm>
                  <a:off x="1155035" y="1326837"/>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 name="Google Shape;65;p2"/>
                <p:cNvSpPr/>
                <p:nvPr/>
              </p:nvSpPr>
              <p:spPr>
                <a:xfrm>
                  <a:off x="1523159" y="132683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 name="Google Shape;66;p2"/>
                <p:cNvSpPr/>
                <p:nvPr/>
              </p:nvSpPr>
              <p:spPr>
                <a:xfrm>
                  <a:off x="1032328" y="1326837"/>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 name="Google Shape;67;p2"/>
                <p:cNvSpPr/>
                <p:nvPr/>
              </p:nvSpPr>
              <p:spPr>
                <a:xfrm>
                  <a:off x="1400452" y="1326837"/>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 name="Google Shape;68;p2"/>
                <p:cNvSpPr/>
                <p:nvPr/>
              </p:nvSpPr>
              <p:spPr>
                <a:xfrm>
                  <a:off x="1216388" y="1326837"/>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 name="Google Shape;69;p2"/>
                <p:cNvSpPr/>
                <p:nvPr/>
              </p:nvSpPr>
              <p:spPr>
                <a:xfrm>
                  <a:off x="1584513" y="132683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 name="Google Shape;70;p2"/>
                <p:cNvSpPr/>
                <p:nvPr/>
              </p:nvSpPr>
              <p:spPr>
                <a:xfrm>
                  <a:off x="1093681" y="1326837"/>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 name="Google Shape;71;p2"/>
                <p:cNvSpPr/>
                <p:nvPr/>
              </p:nvSpPr>
              <p:spPr>
                <a:xfrm>
                  <a:off x="1461806" y="1326837"/>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 name="Google Shape;72;p2"/>
                <p:cNvSpPr/>
                <p:nvPr/>
              </p:nvSpPr>
              <p:spPr>
                <a:xfrm>
                  <a:off x="1277746" y="1326837"/>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3" name="Google Shape;73;p2"/>
              <p:cNvGrpSpPr/>
              <p:nvPr/>
            </p:nvGrpSpPr>
            <p:grpSpPr>
              <a:xfrm>
                <a:off x="970975" y="1151035"/>
                <a:ext cx="619553" cy="6011"/>
                <a:chOff x="970975" y="1151035"/>
                <a:chExt cx="619553" cy="6011"/>
              </a:xfrm>
            </p:grpSpPr>
            <p:sp>
              <p:nvSpPr>
                <p:cNvPr id="74" name="Google Shape;74;p2"/>
                <p:cNvSpPr/>
                <p:nvPr/>
              </p:nvSpPr>
              <p:spPr>
                <a:xfrm>
                  <a:off x="970975" y="115103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 name="Google Shape;75;p2"/>
                <p:cNvSpPr/>
                <p:nvPr/>
              </p:nvSpPr>
              <p:spPr>
                <a:xfrm>
                  <a:off x="1339099" y="115103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 name="Google Shape;76;p2"/>
                <p:cNvSpPr/>
                <p:nvPr/>
              </p:nvSpPr>
              <p:spPr>
                <a:xfrm>
                  <a:off x="1155035" y="1151035"/>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 name="Google Shape;77;p2"/>
                <p:cNvSpPr/>
                <p:nvPr/>
              </p:nvSpPr>
              <p:spPr>
                <a:xfrm>
                  <a:off x="1523159" y="115103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 name="Google Shape;78;p2"/>
                <p:cNvSpPr/>
                <p:nvPr/>
              </p:nvSpPr>
              <p:spPr>
                <a:xfrm>
                  <a:off x="1032328" y="1151035"/>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 name="Google Shape;79;p2"/>
                <p:cNvSpPr/>
                <p:nvPr/>
              </p:nvSpPr>
              <p:spPr>
                <a:xfrm>
                  <a:off x="1400452" y="1151035"/>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 name="Google Shape;80;p2"/>
                <p:cNvSpPr/>
                <p:nvPr/>
              </p:nvSpPr>
              <p:spPr>
                <a:xfrm>
                  <a:off x="1216388" y="1151035"/>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 name="Google Shape;81;p2"/>
                <p:cNvSpPr/>
                <p:nvPr/>
              </p:nvSpPr>
              <p:spPr>
                <a:xfrm>
                  <a:off x="1584513" y="115103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 name="Google Shape;82;p2"/>
                <p:cNvSpPr/>
                <p:nvPr/>
              </p:nvSpPr>
              <p:spPr>
                <a:xfrm>
                  <a:off x="1093681" y="1151035"/>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 name="Google Shape;83;p2"/>
                <p:cNvSpPr/>
                <p:nvPr/>
              </p:nvSpPr>
              <p:spPr>
                <a:xfrm>
                  <a:off x="1461806" y="1151035"/>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 name="Google Shape;84;p2"/>
                <p:cNvSpPr/>
                <p:nvPr/>
              </p:nvSpPr>
              <p:spPr>
                <a:xfrm>
                  <a:off x="1277746" y="1151035"/>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5" name="Google Shape;85;p2"/>
              <p:cNvGrpSpPr/>
              <p:nvPr/>
            </p:nvGrpSpPr>
            <p:grpSpPr>
              <a:xfrm>
                <a:off x="970975" y="1502639"/>
                <a:ext cx="619553" cy="6011"/>
                <a:chOff x="970975" y="1502639"/>
                <a:chExt cx="619553" cy="6011"/>
              </a:xfrm>
            </p:grpSpPr>
            <p:sp>
              <p:nvSpPr>
                <p:cNvPr id="86" name="Google Shape;86;p2"/>
                <p:cNvSpPr/>
                <p:nvPr/>
              </p:nvSpPr>
              <p:spPr>
                <a:xfrm>
                  <a:off x="970975" y="150263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 name="Google Shape;87;p2"/>
                <p:cNvSpPr/>
                <p:nvPr/>
              </p:nvSpPr>
              <p:spPr>
                <a:xfrm>
                  <a:off x="1339099" y="150263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 name="Google Shape;88;p2"/>
                <p:cNvSpPr/>
                <p:nvPr/>
              </p:nvSpPr>
              <p:spPr>
                <a:xfrm>
                  <a:off x="1155035" y="1502639"/>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 name="Google Shape;89;p2"/>
                <p:cNvSpPr/>
                <p:nvPr/>
              </p:nvSpPr>
              <p:spPr>
                <a:xfrm>
                  <a:off x="1523159" y="150263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 name="Google Shape;90;p2"/>
                <p:cNvSpPr/>
                <p:nvPr/>
              </p:nvSpPr>
              <p:spPr>
                <a:xfrm>
                  <a:off x="1032328" y="1502639"/>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 name="Google Shape;91;p2"/>
                <p:cNvSpPr/>
                <p:nvPr/>
              </p:nvSpPr>
              <p:spPr>
                <a:xfrm>
                  <a:off x="1400452" y="1502639"/>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 name="Google Shape;92;p2"/>
                <p:cNvSpPr/>
                <p:nvPr/>
              </p:nvSpPr>
              <p:spPr>
                <a:xfrm>
                  <a:off x="1216388" y="1502639"/>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 name="Google Shape;93;p2"/>
                <p:cNvSpPr/>
                <p:nvPr/>
              </p:nvSpPr>
              <p:spPr>
                <a:xfrm>
                  <a:off x="1584513" y="150263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 name="Google Shape;94;p2"/>
                <p:cNvSpPr/>
                <p:nvPr/>
              </p:nvSpPr>
              <p:spPr>
                <a:xfrm>
                  <a:off x="1093681" y="1502639"/>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 name="Google Shape;95;p2"/>
                <p:cNvSpPr/>
                <p:nvPr/>
              </p:nvSpPr>
              <p:spPr>
                <a:xfrm>
                  <a:off x="1461806" y="1502639"/>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 name="Google Shape;96;p2"/>
                <p:cNvSpPr/>
                <p:nvPr/>
              </p:nvSpPr>
              <p:spPr>
                <a:xfrm>
                  <a:off x="1277746" y="1502639"/>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7" name="Google Shape;97;p2"/>
              <p:cNvGrpSpPr/>
              <p:nvPr/>
            </p:nvGrpSpPr>
            <p:grpSpPr>
              <a:xfrm>
                <a:off x="970975" y="1063134"/>
                <a:ext cx="619553" cy="6011"/>
                <a:chOff x="970975" y="1063134"/>
                <a:chExt cx="619553" cy="6011"/>
              </a:xfrm>
            </p:grpSpPr>
            <p:sp>
              <p:nvSpPr>
                <p:cNvPr id="98" name="Google Shape;98;p2"/>
                <p:cNvSpPr/>
                <p:nvPr/>
              </p:nvSpPr>
              <p:spPr>
                <a:xfrm>
                  <a:off x="970975" y="106313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 name="Google Shape;99;p2"/>
                <p:cNvSpPr/>
                <p:nvPr/>
              </p:nvSpPr>
              <p:spPr>
                <a:xfrm>
                  <a:off x="1339099" y="106313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 name="Google Shape;100;p2"/>
                <p:cNvSpPr/>
                <p:nvPr/>
              </p:nvSpPr>
              <p:spPr>
                <a:xfrm>
                  <a:off x="1155035" y="1063134"/>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 name="Google Shape;101;p2"/>
                <p:cNvSpPr/>
                <p:nvPr/>
              </p:nvSpPr>
              <p:spPr>
                <a:xfrm>
                  <a:off x="1523159" y="106313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 name="Google Shape;102;p2"/>
                <p:cNvSpPr/>
                <p:nvPr/>
              </p:nvSpPr>
              <p:spPr>
                <a:xfrm>
                  <a:off x="1032328" y="1063134"/>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 name="Google Shape;103;p2"/>
                <p:cNvSpPr/>
                <p:nvPr/>
              </p:nvSpPr>
              <p:spPr>
                <a:xfrm>
                  <a:off x="1400452" y="1063134"/>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 name="Google Shape;104;p2"/>
                <p:cNvSpPr/>
                <p:nvPr/>
              </p:nvSpPr>
              <p:spPr>
                <a:xfrm>
                  <a:off x="1216388" y="1063134"/>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 name="Google Shape;105;p2"/>
                <p:cNvSpPr/>
                <p:nvPr/>
              </p:nvSpPr>
              <p:spPr>
                <a:xfrm>
                  <a:off x="1584513" y="106313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 name="Google Shape;106;p2"/>
                <p:cNvSpPr/>
                <p:nvPr/>
              </p:nvSpPr>
              <p:spPr>
                <a:xfrm>
                  <a:off x="1093681" y="1063134"/>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 name="Google Shape;107;p2"/>
                <p:cNvSpPr/>
                <p:nvPr/>
              </p:nvSpPr>
              <p:spPr>
                <a:xfrm>
                  <a:off x="1461806" y="1063134"/>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 name="Google Shape;108;p2"/>
                <p:cNvSpPr/>
                <p:nvPr/>
              </p:nvSpPr>
              <p:spPr>
                <a:xfrm>
                  <a:off x="1277746" y="1063134"/>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9" name="Google Shape;109;p2"/>
              <p:cNvGrpSpPr/>
              <p:nvPr/>
            </p:nvGrpSpPr>
            <p:grpSpPr>
              <a:xfrm>
                <a:off x="970975" y="1414738"/>
                <a:ext cx="619553" cy="6011"/>
                <a:chOff x="970975" y="1414738"/>
                <a:chExt cx="619553" cy="6011"/>
              </a:xfrm>
            </p:grpSpPr>
            <p:sp>
              <p:nvSpPr>
                <p:cNvPr id="110" name="Google Shape;110;p2"/>
                <p:cNvSpPr/>
                <p:nvPr/>
              </p:nvSpPr>
              <p:spPr>
                <a:xfrm>
                  <a:off x="970975" y="1414738"/>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 name="Google Shape;111;p2"/>
                <p:cNvSpPr/>
                <p:nvPr/>
              </p:nvSpPr>
              <p:spPr>
                <a:xfrm>
                  <a:off x="1339099" y="1414738"/>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 name="Google Shape;112;p2"/>
                <p:cNvSpPr/>
                <p:nvPr/>
              </p:nvSpPr>
              <p:spPr>
                <a:xfrm>
                  <a:off x="1155035" y="1414738"/>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 name="Google Shape;113;p2"/>
                <p:cNvSpPr/>
                <p:nvPr/>
              </p:nvSpPr>
              <p:spPr>
                <a:xfrm>
                  <a:off x="1523159" y="1414738"/>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 name="Google Shape;114;p2"/>
                <p:cNvSpPr/>
                <p:nvPr/>
              </p:nvSpPr>
              <p:spPr>
                <a:xfrm>
                  <a:off x="1032328" y="1414738"/>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 name="Google Shape;115;p2"/>
                <p:cNvSpPr/>
                <p:nvPr/>
              </p:nvSpPr>
              <p:spPr>
                <a:xfrm>
                  <a:off x="1400452" y="1414738"/>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 name="Google Shape;116;p2"/>
                <p:cNvSpPr/>
                <p:nvPr/>
              </p:nvSpPr>
              <p:spPr>
                <a:xfrm>
                  <a:off x="1216388" y="1414738"/>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 name="Google Shape;117;p2"/>
                <p:cNvSpPr/>
                <p:nvPr/>
              </p:nvSpPr>
              <p:spPr>
                <a:xfrm>
                  <a:off x="1584513" y="1414738"/>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 name="Google Shape;118;p2"/>
                <p:cNvSpPr/>
                <p:nvPr/>
              </p:nvSpPr>
              <p:spPr>
                <a:xfrm>
                  <a:off x="1093681" y="1414738"/>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 name="Google Shape;119;p2"/>
                <p:cNvSpPr/>
                <p:nvPr/>
              </p:nvSpPr>
              <p:spPr>
                <a:xfrm>
                  <a:off x="1461806" y="1414738"/>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0" name="Google Shape;120;p2"/>
                <p:cNvSpPr/>
                <p:nvPr/>
              </p:nvSpPr>
              <p:spPr>
                <a:xfrm>
                  <a:off x="1277746" y="1414738"/>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1" name="Google Shape;121;p2"/>
              <p:cNvGrpSpPr/>
              <p:nvPr/>
            </p:nvGrpSpPr>
            <p:grpSpPr>
              <a:xfrm>
                <a:off x="970975" y="1238936"/>
                <a:ext cx="619553" cy="6011"/>
                <a:chOff x="970975" y="1238936"/>
                <a:chExt cx="619553" cy="6011"/>
              </a:xfrm>
            </p:grpSpPr>
            <p:sp>
              <p:nvSpPr>
                <p:cNvPr id="122" name="Google Shape;122;p2"/>
                <p:cNvSpPr/>
                <p:nvPr/>
              </p:nvSpPr>
              <p:spPr>
                <a:xfrm>
                  <a:off x="970975" y="123893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 name="Google Shape;123;p2"/>
                <p:cNvSpPr/>
                <p:nvPr/>
              </p:nvSpPr>
              <p:spPr>
                <a:xfrm>
                  <a:off x="1339099" y="123893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 name="Google Shape;124;p2"/>
                <p:cNvSpPr/>
                <p:nvPr/>
              </p:nvSpPr>
              <p:spPr>
                <a:xfrm>
                  <a:off x="1155035" y="1238936"/>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 name="Google Shape;125;p2"/>
                <p:cNvSpPr/>
                <p:nvPr/>
              </p:nvSpPr>
              <p:spPr>
                <a:xfrm>
                  <a:off x="1523159" y="123893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6" name="Google Shape;126;p2"/>
                <p:cNvSpPr/>
                <p:nvPr/>
              </p:nvSpPr>
              <p:spPr>
                <a:xfrm>
                  <a:off x="1032328" y="1238936"/>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7"/>
                        <a:pt x="4667"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7" name="Google Shape;127;p2"/>
                <p:cNvSpPr/>
                <p:nvPr/>
              </p:nvSpPr>
              <p:spPr>
                <a:xfrm>
                  <a:off x="1400452" y="1238936"/>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7"/>
                        <a:pt x="4668"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 name="Google Shape;128;p2"/>
                <p:cNvSpPr/>
                <p:nvPr/>
              </p:nvSpPr>
              <p:spPr>
                <a:xfrm>
                  <a:off x="1216388" y="1238936"/>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 name="Google Shape;129;p2"/>
                <p:cNvSpPr/>
                <p:nvPr/>
              </p:nvSpPr>
              <p:spPr>
                <a:xfrm>
                  <a:off x="1584513" y="123893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 name="Google Shape;130;p2"/>
                <p:cNvSpPr/>
                <p:nvPr/>
              </p:nvSpPr>
              <p:spPr>
                <a:xfrm>
                  <a:off x="1093681" y="1238936"/>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 name="Google Shape;131;p2"/>
                <p:cNvSpPr/>
                <p:nvPr/>
              </p:nvSpPr>
              <p:spPr>
                <a:xfrm>
                  <a:off x="1461806" y="1238936"/>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 name="Google Shape;132;p2"/>
                <p:cNvSpPr/>
                <p:nvPr/>
              </p:nvSpPr>
              <p:spPr>
                <a:xfrm>
                  <a:off x="1277746" y="1238936"/>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7"/>
                        <a:pt x="4663"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3" name="Google Shape;133;p2"/>
              <p:cNvGrpSpPr/>
              <p:nvPr/>
            </p:nvGrpSpPr>
            <p:grpSpPr>
              <a:xfrm>
                <a:off x="970975" y="1590540"/>
                <a:ext cx="619553" cy="6011"/>
                <a:chOff x="970975" y="1590540"/>
                <a:chExt cx="619553" cy="6011"/>
              </a:xfrm>
            </p:grpSpPr>
            <p:sp>
              <p:nvSpPr>
                <p:cNvPr id="134" name="Google Shape;134;p2"/>
                <p:cNvSpPr/>
                <p:nvPr/>
              </p:nvSpPr>
              <p:spPr>
                <a:xfrm>
                  <a:off x="970975" y="1590540"/>
                  <a:ext cx="6011" cy="6011"/>
                </a:xfrm>
                <a:custGeom>
                  <a:rect b="b" l="l" r="r" t="t"/>
                  <a:pathLst>
                    <a:path extrusionOk="0" h="6011" w="6011">
                      <a:moveTo>
                        <a:pt x="0" y="3008"/>
                      </a:moveTo>
                      <a:cubicBezTo>
                        <a:pt x="0" y="1348"/>
                        <a:pt x="1344" y="0"/>
                        <a:pt x="3004" y="0"/>
                      </a:cubicBezTo>
                      <a:cubicBezTo>
                        <a:pt x="4667" y="0"/>
                        <a:pt x="6011" y="1348"/>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 name="Google Shape;135;p2"/>
                <p:cNvSpPr/>
                <p:nvPr/>
              </p:nvSpPr>
              <p:spPr>
                <a:xfrm>
                  <a:off x="1339099" y="1590540"/>
                  <a:ext cx="6011" cy="6011"/>
                </a:xfrm>
                <a:custGeom>
                  <a:rect b="b" l="l" r="r" t="t"/>
                  <a:pathLst>
                    <a:path extrusionOk="0" h="6011" w="6011">
                      <a:moveTo>
                        <a:pt x="0" y="3008"/>
                      </a:moveTo>
                      <a:cubicBezTo>
                        <a:pt x="0" y="1348"/>
                        <a:pt x="1344" y="0"/>
                        <a:pt x="3004" y="0"/>
                      </a:cubicBezTo>
                      <a:cubicBezTo>
                        <a:pt x="4667" y="0"/>
                        <a:pt x="6011" y="1348"/>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 name="Google Shape;136;p2"/>
                <p:cNvSpPr/>
                <p:nvPr/>
              </p:nvSpPr>
              <p:spPr>
                <a:xfrm>
                  <a:off x="1155035" y="1590540"/>
                  <a:ext cx="6015" cy="6011"/>
                </a:xfrm>
                <a:custGeom>
                  <a:rect b="b" l="l" r="r" t="t"/>
                  <a:pathLst>
                    <a:path extrusionOk="0" h="6011" w="6015">
                      <a:moveTo>
                        <a:pt x="0" y="3008"/>
                      </a:moveTo>
                      <a:cubicBezTo>
                        <a:pt x="0" y="1348"/>
                        <a:pt x="1348" y="0"/>
                        <a:pt x="3008" y="0"/>
                      </a:cubicBezTo>
                      <a:cubicBezTo>
                        <a:pt x="4668" y="0"/>
                        <a:pt x="6016" y="1348"/>
                        <a:pt x="6016" y="3008"/>
                      </a:cubicBezTo>
                      <a:cubicBezTo>
                        <a:pt x="6016"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 name="Google Shape;137;p2"/>
                <p:cNvSpPr/>
                <p:nvPr/>
              </p:nvSpPr>
              <p:spPr>
                <a:xfrm>
                  <a:off x="1523159" y="1590540"/>
                  <a:ext cx="6015" cy="6011"/>
                </a:xfrm>
                <a:custGeom>
                  <a:rect b="b" l="l" r="r" t="t"/>
                  <a:pathLst>
                    <a:path extrusionOk="0" h="6011" w="6015">
                      <a:moveTo>
                        <a:pt x="0" y="3008"/>
                      </a:moveTo>
                      <a:cubicBezTo>
                        <a:pt x="0" y="1348"/>
                        <a:pt x="1348" y="0"/>
                        <a:pt x="3008" y="0"/>
                      </a:cubicBezTo>
                      <a:cubicBezTo>
                        <a:pt x="4667" y="0"/>
                        <a:pt x="6015" y="1348"/>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 name="Google Shape;138;p2"/>
                <p:cNvSpPr/>
                <p:nvPr/>
              </p:nvSpPr>
              <p:spPr>
                <a:xfrm>
                  <a:off x="1032328" y="1590540"/>
                  <a:ext cx="6011" cy="6011"/>
                </a:xfrm>
                <a:custGeom>
                  <a:rect b="b" l="l" r="r" t="t"/>
                  <a:pathLst>
                    <a:path extrusionOk="0" h="6011" w="6011">
                      <a:moveTo>
                        <a:pt x="0" y="3008"/>
                      </a:moveTo>
                      <a:cubicBezTo>
                        <a:pt x="0" y="1348"/>
                        <a:pt x="1344" y="0"/>
                        <a:pt x="3008" y="0"/>
                      </a:cubicBezTo>
                      <a:cubicBezTo>
                        <a:pt x="4667" y="0"/>
                        <a:pt x="6011" y="1348"/>
                        <a:pt x="6011" y="3008"/>
                      </a:cubicBezTo>
                      <a:cubicBezTo>
                        <a:pt x="6011" y="4668"/>
                        <a:pt x="4667"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 name="Google Shape;139;p2"/>
                <p:cNvSpPr/>
                <p:nvPr/>
              </p:nvSpPr>
              <p:spPr>
                <a:xfrm>
                  <a:off x="1400452" y="1590540"/>
                  <a:ext cx="6011" cy="6011"/>
                </a:xfrm>
                <a:custGeom>
                  <a:rect b="b" l="l" r="r" t="t"/>
                  <a:pathLst>
                    <a:path extrusionOk="0" h="6011" w="6011">
                      <a:moveTo>
                        <a:pt x="0" y="3008"/>
                      </a:moveTo>
                      <a:cubicBezTo>
                        <a:pt x="0" y="1348"/>
                        <a:pt x="1344" y="0"/>
                        <a:pt x="3008" y="0"/>
                      </a:cubicBezTo>
                      <a:cubicBezTo>
                        <a:pt x="4668" y="0"/>
                        <a:pt x="6012" y="1348"/>
                        <a:pt x="6012" y="3008"/>
                      </a:cubicBezTo>
                      <a:cubicBezTo>
                        <a:pt x="6012" y="4668"/>
                        <a:pt x="4668"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 name="Google Shape;140;p2"/>
                <p:cNvSpPr/>
                <p:nvPr/>
              </p:nvSpPr>
              <p:spPr>
                <a:xfrm>
                  <a:off x="1216388" y="1590540"/>
                  <a:ext cx="6015" cy="6011"/>
                </a:xfrm>
                <a:custGeom>
                  <a:rect b="b" l="l" r="r" t="t"/>
                  <a:pathLst>
                    <a:path extrusionOk="0" h="6011" w="6015">
                      <a:moveTo>
                        <a:pt x="0" y="3008"/>
                      </a:moveTo>
                      <a:cubicBezTo>
                        <a:pt x="0" y="1348"/>
                        <a:pt x="1348" y="0"/>
                        <a:pt x="3008" y="0"/>
                      </a:cubicBezTo>
                      <a:cubicBezTo>
                        <a:pt x="4668" y="0"/>
                        <a:pt x="6015" y="1348"/>
                        <a:pt x="6015" y="3008"/>
                      </a:cubicBezTo>
                      <a:cubicBezTo>
                        <a:pt x="6015"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 name="Google Shape;141;p2"/>
                <p:cNvSpPr/>
                <p:nvPr/>
              </p:nvSpPr>
              <p:spPr>
                <a:xfrm>
                  <a:off x="1584513" y="1590540"/>
                  <a:ext cx="6015" cy="6011"/>
                </a:xfrm>
                <a:custGeom>
                  <a:rect b="b" l="l" r="r" t="t"/>
                  <a:pathLst>
                    <a:path extrusionOk="0" h="6011" w="6015">
                      <a:moveTo>
                        <a:pt x="0" y="3008"/>
                      </a:moveTo>
                      <a:cubicBezTo>
                        <a:pt x="0" y="1348"/>
                        <a:pt x="1348" y="0"/>
                        <a:pt x="3008" y="0"/>
                      </a:cubicBezTo>
                      <a:cubicBezTo>
                        <a:pt x="4667" y="0"/>
                        <a:pt x="6015" y="1348"/>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 name="Google Shape;142;p2"/>
                <p:cNvSpPr/>
                <p:nvPr/>
              </p:nvSpPr>
              <p:spPr>
                <a:xfrm>
                  <a:off x="1093681" y="1590540"/>
                  <a:ext cx="6011" cy="6011"/>
                </a:xfrm>
                <a:custGeom>
                  <a:rect b="b" l="l" r="r" t="t"/>
                  <a:pathLst>
                    <a:path extrusionOk="0" h="6011" w="6011">
                      <a:moveTo>
                        <a:pt x="0" y="3008"/>
                      </a:moveTo>
                      <a:cubicBezTo>
                        <a:pt x="0" y="1348"/>
                        <a:pt x="1348" y="0"/>
                        <a:pt x="3008" y="0"/>
                      </a:cubicBezTo>
                      <a:cubicBezTo>
                        <a:pt x="4667" y="0"/>
                        <a:pt x="6011" y="1348"/>
                        <a:pt x="6011" y="3008"/>
                      </a:cubicBezTo>
                      <a:cubicBezTo>
                        <a:pt x="6011"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 name="Google Shape;143;p2"/>
                <p:cNvSpPr/>
                <p:nvPr/>
              </p:nvSpPr>
              <p:spPr>
                <a:xfrm>
                  <a:off x="1461806" y="1590540"/>
                  <a:ext cx="6011" cy="6011"/>
                </a:xfrm>
                <a:custGeom>
                  <a:rect b="b" l="l" r="r" t="t"/>
                  <a:pathLst>
                    <a:path extrusionOk="0" h="6011" w="6011">
                      <a:moveTo>
                        <a:pt x="0" y="3008"/>
                      </a:moveTo>
                      <a:cubicBezTo>
                        <a:pt x="0" y="1348"/>
                        <a:pt x="1348" y="0"/>
                        <a:pt x="3008" y="0"/>
                      </a:cubicBezTo>
                      <a:cubicBezTo>
                        <a:pt x="4668" y="0"/>
                        <a:pt x="6012" y="1348"/>
                        <a:pt x="6012" y="3008"/>
                      </a:cubicBezTo>
                      <a:cubicBezTo>
                        <a:pt x="6012"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 name="Google Shape;144;p2"/>
                <p:cNvSpPr/>
                <p:nvPr/>
              </p:nvSpPr>
              <p:spPr>
                <a:xfrm>
                  <a:off x="1277746" y="1590540"/>
                  <a:ext cx="6011" cy="6011"/>
                </a:xfrm>
                <a:custGeom>
                  <a:rect b="b" l="l" r="r" t="t"/>
                  <a:pathLst>
                    <a:path extrusionOk="0" h="6011" w="6011">
                      <a:moveTo>
                        <a:pt x="0" y="3008"/>
                      </a:moveTo>
                      <a:cubicBezTo>
                        <a:pt x="0" y="1348"/>
                        <a:pt x="1344" y="0"/>
                        <a:pt x="3004" y="0"/>
                      </a:cubicBezTo>
                      <a:cubicBezTo>
                        <a:pt x="4663" y="0"/>
                        <a:pt x="6011" y="1348"/>
                        <a:pt x="6011" y="3008"/>
                      </a:cubicBezTo>
                      <a:cubicBezTo>
                        <a:pt x="6011" y="4668"/>
                        <a:pt x="4663"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5" name="Google Shape;145;p2"/>
              <p:cNvGrpSpPr/>
              <p:nvPr/>
            </p:nvGrpSpPr>
            <p:grpSpPr>
              <a:xfrm>
                <a:off x="970975" y="1019184"/>
                <a:ext cx="619553" cy="6011"/>
                <a:chOff x="970975" y="1019184"/>
                <a:chExt cx="619553" cy="6011"/>
              </a:xfrm>
            </p:grpSpPr>
            <p:sp>
              <p:nvSpPr>
                <p:cNvPr id="146" name="Google Shape;146;p2"/>
                <p:cNvSpPr/>
                <p:nvPr/>
              </p:nvSpPr>
              <p:spPr>
                <a:xfrm>
                  <a:off x="970975" y="101918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 name="Google Shape;147;p2"/>
                <p:cNvSpPr/>
                <p:nvPr/>
              </p:nvSpPr>
              <p:spPr>
                <a:xfrm>
                  <a:off x="1339099" y="101918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 name="Google Shape;148;p2"/>
                <p:cNvSpPr/>
                <p:nvPr/>
              </p:nvSpPr>
              <p:spPr>
                <a:xfrm>
                  <a:off x="1155035" y="1019184"/>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 name="Google Shape;149;p2"/>
                <p:cNvSpPr/>
                <p:nvPr/>
              </p:nvSpPr>
              <p:spPr>
                <a:xfrm>
                  <a:off x="1523159" y="101918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 name="Google Shape;150;p2"/>
                <p:cNvSpPr/>
                <p:nvPr/>
              </p:nvSpPr>
              <p:spPr>
                <a:xfrm>
                  <a:off x="1032328" y="1019184"/>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 name="Google Shape;151;p2"/>
                <p:cNvSpPr/>
                <p:nvPr/>
              </p:nvSpPr>
              <p:spPr>
                <a:xfrm>
                  <a:off x="1400452" y="1019184"/>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 name="Google Shape;152;p2"/>
                <p:cNvSpPr/>
                <p:nvPr/>
              </p:nvSpPr>
              <p:spPr>
                <a:xfrm>
                  <a:off x="1216388" y="1019184"/>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 name="Google Shape;153;p2"/>
                <p:cNvSpPr/>
                <p:nvPr/>
              </p:nvSpPr>
              <p:spPr>
                <a:xfrm>
                  <a:off x="1584513" y="101918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 name="Google Shape;154;p2"/>
                <p:cNvSpPr/>
                <p:nvPr/>
              </p:nvSpPr>
              <p:spPr>
                <a:xfrm>
                  <a:off x="1093681" y="1019184"/>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 name="Google Shape;155;p2"/>
                <p:cNvSpPr/>
                <p:nvPr/>
              </p:nvSpPr>
              <p:spPr>
                <a:xfrm>
                  <a:off x="1461806" y="1019184"/>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 name="Google Shape;156;p2"/>
                <p:cNvSpPr/>
                <p:nvPr/>
              </p:nvSpPr>
              <p:spPr>
                <a:xfrm>
                  <a:off x="1277746" y="1019184"/>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7" name="Google Shape;157;p2"/>
              <p:cNvGrpSpPr/>
              <p:nvPr/>
            </p:nvGrpSpPr>
            <p:grpSpPr>
              <a:xfrm>
                <a:off x="970975" y="1370788"/>
                <a:ext cx="619553" cy="6011"/>
                <a:chOff x="970975" y="1370788"/>
                <a:chExt cx="619553" cy="6011"/>
              </a:xfrm>
            </p:grpSpPr>
            <p:sp>
              <p:nvSpPr>
                <p:cNvPr id="158" name="Google Shape;158;p2"/>
                <p:cNvSpPr/>
                <p:nvPr/>
              </p:nvSpPr>
              <p:spPr>
                <a:xfrm>
                  <a:off x="970975" y="1370788"/>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 name="Google Shape;159;p2"/>
                <p:cNvSpPr/>
                <p:nvPr/>
              </p:nvSpPr>
              <p:spPr>
                <a:xfrm>
                  <a:off x="1339099" y="1370788"/>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 name="Google Shape;160;p2"/>
                <p:cNvSpPr/>
                <p:nvPr/>
              </p:nvSpPr>
              <p:spPr>
                <a:xfrm>
                  <a:off x="1155035" y="1370788"/>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 name="Google Shape;161;p2"/>
                <p:cNvSpPr/>
                <p:nvPr/>
              </p:nvSpPr>
              <p:spPr>
                <a:xfrm>
                  <a:off x="1523159" y="1370788"/>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 name="Google Shape;162;p2"/>
                <p:cNvSpPr/>
                <p:nvPr/>
              </p:nvSpPr>
              <p:spPr>
                <a:xfrm>
                  <a:off x="1032328" y="1370788"/>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 name="Google Shape;163;p2"/>
                <p:cNvSpPr/>
                <p:nvPr/>
              </p:nvSpPr>
              <p:spPr>
                <a:xfrm>
                  <a:off x="1400452" y="1370788"/>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 name="Google Shape;164;p2"/>
                <p:cNvSpPr/>
                <p:nvPr/>
              </p:nvSpPr>
              <p:spPr>
                <a:xfrm>
                  <a:off x="1216388" y="1370788"/>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 name="Google Shape;165;p2"/>
                <p:cNvSpPr/>
                <p:nvPr/>
              </p:nvSpPr>
              <p:spPr>
                <a:xfrm>
                  <a:off x="1584513" y="1370788"/>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 name="Google Shape;166;p2"/>
                <p:cNvSpPr/>
                <p:nvPr/>
              </p:nvSpPr>
              <p:spPr>
                <a:xfrm>
                  <a:off x="1093681" y="1370788"/>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 name="Google Shape;167;p2"/>
                <p:cNvSpPr/>
                <p:nvPr/>
              </p:nvSpPr>
              <p:spPr>
                <a:xfrm>
                  <a:off x="1461806" y="1370788"/>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 name="Google Shape;168;p2"/>
                <p:cNvSpPr/>
                <p:nvPr/>
              </p:nvSpPr>
              <p:spPr>
                <a:xfrm>
                  <a:off x="1277746" y="1370788"/>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9" name="Google Shape;169;p2"/>
              <p:cNvGrpSpPr/>
              <p:nvPr/>
            </p:nvGrpSpPr>
            <p:grpSpPr>
              <a:xfrm>
                <a:off x="970975" y="1194986"/>
                <a:ext cx="619553" cy="6011"/>
                <a:chOff x="970975" y="1194986"/>
                <a:chExt cx="619553" cy="6011"/>
              </a:xfrm>
            </p:grpSpPr>
            <p:sp>
              <p:nvSpPr>
                <p:cNvPr id="170" name="Google Shape;170;p2"/>
                <p:cNvSpPr/>
                <p:nvPr/>
              </p:nvSpPr>
              <p:spPr>
                <a:xfrm>
                  <a:off x="970975" y="119498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 name="Google Shape;171;p2"/>
                <p:cNvSpPr/>
                <p:nvPr/>
              </p:nvSpPr>
              <p:spPr>
                <a:xfrm>
                  <a:off x="1339099" y="119498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 name="Google Shape;172;p2"/>
                <p:cNvSpPr/>
                <p:nvPr/>
              </p:nvSpPr>
              <p:spPr>
                <a:xfrm>
                  <a:off x="1155035" y="1194986"/>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 name="Google Shape;173;p2"/>
                <p:cNvSpPr/>
                <p:nvPr/>
              </p:nvSpPr>
              <p:spPr>
                <a:xfrm>
                  <a:off x="1523159" y="119498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 name="Google Shape;174;p2"/>
                <p:cNvSpPr/>
                <p:nvPr/>
              </p:nvSpPr>
              <p:spPr>
                <a:xfrm>
                  <a:off x="1032328" y="1194986"/>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7"/>
                        <a:pt x="4667"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 name="Google Shape;175;p2"/>
                <p:cNvSpPr/>
                <p:nvPr/>
              </p:nvSpPr>
              <p:spPr>
                <a:xfrm>
                  <a:off x="1400452" y="1194986"/>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7"/>
                        <a:pt x="4668"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 name="Google Shape;176;p2"/>
                <p:cNvSpPr/>
                <p:nvPr/>
              </p:nvSpPr>
              <p:spPr>
                <a:xfrm>
                  <a:off x="1216388" y="1194986"/>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 name="Google Shape;177;p2"/>
                <p:cNvSpPr/>
                <p:nvPr/>
              </p:nvSpPr>
              <p:spPr>
                <a:xfrm>
                  <a:off x="1584513" y="119498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 name="Google Shape;178;p2"/>
                <p:cNvSpPr/>
                <p:nvPr/>
              </p:nvSpPr>
              <p:spPr>
                <a:xfrm>
                  <a:off x="1093681" y="1194986"/>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 name="Google Shape;179;p2"/>
                <p:cNvSpPr/>
                <p:nvPr/>
              </p:nvSpPr>
              <p:spPr>
                <a:xfrm>
                  <a:off x="1461806" y="1194986"/>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 name="Google Shape;180;p2"/>
                <p:cNvSpPr/>
                <p:nvPr/>
              </p:nvSpPr>
              <p:spPr>
                <a:xfrm>
                  <a:off x="1277746" y="1194986"/>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7"/>
                        <a:pt x="4663"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1" name="Google Shape;181;p2"/>
              <p:cNvGrpSpPr/>
              <p:nvPr/>
            </p:nvGrpSpPr>
            <p:grpSpPr>
              <a:xfrm>
                <a:off x="970975" y="1546590"/>
                <a:ext cx="619553" cy="6011"/>
                <a:chOff x="970975" y="1546590"/>
                <a:chExt cx="619553" cy="6011"/>
              </a:xfrm>
            </p:grpSpPr>
            <p:sp>
              <p:nvSpPr>
                <p:cNvPr id="182" name="Google Shape;182;p2"/>
                <p:cNvSpPr/>
                <p:nvPr/>
              </p:nvSpPr>
              <p:spPr>
                <a:xfrm>
                  <a:off x="970975" y="1546590"/>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 name="Google Shape;183;p2"/>
                <p:cNvSpPr/>
                <p:nvPr/>
              </p:nvSpPr>
              <p:spPr>
                <a:xfrm>
                  <a:off x="1339099" y="1546590"/>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 name="Google Shape;184;p2"/>
                <p:cNvSpPr/>
                <p:nvPr/>
              </p:nvSpPr>
              <p:spPr>
                <a:xfrm>
                  <a:off x="1155035" y="1546590"/>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 name="Google Shape;185;p2"/>
                <p:cNvSpPr/>
                <p:nvPr/>
              </p:nvSpPr>
              <p:spPr>
                <a:xfrm>
                  <a:off x="1523159" y="1546590"/>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 name="Google Shape;186;p2"/>
                <p:cNvSpPr/>
                <p:nvPr/>
              </p:nvSpPr>
              <p:spPr>
                <a:xfrm>
                  <a:off x="1032328" y="1546590"/>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8"/>
                        <a:pt x="4667"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 name="Google Shape;187;p2"/>
                <p:cNvSpPr/>
                <p:nvPr/>
              </p:nvSpPr>
              <p:spPr>
                <a:xfrm>
                  <a:off x="1400452" y="1546590"/>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8"/>
                        <a:pt x="4668"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 name="Google Shape;188;p2"/>
                <p:cNvSpPr/>
                <p:nvPr/>
              </p:nvSpPr>
              <p:spPr>
                <a:xfrm>
                  <a:off x="1216388" y="1546590"/>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 name="Google Shape;189;p2"/>
                <p:cNvSpPr/>
                <p:nvPr/>
              </p:nvSpPr>
              <p:spPr>
                <a:xfrm>
                  <a:off x="1584513" y="1546590"/>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 name="Google Shape;190;p2"/>
                <p:cNvSpPr/>
                <p:nvPr/>
              </p:nvSpPr>
              <p:spPr>
                <a:xfrm>
                  <a:off x="1093681" y="1546590"/>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 name="Google Shape;191;p2"/>
                <p:cNvSpPr/>
                <p:nvPr/>
              </p:nvSpPr>
              <p:spPr>
                <a:xfrm>
                  <a:off x="1461806" y="1546590"/>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 name="Google Shape;192;p2"/>
                <p:cNvSpPr/>
                <p:nvPr/>
              </p:nvSpPr>
              <p:spPr>
                <a:xfrm>
                  <a:off x="1277746" y="1546590"/>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8"/>
                        <a:pt x="4663"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3" name="Google Shape;193;p2"/>
              <p:cNvGrpSpPr/>
              <p:nvPr/>
            </p:nvGrpSpPr>
            <p:grpSpPr>
              <a:xfrm>
                <a:off x="970975" y="1107085"/>
                <a:ext cx="619553" cy="6011"/>
                <a:chOff x="970975" y="1107085"/>
                <a:chExt cx="619553" cy="6011"/>
              </a:xfrm>
            </p:grpSpPr>
            <p:sp>
              <p:nvSpPr>
                <p:cNvPr id="194" name="Google Shape;194;p2"/>
                <p:cNvSpPr/>
                <p:nvPr/>
              </p:nvSpPr>
              <p:spPr>
                <a:xfrm>
                  <a:off x="970975" y="110708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 name="Google Shape;195;p2"/>
                <p:cNvSpPr/>
                <p:nvPr/>
              </p:nvSpPr>
              <p:spPr>
                <a:xfrm>
                  <a:off x="1339099" y="110708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 name="Google Shape;196;p2"/>
                <p:cNvSpPr/>
                <p:nvPr/>
              </p:nvSpPr>
              <p:spPr>
                <a:xfrm>
                  <a:off x="1155035" y="1107085"/>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 name="Google Shape;197;p2"/>
                <p:cNvSpPr/>
                <p:nvPr/>
              </p:nvSpPr>
              <p:spPr>
                <a:xfrm>
                  <a:off x="1523159" y="110708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 name="Google Shape;198;p2"/>
                <p:cNvSpPr/>
                <p:nvPr/>
              </p:nvSpPr>
              <p:spPr>
                <a:xfrm>
                  <a:off x="1032328" y="1107085"/>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 name="Google Shape;199;p2"/>
                <p:cNvSpPr/>
                <p:nvPr/>
              </p:nvSpPr>
              <p:spPr>
                <a:xfrm>
                  <a:off x="1400452" y="1107085"/>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 name="Google Shape;200;p2"/>
                <p:cNvSpPr/>
                <p:nvPr/>
              </p:nvSpPr>
              <p:spPr>
                <a:xfrm>
                  <a:off x="1216388" y="1107085"/>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 name="Google Shape;201;p2"/>
                <p:cNvSpPr/>
                <p:nvPr/>
              </p:nvSpPr>
              <p:spPr>
                <a:xfrm>
                  <a:off x="1584513" y="110708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 name="Google Shape;202;p2"/>
                <p:cNvSpPr/>
                <p:nvPr/>
              </p:nvSpPr>
              <p:spPr>
                <a:xfrm>
                  <a:off x="1093681" y="1107085"/>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 name="Google Shape;203;p2"/>
                <p:cNvSpPr/>
                <p:nvPr/>
              </p:nvSpPr>
              <p:spPr>
                <a:xfrm>
                  <a:off x="1461806" y="1107085"/>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 name="Google Shape;204;p2"/>
                <p:cNvSpPr/>
                <p:nvPr/>
              </p:nvSpPr>
              <p:spPr>
                <a:xfrm>
                  <a:off x="1277746" y="1107085"/>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5" name="Google Shape;205;p2"/>
              <p:cNvGrpSpPr/>
              <p:nvPr/>
            </p:nvGrpSpPr>
            <p:grpSpPr>
              <a:xfrm>
                <a:off x="970975" y="1458689"/>
                <a:ext cx="619553" cy="6011"/>
                <a:chOff x="970975" y="1458689"/>
                <a:chExt cx="619553" cy="6011"/>
              </a:xfrm>
            </p:grpSpPr>
            <p:sp>
              <p:nvSpPr>
                <p:cNvPr id="206" name="Google Shape;206;p2"/>
                <p:cNvSpPr/>
                <p:nvPr/>
              </p:nvSpPr>
              <p:spPr>
                <a:xfrm>
                  <a:off x="970975" y="145868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 name="Google Shape;207;p2"/>
                <p:cNvSpPr/>
                <p:nvPr/>
              </p:nvSpPr>
              <p:spPr>
                <a:xfrm>
                  <a:off x="1339099" y="145868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 name="Google Shape;208;p2"/>
                <p:cNvSpPr/>
                <p:nvPr/>
              </p:nvSpPr>
              <p:spPr>
                <a:xfrm>
                  <a:off x="1155035" y="1458689"/>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 name="Google Shape;209;p2"/>
                <p:cNvSpPr/>
                <p:nvPr/>
              </p:nvSpPr>
              <p:spPr>
                <a:xfrm>
                  <a:off x="1523159" y="145868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 name="Google Shape;210;p2"/>
                <p:cNvSpPr/>
                <p:nvPr/>
              </p:nvSpPr>
              <p:spPr>
                <a:xfrm>
                  <a:off x="1032328" y="1458689"/>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 name="Google Shape;211;p2"/>
                <p:cNvSpPr/>
                <p:nvPr/>
              </p:nvSpPr>
              <p:spPr>
                <a:xfrm>
                  <a:off x="1400452" y="1458689"/>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 name="Google Shape;212;p2"/>
                <p:cNvSpPr/>
                <p:nvPr/>
              </p:nvSpPr>
              <p:spPr>
                <a:xfrm>
                  <a:off x="1216388" y="1458689"/>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 name="Google Shape;213;p2"/>
                <p:cNvSpPr/>
                <p:nvPr/>
              </p:nvSpPr>
              <p:spPr>
                <a:xfrm>
                  <a:off x="1584513" y="145868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 name="Google Shape;214;p2"/>
                <p:cNvSpPr/>
                <p:nvPr/>
              </p:nvSpPr>
              <p:spPr>
                <a:xfrm>
                  <a:off x="1093681" y="1458689"/>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 name="Google Shape;215;p2"/>
                <p:cNvSpPr/>
                <p:nvPr/>
              </p:nvSpPr>
              <p:spPr>
                <a:xfrm>
                  <a:off x="1461806" y="1458689"/>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 name="Google Shape;216;p2"/>
                <p:cNvSpPr/>
                <p:nvPr/>
              </p:nvSpPr>
              <p:spPr>
                <a:xfrm>
                  <a:off x="1277746" y="1458689"/>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7" name="Google Shape;217;p2"/>
              <p:cNvGrpSpPr/>
              <p:nvPr/>
            </p:nvGrpSpPr>
            <p:grpSpPr>
              <a:xfrm>
                <a:off x="970975" y="1282887"/>
                <a:ext cx="619553" cy="6011"/>
                <a:chOff x="970975" y="1282887"/>
                <a:chExt cx="619553" cy="6011"/>
              </a:xfrm>
            </p:grpSpPr>
            <p:sp>
              <p:nvSpPr>
                <p:cNvPr id="218" name="Google Shape;218;p2"/>
                <p:cNvSpPr/>
                <p:nvPr/>
              </p:nvSpPr>
              <p:spPr>
                <a:xfrm>
                  <a:off x="970975" y="128288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 name="Google Shape;219;p2"/>
                <p:cNvSpPr/>
                <p:nvPr/>
              </p:nvSpPr>
              <p:spPr>
                <a:xfrm>
                  <a:off x="1339099" y="128288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 name="Google Shape;220;p2"/>
                <p:cNvSpPr/>
                <p:nvPr/>
              </p:nvSpPr>
              <p:spPr>
                <a:xfrm>
                  <a:off x="1155035" y="1282887"/>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1" name="Google Shape;221;p2"/>
                <p:cNvSpPr/>
                <p:nvPr/>
              </p:nvSpPr>
              <p:spPr>
                <a:xfrm>
                  <a:off x="1523159" y="128288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 name="Google Shape;222;p2"/>
                <p:cNvSpPr/>
                <p:nvPr/>
              </p:nvSpPr>
              <p:spPr>
                <a:xfrm>
                  <a:off x="1032328" y="1282887"/>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 name="Google Shape;223;p2"/>
                <p:cNvSpPr/>
                <p:nvPr/>
              </p:nvSpPr>
              <p:spPr>
                <a:xfrm>
                  <a:off x="1400452" y="1282887"/>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 name="Google Shape;224;p2"/>
                <p:cNvSpPr/>
                <p:nvPr/>
              </p:nvSpPr>
              <p:spPr>
                <a:xfrm>
                  <a:off x="1216388" y="1282887"/>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 name="Google Shape;225;p2"/>
                <p:cNvSpPr/>
                <p:nvPr/>
              </p:nvSpPr>
              <p:spPr>
                <a:xfrm>
                  <a:off x="1584513" y="128288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 name="Google Shape;226;p2"/>
                <p:cNvSpPr/>
                <p:nvPr/>
              </p:nvSpPr>
              <p:spPr>
                <a:xfrm>
                  <a:off x="1093681" y="1282887"/>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 name="Google Shape;227;p2"/>
                <p:cNvSpPr/>
                <p:nvPr/>
              </p:nvSpPr>
              <p:spPr>
                <a:xfrm>
                  <a:off x="1461806" y="1282887"/>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 name="Google Shape;228;p2"/>
                <p:cNvSpPr/>
                <p:nvPr/>
              </p:nvSpPr>
              <p:spPr>
                <a:xfrm>
                  <a:off x="1277746" y="1282887"/>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229" name="Google Shape;229;p2"/>
          <p:cNvGrpSpPr/>
          <p:nvPr/>
        </p:nvGrpSpPr>
        <p:grpSpPr>
          <a:xfrm>
            <a:off x="9956194" y="185423"/>
            <a:ext cx="225207" cy="225217"/>
            <a:chOff x="2611906" y="2263504"/>
            <a:chExt cx="155788" cy="155784"/>
          </a:xfrm>
        </p:grpSpPr>
        <p:sp>
          <p:nvSpPr>
            <p:cNvPr id="230" name="Google Shape;230;p2"/>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lt2"/>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31" name="Google Shape;231;p2"/>
            <p:cNvGrpSpPr/>
            <p:nvPr/>
          </p:nvGrpSpPr>
          <p:grpSpPr>
            <a:xfrm>
              <a:off x="2611951" y="2265537"/>
              <a:ext cx="155743" cy="153751"/>
              <a:chOff x="2611951" y="2265537"/>
              <a:chExt cx="155743" cy="153751"/>
            </a:xfrm>
          </p:grpSpPr>
          <p:sp>
            <p:nvSpPr>
              <p:cNvPr id="232" name="Google Shape;232;p2"/>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 name="Google Shape;233;p2"/>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4" name="Google Shape;234;p2"/>
            <p:cNvGrpSpPr/>
            <p:nvPr/>
          </p:nvGrpSpPr>
          <p:grpSpPr>
            <a:xfrm>
              <a:off x="2613008" y="2263792"/>
              <a:ext cx="133689" cy="128228"/>
              <a:chOff x="2613008" y="2263792"/>
              <a:chExt cx="133689" cy="128228"/>
            </a:xfrm>
          </p:grpSpPr>
          <p:sp>
            <p:nvSpPr>
              <p:cNvPr id="235" name="Google Shape;235;p2"/>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 name="Google Shape;236;p2"/>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37" name="Google Shape;237;p2"/>
          <p:cNvSpPr/>
          <p:nvPr/>
        </p:nvSpPr>
        <p:spPr>
          <a:xfrm>
            <a:off x="10568399" y="708163"/>
            <a:ext cx="1249109" cy="1511832"/>
          </a:xfrm>
          <a:custGeom>
            <a:rect b="b" l="l" r="r" t="t"/>
            <a:pathLst>
              <a:path extrusionOk="0" h="695095" w="574303">
                <a:moveTo>
                  <a:pt x="0" y="0"/>
                </a:moveTo>
                <a:lnTo>
                  <a:pt x="574303" y="0"/>
                </a:lnTo>
                <a:lnTo>
                  <a:pt x="574303" y="695095"/>
                </a:lnTo>
                <a:lnTo>
                  <a:pt x="0" y="695095"/>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 name="Google Shape;238;p2"/>
          <p:cNvSpPr/>
          <p:nvPr/>
        </p:nvSpPr>
        <p:spPr>
          <a:xfrm>
            <a:off x="11432514" y="1809743"/>
            <a:ext cx="663166" cy="648365"/>
          </a:xfrm>
          <a:custGeom>
            <a:rect b="b" l="l" r="r" t="t"/>
            <a:pathLst>
              <a:path extrusionOk="0" h="298099" w="304904">
                <a:moveTo>
                  <a:pt x="0" y="206163"/>
                </a:moveTo>
                <a:cubicBezTo>
                  <a:pt x="599" y="206823"/>
                  <a:pt x="1449" y="207944"/>
                  <a:pt x="1923" y="208377"/>
                </a:cubicBezTo>
                <a:cubicBezTo>
                  <a:pt x="4048" y="210324"/>
                  <a:pt x="7392" y="208264"/>
                  <a:pt x="9270" y="210729"/>
                </a:cubicBezTo>
                <a:cubicBezTo>
                  <a:pt x="11068" y="213089"/>
                  <a:pt x="9371" y="214360"/>
                  <a:pt x="10448" y="216129"/>
                </a:cubicBezTo>
                <a:cubicBezTo>
                  <a:pt x="12885" y="220129"/>
                  <a:pt x="14929" y="217158"/>
                  <a:pt x="16715" y="219506"/>
                </a:cubicBezTo>
                <a:cubicBezTo>
                  <a:pt x="18577" y="221947"/>
                  <a:pt x="17318" y="224760"/>
                  <a:pt x="19119" y="227460"/>
                </a:cubicBezTo>
                <a:cubicBezTo>
                  <a:pt x="21633" y="231229"/>
                  <a:pt x="22641" y="226893"/>
                  <a:pt x="25191" y="230091"/>
                </a:cubicBezTo>
                <a:cubicBezTo>
                  <a:pt x="27349" y="232804"/>
                  <a:pt x="23686" y="233921"/>
                  <a:pt x="26216" y="237495"/>
                </a:cubicBezTo>
                <a:cubicBezTo>
                  <a:pt x="29365" y="241936"/>
                  <a:pt x="32316" y="238892"/>
                  <a:pt x="35704" y="242471"/>
                </a:cubicBezTo>
                <a:cubicBezTo>
                  <a:pt x="38716" y="245656"/>
                  <a:pt x="38356" y="249300"/>
                  <a:pt x="41348" y="252951"/>
                </a:cubicBezTo>
                <a:cubicBezTo>
                  <a:pt x="43926" y="256101"/>
                  <a:pt x="48031" y="258546"/>
                  <a:pt x="50015" y="262116"/>
                </a:cubicBezTo>
                <a:cubicBezTo>
                  <a:pt x="51492" y="264776"/>
                  <a:pt x="49270" y="266184"/>
                  <a:pt x="50938" y="268686"/>
                </a:cubicBezTo>
                <a:cubicBezTo>
                  <a:pt x="55917" y="276151"/>
                  <a:pt x="55338" y="270261"/>
                  <a:pt x="57925" y="271382"/>
                </a:cubicBezTo>
                <a:cubicBezTo>
                  <a:pt x="63442" y="273779"/>
                  <a:pt x="61531" y="279369"/>
                  <a:pt x="63693" y="282357"/>
                </a:cubicBezTo>
                <a:lnTo>
                  <a:pt x="64159" y="282847"/>
                </a:lnTo>
                <a:cubicBezTo>
                  <a:pt x="67349" y="286320"/>
                  <a:pt x="68369" y="283539"/>
                  <a:pt x="71389" y="285620"/>
                </a:cubicBezTo>
                <a:cubicBezTo>
                  <a:pt x="71935" y="285996"/>
                  <a:pt x="73380" y="287635"/>
                  <a:pt x="73530" y="288247"/>
                </a:cubicBezTo>
                <a:cubicBezTo>
                  <a:pt x="73878" y="289651"/>
                  <a:pt x="72296" y="290773"/>
                  <a:pt x="73692" y="292744"/>
                </a:cubicBezTo>
                <a:cubicBezTo>
                  <a:pt x="74279" y="293574"/>
                  <a:pt x="77789" y="295671"/>
                  <a:pt x="81145" y="298100"/>
                </a:cubicBezTo>
                <a:lnTo>
                  <a:pt x="304905" y="86480"/>
                </a:lnTo>
                <a:cubicBezTo>
                  <a:pt x="300003" y="81177"/>
                  <a:pt x="294772" y="75951"/>
                  <a:pt x="291594" y="74570"/>
                </a:cubicBezTo>
                <a:cubicBezTo>
                  <a:pt x="289307" y="73579"/>
                  <a:pt x="279495" y="72393"/>
                  <a:pt x="277232" y="67689"/>
                </a:cubicBezTo>
                <a:cubicBezTo>
                  <a:pt x="276333" y="65814"/>
                  <a:pt x="279624" y="65215"/>
                  <a:pt x="278349" y="62912"/>
                </a:cubicBezTo>
                <a:cubicBezTo>
                  <a:pt x="275795" y="58313"/>
                  <a:pt x="267970" y="60426"/>
                  <a:pt x="264634" y="56350"/>
                </a:cubicBezTo>
                <a:cubicBezTo>
                  <a:pt x="259533" y="50128"/>
                  <a:pt x="262270" y="49326"/>
                  <a:pt x="259764" y="44525"/>
                </a:cubicBezTo>
                <a:cubicBezTo>
                  <a:pt x="257364" y="39919"/>
                  <a:pt x="251931" y="39672"/>
                  <a:pt x="249692" y="37303"/>
                </a:cubicBezTo>
                <a:cubicBezTo>
                  <a:pt x="249595" y="37202"/>
                  <a:pt x="249879" y="35207"/>
                  <a:pt x="249563" y="34640"/>
                </a:cubicBezTo>
                <a:cubicBezTo>
                  <a:pt x="248721" y="33122"/>
                  <a:pt x="238281" y="21046"/>
                  <a:pt x="237188" y="20293"/>
                </a:cubicBezTo>
                <a:cubicBezTo>
                  <a:pt x="235233" y="18945"/>
                  <a:pt x="234034" y="22378"/>
                  <a:pt x="229840" y="17941"/>
                </a:cubicBezTo>
                <a:cubicBezTo>
                  <a:pt x="227679" y="15654"/>
                  <a:pt x="228699" y="14456"/>
                  <a:pt x="227748" y="12476"/>
                </a:cubicBezTo>
                <a:cubicBezTo>
                  <a:pt x="227476" y="11905"/>
                  <a:pt x="222501" y="5789"/>
                  <a:pt x="217996" y="0"/>
                </a:cubicBezTo>
                <a:lnTo>
                  <a:pt x="0" y="206163"/>
                </a:lnTo>
                <a:close/>
              </a:path>
            </a:pathLst>
          </a:custGeom>
          <a:solidFill>
            <a:srgbClr val="BBA28E">
              <a:alpha val="23920"/>
            </a:srgbClr>
          </a:solidFill>
          <a:ln>
            <a:noFill/>
          </a:ln>
          <a:effectLst>
            <a:outerShdw blurRad="38100" rotWithShape="0" algn="tl" dir="27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39" name="Google Shape;239;p2"/>
          <p:cNvGrpSpPr/>
          <p:nvPr/>
        </p:nvGrpSpPr>
        <p:grpSpPr>
          <a:xfrm>
            <a:off x="6151907" y="4858923"/>
            <a:ext cx="225207" cy="225217"/>
            <a:chOff x="2611906" y="2263504"/>
            <a:chExt cx="155788" cy="155784"/>
          </a:xfrm>
        </p:grpSpPr>
        <p:sp>
          <p:nvSpPr>
            <p:cNvPr id="240" name="Google Shape;240;p2"/>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lt2"/>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41" name="Google Shape;241;p2"/>
            <p:cNvGrpSpPr/>
            <p:nvPr/>
          </p:nvGrpSpPr>
          <p:grpSpPr>
            <a:xfrm>
              <a:off x="2611951" y="2265537"/>
              <a:ext cx="155743" cy="153751"/>
              <a:chOff x="2611951" y="2265537"/>
              <a:chExt cx="155743" cy="153751"/>
            </a:xfrm>
          </p:grpSpPr>
          <p:sp>
            <p:nvSpPr>
              <p:cNvPr id="242" name="Google Shape;242;p2"/>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 name="Google Shape;243;p2"/>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4" name="Google Shape;244;p2"/>
            <p:cNvGrpSpPr/>
            <p:nvPr/>
          </p:nvGrpSpPr>
          <p:grpSpPr>
            <a:xfrm>
              <a:off x="2613008" y="2263792"/>
              <a:ext cx="133689" cy="128228"/>
              <a:chOff x="2613008" y="2263792"/>
              <a:chExt cx="133689" cy="128228"/>
            </a:xfrm>
          </p:grpSpPr>
          <p:sp>
            <p:nvSpPr>
              <p:cNvPr id="245" name="Google Shape;245;p2"/>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 name="Google Shape;246;p2"/>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47" name="Google Shape;247;p2"/>
          <p:cNvGrpSpPr/>
          <p:nvPr/>
        </p:nvGrpSpPr>
        <p:grpSpPr>
          <a:xfrm>
            <a:off x="2655884" y="725297"/>
            <a:ext cx="177770" cy="177765"/>
            <a:chOff x="2611906" y="2263504"/>
            <a:chExt cx="155788" cy="155784"/>
          </a:xfrm>
        </p:grpSpPr>
        <p:sp>
          <p:nvSpPr>
            <p:cNvPr id="248" name="Google Shape;248;p2"/>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lt2"/>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49" name="Google Shape;249;p2"/>
            <p:cNvGrpSpPr/>
            <p:nvPr/>
          </p:nvGrpSpPr>
          <p:grpSpPr>
            <a:xfrm>
              <a:off x="2611951" y="2265537"/>
              <a:ext cx="155743" cy="153751"/>
              <a:chOff x="2611951" y="2265537"/>
              <a:chExt cx="155743" cy="153751"/>
            </a:xfrm>
          </p:grpSpPr>
          <p:sp>
            <p:nvSpPr>
              <p:cNvPr id="250" name="Google Shape;250;p2"/>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 name="Google Shape;251;p2"/>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2" name="Google Shape;252;p2"/>
            <p:cNvGrpSpPr/>
            <p:nvPr/>
          </p:nvGrpSpPr>
          <p:grpSpPr>
            <a:xfrm>
              <a:off x="2613008" y="2263792"/>
              <a:ext cx="133689" cy="128228"/>
              <a:chOff x="2613008" y="2263792"/>
              <a:chExt cx="133689" cy="128228"/>
            </a:xfrm>
          </p:grpSpPr>
          <p:sp>
            <p:nvSpPr>
              <p:cNvPr id="253" name="Google Shape;253;p2"/>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 name="Google Shape;254;p2"/>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55" name="Google Shape;255;p2"/>
          <p:cNvSpPr/>
          <p:nvPr/>
        </p:nvSpPr>
        <p:spPr>
          <a:xfrm>
            <a:off x="3642100" y="273162"/>
            <a:ext cx="2793945" cy="1435178"/>
          </a:xfrm>
          <a:custGeom>
            <a:rect b="b" l="l" r="r" t="t"/>
            <a:pathLst>
              <a:path extrusionOk="0" h="588791" w="1146234">
                <a:moveTo>
                  <a:pt x="0" y="0"/>
                </a:moveTo>
                <a:lnTo>
                  <a:pt x="0" y="588791"/>
                </a:lnTo>
                <a:lnTo>
                  <a:pt x="1146235" y="588791"/>
                </a:lnTo>
                <a:lnTo>
                  <a:pt x="1146235" y="0"/>
                </a:lnTo>
                <a:lnTo>
                  <a:pt x="0" y="0"/>
                </a:lnTo>
                <a:close/>
                <a:moveTo>
                  <a:pt x="24086" y="32582"/>
                </a:moveTo>
                <a:lnTo>
                  <a:pt x="33199" y="32582"/>
                </a:lnTo>
                <a:cubicBezTo>
                  <a:pt x="37615" y="32582"/>
                  <a:pt x="41226" y="36194"/>
                  <a:pt x="41230" y="40612"/>
                </a:cubicBezTo>
                <a:lnTo>
                  <a:pt x="41230" y="68252"/>
                </a:lnTo>
                <a:cubicBezTo>
                  <a:pt x="41230" y="72670"/>
                  <a:pt x="37615" y="76282"/>
                  <a:pt x="33199" y="76282"/>
                </a:cubicBezTo>
                <a:lnTo>
                  <a:pt x="24086" y="76282"/>
                </a:lnTo>
                <a:cubicBezTo>
                  <a:pt x="19670" y="76282"/>
                  <a:pt x="16213" y="72670"/>
                  <a:pt x="16213" y="68252"/>
                </a:cubicBezTo>
                <a:lnTo>
                  <a:pt x="16213" y="40612"/>
                </a:lnTo>
                <a:cubicBezTo>
                  <a:pt x="16213" y="36194"/>
                  <a:pt x="19670" y="32583"/>
                  <a:pt x="24086" y="32582"/>
                </a:cubicBezTo>
                <a:close/>
                <a:moveTo>
                  <a:pt x="75817" y="32582"/>
                </a:moveTo>
                <a:lnTo>
                  <a:pt x="84930" y="32582"/>
                </a:lnTo>
                <a:cubicBezTo>
                  <a:pt x="89346" y="32582"/>
                  <a:pt x="92803" y="36194"/>
                  <a:pt x="92803" y="40612"/>
                </a:cubicBezTo>
                <a:lnTo>
                  <a:pt x="92803" y="68252"/>
                </a:lnTo>
                <a:cubicBezTo>
                  <a:pt x="92803" y="72670"/>
                  <a:pt x="89346" y="76281"/>
                  <a:pt x="84930" y="76282"/>
                </a:cubicBezTo>
                <a:lnTo>
                  <a:pt x="75817" y="76282"/>
                </a:lnTo>
                <a:cubicBezTo>
                  <a:pt x="71401" y="76282"/>
                  <a:pt x="67786" y="72670"/>
                  <a:pt x="67786" y="68252"/>
                </a:cubicBezTo>
                <a:lnTo>
                  <a:pt x="67786" y="40612"/>
                </a:lnTo>
                <a:cubicBezTo>
                  <a:pt x="67786" y="36194"/>
                  <a:pt x="71401" y="32583"/>
                  <a:pt x="75817" y="32582"/>
                </a:cubicBezTo>
                <a:close/>
                <a:moveTo>
                  <a:pt x="127548" y="32582"/>
                </a:moveTo>
                <a:lnTo>
                  <a:pt x="136503" y="32582"/>
                </a:lnTo>
                <a:cubicBezTo>
                  <a:pt x="140919" y="32582"/>
                  <a:pt x="144534" y="36194"/>
                  <a:pt x="144534" y="40612"/>
                </a:cubicBezTo>
                <a:lnTo>
                  <a:pt x="144534" y="68252"/>
                </a:lnTo>
                <a:cubicBezTo>
                  <a:pt x="144534" y="72670"/>
                  <a:pt x="140919" y="76280"/>
                  <a:pt x="136503" y="76282"/>
                </a:cubicBezTo>
                <a:lnTo>
                  <a:pt x="127548" y="76282"/>
                </a:lnTo>
                <a:cubicBezTo>
                  <a:pt x="123128" y="76282"/>
                  <a:pt x="119517" y="72670"/>
                  <a:pt x="119517" y="68252"/>
                </a:cubicBezTo>
                <a:lnTo>
                  <a:pt x="119517" y="40612"/>
                </a:lnTo>
                <a:cubicBezTo>
                  <a:pt x="119517" y="36194"/>
                  <a:pt x="123128" y="32584"/>
                  <a:pt x="127548" y="32582"/>
                </a:cubicBezTo>
                <a:close/>
                <a:moveTo>
                  <a:pt x="179121" y="32582"/>
                </a:moveTo>
                <a:lnTo>
                  <a:pt x="188234" y="32582"/>
                </a:lnTo>
                <a:cubicBezTo>
                  <a:pt x="192650" y="32582"/>
                  <a:pt x="196261" y="36194"/>
                  <a:pt x="196261" y="40612"/>
                </a:cubicBezTo>
                <a:lnTo>
                  <a:pt x="196261" y="68252"/>
                </a:lnTo>
                <a:cubicBezTo>
                  <a:pt x="196261" y="72670"/>
                  <a:pt x="192650" y="76280"/>
                  <a:pt x="188234" y="76282"/>
                </a:cubicBezTo>
                <a:lnTo>
                  <a:pt x="179121" y="76282"/>
                </a:lnTo>
                <a:cubicBezTo>
                  <a:pt x="174705" y="76282"/>
                  <a:pt x="171094" y="72670"/>
                  <a:pt x="171094" y="68252"/>
                </a:cubicBezTo>
                <a:lnTo>
                  <a:pt x="171094" y="40612"/>
                </a:lnTo>
                <a:cubicBezTo>
                  <a:pt x="171094" y="36194"/>
                  <a:pt x="174705" y="32584"/>
                  <a:pt x="179121" y="32582"/>
                </a:cubicBezTo>
                <a:close/>
                <a:moveTo>
                  <a:pt x="230852" y="32582"/>
                </a:moveTo>
                <a:lnTo>
                  <a:pt x="239807" y="32582"/>
                </a:lnTo>
                <a:cubicBezTo>
                  <a:pt x="244227" y="32582"/>
                  <a:pt x="247834" y="36194"/>
                  <a:pt x="247838" y="40612"/>
                </a:cubicBezTo>
                <a:lnTo>
                  <a:pt x="247838" y="68252"/>
                </a:lnTo>
                <a:cubicBezTo>
                  <a:pt x="247838" y="72670"/>
                  <a:pt x="244227" y="76279"/>
                  <a:pt x="239807" y="76282"/>
                </a:cubicBezTo>
                <a:lnTo>
                  <a:pt x="230852" y="76282"/>
                </a:lnTo>
                <a:cubicBezTo>
                  <a:pt x="226436" y="76282"/>
                  <a:pt x="222821" y="72670"/>
                  <a:pt x="222821" y="68252"/>
                </a:cubicBezTo>
                <a:lnTo>
                  <a:pt x="222821" y="40612"/>
                </a:lnTo>
                <a:cubicBezTo>
                  <a:pt x="222821" y="36194"/>
                  <a:pt x="226436" y="32585"/>
                  <a:pt x="230852" y="32582"/>
                </a:cubicBezTo>
                <a:close/>
                <a:moveTo>
                  <a:pt x="282425" y="32582"/>
                </a:moveTo>
                <a:lnTo>
                  <a:pt x="291538" y="32582"/>
                </a:lnTo>
                <a:cubicBezTo>
                  <a:pt x="295954" y="32582"/>
                  <a:pt x="299565" y="36194"/>
                  <a:pt x="299565" y="40612"/>
                </a:cubicBezTo>
                <a:lnTo>
                  <a:pt x="299565" y="68252"/>
                </a:lnTo>
                <a:cubicBezTo>
                  <a:pt x="299565" y="72670"/>
                  <a:pt x="295954" y="76279"/>
                  <a:pt x="291538" y="76282"/>
                </a:cubicBezTo>
                <a:lnTo>
                  <a:pt x="282425" y="76282"/>
                </a:lnTo>
                <a:cubicBezTo>
                  <a:pt x="278009" y="76282"/>
                  <a:pt x="274402" y="72670"/>
                  <a:pt x="274398" y="68252"/>
                </a:cubicBezTo>
                <a:lnTo>
                  <a:pt x="274398" y="40612"/>
                </a:lnTo>
                <a:cubicBezTo>
                  <a:pt x="274398" y="36194"/>
                  <a:pt x="278009" y="32585"/>
                  <a:pt x="282425" y="32582"/>
                </a:cubicBezTo>
                <a:close/>
                <a:moveTo>
                  <a:pt x="334157" y="32582"/>
                </a:moveTo>
                <a:lnTo>
                  <a:pt x="343111" y="32582"/>
                </a:lnTo>
                <a:cubicBezTo>
                  <a:pt x="347531" y="32582"/>
                  <a:pt x="351138" y="36194"/>
                  <a:pt x="351142" y="40612"/>
                </a:cubicBezTo>
                <a:lnTo>
                  <a:pt x="351142" y="68252"/>
                </a:lnTo>
                <a:cubicBezTo>
                  <a:pt x="351142" y="72670"/>
                  <a:pt x="347531" y="76278"/>
                  <a:pt x="343111" y="76282"/>
                </a:cubicBezTo>
                <a:lnTo>
                  <a:pt x="334157" y="76282"/>
                </a:lnTo>
                <a:cubicBezTo>
                  <a:pt x="329740" y="76282"/>
                  <a:pt x="326129" y="72670"/>
                  <a:pt x="326125" y="68252"/>
                </a:cubicBezTo>
                <a:lnTo>
                  <a:pt x="326125" y="40612"/>
                </a:lnTo>
                <a:cubicBezTo>
                  <a:pt x="326125" y="36194"/>
                  <a:pt x="329740" y="32586"/>
                  <a:pt x="334157" y="32582"/>
                </a:cubicBezTo>
                <a:close/>
                <a:moveTo>
                  <a:pt x="385730" y="32582"/>
                </a:moveTo>
                <a:lnTo>
                  <a:pt x="394842" y="32582"/>
                </a:lnTo>
                <a:cubicBezTo>
                  <a:pt x="399258" y="32582"/>
                  <a:pt x="402865" y="36194"/>
                  <a:pt x="402873" y="40612"/>
                </a:cubicBezTo>
                <a:lnTo>
                  <a:pt x="402873" y="68252"/>
                </a:lnTo>
                <a:cubicBezTo>
                  <a:pt x="402873" y="72670"/>
                  <a:pt x="399258" y="76278"/>
                  <a:pt x="394842" y="76282"/>
                </a:cubicBezTo>
                <a:lnTo>
                  <a:pt x="385730" y="76282"/>
                </a:lnTo>
                <a:cubicBezTo>
                  <a:pt x="381313" y="76282"/>
                  <a:pt x="377702" y="72670"/>
                  <a:pt x="377702" y="68252"/>
                </a:cubicBezTo>
                <a:lnTo>
                  <a:pt x="377702" y="40612"/>
                </a:lnTo>
                <a:cubicBezTo>
                  <a:pt x="377702" y="36194"/>
                  <a:pt x="381313" y="32587"/>
                  <a:pt x="385730" y="32582"/>
                </a:cubicBezTo>
                <a:close/>
                <a:moveTo>
                  <a:pt x="437461" y="32582"/>
                </a:moveTo>
                <a:lnTo>
                  <a:pt x="446419" y="32582"/>
                </a:lnTo>
                <a:cubicBezTo>
                  <a:pt x="450836" y="32582"/>
                  <a:pt x="454447" y="36194"/>
                  <a:pt x="454447" y="40612"/>
                </a:cubicBezTo>
                <a:lnTo>
                  <a:pt x="454447" y="68252"/>
                </a:lnTo>
                <a:cubicBezTo>
                  <a:pt x="454447" y="72670"/>
                  <a:pt x="450836" y="76277"/>
                  <a:pt x="446419" y="76282"/>
                </a:cubicBezTo>
                <a:lnTo>
                  <a:pt x="437461" y="76282"/>
                </a:lnTo>
                <a:cubicBezTo>
                  <a:pt x="433044" y="76282"/>
                  <a:pt x="429437" y="72670"/>
                  <a:pt x="429433" y="68252"/>
                </a:cubicBezTo>
                <a:lnTo>
                  <a:pt x="429433" y="40612"/>
                </a:lnTo>
                <a:cubicBezTo>
                  <a:pt x="429433" y="36194"/>
                  <a:pt x="433044" y="32587"/>
                  <a:pt x="437461" y="32582"/>
                </a:cubicBezTo>
                <a:close/>
                <a:moveTo>
                  <a:pt x="489038" y="32582"/>
                </a:moveTo>
                <a:lnTo>
                  <a:pt x="498146" y="32582"/>
                </a:lnTo>
                <a:cubicBezTo>
                  <a:pt x="502567" y="32582"/>
                  <a:pt x="506177" y="36194"/>
                  <a:pt x="506177" y="40612"/>
                </a:cubicBezTo>
                <a:lnTo>
                  <a:pt x="506177" y="68252"/>
                </a:lnTo>
                <a:cubicBezTo>
                  <a:pt x="506177" y="72670"/>
                  <a:pt x="502562" y="76276"/>
                  <a:pt x="498146" y="76282"/>
                </a:cubicBezTo>
                <a:lnTo>
                  <a:pt x="489038" y="76282"/>
                </a:lnTo>
                <a:cubicBezTo>
                  <a:pt x="484617" y="76282"/>
                  <a:pt x="481168" y="72670"/>
                  <a:pt x="481160" y="68252"/>
                </a:cubicBezTo>
                <a:lnTo>
                  <a:pt x="481160" y="40612"/>
                </a:lnTo>
                <a:cubicBezTo>
                  <a:pt x="481160" y="36194"/>
                  <a:pt x="484617" y="32588"/>
                  <a:pt x="489038" y="32582"/>
                </a:cubicBezTo>
                <a:close/>
                <a:moveTo>
                  <a:pt x="540765" y="32582"/>
                </a:moveTo>
                <a:lnTo>
                  <a:pt x="549877" y="32582"/>
                </a:lnTo>
                <a:cubicBezTo>
                  <a:pt x="554293" y="32582"/>
                  <a:pt x="557747" y="36194"/>
                  <a:pt x="557751" y="40612"/>
                </a:cubicBezTo>
                <a:lnTo>
                  <a:pt x="557751" y="68252"/>
                </a:lnTo>
                <a:cubicBezTo>
                  <a:pt x="557751" y="72670"/>
                  <a:pt x="554293" y="76276"/>
                  <a:pt x="549877" y="76282"/>
                </a:cubicBezTo>
                <a:lnTo>
                  <a:pt x="540765" y="76282"/>
                </a:lnTo>
                <a:cubicBezTo>
                  <a:pt x="536348" y="76282"/>
                  <a:pt x="532737" y="72670"/>
                  <a:pt x="532737" y="68252"/>
                </a:cubicBezTo>
                <a:lnTo>
                  <a:pt x="532737" y="40612"/>
                </a:lnTo>
                <a:cubicBezTo>
                  <a:pt x="532737" y="36194"/>
                  <a:pt x="536348" y="32588"/>
                  <a:pt x="540765" y="32582"/>
                </a:cubicBezTo>
                <a:close/>
                <a:moveTo>
                  <a:pt x="592342" y="32582"/>
                </a:moveTo>
                <a:lnTo>
                  <a:pt x="601450" y="32582"/>
                </a:lnTo>
                <a:cubicBezTo>
                  <a:pt x="605871" y="32582"/>
                  <a:pt x="609482" y="36194"/>
                  <a:pt x="609482" y="40612"/>
                </a:cubicBezTo>
                <a:lnTo>
                  <a:pt x="609482" y="68252"/>
                </a:lnTo>
                <a:cubicBezTo>
                  <a:pt x="609482" y="72670"/>
                  <a:pt x="605871" y="76275"/>
                  <a:pt x="601450" y="76282"/>
                </a:cubicBezTo>
                <a:lnTo>
                  <a:pt x="592342" y="76282"/>
                </a:lnTo>
                <a:cubicBezTo>
                  <a:pt x="587925" y="76282"/>
                  <a:pt x="584472" y="72670"/>
                  <a:pt x="584464" y="68252"/>
                </a:cubicBezTo>
                <a:lnTo>
                  <a:pt x="584464" y="40612"/>
                </a:lnTo>
                <a:cubicBezTo>
                  <a:pt x="584464" y="36194"/>
                  <a:pt x="587925" y="32589"/>
                  <a:pt x="592342" y="32582"/>
                </a:cubicBezTo>
                <a:close/>
                <a:moveTo>
                  <a:pt x="644069" y="32582"/>
                </a:moveTo>
                <a:lnTo>
                  <a:pt x="653181" y="32582"/>
                </a:lnTo>
                <a:cubicBezTo>
                  <a:pt x="657598" y="32582"/>
                  <a:pt x="661055" y="36194"/>
                  <a:pt x="661055" y="40612"/>
                </a:cubicBezTo>
                <a:lnTo>
                  <a:pt x="661055" y="68252"/>
                </a:lnTo>
                <a:cubicBezTo>
                  <a:pt x="661055" y="72670"/>
                  <a:pt x="657598" y="76274"/>
                  <a:pt x="653181" y="76282"/>
                </a:cubicBezTo>
                <a:lnTo>
                  <a:pt x="644069" y="76282"/>
                </a:lnTo>
                <a:cubicBezTo>
                  <a:pt x="639652" y="76282"/>
                  <a:pt x="636050" y="72670"/>
                  <a:pt x="636041" y="68252"/>
                </a:cubicBezTo>
                <a:lnTo>
                  <a:pt x="636041" y="40612"/>
                </a:lnTo>
                <a:cubicBezTo>
                  <a:pt x="636041" y="36194"/>
                  <a:pt x="639652" y="32589"/>
                  <a:pt x="644069" y="32582"/>
                </a:cubicBezTo>
                <a:close/>
                <a:moveTo>
                  <a:pt x="695646" y="32582"/>
                </a:moveTo>
                <a:lnTo>
                  <a:pt x="704758" y="32582"/>
                </a:lnTo>
                <a:cubicBezTo>
                  <a:pt x="709175" y="32582"/>
                  <a:pt x="712778" y="36194"/>
                  <a:pt x="712786" y="40612"/>
                </a:cubicBezTo>
                <a:lnTo>
                  <a:pt x="712786" y="68252"/>
                </a:lnTo>
                <a:cubicBezTo>
                  <a:pt x="712786" y="72670"/>
                  <a:pt x="709175" y="76274"/>
                  <a:pt x="704758" y="76282"/>
                </a:cubicBezTo>
                <a:lnTo>
                  <a:pt x="695646" y="76282"/>
                </a:lnTo>
                <a:cubicBezTo>
                  <a:pt x="691229" y="76282"/>
                  <a:pt x="687772" y="72670"/>
                  <a:pt x="687772" y="68252"/>
                </a:cubicBezTo>
                <a:lnTo>
                  <a:pt x="687772" y="40612"/>
                </a:lnTo>
                <a:cubicBezTo>
                  <a:pt x="687772" y="36194"/>
                  <a:pt x="691229" y="32590"/>
                  <a:pt x="695646" y="32582"/>
                </a:cubicBezTo>
                <a:close/>
                <a:moveTo>
                  <a:pt x="747377" y="32582"/>
                </a:moveTo>
                <a:lnTo>
                  <a:pt x="756485" y="32582"/>
                </a:lnTo>
                <a:cubicBezTo>
                  <a:pt x="760902" y="32582"/>
                  <a:pt x="764363" y="36194"/>
                  <a:pt x="764363" y="40612"/>
                </a:cubicBezTo>
                <a:lnTo>
                  <a:pt x="764363" y="68252"/>
                </a:lnTo>
                <a:cubicBezTo>
                  <a:pt x="764363" y="72670"/>
                  <a:pt x="760902" y="76273"/>
                  <a:pt x="756485" y="76282"/>
                </a:cubicBezTo>
                <a:lnTo>
                  <a:pt x="747377" y="76282"/>
                </a:lnTo>
                <a:cubicBezTo>
                  <a:pt x="742956" y="76282"/>
                  <a:pt x="739345" y="72670"/>
                  <a:pt x="739345" y="68252"/>
                </a:cubicBezTo>
                <a:lnTo>
                  <a:pt x="739345" y="40612"/>
                </a:lnTo>
                <a:cubicBezTo>
                  <a:pt x="739345" y="36194"/>
                  <a:pt x="742956" y="32591"/>
                  <a:pt x="747377" y="32582"/>
                </a:cubicBezTo>
                <a:close/>
                <a:moveTo>
                  <a:pt x="799104" y="32582"/>
                </a:moveTo>
                <a:lnTo>
                  <a:pt x="808063" y="32582"/>
                </a:lnTo>
                <a:cubicBezTo>
                  <a:pt x="812479" y="32582"/>
                  <a:pt x="816090" y="36194"/>
                  <a:pt x="816090" y="40612"/>
                </a:cubicBezTo>
                <a:lnTo>
                  <a:pt x="816090" y="68252"/>
                </a:lnTo>
                <a:cubicBezTo>
                  <a:pt x="816090" y="72670"/>
                  <a:pt x="812479" y="76273"/>
                  <a:pt x="808063" y="76282"/>
                </a:cubicBezTo>
                <a:lnTo>
                  <a:pt x="799104" y="76282"/>
                </a:lnTo>
                <a:cubicBezTo>
                  <a:pt x="794687" y="76282"/>
                  <a:pt x="791085" y="72670"/>
                  <a:pt x="791076" y="68252"/>
                </a:cubicBezTo>
                <a:lnTo>
                  <a:pt x="791076" y="40612"/>
                </a:lnTo>
                <a:cubicBezTo>
                  <a:pt x="791076" y="36194"/>
                  <a:pt x="794687" y="32591"/>
                  <a:pt x="799104" y="32582"/>
                </a:cubicBezTo>
                <a:close/>
                <a:moveTo>
                  <a:pt x="850681" y="32582"/>
                </a:moveTo>
                <a:lnTo>
                  <a:pt x="859789" y="32582"/>
                </a:lnTo>
                <a:cubicBezTo>
                  <a:pt x="864210" y="32582"/>
                  <a:pt x="867809" y="36194"/>
                  <a:pt x="867821" y="40612"/>
                </a:cubicBezTo>
                <a:lnTo>
                  <a:pt x="867821" y="68252"/>
                </a:lnTo>
                <a:cubicBezTo>
                  <a:pt x="867821" y="72670"/>
                  <a:pt x="864210" y="76272"/>
                  <a:pt x="859789" y="76282"/>
                </a:cubicBezTo>
                <a:lnTo>
                  <a:pt x="850681" y="76282"/>
                </a:lnTo>
                <a:cubicBezTo>
                  <a:pt x="846261" y="76282"/>
                  <a:pt x="842650" y="72670"/>
                  <a:pt x="842650" y="68252"/>
                </a:cubicBezTo>
                <a:lnTo>
                  <a:pt x="842650" y="40612"/>
                </a:lnTo>
                <a:cubicBezTo>
                  <a:pt x="842650" y="36194"/>
                  <a:pt x="846264" y="32592"/>
                  <a:pt x="850681" y="32582"/>
                </a:cubicBezTo>
                <a:close/>
                <a:moveTo>
                  <a:pt x="902408" y="32582"/>
                </a:moveTo>
                <a:lnTo>
                  <a:pt x="911367" y="32582"/>
                </a:lnTo>
                <a:cubicBezTo>
                  <a:pt x="915783" y="32582"/>
                  <a:pt x="919394" y="36194"/>
                  <a:pt x="919394" y="40612"/>
                </a:cubicBezTo>
                <a:lnTo>
                  <a:pt x="919394" y="68252"/>
                </a:lnTo>
                <a:cubicBezTo>
                  <a:pt x="919394" y="72670"/>
                  <a:pt x="915783" y="76272"/>
                  <a:pt x="911367" y="76282"/>
                </a:cubicBezTo>
                <a:lnTo>
                  <a:pt x="902408" y="76282"/>
                </a:lnTo>
                <a:cubicBezTo>
                  <a:pt x="897991" y="76282"/>
                  <a:pt x="894381" y="72670"/>
                  <a:pt x="894381" y="68252"/>
                </a:cubicBezTo>
                <a:lnTo>
                  <a:pt x="894381" y="40612"/>
                </a:lnTo>
                <a:cubicBezTo>
                  <a:pt x="894381" y="36194"/>
                  <a:pt x="897991" y="32593"/>
                  <a:pt x="902408" y="32582"/>
                </a:cubicBezTo>
                <a:close/>
                <a:moveTo>
                  <a:pt x="953985" y="32582"/>
                </a:moveTo>
                <a:lnTo>
                  <a:pt x="963094" y="32582"/>
                </a:lnTo>
                <a:cubicBezTo>
                  <a:pt x="967514" y="32582"/>
                  <a:pt x="971125" y="36194"/>
                  <a:pt x="971125" y="40612"/>
                </a:cubicBezTo>
                <a:lnTo>
                  <a:pt x="971125" y="68252"/>
                </a:lnTo>
                <a:cubicBezTo>
                  <a:pt x="971125" y="72670"/>
                  <a:pt x="967514" y="76271"/>
                  <a:pt x="963094" y="76282"/>
                </a:cubicBezTo>
                <a:lnTo>
                  <a:pt x="953985" y="76282"/>
                </a:lnTo>
                <a:cubicBezTo>
                  <a:pt x="949569" y="76282"/>
                  <a:pt x="945966" y="72670"/>
                  <a:pt x="945954" y="68252"/>
                </a:cubicBezTo>
                <a:lnTo>
                  <a:pt x="945954" y="40612"/>
                </a:lnTo>
                <a:cubicBezTo>
                  <a:pt x="945954" y="36194"/>
                  <a:pt x="949569" y="32593"/>
                  <a:pt x="953985" y="32582"/>
                </a:cubicBezTo>
                <a:close/>
                <a:moveTo>
                  <a:pt x="1005716" y="32582"/>
                </a:moveTo>
                <a:lnTo>
                  <a:pt x="1014671" y="32582"/>
                </a:lnTo>
                <a:cubicBezTo>
                  <a:pt x="1019087" y="32582"/>
                  <a:pt x="1022690" y="36194"/>
                  <a:pt x="1022702" y="40612"/>
                </a:cubicBezTo>
                <a:lnTo>
                  <a:pt x="1022702" y="68252"/>
                </a:lnTo>
                <a:cubicBezTo>
                  <a:pt x="1022702" y="72670"/>
                  <a:pt x="1019087" y="76270"/>
                  <a:pt x="1014671" y="76282"/>
                </a:cubicBezTo>
                <a:lnTo>
                  <a:pt x="1005716" y="76282"/>
                </a:lnTo>
                <a:cubicBezTo>
                  <a:pt x="1001295" y="76282"/>
                  <a:pt x="997685" y="72670"/>
                  <a:pt x="997685" y="68252"/>
                </a:cubicBezTo>
                <a:lnTo>
                  <a:pt x="997685" y="40612"/>
                </a:lnTo>
                <a:cubicBezTo>
                  <a:pt x="997685" y="36194"/>
                  <a:pt x="1001295" y="32594"/>
                  <a:pt x="1005716" y="32582"/>
                </a:cubicBezTo>
                <a:close/>
                <a:moveTo>
                  <a:pt x="1057289" y="32582"/>
                </a:moveTo>
                <a:lnTo>
                  <a:pt x="1066402" y="32582"/>
                </a:lnTo>
                <a:cubicBezTo>
                  <a:pt x="1070818" y="32582"/>
                  <a:pt x="1074429" y="36194"/>
                  <a:pt x="1074429" y="40612"/>
                </a:cubicBezTo>
                <a:lnTo>
                  <a:pt x="1074429" y="68252"/>
                </a:lnTo>
                <a:cubicBezTo>
                  <a:pt x="1074429" y="72670"/>
                  <a:pt x="1070818" y="76270"/>
                  <a:pt x="1066402" y="76282"/>
                </a:cubicBezTo>
                <a:lnTo>
                  <a:pt x="1057289" y="76282"/>
                </a:lnTo>
                <a:cubicBezTo>
                  <a:pt x="1052873" y="76282"/>
                  <a:pt x="1049262" y="72670"/>
                  <a:pt x="1049262" y="68252"/>
                </a:cubicBezTo>
                <a:lnTo>
                  <a:pt x="1049262" y="40612"/>
                </a:lnTo>
                <a:cubicBezTo>
                  <a:pt x="1049262" y="36194"/>
                  <a:pt x="1052873" y="32594"/>
                  <a:pt x="1057289" y="32582"/>
                </a:cubicBezTo>
                <a:close/>
                <a:moveTo>
                  <a:pt x="1109020" y="32582"/>
                </a:moveTo>
                <a:lnTo>
                  <a:pt x="1117975" y="32582"/>
                </a:lnTo>
                <a:cubicBezTo>
                  <a:pt x="1122391" y="32582"/>
                  <a:pt x="1126006" y="36194"/>
                  <a:pt x="1126006" y="40612"/>
                </a:cubicBezTo>
                <a:lnTo>
                  <a:pt x="1126006" y="68252"/>
                </a:lnTo>
                <a:cubicBezTo>
                  <a:pt x="1126006" y="72670"/>
                  <a:pt x="1122391" y="76269"/>
                  <a:pt x="1117975" y="76282"/>
                </a:cubicBezTo>
                <a:lnTo>
                  <a:pt x="1109020" y="76282"/>
                </a:lnTo>
                <a:cubicBezTo>
                  <a:pt x="1104600" y="76282"/>
                  <a:pt x="1100989" y="72670"/>
                  <a:pt x="1100989" y="68252"/>
                </a:cubicBezTo>
                <a:lnTo>
                  <a:pt x="1100989" y="40612"/>
                </a:lnTo>
                <a:cubicBezTo>
                  <a:pt x="1100989" y="36194"/>
                  <a:pt x="1104600" y="32595"/>
                  <a:pt x="1109020" y="32582"/>
                </a:cubicBezTo>
                <a:close/>
                <a:moveTo>
                  <a:pt x="24086" y="510193"/>
                </a:moveTo>
                <a:lnTo>
                  <a:pt x="33199" y="510193"/>
                </a:lnTo>
                <a:cubicBezTo>
                  <a:pt x="37615" y="510193"/>
                  <a:pt x="41226" y="513804"/>
                  <a:pt x="41230" y="518224"/>
                </a:cubicBezTo>
                <a:lnTo>
                  <a:pt x="41230" y="545865"/>
                </a:lnTo>
                <a:cubicBezTo>
                  <a:pt x="41230" y="550281"/>
                  <a:pt x="37615" y="553892"/>
                  <a:pt x="33199" y="553892"/>
                </a:cubicBezTo>
                <a:lnTo>
                  <a:pt x="24086" y="553892"/>
                </a:lnTo>
                <a:cubicBezTo>
                  <a:pt x="19670" y="553892"/>
                  <a:pt x="16213" y="550281"/>
                  <a:pt x="16213" y="545865"/>
                </a:cubicBezTo>
                <a:lnTo>
                  <a:pt x="16213" y="518224"/>
                </a:lnTo>
                <a:cubicBezTo>
                  <a:pt x="16213" y="513804"/>
                  <a:pt x="19670" y="510193"/>
                  <a:pt x="24086" y="510193"/>
                </a:cubicBezTo>
                <a:close/>
                <a:moveTo>
                  <a:pt x="75817" y="510193"/>
                </a:moveTo>
                <a:lnTo>
                  <a:pt x="84930" y="510193"/>
                </a:lnTo>
                <a:cubicBezTo>
                  <a:pt x="89346" y="510193"/>
                  <a:pt x="92803" y="513804"/>
                  <a:pt x="92803" y="518224"/>
                </a:cubicBezTo>
                <a:lnTo>
                  <a:pt x="92803" y="545865"/>
                </a:lnTo>
                <a:cubicBezTo>
                  <a:pt x="92803" y="550281"/>
                  <a:pt x="89346" y="553892"/>
                  <a:pt x="84930" y="553892"/>
                </a:cubicBezTo>
                <a:lnTo>
                  <a:pt x="75817" y="553892"/>
                </a:lnTo>
                <a:cubicBezTo>
                  <a:pt x="71401" y="553892"/>
                  <a:pt x="67786" y="550281"/>
                  <a:pt x="67786" y="545865"/>
                </a:cubicBezTo>
                <a:lnTo>
                  <a:pt x="67786" y="518224"/>
                </a:lnTo>
                <a:cubicBezTo>
                  <a:pt x="67786" y="513804"/>
                  <a:pt x="71401" y="510193"/>
                  <a:pt x="75817" y="510193"/>
                </a:cubicBezTo>
                <a:close/>
                <a:moveTo>
                  <a:pt x="127548" y="510193"/>
                </a:moveTo>
                <a:lnTo>
                  <a:pt x="136503" y="510193"/>
                </a:lnTo>
                <a:cubicBezTo>
                  <a:pt x="140919" y="510193"/>
                  <a:pt x="144534" y="513804"/>
                  <a:pt x="144534" y="518224"/>
                </a:cubicBezTo>
                <a:lnTo>
                  <a:pt x="144534" y="545865"/>
                </a:lnTo>
                <a:cubicBezTo>
                  <a:pt x="144534" y="550281"/>
                  <a:pt x="140919" y="553892"/>
                  <a:pt x="136503" y="553892"/>
                </a:cubicBezTo>
                <a:lnTo>
                  <a:pt x="127548" y="553892"/>
                </a:lnTo>
                <a:cubicBezTo>
                  <a:pt x="123128" y="553892"/>
                  <a:pt x="119517" y="550281"/>
                  <a:pt x="119517" y="545865"/>
                </a:cubicBezTo>
                <a:lnTo>
                  <a:pt x="119517" y="518224"/>
                </a:lnTo>
                <a:cubicBezTo>
                  <a:pt x="119517" y="513804"/>
                  <a:pt x="123128" y="510193"/>
                  <a:pt x="127548" y="510193"/>
                </a:cubicBezTo>
                <a:close/>
                <a:moveTo>
                  <a:pt x="179121" y="510193"/>
                </a:moveTo>
                <a:lnTo>
                  <a:pt x="188234" y="510193"/>
                </a:lnTo>
                <a:cubicBezTo>
                  <a:pt x="192650" y="510193"/>
                  <a:pt x="196261" y="513804"/>
                  <a:pt x="196261" y="518224"/>
                </a:cubicBezTo>
                <a:lnTo>
                  <a:pt x="196261" y="545865"/>
                </a:lnTo>
                <a:cubicBezTo>
                  <a:pt x="196261" y="550281"/>
                  <a:pt x="192650" y="553892"/>
                  <a:pt x="188234" y="553892"/>
                </a:cubicBezTo>
                <a:lnTo>
                  <a:pt x="179121" y="553892"/>
                </a:lnTo>
                <a:cubicBezTo>
                  <a:pt x="174705" y="553892"/>
                  <a:pt x="171094" y="550281"/>
                  <a:pt x="171094" y="545865"/>
                </a:cubicBezTo>
                <a:lnTo>
                  <a:pt x="171094" y="518224"/>
                </a:lnTo>
                <a:cubicBezTo>
                  <a:pt x="171094" y="513804"/>
                  <a:pt x="174705" y="510193"/>
                  <a:pt x="179121" y="510193"/>
                </a:cubicBezTo>
                <a:close/>
                <a:moveTo>
                  <a:pt x="230852" y="510193"/>
                </a:moveTo>
                <a:lnTo>
                  <a:pt x="239807" y="510193"/>
                </a:lnTo>
                <a:cubicBezTo>
                  <a:pt x="244227" y="510193"/>
                  <a:pt x="247814" y="513804"/>
                  <a:pt x="247838" y="518224"/>
                </a:cubicBezTo>
                <a:lnTo>
                  <a:pt x="247838" y="545865"/>
                </a:lnTo>
                <a:cubicBezTo>
                  <a:pt x="247838" y="550281"/>
                  <a:pt x="244227" y="553892"/>
                  <a:pt x="239807" y="553892"/>
                </a:cubicBezTo>
                <a:lnTo>
                  <a:pt x="230852" y="553892"/>
                </a:lnTo>
                <a:cubicBezTo>
                  <a:pt x="226436" y="553892"/>
                  <a:pt x="222821" y="550281"/>
                  <a:pt x="222821" y="545865"/>
                </a:cubicBezTo>
                <a:lnTo>
                  <a:pt x="222821" y="518224"/>
                </a:lnTo>
                <a:cubicBezTo>
                  <a:pt x="222821" y="513804"/>
                  <a:pt x="226436" y="510193"/>
                  <a:pt x="230852" y="510193"/>
                </a:cubicBezTo>
                <a:close/>
                <a:moveTo>
                  <a:pt x="282425" y="510193"/>
                </a:moveTo>
                <a:lnTo>
                  <a:pt x="291538" y="510193"/>
                </a:lnTo>
                <a:cubicBezTo>
                  <a:pt x="295954" y="510193"/>
                  <a:pt x="299565" y="513804"/>
                  <a:pt x="299565" y="518224"/>
                </a:cubicBezTo>
                <a:lnTo>
                  <a:pt x="299565" y="545865"/>
                </a:lnTo>
                <a:cubicBezTo>
                  <a:pt x="299565" y="550281"/>
                  <a:pt x="295954" y="553892"/>
                  <a:pt x="291538" y="553892"/>
                </a:cubicBezTo>
                <a:lnTo>
                  <a:pt x="282425" y="553892"/>
                </a:lnTo>
                <a:cubicBezTo>
                  <a:pt x="278009" y="553892"/>
                  <a:pt x="274422" y="550281"/>
                  <a:pt x="274398" y="545865"/>
                </a:cubicBezTo>
                <a:lnTo>
                  <a:pt x="274398" y="518224"/>
                </a:lnTo>
                <a:cubicBezTo>
                  <a:pt x="274398" y="513804"/>
                  <a:pt x="278009" y="510193"/>
                  <a:pt x="282425" y="510193"/>
                </a:cubicBezTo>
                <a:close/>
                <a:moveTo>
                  <a:pt x="334157" y="510193"/>
                </a:moveTo>
                <a:lnTo>
                  <a:pt x="343111" y="510193"/>
                </a:lnTo>
                <a:cubicBezTo>
                  <a:pt x="347531" y="510193"/>
                  <a:pt x="351118" y="513804"/>
                  <a:pt x="351142" y="518224"/>
                </a:cubicBezTo>
                <a:lnTo>
                  <a:pt x="351142" y="545865"/>
                </a:lnTo>
                <a:cubicBezTo>
                  <a:pt x="351142" y="550281"/>
                  <a:pt x="347531" y="553892"/>
                  <a:pt x="343111" y="553892"/>
                </a:cubicBezTo>
                <a:lnTo>
                  <a:pt x="334157" y="553892"/>
                </a:lnTo>
                <a:cubicBezTo>
                  <a:pt x="329740" y="553892"/>
                  <a:pt x="326149" y="550281"/>
                  <a:pt x="326125" y="545865"/>
                </a:cubicBezTo>
                <a:lnTo>
                  <a:pt x="326125" y="518224"/>
                </a:lnTo>
                <a:cubicBezTo>
                  <a:pt x="326125" y="513804"/>
                  <a:pt x="329740" y="510193"/>
                  <a:pt x="334157" y="510193"/>
                </a:cubicBezTo>
                <a:close/>
                <a:moveTo>
                  <a:pt x="385730" y="510193"/>
                </a:moveTo>
                <a:lnTo>
                  <a:pt x="394842" y="510193"/>
                </a:lnTo>
                <a:cubicBezTo>
                  <a:pt x="399258" y="510193"/>
                  <a:pt x="402849" y="513804"/>
                  <a:pt x="402873" y="518224"/>
                </a:cubicBezTo>
                <a:lnTo>
                  <a:pt x="402873" y="545865"/>
                </a:lnTo>
                <a:cubicBezTo>
                  <a:pt x="402873" y="550281"/>
                  <a:pt x="399258" y="553892"/>
                  <a:pt x="394842" y="553892"/>
                </a:cubicBezTo>
                <a:lnTo>
                  <a:pt x="385730" y="553892"/>
                </a:lnTo>
                <a:cubicBezTo>
                  <a:pt x="381313" y="553892"/>
                  <a:pt x="377702" y="550281"/>
                  <a:pt x="377702" y="545865"/>
                </a:cubicBezTo>
                <a:lnTo>
                  <a:pt x="377702" y="518224"/>
                </a:lnTo>
                <a:cubicBezTo>
                  <a:pt x="377702" y="513804"/>
                  <a:pt x="381313" y="510193"/>
                  <a:pt x="385730" y="510193"/>
                </a:cubicBezTo>
                <a:close/>
                <a:moveTo>
                  <a:pt x="437461" y="510193"/>
                </a:moveTo>
                <a:lnTo>
                  <a:pt x="446419" y="510193"/>
                </a:lnTo>
                <a:cubicBezTo>
                  <a:pt x="450836" y="510193"/>
                  <a:pt x="454447" y="513804"/>
                  <a:pt x="454447" y="518224"/>
                </a:cubicBezTo>
                <a:lnTo>
                  <a:pt x="454447" y="545865"/>
                </a:lnTo>
                <a:cubicBezTo>
                  <a:pt x="454447" y="550281"/>
                  <a:pt x="450836" y="553892"/>
                  <a:pt x="446419" y="553892"/>
                </a:cubicBezTo>
                <a:lnTo>
                  <a:pt x="437461" y="553892"/>
                </a:lnTo>
                <a:cubicBezTo>
                  <a:pt x="433044" y="553892"/>
                  <a:pt x="429453" y="550281"/>
                  <a:pt x="429433" y="545865"/>
                </a:cubicBezTo>
                <a:lnTo>
                  <a:pt x="429433" y="518224"/>
                </a:lnTo>
                <a:cubicBezTo>
                  <a:pt x="429433" y="513804"/>
                  <a:pt x="433044" y="510193"/>
                  <a:pt x="437461" y="510193"/>
                </a:cubicBezTo>
                <a:close/>
                <a:moveTo>
                  <a:pt x="489038" y="510193"/>
                </a:moveTo>
                <a:lnTo>
                  <a:pt x="498146" y="510193"/>
                </a:lnTo>
                <a:cubicBezTo>
                  <a:pt x="502567" y="510193"/>
                  <a:pt x="506177" y="513804"/>
                  <a:pt x="506177" y="518224"/>
                </a:cubicBezTo>
                <a:lnTo>
                  <a:pt x="506177" y="545865"/>
                </a:lnTo>
                <a:cubicBezTo>
                  <a:pt x="506177" y="550281"/>
                  <a:pt x="502562" y="553892"/>
                  <a:pt x="498146" y="553892"/>
                </a:cubicBezTo>
                <a:lnTo>
                  <a:pt x="489038" y="553892"/>
                </a:lnTo>
                <a:cubicBezTo>
                  <a:pt x="484617" y="553892"/>
                  <a:pt x="481180" y="550281"/>
                  <a:pt x="481160" y="545865"/>
                </a:cubicBezTo>
                <a:lnTo>
                  <a:pt x="481160" y="518224"/>
                </a:lnTo>
                <a:cubicBezTo>
                  <a:pt x="481160" y="513804"/>
                  <a:pt x="484617" y="510193"/>
                  <a:pt x="489038" y="510193"/>
                </a:cubicBezTo>
                <a:close/>
                <a:moveTo>
                  <a:pt x="540765" y="510193"/>
                </a:moveTo>
                <a:lnTo>
                  <a:pt x="549877" y="510193"/>
                </a:lnTo>
                <a:cubicBezTo>
                  <a:pt x="554293" y="510193"/>
                  <a:pt x="557730" y="513804"/>
                  <a:pt x="557751" y="518224"/>
                </a:cubicBezTo>
                <a:lnTo>
                  <a:pt x="557751" y="545865"/>
                </a:lnTo>
                <a:cubicBezTo>
                  <a:pt x="557751" y="550281"/>
                  <a:pt x="554293" y="553892"/>
                  <a:pt x="549877" y="553892"/>
                </a:cubicBezTo>
                <a:lnTo>
                  <a:pt x="540765" y="553892"/>
                </a:lnTo>
                <a:cubicBezTo>
                  <a:pt x="536348" y="553892"/>
                  <a:pt x="532737" y="550281"/>
                  <a:pt x="532737" y="545865"/>
                </a:cubicBezTo>
                <a:lnTo>
                  <a:pt x="532737" y="518224"/>
                </a:lnTo>
                <a:cubicBezTo>
                  <a:pt x="532737" y="513804"/>
                  <a:pt x="536348" y="510193"/>
                  <a:pt x="540765" y="510193"/>
                </a:cubicBezTo>
                <a:close/>
                <a:moveTo>
                  <a:pt x="592342" y="510193"/>
                </a:moveTo>
                <a:lnTo>
                  <a:pt x="601450" y="510193"/>
                </a:lnTo>
                <a:cubicBezTo>
                  <a:pt x="605871" y="510193"/>
                  <a:pt x="609482" y="513804"/>
                  <a:pt x="609482" y="518224"/>
                </a:cubicBezTo>
                <a:lnTo>
                  <a:pt x="609482" y="545865"/>
                </a:lnTo>
                <a:cubicBezTo>
                  <a:pt x="609482" y="550281"/>
                  <a:pt x="605871" y="553892"/>
                  <a:pt x="601450" y="553892"/>
                </a:cubicBezTo>
                <a:lnTo>
                  <a:pt x="592342" y="553892"/>
                </a:lnTo>
                <a:cubicBezTo>
                  <a:pt x="587925" y="553892"/>
                  <a:pt x="584484" y="550281"/>
                  <a:pt x="584464" y="545865"/>
                </a:cubicBezTo>
                <a:lnTo>
                  <a:pt x="584464" y="518224"/>
                </a:lnTo>
                <a:cubicBezTo>
                  <a:pt x="584464" y="513804"/>
                  <a:pt x="587925" y="510193"/>
                  <a:pt x="592342" y="510193"/>
                </a:cubicBezTo>
                <a:close/>
                <a:moveTo>
                  <a:pt x="644069" y="510193"/>
                </a:moveTo>
                <a:lnTo>
                  <a:pt x="653181" y="510193"/>
                </a:lnTo>
                <a:cubicBezTo>
                  <a:pt x="657598" y="510193"/>
                  <a:pt x="661055" y="513804"/>
                  <a:pt x="661055" y="518224"/>
                </a:cubicBezTo>
                <a:lnTo>
                  <a:pt x="661055" y="545865"/>
                </a:lnTo>
                <a:cubicBezTo>
                  <a:pt x="661055" y="550281"/>
                  <a:pt x="657598" y="553892"/>
                  <a:pt x="653181" y="553892"/>
                </a:cubicBezTo>
                <a:lnTo>
                  <a:pt x="644069" y="553892"/>
                </a:lnTo>
                <a:cubicBezTo>
                  <a:pt x="639652" y="553892"/>
                  <a:pt x="636062" y="550281"/>
                  <a:pt x="636041" y="545865"/>
                </a:cubicBezTo>
                <a:lnTo>
                  <a:pt x="636041" y="518224"/>
                </a:lnTo>
                <a:cubicBezTo>
                  <a:pt x="636041" y="513804"/>
                  <a:pt x="639652" y="510193"/>
                  <a:pt x="644069" y="510193"/>
                </a:cubicBezTo>
                <a:close/>
                <a:moveTo>
                  <a:pt x="695646" y="510193"/>
                </a:moveTo>
                <a:lnTo>
                  <a:pt x="704758" y="510193"/>
                </a:lnTo>
                <a:cubicBezTo>
                  <a:pt x="709175" y="510193"/>
                  <a:pt x="712766" y="513804"/>
                  <a:pt x="712786" y="518224"/>
                </a:cubicBezTo>
                <a:lnTo>
                  <a:pt x="712786" y="545865"/>
                </a:lnTo>
                <a:cubicBezTo>
                  <a:pt x="712786" y="550281"/>
                  <a:pt x="709175" y="553892"/>
                  <a:pt x="704758" y="553892"/>
                </a:cubicBezTo>
                <a:lnTo>
                  <a:pt x="695646" y="553892"/>
                </a:lnTo>
                <a:cubicBezTo>
                  <a:pt x="691229" y="553892"/>
                  <a:pt x="687772" y="550281"/>
                  <a:pt x="687772" y="545865"/>
                </a:cubicBezTo>
                <a:lnTo>
                  <a:pt x="687772" y="518224"/>
                </a:lnTo>
                <a:cubicBezTo>
                  <a:pt x="687772" y="513804"/>
                  <a:pt x="691229" y="510193"/>
                  <a:pt x="695646" y="510193"/>
                </a:cubicBezTo>
                <a:close/>
                <a:moveTo>
                  <a:pt x="747377" y="510193"/>
                </a:moveTo>
                <a:lnTo>
                  <a:pt x="756485" y="510193"/>
                </a:lnTo>
                <a:cubicBezTo>
                  <a:pt x="760902" y="510193"/>
                  <a:pt x="764363" y="513804"/>
                  <a:pt x="764363" y="518224"/>
                </a:cubicBezTo>
                <a:lnTo>
                  <a:pt x="764363" y="545865"/>
                </a:lnTo>
                <a:cubicBezTo>
                  <a:pt x="764363" y="550281"/>
                  <a:pt x="760902" y="553892"/>
                  <a:pt x="756485" y="553892"/>
                </a:cubicBezTo>
                <a:lnTo>
                  <a:pt x="747377" y="553892"/>
                </a:lnTo>
                <a:cubicBezTo>
                  <a:pt x="742956" y="553892"/>
                  <a:pt x="739345" y="550281"/>
                  <a:pt x="739345" y="545865"/>
                </a:cubicBezTo>
                <a:lnTo>
                  <a:pt x="739345" y="518224"/>
                </a:lnTo>
                <a:cubicBezTo>
                  <a:pt x="739345" y="513804"/>
                  <a:pt x="742956" y="510193"/>
                  <a:pt x="747377" y="510193"/>
                </a:cubicBezTo>
                <a:close/>
                <a:moveTo>
                  <a:pt x="799104" y="510193"/>
                </a:moveTo>
                <a:lnTo>
                  <a:pt x="808063" y="510193"/>
                </a:lnTo>
                <a:cubicBezTo>
                  <a:pt x="812479" y="510193"/>
                  <a:pt x="816090" y="513804"/>
                  <a:pt x="816090" y="518224"/>
                </a:cubicBezTo>
                <a:lnTo>
                  <a:pt x="816090" y="545865"/>
                </a:lnTo>
                <a:cubicBezTo>
                  <a:pt x="816090" y="550281"/>
                  <a:pt x="812479" y="553892"/>
                  <a:pt x="808063" y="553892"/>
                </a:cubicBezTo>
                <a:lnTo>
                  <a:pt x="799104" y="553892"/>
                </a:lnTo>
                <a:cubicBezTo>
                  <a:pt x="794687" y="553892"/>
                  <a:pt x="791093" y="550281"/>
                  <a:pt x="791076" y="545865"/>
                </a:cubicBezTo>
                <a:lnTo>
                  <a:pt x="791076" y="518224"/>
                </a:lnTo>
                <a:cubicBezTo>
                  <a:pt x="791076" y="513804"/>
                  <a:pt x="794687" y="510193"/>
                  <a:pt x="799104" y="510193"/>
                </a:cubicBezTo>
                <a:close/>
                <a:moveTo>
                  <a:pt x="850681" y="510193"/>
                </a:moveTo>
                <a:lnTo>
                  <a:pt x="859789" y="510193"/>
                </a:lnTo>
                <a:cubicBezTo>
                  <a:pt x="864210" y="510193"/>
                  <a:pt x="867805" y="513804"/>
                  <a:pt x="867821" y="518224"/>
                </a:cubicBezTo>
                <a:lnTo>
                  <a:pt x="867821" y="545865"/>
                </a:lnTo>
                <a:cubicBezTo>
                  <a:pt x="867821" y="550281"/>
                  <a:pt x="864210" y="553892"/>
                  <a:pt x="859789" y="553892"/>
                </a:cubicBezTo>
                <a:lnTo>
                  <a:pt x="850681" y="553892"/>
                </a:lnTo>
                <a:cubicBezTo>
                  <a:pt x="846261" y="553892"/>
                  <a:pt x="842650" y="550281"/>
                  <a:pt x="842650" y="545865"/>
                </a:cubicBezTo>
                <a:lnTo>
                  <a:pt x="842650" y="518224"/>
                </a:lnTo>
                <a:cubicBezTo>
                  <a:pt x="842650" y="513804"/>
                  <a:pt x="846264" y="510193"/>
                  <a:pt x="850681" y="510193"/>
                </a:cubicBezTo>
                <a:close/>
                <a:moveTo>
                  <a:pt x="902408" y="510193"/>
                </a:moveTo>
                <a:lnTo>
                  <a:pt x="911367" y="510193"/>
                </a:lnTo>
                <a:cubicBezTo>
                  <a:pt x="915783" y="510193"/>
                  <a:pt x="919394" y="513804"/>
                  <a:pt x="919394" y="518224"/>
                </a:cubicBezTo>
                <a:lnTo>
                  <a:pt x="919394" y="545865"/>
                </a:lnTo>
                <a:cubicBezTo>
                  <a:pt x="919394" y="550281"/>
                  <a:pt x="915783" y="553892"/>
                  <a:pt x="911367" y="553892"/>
                </a:cubicBezTo>
                <a:lnTo>
                  <a:pt x="902408" y="553892"/>
                </a:lnTo>
                <a:cubicBezTo>
                  <a:pt x="897991" y="553892"/>
                  <a:pt x="894381" y="550281"/>
                  <a:pt x="894381" y="545865"/>
                </a:cubicBezTo>
                <a:lnTo>
                  <a:pt x="894381" y="518224"/>
                </a:lnTo>
                <a:cubicBezTo>
                  <a:pt x="894381" y="513804"/>
                  <a:pt x="897991" y="510193"/>
                  <a:pt x="902408" y="510193"/>
                </a:cubicBezTo>
                <a:close/>
                <a:moveTo>
                  <a:pt x="953985" y="510193"/>
                </a:moveTo>
                <a:lnTo>
                  <a:pt x="963094" y="510193"/>
                </a:lnTo>
                <a:cubicBezTo>
                  <a:pt x="967514" y="510193"/>
                  <a:pt x="971125" y="513804"/>
                  <a:pt x="971125" y="518224"/>
                </a:cubicBezTo>
                <a:lnTo>
                  <a:pt x="971125" y="545865"/>
                </a:lnTo>
                <a:cubicBezTo>
                  <a:pt x="971125" y="550281"/>
                  <a:pt x="967514" y="553892"/>
                  <a:pt x="963094" y="553892"/>
                </a:cubicBezTo>
                <a:lnTo>
                  <a:pt x="953985" y="553892"/>
                </a:lnTo>
                <a:cubicBezTo>
                  <a:pt x="949569" y="553892"/>
                  <a:pt x="945970" y="550281"/>
                  <a:pt x="945954" y="545865"/>
                </a:cubicBezTo>
                <a:lnTo>
                  <a:pt x="945954" y="518224"/>
                </a:lnTo>
                <a:cubicBezTo>
                  <a:pt x="945954" y="513804"/>
                  <a:pt x="949569" y="510193"/>
                  <a:pt x="953985" y="510193"/>
                </a:cubicBezTo>
                <a:close/>
                <a:moveTo>
                  <a:pt x="1005716" y="510193"/>
                </a:moveTo>
                <a:lnTo>
                  <a:pt x="1014671" y="510193"/>
                </a:lnTo>
                <a:cubicBezTo>
                  <a:pt x="1019087" y="510193"/>
                  <a:pt x="1022686" y="513804"/>
                  <a:pt x="1022702" y="518224"/>
                </a:cubicBezTo>
                <a:lnTo>
                  <a:pt x="1022702" y="545865"/>
                </a:lnTo>
                <a:cubicBezTo>
                  <a:pt x="1022702" y="550281"/>
                  <a:pt x="1019087" y="553892"/>
                  <a:pt x="1014671" y="553892"/>
                </a:cubicBezTo>
                <a:lnTo>
                  <a:pt x="1005716" y="553892"/>
                </a:lnTo>
                <a:cubicBezTo>
                  <a:pt x="1001295" y="553892"/>
                  <a:pt x="997685" y="550281"/>
                  <a:pt x="997685" y="545865"/>
                </a:cubicBezTo>
                <a:lnTo>
                  <a:pt x="997685" y="518224"/>
                </a:lnTo>
                <a:cubicBezTo>
                  <a:pt x="997685" y="513804"/>
                  <a:pt x="1001295" y="510193"/>
                  <a:pt x="1005716" y="510193"/>
                </a:cubicBezTo>
                <a:close/>
                <a:moveTo>
                  <a:pt x="1057289" y="510193"/>
                </a:moveTo>
                <a:lnTo>
                  <a:pt x="1066402" y="510193"/>
                </a:lnTo>
                <a:cubicBezTo>
                  <a:pt x="1070818" y="510193"/>
                  <a:pt x="1074429" y="513804"/>
                  <a:pt x="1074429" y="518224"/>
                </a:cubicBezTo>
                <a:lnTo>
                  <a:pt x="1074429" y="545865"/>
                </a:lnTo>
                <a:cubicBezTo>
                  <a:pt x="1074429" y="550281"/>
                  <a:pt x="1070818" y="553892"/>
                  <a:pt x="1066402" y="553892"/>
                </a:cubicBezTo>
                <a:lnTo>
                  <a:pt x="1057289" y="553892"/>
                </a:lnTo>
                <a:cubicBezTo>
                  <a:pt x="1052873" y="553892"/>
                  <a:pt x="1049262" y="550281"/>
                  <a:pt x="1049262" y="545865"/>
                </a:cubicBezTo>
                <a:lnTo>
                  <a:pt x="1049262" y="518224"/>
                </a:lnTo>
                <a:cubicBezTo>
                  <a:pt x="1049262" y="513804"/>
                  <a:pt x="1052873" y="510193"/>
                  <a:pt x="1057289" y="510193"/>
                </a:cubicBezTo>
                <a:close/>
                <a:moveTo>
                  <a:pt x="1109020" y="510193"/>
                </a:moveTo>
                <a:lnTo>
                  <a:pt x="1117975" y="510193"/>
                </a:lnTo>
                <a:cubicBezTo>
                  <a:pt x="1122391" y="510193"/>
                  <a:pt x="1126006" y="513804"/>
                  <a:pt x="1126006" y="518224"/>
                </a:cubicBezTo>
                <a:lnTo>
                  <a:pt x="1126006" y="545865"/>
                </a:lnTo>
                <a:cubicBezTo>
                  <a:pt x="1126006" y="550281"/>
                  <a:pt x="1122391" y="553892"/>
                  <a:pt x="1117975" y="553892"/>
                </a:cubicBezTo>
                <a:lnTo>
                  <a:pt x="1109020" y="553892"/>
                </a:lnTo>
                <a:cubicBezTo>
                  <a:pt x="1104600" y="553892"/>
                  <a:pt x="1100989" y="550281"/>
                  <a:pt x="1100989" y="545865"/>
                </a:cubicBezTo>
                <a:lnTo>
                  <a:pt x="1100989" y="518224"/>
                </a:lnTo>
                <a:cubicBezTo>
                  <a:pt x="1100989" y="513804"/>
                  <a:pt x="1104600" y="510193"/>
                  <a:pt x="1109020" y="510193"/>
                </a:cubicBez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 name="Google Shape;256;p2"/>
          <p:cNvSpPr/>
          <p:nvPr/>
        </p:nvSpPr>
        <p:spPr>
          <a:xfrm>
            <a:off x="4507192" y="116488"/>
            <a:ext cx="1133264" cy="298979"/>
          </a:xfrm>
          <a:custGeom>
            <a:rect b="b" l="l" r="r" t="t"/>
            <a:pathLst>
              <a:path extrusionOk="0" h="122658" w="464929">
                <a:moveTo>
                  <a:pt x="9453" y="108"/>
                </a:moveTo>
                <a:cubicBezTo>
                  <a:pt x="9424" y="997"/>
                  <a:pt x="9198" y="2397"/>
                  <a:pt x="9266" y="3036"/>
                </a:cubicBezTo>
                <a:cubicBezTo>
                  <a:pt x="9574" y="5912"/>
                  <a:pt x="15338" y="6709"/>
                  <a:pt x="14845" y="9793"/>
                </a:cubicBezTo>
                <a:cubicBezTo>
                  <a:pt x="14375" y="12744"/>
                  <a:pt x="11217" y="12501"/>
                  <a:pt x="10570" y="14525"/>
                </a:cubicBezTo>
                <a:cubicBezTo>
                  <a:pt x="9104" y="19106"/>
                  <a:pt x="14391" y="18351"/>
                  <a:pt x="13918" y="21282"/>
                </a:cubicBezTo>
                <a:cubicBezTo>
                  <a:pt x="13432" y="24337"/>
                  <a:pt x="9161" y="25515"/>
                  <a:pt x="8343" y="28718"/>
                </a:cubicBezTo>
                <a:cubicBezTo>
                  <a:pt x="7202" y="33182"/>
                  <a:pt x="12764" y="30723"/>
                  <a:pt x="12250" y="34799"/>
                </a:cubicBezTo>
                <a:cubicBezTo>
                  <a:pt x="11809" y="38252"/>
                  <a:pt x="6663" y="36551"/>
                  <a:pt x="5740" y="40883"/>
                </a:cubicBezTo>
                <a:cubicBezTo>
                  <a:pt x="4595" y="46275"/>
                  <a:pt x="10946" y="46088"/>
                  <a:pt x="10950" y="51019"/>
                </a:cubicBezTo>
                <a:cubicBezTo>
                  <a:pt x="10950" y="55400"/>
                  <a:pt x="6805" y="57803"/>
                  <a:pt x="6303" y="62510"/>
                </a:cubicBezTo>
                <a:cubicBezTo>
                  <a:pt x="5874" y="66570"/>
                  <a:pt x="7825" y="71166"/>
                  <a:pt x="6307" y="75125"/>
                </a:cubicBezTo>
                <a:cubicBezTo>
                  <a:pt x="5178" y="78073"/>
                  <a:pt x="1304" y="77568"/>
                  <a:pt x="543" y="80533"/>
                </a:cubicBezTo>
                <a:cubicBezTo>
                  <a:pt x="-1720" y="89382"/>
                  <a:pt x="3720" y="84701"/>
                  <a:pt x="5380" y="87290"/>
                </a:cubicBezTo>
                <a:cubicBezTo>
                  <a:pt x="8922" y="92823"/>
                  <a:pt x="1085" y="95577"/>
                  <a:pt x="361" y="99231"/>
                </a:cubicBezTo>
                <a:lnTo>
                  <a:pt x="361" y="99907"/>
                </a:lnTo>
                <a:cubicBezTo>
                  <a:pt x="259" y="104622"/>
                  <a:pt x="4239" y="103302"/>
                  <a:pt x="5384" y="106889"/>
                </a:cubicBezTo>
                <a:cubicBezTo>
                  <a:pt x="5591" y="107535"/>
                  <a:pt x="5481" y="109721"/>
                  <a:pt x="5016" y="110268"/>
                </a:cubicBezTo>
                <a:cubicBezTo>
                  <a:pt x="3939" y="111528"/>
                  <a:pt x="1061" y="111258"/>
                  <a:pt x="551" y="113648"/>
                </a:cubicBezTo>
                <a:cubicBezTo>
                  <a:pt x="336" y="114655"/>
                  <a:pt x="2000" y="118590"/>
                  <a:pt x="3158" y="122659"/>
                </a:cubicBezTo>
                <a:lnTo>
                  <a:pt x="464907" y="122548"/>
                </a:lnTo>
                <a:cubicBezTo>
                  <a:pt x="465029" y="115325"/>
                  <a:pt x="464713" y="107936"/>
                  <a:pt x="462673" y="104752"/>
                </a:cubicBezTo>
                <a:cubicBezTo>
                  <a:pt x="461207" y="102460"/>
                  <a:pt x="451734" y="94856"/>
                  <a:pt x="454115" y="89886"/>
                </a:cubicBezTo>
                <a:cubicBezTo>
                  <a:pt x="455066" y="87904"/>
                  <a:pt x="459272" y="89728"/>
                  <a:pt x="460252" y="87181"/>
                </a:cubicBezTo>
                <a:cubicBezTo>
                  <a:pt x="462207" y="82083"/>
                  <a:pt x="451504" y="78243"/>
                  <a:pt x="452067" y="72991"/>
                </a:cubicBezTo>
                <a:cubicBezTo>
                  <a:pt x="452921" y="64966"/>
                  <a:pt x="456726" y="66262"/>
                  <a:pt x="458944" y="61050"/>
                </a:cubicBezTo>
                <a:cubicBezTo>
                  <a:pt x="461074" y="56055"/>
                  <a:pt x="455410" y="52144"/>
                  <a:pt x="455406" y="48886"/>
                </a:cubicBezTo>
                <a:cubicBezTo>
                  <a:pt x="455406" y="48744"/>
                  <a:pt x="457766" y="47488"/>
                  <a:pt x="458009" y="46857"/>
                </a:cubicBezTo>
                <a:cubicBezTo>
                  <a:pt x="458653" y="45177"/>
                  <a:pt x="459725" y="29230"/>
                  <a:pt x="459309" y="27934"/>
                </a:cubicBezTo>
                <a:cubicBezTo>
                  <a:pt x="458564" y="25611"/>
                  <a:pt x="453722" y="27282"/>
                  <a:pt x="453726" y="21177"/>
                </a:cubicBezTo>
                <a:cubicBezTo>
                  <a:pt x="453726" y="18031"/>
                  <a:pt x="456070" y="17861"/>
                  <a:pt x="457074" y="15770"/>
                </a:cubicBezTo>
                <a:cubicBezTo>
                  <a:pt x="457361" y="15166"/>
                  <a:pt x="458244" y="7303"/>
                  <a:pt x="459301" y="0"/>
                </a:cubicBezTo>
                <a:lnTo>
                  <a:pt x="9453" y="108"/>
                </a:lnTo>
                <a:close/>
              </a:path>
            </a:pathLst>
          </a:custGeom>
          <a:solidFill>
            <a:srgbClr val="BBA28E">
              <a:alpha val="23920"/>
            </a:srgbClr>
          </a:solidFill>
          <a:ln>
            <a:noFill/>
          </a:ln>
          <a:effectLst>
            <a:outerShdw blurRad="38100" rotWithShape="0" algn="tl" dir="27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 name="Google Shape;257;p2"/>
          <p:cNvSpPr/>
          <p:nvPr>
            <p:ph idx="2" type="pic"/>
          </p:nvPr>
        </p:nvSpPr>
        <p:spPr>
          <a:xfrm>
            <a:off x="10653550" y="823100"/>
            <a:ext cx="1078800" cy="1054500"/>
          </a:xfrm>
          <a:prstGeom prst="rect">
            <a:avLst/>
          </a:prstGeom>
          <a:noFill/>
          <a:ln>
            <a:noFill/>
          </a:ln>
        </p:spPr>
      </p:sp>
      <p:sp>
        <p:nvSpPr>
          <p:cNvPr id="258" name="Google Shape;258;p2"/>
          <p:cNvSpPr/>
          <p:nvPr>
            <p:ph idx="3" type="pic"/>
          </p:nvPr>
        </p:nvSpPr>
        <p:spPr>
          <a:xfrm>
            <a:off x="3727388" y="517951"/>
            <a:ext cx="1249200" cy="945600"/>
          </a:xfrm>
          <a:prstGeom prst="rect">
            <a:avLst/>
          </a:prstGeom>
          <a:noFill/>
          <a:ln>
            <a:noFill/>
          </a:ln>
        </p:spPr>
      </p:sp>
      <p:sp>
        <p:nvSpPr>
          <p:cNvPr id="259" name="Google Shape;259;p2"/>
          <p:cNvSpPr/>
          <p:nvPr>
            <p:ph idx="4" type="pic"/>
          </p:nvPr>
        </p:nvSpPr>
        <p:spPr>
          <a:xfrm>
            <a:off x="5101563" y="517951"/>
            <a:ext cx="1249200" cy="945600"/>
          </a:xfrm>
          <a:prstGeom prst="rect">
            <a:avLst/>
          </a:prstGeom>
          <a:noFill/>
          <a:ln>
            <a:noFill/>
          </a:ln>
        </p:spPr>
      </p:sp>
      <p:sp>
        <p:nvSpPr>
          <p:cNvPr id="260" name="Google Shape;260;p2"/>
          <p:cNvSpPr/>
          <p:nvPr>
            <p:ph idx="5" type="pic"/>
          </p:nvPr>
        </p:nvSpPr>
        <p:spPr>
          <a:xfrm>
            <a:off x="1966100" y="3001925"/>
            <a:ext cx="2867700" cy="3584400"/>
          </a:xfrm>
          <a:prstGeom prst="rect">
            <a:avLst/>
          </a:prstGeom>
          <a:noFill/>
          <a:ln>
            <a:noFill/>
          </a:ln>
          <a:effectLst>
            <a:outerShdw blurRad="38100" rotWithShape="0" algn="tl" dir="2700000" dist="12700">
              <a:srgbClr val="000000">
                <a:alpha val="29800"/>
              </a:srgbClr>
            </a:outerShdw>
          </a:effectLst>
        </p:spPr>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spTree>
      <p:nvGrpSpPr>
        <p:cNvPr id="261" name="Shape 261"/>
        <p:cNvGrpSpPr/>
        <p:nvPr/>
      </p:nvGrpSpPr>
      <p:grpSpPr>
        <a:xfrm>
          <a:off x="0" y="0"/>
          <a:ext cx="0" cy="0"/>
          <a:chOff x="0" y="0"/>
          <a:chExt cx="0" cy="0"/>
        </a:xfrm>
      </p:grpSpPr>
      <p:sp>
        <p:nvSpPr>
          <p:cNvPr id="262" name="Google Shape;262;p3"/>
          <p:cNvSpPr/>
          <p:nvPr/>
        </p:nvSpPr>
        <p:spPr>
          <a:xfrm rot="5400000">
            <a:off x="6178986" y="3766850"/>
            <a:ext cx="1006513" cy="4139162"/>
          </a:xfrm>
          <a:custGeom>
            <a:rect b="b" l="l" r="r" t="t"/>
            <a:pathLst>
              <a:path extrusionOk="0" h="1795732" w="383799">
                <a:moveTo>
                  <a:pt x="0" y="0"/>
                </a:moveTo>
                <a:lnTo>
                  <a:pt x="383800" y="0"/>
                </a:lnTo>
                <a:lnTo>
                  <a:pt x="383800" y="1795733"/>
                </a:lnTo>
                <a:lnTo>
                  <a:pt x="0" y="1795733"/>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63" name="Google Shape;263;p3"/>
          <p:cNvGrpSpPr/>
          <p:nvPr/>
        </p:nvGrpSpPr>
        <p:grpSpPr>
          <a:xfrm rot="5400000">
            <a:off x="6305207" y="3906888"/>
            <a:ext cx="791507" cy="3869583"/>
            <a:chOff x="439496" y="243877"/>
            <a:chExt cx="298682" cy="1460220"/>
          </a:xfrm>
        </p:grpSpPr>
        <p:sp>
          <p:nvSpPr>
            <p:cNvPr id="264" name="Google Shape;264;p3"/>
            <p:cNvSpPr/>
            <p:nvPr/>
          </p:nvSpPr>
          <p:spPr>
            <a:xfrm>
              <a:off x="439496" y="243877"/>
              <a:ext cx="298682" cy="195720"/>
            </a:xfrm>
            <a:custGeom>
              <a:rect b="b" l="l" r="r" t="t"/>
              <a:pathLst>
                <a:path extrusionOk="0" h="195720" w="298682">
                  <a:moveTo>
                    <a:pt x="0" y="0"/>
                  </a:moveTo>
                  <a:lnTo>
                    <a:pt x="298683" y="0"/>
                  </a:lnTo>
                  <a:lnTo>
                    <a:pt x="298683" y="195720"/>
                  </a:lnTo>
                  <a:lnTo>
                    <a:pt x="0" y="195720"/>
                  </a:lnTo>
                  <a:lnTo>
                    <a:pt x="0"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 name="Google Shape;265;p3"/>
            <p:cNvSpPr/>
            <p:nvPr/>
          </p:nvSpPr>
          <p:spPr>
            <a:xfrm>
              <a:off x="439496" y="496777"/>
              <a:ext cx="298682" cy="195722"/>
            </a:xfrm>
            <a:custGeom>
              <a:rect b="b" l="l" r="r" t="t"/>
              <a:pathLst>
                <a:path extrusionOk="0" h="195722" w="298682">
                  <a:moveTo>
                    <a:pt x="0" y="0"/>
                  </a:moveTo>
                  <a:lnTo>
                    <a:pt x="298683" y="0"/>
                  </a:lnTo>
                  <a:lnTo>
                    <a:pt x="298683" y="195723"/>
                  </a:lnTo>
                  <a:lnTo>
                    <a:pt x="0" y="195723"/>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 name="Google Shape;266;p3"/>
            <p:cNvSpPr/>
            <p:nvPr/>
          </p:nvSpPr>
          <p:spPr>
            <a:xfrm>
              <a:off x="439496" y="749676"/>
              <a:ext cx="298682" cy="195722"/>
            </a:xfrm>
            <a:custGeom>
              <a:rect b="b" l="l" r="r" t="t"/>
              <a:pathLst>
                <a:path extrusionOk="0" h="195722" w="298682">
                  <a:moveTo>
                    <a:pt x="0" y="0"/>
                  </a:moveTo>
                  <a:lnTo>
                    <a:pt x="298683" y="0"/>
                  </a:lnTo>
                  <a:lnTo>
                    <a:pt x="298683" y="195723"/>
                  </a:lnTo>
                  <a:lnTo>
                    <a:pt x="0" y="195723"/>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 name="Google Shape;267;p3"/>
            <p:cNvSpPr/>
            <p:nvPr/>
          </p:nvSpPr>
          <p:spPr>
            <a:xfrm>
              <a:off x="439496" y="1002578"/>
              <a:ext cx="298682" cy="195718"/>
            </a:xfrm>
            <a:custGeom>
              <a:rect b="b" l="l" r="r" t="t"/>
              <a:pathLst>
                <a:path extrusionOk="0" h="195718" w="298682">
                  <a:moveTo>
                    <a:pt x="0" y="0"/>
                  </a:moveTo>
                  <a:lnTo>
                    <a:pt x="298683" y="0"/>
                  </a:lnTo>
                  <a:lnTo>
                    <a:pt x="298683" y="195719"/>
                  </a:lnTo>
                  <a:lnTo>
                    <a:pt x="0" y="1957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 name="Google Shape;268;p3"/>
            <p:cNvSpPr/>
            <p:nvPr/>
          </p:nvSpPr>
          <p:spPr>
            <a:xfrm>
              <a:off x="439496" y="1255477"/>
              <a:ext cx="298682" cy="195718"/>
            </a:xfrm>
            <a:custGeom>
              <a:rect b="b" l="l" r="r" t="t"/>
              <a:pathLst>
                <a:path extrusionOk="0" h="195718" w="298682">
                  <a:moveTo>
                    <a:pt x="0" y="0"/>
                  </a:moveTo>
                  <a:lnTo>
                    <a:pt x="298683" y="0"/>
                  </a:lnTo>
                  <a:lnTo>
                    <a:pt x="298683" y="195719"/>
                  </a:lnTo>
                  <a:lnTo>
                    <a:pt x="0" y="195719"/>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 name="Google Shape;269;p3"/>
            <p:cNvSpPr/>
            <p:nvPr/>
          </p:nvSpPr>
          <p:spPr>
            <a:xfrm>
              <a:off x="439496" y="1508375"/>
              <a:ext cx="298682" cy="195722"/>
            </a:xfrm>
            <a:custGeom>
              <a:rect b="b" l="l" r="r" t="t"/>
              <a:pathLst>
                <a:path extrusionOk="0" h="195722" w="298682">
                  <a:moveTo>
                    <a:pt x="0" y="0"/>
                  </a:moveTo>
                  <a:lnTo>
                    <a:pt x="298683" y="0"/>
                  </a:lnTo>
                  <a:lnTo>
                    <a:pt x="298683" y="195723"/>
                  </a:lnTo>
                  <a:lnTo>
                    <a:pt x="0" y="195723"/>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70" name="Google Shape;270;p3"/>
          <p:cNvSpPr/>
          <p:nvPr/>
        </p:nvSpPr>
        <p:spPr>
          <a:xfrm>
            <a:off x="3909625" y="662350"/>
            <a:ext cx="7388408" cy="4353032"/>
          </a:xfrm>
          <a:custGeom>
            <a:rect b="b" l="l" r="r" t="t"/>
            <a:pathLst>
              <a:path extrusionOk="0" h="695095" w="574303">
                <a:moveTo>
                  <a:pt x="0" y="0"/>
                </a:moveTo>
                <a:lnTo>
                  <a:pt x="574303" y="0"/>
                </a:lnTo>
                <a:lnTo>
                  <a:pt x="574303" y="695095"/>
                </a:lnTo>
                <a:lnTo>
                  <a:pt x="0" y="695095"/>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 name="Google Shape;271;p3"/>
          <p:cNvSpPr/>
          <p:nvPr/>
        </p:nvSpPr>
        <p:spPr>
          <a:xfrm>
            <a:off x="459836" y="979829"/>
            <a:ext cx="2488165" cy="2449179"/>
          </a:xfrm>
          <a:custGeom>
            <a:rect b="b" l="l" r="r" t="t"/>
            <a:pathLst>
              <a:path extrusionOk="0" h="572238" w="581347">
                <a:moveTo>
                  <a:pt x="0" y="0"/>
                </a:moveTo>
                <a:lnTo>
                  <a:pt x="581347" y="0"/>
                </a:lnTo>
                <a:lnTo>
                  <a:pt x="581347" y="572239"/>
                </a:lnTo>
                <a:lnTo>
                  <a:pt x="0" y="572239"/>
                </a:lnTo>
                <a:lnTo>
                  <a:pt x="0" y="0"/>
                </a:lnTo>
                <a:close/>
              </a:path>
            </a:pathLst>
          </a:custGeom>
          <a:solidFill>
            <a:srgbClr val="FFFFFF"/>
          </a:solidFill>
          <a:ln>
            <a:noFill/>
          </a:ln>
          <a:effectLst>
            <a:outerShdw blurRad="38100" rotWithShape="0" algn="bl" dir="189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72" name="Google Shape;272;p3"/>
          <p:cNvGrpSpPr/>
          <p:nvPr/>
        </p:nvGrpSpPr>
        <p:grpSpPr>
          <a:xfrm>
            <a:off x="304872" y="393118"/>
            <a:ext cx="2798699" cy="3033899"/>
            <a:chOff x="1977557" y="1044512"/>
            <a:chExt cx="654452" cy="709435"/>
          </a:xfrm>
        </p:grpSpPr>
        <p:sp>
          <p:nvSpPr>
            <p:cNvPr id="273" name="Google Shape;273;p3"/>
            <p:cNvSpPr/>
            <p:nvPr/>
          </p:nvSpPr>
          <p:spPr>
            <a:xfrm>
              <a:off x="2594143" y="1252024"/>
              <a:ext cx="37866" cy="118350"/>
            </a:xfrm>
            <a:custGeom>
              <a:rect b="b" l="l" r="r" t="t"/>
              <a:pathLst>
                <a:path extrusionOk="0" h="118350" w="37866">
                  <a:moveTo>
                    <a:pt x="0" y="0"/>
                  </a:moveTo>
                  <a:lnTo>
                    <a:pt x="283" y="118351"/>
                  </a:lnTo>
                  <a:lnTo>
                    <a:pt x="37866" y="26029"/>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 name="Google Shape;274;p3"/>
            <p:cNvSpPr/>
            <p:nvPr/>
          </p:nvSpPr>
          <p:spPr>
            <a:xfrm>
              <a:off x="1977557" y="1253829"/>
              <a:ext cx="35323" cy="109457"/>
            </a:xfrm>
            <a:custGeom>
              <a:rect b="b" l="l" r="r" t="t"/>
              <a:pathLst>
                <a:path extrusionOk="0" h="109457" w="35323">
                  <a:moveTo>
                    <a:pt x="35324" y="0"/>
                  </a:moveTo>
                  <a:lnTo>
                    <a:pt x="0" y="24564"/>
                  </a:lnTo>
                  <a:lnTo>
                    <a:pt x="32713" y="109457"/>
                  </a:lnTo>
                  <a:lnTo>
                    <a:pt x="35324"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 name="Google Shape;275;p3"/>
            <p:cNvSpPr/>
            <p:nvPr/>
          </p:nvSpPr>
          <p:spPr>
            <a:xfrm>
              <a:off x="1977557" y="1278037"/>
              <a:ext cx="654452" cy="475909"/>
            </a:xfrm>
            <a:custGeom>
              <a:rect b="b" l="l" r="r" t="t"/>
              <a:pathLst>
                <a:path extrusionOk="0" h="475909" w="654452">
                  <a:moveTo>
                    <a:pt x="0" y="0"/>
                  </a:moveTo>
                  <a:lnTo>
                    <a:pt x="0" y="475910"/>
                  </a:lnTo>
                  <a:lnTo>
                    <a:pt x="654452" y="475910"/>
                  </a:lnTo>
                  <a:lnTo>
                    <a:pt x="654452" y="0"/>
                  </a:lnTo>
                  <a:lnTo>
                    <a:pt x="322061" y="263464"/>
                  </a:lnTo>
                  <a:lnTo>
                    <a:pt x="0" y="0"/>
                  </a:lnTo>
                  <a:close/>
                </a:path>
              </a:pathLst>
            </a:custGeom>
            <a:solidFill>
              <a:schemeClr val="accent4"/>
            </a:solidFill>
            <a:ln>
              <a:noFill/>
            </a:ln>
            <a:effectLst>
              <a:outerShdw blurRad="38100" rotWithShape="0" dir="162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 name="Google Shape;276;p3"/>
            <p:cNvSpPr/>
            <p:nvPr/>
          </p:nvSpPr>
          <p:spPr>
            <a:xfrm>
              <a:off x="1985848" y="1518730"/>
              <a:ext cx="646161" cy="235217"/>
            </a:xfrm>
            <a:custGeom>
              <a:rect b="b" l="l" r="r" t="t"/>
              <a:pathLst>
                <a:path extrusionOk="0" h="235217" w="646161">
                  <a:moveTo>
                    <a:pt x="316474" y="1"/>
                  </a:moveTo>
                  <a:cubicBezTo>
                    <a:pt x="309074" y="58"/>
                    <a:pt x="301735" y="2223"/>
                    <a:pt x="295578" y="6927"/>
                  </a:cubicBezTo>
                  <a:lnTo>
                    <a:pt x="78655" y="172876"/>
                  </a:lnTo>
                  <a:lnTo>
                    <a:pt x="0" y="232809"/>
                  </a:lnTo>
                  <a:lnTo>
                    <a:pt x="542615" y="234918"/>
                  </a:lnTo>
                  <a:cubicBezTo>
                    <a:pt x="542724" y="234918"/>
                    <a:pt x="646162" y="235217"/>
                    <a:pt x="646162" y="235217"/>
                  </a:cubicBezTo>
                  <a:lnTo>
                    <a:pt x="563507" y="174078"/>
                  </a:lnTo>
                  <a:lnTo>
                    <a:pt x="337674" y="6628"/>
                  </a:lnTo>
                  <a:cubicBezTo>
                    <a:pt x="331448" y="2017"/>
                    <a:pt x="323878" y="-52"/>
                    <a:pt x="316474" y="1"/>
                  </a:cubicBezTo>
                  <a:close/>
                </a:path>
              </a:pathLst>
            </a:custGeom>
            <a:solidFill>
              <a:schemeClr val="accent4"/>
            </a:solidFill>
            <a:ln>
              <a:noFill/>
            </a:ln>
            <a:effectLst>
              <a:outerShdw blurRad="38100" rotWithShape="0" dir="162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 name="Google Shape;277;p3"/>
            <p:cNvSpPr/>
            <p:nvPr/>
          </p:nvSpPr>
          <p:spPr>
            <a:xfrm>
              <a:off x="2106543" y="1044512"/>
              <a:ext cx="392732" cy="137637"/>
            </a:xfrm>
            <a:custGeom>
              <a:rect b="b" l="l" r="r" t="t"/>
              <a:pathLst>
                <a:path extrusionOk="0" h="137637" w="392732">
                  <a:moveTo>
                    <a:pt x="193355" y="1"/>
                  </a:moveTo>
                  <a:cubicBezTo>
                    <a:pt x="185898" y="58"/>
                    <a:pt x="178474" y="2228"/>
                    <a:pt x="172272" y="6927"/>
                  </a:cubicBezTo>
                  <a:lnTo>
                    <a:pt x="0" y="137637"/>
                  </a:lnTo>
                  <a:lnTo>
                    <a:pt x="392733" y="137637"/>
                  </a:lnTo>
                  <a:lnTo>
                    <a:pt x="214737" y="6628"/>
                  </a:lnTo>
                  <a:cubicBezTo>
                    <a:pt x="208466" y="2017"/>
                    <a:pt x="200819" y="-52"/>
                    <a:pt x="193355" y="1"/>
                  </a:cubicBezTo>
                  <a:close/>
                </a:path>
              </a:pathLst>
            </a:custGeom>
            <a:solidFill>
              <a:schemeClr val="accent4"/>
            </a:solidFill>
            <a:ln>
              <a:noFill/>
            </a:ln>
            <a:effectLst>
              <a:outerShdw blurRad="38100" rotWithShape="0" algn="bl" dir="189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8" name="Google Shape;278;p3"/>
          <p:cNvGrpSpPr/>
          <p:nvPr/>
        </p:nvGrpSpPr>
        <p:grpSpPr>
          <a:xfrm>
            <a:off x="1566360" y="566995"/>
            <a:ext cx="275916" cy="275925"/>
            <a:chOff x="2611906" y="2263504"/>
            <a:chExt cx="155788" cy="155784"/>
          </a:xfrm>
        </p:grpSpPr>
        <p:sp>
          <p:nvSpPr>
            <p:cNvPr id="279" name="Google Shape;279;p3"/>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accent1"/>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80" name="Google Shape;280;p3"/>
            <p:cNvGrpSpPr/>
            <p:nvPr/>
          </p:nvGrpSpPr>
          <p:grpSpPr>
            <a:xfrm>
              <a:off x="2611951" y="2265537"/>
              <a:ext cx="155743" cy="153751"/>
              <a:chOff x="2611951" y="2265537"/>
              <a:chExt cx="155743" cy="153751"/>
            </a:xfrm>
          </p:grpSpPr>
          <p:sp>
            <p:nvSpPr>
              <p:cNvPr id="281" name="Google Shape;281;p3"/>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 name="Google Shape;282;p3"/>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83" name="Google Shape;283;p3"/>
            <p:cNvGrpSpPr/>
            <p:nvPr/>
          </p:nvGrpSpPr>
          <p:grpSpPr>
            <a:xfrm>
              <a:off x="2613008" y="2263792"/>
              <a:ext cx="133689" cy="128228"/>
              <a:chOff x="2613008" y="2263792"/>
              <a:chExt cx="133689" cy="128228"/>
            </a:xfrm>
          </p:grpSpPr>
          <p:sp>
            <p:nvSpPr>
              <p:cNvPr id="284" name="Google Shape;284;p3"/>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 name="Google Shape;285;p3"/>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86" name="Google Shape;286;p3"/>
          <p:cNvGrpSpPr/>
          <p:nvPr/>
        </p:nvGrpSpPr>
        <p:grpSpPr>
          <a:xfrm>
            <a:off x="7397047" y="745470"/>
            <a:ext cx="275916" cy="275925"/>
            <a:chOff x="2611906" y="2263504"/>
            <a:chExt cx="155788" cy="155784"/>
          </a:xfrm>
        </p:grpSpPr>
        <p:sp>
          <p:nvSpPr>
            <p:cNvPr id="287" name="Google Shape;287;p3"/>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accent5"/>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88" name="Google Shape;288;p3"/>
            <p:cNvGrpSpPr/>
            <p:nvPr/>
          </p:nvGrpSpPr>
          <p:grpSpPr>
            <a:xfrm>
              <a:off x="2611951" y="2265537"/>
              <a:ext cx="155743" cy="153751"/>
              <a:chOff x="2611951" y="2265537"/>
              <a:chExt cx="155743" cy="153751"/>
            </a:xfrm>
          </p:grpSpPr>
          <p:sp>
            <p:nvSpPr>
              <p:cNvPr id="289" name="Google Shape;289;p3"/>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0" name="Google Shape;290;p3"/>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1" name="Google Shape;291;p3"/>
            <p:cNvGrpSpPr/>
            <p:nvPr/>
          </p:nvGrpSpPr>
          <p:grpSpPr>
            <a:xfrm>
              <a:off x="2613008" y="2263792"/>
              <a:ext cx="133689" cy="128228"/>
              <a:chOff x="2613008" y="2263792"/>
              <a:chExt cx="133689" cy="128228"/>
            </a:xfrm>
          </p:grpSpPr>
          <p:sp>
            <p:nvSpPr>
              <p:cNvPr id="292" name="Google Shape;292;p3"/>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3" name="Google Shape;293;p3"/>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94" name="Google Shape;294;p3"/>
          <p:cNvGrpSpPr/>
          <p:nvPr/>
        </p:nvGrpSpPr>
        <p:grpSpPr>
          <a:xfrm>
            <a:off x="9128109" y="4819602"/>
            <a:ext cx="1282753" cy="1895489"/>
            <a:chOff x="1281430" y="457255"/>
            <a:chExt cx="611068" cy="902958"/>
          </a:xfrm>
        </p:grpSpPr>
        <p:sp>
          <p:nvSpPr>
            <p:cNvPr id="295" name="Google Shape;295;p3"/>
            <p:cNvSpPr/>
            <p:nvPr/>
          </p:nvSpPr>
          <p:spPr>
            <a:xfrm>
              <a:off x="1281430" y="458845"/>
              <a:ext cx="611068" cy="901368"/>
            </a:xfrm>
            <a:custGeom>
              <a:rect b="b" l="l" r="r" t="t"/>
              <a:pathLst>
                <a:path extrusionOk="0" h="582467" w="394874">
                  <a:moveTo>
                    <a:pt x="0" y="0"/>
                  </a:moveTo>
                  <a:lnTo>
                    <a:pt x="394874" y="0"/>
                  </a:lnTo>
                  <a:lnTo>
                    <a:pt x="394874" y="582467"/>
                  </a:lnTo>
                  <a:lnTo>
                    <a:pt x="0" y="582467"/>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 name="Google Shape;296;p3"/>
            <p:cNvSpPr/>
            <p:nvPr/>
          </p:nvSpPr>
          <p:spPr>
            <a:xfrm>
              <a:off x="1281430" y="457255"/>
              <a:ext cx="611068" cy="618101"/>
            </a:xfrm>
            <a:custGeom>
              <a:rect b="b" l="l" r="r" t="t"/>
              <a:pathLst>
                <a:path extrusionOk="0" h="399419" w="394874">
                  <a:moveTo>
                    <a:pt x="0" y="0"/>
                  </a:moveTo>
                  <a:lnTo>
                    <a:pt x="394874" y="0"/>
                  </a:lnTo>
                  <a:lnTo>
                    <a:pt x="394874" y="399419"/>
                  </a:lnTo>
                  <a:lnTo>
                    <a:pt x="0" y="399419"/>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7" name="Google Shape;297;p3"/>
          <p:cNvGrpSpPr/>
          <p:nvPr/>
        </p:nvGrpSpPr>
        <p:grpSpPr>
          <a:xfrm>
            <a:off x="10678770" y="4819597"/>
            <a:ext cx="1282753" cy="1892158"/>
            <a:chOff x="2109141" y="468195"/>
            <a:chExt cx="611068" cy="901371"/>
          </a:xfrm>
        </p:grpSpPr>
        <p:sp>
          <p:nvSpPr>
            <p:cNvPr id="298" name="Google Shape;298;p3"/>
            <p:cNvSpPr/>
            <p:nvPr/>
          </p:nvSpPr>
          <p:spPr>
            <a:xfrm>
              <a:off x="2109141" y="468195"/>
              <a:ext cx="611068" cy="901371"/>
            </a:xfrm>
            <a:custGeom>
              <a:rect b="b" l="l" r="r" t="t"/>
              <a:pathLst>
                <a:path extrusionOk="0" h="582469" w="394874">
                  <a:moveTo>
                    <a:pt x="0" y="0"/>
                  </a:moveTo>
                  <a:lnTo>
                    <a:pt x="394874" y="0"/>
                  </a:lnTo>
                  <a:lnTo>
                    <a:pt x="394874" y="582470"/>
                  </a:lnTo>
                  <a:lnTo>
                    <a:pt x="0" y="582470"/>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 name="Google Shape;299;p3"/>
            <p:cNvSpPr/>
            <p:nvPr/>
          </p:nvSpPr>
          <p:spPr>
            <a:xfrm>
              <a:off x="2109141" y="468195"/>
              <a:ext cx="611068" cy="618104"/>
            </a:xfrm>
            <a:custGeom>
              <a:rect b="b" l="l" r="r" t="t"/>
              <a:pathLst>
                <a:path extrusionOk="0" h="399421" w="394874">
                  <a:moveTo>
                    <a:pt x="0" y="0"/>
                  </a:moveTo>
                  <a:lnTo>
                    <a:pt x="394874" y="0"/>
                  </a:lnTo>
                  <a:lnTo>
                    <a:pt x="394874" y="399422"/>
                  </a:lnTo>
                  <a:lnTo>
                    <a:pt x="0" y="399422"/>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0" name="Google Shape;300;p3"/>
          <p:cNvGrpSpPr/>
          <p:nvPr/>
        </p:nvGrpSpPr>
        <p:grpSpPr>
          <a:xfrm>
            <a:off x="9653682" y="4932291"/>
            <a:ext cx="231454" cy="231464"/>
            <a:chOff x="2611906" y="2263504"/>
            <a:chExt cx="155788" cy="155784"/>
          </a:xfrm>
        </p:grpSpPr>
        <p:sp>
          <p:nvSpPr>
            <p:cNvPr id="301" name="Google Shape;301;p3"/>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lt2"/>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02" name="Google Shape;302;p3"/>
            <p:cNvGrpSpPr/>
            <p:nvPr/>
          </p:nvGrpSpPr>
          <p:grpSpPr>
            <a:xfrm>
              <a:off x="2611951" y="2265537"/>
              <a:ext cx="155743" cy="153751"/>
              <a:chOff x="2611951" y="2265537"/>
              <a:chExt cx="155743" cy="153751"/>
            </a:xfrm>
          </p:grpSpPr>
          <p:sp>
            <p:nvSpPr>
              <p:cNvPr id="303" name="Google Shape;303;p3"/>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 name="Google Shape;304;p3"/>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5" name="Google Shape;305;p3"/>
            <p:cNvGrpSpPr/>
            <p:nvPr/>
          </p:nvGrpSpPr>
          <p:grpSpPr>
            <a:xfrm>
              <a:off x="2613008" y="2263792"/>
              <a:ext cx="133689" cy="128228"/>
              <a:chOff x="2613008" y="2263792"/>
              <a:chExt cx="133689" cy="128228"/>
            </a:xfrm>
          </p:grpSpPr>
          <p:sp>
            <p:nvSpPr>
              <p:cNvPr id="306" name="Google Shape;306;p3"/>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 name="Google Shape;307;p3"/>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08" name="Google Shape;308;p3"/>
          <p:cNvSpPr/>
          <p:nvPr/>
        </p:nvSpPr>
        <p:spPr>
          <a:xfrm>
            <a:off x="306956" y="3984421"/>
            <a:ext cx="4137905" cy="2125536"/>
          </a:xfrm>
          <a:custGeom>
            <a:rect b="b" l="l" r="r" t="t"/>
            <a:pathLst>
              <a:path extrusionOk="0" h="588791" w="1146234">
                <a:moveTo>
                  <a:pt x="0" y="0"/>
                </a:moveTo>
                <a:lnTo>
                  <a:pt x="0" y="588791"/>
                </a:lnTo>
                <a:lnTo>
                  <a:pt x="1146235" y="588791"/>
                </a:lnTo>
                <a:lnTo>
                  <a:pt x="1146235" y="0"/>
                </a:lnTo>
                <a:lnTo>
                  <a:pt x="0" y="0"/>
                </a:lnTo>
                <a:close/>
                <a:moveTo>
                  <a:pt x="24086" y="32582"/>
                </a:moveTo>
                <a:lnTo>
                  <a:pt x="33199" y="32582"/>
                </a:lnTo>
                <a:cubicBezTo>
                  <a:pt x="37615" y="32582"/>
                  <a:pt x="41226" y="36194"/>
                  <a:pt x="41230" y="40612"/>
                </a:cubicBezTo>
                <a:lnTo>
                  <a:pt x="41230" y="68252"/>
                </a:lnTo>
                <a:cubicBezTo>
                  <a:pt x="41230" y="72670"/>
                  <a:pt x="37615" y="76282"/>
                  <a:pt x="33199" y="76282"/>
                </a:cubicBezTo>
                <a:lnTo>
                  <a:pt x="24086" y="76282"/>
                </a:lnTo>
                <a:cubicBezTo>
                  <a:pt x="19670" y="76282"/>
                  <a:pt x="16213" y="72670"/>
                  <a:pt x="16213" y="68252"/>
                </a:cubicBezTo>
                <a:lnTo>
                  <a:pt x="16213" y="40612"/>
                </a:lnTo>
                <a:cubicBezTo>
                  <a:pt x="16213" y="36194"/>
                  <a:pt x="19670" y="32583"/>
                  <a:pt x="24086" y="32582"/>
                </a:cubicBezTo>
                <a:close/>
                <a:moveTo>
                  <a:pt x="75817" y="32582"/>
                </a:moveTo>
                <a:lnTo>
                  <a:pt x="84930" y="32582"/>
                </a:lnTo>
                <a:cubicBezTo>
                  <a:pt x="89346" y="32582"/>
                  <a:pt x="92803" y="36194"/>
                  <a:pt x="92803" y="40612"/>
                </a:cubicBezTo>
                <a:lnTo>
                  <a:pt x="92803" y="68252"/>
                </a:lnTo>
                <a:cubicBezTo>
                  <a:pt x="92803" y="72670"/>
                  <a:pt x="89346" y="76281"/>
                  <a:pt x="84930" y="76282"/>
                </a:cubicBezTo>
                <a:lnTo>
                  <a:pt x="75817" y="76282"/>
                </a:lnTo>
                <a:cubicBezTo>
                  <a:pt x="71401" y="76282"/>
                  <a:pt x="67786" y="72670"/>
                  <a:pt x="67786" y="68252"/>
                </a:cubicBezTo>
                <a:lnTo>
                  <a:pt x="67786" y="40612"/>
                </a:lnTo>
                <a:cubicBezTo>
                  <a:pt x="67786" y="36194"/>
                  <a:pt x="71401" y="32583"/>
                  <a:pt x="75817" y="32582"/>
                </a:cubicBezTo>
                <a:close/>
                <a:moveTo>
                  <a:pt x="127548" y="32582"/>
                </a:moveTo>
                <a:lnTo>
                  <a:pt x="136503" y="32582"/>
                </a:lnTo>
                <a:cubicBezTo>
                  <a:pt x="140919" y="32582"/>
                  <a:pt x="144534" y="36194"/>
                  <a:pt x="144534" y="40612"/>
                </a:cubicBezTo>
                <a:lnTo>
                  <a:pt x="144534" y="68252"/>
                </a:lnTo>
                <a:cubicBezTo>
                  <a:pt x="144534" y="72670"/>
                  <a:pt x="140919" y="76280"/>
                  <a:pt x="136503" y="76282"/>
                </a:cubicBezTo>
                <a:lnTo>
                  <a:pt x="127548" y="76282"/>
                </a:lnTo>
                <a:cubicBezTo>
                  <a:pt x="123128" y="76282"/>
                  <a:pt x="119517" y="72670"/>
                  <a:pt x="119517" y="68252"/>
                </a:cubicBezTo>
                <a:lnTo>
                  <a:pt x="119517" y="40612"/>
                </a:lnTo>
                <a:cubicBezTo>
                  <a:pt x="119517" y="36194"/>
                  <a:pt x="123128" y="32584"/>
                  <a:pt x="127548" y="32582"/>
                </a:cubicBezTo>
                <a:close/>
                <a:moveTo>
                  <a:pt x="179121" y="32582"/>
                </a:moveTo>
                <a:lnTo>
                  <a:pt x="188234" y="32582"/>
                </a:lnTo>
                <a:cubicBezTo>
                  <a:pt x="192650" y="32582"/>
                  <a:pt x="196261" y="36194"/>
                  <a:pt x="196261" y="40612"/>
                </a:cubicBezTo>
                <a:lnTo>
                  <a:pt x="196261" y="68252"/>
                </a:lnTo>
                <a:cubicBezTo>
                  <a:pt x="196261" y="72670"/>
                  <a:pt x="192650" y="76280"/>
                  <a:pt x="188234" y="76282"/>
                </a:cubicBezTo>
                <a:lnTo>
                  <a:pt x="179121" y="76282"/>
                </a:lnTo>
                <a:cubicBezTo>
                  <a:pt x="174705" y="76282"/>
                  <a:pt x="171094" y="72670"/>
                  <a:pt x="171094" y="68252"/>
                </a:cubicBezTo>
                <a:lnTo>
                  <a:pt x="171094" y="40612"/>
                </a:lnTo>
                <a:cubicBezTo>
                  <a:pt x="171094" y="36194"/>
                  <a:pt x="174705" y="32584"/>
                  <a:pt x="179121" y="32582"/>
                </a:cubicBezTo>
                <a:close/>
                <a:moveTo>
                  <a:pt x="230852" y="32582"/>
                </a:moveTo>
                <a:lnTo>
                  <a:pt x="239807" y="32582"/>
                </a:lnTo>
                <a:cubicBezTo>
                  <a:pt x="244227" y="32582"/>
                  <a:pt x="247834" y="36194"/>
                  <a:pt x="247838" y="40612"/>
                </a:cubicBezTo>
                <a:lnTo>
                  <a:pt x="247838" y="68252"/>
                </a:lnTo>
                <a:cubicBezTo>
                  <a:pt x="247838" y="72670"/>
                  <a:pt x="244227" y="76279"/>
                  <a:pt x="239807" y="76282"/>
                </a:cubicBezTo>
                <a:lnTo>
                  <a:pt x="230852" y="76282"/>
                </a:lnTo>
                <a:cubicBezTo>
                  <a:pt x="226436" y="76282"/>
                  <a:pt x="222821" y="72670"/>
                  <a:pt x="222821" y="68252"/>
                </a:cubicBezTo>
                <a:lnTo>
                  <a:pt x="222821" y="40612"/>
                </a:lnTo>
                <a:cubicBezTo>
                  <a:pt x="222821" y="36194"/>
                  <a:pt x="226436" y="32585"/>
                  <a:pt x="230852" y="32582"/>
                </a:cubicBezTo>
                <a:close/>
                <a:moveTo>
                  <a:pt x="282425" y="32582"/>
                </a:moveTo>
                <a:lnTo>
                  <a:pt x="291538" y="32582"/>
                </a:lnTo>
                <a:cubicBezTo>
                  <a:pt x="295954" y="32582"/>
                  <a:pt x="299565" y="36194"/>
                  <a:pt x="299565" y="40612"/>
                </a:cubicBezTo>
                <a:lnTo>
                  <a:pt x="299565" y="68252"/>
                </a:lnTo>
                <a:cubicBezTo>
                  <a:pt x="299565" y="72670"/>
                  <a:pt x="295954" y="76279"/>
                  <a:pt x="291538" y="76282"/>
                </a:cubicBezTo>
                <a:lnTo>
                  <a:pt x="282425" y="76282"/>
                </a:lnTo>
                <a:cubicBezTo>
                  <a:pt x="278009" y="76282"/>
                  <a:pt x="274402" y="72670"/>
                  <a:pt x="274398" y="68252"/>
                </a:cubicBezTo>
                <a:lnTo>
                  <a:pt x="274398" y="40612"/>
                </a:lnTo>
                <a:cubicBezTo>
                  <a:pt x="274398" y="36194"/>
                  <a:pt x="278009" y="32585"/>
                  <a:pt x="282425" y="32582"/>
                </a:cubicBezTo>
                <a:close/>
                <a:moveTo>
                  <a:pt x="334157" y="32582"/>
                </a:moveTo>
                <a:lnTo>
                  <a:pt x="343111" y="32582"/>
                </a:lnTo>
                <a:cubicBezTo>
                  <a:pt x="347531" y="32582"/>
                  <a:pt x="351138" y="36194"/>
                  <a:pt x="351142" y="40612"/>
                </a:cubicBezTo>
                <a:lnTo>
                  <a:pt x="351142" y="68252"/>
                </a:lnTo>
                <a:cubicBezTo>
                  <a:pt x="351142" y="72670"/>
                  <a:pt x="347531" y="76278"/>
                  <a:pt x="343111" y="76282"/>
                </a:cubicBezTo>
                <a:lnTo>
                  <a:pt x="334157" y="76282"/>
                </a:lnTo>
                <a:cubicBezTo>
                  <a:pt x="329740" y="76282"/>
                  <a:pt x="326129" y="72670"/>
                  <a:pt x="326125" y="68252"/>
                </a:cubicBezTo>
                <a:lnTo>
                  <a:pt x="326125" y="40612"/>
                </a:lnTo>
                <a:cubicBezTo>
                  <a:pt x="326125" y="36194"/>
                  <a:pt x="329740" y="32586"/>
                  <a:pt x="334157" y="32582"/>
                </a:cubicBezTo>
                <a:close/>
                <a:moveTo>
                  <a:pt x="385730" y="32582"/>
                </a:moveTo>
                <a:lnTo>
                  <a:pt x="394842" y="32582"/>
                </a:lnTo>
                <a:cubicBezTo>
                  <a:pt x="399258" y="32582"/>
                  <a:pt x="402865" y="36194"/>
                  <a:pt x="402873" y="40612"/>
                </a:cubicBezTo>
                <a:lnTo>
                  <a:pt x="402873" y="68252"/>
                </a:lnTo>
                <a:cubicBezTo>
                  <a:pt x="402873" y="72670"/>
                  <a:pt x="399258" y="76278"/>
                  <a:pt x="394842" y="76282"/>
                </a:cubicBezTo>
                <a:lnTo>
                  <a:pt x="385730" y="76282"/>
                </a:lnTo>
                <a:cubicBezTo>
                  <a:pt x="381313" y="76282"/>
                  <a:pt x="377702" y="72670"/>
                  <a:pt x="377702" y="68252"/>
                </a:cubicBezTo>
                <a:lnTo>
                  <a:pt x="377702" y="40612"/>
                </a:lnTo>
                <a:cubicBezTo>
                  <a:pt x="377702" y="36194"/>
                  <a:pt x="381313" y="32587"/>
                  <a:pt x="385730" y="32582"/>
                </a:cubicBezTo>
                <a:close/>
                <a:moveTo>
                  <a:pt x="437461" y="32582"/>
                </a:moveTo>
                <a:lnTo>
                  <a:pt x="446419" y="32582"/>
                </a:lnTo>
                <a:cubicBezTo>
                  <a:pt x="450836" y="32582"/>
                  <a:pt x="454447" y="36194"/>
                  <a:pt x="454447" y="40612"/>
                </a:cubicBezTo>
                <a:lnTo>
                  <a:pt x="454447" y="68252"/>
                </a:lnTo>
                <a:cubicBezTo>
                  <a:pt x="454447" y="72670"/>
                  <a:pt x="450836" y="76277"/>
                  <a:pt x="446419" y="76282"/>
                </a:cubicBezTo>
                <a:lnTo>
                  <a:pt x="437461" y="76282"/>
                </a:lnTo>
                <a:cubicBezTo>
                  <a:pt x="433044" y="76282"/>
                  <a:pt x="429437" y="72670"/>
                  <a:pt x="429433" y="68252"/>
                </a:cubicBezTo>
                <a:lnTo>
                  <a:pt x="429433" y="40612"/>
                </a:lnTo>
                <a:cubicBezTo>
                  <a:pt x="429433" y="36194"/>
                  <a:pt x="433044" y="32587"/>
                  <a:pt x="437461" y="32582"/>
                </a:cubicBezTo>
                <a:close/>
                <a:moveTo>
                  <a:pt x="489038" y="32582"/>
                </a:moveTo>
                <a:lnTo>
                  <a:pt x="498146" y="32582"/>
                </a:lnTo>
                <a:cubicBezTo>
                  <a:pt x="502567" y="32582"/>
                  <a:pt x="506177" y="36194"/>
                  <a:pt x="506177" y="40612"/>
                </a:cubicBezTo>
                <a:lnTo>
                  <a:pt x="506177" y="68252"/>
                </a:lnTo>
                <a:cubicBezTo>
                  <a:pt x="506177" y="72670"/>
                  <a:pt x="502562" y="76276"/>
                  <a:pt x="498146" y="76282"/>
                </a:cubicBezTo>
                <a:lnTo>
                  <a:pt x="489038" y="76282"/>
                </a:lnTo>
                <a:cubicBezTo>
                  <a:pt x="484617" y="76282"/>
                  <a:pt x="481168" y="72670"/>
                  <a:pt x="481160" y="68252"/>
                </a:cubicBezTo>
                <a:lnTo>
                  <a:pt x="481160" y="40612"/>
                </a:lnTo>
                <a:cubicBezTo>
                  <a:pt x="481160" y="36194"/>
                  <a:pt x="484617" y="32588"/>
                  <a:pt x="489038" y="32582"/>
                </a:cubicBezTo>
                <a:close/>
                <a:moveTo>
                  <a:pt x="540765" y="32582"/>
                </a:moveTo>
                <a:lnTo>
                  <a:pt x="549877" y="32582"/>
                </a:lnTo>
                <a:cubicBezTo>
                  <a:pt x="554293" y="32582"/>
                  <a:pt x="557747" y="36194"/>
                  <a:pt x="557751" y="40612"/>
                </a:cubicBezTo>
                <a:lnTo>
                  <a:pt x="557751" y="68252"/>
                </a:lnTo>
                <a:cubicBezTo>
                  <a:pt x="557751" y="72670"/>
                  <a:pt x="554293" y="76276"/>
                  <a:pt x="549877" y="76282"/>
                </a:cubicBezTo>
                <a:lnTo>
                  <a:pt x="540765" y="76282"/>
                </a:lnTo>
                <a:cubicBezTo>
                  <a:pt x="536348" y="76282"/>
                  <a:pt x="532737" y="72670"/>
                  <a:pt x="532737" y="68252"/>
                </a:cubicBezTo>
                <a:lnTo>
                  <a:pt x="532737" y="40612"/>
                </a:lnTo>
                <a:cubicBezTo>
                  <a:pt x="532737" y="36194"/>
                  <a:pt x="536348" y="32588"/>
                  <a:pt x="540765" y="32582"/>
                </a:cubicBezTo>
                <a:close/>
                <a:moveTo>
                  <a:pt x="592342" y="32582"/>
                </a:moveTo>
                <a:lnTo>
                  <a:pt x="601450" y="32582"/>
                </a:lnTo>
                <a:cubicBezTo>
                  <a:pt x="605871" y="32582"/>
                  <a:pt x="609482" y="36194"/>
                  <a:pt x="609482" y="40612"/>
                </a:cubicBezTo>
                <a:lnTo>
                  <a:pt x="609482" y="68252"/>
                </a:lnTo>
                <a:cubicBezTo>
                  <a:pt x="609482" y="72670"/>
                  <a:pt x="605871" y="76275"/>
                  <a:pt x="601450" y="76282"/>
                </a:cubicBezTo>
                <a:lnTo>
                  <a:pt x="592342" y="76282"/>
                </a:lnTo>
                <a:cubicBezTo>
                  <a:pt x="587925" y="76282"/>
                  <a:pt x="584472" y="72670"/>
                  <a:pt x="584464" y="68252"/>
                </a:cubicBezTo>
                <a:lnTo>
                  <a:pt x="584464" y="40612"/>
                </a:lnTo>
                <a:cubicBezTo>
                  <a:pt x="584464" y="36194"/>
                  <a:pt x="587925" y="32589"/>
                  <a:pt x="592342" y="32582"/>
                </a:cubicBezTo>
                <a:close/>
                <a:moveTo>
                  <a:pt x="644069" y="32582"/>
                </a:moveTo>
                <a:lnTo>
                  <a:pt x="653181" y="32582"/>
                </a:lnTo>
                <a:cubicBezTo>
                  <a:pt x="657598" y="32582"/>
                  <a:pt x="661055" y="36194"/>
                  <a:pt x="661055" y="40612"/>
                </a:cubicBezTo>
                <a:lnTo>
                  <a:pt x="661055" y="68252"/>
                </a:lnTo>
                <a:cubicBezTo>
                  <a:pt x="661055" y="72670"/>
                  <a:pt x="657598" y="76274"/>
                  <a:pt x="653181" y="76282"/>
                </a:cubicBezTo>
                <a:lnTo>
                  <a:pt x="644069" y="76282"/>
                </a:lnTo>
                <a:cubicBezTo>
                  <a:pt x="639652" y="76282"/>
                  <a:pt x="636050" y="72670"/>
                  <a:pt x="636041" y="68252"/>
                </a:cubicBezTo>
                <a:lnTo>
                  <a:pt x="636041" y="40612"/>
                </a:lnTo>
                <a:cubicBezTo>
                  <a:pt x="636041" y="36194"/>
                  <a:pt x="639652" y="32589"/>
                  <a:pt x="644069" y="32582"/>
                </a:cubicBezTo>
                <a:close/>
                <a:moveTo>
                  <a:pt x="695646" y="32582"/>
                </a:moveTo>
                <a:lnTo>
                  <a:pt x="704758" y="32582"/>
                </a:lnTo>
                <a:cubicBezTo>
                  <a:pt x="709175" y="32582"/>
                  <a:pt x="712778" y="36194"/>
                  <a:pt x="712786" y="40612"/>
                </a:cubicBezTo>
                <a:lnTo>
                  <a:pt x="712786" y="68252"/>
                </a:lnTo>
                <a:cubicBezTo>
                  <a:pt x="712786" y="72670"/>
                  <a:pt x="709175" y="76274"/>
                  <a:pt x="704758" y="76282"/>
                </a:cubicBezTo>
                <a:lnTo>
                  <a:pt x="695646" y="76282"/>
                </a:lnTo>
                <a:cubicBezTo>
                  <a:pt x="691229" y="76282"/>
                  <a:pt x="687772" y="72670"/>
                  <a:pt x="687772" y="68252"/>
                </a:cubicBezTo>
                <a:lnTo>
                  <a:pt x="687772" y="40612"/>
                </a:lnTo>
                <a:cubicBezTo>
                  <a:pt x="687772" y="36194"/>
                  <a:pt x="691229" y="32590"/>
                  <a:pt x="695646" y="32582"/>
                </a:cubicBezTo>
                <a:close/>
                <a:moveTo>
                  <a:pt x="747377" y="32582"/>
                </a:moveTo>
                <a:lnTo>
                  <a:pt x="756485" y="32582"/>
                </a:lnTo>
                <a:cubicBezTo>
                  <a:pt x="760902" y="32582"/>
                  <a:pt x="764363" y="36194"/>
                  <a:pt x="764363" y="40612"/>
                </a:cubicBezTo>
                <a:lnTo>
                  <a:pt x="764363" y="68252"/>
                </a:lnTo>
                <a:cubicBezTo>
                  <a:pt x="764363" y="72670"/>
                  <a:pt x="760902" y="76273"/>
                  <a:pt x="756485" y="76282"/>
                </a:cubicBezTo>
                <a:lnTo>
                  <a:pt x="747377" y="76282"/>
                </a:lnTo>
                <a:cubicBezTo>
                  <a:pt x="742956" y="76282"/>
                  <a:pt x="739345" y="72670"/>
                  <a:pt x="739345" y="68252"/>
                </a:cubicBezTo>
                <a:lnTo>
                  <a:pt x="739345" y="40612"/>
                </a:lnTo>
                <a:cubicBezTo>
                  <a:pt x="739345" y="36194"/>
                  <a:pt x="742956" y="32591"/>
                  <a:pt x="747377" y="32582"/>
                </a:cubicBezTo>
                <a:close/>
                <a:moveTo>
                  <a:pt x="799104" y="32582"/>
                </a:moveTo>
                <a:lnTo>
                  <a:pt x="808063" y="32582"/>
                </a:lnTo>
                <a:cubicBezTo>
                  <a:pt x="812479" y="32582"/>
                  <a:pt x="816090" y="36194"/>
                  <a:pt x="816090" y="40612"/>
                </a:cubicBezTo>
                <a:lnTo>
                  <a:pt x="816090" y="68252"/>
                </a:lnTo>
                <a:cubicBezTo>
                  <a:pt x="816090" y="72670"/>
                  <a:pt x="812479" y="76273"/>
                  <a:pt x="808063" y="76282"/>
                </a:cubicBezTo>
                <a:lnTo>
                  <a:pt x="799104" y="76282"/>
                </a:lnTo>
                <a:cubicBezTo>
                  <a:pt x="794687" y="76282"/>
                  <a:pt x="791085" y="72670"/>
                  <a:pt x="791076" y="68252"/>
                </a:cubicBezTo>
                <a:lnTo>
                  <a:pt x="791076" y="40612"/>
                </a:lnTo>
                <a:cubicBezTo>
                  <a:pt x="791076" y="36194"/>
                  <a:pt x="794687" y="32591"/>
                  <a:pt x="799104" y="32582"/>
                </a:cubicBezTo>
                <a:close/>
                <a:moveTo>
                  <a:pt x="850681" y="32582"/>
                </a:moveTo>
                <a:lnTo>
                  <a:pt x="859789" y="32582"/>
                </a:lnTo>
                <a:cubicBezTo>
                  <a:pt x="864210" y="32582"/>
                  <a:pt x="867809" y="36194"/>
                  <a:pt x="867821" y="40612"/>
                </a:cubicBezTo>
                <a:lnTo>
                  <a:pt x="867821" y="68252"/>
                </a:lnTo>
                <a:cubicBezTo>
                  <a:pt x="867821" y="72670"/>
                  <a:pt x="864210" y="76272"/>
                  <a:pt x="859789" y="76282"/>
                </a:cubicBezTo>
                <a:lnTo>
                  <a:pt x="850681" y="76282"/>
                </a:lnTo>
                <a:cubicBezTo>
                  <a:pt x="846261" y="76282"/>
                  <a:pt x="842650" y="72670"/>
                  <a:pt x="842650" y="68252"/>
                </a:cubicBezTo>
                <a:lnTo>
                  <a:pt x="842650" y="40612"/>
                </a:lnTo>
                <a:cubicBezTo>
                  <a:pt x="842650" y="36194"/>
                  <a:pt x="846264" y="32592"/>
                  <a:pt x="850681" y="32582"/>
                </a:cubicBezTo>
                <a:close/>
                <a:moveTo>
                  <a:pt x="902408" y="32582"/>
                </a:moveTo>
                <a:lnTo>
                  <a:pt x="911367" y="32582"/>
                </a:lnTo>
                <a:cubicBezTo>
                  <a:pt x="915783" y="32582"/>
                  <a:pt x="919394" y="36194"/>
                  <a:pt x="919394" y="40612"/>
                </a:cubicBezTo>
                <a:lnTo>
                  <a:pt x="919394" y="68252"/>
                </a:lnTo>
                <a:cubicBezTo>
                  <a:pt x="919394" y="72670"/>
                  <a:pt x="915783" y="76272"/>
                  <a:pt x="911367" y="76282"/>
                </a:cubicBezTo>
                <a:lnTo>
                  <a:pt x="902408" y="76282"/>
                </a:lnTo>
                <a:cubicBezTo>
                  <a:pt x="897991" y="76282"/>
                  <a:pt x="894381" y="72670"/>
                  <a:pt x="894381" y="68252"/>
                </a:cubicBezTo>
                <a:lnTo>
                  <a:pt x="894381" y="40612"/>
                </a:lnTo>
                <a:cubicBezTo>
                  <a:pt x="894381" y="36194"/>
                  <a:pt x="897991" y="32593"/>
                  <a:pt x="902408" y="32582"/>
                </a:cubicBezTo>
                <a:close/>
                <a:moveTo>
                  <a:pt x="953985" y="32582"/>
                </a:moveTo>
                <a:lnTo>
                  <a:pt x="963094" y="32582"/>
                </a:lnTo>
                <a:cubicBezTo>
                  <a:pt x="967514" y="32582"/>
                  <a:pt x="971125" y="36194"/>
                  <a:pt x="971125" y="40612"/>
                </a:cubicBezTo>
                <a:lnTo>
                  <a:pt x="971125" y="68252"/>
                </a:lnTo>
                <a:cubicBezTo>
                  <a:pt x="971125" y="72670"/>
                  <a:pt x="967514" y="76271"/>
                  <a:pt x="963094" y="76282"/>
                </a:cubicBezTo>
                <a:lnTo>
                  <a:pt x="953985" y="76282"/>
                </a:lnTo>
                <a:cubicBezTo>
                  <a:pt x="949569" y="76282"/>
                  <a:pt x="945966" y="72670"/>
                  <a:pt x="945954" y="68252"/>
                </a:cubicBezTo>
                <a:lnTo>
                  <a:pt x="945954" y="40612"/>
                </a:lnTo>
                <a:cubicBezTo>
                  <a:pt x="945954" y="36194"/>
                  <a:pt x="949569" y="32593"/>
                  <a:pt x="953985" y="32582"/>
                </a:cubicBezTo>
                <a:close/>
                <a:moveTo>
                  <a:pt x="1005716" y="32582"/>
                </a:moveTo>
                <a:lnTo>
                  <a:pt x="1014671" y="32582"/>
                </a:lnTo>
                <a:cubicBezTo>
                  <a:pt x="1019087" y="32582"/>
                  <a:pt x="1022690" y="36194"/>
                  <a:pt x="1022702" y="40612"/>
                </a:cubicBezTo>
                <a:lnTo>
                  <a:pt x="1022702" y="68252"/>
                </a:lnTo>
                <a:cubicBezTo>
                  <a:pt x="1022702" y="72670"/>
                  <a:pt x="1019087" y="76270"/>
                  <a:pt x="1014671" y="76282"/>
                </a:cubicBezTo>
                <a:lnTo>
                  <a:pt x="1005716" y="76282"/>
                </a:lnTo>
                <a:cubicBezTo>
                  <a:pt x="1001295" y="76282"/>
                  <a:pt x="997685" y="72670"/>
                  <a:pt x="997685" y="68252"/>
                </a:cubicBezTo>
                <a:lnTo>
                  <a:pt x="997685" y="40612"/>
                </a:lnTo>
                <a:cubicBezTo>
                  <a:pt x="997685" y="36194"/>
                  <a:pt x="1001295" y="32594"/>
                  <a:pt x="1005716" y="32582"/>
                </a:cubicBezTo>
                <a:close/>
                <a:moveTo>
                  <a:pt x="1057289" y="32582"/>
                </a:moveTo>
                <a:lnTo>
                  <a:pt x="1066402" y="32582"/>
                </a:lnTo>
                <a:cubicBezTo>
                  <a:pt x="1070818" y="32582"/>
                  <a:pt x="1074429" y="36194"/>
                  <a:pt x="1074429" y="40612"/>
                </a:cubicBezTo>
                <a:lnTo>
                  <a:pt x="1074429" y="68252"/>
                </a:lnTo>
                <a:cubicBezTo>
                  <a:pt x="1074429" y="72670"/>
                  <a:pt x="1070818" y="76270"/>
                  <a:pt x="1066402" y="76282"/>
                </a:cubicBezTo>
                <a:lnTo>
                  <a:pt x="1057289" y="76282"/>
                </a:lnTo>
                <a:cubicBezTo>
                  <a:pt x="1052873" y="76282"/>
                  <a:pt x="1049262" y="72670"/>
                  <a:pt x="1049262" y="68252"/>
                </a:cubicBezTo>
                <a:lnTo>
                  <a:pt x="1049262" y="40612"/>
                </a:lnTo>
                <a:cubicBezTo>
                  <a:pt x="1049262" y="36194"/>
                  <a:pt x="1052873" y="32594"/>
                  <a:pt x="1057289" y="32582"/>
                </a:cubicBezTo>
                <a:close/>
                <a:moveTo>
                  <a:pt x="1109020" y="32582"/>
                </a:moveTo>
                <a:lnTo>
                  <a:pt x="1117975" y="32582"/>
                </a:lnTo>
                <a:cubicBezTo>
                  <a:pt x="1122391" y="32582"/>
                  <a:pt x="1126006" y="36194"/>
                  <a:pt x="1126006" y="40612"/>
                </a:cubicBezTo>
                <a:lnTo>
                  <a:pt x="1126006" y="68252"/>
                </a:lnTo>
                <a:cubicBezTo>
                  <a:pt x="1126006" y="72670"/>
                  <a:pt x="1122391" y="76269"/>
                  <a:pt x="1117975" y="76282"/>
                </a:cubicBezTo>
                <a:lnTo>
                  <a:pt x="1109020" y="76282"/>
                </a:lnTo>
                <a:cubicBezTo>
                  <a:pt x="1104600" y="76282"/>
                  <a:pt x="1100989" y="72670"/>
                  <a:pt x="1100989" y="68252"/>
                </a:cubicBezTo>
                <a:lnTo>
                  <a:pt x="1100989" y="40612"/>
                </a:lnTo>
                <a:cubicBezTo>
                  <a:pt x="1100989" y="36194"/>
                  <a:pt x="1104600" y="32595"/>
                  <a:pt x="1109020" y="32582"/>
                </a:cubicBezTo>
                <a:close/>
                <a:moveTo>
                  <a:pt x="24086" y="510193"/>
                </a:moveTo>
                <a:lnTo>
                  <a:pt x="33199" y="510193"/>
                </a:lnTo>
                <a:cubicBezTo>
                  <a:pt x="37615" y="510193"/>
                  <a:pt x="41226" y="513804"/>
                  <a:pt x="41230" y="518224"/>
                </a:cubicBezTo>
                <a:lnTo>
                  <a:pt x="41230" y="545865"/>
                </a:lnTo>
                <a:cubicBezTo>
                  <a:pt x="41230" y="550281"/>
                  <a:pt x="37615" y="553892"/>
                  <a:pt x="33199" y="553892"/>
                </a:cubicBezTo>
                <a:lnTo>
                  <a:pt x="24086" y="553892"/>
                </a:lnTo>
                <a:cubicBezTo>
                  <a:pt x="19670" y="553892"/>
                  <a:pt x="16213" y="550281"/>
                  <a:pt x="16213" y="545865"/>
                </a:cubicBezTo>
                <a:lnTo>
                  <a:pt x="16213" y="518224"/>
                </a:lnTo>
                <a:cubicBezTo>
                  <a:pt x="16213" y="513804"/>
                  <a:pt x="19670" y="510193"/>
                  <a:pt x="24086" y="510193"/>
                </a:cubicBezTo>
                <a:close/>
                <a:moveTo>
                  <a:pt x="75817" y="510193"/>
                </a:moveTo>
                <a:lnTo>
                  <a:pt x="84930" y="510193"/>
                </a:lnTo>
                <a:cubicBezTo>
                  <a:pt x="89346" y="510193"/>
                  <a:pt x="92803" y="513804"/>
                  <a:pt x="92803" y="518224"/>
                </a:cubicBezTo>
                <a:lnTo>
                  <a:pt x="92803" y="545865"/>
                </a:lnTo>
                <a:cubicBezTo>
                  <a:pt x="92803" y="550281"/>
                  <a:pt x="89346" y="553892"/>
                  <a:pt x="84930" y="553892"/>
                </a:cubicBezTo>
                <a:lnTo>
                  <a:pt x="75817" y="553892"/>
                </a:lnTo>
                <a:cubicBezTo>
                  <a:pt x="71401" y="553892"/>
                  <a:pt x="67786" y="550281"/>
                  <a:pt x="67786" y="545865"/>
                </a:cubicBezTo>
                <a:lnTo>
                  <a:pt x="67786" y="518224"/>
                </a:lnTo>
                <a:cubicBezTo>
                  <a:pt x="67786" y="513804"/>
                  <a:pt x="71401" y="510193"/>
                  <a:pt x="75817" y="510193"/>
                </a:cubicBezTo>
                <a:close/>
                <a:moveTo>
                  <a:pt x="127548" y="510193"/>
                </a:moveTo>
                <a:lnTo>
                  <a:pt x="136503" y="510193"/>
                </a:lnTo>
                <a:cubicBezTo>
                  <a:pt x="140919" y="510193"/>
                  <a:pt x="144534" y="513804"/>
                  <a:pt x="144534" y="518224"/>
                </a:cubicBezTo>
                <a:lnTo>
                  <a:pt x="144534" y="545865"/>
                </a:lnTo>
                <a:cubicBezTo>
                  <a:pt x="144534" y="550281"/>
                  <a:pt x="140919" y="553892"/>
                  <a:pt x="136503" y="553892"/>
                </a:cubicBezTo>
                <a:lnTo>
                  <a:pt x="127548" y="553892"/>
                </a:lnTo>
                <a:cubicBezTo>
                  <a:pt x="123128" y="553892"/>
                  <a:pt x="119517" y="550281"/>
                  <a:pt x="119517" y="545865"/>
                </a:cubicBezTo>
                <a:lnTo>
                  <a:pt x="119517" y="518224"/>
                </a:lnTo>
                <a:cubicBezTo>
                  <a:pt x="119517" y="513804"/>
                  <a:pt x="123128" y="510193"/>
                  <a:pt x="127548" y="510193"/>
                </a:cubicBezTo>
                <a:close/>
                <a:moveTo>
                  <a:pt x="179121" y="510193"/>
                </a:moveTo>
                <a:lnTo>
                  <a:pt x="188234" y="510193"/>
                </a:lnTo>
                <a:cubicBezTo>
                  <a:pt x="192650" y="510193"/>
                  <a:pt x="196261" y="513804"/>
                  <a:pt x="196261" y="518224"/>
                </a:cubicBezTo>
                <a:lnTo>
                  <a:pt x="196261" y="545865"/>
                </a:lnTo>
                <a:cubicBezTo>
                  <a:pt x="196261" y="550281"/>
                  <a:pt x="192650" y="553892"/>
                  <a:pt x="188234" y="553892"/>
                </a:cubicBezTo>
                <a:lnTo>
                  <a:pt x="179121" y="553892"/>
                </a:lnTo>
                <a:cubicBezTo>
                  <a:pt x="174705" y="553892"/>
                  <a:pt x="171094" y="550281"/>
                  <a:pt x="171094" y="545865"/>
                </a:cubicBezTo>
                <a:lnTo>
                  <a:pt x="171094" y="518224"/>
                </a:lnTo>
                <a:cubicBezTo>
                  <a:pt x="171094" y="513804"/>
                  <a:pt x="174705" y="510193"/>
                  <a:pt x="179121" y="510193"/>
                </a:cubicBezTo>
                <a:close/>
                <a:moveTo>
                  <a:pt x="230852" y="510193"/>
                </a:moveTo>
                <a:lnTo>
                  <a:pt x="239807" y="510193"/>
                </a:lnTo>
                <a:cubicBezTo>
                  <a:pt x="244227" y="510193"/>
                  <a:pt x="247814" y="513804"/>
                  <a:pt x="247838" y="518224"/>
                </a:cubicBezTo>
                <a:lnTo>
                  <a:pt x="247838" y="545865"/>
                </a:lnTo>
                <a:cubicBezTo>
                  <a:pt x="247838" y="550281"/>
                  <a:pt x="244227" y="553892"/>
                  <a:pt x="239807" y="553892"/>
                </a:cubicBezTo>
                <a:lnTo>
                  <a:pt x="230852" y="553892"/>
                </a:lnTo>
                <a:cubicBezTo>
                  <a:pt x="226436" y="553892"/>
                  <a:pt x="222821" y="550281"/>
                  <a:pt x="222821" y="545865"/>
                </a:cubicBezTo>
                <a:lnTo>
                  <a:pt x="222821" y="518224"/>
                </a:lnTo>
                <a:cubicBezTo>
                  <a:pt x="222821" y="513804"/>
                  <a:pt x="226436" y="510193"/>
                  <a:pt x="230852" y="510193"/>
                </a:cubicBezTo>
                <a:close/>
                <a:moveTo>
                  <a:pt x="282425" y="510193"/>
                </a:moveTo>
                <a:lnTo>
                  <a:pt x="291538" y="510193"/>
                </a:lnTo>
                <a:cubicBezTo>
                  <a:pt x="295954" y="510193"/>
                  <a:pt x="299565" y="513804"/>
                  <a:pt x="299565" y="518224"/>
                </a:cubicBezTo>
                <a:lnTo>
                  <a:pt x="299565" y="545865"/>
                </a:lnTo>
                <a:cubicBezTo>
                  <a:pt x="299565" y="550281"/>
                  <a:pt x="295954" y="553892"/>
                  <a:pt x="291538" y="553892"/>
                </a:cubicBezTo>
                <a:lnTo>
                  <a:pt x="282425" y="553892"/>
                </a:lnTo>
                <a:cubicBezTo>
                  <a:pt x="278009" y="553892"/>
                  <a:pt x="274422" y="550281"/>
                  <a:pt x="274398" y="545865"/>
                </a:cubicBezTo>
                <a:lnTo>
                  <a:pt x="274398" y="518224"/>
                </a:lnTo>
                <a:cubicBezTo>
                  <a:pt x="274398" y="513804"/>
                  <a:pt x="278009" y="510193"/>
                  <a:pt x="282425" y="510193"/>
                </a:cubicBezTo>
                <a:close/>
                <a:moveTo>
                  <a:pt x="334157" y="510193"/>
                </a:moveTo>
                <a:lnTo>
                  <a:pt x="343111" y="510193"/>
                </a:lnTo>
                <a:cubicBezTo>
                  <a:pt x="347531" y="510193"/>
                  <a:pt x="351118" y="513804"/>
                  <a:pt x="351142" y="518224"/>
                </a:cubicBezTo>
                <a:lnTo>
                  <a:pt x="351142" y="545865"/>
                </a:lnTo>
                <a:cubicBezTo>
                  <a:pt x="351142" y="550281"/>
                  <a:pt x="347531" y="553892"/>
                  <a:pt x="343111" y="553892"/>
                </a:cubicBezTo>
                <a:lnTo>
                  <a:pt x="334157" y="553892"/>
                </a:lnTo>
                <a:cubicBezTo>
                  <a:pt x="329740" y="553892"/>
                  <a:pt x="326149" y="550281"/>
                  <a:pt x="326125" y="545865"/>
                </a:cubicBezTo>
                <a:lnTo>
                  <a:pt x="326125" y="518224"/>
                </a:lnTo>
                <a:cubicBezTo>
                  <a:pt x="326125" y="513804"/>
                  <a:pt x="329740" y="510193"/>
                  <a:pt x="334157" y="510193"/>
                </a:cubicBezTo>
                <a:close/>
                <a:moveTo>
                  <a:pt x="385730" y="510193"/>
                </a:moveTo>
                <a:lnTo>
                  <a:pt x="394842" y="510193"/>
                </a:lnTo>
                <a:cubicBezTo>
                  <a:pt x="399258" y="510193"/>
                  <a:pt x="402849" y="513804"/>
                  <a:pt x="402873" y="518224"/>
                </a:cubicBezTo>
                <a:lnTo>
                  <a:pt x="402873" y="545865"/>
                </a:lnTo>
                <a:cubicBezTo>
                  <a:pt x="402873" y="550281"/>
                  <a:pt x="399258" y="553892"/>
                  <a:pt x="394842" y="553892"/>
                </a:cubicBezTo>
                <a:lnTo>
                  <a:pt x="385730" y="553892"/>
                </a:lnTo>
                <a:cubicBezTo>
                  <a:pt x="381313" y="553892"/>
                  <a:pt x="377702" y="550281"/>
                  <a:pt x="377702" y="545865"/>
                </a:cubicBezTo>
                <a:lnTo>
                  <a:pt x="377702" y="518224"/>
                </a:lnTo>
                <a:cubicBezTo>
                  <a:pt x="377702" y="513804"/>
                  <a:pt x="381313" y="510193"/>
                  <a:pt x="385730" y="510193"/>
                </a:cubicBezTo>
                <a:close/>
                <a:moveTo>
                  <a:pt x="437461" y="510193"/>
                </a:moveTo>
                <a:lnTo>
                  <a:pt x="446419" y="510193"/>
                </a:lnTo>
                <a:cubicBezTo>
                  <a:pt x="450836" y="510193"/>
                  <a:pt x="454447" y="513804"/>
                  <a:pt x="454447" y="518224"/>
                </a:cubicBezTo>
                <a:lnTo>
                  <a:pt x="454447" y="545865"/>
                </a:lnTo>
                <a:cubicBezTo>
                  <a:pt x="454447" y="550281"/>
                  <a:pt x="450836" y="553892"/>
                  <a:pt x="446419" y="553892"/>
                </a:cubicBezTo>
                <a:lnTo>
                  <a:pt x="437461" y="553892"/>
                </a:lnTo>
                <a:cubicBezTo>
                  <a:pt x="433044" y="553892"/>
                  <a:pt x="429453" y="550281"/>
                  <a:pt x="429433" y="545865"/>
                </a:cubicBezTo>
                <a:lnTo>
                  <a:pt x="429433" y="518224"/>
                </a:lnTo>
                <a:cubicBezTo>
                  <a:pt x="429433" y="513804"/>
                  <a:pt x="433044" y="510193"/>
                  <a:pt x="437461" y="510193"/>
                </a:cubicBezTo>
                <a:close/>
                <a:moveTo>
                  <a:pt x="489038" y="510193"/>
                </a:moveTo>
                <a:lnTo>
                  <a:pt x="498146" y="510193"/>
                </a:lnTo>
                <a:cubicBezTo>
                  <a:pt x="502567" y="510193"/>
                  <a:pt x="506177" y="513804"/>
                  <a:pt x="506177" y="518224"/>
                </a:cubicBezTo>
                <a:lnTo>
                  <a:pt x="506177" y="545865"/>
                </a:lnTo>
                <a:cubicBezTo>
                  <a:pt x="506177" y="550281"/>
                  <a:pt x="502562" y="553892"/>
                  <a:pt x="498146" y="553892"/>
                </a:cubicBezTo>
                <a:lnTo>
                  <a:pt x="489038" y="553892"/>
                </a:lnTo>
                <a:cubicBezTo>
                  <a:pt x="484617" y="553892"/>
                  <a:pt x="481180" y="550281"/>
                  <a:pt x="481160" y="545865"/>
                </a:cubicBezTo>
                <a:lnTo>
                  <a:pt x="481160" y="518224"/>
                </a:lnTo>
                <a:cubicBezTo>
                  <a:pt x="481160" y="513804"/>
                  <a:pt x="484617" y="510193"/>
                  <a:pt x="489038" y="510193"/>
                </a:cubicBezTo>
                <a:close/>
                <a:moveTo>
                  <a:pt x="540765" y="510193"/>
                </a:moveTo>
                <a:lnTo>
                  <a:pt x="549877" y="510193"/>
                </a:lnTo>
                <a:cubicBezTo>
                  <a:pt x="554293" y="510193"/>
                  <a:pt x="557730" y="513804"/>
                  <a:pt x="557751" y="518224"/>
                </a:cubicBezTo>
                <a:lnTo>
                  <a:pt x="557751" y="545865"/>
                </a:lnTo>
                <a:cubicBezTo>
                  <a:pt x="557751" y="550281"/>
                  <a:pt x="554293" y="553892"/>
                  <a:pt x="549877" y="553892"/>
                </a:cubicBezTo>
                <a:lnTo>
                  <a:pt x="540765" y="553892"/>
                </a:lnTo>
                <a:cubicBezTo>
                  <a:pt x="536348" y="553892"/>
                  <a:pt x="532737" y="550281"/>
                  <a:pt x="532737" y="545865"/>
                </a:cubicBezTo>
                <a:lnTo>
                  <a:pt x="532737" y="518224"/>
                </a:lnTo>
                <a:cubicBezTo>
                  <a:pt x="532737" y="513804"/>
                  <a:pt x="536348" y="510193"/>
                  <a:pt x="540765" y="510193"/>
                </a:cubicBezTo>
                <a:close/>
                <a:moveTo>
                  <a:pt x="592342" y="510193"/>
                </a:moveTo>
                <a:lnTo>
                  <a:pt x="601450" y="510193"/>
                </a:lnTo>
                <a:cubicBezTo>
                  <a:pt x="605871" y="510193"/>
                  <a:pt x="609482" y="513804"/>
                  <a:pt x="609482" y="518224"/>
                </a:cubicBezTo>
                <a:lnTo>
                  <a:pt x="609482" y="545865"/>
                </a:lnTo>
                <a:cubicBezTo>
                  <a:pt x="609482" y="550281"/>
                  <a:pt x="605871" y="553892"/>
                  <a:pt x="601450" y="553892"/>
                </a:cubicBezTo>
                <a:lnTo>
                  <a:pt x="592342" y="553892"/>
                </a:lnTo>
                <a:cubicBezTo>
                  <a:pt x="587925" y="553892"/>
                  <a:pt x="584484" y="550281"/>
                  <a:pt x="584464" y="545865"/>
                </a:cubicBezTo>
                <a:lnTo>
                  <a:pt x="584464" y="518224"/>
                </a:lnTo>
                <a:cubicBezTo>
                  <a:pt x="584464" y="513804"/>
                  <a:pt x="587925" y="510193"/>
                  <a:pt x="592342" y="510193"/>
                </a:cubicBezTo>
                <a:close/>
                <a:moveTo>
                  <a:pt x="644069" y="510193"/>
                </a:moveTo>
                <a:lnTo>
                  <a:pt x="653181" y="510193"/>
                </a:lnTo>
                <a:cubicBezTo>
                  <a:pt x="657598" y="510193"/>
                  <a:pt x="661055" y="513804"/>
                  <a:pt x="661055" y="518224"/>
                </a:cubicBezTo>
                <a:lnTo>
                  <a:pt x="661055" y="545865"/>
                </a:lnTo>
                <a:cubicBezTo>
                  <a:pt x="661055" y="550281"/>
                  <a:pt x="657598" y="553892"/>
                  <a:pt x="653181" y="553892"/>
                </a:cubicBezTo>
                <a:lnTo>
                  <a:pt x="644069" y="553892"/>
                </a:lnTo>
                <a:cubicBezTo>
                  <a:pt x="639652" y="553892"/>
                  <a:pt x="636062" y="550281"/>
                  <a:pt x="636041" y="545865"/>
                </a:cubicBezTo>
                <a:lnTo>
                  <a:pt x="636041" y="518224"/>
                </a:lnTo>
                <a:cubicBezTo>
                  <a:pt x="636041" y="513804"/>
                  <a:pt x="639652" y="510193"/>
                  <a:pt x="644069" y="510193"/>
                </a:cubicBezTo>
                <a:close/>
                <a:moveTo>
                  <a:pt x="695646" y="510193"/>
                </a:moveTo>
                <a:lnTo>
                  <a:pt x="704758" y="510193"/>
                </a:lnTo>
                <a:cubicBezTo>
                  <a:pt x="709175" y="510193"/>
                  <a:pt x="712766" y="513804"/>
                  <a:pt x="712786" y="518224"/>
                </a:cubicBezTo>
                <a:lnTo>
                  <a:pt x="712786" y="545865"/>
                </a:lnTo>
                <a:cubicBezTo>
                  <a:pt x="712786" y="550281"/>
                  <a:pt x="709175" y="553892"/>
                  <a:pt x="704758" y="553892"/>
                </a:cubicBezTo>
                <a:lnTo>
                  <a:pt x="695646" y="553892"/>
                </a:lnTo>
                <a:cubicBezTo>
                  <a:pt x="691229" y="553892"/>
                  <a:pt x="687772" y="550281"/>
                  <a:pt x="687772" y="545865"/>
                </a:cubicBezTo>
                <a:lnTo>
                  <a:pt x="687772" y="518224"/>
                </a:lnTo>
                <a:cubicBezTo>
                  <a:pt x="687772" y="513804"/>
                  <a:pt x="691229" y="510193"/>
                  <a:pt x="695646" y="510193"/>
                </a:cubicBezTo>
                <a:close/>
                <a:moveTo>
                  <a:pt x="747377" y="510193"/>
                </a:moveTo>
                <a:lnTo>
                  <a:pt x="756485" y="510193"/>
                </a:lnTo>
                <a:cubicBezTo>
                  <a:pt x="760902" y="510193"/>
                  <a:pt x="764363" y="513804"/>
                  <a:pt x="764363" y="518224"/>
                </a:cubicBezTo>
                <a:lnTo>
                  <a:pt x="764363" y="545865"/>
                </a:lnTo>
                <a:cubicBezTo>
                  <a:pt x="764363" y="550281"/>
                  <a:pt x="760902" y="553892"/>
                  <a:pt x="756485" y="553892"/>
                </a:cubicBezTo>
                <a:lnTo>
                  <a:pt x="747377" y="553892"/>
                </a:lnTo>
                <a:cubicBezTo>
                  <a:pt x="742956" y="553892"/>
                  <a:pt x="739345" y="550281"/>
                  <a:pt x="739345" y="545865"/>
                </a:cubicBezTo>
                <a:lnTo>
                  <a:pt x="739345" y="518224"/>
                </a:lnTo>
                <a:cubicBezTo>
                  <a:pt x="739345" y="513804"/>
                  <a:pt x="742956" y="510193"/>
                  <a:pt x="747377" y="510193"/>
                </a:cubicBezTo>
                <a:close/>
                <a:moveTo>
                  <a:pt x="799104" y="510193"/>
                </a:moveTo>
                <a:lnTo>
                  <a:pt x="808063" y="510193"/>
                </a:lnTo>
                <a:cubicBezTo>
                  <a:pt x="812479" y="510193"/>
                  <a:pt x="816090" y="513804"/>
                  <a:pt x="816090" y="518224"/>
                </a:cubicBezTo>
                <a:lnTo>
                  <a:pt x="816090" y="545865"/>
                </a:lnTo>
                <a:cubicBezTo>
                  <a:pt x="816090" y="550281"/>
                  <a:pt x="812479" y="553892"/>
                  <a:pt x="808063" y="553892"/>
                </a:cubicBezTo>
                <a:lnTo>
                  <a:pt x="799104" y="553892"/>
                </a:lnTo>
                <a:cubicBezTo>
                  <a:pt x="794687" y="553892"/>
                  <a:pt x="791093" y="550281"/>
                  <a:pt x="791076" y="545865"/>
                </a:cubicBezTo>
                <a:lnTo>
                  <a:pt x="791076" y="518224"/>
                </a:lnTo>
                <a:cubicBezTo>
                  <a:pt x="791076" y="513804"/>
                  <a:pt x="794687" y="510193"/>
                  <a:pt x="799104" y="510193"/>
                </a:cubicBezTo>
                <a:close/>
                <a:moveTo>
                  <a:pt x="850681" y="510193"/>
                </a:moveTo>
                <a:lnTo>
                  <a:pt x="859789" y="510193"/>
                </a:lnTo>
                <a:cubicBezTo>
                  <a:pt x="864210" y="510193"/>
                  <a:pt x="867805" y="513804"/>
                  <a:pt x="867821" y="518224"/>
                </a:cubicBezTo>
                <a:lnTo>
                  <a:pt x="867821" y="545865"/>
                </a:lnTo>
                <a:cubicBezTo>
                  <a:pt x="867821" y="550281"/>
                  <a:pt x="864210" y="553892"/>
                  <a:pt x="859789" y="553892"/>
                </a:cubicBezTo>
                <a:lnTo>
                  <a:pt x="850681" y="553892"/>
                </a:lnTo>
                <a:cubicBezTo>
                  <a:pt x="846261" y="553892"/>
                  <a:pt x="842650" y="550281"/>
                  <a:pt x="842650" y="545865"/>
                </a:cubicBezTo>
                <a:lnTo>
                  <a:pt x="842650" y="518224"/>
                </a:lnTo>
                <a:cubicBezTo>
                  <a:pt x="842650" y="513804"/>
                  <a:pt x="846264" y="510193"/>
                  <a:pt x="850681" y="510193"/>
                </a:cubicBezTo>
                <a:close/>
                <a:moveTo>
                  <a:pt x="902408" y="510193"/>
                </a:moveTo>
                <a:lnTo>
                  <a:pt x="911367" y="510193"/>
                </a:lnTo>
                <a:cubicBezTo>
                  <a:pt x="915783" y="510193"/>
                  <a:pt x="919394" y="513804"/>
                  <a:pt x="919394" y="518224"/>
                </a:cubicBezTo>
                <a:lnTo>
                  <a:pt x="919394" y="545865"/>
                </a:lnTo>
                <a:cubicBezTo>
                  <a:pt x="919394" y="550281"/>
                  <a:pt x="915783" y="553892"/>
                  <a:pt x="911367" y="553892"/>
                </a:cubicBezTo>
                <a:lnTo>
                  <a:pt x="902408" y="553892"/>
                </a:lnTo>
                <a:cubicBezTo>
                  <a:pt x="897991" y="553892"/>
                  <a:pt x="894381" y="550281"/>
                  <a:pt x="894381" y="545865"/>
                </a:cubicBezTo>
                <a:lnTo>
                  <a:pt x="894381" y="518224"/>
                </a:lnTo>
                <a:cubicBezTo>
                  <a:pt x="894381" y="513804"/>
                  <a:pt x="897991" y="510193"/>
                  <a:pt x="902408" y="510193"/>
                </a:cubicBezTo>
                <a:close/>
                <a:moveTo>
                  <a:pt x="953985" y="510193"/>
                </a:moveTo>
                <a:lnTo>
                  <a:pt x="963094" y="510193"/>
                </a:lnTo>
                <a:cubicBezTo>
                  <a:pt x="967514" y="510193"/>
                  <a:pt x="971125" y="513804"/>
                  <a:pt x="971125" y="518224"/>
                </a:cubicBezTo>
                <a:lnTo>
                  <a:pt x="971125" y="545865"/>
                </a:lnTo>
                <a:cubicBezTo>
                  <a:pt x="971125" y="550281"/>
                  <a:pt x="967514" y="553892"/>
                  <a:pt x="963094" y="553892"/>
                </a:cubicBezTo>
                <a:lnTo>
                  <a:pt x="953985" y="553892"/>
                </a:lnTo>
                <a:cubicBezTo>
                  <a:pt x="949569" y="553892"/>
                  <a:pt x="945970" y="550281"/>
                  <a:pt x="945954" y="545865"/>
                </a:cubicBezTo>
                <a:lnTo>
                  <a:pt x="945954" y="518224"/>
                </a:lnTo>
                <a:cubicBezTo>
                  <a:pt x="945954" y="513804"/>
                  <a:pt x="949569" y="510193"/>
                  <a:pt x="953985" y="510193"/>
                </a:cubicBezTo>
                <a:close/>
                <a:moveTo>
                  <a:pt x="1005716" y="510193"/>
                </a:moveTo>
                <a:lnTo>
                  <a:pt x="1014671" y="510193"/>
                </a:lnTo>
                <a:cubicBezTo>
                  <a:pt x="1019087" y="510193"/>
                  <a:pt x="1022686" y="513804"/>
                  <a:pt x="1022702" y="518224"/>
                </a:cubicBezTo>
                <a:lnTo>
                  <a:pt x="1022702" y="545865"/>
                </a:lnTo>
                <a:cubicBezTo>
                  <a:pt x="1022702" y="550281"/>
                  <a:pt x="1019087" y="553892"/>
                  <a:pt x="1014671" y="553892"/>
                </a:cubicBezTo>
                <a:lnTo>
                  <a:pt x="1005716" y="553892"/>
                </a:lnTo>
                <a:cubicBezTo>
                  <a:pt x="1001295" y="553892"/>
                  <a:pt x="997685" y="550281"/>
                  <a:pt x="997685" y="545865"/>
                </a:cubicBezTo>
                <a:lnTo>
                  <a:pt x="997685" y="518224"/>
                </a:lnTo>
                <a:cubicBezTo>
                  <a:pt x="997685" y="513804"/>
                  <a:pt x="1001295" y="510193"/>
                  <a:pt x="1005716" y="510193"/>
                </a:cubicBezTo>
                <a:close/>
                <a:moveTo>
                  <a:pt x="1057289" y="510193"/>
                </a:moveTo>
                <a:lnTo>
                  <a:pt x="1066402" y="510193"/>
                </a:lnTo>
                <a:cubicBezTo>
                  <a:pt x="1070818" y="510193"/>
                  <a:pt x="1074429" y="513804"/>
                  <a:pt x="1074429" y="518224"/>
                </a:cubicBezTo>
                <a:lnTo>
                  <a:pt x="1074429" y="545865"/>
                </a:lnTo>
                <a:cubicBezTo>
                  <a:pt x="1074429" y="550281"/>
                  <a:pt x="1070818" y="553892"/>
                  <a:pt x="1066402" y="553892"/>
                </a:cubicBezTo>
                <a:lnTo>
                  <a:pt x="1057289" y="553892"/>
                </a:lnTo>
                <a:cubicBezTo>
                  <a:pt x="1052873" y="553892"/>
                  <a:pt x="1049262" y="550281"/>
                  <a:pt x="1049262" y="545865"/>
                </a:cubicBezTo>
                <a:lnTo>
                  <a:pt x="1049262" y="518224"/>
                </a:lnTo>
                <a:cubicBezTo>
                  <a:pt x="1049262" y="513804"/>
                  <a:pt x="1052873" y="510193"/>
                  <a:pt x="1057289" y="510193"/>
                </a:cubicBezTo>
                <a:close/>
                <a:moveTo>
                  <a:pt x="1109020" y="510193"/>
                </a:moveTo>
                <a:lnTo>
                  <a:pt x="1117975" y="510193"/>
                </a:lnTo>
                <a:cubicBezTo>
                  <a:pt x="1122391" y="510193"/>
                  <a:pt x="1126006" y="513804"/>
                  <a:pt x="1126006" y="518224"/>
                </a:cubicBezTo>
                <a:lnTo>
                  <a:pt x="1126006" y="545865"/>
                </a:lnTo>
                <a:cubicBezTo>
                  <a:pt x="1126006" y="550281"/>
                  <a:pt x="1122391" y="553892"/>
                  <a:pt x="1117975" y="553892"/>
                </a:cubicBezTo>
                <a:lnTo>
                  <a:pt x="1109020" y="553892"/>
                </a:lnTo>
                <a:cubicBezTo>
                  <a:pt x="1104600" y="553892"/>
                  <a:pt x="1100989" y="550281"/>
                  <a:pt x="1100989" y="545865"/>
                </a:cubicBezTo>
                <a:lnTo>
                  <a:pt x="1100989" y="518224"/>
                </a:lnTo>
                <a:cubicBezTo>
                  <a:pt x="1100989" y="513804"/>
                  <a:pt x="1104600" y="510193"/>
                  <a:pt x="1109020" y="510193"/>
                </a:cubicBez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 name="Google Shape;309;p3"/>
          <p:cNvSpPr/>
          <p:nvPr/>
        </p:nvSpPr>
        <p:spPr>
          <a:xfrm>
            <a:off x="1694101" y="3857802"/>
            <a:ext cx="1046090" cy="275981"/>
          </a:xfrm>
          <a:custGeom>
            <a:rect b="b" l="l" r="r" t="t"/>
            <a:pathLst>
              <a:path extrusionOk="0" h="122658" w="464929">
                <a:moveTo>
                  <a:pt x="9453" y="108"/>
                </a:moveTo>
                <a:cubicBezTo>
                  <a:pt x="9424" y="997"/>
                  <a:pt x="9198" y="2397"/>
                  <a:pt x="9266" y="3036"/>
                </a:cubicBezTo>
                <a:cubicBezTo>
                  <a:pt x="9574" y="5912"/>
                  <a:pt x="15338" y="6709"/>
                  <a:pt x="14845" y="9793"/>
                </a:cubicBezTo>
                <a:cubicBezTo>
                  <a:pt x="14375" y="12744"/>
                  <a:pt x="11217" y="12501"/>
                  <a:pt x="10570" y="14525"/>
                </a:cubicBezTo>
                <a:cubicBezTo>
                  <a:pt x="9104" y="19106"/>
                  <a:pt x="14391" y="18351"/>
                  <a:pt x="13918" y="21282"/>
                </a:cubicBezTo>
                <a:cubicBezTo>
                  <a:pt x="13432" y="24337"/>
                  <a:pt x="9161" y="25515"/>
                  <a:pt x="8343" y="28718"/>
                </a:cubicBezTo>
                <a:cubicBezTo>
                  <a:pt x="7202" y="33182"/>
                  <a:pt x="12764" y="30723"/>
                  <a:pt x="12250" y="34799"/>
                </a:cubicBezTo>
                <a:cubicBezTo>
                  <a:pt x="11809" y="38252"/>
                  <a:pt x="6663" y="36551"/>
                  <a:pt x="5740" y="40883"/>
                </a:cubicBezTo>
                <a:cubicBezTo>
                  <a:pt x="4595" y="46275"/>
                  <a:pt x="10946" y="46088"/>
                  <a:pt x="10950" y="51019"/>
                </a:cubicBezTo>
                <a:cubicBezTo>
                  <a:pt x="10950" y="55400"/>
                  <a:pt x="6805" y="57803"/>
                  <a:pt x="6303" y="62510"/>
                </a:cubicBezTo>
                <a:cubicBezTo>
                  <a:pt x="5874" y="66570"/>
                  <a:pt x="7825" y="71166"/>
                  <a:pt x="6307" y="75125"/>
                </a:cubicBezTo>
                <a:cubicBezTo>
                  <a:pt x="5178" y="78073"/>
                  <a:pt x="1304" y="77568"/>
                  <a:pt x="543" y="80533"/>
                </a:cubicBezTo>
                <a:cubicBezTo>
                  <a:pt x="-1720" y="89382"/>
                  <a:pt x="3720" y="84701"/>
                  <a:pt x="5380" y="87290"/>
                </a:cubicBezTo>
                <a:cubicBezTo>
                  <a:pt x="8922" y="92823"/>
                  <a:pt x="1085" y="95577"/>
                  <a:pt x="361" y="99231"/>
                </a:cubicBezTo>
                <a:lnTo>
                  <a:pt x="361" y="99907"/>
                </a:lnTo>
                <a:cubicBezTo>
                  <a:pt x="259" y="104622"/>
                  <a:pt x="4239" y="103302"/>
                  <a:pt x="5384" y="106889"/>
                </a:cubicBezTo>
                <a:cubicBezTo>
                  <a:pt x="5591" y="107535"/>
                  <a:pt x="5481" y="109721"/>
                  <a:pt x="5016" y="110268"/>
                </a:cubicBezTo>
                <a:cubicBezTo>
                  <a:pt x="3939" y="111528"/>
                  <a:pt x="1061" y="111258"/>
                  <a:pt x="551" y="113648"/>
                </a:cubicBezTo>
                <a:cubicBezTo>
                  <a:pt x="336" y="114655"/>
                  <a:pt x="2000" y="118590"/>
                  <a:pt x="3158" y="122659"/>
                </a:cubicBezTo>
                <a:lnTo>
                  <a:pt x="464907" y="122548"/>
                </a:lnTo>
                <a:cubicBezTo>
                  <a:pt x="465029" y="115325"/>
                  <a:pt x="464713" y="107936"/>
                  <a:pt x="462673" y="104752"/>
                </a:cubicBezTo>
                <a:cubicBezTo>
                  <a:pt x="461207" y="102460"/>
                  <a:pt x="451734" y="94856"/>
                  <a:pt x="454115" y="89886"/>
                </a:cubicBezTo>
                <a:cubicBezTo>
                  <a:pt x="455066" y="87904"/>
                  <a:pt x="459272" y="89728"/>
                  <a:pt x="460252" y="87181"/>
                </a:cubicBezTo>
                <a:cubicBezTo>
                  <a:pt x="462207" y="82083"/>
                  <a:pt x="451504" y="78243"/>
                  <a:pt x="452067" y="72991"/>
                </a:cubicBezTo>
                <a:cubicBezTo>
                  <a:pt x="452921" y="64966"/>
                  <a:pt x="456726" y="66262"/>
                  <a:pt x="458944" y="61050"/>
                </a:cubicBezTo>
                <a:cubicBezTo>
                  <a:pt x="461074" y="56055"/>
                  <a:pt x="455410" y="52144"/>
                  <a:pt x="455406" y="48886"/>
                </a:cubicBezTo>
                <a:cubicBezTo>
                  <a:pt x="455406" y="48744"/>
                  <a:pt x="457766" y="47488"/>
                  <a:pt x="458009" y="46857"/>
                </a:cubicBezTo>
                <a:cubicBezTo>
                  <a:pt x="458653" y="45177"/>
                  <a:pt x="459725" y="29230"/>
                  <a:pt x="459309" y="27934"/>
                </a:cubicBezTo>
                <a:cubicBezTo>
                  <a:pt x="458564" y="25611"/>
                  <a:pt x="453722" y="27282"/>
                  <a:pt x="453726" y="21177"/>
                </a:cubicBezTo>
                <a:cubicBezTo>
                  <a:pt x="453726" y="18031"/>
                  <a:pt x="456070" y="17861"/>
                  <a:pt x="457074" y="15770"/>
                </a:cubicBezTo>
                <a:cubicBezTo>
                  <a:pt x="457361" y="15166"/>
                  <a:pt x="458244" y="7303"/>
                  <a:pt x="459301" y="0"/>
                </a:cubicBezTo>
                <a:lnTo>
                  <a:pt x="9453" y="108"/>
                </a:lnTo>
                <a:close/>
              </a:path>
            </a:pathLst>
          </a:custGeom>
          <a:solidFill>
            <a:srgbClr val="BBA28E">
              <a:alpha val="23920"/>
            </a:srgbClr>
          </a:solidFill>
          <a:ln>
            <a:noFill/>
          </a:ln>
          <a:effectLst>
            <a:outerShdw blurRad="38100" rotWithShape="0" algn="tl" dir="27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 name="Google Shape;310;p3"/>
          <p:cNvSpPr/>
          <p:nvPr/>
        </p:nvSpPr>
        <p:spPr>
          <a:xfrm>
            <a:off x="6350951" y="5249927"/>
            <a:ext cx="1046090" cy="275981"/>
          </a:xfrm>
          <a:custGeom>
            <a:rect b="b" l="l" r="r" t="t"/>
            <a:pathLst>
              <a:path extrusionOk="0" h="122658" w="464929">
                <a:moveTo>
                  <a:pt x="9453" y="108"/>
                </a:moveTo>
                <a:cubicBezTo>
                  <a:pt x="9424" y="997"/>
                  <a:pt x="9198" y="2397"/>
                  <a:pt x="9266" y="3036"/>
                </a:cubicBezTo>
                <a:cubicBezTo>
                  <a:pt x="9574" y="5912"/>
                  <a:pt x="15338" y="6709"/>
                  <a:pt x="14845" y="9793"/>
                </a:cubicBezTo>
                <a:cubicBezTo>
                  <a:pt x="14375" y="12744"/>
                  <a:pt x="11217" y="12501"/>
                  <a:pt x="10570" y="14525"/>
                </a:cubicBezTo>
                <a:cubicBezTo>
                  <a:pt x="9104" y="19106"/>
                  <a:pt x="14391" y="18351"/>
                  <a:pt x="13918" y="21282"/>
                </a:cubicBezTo>
                <a:cubicBezTo>
                  <a:pt x="13432" y="24337"/>
                  <a:pt x="9161" y="25515"/>
                  <a:pt x="8343" y="28718"/>
                </a:cubicBezTo>
                <a:cubicBezTo>
                  <a:pt x="7202" y="33182"/>
                  <a:pt x="12764" y="30723"/>
                  <a:pt x="12250" y="34799"/>
                </a:cubicBezTo>
                <a:cubicBezTo>
                  <a:pt x="11809" y="38252"/>
                  <a:pt x="6663" y="36551"/>
                  <a:pt x="5740" y="40883"/>
                </a:cubicBezTo>
                <a:cubicBezTo>
                  <a:pt x="4595" y="46275"/>
                  <a:pt x="10946" y="46088"/>
                  <a:pt x="10950" y="51019"/>
                </a:cubicBezTo>
                <a:cubicBezTo>
                  <a:pt x="10950" y="55400"/>
                  <a:pt x="6805" y="57803"/>
                  <a:pt x="6303" y="62510"/>
                </a:cubicBezTo>
                <a:cubicBezTo>
                  <a:pt x="5874" y="66570"/>
                  <a:pt x="7825" y="71166"/>
                  <a:pt x="6307" y="75125"/>
                </a:cubicBezTo>
                <a:cubicBezTo>
                  <a:pt x="5178" y="78073"/>
                  <a:pt x="1304" y="77568"/>
                  <a:pt x="543" y="80533"/>
                </a:cubicBezTo>
                <a:cubicBezTo>
                  <a:pt x="-1720" y="89382"/>
                  <a:pt x="3720" y="84701"/>
                  <a:pt x="5380" y="87290"/>
                </a:cubicBezTo>
                <a:cubicBezTo>
                  <a:pt x="8922" y="92823"/>
                  <a:pt x="1085" y="95577"/>
                  <a:pt x="361" y="99231"/>
                </a:cubicBezTo>
                <a:lnTo>
                  <a:pt x="361" y="99907"/>
                </a:lnTo>
                <a:cubicBezTo>
                  <a:pt x="259" y="104622"/>
                  <a:pt x="4239" y="103302"/>
                  <a:pt x="5384" y="106889"/>
                </a:cubicBezTo>
                <a:cubicBezTo>
                  <a:pt x="5591" y="107535"/>
                  <a:pt x="5481" y="109721"/>
                  <a:pt x="5016" y="110268"/>
                </a:cubicBezTo>
                <a:cubicBezTo>
                  <a:pt x="3939" y="111528"/>
                  <a:pt x="1061" y="111258"/>
                  <a:pt x="551" y="113648"/>
                </a:cubicBezTo>
                <a:cubicBezTo>
                  <a:pt x="336" y="114655"/>
                  <a:pt x="2000" y="118590"/>
                  <a:pt x="3158" y="122659"/>
                </a:cubicBezTo>
                <a:lnTo>
                  <a:pt x="464907" y="122548"/>
                </a:lnTo>
                <a:cubicBezTo>
                  <a:pt x="465029" y="115325"/>
                  <a:pt x="464713" y="107936"/>
                  <a:pt x="462673" y="104752"/>
                </a:cubicBezTo>
                <a:cubicBezTo>
                  <a:pt x="461207" y="102460"/>
                  <a:pt x="451734" y="94856"/>
                  <a:pt x="454115" y="89886"/>
                </a:cubicBezTo>
                <a:cubicBezTo>
                  <a:pt x="455066" y="87904"/>
                  <a:pt x="459272" y="89728"/>
                  <a:pt x="460252" y="87181"/>
                </a:cubicBezTo>
                <a:cubicBezTo>
                  <a:pt x="462207" y="82083"/>
                  <a:pt x="451504" y="78243"/>
                  <a:pt x="452067" y="72991"/>
                </a:cubicBezTo>
                <a:cubicBezTo>
                  <a:pt x="452921" y="64966"/>
                  <a:pt x="456726" y="66262"/>
                  <a:pt x="458944" y="61050"/>
                </a:cubicBezTo>
                <a:cubicBezTo>
                  <a:pt x="461074" y="56055"/>
                  <a:pt x="455410" y="52144"/>
                  <a:pt x="455406" y="48886"/>
                </a:cubicBezTo>
                <a:cubicBezTo>
                  <a:pt x="455406" y="48744"/>
                  <a:pt x="457766" y="47488"/>
                  <a:pt x="458009" y="46857"/>
                </a:cubicBezTo>
                <a:cubicBezTo>
                  <a:pt x="458653" y="45177"/>
                  <a:pt x="459725" y="29230"/>
                  <a:pt x="459309" y="27934"/>
                </a:cubicBezTo>
                <a:cubicBezTo>
                  <a:pt x="458564" y="25611"/>
                  <a:pt x="453722" y="27282"/>
                  <a:pt x="453726" y="21177"/>
                </a:cubicBezTo>
                <a:cubicBezTo>
                  <a:pt x="453726" y="18031"/>
                  <a:pt x="456070" y="17861"/>
                  <a:pt x="457074" y="15770"/>
                </a:cubicBezTo>
                <a:cubicBezTo>
                  <a:pt x="457361" y="15166"/>
                  <a:pt x="458244" y="7303"/>
                  <a:pt x="459301" y="0"/>
                </a:cubicBezTo>
                <a:lnTo>
                  <a:pt x="9453" y="108"/>
                </a:lnTo>
                <a:close/>
              </a:path>
            </a:pathLst>
          </a:custGeom>
          <a:solidFill>
            <a:srgbClr val="BBA28E">
              <a:alpha val="23920"/>
            </a:srgbClr>
          </a:solidFill>
          <a:ln>
            <a:noFill/>
          </a:ln>
          <a:effectLst>
            <a:outerShdw blurRad="38100" rotWithShape="0" algn="tl" dir="27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 name="Google Shape;311;p3"/>
          <p:cNvSpPr txBox="1"/>
          <p:nvPr>
            <p:ph type="title"/>
          </p:nvPr>
        </p:nvSpPr>
        <p:spPr>
          <a:xfrm>
            <a:off x="4466450" y="1021400"/>
            <a:ext cx="6137100" cy="2449200"/>
          </a:xfrm>
          <a:prstGeom prst="rect">
            <a:avLst/>
          </a:prstGeom>
        </p:spPr>
        <p:txBody>
          <a:bodyPr anchorCtr="0" anchor="ctr" bIns="121900" lIns="121900" spcFirstLastPara="1" rIns="121900" wrap="square" tIns="121900">
            <a:normAutofit/>
          </a:bodyPr>
          <a:lstStyle>
            <a:lvl1pPr lvl="0" algn="ctr">
              <a:spcBef>
                <a:spcPts val="0"/>
              </a:spcBef>
              <a:spcAft>
                <a:spcPts val="0"/>
              </a:spcAft>
              <a:buSzPts val="4800"/>
              <a:buNone/>
              <a:defRPr sz="5500"/>
            </a:lvl1pPr>
            <a:lvl2pPr lvl="1" algn="ctr">
              <a:spcBef>
                <a:spcPts val="0"/>
              </a:spcBef>
              <a:spcAft>
                <a:spcPts val="0"/>
              </a:spcAft>
              <a:buSzPts val="4800"/>
              <a:buNone/>
              <a:defRPr sz="4800"/>
            </a:lvl2pPr>
            <a:lvl3pPr lvl="2" algn="ctr">
              <a:spcBef>
                <a:spcPts val="0"/>
              </a:spcBef>
              <a:spcAft>
                <a:spcPts val="0"/>
              </a:spcAft>
              <a:buSzPts val="4800"/>
              <a:buNone/>
              <a:defRPr sz="4800"/>
            </a:lvl3pPr>
            <a:lvl4pPr lvl="3" algn="ctr">
              <a:spcBef>
                <a:spcPts val="0"/>
              </a:spcBef>
              <a:spcAft>
                <a:spcPts val="0"/>
              </a:spcAft>
              <a:buSzPts val="4800"/>
              <a:buNone/>
              <a:defRPr sz="4800"/>
            </a:lvl4pPr>
            <a:lvl5pPr lvl="4" algn="ctr">
              <a:spcBef>
                <a:spcPts val="0"/>
              </a:spcBef>
              <a:spcAft>
                <a:spcPts val="0"/>
              </a:spcAft>
              <a:buSzPts val="4800"/>
              <a:buNone/>
              <a:defRPr sz="4800"/>
            </a:lvl5pPr>
            <a:lvl6pPr lvl="5" algn="ctr">
              <a:spcBef>
                <a:spcPts val="0"/>
              </a:spcBef>
              <a:spcAft>
                <a:spcPts val="0"/>
              </a:spcAft>
              <a:buSzPts val="4800"/>
              <a:buNone/>
              <a:defRPr sz="4800"/>
            </a:lvl6pPr>
            <a:lvl7pPr lvl="6" algn="ctr">
              <a:spcBef>
                <a:spcPts val="0"/>
              </a:spcBef>
              <a:spcAft>
                <a:spcPts val="0"/>
              </a:spcAft>
              <a:buSzPts val="4800"/>
              <a:buNone/>
              <a:defRPr sz="4800"/>
            </a:lvl7pPr>
            <a:lvl8pPr lvl="7" algn="ctr">
              <a:spcBef>
                <a:spcPts val="0"/>
              </a:spcBef>
              <a:spcAft>
                <a:spcPts val="0"/>
              </a:spcAft>
              <a:buSzPts val="4800"/>
              <a:buNone/>
              <a:defRPr sz="4800"/>
            </a:lvl8pPr>
            <a:lvl9pPr lvl="8" algn="ctr">
              <a:spcBef>
                <a:spcPts val="0"/>
              </a:spcBef>
              <a:spcAft>
                <a:spcPts val="0"/>
              </a:spcAft>
              <a:buSzPts val="4800"/>
              <a:buNone/>
              <a:defRPr sz="4800"/>
            </a:lvl9pPr>
          </a:lstStyle>
          <a:p/>
        </p:txBody>
      </p:sp>
      <p:sp>
        <p:nvSpPr>
          <p:cNvPr id="312" name="Google Shape;312;p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313" name="Google Shape;313;p3"/>
          <p:cNvSpPr txBox="1"/>
          <p:nvPr>
            <p:ph idx="1" type="body"/>
          </p:nvPr>
        </p:nvSpPr>
        <p:spPr>
          <a:xfrm>
            <a:off x="4466450" y="3436176"/>
            <a:ext cx="6137100" cy="1204200"/>
          </a:xfrm>
          <a:prstGeom prst="rect">
            <a:avLst/>
          </a:prstGeom>
        </p:spPr>
        <p:txBody>
          <a:bodyPr anchorCtr="0" anchor="t" bIns="121900" lIns="121900" spcFirstLastPara="1" rIns="121900" wrap="square" tIns="121900">
            <a:normAutofit/>
          </a:bodyPr>
          <a:lstStyle>
            <a:lvl1pPr indent="-317500" lvl="0" marL="457200" rtl="0" algn="ctr">
              <a:spcBef>
                <a:spcPts val="0"/>
              </a:spcBef>
              <a:spcAft>
                <a:spcPts val="0"/>
              </a:spcAft>
              <a:buSzPts val="1400"/>
              <a:buChar char="●"/>
              <a:defRPr/>
            </a:lvl1pPr>
            <a:lvl2pPr indent="-317500" lvl="1" marL="914400" rtl="0" algn="ctr">
              <a:spcBef>
                <a:spcPts val="0"/>
              </a:spcBef>
              <a:spcAft>
                <a:spcPts val="0"/>
              </a:spcAft>
              <a:buSzPts val="1400"/>
              <a:buChar char="○"/>
              <a:defRPr/>
            </a:lvl2pPr>
            <a:lvl3pPr indent="-317500" lvl="2" marL="1371600" rtl="0" algn="ctr">
              <a:spcBef>
                <a:spcPts val="0"/>
              </a:spcBef>
              <a:spcAft>
                <a:spcPts val="0"/>
              </a:spcAft>
              <a:buSzPts val="1400"/>
              <a:buChar char="■"/>
              <a:defRPr/>
            </a:lvl3pPr>
            <a:lvl4pPr indent="-317500" lvl="3" marL="1828800" rtl="0" algn="ctr">
              <a:spcBef>
                <a:spcPts val="0"/>
              </a:spcBef>
              <a:spcAft>
                <a:spcPts val="0"/>
              </a:spcAft>
              <a:buSzPts val="1400"/>
              <a:buChar char="●"/>
              <a:defRPr/>
            </a:lvl4pPr>
            <a:lvl5pPr indent="-317500" lvl="4" marL="2286000" rtl="0" algn="ctr">
              <a:spcBef>
                <a:spcPts val="0"/>
              </a:spcBef>
              <a:spcAft>
                <a:spcPts val="0"/>
              </a:spcAft>
              <a:buSzPts val="1400"/>
              <a:buChar char="○"/>
              <a:defRPr/>
            </a:lvl5pPr>
            <a:lvl6pPr indent="-317500" lvl="5" marL="2743200" rtl="0" algn="ctr">
              <a:spcBef>
                <a:spcPts val="0"/>
              </a:spcBef>
              <a:spcAft>
                <a:spcPts val="0"/>
              </a:spcAft>
              <a:buSzPts val="1400"/>
              <a:buChar char="■"/>
              <a:defRPr/>
            </a:lvl6pPr>
            <a:lvl7pPr indent="-317500" lvl="6" marL="3200400" rtl="0" algn="ctr">
              <a:spcBef>
                <a:spcPts val="0"/>
              </a:spcBef>
              <a:spcAft>
                <a:spcPts val="0"/>
              </a:spcAft>
              <a:buSzPts val="1400"/>
              <a:buChar char="●"/>
              <a:defRPr/>
            </a:lvl7pPr>
            <a:lvl8pPr indent="-317500" lvl="7" marL="3657600" rtl="0" algn="ctr">
              <a:spcBef>
                <a:spcPts val="0"/>
              </a:spcBef>
              <a:spcAft>
                <a:spcPts val="0"/>
              </a:spcAft>
              <a:buSzPts val="1400"/>
              <a:buChar char="○"/>
              <a:defRPr/>
            </a:lvl8pPr>
            <a:lvl9pPr indent="-317500" lvl="8" marL="4114800" rtl="0" algn="ctr">
              <a:spcBef>
                <a:spcPts val="0"/>
              </a:spcBef>
              <a:spcAft>
                <a:spcPts val="0"/>
              </a:spcAft>
              <a:buSzPts val="1400"/>
              <a:buChar char="■"/>
              <a:defRPr/>
            </a:lvl9pPr>
          </a:lstStyle>
          <a:p/>
        </p:txBody>
      </p:sp>
      <p:sp>
        <p:nvSpPr>
          <p:cNvPr id="314" name="Google Shape;314;p3"/>
          <p:cNvSpPr/>
          <p:nvPr>
            <p:ph idx="2" type="pic"/>
          </p:nvPr>
        </p:nvSpPr>
        <p:spPr>
          <a:xfrm>
            <a:off x="413644" y="4340624"/>
            <a:ext cx="1868700" cy="1414800"/>
          </a:xfrm>
          <a:prstGeom prst="rect">
            <a:avLst/>
          </a:prstGeom>
          <a:noFill/>
          <a:ln>
            <a:noFill/>
          </a:ln>
        </p:spPr>
      </p:sp>
      <p:sp>
        <p:nvSpPr>
          <p:cNvPr id="315" name="Google Shape;315;p3"/>
          <p:cNvSpPr/>
          <p:nvPr>
            <p:ph idx="3" type="pic"/>
          </p:nvPr>
        </p:nvSpPr>
        <p:spPr>
          <a:xfrm>
            <a:off x="2469452" y="4340624"/>
            <a:ext cx="1868700" cy="1414800"/>
          </a:xfrm>
          <a:prstGeom prst="rect">
            <a:avLst/>
          </a:prstGeom>
          <a:noFill/>
          <a:ln>
            <a:noFill/>
          </a:ln>
        </p:spPr>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type="tx">
  <p:cSld name="TITLE_AND_BODY">
    <p:spTree>
      <p:nvGrpSpPr>
        <p:cNvPr id="316" name="Shape 316"/>
        <p:cNvGrpSpPr/>
        <p:nvPr/>
      </p:nvGrpSpPr>
      <p:grpSpPr>
        <a:xfrm>
          <a:off x="0" y="0"/>
          <a:ext cx="0" cy="0"/>
          <a:chOff x="0" y="0"/>
          <a:chExt cx="0" cy="0"/>
        </a:xfrm>
      </p:grpSpPr>
      <p:sp>
        <p:nvSpPr>
          <p:cNvPr id="317" name="Google Shape;317;p4"/>
          <p:cNvSpPr/>
          <p:nvPr/>
        </p:nvSpPr>
        <p:spPr>
          <a:xfrm flipH="1">
            <a:off x="4833904" y="1022275"/>
            <a:ext cx="6661915" cy="4511167"/>
          </a:xfrm>
          <a:custGeom>
            <a:rect b="b" l="l" r="r" t="t"/>
            <a:pathLst>
              <a:path extrusionOk="0" h="695095" w="574303">
                <a:moveTo>
                  <a:pt x="0" y="0"/>
                </a:moveTo>
                <a:lnTo>
                  <a:pt x="574303" y="0"/>
                </a:lnTo>
                <a:lnTo>
                  <a:pt x="574303" y="695095"/>
                </a:lnTo>
                <a:lnTo>
                  <a:pt x="0" y="695095"/>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18" name="Google Shape;318;p4"/>
          <p:cNvGrpSpPr/>
          <p:nvPr/>
        </p:nvGrpSpPr>
        <p:grpSpPr>
          <a:xfrm flipH="1">
            <a:off x="3488230" y="457212"/>
            <a:ext cx="1673477" cy="1673477"/>
            <a:chOff x="1315658" y="1560986"/>
            <a:chExt cx="1080220" cy="1080220"/>
          </a:xfrm>
        </p:grpSpPr>
        <p:sp>
          <p:nvSpPr>
            <p:cNvPr id="319" name="Google Shape;319;p4"/>
            <p:cNvSpPr/>
            <p:nvPr/>
          </p:nvSpPr>
          <p:spPr>
            <a:xfrm>
              <a:off x="1315658" y="1560986"/>
              <a:ext cx="1080220" cy="1080220"/>
            </a:xfrm>
            <a:custGeom>
              <a:rect b="b" l="l" r="r" t="t"/>
              <a:pathLst>
                <a:path extrusionOk="0" h="698042" w="698042">
                  <a:moveTo>
                    <a:pt x="0" y="0"/>
                  </a:moveTo>
                  <a:lnTo>
                    <a:pt x="698043" y="0"/>
                  </a:lnTo>
                  <a:lnTo>
                    <a:pt x="698043" y="698042"/>
                  </a:lnTo>
                  <a:lnTo>
                    <a:pt x="0" y="698042"/>
                  </a:lnTo>
                  <a:lnTo>
                    <a:pt x="0" y="0"/>
                  </a:lnTo>
                  <a:close/>
                </a:path>
              </a:pathLst>
            </a:custGeom>
            <a:solidFill>
              <a:schemeClr val="accent3"/>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20" name="Google Shape;320;p4"/>
            <p:cNvGrpSpPr/>
            <p:nvPr/>
          </p:nvGrpSpPr>
          <p:grpSpPr>
            <a:xfrm>
              <a:off x="1376316" y="1620272"/>
              <a:ext cx="958201" cy="960937"/>
              <a:chOff x="970975" y="975229"/>
              <a:chExt cx="619553" cy="621322"/>
            </a:xfrm>
          </p:grpSpPr>
          <p:grpSp>
            <p:nvGrpSpPr>
              <p:cNvPr id="321" name="Google Shape;321;p4"/>
              <p:cNvGrpSpPr/>
              <p:nvPr/>
            </p:nvGrpSpPr>
            <p:grpSpPr>
              <a:xfrm>
                <a:off x="970975" y="975229"/>
                <a:ext cx="619553" cy="6015"/>
                <a:chOff x="970975" y="975229"/>
                <a:chExt cx="619553" cy="6015"/>
              </a:xfrm>
            </p:grpSpPr>
            <p:sp>
              <p:nvSpPr>
                <p:cNvPr id="322" name="Google Shape;322;p4"/>
                <p:cNvSpPr/>
                <p:nvPr/>
              </p:nvSpPr>
              <p:spPr>
                <a:xfrm>
                  <a:off x="970975" y="975229"/>
                  <a:ext cx="6011" cy="6015"/>
                </a:xfrm>
                <a:custGeom>
                  <a:rect b="b" l="l" r="r" t="t"/>
                  <a:pathLst>
                    <a:path extrusionOk="0" h="6015" w="6011">
                      <a:moveTo>
                        <a:pt x="0" y="3008"/>
                      </a:moveTo>
                      <a:cubicBezTo>
                        <a:pt x="0" y="1348"/>
                        <a:pt x="1344" y="0"/>
                        <a:pt x="3004" y="0"/>
                      </a:cubicBezTo>
                      <a:cubicBezTo>
                        <a:pt x="4667" y="0"/>
                        <a:pt x="6011" y="1348"/>
                        <a:pt x="6011" y="3008"/>
                      </a:cubicBezTo>
                      <a:cubicBezTo>
                        <a:pt x="6011" y="4667"/>
                        <a:pt x="4667"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 name="Google Shape;323;p4"/>
                <p:cNvSpPr/>
                <p:nvPr/>
              </p:nvSpPr>
              <p:spPr>
                <a:xfrm>
                  <a:off x="1339099" y="975229"/>
                  <a:ext cx="6011" cy="6015"/>
                </a:xfrm>
                <a:custGeom>
                  <a:rect b="b" l="l" r="r" t="t"/>
                  <a:pathLst>
                    <a:path extrusionOk="0" h="6015" w="6011">
                      <a:moveTo>
                        <a:pt x="0" y="3008"/>
                      </a:moveTo>
                      <a:cubicBezTo>
                        <a:pt x="0" y="1348"/>
                        <a:pt x="1344" y="0"/>
                        <a:pt x="3004" y="0"/>
                      </a:cubicBezTo>
                      <a:cubicBezTo>
                        <a:pt x="4667" y="0"/>
                        <a:pt x="6011" y="1348"/>
                        <a:pt x="6011" y="3008"/>
                      </a:cubicBezTo>
                      <a:cubicBezTo>
                        <a:pt x="6011" y="4667"/>
                        <a:pt x="4667"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 name="Google Shape;324;p4"/>
                <p:cNvSpPr/>
                <p:nvPr/>
              </p:nvSpPr>
              <p:spPr>
                <a:xfrm>
                  <a:off x="1155035" y="975229"/>
                  <a:ext cx="6015" cy="6015"/>
                </a:xfrm>
                <a:custGeom>
                  <a:rect b="b" l="l" r="r" t="t"/>
                  <a:pathLst>
                    <a:path extrusionOk="0" h="6015" w="6015">
                      <a:moveTo>
                        <a:pt x="0" y="3008"/>
                      </a:moveTo>
                      <a:cubicBezTo>
                        <a:pt x="0" y="1348"/>
                        <a:pt x="1348" y="0"/>
                        <a:pt x="3008" y="0"/>
                      </a:cubicBezTo>
                      <a:cubicBezTo>
                        <a:pt x="4668" y="0"/>
                        <a:pt x="6016" y="1348"/>
                        <a:pt x="6016" y="3008"/>
                      </a:cubicBezTo>
                      <a:cubicBezTo>
                        <a:pt x="6016"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 name="Google Shape;325;p4"/>
                <p:cNvSpPr/>
                <p:nvPr/>
              </p:nvSpPr>
              <p:spPr>
                <a:xfrm>
                  <a:off x="1523159" y="975229"/>
                  <a:ext cx="6015" cy="6015"/>
                </a:xfrm>
                <a:custGeom>
                  <a:rect b="b" l="l" r="r" t="t"/>
                  <a:pathLst>
                    <a:path extrusionOk="0" h="6015" w="6015">
                      <a:moveTo>
                        <a:pt x="0" y="3008"/>
                      </a:moveTo>
                      <a:cubicBezTo>
                        <a:pt x="0" y="1348"/>
                        <a:pt x="1348" y="0"/>
                        <a:pt x="3008" y="0"/>
                      </a:cubicBezTo>
                      <a:cubicBezTo>
                        <a:pt x="4667" y="0"/>
                        <a:pt x="6015" y="1348"/>
                        <a:pt x="6015" y="3008"/>
                      </a:cubicBezTo>
                      <a:cubicBezTo>
                        <a:pt x="6015"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 name="Google Shape;326;p4"/>
                <p:cNvSpPr/>
                <p:nvPr/>
              </p:nvSpPr>
              <p:spPr>
                <a:xfrm>
                  <a:off x="1032328" y="975229"/>
                  <a:ext cx="6011" cy="6015"/>
                </a:xfrm>
                <a:custGeom>
                  <a:rect b="b" l="l" r="r" t="t"/>
                  <a:pathLst>
                    <a:path extrusionOk="0" h="6015" w="6011">
                      <a:moveTo>
                        <a:pt x="0" y="3008"/>
                      </a:moveTo>
                      <a:cubicBezTo>
                        <a:pt x="0" y="1348"/>
                        <a:pt x="1344" y="0"/>
                        <a:pt x="3008" y="0"/>
                      </a:cubicBezTo>
                      <a:cubicBezTo>
                        <a:pt x="4667" y="0"/>
                        <a:pt x="6011" y="1348"/>
                        <a:pt x="6011" y="3008"/>
                      </a:cubicBezTo>
                      <a:cubicBezTo>
                        <a:pt x="6011" y="4667"/>
                        <a:pt x="4667" y="6016"/>
                        <a:pt x="3008"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 name="Google Shape;327;p4"/>
                <p:cNvSpPr/>
                <p:nvPr/>
              </p:nvSpPr>
              <p:spPr>
                <a:xfrm>
                  <a:off x="1400452" y="975229"/>
                  <a:ext cx="6011" cy="6015"/>
                </a:xfrm>
                <a:custGeom>
                  <a:rect b="b" l="l" r="r" t="t"/>
                  <a:pathLst>
                    <a:path extrusionOk="0" h="6015" w="6011">
                      <a:moveTo>
                        <a:pt x="0" y="3008"/>
                      </a:moveTo>
                      <a:cubicBezTo>
                        <a:pt x="0" y="1348"/>
                        <a:pt x="1344" y="0"/>
                        <a:pt x="3008" y="0"/>
                      </a:cubicBezTo>
                      <a:cubicBezTo>
                        <a:pt x="4668" y="0"/>
                        <a:pt x="6012" y="1348"/>
                        <a:pt x="6012" y="3008"/>
                      </a:cubicBezTo>
                      <a:cubicBezTo>
                        <a:pt x="6012" y="4667"/>
                        <a:pt x="4668" y="6016"/>
                        <a:pt x="3008"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 name="Google Shape;328;p4"/>
                <p:cNvSpPr/>
                <p:nvPr/>
              </p:nvSpPr>
              <p:spPr>
                <a:xfrm>
                  <a:off x="1216388" y="975229"/>
                  <a:ext cx="6015" cy="6015"/>
                </a:xfrm>
                <a:custGeom>
                  <a:rect b="b" l="l" r="r" t="t"/>
                  <a:pathLst>
                    <a:path extrusionOk="0" h="6015" w="6015">
                      <a:moveTo>
                        <a:pt x="0" y="3008"/>
                      </a:moveTo>
                      <a:cubicBezTo>
                        <a:pt x="0" y="1348"/>
                        <a:pt x="1348" y="0"/>
                        <a:pt x="3008" y="0"/>
                      </a:cubicBezTo>
                      <a:cubicBezTo>
                        <a:pt x="4668" y="0"/>
                        <a:pt x="6015" y="1348"/>
                        <a:pt x="6015" y="3008"/>
                      </a:cubicBezTo>
                      <a:cubicBezTo>
                        <a:pt x="6015"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 name="Google Shape;329;p4"/>
                <p:cNvSpPr/>
                <p:nvPr/>
              </p:nvSpPr>
              <p:spPr>
                <a:xfrm>
                  <a:off x="1584513" y="975229"/>
                  <a:ext cx="6015" cy="6015"/>
                </a:xfrm>
                <a:custGeom>
                  <a:rect b="b" l="l" r="r" t="t"/>
                  <a:pathLst>
                    <a:path extrusionOk="0" h="6015" w="6015">
                      <a:moveTo>
                        <a:pt x="0" y="3008"/>
                      </a:moveTo>
                      <a:cubicBezTo>
                        <a:pt x="0" y="1348"/>
                        <a:pt x="1348" y="0"/>
                        <a:pt x="3008" y="0"/>
                      </a:cubicBezTo>
                      <a:cubicBezTo>
                        <a:pt x="4667" y="0"/>
                        <a:pt x="6015" y="1348"/>
                        <a:pt x="6015" y="3008"/>
                      </a:cubicBezTo>
                      <a:cubicBezTo>
                        <a:pt x="6015"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 name="Google Shape;330;p4"/>
                <p:cNvSpPr/>
                <p:nvPr/>
              </p:nvSpPr>
              <p:spPr>
                <a:xfrm>
                  <a:off x="1093681" y="975229"/>
                  <a:ext cx="6011" cy="6015"/>
                </a:xfrm>
                <a:custGeom>
                  <a:rect b="b" l="l" r="r" t="t"/>
                  <a:pathLst>
                    <a:path extrusionOk="0" h="6015" w="6011">
                      <a:moveTo>
                        <a:pt x="0" y="3008"/>
                      </a:moveTo>
                      <a:cubicBezTo>
                        <a:pt x="0" y="1348"/>
                        <a:pt x="1348" y="0"/>
                        <a:pt x="3008" y="0"/>
                      </a:cubicBezTo>
                      <a:cubicBezTo>
                        <a:pt x="4667" y="0"/>
                        <a:pt x="6011" y="1348"/>
                        <a:pt x="6011" y="3008"/>
                      </a:cubicBezTo>
                      <a:cubicBezTo>
                        <a:pt x="6011"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 name="Google Shape;331;p4"/>
                <p:cNvSpPr/>
                <p:nvPr/>
              </p:nvSpPr>
              <p:spPr>
                <a:xfrm>
                  <a:off x="1461806" y="975229"/>
                  <a:ext cx="6011" cy="6015"/>
                </a:xfrm>
                <a:custGeom>
                  <a:rect b="b" l="l" r="r" t="t"/>
                  <a:pathLst>
                    <a:path extrusionOk="0" h="6015" w="6011">
                      <a:moveTo>
                        <a:pt x="0" y="3008"/>
                      </a:moveTo>
                      <a:cubicBezTo>
                        <a:pt x="0" y="1348"/>
                        <a:pt x="1348" y="0"/>
                        <a:pt x="3008" y="0"/>
                      </a:cubicBezTo>
                      <a:cubicBezTo>
                        <a:pt x="4668" y="0"/>
                        <a:pt x="6012" y="1348"/>
                        <a:pt x="6012" y="3008"/>
                      </a:cubicBezTo>
                      <a:cubicBezTo>
                        <a:pt x="6012"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2" name="Google Shape;332;p4"/>
                <p:cNvSpPr/>
                <p:nvPr/>
              </p:nvSpPr>
              <p:spPr>
                <a:xfrm>
                  <a:off x="1277746" y="975229"/>
                  <a:ext cx="6011" cy="6015"/>
                </a:xfrm>
                <a:custGeom>
                  <a:rect b="b" l="l" r="r" t="t"/>
                  <a:pathLst>
                    <a:path extrusionOk="0" h="6015" w="6011">
                      <a:moveTo>
                        <a:pt x="0" y="3008"/>
                      </a:moveTo>
                      <a:cubicBezTo>
                        <a:pt x="0" y="1348"/>
                        <a:pt x="1344" y="0"/>
                        <a:pt x="3004" y="0"/>
                      </a:cubicBezTo>
                      <a:cubicBezTo>
                        <a:pt x="4663" y="0"/>
                        <a:pt x="6011" y="1348"/>
                        <a:pt x="6011" y="3008"/>
                      </a:cubicBezTo>
                      <a:cubicBezTo>
                        <a:pt x="6011" y="4667"/>
                        <a:pt x="4663"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3" name="Google Shape;333;p4"/>
              <p:cNvGrpSpPr/>
              <p:nvPr/>
            </p:nvGrpSpPr>
            <p:grpSpPr>
              <a:xfrm>
                <a:off x="970975" y="1326837"/>
                <a:ext cx="619553" cy="6011"/>
                <a:chOff x="970975" y="1326837"/>
                <a:chExt cx="619553" cy="6011"/>
              </a:xfrm>
            </p:grpSpPr>
            <p:sp>
              <p:nvSpPr>
                <p:cNvPr id="334" name="Google Shape;334;p4"/>
                <p:cNvSpPr/>
                <p:nvPr/>
              </p:nvSpPr>
              <p:spPr>
                <a:xfrm>
                  <a:off x="970975" y="132683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5" name="Google Shape;335;p4"/>
                <p:cNvSpPr/>
                <p:nvPr/>
              </p:nvSpPr>
              <p:spPr>
                <a:xfrm>
                  <a:off x="1339099" y="132683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6" name="Google Shape;336;p4"/>
                <p:cNvSpPr/>
                <p:nvPr/>
              </p:nvSpPr>
              <p:spPr>
                <a:xfrm>
                  <a:off x="1155035" y="1326837"/>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7" name="Google Shape;337;p4"/>
                <p:cNvSpPr/>
                <p:nvPr/>
              </p:nvSpPr>
              <p:spPr>
                <a:xfrm>
                  <a:off x="1523159" y="132683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8" name="Google Shape;338;p4"/>
                <p:cNvSpPr/>
                <p:nvPr/>
              </p:nvSpPr>
              <p:spPr>
                <a:xfrm>
                  <a:off x="1032328" y="1326837"/>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9" name="Google Shape;339;p4"/>
                <p:cNvSpPr/>
                <p:nvPr/>
              </p:nvSpPr>
              <p:spPr>
                <a:xfrm>
                  <a:off x="1400452" y="1326837"/>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0" name="Google Shape;340;p4"/>
                <p:cNvSpPr/>
                <p:nvPr/>
              </p:nvSpPr>
              <p:spPr>
                <a:xfrm>
                  <a:off x="1216388" y="1326837"/>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1" name="Google Shape;341;p4"/>
                <p:cNvSpPr/>
                <p:nvPr/>
              </p:nvSpPr>
              <p:spPr>
                <a:xfrm>
                  <a:off x="1584513" y="132683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2" name="Google Shape;342;p4"/>
                <p:cNvSpPr/>
                <p:nvPr/>
              </p:nvSpPr>
              <p:spPr>
                <a:xfrm>
                  <a:off x="1093681" y="1326837"/>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3" name="Google Shape;343;p4"/>
                <p:cNvSpPr/>
                <p:nvPr/>
              </p:nvSpPr>
              <p:spPr>
                <a:xfrm>
                  <a:off x="1461806" y="1326837"/>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4" name="Google Shape;344;p4"/>
                <p:cNvSpPr/>
                <p:nvPr/>
              </p:nvSpPr>
              <p:spPr>
                <a:xfrm>
                  <a:off x="1277746" y="1326837"/>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45" name="Google Shape;345;p4"/>
              <p:cNvGrpSpPr/>
              <p:nvPr/>
            </p:nvGrpSpPr>
            <p:grpSpPr>
              <a:xfrm>
                <a:off x="970975" y="1151035"/>
                <a:ext cx="619553" cy="6011"/>
                <a:chOff x="970975" y="1151035"/>
                <a:chExt cx="619553" cy="6011"/>
              </a:xfrm>
            </p:grpSpPr>
            <p:sp>
              <p:nvSpPr>
                <p:cNvPr id="346" name="Google Shape;346;p4"/>
                <p:cNvSpPr/>
                <p:nvPr/>
              </p:nvSpPr>
              <p:spPr>
                <a:xfrm>
                  <a:off x="970975" y="115103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7" name="Google Shape;347;p4"/>
                <p:cNvSpPr/>
                <p:nvPr/>
              </p:nvSpPr>
              <p:spPr>
                <a:xfrm>
                  <a:off x="1339099" y="115103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8" name="Google Shape;348;p4"/>
                <p:cNvSpPr/>
                <p:nvPr/>
              </p:nvSpPr>
              <p:spPr>
                <a:xfrm>
                  <a:off x="1155035" y="1151035"/>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9" name="Google Shape;349;p4"/>
                <p:cNvSpPr/>
                <p:nvPr/>
              </p:nvSpPr>
              <p:spPr>
                <a:xfrm>
                  <a:off x="1523159" y="115103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 name="Google Shape;350;p4"/>
                <p:cNvSpPr/>
                <p:nvPr/>
              </p:nvSpPr>
              <p:spPr>
                <a:xfrm>
                  <a:off x="1032328" y="1151035"/>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1" name="Google Shape;351;p4"/>
                <p:cNvSpPr/>
                <p:nvPr/>
              </p:nvSpPr>
              <p:spPr>
                <a:xfrm>
                  <a:off x="1400452" y="1151035"/>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2" name="Google Shape;352;p4"/>
                <p:cNvSpPr/>
                <p:nvPr/>
              </p:nvSpPr>
              <p:spPr>
                <a:xfrm>
                  <a:off x="1216388" y="1151035"/>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3" name="Google Shape;353;p4"/>
                <p:cNvSpPr/>
                <p:nvPr/>
              </p:nvSpPr>
              <p:spPr>
                <a:xfrm>
                  <a:off x="1584513" y="115103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4" name="Google Shape;354;p4"/>
                <p:cNvSpPr/>
                <p:nvPr/>
              </p:nvSpPr>
              <p:spPr>
                <a:xfrm>
                  <a:off x="1093681" y="1151035"/>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5" name="Google Shape;355;p4"/>
                <p:cNvSpPr/>
                <p:nvPr/>
              </p:nvSpPr>
              <p:spPr>
                <a:xfrm>
                  <a:off x="1461806" y="1151035"/>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6" name="Google Shape;356;p4"/>
                <p:cNvSpPr/>
                <p:nvPr/>
              </p:nvSpPr>
              <p:spPr>
                <a:xfrm>
                  <a:off x="1277746" y="1151035"/>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57" name="Google Shape;357;p4"/>
              <p:cNvGrpSpPr/>
              <p:nvPr/>
            </p:nvGrpSpPr>
            <p:grpSpPr>
              <a:xfrm>
                <a:off x="970975" y="1502639"/>
                <a:ext cx="619553" cy="6011"/>
                <a:chOff x="970975" y="1502639"/>
                <a:chExt cx="619553" cy="6011"/>
              </a:xfrm>
            </p:grpSpPr>
            <p:sp>
              <p:nvSpPr>
                <p:cNvPr id="358" name="Google Shape;358;p4"/>
                <p:cNvSpPr/>
                <p:nvPr/>
              </p:nvSpPr>
              <p:spPr>
                <a:xfrm>
                  <a:off x="970975" y="150263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9" name="Google Shape;359;p4"/>
                <p:cNvSpPr/>
                <p:nvPr/>
              </p:nvSpPr>
              <p:spPr>
                <a:xfrm>
                  <a:off x="1339099" y="150263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0" name="Google Shape;360;p4"/>
                <p:cNvSpPr/>
                <p:nvPr/>
              </p:nvSpPr>
              <p:spPr>
                <a:xfrm>
                  <a:off x="1155035" y="1502639"/>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1" name="Google Shape;361;p4"/>
                <p:cNvSpPr/>
                <p:nvPr/>
              </p:nvSpPr>
              <p:spPr>
                <a:xfrm>
                  <a:off x="1523159" y="150263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2" name="Google Shape;362;p4"/>
                <p:cNvSpPr/>
                <p:nvPr/>
              </p:nvSpPr>
              <p:spPr>
                <a:xfrm>
                  <a:off x="1032328" y="1502639"/>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 name="Google Shape;363;p4"/>
                <p:cNvSpPr/>
                <p:nvPr/>
              </p:nvSpPr>
              <p:spPr>
                <a:xfrm>
                  <a:off x="1400452" y="1502639"/>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 name="Google Shape;364;p4"/>
                <p:cNvSpPr/>
                <p:nvPr/>
              </p:nvSpPr>
              <p:spPr>
                <a:xfrm>
                  <a:off x="1216388" y="1502639"/>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5" name="Google Shape;365;p4"/>
                <p:cNvSpPr/>
                <p:nvPr/>
              </p:nvSpPr>
              <p:spPr>
                <a:xfrm>
                  <a:off x="1584513" y="150263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6" name="Google Shape;366;p4"/>
                <p:cNvSpPr/>
                <p:nvPr/>
              </p:nvSpPr>
              <p:spPr>
                <a:xfrm>
                  <a:off x="1093681" y="1502639"/>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 name="Google Shape;367;p4"/>
                <p:cNvSpPr/>
                <p:nvPr/>
              </p:nvSpPr>
              <p:spPr>
                <a:xfrm>
                  <a:off x="1461806" y="1502639"/>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 name="Google Shape;368;p4"/>
                <p:cNvSpPr/>
                <p:nvPr/>
              </p:nvSpPr>
              <p:spPr>
                <a:xfrm>
                  <a:off x="1277746" y="1502639"/>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69" name="Google Shape;369;p4"/>
              <p:cNvGrpSpPr/>
              <p:nvPr/>
            </p:nvGrpSpPr>
            <p:grpSpPr>
              <a:xfrm>
                <a:off x="970975" y="1063134"/>
                <a:ext cx="619553" cy="6011"/>
                <a:chOff x="970975" y="1063134"/>
                <a:chExt cx="619553" cy="6011"/>
              </a:xfrm>
            </p:grpSpPr>
            <p:sp>
              <p:nvSpPr>
                <p:cNvPr id="370" name="Google Shape;370;p4"/>
                <p:cNvSpPr/>
                <p:nvPr/>
              </p:nvSpPr>
              <p:spPr>
                <a:xfrm>
                  <a:off x="970975" y="106313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1" name="Google Shape;371;p4"/>
                <p:cNvSpPr/>
                <p:nvPr/>
              </p:nvSpPr>
              <p:spPr>
                <a:xfrm>
                  <a:off x="1339099" y="106313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2" name="Google Shape;372;p4"/>
                <p:cNvSpPr/>
                <p:nvPr/>
              </p:nvSpPr>
              <p:spPr>
                <a:xfrm>
                  <a:off x="1155035" y="1063134"/>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3" name="Google Shape;373;p4"/>
                <p:cNvSpPr/>
                <p:nvPr/>
              </p:nvSpPr>
              <p:spPr>
                <a:xfrm>
                  <a:off x="1523159" y="106313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4" name="Google Shape;374;p4"/>
                <p:cNvSpPr/>
                <p:nvPr/>
              </p:nvSpPr>
              <p:spPr>
                <a:xfrm>
                  <a:off x="1032328" y="1063134"/>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 name="Google Shape;375;p4"/>
                <p:cNvSpPr/>
                <p:nvPr/>
              </p:nvSpPr>
              <p:spPr>
                <a:xfrm>
                  <a:off x="1400452" y="1063134"/>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6" name="Google Shape;376;p4"/>
                <p:cNvSpPr/>
                <p:nvPr/>
              </p:nvSpPr>
              <p:spPr>
                <a:xfrm>
                  <a:off x="1216388" y="1063134"/>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7" name="Google Shape;377;p4"/>
                <p:cNvSpPr/>
                <p:nvPr/>
              </p:nvSpPr>
              <p:spPr>
                <a:xfrm>
                  <a:off x="1584513" y="106313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 name="Google Shape;378;p4"/>
                <p:cNvSpPr/>
                <p:nvPr/>
              </p:nvSpPr>
              <p:spPr>
                <a:xfrm>
                  <a:off x="1093681" y="1063134"/>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 name="Google Shape;379;p4"/>
                <p:cNvSpPr/>
                <p:nvPr/>
              </p:nvSpPr>
              <p:spPr>
                <a:xfrm>
                  <a:off x="1461806" y="1063134"/>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 name="Google Shape;380;p4"/>
                <p:cNvSpPr/>
                <p:nvPr/>
              </p:nvSpPr>
              <p:spPr>
                <a:xfrm>
                  <a:off x="1277746" y="1063134"/>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81" name="Google Shape;381;p4"/>
              <p:cNvGrpSpPr/>
              <p:nvPr/>
            </p:nvGrpSpPr>
            <p:grpSpPr>
              <a:xfrm>
                <a:off x="970975" y="1414738"/>
                <a:ext cx="619553" cy="6011"/>
                <a:chOff x="970975" y="1414738"/>
                <a:chExt cx="619553" cy="6011"/>
              </a:xfrm>
            </p:grpSpPr>
            <p:sp>
              <p:nvSpPr>
                <p:cNvPr id="382" name="Google Shape;382;p4"/>
                <p:cNvSpPr/>
                <p:nvPr/>
              </p:nvSpPr>
              <p:spPr>
                <a:xfrm>
                  <a:off x="970975" y="1414738"/>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3" name="Google Shape;383;p4"/>
                <p:cNvSpPr/>
                <p:nvPr/>
              </p:nvSpPr>
              <p:spPr>
                <a:xfrm>
                  <a:off x="1339099" y="1414738"/>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4" name="Google Shape;384;p4"/>
                <p:cNvSpPr/>
                <p:nvPr/>
              </p:nvSpPr>
              <p:spPr>
                <a:xfrm>
                  <a:off x="1155035" y="1414738"/>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5" name="Google Shape;385;p4"/>
                <p:cNvSpPr/>
                <p:nvPr/>
              </p:nvSpPr>
              <p:spPr>
                <a:xfrm>
                  <a:off x="1523159" y="1414738"/>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6" name="Google Shape;386;p4"/>
                <p:cNvSpPr/>
                <p:nvPr/>
              </p:nvSpPr>
              <p:spPr>
                <a:xfrm>
                  <a:off x="1032328" y="1414738"/>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7" name="Google Shape;387;p4"/>
                <p:cNvSpPr/>
                <p:nvPr/>
              </p:nvSpPr>
              <p:spPr>
                <a:xfrm>
                  <a:off x="1400452" y="1414738"/>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8" name="Google Shape;388;p4"/>
                <p:cNvSpPr/>
                <p:nvPr/>
              </p:nvSpPr>
              <p:spPr>
                <a:xfrm>
                  <a:off x="1216388" y="1414738"/>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9" name="Google Shape;389;p4"/>
                <p:cNvSpPr/>
                <p:nvPr/>
              </p:nvSpPr>
              <p:spPr>
                <a:xfrm>
                  <a:off x="1584513" y="1414738"/>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0" name="Google Shape;390;p4"/>
                <p:cNvSpPr/>
                <p:nvPr/>
              </p:nvSpPr>
              <p:spPr>
                <a:xfrm>
                  <a:off x="1093681" y="1414738"/>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1" name="Google Shape;391;p4"/>
                <p:cNvSpPr/>
                <p:nvPr/>
              </p:nvSpPr>
              <p:spPr>
                <a:xfrm>
                  <a:off x="1461806" y="1414738"/>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2" name="Google Shape;392;p4"/>
                <p:cNvSpPr/>
                <p:nvPr/>
              </p:nvSpPr>
              <p:spPr>
                <a:xfrm>
                  <a:off x="1277746" y="1414738"/>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93" name="Google Shape;393;p4"/>
              <p:cNvGrpSpPr/>
              <p:nvPr/>
            </p:nvGrpSpPr>
            <p:grpSpPr>
              <a:xfrm>
                <a:off x="970975" y="1238936"/>
                <a:ext cx="619553" cy="6011"/>
                <a:chOff x="970975" y="1238936"/>
                <a:chExt cx="619553" cy="6011"/>
              </a:xfrm>
            </p:grpSpPr>
            <p:sp>
              <p:nvSpPr>
                <p:cNvPr id="394" name="Google Shape;394;p4"/>
                <p:cNvSpPr/>
                <p:nvPr/>
              </p:nvSpPr>
              <p:spPr>
                <a:xfrm>
                  <a:off x="970975" y="123893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5" name="Google Shape;395;p4"/>
                <p:cNvSpPr/>
                <p:nvPr/>
              </p:nvSpPr>
              <p:spPr>
                <a:xfrm>
                  <a:off x="1339099" y="123893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6" name="Google Shape;396;p4"/>
                <p:cNvSpPr/>
                <p:nvPr/>
              </p:nvSpPr>
              <p:spPr>
                <a:xfrm>
                  <a:off x="1155035" y="1238936"/>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7" name="Google Shape;397;p4"/>
                <p:cNvSpPr/>
                <p:nvPr/>
              </p:nvSpPr>
              <p:spPr>
                <a:xfrm>
                  <a:off x="1523159" y="123893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8" name="Google Shape;398;p4"/>
                <p:cNvSpPr/>
                <p:nvPr/>
              </p:nvSpPr>
              <p:spPr>
                <a:xfrm>
                  <a:off x="1032328" y="1238936"/>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7"/>
                        <a:pt x="4667"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9" name="Google Shape;399;p4"/>
                <p:cNvSpPr/>
                <p:nvPr/>
              </p:nvSpPr>
              <p:spPr>
                <a:xfrm>
                  <a:off x="1400452" y="1238936"/>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7"/>
                        <a:pt x="4668"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0" name="Google Shape;400;p4"/>
                <p:cNvSpPr/>
                <p:nvPr/>
              </p:nvSpPr>
              <p:spPr>
                <a:xfrm>
                  <a:off x="1216388" y="1238936"/>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1" name="Google Shape;401;p4"/>
                <p:cNvSpPr/>
                <p:nvPr/>
              </p:nvSpPr>
              <p:spPr>
                <a:xfrm>
                  <a:off x="1584513" y="123893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2" name="Google Shape;402;p4"/>
                <p:cNvSpPr/>
                <p:nvPr/>
              </p:nvSpPr>
              <p:spPr>
                <a:xfrm>
                  <a:off x="1093681" y="1238936"/>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3" name="Google Shape;403;p4"/>
                <p:cNvSpPr/>
                <p:nvPr/>
              </p:nvSpPr>
              <p:spPr>
                <a:xfrm>
                  <a:off x="1461806" y="1238936"/>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4" name="Google Shape;404;p4"/>
                <p:cNvSpPr/>
                <p:nvPr/>
              </p:nvSpPr>
              <p:spPr>
                <a:xfrm>
                  <a:off x="1277746" y="1238936"/>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7"/>
                        <a:pt x="4663"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05" name="Google Shape;405;p4"/>
              <p:cNvGrpSpPr/>
              <p:nvPr/>
            </p:nvGrpSpPr>
            <p:grpSpPr>
              <a:xfrm>
                <a:off x="970975" y="1590540"/>
                <a:ext cx="619553" cy="6011"/>
                <a:chOff x="970975" y="1590540"/>
                <a:chExt cx="619553" cy="6011"/>
              </a:xfrm>
            </p:grpSpPr>
            <p:sp>
              <p:nvSpPr>
                <p:cNvPr id="406" name="Google Shape;406;p4"/>
                <p:cNvSpPr/>
                <p:nvPr/>
              </p:nvSpPr>
              <p:spPr>
                <a:xfrm>
                  <a:off x="970975" y="1590540"/>
                  <a:ext cx="6011" cy="6011"/>
                </a:xfrm>
                <a:custGeom>
                  <a:rect b="b" l="l" r="r" t="t"/>
                  <a:pathLst>
                    <a:path extrusionOk="0" h="6011" w="6011">
                      <a:moveTo>
                        <a:pt x="0" y="3008"/>
                      </a:moveTo>
                      <a:cubicBezTo>
                        <a:pt x="0" y="1348"/>
                        <a:pt x="1344" y="0"/>
                        <a:pt x="3004" y="0"/>
                      </a:cubicBezTo>
                      <a:cubicBezTo>
                        <a:pt x="4667" y="0"/>
                        <a:pt x="6011" y="1348"/>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7" name="Google Shape;407;p4"/>
                <p:cNvSpPr/>
                <p:nvPr/>
              </p:nvSpPr>
              <p:spPr>
                <a:xfrm>
                  <a:off x="1339099" y="1590540"/>
                  <a:ext cx="6011" cy="6011"/>
                </a:xfrm>
                <a:custGeom>
                  <a:rect b="b" l="l" r="r" t="t"/>
                  <a:pathLst>
                    <a:path extrusionOk="0" h="6011" w="6011">
                      <a:moveTo>
                        <a:pt x="0" y="3008"/>
                      </a:moveTo>
                      <a:cubicBezTo>
                        <a:pt x="0" y="1348"/>
                        <a:pt x="1344" y="0"/>
                        <a:pt x="3004" y="0"/>
                      </a:cubicBezTo>
                      <a:cubicBezTo>
                        <a:pt x="4667" y="0"/>
                        <a:pt x="6011" y="1348"/>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8" name="Google Shape;408;p4"/>
                <p:cNvSpPr/>
                <p:nvPr/>
              </p:nvSpPr>
              <p:spPr>
                <a:xfrm>
                  <a:off x="1155035" y="1590540"/>
                  <a:ext cx="6015" cy="6011"/>
                </a:xfrm>
                <a:custGeom>
                  <a:rect b="b" l="l" r="r" t="t"/>
                  <a:pathLst>
                    <a:path extrusionOk="0" h="6011" w="6015">
                      <a:moveTo>
                        <a:pt x="0" y="3008"/>
                      </a:moveTo>
                      <a:cubicBezTo>
                        <a:pt x="0" y="1348"/>
                        <a:pt x="1348" y="0"/>
                        <a:pt x="3008" y="0"/>
                      </a:cubicBezTo>
                      <a:cubicBezTo>
                        <a:pt x="4668" y="0"/>
                        <a:pt x="6016" y="1348"/>
                        <a:pt x="6016" y="3008"/>
                      </a:cubicBezTo>
                      <a:cubicBezTo>
                        <a:pt x="6016"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9" name="Google Shape;409;p4"/>
                <p:cNvSpPr/>
                <p:nvPr/>
              </p:nvSpPr>
              <p:spPr>
                <a:xfrm>
                  <a:off x="1523159" y="1590540"/>
                  <a:ext cx="6015" cy="6011"/>
                </a:xfrm>
                <a:custGeom>
                  <a:rect b="b" l="l" r="r" t="t"/>
                  <a:pathLst>
                    <a:path extrusionOk="0" h="6011" w="6015">
                      <a:moveTo>
                        <a:pt x="0" y="3008"/>
                      </a:moveTo>
                      <a:cubicBezTo>
                        <a:pt x="0" y="1348"/>
                        <a:pt x="1348" y="0"/>
                        <a:pt x="3008" y="0"/>
                      </a:cubicBezTo>
                      <a:cubicBezTo>
                        <a:pt x="4667" y="0"/>
                        <a:pt x="6015" y="1348"/>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0" name="Google Shape;410;p4"/>
                <p:cNvSpPr/>
                <p:nvPr/>
              </p:nvSpPr>
              <p:spPr>
                <a:xfrm>
                  <a:off x="1032328" y="1590540"/>
                  <a:ext cx="6011" cy="6011"/>
                </a:xfrm>
                <a:custGeom>
                  <a:rect b="b" l="l" r="r" t="t"/>
                  <a:pathLst>
                    <a:path extrusionOk="0" h="6011" w="6011">
                      <a:moveTo>
                        <a:pt x="0" y="3008"/>
                      </a:moveTo>
                      <a:cubicBezTo>
                        <a:pt x="0" y="1348"/>
                        <a:pt x="1344" y="0"/>
                        <a:pt x="3008" y="0"/>
                      </a:cubicBezTo>
                      <a:cubicBezTo>
                        <a:pt x="4667" y="0"/>
                        <a:pt x="6011" y="1348"/>
                        <a:pt x="6011" y="3008"/>
                      </a:cubicBezTo>
                      <a:cubicBezTo>
                        <a:pt x="6011" y="4668"/>
                        <a:pt x="4667"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1" name="Google Shape;411;p4"/>
                <p:cNvSpPr/>
                <p:nvPr/>
              </p:nvSpPr>
              <p:spPr>
                <a:xfrm>
                  <a:off x="1400452" y="1590540"/>
                  <a:ext cx="6011" cy="6011"/>
                </a:xfrm>
                <a:custGeom>
                  <a:rect b="b" l="l" r="r" t="t"/>
                  <a:pathLst>
                    <a:path extrusionOk="0" h="6011" w="6011">
                      <a:moveTo>
                        <a:pt x="0" y="3008"/>
                      </a:moveTo>
                      <a:cubicBezTo>
                        <a:pt x="0" y="1348"/>
                        <a:pt x="1344" y="0"/>
                        <a:pt x="3008" y="0"/>
                      </a:cubicBezTo>
                      <a:cubicBezTo>
                        <a:pt x="4668" y="0"/>
                        <a:pt x="6012" y="1348"/>
                        <a:pt x="6012" y="3008"/>
                      </a:cubicBezTo>
                      <a:cubicBezTo>
                        <a:pt x="6012" y="4668"/>
                        <a:pt x="4668"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2" name="Google Shape;412;p4"/>
                <p:cNvSpPr/>
                <p:nvPr/>
              </p:nvSpPr>
              <p:spPr>
                <a:xfrm>
                  <a:off x="1216388" y="1590540"/>
                  <a:ext cx="6015" cy="6011"/>
                </a:xfrm>
                <a:custGeom>
                  <a:rect b="b" l="l" r="r" t="t"/>
                  <a:pathLst>
                    <a:path extrusionOk="0" h="6011" w="6015">
                      <a:moveTo>
                        <a:pt x="0" y="3008"/>
                      </a:moveTo>
                      <a:cubicBezTo>
                        <a:pt x="0" y="1348"/>
                        <a:pt x="1348" y="0"/>
                        <a:pt x="3008" y="0"/>
                      </a:cubicBezTo>
                      <a:cubicBezTo>
                        <a:pt x="4668" y="0"/>
                        <a:pt x="6015" y="1348"/>
                        <a:pt x="6015" y="3008"/>
                      </a:cubicBezTo>
                      <a:cubicBezTo>
                        <a:pt x="6015"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3" name="Google Shape;413;p4"/>
                <p:cNvSpPr/>
                <p:nvPr/>
              </p:nvSpPr>
              <p:spPr>
                <a:xfrm>
                  <a:off x="1584513" y="1590540"/>
                  <a:ext cx="6015" cy="6011"/>
                </a:xfrm>
                <a:custGeom>
                  <a:rect b="b" l="l" r="r" t="t"/>
                  <a:pathLst>
                    <a:path extrusionOk="0" h="6011" w="6015">
                      <a:moveTo>
                        <a:pt x="0" y="3008"/>
                      </a:moveTo>
                      <a:cubicBezTo>
                        <a:pt x="0" y="1348"/>
                        <a:pt x="1348" y="0"/>
                        <a:pt x="3008" y="0"/>
                      </a:cubicBezTo>
                      <a:cubicBezTo>
                        <a:pt x="4667" y="0"/>
                        <a:pt x="6015" y="1348"/>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4" name="Google Shape;414;p4"/>
                <p:cNvSpPr/>
                <p:nvPr/>
              </p:nvSpPr>
              <p:spPr>
                <a:xfrm>
                  <a:off x="1093681" y="1590540"/>
                  <a:ext cx="6011" cy="6011"/>
                </a:xfrm>
                <a:custGeom>
                  <a:rect b="b" l="l" r="r" t="t"/>
                  <a:pathLst>
                    <a:path extrusionOk="0" h="6011" w="6011">
                      <a:moveTo>
                        <a:pt x="0" y="3008"/>
                      </a:moveTo>
                      <a:cubicBezTo>
                        <a:pt x="0" y="1348"/>
                        <a:pt x="1348" y="0"/>
                        <a:pt x="3008" y="0"/>
                      </a:cubicBezTo>
                      <a:cubicBezTo>
                        <a:pt x="4667" y="0"/>
                        <a:pt x="6011" y="1348"/>
                        <a:pt x="6011" y="3008"/>
                      </a:cubicBezTo>
                      <a:cubicBezTo>
                        <a:pt x="6011"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5" name="Google Shape;415;p4"/>
                <p:cNvSpPr/>
                <p:nvPr/>
              </p:nvSpPr>
              <p:spPr>
                <a:xfrm>
                  <a:off x="1461806" y="1590540"/>
                  <a:ext cx="6011" cy="6011"/>
                </a:xfrm>
                <a:custGeom>
                  <a:rect b="b" l="l" r="r" t="t"/>
                  <a:pathLst>
                    <a:path extrusionOk="0" h="6011" w="6011">
                      <a:moveTo>
                        <a:pt x="0" y="3008"/>
                      </a:moveTo>
                      <a:cubicBezTo>
                        <a:pt x="0" y="1348"/>
                        <a:pt x="1348" y="0"/>
                        <a:pt x="3008" y="0"/>
                      </a:cubicBezTo>
                      <a:cubicBezTo>
                        <a:pt x="4668" y="0"/>
                        <a:pt x="6012" y="1348"/>
                        <a:pt x="6012" y="3008"/>
                      </a:cubicBezTo>
                      <a:cubicBezTo>
                        <a:pt x="6012"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6" name="Google Shape;416;p4"/>
                <p:cNvSpPr/>
                <p:nvPr/>
              </p:nvSpPr>
              <p:spPr>
                <a:xfrm>
                  <a:off x="1277746" y="1590540"/>
                  <a:ext cx="6011" cy="6011"/>
                </a:xfrm>
                <a:custGeom>
                  <a:rect b="b" l="l" r="r" t="t"/>
                  <a:pathLst>
                    <a:path extrusionOk="0" h="6011" w="6011">
                      <a:moveTo>
                        <a:pt x="0" y="3008"/>
                      </a:moveTo>
                      <a:cubicBezTo>
                        <a:pt x="0" y="1348"/>
                        <a:pt x="1344" y="0"/>
                        <a:pt x="3004" y="0"/>
                      </a:cubicBezTo>
                      <a:cubicBezTo>
                        <a:pt x="4663" y="0"/>
                        <a:pt x="6011" y="1348"/>
                        <a:pt x="6011" y="3008"/>
                      </a:cubicBezTo>
                      <a:cubicBezTo>
                        <a:pt x="6011" y="4668"/>
                        <a:pt x="4663"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17" name="Google Shape;417;p4"/>
              <p:cNvGrpSpPr/>
              <p:nvPr/>
            </p:nvGrpSpPr>
            <p:grpSpPr>
              <a:xfrm>
                <a:off x="970975" y="1019184"/>
                <a:ext cx="619553" cy="6011"/>
                <a:chOff x="970975" y="1019184"/>
                <a:chExt cx="619553" cy="6011"/>
              </a:xfrm>
            </p:grpSpPr>
            <p:sp>
              <p:nvSpPr>
                <p:cNvPr id="418" name="Google Shape;418;p4"/>
                <p:cNvSpPr/>
                <p:nvPr/>
              </p:nvSpPr>
              <p:spPr>
                <a:xfrm>
                  <a:off x="970975" y="101918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9" name="Google Shape;419;p4"/>
                <p:cNvSpPr/>
                <p:nvPr/>
              </p:nvSpPr>
              <p:spPr>
                <a:xfrm>
                  <a:off x="1339099" y="101918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0" name="Google Shape;420;p4"/>
                <p:cNvSpPr/>
                <p:nvPr/>
              </p:nvSpPr>
              <p:spPr>
                <a:xfrm>
                  <a:off x="1155035" y="1019184"/>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1" name="Google Shape;421;p4"/>
                <p:cNvSpPr/>
                <p:nvPr/>
              </p:nvSpPr>
              <p:spPr>
                <a:xfrm>
                  <a:off x="1523159" y="101918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2" name="Google Shape;422;p4"/>
                <p:cNvSpPr/>
                <p:nvPr/>
              </p:nvSpPr>
              <p:spPr>
                <a:xfrm>
                  <a:off x="1032328" y="1019184"/>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3" name="Google Shape;423;p4"/>
                <p:cNvSpPr/>
                <p:nvPr/>
              </p:nvSpPr>
              <p:spPr>
                <a:xfrm>
                  <a:off x="1400452" y="1019184"/>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4" name="Google Shape;424;p4"/>
                <p:cNvSpPr/>
                <p:nvPr/>
              </p:nvSpPr>
              <p:spPr>
                <a:xfrm>
                  <a:off x="1216388" y="1019184"/>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5" name="Google Shape;425;p4"/>
                <p:cNvSpPr/>
                <p:nvPr/>
              </p:nvSpPr>
              <p:spPr>
                <a:xfrm>
                  <a:off x="1584513" y="101918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6" name="Google Shape;426;p4"/>
                <p:cNvSpPr/>
                <p:nvPr/>
              </p:nvSpPr>
              <p:spPr>
                <a:xfrm>
                  <a:off x="1093681" y="1019184"/>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7" name="Google Shape;427;p4"/>
                <p:cNvSpPr/>
                <p:nvPr/>
              </p:nvSpPr>
              <p:spPr>
                <a:xfrm>
                  <a:off x="1461806" y="1019184"/>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8" name="Google Shape;428;p4"/>
                <p:cNvSpPr/>
                <p:nvPr/>
              </p:nvSpPr>
              <p:spPr>
                <a:xfrm>
                  <a:off x="1277746" y="1019184"/>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29" name="Google Shape;429;p4"/>
              <p:cNvGrpSpPr/>
              <p:nvPr/>
            </p:nvGrpSpPr>
            <p:grpSpPr>
              <a:xfrm>
                <a:off x="970975" y="1370788"/>
                <a:ext cx="619553" cy="6011"/>
                <a:chOff x="970975" y="1370788"/>
                <a:chExt cx="619553" cy="6011"/>
              </a:xfrm>
            </p:grpSpPr>
            <p:sp>
              <p:nvSpPr>
                <p:cNvPr id="430" name="Google Shape;430;p4"/>
                <p:cNvSpPr/>
                <p:nvPr/>
              </p:nvSpPr>
              <p:spPr>
                <a:xfrm>
                  <a:off x="970975" y="1370788"/>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1" name="Google Shape;431;p4"/>
                <p:cNvSpPr/>
                <p:nvPr/>
              </p:nvSpPr>
              <p:spPr>
                <a:xfrm>
                  <a:off x="1339099" y="1370788"/>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2" name="Google Shape;432;p4"/>
                <p:cNvSpPr/>
                <p:nvPr/>
              </p:nvSpPr>
              <p:spPr>
                <a:xfrm>
                  <a:off x="1155035" y="1370788"/>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3" name="Google Shape;433;p4"/>
                <p:cNvSpPr/>
                <p:nvPr/>
              </p:nvSpPr>
              <p:spPr>
                <a:xfrm>
                  <a:off x="1523159" y="1370788"/>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4" name="Google Shape;434;p4"/>
                <p:cNvSpPr/>
                <p:nvPr/>
              </p:nvSpPr>
              <p:spPr>
                <a:xfrm>
                  <a:off x="1032328" y="1370788"/>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5" name="Google Shape;435;p4"/>
                <p:cNvSpPr/>
                <p:nvPr/>
              </p:nvSpPr>
              <p:spPr>
                <a:xfrm>
                  <a:off x="1400452" y="1370788"/>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6" name="Google Shape;436;p4"/>
                <p:cNvSpPr/>
                <p:nvPr/>
              </p:nvSpPr>
              <p:spPr>
                <a:xfrm>
                  <a:off x="1216388" y="1370788"/>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7" name="Google Shape;437;p4"/>
                <p:cNvSpPr/>
                <p:nvPr/>
              </p:nvSpPr>
              <p:spPr>
                <a:xfrm>
                  <a:off x="1584513" y="1370788"/>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8" name="Google Shape;438;p4"/>
                <p:cNvSpPr/>
                <p:nvPr/>
              </p:nvSpPr>
              <p:spPr>
                <a:xfrm>
                  <a:off x="1093681" y="1370788"/>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9" name="Google Shape;439;p4"/>
                <p:cNvSpPr/>
                <p:nvPr/>
              </p:nvSpPr>
              <p:spPr>
                <a:xfrm>
                  <a:off x="1461806" y="1370788"/>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0" name="Google Shape;440;p4"/>
                <p:cNvSpPr/>
                <p:nvPr/>
              </p:nvSpPr>
              <p:spPr>
                <a:xfrm>
                  <a:off x="1277746" y="1370788"/>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41" name="Google Shape;441;p4"/>
              <p:cNvGrpSpPr/>
              <p:nvPr/>
            </p:nvGrpSpPr>
            <p:grpSpPr>
              <a:xfrm>
                <a:off x="970975" y="1194986"/>
                <a:ext cx="619553" cy="6011"/>
                <a:chOff x="970975" y="1194986"/>
                <a:chExt cx="619553" cy="6011"/>
              </a:xfrm>
            </p:grpSpPr>
            <p:sp>
              <p:nvSpPr>
                <p:cNvPr id="442" name="Google Shape;442;p4"/>
                <p:cNvSpPr/>
                <p:nvPr/>
              </p:nvSpPr>
              <p:spPr>
                <a:xfrm>
                  <a:off x="970975" y="119498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3" name="Google Shape;443;p4"/>
                <p:cNvSpPr/>
                <p:nvPr/>
              </p:nvSpPr>
              <p:spPr>
                <a:xfrm>
                  <a:off x="1339099" y="119498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4" name="Google Shape;444;p4"/>
                <p:cNvSpPr/>
                <p:nvPr/>
              </p:nvSpPr>
              <p:spPr>
                <a:xfrm>
                  <a:off x="1155035" y="1194986"/>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5" name="Google Shape;445;p4"/>
                <p:cNvSpPr/>
                <p:nvPr/>
              </p:nvSpPr>
              <p:spPr>
                <a:xfrm>
                  <a:off x="1523159" y="119498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6" name="Google Shape;446;p4"/>
                <p:cNvSpPr/>
                <p:nvPr/>
              </p:nvSpPr>
              <p:spPr>
                <a:xfrm>
                  <a:off x="1032328" y="1194986"/>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7"/>
                        <a:pt x="4667"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7" name="Google Shape;447;p4"/>
                <p:cNvSpPr/>
                <p:nvPr/>
              </p:nvSpPr>
              <p:spPr>
                <a:xfrm>
                  <a:off x="1400452" y="1194986"/>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7"/>
                        <a:pt x="4668"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8" name="Google Shape;448;p4"/>
                <p:cNvSpPr/>
                <p:nvPr/>
              </p:nvSpPr>
              <p:spPr>
                <a:xfrm>
                  <a:off x="1216388" y="1194986"/>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9" name="Google Shape;449;p4"/>
                <p:cNvSpPr/>
                <p:nvPr/>
              </p:nvSpPr>
              <p:spPr>
                <a:xfrm>
                  <a:off x="1584513" y="119498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0" name="Google Shape;450;p4"/>
                <p:cNvSpPr/>
                <p:nvPr/>
              </p:nvSpPr>
              <p:spPr>
                <a:xfrm>
                  <a:off x="1093681" y="1194986"/>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1" name="Google Shape;451;p4"/>
                <p:cNvSpPr/>
                <p:nvPr/>
              </p:nvSpPr>
              <p:spPr>
                <a:xfrm>
                  <a:off x="1461806" y="1194986"/>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2" name="Google Shape;452;p4"/>
                <p:cNvSpPr/>
                <p:nvPr/>
              </p:nvSpPr>
              <p:spPr>
                <a:xfrm>
                  <a:off x="1277746" y="1194986"/>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7"/>
                        <a:pt x="4663"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53" name="Google Shape;453;p4"/>
              <p:cNvGrpSpPr/>
              <p:nvPr/>
            </p:nvGrpSpPr>
            <p:grpSpPr>
              <a:xfrm>
                <a:off x="970975" y="1546590"/>
                <a:ext cx="619553" cy="6011"/>
                <a:chOff x="970975" y="1546590"/>
                <a:chExt cx="619553" cy="6011"/>
              </a:xfrm>
            </p:grpSpPr>
            <p:sp>
              <p:nvSpPr>
                <p:cNvPr id="454" name="Google Shape;454;p4"/>
                <p:cNvSpPr/>
                <p:nvPr/>
              </p:nvSpPr>
              <p:spPr>
                <a:xfrm>
                  <a:off x="970975" y="1546590"/>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5" name="Google Shape;455;p4"/>
                <p:cNvSpPr/>
                <p:nvPr/>
              </p:nvSpPr>
              <p:spPr>
                <a:xfrm>
                  <a:off x="1339099" y="1546590"/>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6" name="Google Shape;456;p4"/>
                <p:cNvSpPr/>
                <p:nvPr/>
              </p:nvSpPr>
              <p:spPr>
                <a:xfrm>
                  <a:off x="1155035" y="1546590"/>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7" name="Google Shape;457;p4"/>
                <p:cNvSpPr/>
                <p:nvPr/>
              </p:nvSpPr>
              <p:spPr>
                <a:xfrm>
                  <a:off x="1523159" y="1546590"/>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8" name="Google Shape;458;p4"/>
                <p:cNvSpPr/>
                <p:nvPr/>
              </p:nvSpPr>
              <p:spPr>
                <a:xfrm>
                  <a:off x="1032328" y="1546590"/>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8"/>
                        <a:pt x="4667"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9" name="Google Shape;459;p4"/>
                <p:cNvSpPr/>
                <p:nvPr/>
              </p:nvSpPr>
              <p:spPr>
                <a:xfrm>
                  <a:off x="1400452" y="1546590"/>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8"/>
                        <a:pt x="4668"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0" name="Google Shape;460;p4"/>
                <p:cNvSpPr/>
                <p:nvPr/>
              </p:nvSpPr>
              <p:spPr>
                <a:xfrm>
                  <a:off x="1216388" y="1546590"/>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1" name="Google Shape;461;p4"/>
                <p:cNvSpPr/>
                <p:nvPr/>
              </p:nvSpPr>
              <p:spPr>
                <a:xfrm>
                  <a:off x="1584513" y="1546590"/>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2" name="Google Shape;462;p4"/>
                <p:cNvSpPr/>
                <p:nvPr/>
              </p:nvSpPr>
              <p:spPr>
                <a:xfrm>
                  <a:off x="1093681" y="1546590"/>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3" name="Google Shape;463;p4"/>
                <p:cNvSpPr/>
                <p:nvPr/>
              </p:nvSpPr>
              <p:spPr>
                <a:xfrm>
                  <a:off x="1461806" y="1546590"/>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4" name="Google Shape;464;p4"/>
                <p:cNvSpPr/>
                <p:nvPr/>
              </p:nvSpPr>
              <p:spPr>
                <a:xfrm>
                  <a:off x="1277746" y="1546590"/>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8"/>
                        <a:pt x="4663"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65" name="Google Shape;465;p4"/>
              <p:cNvGrpSpPr/>
              <p:nvPr/>
            </p:nvGrpSpPr>
            <p:grpSpPr>
              <a:xfrm>
                <a:off x="970975" y="1107085"/>
                <a:ext cx="619553" cy="6011"/>
                <a:chOff x="970975" y="1107085"/>
                <a:chExt cx="619553" cy="6011"/>
              </a:xfrm>
            </p:grpSpPr>
            <p:sp>
              <p:nvSpPr>
                <p:cNvPr id="466" name="Google Shape;466;p4"/>
                <p:cNvSpPr/>
                <p:nvPr/>
              </p:nvSpPr>
              <p:spPr>
                <a:xfrm>
                  <a:off x="970975" y="110708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7" name="Google Shape;467;p4"/>
                <p:cNvSpPr/>
                <p:nvPr/>
              </p:nvSpPr>
              <p:spPr>
                <a:xfrm>
                  <a:off x="1339099" y="110708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8" name="Google Shape;468;p4"/>
                <p:cNvSpPr/>
                <p:nvPr/>
              </p:nvSpPr>
              <p:spPr>
                <a:xfrm>
                  <a:off x="1155035" y="1107085"/>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9" name="Google Shape;469;p4"/>
                <p:cNvSpPr/>
                <p:nvPr/>
              </p:nvSpPr>
              <p:spPr>
                <a:xfrm>
                  <a:off x="1523159" y="110708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0" name="Google Shape;470;p4"/>
                <p:cNvSpPr/>
                <p:nvPr/>
              </p:nvSpPr>
              <p:spPr>
                <a:xfrm>
                  <a:off x="1032328" y="1107085"/>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1" name="Google Shape;471;p4"/>
                <p:cNvSpPr/>
                <p:nvPr/>
              </p:nvSpPr>
              <p:spPr>
                <a:xfrm>
                  <a:off x="1400452" y="1107085"/>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2" name="Google Shape;472;p4"/>
                <p:cNvSpPr/>
                <p:nvPr/>
              </p:nvSpPr>
              <p:spPr>
                <a:xfrm>
                  <a:off x="1216388" y="1107085"/>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3" name="Google Shape;473;p4"/>
                <p:cNvSpPr/>
                <p:nvPr/>
              </p:nvSpPr>
              <p:spPr>
                <a:xfrm>
                  <a:off x="1584513" y="110708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4" name="Google Shape;474;p4"/>
                <p:cNvSpPr/>
                <p:nvPr/>
              </p:nvSpPr>
              <p:spPr>
                <a:xfrm>
                  <a:off x="1093681" y="1107085"/>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5" name="Google Shape;475;p4"/>
                <p:cNvSpPr/>
                <p:nvPr/>
              </p:nvSpPr>
              <p:spPr>
                <a:xfrm>
                  <a:off x="1461806" y="1107085"/>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6" name="Google Shape;476;p4"/>
                <p:cNvSpPr/>
                <p:nvPr/>
              </p:nvSpPr>
              <p:spPr>
                <a:xfrm>
                  <a:off x="1277746" y="1107085"/>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77" name="Google Shape;477;p4"/>
              <p:cNvGrpSpPr/>
              <p:nvPr/>
            </p:nvGrpSpPr>
            <p:grpSpPr>
              <a:xfrm>
                <a:off x="970975" y="1458689"/>
                <a:ext cx="619553" cy="6011"/>
                <a:chOff x="970975" y="1458689"/>
                <a:chExt cx="619553" cy="6011"/>
              </a:xfrm>
            </p:grpSpPr>
            <p:sp>
              <p:nvSpPr>
                <p:cNvPr id="478" name="Google Shape;478;p4"/>
                <p:cNvSpPr/>
                <p:nvPr/>
              </p:nvSpPr>
              <p:spPr>
                <a:xfrm>
                  <a:off x="970975" y="145868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9" name="Google Shape;479;p4"/>
                <p:cNvSpPr/>
                <p:nvPr/>
              </p:nvSpPr>
              <p:spPr>
                <a:xfrm>
                  <a:off x="1339099" y="145868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0" name="Google Shape;480;p4"/>
                <p:cNvSpPr/>
                <p:nvPr/>
              </p:nvSpPr>
              <p:spPr>
                <a:xfrm>
                  <a:off x="1155035" y="1458689"/>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1" name="Google Shape;481;p4"/>
                <p:cNvSpPr/>
                <p:nvPr/>
              </p:nvSpPr>
              <p:spPr>
                <a:xfrm>
                  <a:off x="1523159" y="145868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2" name="Google Shape;482;p4"/>
                <p:cNvSpPr/>
                <p:nvPr/>
              </p:nvSpPr>
              <p:spPr>
                <a:xfrm>
                  <a:off x="1032328" y="1458689"/>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3" name="Google Shape;483;p4"/>
                <p:cNvSpPr/>
                <p:nvPr/>
              </p:nvSpPr>
              <p:spPr>
                <a:xfrm>
                  <a:off x="1400452" y="1458689"/>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4" name="Google Shape;484;p4"/>
                <p:cNvSpPr/>
                <p:nvPr/>
              </p:nvSpPr>
              <p:spPr>
                <a:xfrm>
                  <a:off x="1216388" y="1458689"/>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5" name="Google Shape;485;p4"/>
                <p:cNvSpPr/>
                <p:nvPr/>
              </p:nvSpPr>
              <p:spPr>
                <a:xfrm>
                  <a:off x="1584513" y="145868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6" name="Google Shape;486;p4"/>
                <p:cNvSpPr/>
                <p:nvPr/>
              </p:nvSpPr>
              <p:spPr>
                <a:xfrm>
                  <a:off x="1093681" y="1458689"/>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7" name="Google Shape;487;p4"/>
                <p:cNvSpPr/>
                <p:nvPr/>
              </p:nvSpPr>
              <p:spPr>
                <a:xfrm>
                  <a:off x="1461806" y="1458689"/>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8" name="Google Shape;488;p4"/>
                <p:cNvSpPr/>
                <p:nvPr/>
              </p:nvSpPr>
              <p:spPr>
                <a:xfrm>
                  <a:off x="1277746" y="1458689"/>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89" name="Google Shape;489;p4"/>
              <p:cNvGrpSpPr/>
              <p:nvPr/>
            </p:nvGrpSpPr>
            <p:grpSpPr>
              <a:xfrm>
                <a:off x="970975" y="1282887"/>
                <a:ext cx="619553" cy="6011"/>
                <a:chOff x="970975" y="1282887"/>
                <a:chExt cx="619553" cy="6011"/>
              </a:xfrm>
            </p:grpSpPr>
            <p:sp>
              <p:nvSpPr>
                <p:cNvPr id="490" name="Google Shape;490;p4"/>
                <p:cNvSpPr/>
                <p:nvPr/>
              </p:nvSpPr>
              <p:spPr>
                <a:xfrm>
                  <a:off x="970975" y="128288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1" name="Google Shape;491;p4"/>
                <p:cNvSpPr/>
                <p:nvPr/>
              </p:nvSpPr>
              <p:spPr>
                <a:xfrm>
                  <a:off x="1339099" y="128288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2" name="Google Shape;492;p4"/>
                <p:cNvSpPr/>
                <p:nvPr/>
              </p:nvSpPr>
              <p:spPr>
                <a:xfrm>
                  <a:off x="1155035" y="1282887"/>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3" name="Google Shape;493;p4"/>
                <p:cNvSpPr/>
                <p:nvPr/>
              </p:nvSpPr>
              <p:spPr>
                <a:xfrm>
                  <a:off x="1523159" y="128288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4" name="Google Shape;494;p4"/>
                <p:cNvSpPr/>
                <p:nvPr/>
              </p:nvSpPr>
              <p:spPr>
                <a:xfrm>
                  <a:off x="1032328" y="1282887"/>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5" name="Google Shape;495;p4"/>
                <p:cNvSpPr/>
                <p:nvPr/>
              </p:nvSpPr>
              <p:spPr>
                <a:xfrm>
                  <a:off x="1400452" y="1282887"/>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6" name="Google Shape;496;p4"/>
                <p:cNvSpPr/>
                <p:nvPr/>
              </p:nvSpPr>
              <p:spPr>
                <a:xfrm>
                  <a:off x="1216388" y="1282887"/>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7" name="Google Shape;497;p4"/>
                <p:cNvSpPr/>
                <p:nvPr/>
              </p:nvSpPr>
              <p:spPr>
                <a:xfrm>
                  <a:off x="1584513" y="128288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8" name="Google Shape;498;p4"/>
                <p:cNvSpPr/>
                <p:nvPr/>
              </p:nvSpPr>
              <p:spPr>
                <a:xfrm>
                  <a:off x="1093681" y="1282887"/>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9" name="Google Shape;499;p4"/>
                <p:cNvSpPr/>
                <p:nvPr/>
              </p:nvSpPr>
              <p:spPr>
                <a:xfrm>
                  <a:off x="1461806" y="1282887"/>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0" name="Google Shape;500;p4"/>
                <p:cNvSpPr/>
                <p:nvPr/>
              </p:nvSpPr>
              <p:spPr>
                <a:xfrm>
                  <a:off x="1277746" y="1282887"/>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501" name="Google Shape;501;p4"/>
          <p:cNvGrpSpPr/>
          <p:nvPr/>
        </p:nvGrpSpPr>
        <p:grpSpPr>
          <a:xfrm flipH="1">
            <a:off x="4212368" y="526148"/>
            <a:ext cx="225207" cy="225217"/>
            <a:chOff x="2611906" y="2263504"/>
            <a:chExt cx="155788" cy="155784"/>
          </a:xfrm>
        </p:grpSpPr>
        <p:sp>
          <p:nvSpPr>
            <p:cNvPr id="502" name="Google Shape;502;p4"/>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lt2"/>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03" name="Google Shape;503;p4"/>
            <p:cNvGrpSpPr/>
            <p:nvPr/>
          </p:nvGrpSpPr>
          <p:grpSpPr>
            <a:xfrm>
              <a:off x="2611951" y="2265537"/>
              <a:ext cx="155743" cy="153751"/>
              <a:chOff x="2611951" y="2265537"/>
              <a:chExt cx="155743" cy="153751"/>
            </a:xfrm>
          </p:grpSpPr>
          <p:sp>
            <p:nvSpPr>
              <p:cNvPr id="504" name="Google Shape;504;p4"/>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5" name="Google Shape;505;p4"/>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06" name="Google Shape;506;p4"/>
            <p:cNvGrpSpPr/>
            <p:nvPr/>
          </p:nvGrpSpPr>
          <p:grpSpPr>
            <a:xfrm>
              <a:off x="2613008" y="2263792"/>
              <a:ext cx="133689" cy="128228"/>
              <a:chOff x="2613008" y="2263792"/>
              <a:chExt cx="133689" cy="128228"/>
            </a:xfrm>
          </p:grpSpPr>
          <p:sp>
            <p:nvSpPr>
              <p:cNvPr id="507" name="Google Shape;507;p4"/>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8" name="Google Shape;508;p4"/>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509" name="Google Shape;509;p4"/>
          <p:cNvSpPr/>
          <p:nvPr/>
        </p:nvSpPr>
        <p:spPr>
          <a:xfrm flipH="1">
            <a:off x="710934" y="1384173"/>
            <a:ext cx="3577908" cy="4330442"/>
          </a:xfrm>
          <a:custGeom>
            <a:rect b="b" l="l" r="r" t="t"/>
            <a:pathLst>
              <a:path extrusionOk="0" h="695095" w="574303">
                <a:moveTo>
                  <a:pt x="0" y="0"/>
                </a:moveTo>
                <a:lnTo>
                  <a:pt x="574303" y="0"/>
                </a:lnTo>
                <a:lnTo>
                  <a:pt x="574303" y="695095"/>
                </a:lnTo>
                <a:lnTo>
                  <a:pt x="0" y="695095"/>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0" name="Google Shape;510;p4"/>
          <p:cNvSpPr txBox="1"/>
          <p:nvPr>
            <p:ph type="title"/>
          </p:nvPr>
        </p:nvSpPr>
        <p:spPr>
          <a:xfrm>
            <a:off x="5198463" y="1475725"/>
            <a:ext cx="5932800" cy="763500"/>
          </a:xfrm>
          <a:prstGeom prst="rect">
            <a:avLst/>
          </a:prstGeom>
        </p:spPr>
        <p:txBody>
          <a:bodyPr anchorCtr="0" anchor="t" bIns="121900" lIns="121900" spcFirstLastPara="1" rIns="121900" wrap="square" tIns="121900">
            <a:normAutofit/>
          </a:bodyPr>
          <a:lstStyle>
            <a:lvl1pPr lvl="0">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511" name="Google Shape;511;p4"/>
          <p:cNvSpPr txBox="1"/>
          <p:nvPr>
            <p:ph idx="1" type="body"/>
          </p:nvPr>
        </p:nvSpPr>
        <p:spPr>
          <a:xfrm>
            <a:off x="5198463" y="2418998"/>
            <a:ext cx="5932800" cy="2661000"/>
          </a:xfrm>
          <a:prstGeom prst="rect">
            <a:avLst/>
          </a:prstGeom>
        </p:spPr>
        <p:txBody>
          <a:bodyPr anchorCtr="0" anchor="t" bIns="121900" lIns="121900" spcFirstLastPara="1" rIns="121900" wrap="square" tIns="121900">
            <a:normAutofit/>
          </a:bodyPr>
          <a:lstStyle>
            <a:lvl1pPr indent="-317500" lvl="0" marL="457200">
              <a:spcBef>
                <a:spcPts val="0"/>
              </a:spcBef>
              <a:spcAft>
                <a:spcPts val="0"/>
              </a:spcAft>
              <a:buSzPts val="1400"/>
              <a:buChar char="●"/>
              <a:defRPr/>
            </a:lvl1pPr>
            <a:lvl2pPr indent="-317500" lvl="1" marL="914400">
              <a:spcBef>
                <a:spcPts val="0"/>
              </a:spcBef>
              <a:spcAft>
                <a:spcPts val="0"/>
              </a:spcAft>
              <a:buSzPts val="1400"/>
              <a:buChar char="○"/>
              <a:defRPr/>
            </a:lvl2pPr>
            <a:lvl3pPr indent="-317500" lvl="2" marL="1371600">
              <a:spcBef>
                <a:spcPts val="0"/>
              </a:spcBef>
              <a:spcAft>
                <a:spcPts val="0"/>
              </a:spcAft>
              <a:buSzPts val="1400"/>
              <a:buChar char="■"/>
              <a:defRPr/>
            </a:lvl3pPr>
            <a:lvl4pPr indent="-317500" lvl="3" marL="1828800">
              <a:spcBef>
                <a:spcPts val="0"/>
              </a:spcBef>
              <a:spcAft>
                <a:spcPts val="0"/>
              </a:spcAft>
              <a:buSzPts val="1400"/>
              <a:buChar char="●"/>
              <a:defRPr/>
            </a:lvl4pPr>
            <a:lvl5pPr indent="-317500" lvl="4" marL="2286000">
              <a:spcBef>
                <a:spcPts val="0"/>
              </a:spcBef>
              <a:spcAft>
                <a:spcPts val="0"/>
              </a:spcAft>
              <a:buSzPts val="1400"/>
              <a:buChar char="○"/>
              <a:defRPr/>
            </a:lvl5pPr>
            <a:lvl6pPr indent="-317500" lvl="5" marL="2743200">
              <a:spcBef>
                <a:spcPts val="0"/>
              </a:spcBef>
              <a:spcAft>
                <a:spcPts val="0"/>
              </a:spcAft>
              <a:buSzPts val="1400"/>
              <a:buChar char="■"/>
              <a:defRPr/>
            </a:lvl6pPr>
            <a:lvl7pPr indent="-317500" lvl="6" marL="3200400">
              <a:spcBef>
                <a:spcPts val="0"/>
              </a:spcBef>
              <a:spcAft>
                <a:spcPts val="0"/>
              </a:spcAft>
              <a:buSzPts val="1400"/>
              <a:buChar char="●"/>
              <a:defRPr/>
            </a:lvl7pPr>
            <a:lvl8pPr indent="-317500" lvl="7" marL="3657600">
              <a:spcBef>
                <a:spcPts val="0"/>
              </a:spcBef>
              <a:spcAft>
                <a:spcPts val="0"/>
              </a:spcAft>
              <a:buSzPts val="1400"/>
              <a:buChar char="○"/>
              <a:defRPr/>
            </a:lvl8pPr>
            <a:lvl9pPr indent="-317500" lvl="8" marL="4114800">
              <a:spcBef>
                <a:spcPts val="0"/>
              </a:spcBef>
              <a:spcAft>
                <a:spcPts val="0"/>
              </a:spcAft>
              <a:buSzPts val="1400"/>
              <a:buChar char="■"/>
              <a:defRPr/>
            </a:lvl9pPr>
          </a:lstStyle>
          <a:p/>
        </p:txBody>
      </p:sp>
      <p:sp>
        <p:nvSpPr>
          <p:cNvPr id="512" name="Google Shape;512;p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513" name="Google Shape;513;p4"/>
          <p:cNvSpPr/>
          <p:nvPr>
            <p:ph idx="2" type="pic"/>
          </p:nvPr>
        </p:nvSpPr>
        <p:spPr>
          <a:xfrm>
            <a:off x="895936" y="1605575"/>
            <a:ext cx="3207900" cy="3207900"/>
          </a:xfrm>
          <a:prstGeom prst="rect">
            <a:avLst/>
          </a:prstGeom>
          <a:noFill/>
          <a:ln>
            <a:noFill/>
          </a:ln>
        </p:spPr>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ix boxes">
  <p:cSld name="CUSTOM">
    <p:spTree>
      <p:nvGrpSpPr>
        <p:cNvPr id="514" name="Shape 514"/>
        <p:cNvGrpSpPr/>
        <p:nvPr/>
      </p:nvGrpSpPr>
      <p:grpSpPr>
        <a:xfrm>
          <a:off x="0" y="0"/>
          <a:ext cx="0" cy="0"/>
          <a:chOff x="0" y="0"/>
          <a:chExt cx="0" cy="0"/>
        </a:xfrm>
      </p:grpSpPr>
      <p:sp>
        <p:nvSpPr>
          <p:cNvPr id="515" name="Google Shape;515;p5"/>
          <p:cNvSpPr/>
          <p:nvPr/>
        </p:nvSpPr>
        <p:spPr>
          <a:xfrm>
            <a:off x="248725" y="97550"/>
            <a:ext cx="868345" cy="4013461"/>
          </a:xfrm>
          <a:custGeom>
            <a:rect b="b" l="l" r="r" t="t"/>
            <a:pathLst>
              <a:path extrusionOk="0" h="1795732" w="383799">
                <a:moveTo>
                  <a:pt x="0" y="0"/>
                </a:moveTo>
                <a:lnTo>
                  <a:pt x="383800" y="0"/>
                </a:lnTo>
                <a:lnTo>
                  <a:pt x="383800" y="1795733"/>
                </a:lnTo>
                <a:lnTo>
                  <a:pt x="0" y="1795733"/>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16" name="Google Shape;516;p5"/>
          <p:cNvGrpSpPr/>
          <p:nvPr/>
        </p:nvGrpSpPr>
        <p:grpSpPr>
          <a:xfrm>
            <a:off x="345981" y="197662"/>
            <a:ext cx="682697" cy="3337625"/>
            <a:chOff x="439496" y="243877"/>
            <a:chExt cx="298682" cy="1460220"/>
          </a:xfrm>
        </p:grpSpPr>
        <p:sp>
          <p:nvSpPr>
            <p:cNvPr id="517" name="Google Shape;517;p5"/>
            <p:cNvSpPr/>
            <p:nvPr/>
          </p:nvSpPr>
          <p:spPr>
            <a:xfrm>
              <a:off x="439496" y="243877"/>
              <a:ext cx="298682" cy="195720"/>
            </a:xfrm>
            <a:custGeom>
              <a:rect b="b" l="l" r="r" t="t"/>
              <a:pathLst>
                <a:path extrusionOk="0" h="195720" w="298682">
                  <a:moveTo>
                    <a:pt x="0" y="0"/>
                  </a:moveTo>
                  <a:lnTo>
                    <a:pt x="298683" y="0"/>
                  </a:lnTo>
                  <a:lnTo>
                    <a:pt x="298683" y="195720"/>
                  </a:lnTo>
                  <a:lnTo>
                    <a:pt x="0" y="195720"/>
                  </a:lnTo>
                  <a:lnTo>
                    <a:pt x="0"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8" name="Google Shape;518;p5"/>
            <p:cNvSpPr/>
            <p:nvPr/>
          </p:nvSpPr>
          <p:spPr>
            <a:xfrm>
              <a:off x="439496" y="496777"/>
              <a:ext cx="298682" cy="195722"/>
            </a:xfrm>
            <a:custGeom>
              <a:rect b="b" l="l" r="r" t="t"/>
              <a:pathLst>
                <a:path extrusionOk="0" h="195722" w="298682">
                  <a:moveTo>
                    <a:pt x="0" y="0"/>
                  </a:moveTo>
                  <a:lnTo>
                    <a:pt x="298683" y="0"/>
                  </a:lnTo>
                  <a:lnTo>
                    <a:pt x="298683" y="195723"/>
                  </a:lnTo>
                  <a:lnTo>
                    <a:pt x="0" y="195723"/>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9" name="Google Shape;519;p5"/>
            <p:cNvSpPr/>
            <p:nvPr/>
          </p:nvSpPr>
          <p:spPr>
            <a:xfrm>
              <a:off x="439496" y="749676"/>
              <a:ext cx="298682" cy="195722"/>
            </a:xfrm>
            <a:custGeom>
              <a:rect b="b" l="l" r="r" t="t"/>
              <a:pathLst>
                <a:path extrusionOk="0" h="195722" w="298682">
                  <a:moveTo>
                    <a:pt x="0" y="0"/>
                  </a:moveTo>
                  <a:lnTo>
                    <a:pt x="298683" y="0"/>
                  </a:lnTo>
                  <a:lnTo>
                    <a:pt x="298683" y="195723"/>
                  </a:lnTo>
                  <a:lnTo>
                    <a:pt x="0" y="195723"/>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0" name="Google Shape;520;p5"/>
            <p:cNvSpPr/>
            <p:nvPr/>
          </p:nvSpPr>
          <p:spPr>
            <a:xfrm>
              <a:off x="439496" y="1002578"/>
              <a:ext cx="298682" cy="195718"/>
            </a:xfrm>
            <a:custGeom>
              <a:rect b="b" l="l" r="r" t="t"/>
              <a:pathLst>
                <a:path extrusionOk="0" h="195718" w="298682">
                  <a:moveTo>
                    <a:pt x="0" y="0"/>
                  </a:moveTo>
                  <a:lnTo>
                    <a:pt x="298683" y="0"/>
                  </a:lnTo>
                  <a:lnTo>
                    <a:pt x="298683" y="195719"/>
                  </a:lnTo>
                  <a:lnTo>
                    <a:pt x="0" y="1957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1" name="Google Shape;521;p5"/>
            <p:cNvSpPr/>
            <p:nvPr/>
          </p:nvSpPr>
          <p:spPr>
            <a:xfrm>
              <a:off x="439496" y="1255477"/>
              <a:ext cx="298682" cy="195718"/>
            </a:xfrm>
            <a:custGeom>
              <a:rect b="b" l="l" r="r" t="t"/>
              <a:pathLst>
                <a:path extrusionOk="0" h="195718" w="298682">
                  <a:moveTo>
                    <a:pt x="0" y="0"/>
                  </a:moveTo>
                  <a:lnTo>
                    <a:pt x="298683" y="0"/>
                  </a:lnTo>
                  <a:lnTo>
                    <a:pt x="298683" y="195719"/>
                  </a:lnTo>
                  <a:lnTo>
                    <a:pt x="0" y="195719"/>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2" name="Google Shape;522;p5"/>
            <p:cNvSpPr/>
            <p:nvPr/>
          </p:nvSpPr>
          <p:spPr>
            <a:xfrm>
              <a:off x="439496" y="1508375"/>
              <a:ext cx="298682" cy="195722"/>
            </a:xfrm>
            <a:custGeom>
              <a:rect b="b" l="l" r="r" t="t"/>
              <a:pathLst>
                <a:path extrusionOk="0" h="195722" w="298682">
                  <a:moveTo>
                    <a:pt x="0" y="0"/>
                  </a:moveTo>
                  <a:lnTo>
                    <a:pt x="298683" y="0"/>
                  </a:lnTo>
                  <a:lnTo>
                    <a:pt x="298683" y="195723"/>
                  </a:lnTo>
                  <a:lnTo>
                    <a:pt x="0" y="195723"/>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23" name="Google Shape;523;p5"/>
          <p:cNvGrpSpPr/>
          <p:nvPr/>
        </p:nvGrpSpPr>
        <p:grpSpPr>
          <a:xfrm>
            <a:off x="592840" y="149371"/>
            <a:ext cx="189127" cy="189200"/>
            <a:chOff x="2611906" y="2263504"/>
            <a:chExt cx="155788" cy="155784"/>
          </a:xfrm>
        </p:grpSpPr>
        <p:sp>
          <p:nvSpPr>
            <p:cNvPr id="524" name="Google Shape;524;p5"/>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accent3"/>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25" name="Google Shape;525;p5"/>
            <p:cNvGrpSpPr/>
            <p:nvPr/>
          </p:nvGrpSpPr>
          <p:grpSpPr>
            <a:xfrm>
              <a:off x="2611951" y="2265537"/>
              <a:ext cx="155743" cy="153751"/>
              <a:chOff x="2611951" y="2265537"/>
              <a:chExt cx="155743" cy="153751"/>
            </a:xfrm>
          </p:grpSpPr>
          <p:sp>
            <p:nvSpPr>
              <p:cNvPr id="526" name="Google Shape;526;p5"/>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7" name="Google Shape;527;p5"/>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28" name="Google Shape;528;p5"/>
            <p:cNvGrpSpPr/>
            <p:nvPr/>
          </p:nvGrpSpPr>
          <p:grpSpPr>
            <a:xfrm>
              <a:off x="2613008" y="2263792"/>
              <a:ext cx="133689" cy="128228"/>
              <a:chOff x="2613008" y="2263792"/>
              <a:chExt cx="133689" cy="128228"/>
            </a:xfrm>
          </p:grpSpPr>
          <p:sp>
            <p:nvSpPr>
              <p:cNvPr id="529" name="Google Shape;529;p5"/>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0" name="Google Shape;530;p5"/>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531" name="Google Shape;531;p5"/>
          <p:cNvGrpSpPr/>
          <p:nvPr/>
        </p:nvGrpSpPr>
        <p:grpSpPr>
          <a:xfrm>
            <a:off x="888294" y="1304802"/>
            <a:ext cx="2360929" cy="2360929"/>
            <a:chOff x="1315658" y="1560986"/>
            <a:chExt cx="1080220" cy="1080220"/>
          </a:xfrm>
        </p:grpSpPr>
        <p:sp>
          <p:nvSpPr>
            <p:cNvPr id="532" name="Google Shape;532;p5"/>
            <p:cNvSpPr/>
            <p:nvPr/>
          </p:nvSpPr>
          <p:spPr>
            <a:xfrm>
              <a:off x="1315658" y="1560986"/>
              <a:ext cx="1080220" cy="1080220"/>
            </a:xfrm>
            <a:custGeom>
              <a:rect b="b" l="l" r="r" t="t"/>
              <a:pathLst>
                <a:path extrusionOk="0" h="698042" w="698042">
                  <a:moveTo>
                    <a:pt x="0" y="0"/>
                  </a:moveTo>
                  <a:lnTo>
                    <a:pt x="698043" y="0"/>
                  </a:lnTo>
                  <a:lnTo>
                    <a:pt x="698043" y="698042"/>
                  </a:lnTo>
                  <a:lnTo>
                    <a:pt x="0" y="698042"/>
                  </a:lnTo>
                  <a:lnTo>
                    <a:pt x="0" y="0"/>
                  </a:lnTo>
                  <a:close/>
                </a:path>
              </a:pathLst>
            </a:custGeom>
            <a:solidFill>
              <a:schemeClr val="accent3"/>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33" name="Google Shape;533;p5"/>
            <p:cNvGrpSpPr/>
            <p:nvPr/>
          </p:nvGrpSpPr>
          <p:grpSpPr>
            <a:xfrm>
              <a:off x="1376316" y="1620272"/>
              <a:ext cx="958201" cy="960937"/>
              <a:chOff x="970975" y="975229"/>
              <a:chExt cx="619553" cy="621322"/>
            </a:xfrm>
          </p:grpSpPr>
          <p:grpSp>
            <p:nvGrpSpPr>
              <p:cNvPr id="534" name="Google Shape;534;p5"/>
              <p:cNvGrpSpPr/>
              <p:nvPr/>
            </p:nvGrpSpPr>
            <p:grpSpPr>
              <a:xfrm>
                <a:off x="970975" y="975229"/>
                <a:ext cx="619553" cy="6015"/>
                <a:chOff x="970975" y="975229"/>
                <a:chExt cx="619553" cy="6015"/>
              </a:xfrm>
            </p:grpSpPr>
            <p:sp>
              <p:nvSpPr>
                <p:cNvPr id="535" name="Google Shape;535;p5"/>
                <p:cNvSpPr/>
                <p:nvPr/>
              </p:nvSpPr>
              <p:spPr>
                <a:xfrm>
                  <a:off x="970975" y="975229"/>
                  <a:ext cx="6011" cy="6015"/>
                </a:xfrm>
                <a:custGeom>
                  <a:rect b="b" l="l" r="r" t="t"/>
                  <a:pathLst>
                    <a:path extrusionOk="0" h="6015" w="6011">
                      <a:moveTo>
                        <a:pt x="0" y="3008"/>
                      </a:moveTo>
                      <a:cubicBezTo>
                        <a:pt x="0" y="1348"/>
                        <a:pt x="1344" y="0"/>
                        <a:pt x="3004" y="0"/>
                      </a:cubicBezTo>
                      <a:cubicBezTo>
                        <a:pt x="4667" y="0"/>
                        <a:pt x="6011" y="1348"/>
                        <a:pt x="6011" y="3008"/>
                      </a:cubicBezTo>
                      <a:cubicBezTo>
                        <a:pt x="6011" y="4667"/>
                        <a:pt x="4667"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6" name="Google Shape;536;p5"/>
                <p:cNvSpPr/>
                <p:nvPr/>
              </p:nvSpPr>
              <p:spPr>
                <a:xfrm>
                  <a:off x="1339099" y="975229"/>
                  <a:ext cx="6011" cy="6015"/>
                </a:xfrm>
                <a:custGeom>
                  <a:rect b="b" l="l" r="r" t="t"/>
                  <a:pathLst>
                    <a:path extrusionOk="0" h="6015" w="6011">
                      <a:moveTo>
                        <a:pt x="0" y="3008"/>
                      </a:moveTo>
                      <a:cubicBezTo>
                        <a:pt x="0" y="1348"/>
                        <a:pt x="1344" y="0"/>
                        <a:pt x="3004" y="0"/>
                      </a:cubicBezTo>
                      <a:cubicBezTo>
                        <a:pt x="4667" y="0"/>
                        <a:pt x="6011" y="1348"/>
                        <a:pt x="6011" y="3008"/>
                      </a:cubicBezTo>
                      <a:cubicBezTo>
                        <a:pt x="6011" y="4667"/>
                        <a:pt x="4667"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7" name="Google Shape;537;p5"/>
                <p:cNvSpPr/>
                <p:nvPr/>
              </p:nvSpPr>
              <p:spPr>
                <a:xfrm>
                  <a:off x="1155035" y="975229"/>
                  <a:ext cx="6015" cy="6015"/>
                </a:xfrm>
                <a:custGeom>
                  <a:rect b="b" l="l" r="r" t="t"/>
                  <a:pathLst>
                    <a:path extrusionOk="0" h="6015" w="6015">
                      <a:moveTo>
                        <a:pt x="0" y="3008"/>
                      </a:moveTo>
                      <a:cubicBezTo>
                        <a:pt x="0" y="1348"/>
                        <a:pt x="1348" y="0"/>
                        <a:pt x="3008" y="0"/>
                      </a:cubicBezTo>
                      <a:cubicBezTo>
                        <a:pt x="4668" y="0"/>
                        <a:pt x="6016" y="1348"/>
                        <a:pt x="6016" y="3008"/>
                      </a:cubicBezTo>
                      <a:cubicBezTo>
                        <a:pt x="6016"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8" name="Google Shape;538;p5"/>
                <p:cNvSpPr/>
                <p:nvPr/>
              </p:nvSpPr>
              <p:spPr>
                <a:xfrm>
                  <a:off x="1523159" y="975229"/>
                  <a:ext cx="6015" cy="6015"/>
                </a:xfrm>
                <a:custGeom>
                  <a:rect b="b" l="l" r="r" t="t"/>
                  <a:pathLst>
                    <a:path extrusionOk="0" h="6015" w="6015">
                      <a:moveTo>
                        <a:pt x="0" y="3008"/>
                      </a:moveTo>
                      <a:cubicBezTo>
                        <a:pt x="0" y="1348"/>
                        <a:pt x="1348" y="0"/>
                        <a:pt x="3008" y="0"/>
                      </a:cubicBezTo>
                      <a:cubicBezTo>
                        <a:pt x="4667" y="0"/>
                        <a:pt x="6015" y="1348"/>
                        <a:pt x="6015" y="3008"/>
                      </a:cubicBezTo>
                      <a:cubicBezTo>
                        <a:pt x="6015"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9" name="Google Shape;539;p5"/>
                <p:cNvSpPr/>
                <p:nvPr/>
              </p:nvSpPr>
              <p:spPr>
                <a:xfrm>
                  <a:off x="1032328" y="975229"/>
                  <a:ext cx="6011" cy="6015"/>
                </a:xfrm>
                <a:custGeom>
                  <a:rect b="b" l="l" r="r" t="t"/>
                  <a:pathLst>
                    <a:path extrusionOk="0" h="6015" w="6011">
                      <a:moveTo>
                        <a:pt x="0" y="3008"/>
                      </a:moveTo>
                      <a:cubicBezTo>
                        <a:pt x="0" y="1348"/>
                        <a:pt x="1344" y="0"/>
                        <a:pt x="3008" y="0"/>
                      </a:cubicBezTo>
                      <a:cubicBezTo>
                        <a:pt x="4667" y="0"/>
                        <a:pt x="6011" y="1348"/>
                        <a:pt x="6011" y="3008"/>
                      </a:cubicBezTo>
                      <a:cubicBezTo>
                        <a:pt x="6011" y="4667"/>
                        <a:pt x="4667" y="6016"/>
                        <a:pt x="3008"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0" name="Google Shape;540;p5"/>
                <p:cNvSpPr/>
                <p:nvPr/>
              </p:nvSpPr>
              <p:spPr>
                <a:xfrm>
                  <a:off x="1400452" y="975229"/>
                  <a:ext cx="6011" cy="6015"/>
                </a:xfrm>
                <a:custGeom>
                  <a:rect b="b" l="l" r="r" t="t"/>
                  <a:pathLst>
                    <a:path extrusionOk="0" h="6015" w="6011">
                      <a:moveTo>
                        <a:pt x="0" y="3008"/>
                      </a:moveTo>
                      <a:cubicBezTo>
                        <a:pt x="0" y="1348"/>
                        <a:pt x="1344" y="0"/>
                        <a:pt x="3008" y="0"/>
                      </a:cubicBezTo>
                      <a:cubicBezTo>
                        <a:pt x="4668" y="0"/>
                        <a:pt x="6012" y="1348"/>
                        <a:pt x="6012" y="3008"/>
                      </a:cubicBezTo>
                      <a:cubicBezTo>
                        <a:pt x="6012" y="4667"/>
                        <a:pt x="4668" y="6016"/>
                        <a:pt x="3008"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1" name="Google Shape;541;p5"/>
                <p:cNvSpPr/>
                <p:nvPr/>
              </p:nvSpPr>
              <p:spPr>
                <a:xfrm>
                  <a:off x="1216388" y="975229"/>
                  <a:ext cx="6015" cy="6015"/>
                </a:xfrm>
                <a:custGeom>
                  <a:rect b="b" l="l" r="r" t="t"/>
                  <a:pathLst>
                    <a:path extrusionOk="0" h="6015" w="6015">
                      <a:moveTo>
                        <a:pt x="0" y="3008"/>
                      </a:moveTo>
                      <a:cubicBezTo>
                        <a:pt x="0" y="1348"/>
                        <a:pt x="1348" y="0"/>
                        <a:pt x="3008" y="0"/>
                      </a:cubicBezTo>
                      <a:cubicBezTo>
                        <a:pt x="4668" y="0"/>
                        <a:pt x="6015" y="1348"/>
                        <a:pt x="6015" y="3008"/>
                      </a:cubicBezTo>
                      <a:cubicBezTo>
                        <a:pt x="6015"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2" name="Google Shape;542;p5"/>
                <p:cNvSpPr/>
                <p:nvPr/>
              </p:nvSpPr>
              <p:spPr>
                <a:xfrm>
                  <a:off x="1584513" y="975229"/>
                  <a:ext cx="6015" cy="6015"/>
                </a:xfrm>
                <a:custGeom>
                  <a:rect b="b" l="l" r="r" t="t"/>
                  <a:pathLst>
                    <a:path extrusionOk="0" h="6015" w="6015">
                      <a:moveTo>
                        <a:pt x="0" y="3008"/>
                      </a:moveTo>
                      <a:cubicBezTo>
                        <a:pt x="0" y="1348"/>
                        <a:pt x="1348" y="0"/>
                        <a:pt x="3008" y="0"/>
                      </a:cubicBezTo>
                      <a:cubicBezTo>
                        <a:pt x="4667" y="0"/>
                        <a:pt x="6015" y="1348"/>
                        <a:pt x="6015" y="3008"/>
                      </a:cubicBezTo>
                      <a:cubicBezTo>
                        <a:pt x="6015"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3" name="Google Shape;543;p5"/>
                <p:cNvSpPr/>
                <p:nvPr/>
              </p:nvSpPr>
              <p:spPr>
                <a:xfrm>
                  <a:off x="1093681" y="975229"/>
                  <a:ext cx="6011" cy="6015"/>
                </a:xfrm>
                <a:custGeom>
                  <a:rect b="b" l="l" r="r" t="t"/>
                  <a:pathLst>
                    <a:path extrusionOk="0" h="6015" w="6011">
                      <a:moveTo>
                        <a:pt x="0" y="3008"/>
                      </a:moveTo>
                      <a:cubicBezTo>
                        <a:pt x="0" y="1348"/>
                        <a:pt x="1348" y="0"/>
                        <a:pt x="3008" y="0"/>
                      </a:cubicBezTo>
                      <a:cubicBezTo>
                        <a:pt x="4667" y="0"/>
                        <a:pt x="6011" y="1348"/>
                        <a:pt x="6011" y="3008"/>
                      </a:cubicBezTo>
                      <a:cubicBezTo>
                        <a:pt x="6011"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4" name="Google Shape;544;p5"/>
                <p:cNvSpPr/>
                <p:nvPr/>
              </p:nvSpPr>
              <p:spPr>
                <a:xfrm>
                  <a:off x="1461806" y="975229"/>
                  <a:ext cx="6011" cy="6015"/>
                </a:xfrm>
                <a:custGeom>
                  <a:rect b="b" l="l" r="r" t="t"/>
                  <a:pathLst>
                    <a:path extrusionOk="0" h="6015" w="6011">
                      <a:moveTo>
                        <a:pt x="0" y="3008"/>
                      </a:moveTo>
                      <a:cubicBezTo>
                        <a:pt x="0" y="1348"/>
                        <a:pt x="1348" y="0"/>
                        <a:pt x="3008" y="0"/>
                      </a:cubicBezTo>
                      <a:cubicBezTo>
                        <a:pt x="4668" y="0"/>
                        <a:pt x="6012" y="1348"/>
                        <a:pt x="6012" y="3008"/>
                      </a:cubicBezTo>
                      <a:cubicBezTo>
                        <a:pt x="6012"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5" name="Google Shape;545;p5"/>
                <p:cNvSpPr/>
                <p:nvPr/>
              </p:nvSpPr>
              <p:spPr>
                <a:xfrm>
                  <a:off x="1277746" y="975229"/>
                  <a:ext cx="6011" cy="6015"/>
                </a:xfrm>
                <a:custGeom>
                  <a:rect b="b" l="l" r="r" t="t"/>
                  <a:pathLst>
                    <a:path extrusionOk="0" h="6015" w="6011">
                      <a:moveTo>
                        <a:pt x="0" y="3008"/>
                      </a:moveTo>
                      <a:cubicBezTo>
                        <a:pt x="0" y="1348"/>
                        <a:pt x="1344" y="0"/>
                        <a:pt x="3004" y="0"/>
                      </a:cubicBezTo>
                      <a:cubicBezTo>
                        <a:pt x="4663" y="0"/>
                        <a:pt x="6011" y="1348"/>
                        <a:pt x="6011" y="3008"/>
                      </a:cubicBezTo>
                      <a:cubicBezTo>
                        <a:pt x="6011" y="4667"/>
                        <a:pt x="4663"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46" name="Google Shape;546;p5"/>
              <p:cNvGrpSpPr/>
              <p:nvPr/>
            </p:nvGrpSpPr>
            <p:grpSpPr>
              <a:xfrm>
                <a:off x="970975" y="1326837"/>
                <a:ext cx="619553" cy="6011"/>
                <a:chOff x="970975" y="1326837"/>
                <a:chExt cx="619553" cy="6011"/>
              </a:xfrm>
            </p:grpSpPr>
            <p:sp>
              <p:nvSpPr>
                <p:cNvPr id="547" name="Google Shape;547;p5"/>
                <p:cNvSpPr/>
                <p:nvPr/>
              </p:nvSpPr>
              <p:spPr>
                <a:xfrm>
                  <a:off x="970975" y="132683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8" name="Google Shape;548;p5"/>
                <p:cNvSpPr/>
                <p:nvPr/>
              </p:nvSpPr>
              <p:spPr>
                <a:xfrm>
                  <a:off x="1339099" y="132683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9" name="Google Shape;549;p5"/>
                <p:cNvSpPr/>
                <p:nvPr/>
              </p:nvSpPr>
              <p:spPr>
                <a:xfrm>
                  <a:off x="1155035" y="1326837"/>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0" name="Google Shape;550;p5"/>
                <p:cNvSpPr/>
                <p:nvPr/>
              </p:nvSpPr>
              <p:spPr>
                <a:xfrm>
                  <a:off x="1523159" y="132683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1" name="Google Shape;551;p5"/>
                <p:cNvSpPr/>
                <p:nvPr/>
              </p:nvSpPr>
              <p:spPr>
                <a:xfrm>
                  <a:off x="1032328" y="1326837"/>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2" name="Google Shape;552;p5"/>
                <p:cNvSpPr/>
                <p:nvPr/>
              </p:nvSpPr>
              <p:spPr>
                <a:xfrm>
                  <a:off x="1400452" y="1326837"/>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3" name="Google Shape;553;p5"/>
                <p:cNvSpPr/>
                <p:nvPr/>
              </p:nvSpPr>
              <p:spPr>
                <a:xfrm>
                  <a:off x="1216388" y="1326837"/>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4" name="Google Shape;554;p5"/>
                <p:cNvSpPr/>
                <p:nvPr/>
              </p:nvSpPr>
              <p:spPr>
                <a:xfrm>
                  <a:off x="1584513" y="132683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5" name="Google Shape;555;p5"/>
                <p:cNvSpPr/>
                <p:nvPr/>
              </p:nvSpPr>
              <p:spPr>
                <a:xfrm>
                  <a:off x="1093681" y="1326837"/>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6" name="Google Shape;556;p5"/>
                <p:cNvSpPr/>
                <p:nvPr/>
              </p:nvSpPr>
              <p:spPr>
                <a:xfrm>
                  <a:off x="1461806" y="1326837"/>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7" name="Google Shape;557;p5"/>
                <p:cNvSpPr/>
                <p:nvPr/>
              </p:nvSpPr>
              <p:spPr>
                <a:xfrm>
                  <a:off x="1277746" y="1326837"/>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58" name="Google Shape;558;p5"/>
              <p:cNvGrpSpPr/>
              <p:nvPr/>
            </p:nvGrpSpPr>
            <p:grpSpPr>
              <a:xfrm>
                <a:off x="970975" y="1151035"/>
                <a:ext cx="619553" cy="6011"/>
                <a:chOff x="970975" y="1151035"/>
                <a:chExt cx="619553" cy="6011"/>
              </a:xfrm>
            </p:grpSpPr>
            <p:sp>
              <p:nvSpPr>
                <p:cNvPr id="559" name="Google Shape;559;p5"/>
                <p:cNvSpPr/>
                <p:nvPr/>
              </p:nvSpPr>
              <p:spPr>
                <a:xfrm>
                  <a:off x="970975" y="115103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0" name="Google Shape;560;p5"/>
                <p:cNvSpPr/>
                <p:nvPr/>
              </p:nvSpPr>
              <p:spPr>
                <a:xfrm>
                  <a:off x="1339099" y="115103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1" name="Google Shape;561;p5"/>
                <p:cNvSpPr/>
                <p:nvPr/>
              </p:nvSpPr>
              <p:spPr>
                <a:xfrm>
                  <a:off x="1155035" y="1151035"/>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2" name="Google Shape;562;p5"/>
                <p:cNvSpPr/>
                <p:nvPr/>
              </p:nvSpPr>
              <p:spPr>
                <a:xfrm>
                  <a:off x="1523159" y="115103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3" name="Google Shape;563;p5"/>
                <p:cNvSpPr/>
                <p:nvPr/>
              </p:nvSpPr>
              <p:spPr>
                <a:xfrm>
                  <a:off x="1032328" y="1151035"/>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4" name="Google Shape;564;p5"/>
                <p:cNvSpPr/>
                <p:nvPr/>
              </p:nvSpPr>
              <p:spPr>
                <a:xfrm>
                  <a:off x="1400452" y="1151035"/>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5" name="Google Shape;565;p5"/>
                <p:cNvSpPr/>
                <p:nvPr/>
              </p:nvSpPr>
              <p:spPr>
                <a:xfrm>
                  <a:off x="1216388" y="1151035"/>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6" name="Google Shape;566;p5"/>
                <p:cNvSpPr/>
                <p:nvPr/>
              </p:nvSpPr>
              <p:spPr>
                <a:xfrm>
                  <a:off x="1584513" y="115103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7" name="Google Shape;567;p5"/>
                <p:cNvSpPr/>
                <p:nvPr/>
              </p:nvSpPr>
              <p:spPr>
                <a:xfrm>
                  <a:off x="1093681" y="1151035"/>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8" name="Google Shape;568;p5"/>
                <p:cNvSpPr/>
                <p:nvPr/>
              </p:nvSpPr>
              <p:spPr>
                <a:xfrm>
                  <a:off x="1461806" y="1151035"/>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9" name="Google Shape;569;p5"/>
                <p:cNvSpPr/>
                <p:nvPr/>
              </p:nvSpPr>
              <p:spPr>
                <a:xfrm>
                  <a:off x="1277746" y="1151035"/>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70" name="Google Shape;570;p5"/>
              <p:cNvGrpSpPr/>
              <p:nvPr/>
            </p:nvGrpSpPr>
            <p:grpSpPr>
              <a:xfrm>
                <a:off x="970975" y="1502639"/>
                <a:ext cx="619553" cy="6011"/>
                <a:chOff x="970975" y="1502639"/>
                <a:chExt cx="619553" cy="6011"/>
              </a:xfrm>
            </p:grpSpPr>
            <p:sp>
              <p:nvSpPr>
                <p:cNvPr id="571" name="Google Shape;571;p5"/>
                <p:cNvSpPr/>
                <p:nvPr/>
              </p:nvSpPr>
              <p:spPr>
                <a:xfrm>
                  <a:off x="970975" y="150263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2" name="Google Shape;572;p5"/>
                <p:cNvSpPr/>
                <p:nvPr/>
              </p:nvSpPr>
              <p:spPr>
                <a:xfrm>
                  <a:off x="1339099" y="150263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3" name="Google Shape;573;p5"/>
                <p:cNvSpPr/>
                <p:nvPr/>
              </p:nvSpPr>
              <p:spPr>
                <a:xfrm>
                  <a:off x="1155035" y="1502639"/>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4" name="Google Shape;574;p5"/>
                <p:cNvSpPr/>
                <p:nvPr/>
              </p:nvSpPr>
              <p:spPr>
                <a:xfrm>
                  <a:off x="1523159" y="150263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5" name="Google Shape;575;p5"/>
                <p:cNvSpPr/>
                <p:nvPr/>
              </p:nvSpPr>
              <p:spPr>
                <a:xfrm>
                  <a:off x="1032328" y="1502639"/>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6" name="Google Shape;576;p5"/>
                <p:cNvSpPr/>
                <p:nvPr/>
              </p:nvSpPr>
              <p:spPr>
                <a:xfrm>
                  <a:off x="1400452" y="1502639"/>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7" name="Google Shape;577;p5"/>
                <p:cNvSpPr/>
                <p:nvPr/>
              </p:nvSpPr>
              <p:spPr>
                <a:xfrm>
                  <a:off x="1216388" y="1502639"/>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8" name="Google Shape;578;p5"/>
                <p:cNvSpPr/>
                <p:nvPr/>
              </p:nvSpPr>
              <p:spPr>
                <a:xfrm>
                  <a:off x="1584513" y="150263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9" name="Google Shape;579;p5"/>
                <p:cNvSpPr/>
                <p:nvPr/>
              </p:nvSpPr>
              <p:spPr>
                <a:xfrm>
                  <a:off x="1093681" y="1502639"/>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0" name="Google Shape;580;p5"/>
                <p:cNvSpPr/>
                <p:nvPr/>
              </p:nvSpPr>
              <p:spPr>
                <a:xfrm>
                  <a:off x="1461806" y="1502639"/>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1" name="Google Shape;581;p5"/>
                <p:cNvSpPr/>
                <p:nvPr/>
              </p:nvSpPr>
              <p:spPr>
                <a:xfrm>
                  <a:off x="1277746" y="1502639"/>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82" name="Google Shape;582;p5"/>
              <p:cNvGrpSpPr/>
              <p:nvPr/>
            </p:nvGrpSpPr>
            <p:grpSpPr>
              <a:xfrm>
                <a:off x="970975" y="1063134"/>
                <a:ext cx="619553" cy="6011"/>
                <a:chOff x="970975" y="1063134"/>
                <a:chExt cx="619553" cy="6011"/>
              </a:xfrm>
            </p:grpSpPr>
            <p:sp>
              <p:nvSpPr>
                <p:cNvPr id="583" name="Google Shape;583;p5"/>
                <p:cNvSpPr/>
                <p:nvPr/>
              </p:nvSpPr>
              <p:spPr>
                <a:xfrm>
                  <a:off x="970975" y="106313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4" name="Google Shape;584;p5"/>
                <p:cNvSpPr/>
                <p:nvPr/>
              </p:nvSpPr>
              <p:spPr>
                <a:xfrm>
                  <a:off x="1339099" y="106313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5" name="Google Shape;585;p5"/>
                <p:cNvSpPr/>
                <p:nvPr/>
              </p:nvSpPr>
              <p:spPr>
                <a:xfrm>
                  <a:off x="1155035" y="1063134"/>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6" name="Google Shape;586;p5"/>
                <p:cNvSpPr/>
                <p:nvPr/>
              </p:nvSpPr>
              <p:spPr>
                <a:xfrm>
                  <a:off x="1523159" y="106313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7" name="Google Shape;587;p5"/>
                <p:cNvSpPr/>
                <p:nvPr/>
              </p:nvSpPr>
              <p:spPr>
                <a:xfrm>
                  <a:off x="1032328" y="1063134"/>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8" name="Google Shape;588;p5"/>
                <p:cNvSpPr/>
                <p:nvPr/>
              </p:nvSpPr>
              <p:spPr>
                <a:xfrm>
                  <a:off x="1400452" y="1063134"/>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9" name="Google Shape;589;p5"/>
                <p:cNvSpPr/>
                <p:nvPr/>
              </p:nvSpPr>
              <p:spPr>
                <a:xfrm>
                  <a:off x="1216388" y="1063134"/>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0" name="Google Shape;590;p5"/>
                <p:cNvSpPr/>
                <p:nvPr/>
              </p:nvSpPr>
              <p:spPr>
                <a:xfrm>
                  <a:off x="1584513" y="106313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1" name="Google Shape;591;p5"/>
                <p:cNvSpPr/>
                <p:nvPr/>
              </p:nvSpPr>
              <p:spPr>
                <a:xfrm>
                  <a:off x="1093681" y="1063134"/>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2" name="Google Shape;592;p5"/>
                <p:cNvSpPr/>
                <p:nvPr/>
              </p:nvSpPr>
              <p:spPr>
                <a:xfrm>
                  <a:off x="1461806" y="1063134"/>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3" name="Google Shape;593;p5"/>
                <p:cNvSpPr/>
                <p:nvPr/>
              </p:nvSpPr>
              <p:spPr>
                <a:xfrm>
                  <a:off x="1277746" y="1063134"/>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94" name="Google Shape;594;p5"/>
              <p:cNvGrpSpPr/>
              <p:nvPr/>
            </p:nvGrpSpPr>
            <p:grpSpPr>
              <a:xfrm>
                <a:off x="970975" y="1414738"/>
                <a:ext cx="619553" cy="6011"/>
                <a:chOff x="970975" y="1414738"/>
                <a:chExt cx="619553" cy="6011"/>
              </a:xfrm>
            </p:grpSpPr>
            <p:sp>
              <p:nvSpPr>
                <p:cNvPr id="595" name="Google Shape;595;p5"/>
                <p:cNvSpPr/>
                <p:nvPr/>
              </p:nvSpPr>
              <p:spPr>
                <a:xfrm>
                  <a:off x="970975" y="1414738"/>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6" name="Google Shape;596;p5"/>
                <p:cNvSpPr/>
                <p:nvPr/>
              </p:nvSpPr>
              <p:spPr>
                <a:xfrm>
                  <a:off x="1339099" y="1414738"/>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7" name="Google Shape;597;p5"/>
                <p:cNvSpPr/>
                <p:nvPr/>
              </p:nvSpPr>
              <p:spPr>
                <a:xfrm>
                  <a:off x="1155035" y="1414738"/>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8" name="Google Shape;598;p5"/>
                <p:cNvSpPr/>
                <p:nvPr/>
              </p:nvSpPr>
              <p:spPr>
                <a:xfrm>
                  <a:off x="1523159" y="1414738"/>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9" name="Google Shape;599;p5"/>
                <p:cNvSpPr/>
                <p:nvPr/>
              </p:nvSpPr>
              <p:spPr>
                <a:xfrm>
                  <a:off x="1032328" y="1414738"/>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0" name="Google Shape;600;p5"/>
                <p:cNvSpPr/>
                <p:nvPr/>
              </p:nvSpPr>
              <p:spPr>
                <a:xfrm>
                  <a:off x="1400452" y="1414738"/>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1" name="Google Shape;601;p5"/>
                <p:cNvSpPr/>
                <p:nvPr/>
              </p:nvSpPr>
              <p:spPr>
                <a:xfrm>
                  <a:off x="1216388" y="1414738"/>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2" name="Google Shape;602;p5"/>
                <p:cNvSpPr/>
                <p:nvPr/>
              </p:nvSpPr>
              <p:spPr>
                <a:xfrm>
                  <a:off x="1584513" y="1414738"/>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3" name="Google Shape;603;p5"/>
                <p:cNvSpPr/>
                <p:nvPr/>
              </p:nvSpPr>
              <p:spPr>
                <a:xfrm>
                  <a:off x="1093681" y="1414738"/>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4" name="Google Shape;604;p5"/>
                <p:cNvSpPr/>
                <p:nvPr/>
              </p:nvSpPr>
              <p:spPr>
                <a:xfrm>
                  <a:off x="1461806" y="1414738"/>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5" name="Google Shape;605;p5"/>
                <p:cNvSpPr/>
                <p:nvPr/>
              </p:nvSpPr>
              <p:spPr>
                <a:xfrm>
                  <a:off x="1277746" y="1414738"/>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06" name="Google Shape;606;p5"/>
              <p:cNvGrpSpPr/>
              <p:nvPr/>
            </p:nvGrpSpPr>
            <p:grpSpPr>
              <a:xfrm>
                <a:off x="970975" y="1238936"/>
                <a:ext cx="619553" cy="6011"/>
                <a:chOff x="970975" y="1238936"/>
                <a:chExt cx="619553" cy="6011"/>
              </a:xfrm>
            </p:grpSpPr>
            <p:sp>
              <p:nvSpPr>
                <p:cNvPr id="607" name="Google Shape;607;p5"/>
                <p:cNvSpPr/>
                <p:nvPr/>
              </p:nvSpPr>
              <p:spPr>
                <a:xfrm>
                  <a:off x="970975" y="123893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8" name="Google Shape;608;p5"/>
                <p:cNvSpPr/>
                <p:nvPr/>
              </p:nvSpPr>
              <p:spPr>
                <a:xfrm>
                  <a:off x="1339099" y="123893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9" name="Google Shape;609;p5"/>
                <p:cNvSpPr/>
                <p:nvPr/>
              </p:nvSpPr>
              <p:spPr>
                <a:xfrm>
                  <a:off x="1155035" y="1238936"/>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0" name="Google Shape;610;p5"/>
                <p:cNvSpPr/>
                <p:nvPr/>
              </p:nvSpPr>
              <p:spPr>
                <a:xfrm>
                  <a:off x="1523159" y="123893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1" name="Google Shape;611;p5"/>
                <p:cNvSpPr/>
                <p:nvPr/>
              </p:nvSpPr>
              <p:spPr>
                <a:xfrm>
                  <a:off x="1032328" y="1238936"/>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7"/>
                        <a:pt x="4667"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2" name="Google Shape;612;p5"/>
                <p:cNvSpPr/>
                <p:nvPr/>
              </p:nvSpPr>
              <p:spPr>
                <a:xfrm>
                  <a:off x="1400452" y="1238936"/>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7"/>
                        <a:pt x="4668"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3" name="Google Shape;613;p5"/>
                <p:cNvSpPr/>
                <p:nvPr/>
              </p:nvSpPr>
              <p:spPr>
                <a:xfrm>
                  <a:off x="1216388" y="1238936"/>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4" name="Google Shape;614;p5"/>
                <p:cNvSpPr/>
                <p:nvPr/>
              </p:nvSpPr>
              <p:spPr>
                <a:xfrm>
                  <a:off x="1584513" y="123893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5" name="Google Shape;615;p5"/>
                <p:cNvSpPr/>
                <p:nvPr/>
              </p:nvSpPr>
              <p:spPr>
                <a:xfrm>
                  <a:off x="1093681" y="1238936"/>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6" name="Google Shape;616;p5"/>
                <p:cNvSpPr/>
                <p:nvPr/>
              </p:nvSpPr>
              <p:spPr>
                <a:xfrm>
                  <a:off x="1461806" y="1238936"/>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7" name="Google Shape;617;p5"/>
                <p:cNvSpPr/>
                <p:nvPr/>
              </p:nvSpPr>
              <p:spPr>
                <a:xfrm>
                  <a:off x="1277746" y="1238936"/>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7"/>
                        <a:pt x="4663"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18" name="Google Shape;618;p5"/>
              <p:cNvGrpSpPr/>
              <p:nvPr/>
            </p:nvGrpSpPr>
            <p:grpSpPr>
              <a:xfrm>
                <a:off x="970975" y="1590540"/>
                <a:ext cx="619553" cy="6011"/>
                <a:chOff x="970975" y="1590540"/>
                <a:chExt cx="619553" cy="6011"/>
              </a:xfrm>
            </p:grpSpPr>
            <p:sp>
              <p:nvSpPr>
                <p:cNvPr id="619" name="Google Shape;619;p5"/>
                <p:cNvSpPr/>
                <p:nvPr/>
              </p:nvSpPr>
              <p:spPr>
                <a:xfrm>
                  <a:off x="970975" y="1590540"/>
                  <a:ext cx="6011" cy="6011"/>
                </a:xfrm>
                <a:custGeom>
                  <a:rect b="b" l="l" r="r" t="t"/>
                  <a:pathLst>
                    <a:path extrusionOk="0" h="6011" w="6011">
                      <a:moveTo>
                        <a:pt x="0" y="3008"/>
                      </a:moveTo>
                      <a:cubicBezTo>
                        <a:pt x="0" y="1348"/>
                        <a:pt x="1344" y="0"/>
                        <a:pt x="3004" y="0"/>
                      </a:cubicBezTo>
                      <a:cubicBezTo>
                        <a:pt x="4667" y="0"/>
                        <a:pt x="6011" y="1348"/>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0" name="Google Shape;620;p5"/>
                <p:cNvSpPr/>
                <p:nvPr/>
              </p:nvSpPr>
              <p:spPr>
                <a:xfrm>
                  <a:off x="1339099" y="1590540"/>
                  <a:ext cx="6011" cy="6011"/>
                </a:xfrm>
                <a:custGeom>
                  <a:rect b="b" l="l" r="r" t="t"/>
                  <a:pathLst>
                    <a:path extrusionOk="0" h="6011" w="6011">
                      <a:moveTo>
                        <a:pt x="0" y="3008"/>
                      </a:moveTo>
                      <a:cubicBezTo>
                        <a:pt x="0" y="1348"/>
                        <a:pt x="1344" y="0"/>
                        <a:pt x="3004" y="0"/>
                      </a:cubicBezTo>
                      <a:cubicBezTo>
                        <a:pt x="4667" y="0"/>
                        <a:pt x="6011" y="1348"/>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1" name="Google Shape;621;p5"/>
                <p:cNvSpPr/>
                <p:nvPr/>
              </p:nvSpPr>
              <p:spPr>
                <a:xfrm>
                  <a:off x="1155035" y="1590540"/>
                  <a:ext cx="6015" cy="6011"/>
                </a:xfrm>
                <a:custGeom>
                  <a:rect b="b" l="l" r="r" t="t"/>
                  <a:pathLst>
                    <a:path extrusionOk="0" h="6011" w="6015">
                      <a:moveTo>
                        <a:pt x="0" y="3008"/>
                      </a:moveTo>
                      <a:cubicBezTo>
                        <a:pt x="0" y="1348"/>
                        <a:pt x="1348" y="0"/>
                        <a:pt x="3008" y="0"/>
                      </a:cubicBezTo>
                      <a:cubicBezTo>
                        <a:pt x="4668" y="0"/>
                        <a:pt x="6016" y="1348"/>
                        <a:pt x="6016" y="3008"/>
                      </a:cubicBezTo>
                      <a:cubicBezTo>
                        <a:pt x="6016"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2" name="Google Shape;622;p5"/>
                <p:cNvSpPr/>
                <p:nvPr/>
              </p:nvSpPr>
              <p:spPr>
                <a:xfrm>
                  <a:off x="1523159" y="1590540"/>
                  <a:ext cx="6015" cy="6011"/>
                </a:xfrm>
                <a:custGeom>
                  <a:rect b="b" l="l" r="r" t="t"/>
                  <a:pathLst>
                    <a:path extrusionOk="0" h="6011" w="6015">
                      <a:moveTo>
                        <a:pt x="0" y="3008"/>
                      </a:moveTo>
                      <a:cubicBezTo>
                        <a:pt x="0" y="1348"/>
                        <a:pt x="1348" y="0"/>
                        <a:pt x="3008" y="0"/>
                      </a:cubicBezTo>
                      <a:cubicBezTo>
                        <a:pt x="4667" y="0"/>
                        <a:pt x="6015" y="1348"/>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3" name="Google Shape;623;p5"/>
                <p:cNvSpPr/>
                <p:nvPr/>
              </p:nvSpPr>
              <p:spPr>
                <a:xfrm>
                  <a:off x="1032328" y="1590540"/>
                  <a:ext cx="6011" cy="6011"/>
                </a:xfrm>
                <a:custGeom>
                  <a:rect b="b" l="l" r="r" t="t"/>
                  <a:pathLst>
                    <a:path extrusionOk="0" h="6011" w="6011">
                      <a:moveTo>
                        <a:pt x="0" y="3008"/>
                      </a:moveTo>
                      <a:cubicBezTo>
                        <a:pt x="0" y="1348"/>
                        <a:pt x="1344" y="0"/>
                        <a:pt x="3008" y="0"/>
                      </a:cubicBezTo>
                      <a:cubicBezTo>
                        <a:pt x="4667" y="0"/>
                        <a:pt x="6011" y="1348"/>
                        <a:pt x="6011" y="3008"/>
                      </a:cubicBezTo>
                      <a:cubicBezTo>
                        <a:pt x="6011" y="4668"/>
                        <a:pt x="4667"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4" name="Google Shape;624;p5"/>
                <p:cNvSpPr/>
                <p:nvPr/>
              </p:nvSpPr>
              <p:spPr>
                <a:xfrm>
                  <a:off x="1400452" y="1590540"/>
                  <a:ext cx="6011" cy="6011"/>
                </a:xfrm>
                <a:custGeom>
                  <a:rect b="b" l="l" r="r" t="t"/>
                  <a:pathLst>
                    <a:path extrusionOk="0" h="6011" w="6011">
                      <a:moveTo>
                        <a:pt x="0" y="3008"/>
                      </a:moveTo>
                      <a:cubicBezTo>
                        <a:pt x="0" y="1348"/>
                        <a:pt x="1344" y="0"/>
                        <a:pt x="3008" y="0"/>
                      </a:cubicBezTo>
                      <a:cubicBezTo>
                        <a:pt x="4668" y="0"/>
                        <a:pt x="6012" y="1348"/>
                        <a:pt x="6012" y="3008"/>
                      </a:cubicBezTo>
                      <a:cubicBezTo>
                        <a:pt x="6012" y="4668"/>
                        <a:pt x="4668"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5" name="Google Shape;625;p5"/>
                <p:cNvSpPr/>
                <p:nvPr/>
              </p:nvSpPr>
              <p:spPr>
                <a:xfrm>
                  <a:off x="1216388" y="1590540"/>
                  <a:ext cx="6015" cy="6011"/>
                </a:xfrm>
                <a:custGeom>
                  <a:rect b="b" l="l" r="r" t="t"/>
                  <a:pathLst>
                    <a:path extrusionOk="0" h="6011" w="6015">
                      <a:moveTo>
                        <a:pt x="0" y="3008"/>
                      </a:moveTo>
                      <a:cubicBezTo>
                        <a:pt x="0" y="1348"/>
                        <a:pt x="1348" y="0"/>
                        <a:pt x="3008" y="0"/>
                      </a:cubicBezTo>
                      <a:cubicBezTo>
                        <a:pt x="4668" y="0"/>
                        <a:pt x="6015" y="1348"/>
                        <a:pt x="6015" y="3008"/>
                      </a:cubicBezTo>
                      <a:cubicBezTo>
                        <a:pt x="6015"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6" name="Google Shape;626;p5"/>
                <p:cNvSpPr/>
                <p:nvPr/>
              </p:nvSpPr>
              <p:spPr>
                <a:xfrm>
                  <a:off x="1584513" y="1590540"/>
                  <a:ext cx="6015" cy="6011"/>
                </a:xfrm>
                <a:custGeom>
                  <a:rect b="b" l="l" r="r" t="t"/>
                  <a:pathLst>
                    <a:path extrusionOk="0" h="6011" w="6015">
                      <a:moveTo>
                        <a:pt x="0" y="3008"/>
                      </a:moveTo>
                      <a:cubicBezTo>
                        <a:pt x="0" y="1348"/>
                        <a:pt x="1348" y="0"/>
                        <a:pt x="3008" y="0"/>
                      </a:cubicBezTo>
                      <a:cubicBezTo>
                        <a:pt x="4667" y="0"/>
                        <a:pt x="6015" y="1348"/>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7" name="Google Shape;627;p5"/>
                <p:cNvSpPr/>
                <p:nvPr/>
              </p:nvSpPr>
              <p:spPr>
                <a:xfrm>
                  <a:off x="1093681" y="1590540"/>
                  <a:ext cx="6011" cy="6011"/>
                </a:xfrm>
                <a:custGeom>
                  <a:rect b="b" l="l" r="r" t="t"/>
                  <a:pathLst>
                    <a:path extrusionOk="0" h="6011" w="6011">
                      <a:moveTo>
                        <a:pt x="0" y="3008"/>
                      </a:moveTo>
                      <a:cubicBezTo>
                        <a:pt x="0" y="1348"/>
                        <a:pt x="1348" y="0"/>
                        <a:pt x="3008" y="0"/>
                      </a:cubicBezTo>
                      <a:cubicBezTo>
                        <a:pt x="4667" y="0"/>
                        <a:pt x="6011" y="1348"/>
                        <a:pt x="6011" y="3008"/>
                      </a:cubicBezTo>
                      <a:cubicBezTo>
                        <a:pt x="6011"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8" name="Google Shape;628;p5"/>
                <p:cNvSpPr/>
                <p:nvPr/>
              </p:nvSpPr>
              <p:spPr>
                <a:xfrm>
                  <a:off x="1461806" y="1590540"/>
                  <a:ext cx="6011" cy="6011"/>
                </a:xfrm>
                <a:custGeom>
                  <a:rect b="b" l="l" r="r" t="t"/>
                  <a:pathLst>
                    <a:path extrusionOk="0" h="6011" w="6011">
                      <a:moveTo>
                        <a:pt x="0" y="3008"/>
                      </a:moveTo>
                      <a:cubicBezTo>
                        <a:pt x="0" y="1348"/>
                        <a:pt x="1348" y="0"/>
                        <a:pt x="3008" y="0"/>
                      </a:cubicBezTo>
                      <a:cubicBezTo>
                        <a:pt x="4668" y="0"/>
                        <a:pt x="6012" y="1348"/>
                        <a:pt x="6012" y="3008"/>
                      </a:cubicBezTo>
                      <a:cubicBezTo>
                        <a:pt x="6012"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9" name="Google Shape;629;p5"/>
                <p:cNvSpPr/>
                <p:nvPr/>
              </p:nvSpPr>
              <p:spPr>
                <a:xfrm>
                  <a:off x="1277746" y="1590540"/>
                  <a:ext cx="6011" cy="6011"/>
                </a:xfrm>
                <a:custGeom>
                  <a:rect b="b" l="l" r="r" t="t"/>
                  <a:pathLst>
                    <a:path extrusionOk="0" h="6011" w="6011">
                      <a:moveTo>
                        <a:pt x="0" y="3008"/>
                      </a:moveTo>
                      <a:cubicBezTo>
                        <a:pt x="0" y="1348"/>
                        <a:pt x="1344" y="0"/>
                        <a:pt x="3004" y="0"/>
                      </a:cubicBezTo>
                      <a:cubicBezTo>
                        <a:pt x="4663" y="0"/>
                        <a:pt x="6011" y="1348"/>
                        <a:pt x="6011" y="3008"/>
                      </a:cubicBezTo>
                      <a:cubicBezTo>
                        <a:pt x="6011" y="4668"/>
                        <a:pt x="4663"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30" name="Google Shape;630;p5"/>
              <p:cNvGrpSpPr/>
              <p:nvPr/>
            </p:nvGrpSpPr>
            <p:grpSpPr>
              <a:xfrm>
                <a:off x="970975" y="1019184"/>
                <a:ext cx="619553" cy="6011"/>
                <a:chOff x="970975" y="1019184"/>
                <a:chExt cx="619553" cy="6011"/>
              </a:xfrm>
            </p:grpSpPr>
            <p:sp>
              <p:nvSpPr>
                <p:cNvPr id="631" name="Google Shape;631;p5"/>
                <p:cNvSpPr/>
                <p:nvPr/>
              </p:nvSpPr>
              <p:spPr>
                <a:xfrm>
                  <a:off x="970975" y="101918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2" name="Google Shape;632;p5"/>
                <p:cNvSpPr/>
                <p:nvPr/>
              </p:nvSpPr>
              <p:spPr>
                <a:xfrm>
                  <a:off x="1339099" y="101918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3" name="Google Shape;633;p5"/>
                <p:cNvSpPr/>
                <p:nvPr/>
              </p:nvSpPr>
              <p:spPr>
                <a:xfrm>
                  <a:off x="1155035" y="1019184"/>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4" name="Google Shape;634;p5"/>
                <p:cNvSpPr/>
                <p:nvPr/>
              </p:nvSpPr>
              <p:spPr>
                <a:xfrm>
                  <a:off x="1523159" y="101918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5" name="Google Shape;635;p5"/>
                <p:cNvSpPr/>
                <p:nvPr/>
              </p:nvSpPr>
              <p:spPr>
                <a:xfrm>
                  <a:off x="1032328" y="1019184"/>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6" name="Google Shape;636;p5"/>
                <p:cNvSpPr/>
                <p:nvPr/>
              </p:nvSpPr>
              <p:spPr>
                <a:xfrm>
                  <a:off x="1400452" y="1019184"/>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7" name="Google Shape;637;p5"/>
                <p:cNvSpPr/>
                <p:nvPr/>
              </p:nvSpPr>
              <p:spPr>
                <a:xfrm>
                  <a:off x="1216388" y="1019184"/>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8" name="Google Shape;638;p5"/>
                <p:cNvSpPr/>
                <p:nvPr/>
              </p:nvSpPr>
              <p:spPr>
                <a:xfrm>
                  <a:off x="1584513" y="101918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9" name="Google Shape;639;p5"/>
                <p:cNvSpPr/>
                <p:nvPr/>
              </p:nvSpPr>
              <p:spPr>
                <a:xfrm>
                  <a:off x="1093681" y="1019184"/>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0" name="Google Shape;640;p5"/>
                <p:cNvSpPr/>
                <p:nvPr/>
              </p:nvSpPr>
              <p:spPr>
                <a:xfrm>
                  <a:off x="1461806" y="1019184"/>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1" name="Google Shape;641;p5"/>
                <p:cNvSpPr/>
                <p:nvPr/>
              </p:nvSpPr>
              <p:spPr>
                <a:xfrm>
                  <a:off x="1277746" y="1019184"/>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42" name="Google Shape;642;p5"/>
              <p:cNvGrpSpPr/>
              <p:nvPr/>
            </p:nvGrpSpPr>
            <p:grpSpPr>
              <a:xfrm>
                <a:off x="970975" y="1370788"/>
                <a:ext cx="619553" cy="6011"/>
                <a:chOff x="970975" y="1370788"/>
                <a:chExt cx="619553" cy="6011"/>
              </a:xfrm>
            </p:grpSpPr>
            <p:sp>
              <p:nvSpPr>
                <p:cNvPr id="643" name="Google Shape;643;p5"/>
                <p:cNvSpPr/>
                <p:nvPr/>
              </p:nvSpPr>
              <p:spPr>
                <a:xfrm>
                  <a:off x="970975" y="1370788"/>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4" name="Google Shape;644;p5"/>
                <p:cNvSpPr/>
                <p:nvPr/>
              </p:nvSpPr>
              <p:spPr>
                <a:xfrm>
                  <a:off x="1339099" y="1370788"/>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5" name="Google Shape;645;p5"/>
                <p:cNvSpPr/>
                <p:nvPr/>
              </p:nvSpPr>
              <p:spPr>
                <a:xfrm>
                  <a:off x="1155035" y="1370788"/>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6" name="Google Shape;646;p5"/>
                <p:cNvSpPr/>
                <p:nvPr/>
              </p:nvSpPr>
              <p:spPr>
                <a:xfrm>
                  <a:off x="1523159" y="1370788"/>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7" name="Google Shape;647;p5"/>
                <p:cNvSpPr/>
                <p:nvPr/>
              </p:nvSpPr>
              <p:spPr>
                <a:xfrm>
                  <a:off x="1032328" y="1370788"/>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8" name="Google Shape;648;p5"/>
                <p:cNvSpPr/>
                <p:nvPr/>
              </p:nvSpPr>
              <p:spPr>
                <a:xfrm>
                  <a:off x="1400452" y="1370788"/>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9" name="Google Shape;649;p5"/>
                <p:cNvSpPr/>
                <p:nvPr/>
              </p:nvSpPr>
              <p:spPr>
                <a:xfrm>
                  <a:off x="1216388" y="1370788"/>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0" name="Google Shape;650;p5"/>
                <p:cNvSpPr/>
                <p:nvPr/>
              </p:nvSpPr>
              <p:spPr>
                <a:xfrm>
                  <a:off x="1584513" y="1370788"/>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1" name="Google Shape;651;p5"/>
                <p:cNvSpPr/>
                <p:nvPr/>
              </p:nvSpPr>
              <p:spPr>
                <a:xfrm>
                  <a:off x="1093681" y="1370788"/>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2" name="Google Shape;652;p5"/>
                <p:cNvSpPr/>
                <p:nvPr/>
              </p:nvSpPr>
              <p:spPr>
                <a:xfrm>
                  <a:off x="1461806" y="1370788"/>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3" name="Google Shape;653;p5"/>
                <p:cNvSpPr/>
                <p:nvPr/>
              </p:nvSpPr>
              <p:spPr>
                <a:xfrm>
                  <a:off x="1277746" y="1370788"/>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54" name="Google Shape;654;p5"/>
              <p:cNvGrpSpPr/>
              <p:nvPr/>
            </p:nvGrpSpPr>
            <p:grpSpPr>
              <a:xfrm>
                <a:off x="970975" y="1194986"/>
                <a:ext cx="619553" cy="6011"/>
                <a:chOff x="970975" y="1194986"/>
                <a:chExt cx="619553" cy="6011"/>
              </a:xfrm>
            </p:grpSpPr>
            <p:sp>
              <p:nvSpPr>
                <p:cNvPr id="655" name="Google Shape;655;p5"/>
                <p:cNvSpPr/>
                <p:nvPr/>
              </p:nvSpPr>
              <p:spPr>
                <a:xfrm>
                  <a:off x="970975" y="119498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6" name="Google Shape;656;p5"/>
                <p:cNvSpPr/>
                <p:nvPr/>
              </p:nvSpPr>
              <p:spPr>
                <a:xfrm>
                  <a:off x="1339099" y="119498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7" name="Google Shape;657;p5"/>
                <p:cNvSpPr/>
                <p:nvPr/>
              </p:nvSpPr>
              <p:spPr>
                <a:xfrm>
                  <a:off x="1155035" y="1194986"/>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8" name="Google Shape;658;p5"/>
                <p:cNvSpPr/>
                <p:nvPr/>
              </p:nvSpPr>
              <p:spPr>
                <a:xfrm>
                  <a:off x="1523159" y="119498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9" name="Google Shape;659;p5"/>
                <p:cNvSpPr/>
                <p:nvPr/>
              </p:nvSpPr>
              <p:spPr>
                <a:xfrm>
                  <a:off x="1032328" y="1194986"/>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7"/>
                        <a:pt x="4667"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0" name="Google Shape;660;p5"/>
                <p:cNvSpPr/>
                <p:nvPr/>
              </p:nvSpPr>
              <p:spPr>
                <a:xfrm>
                  <a:off x="1400452" y="1194986"/>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7"/>
                        <a:pt x="4668"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1" name="Google Shape;661;p5"/>
                <p:cNvSpPr/>
                <p:nvPr/>
              </p:nvSpPr>
              <p:spPr>
                <a:xfrm>
                  <a:off x="1216388" y="1194986"/>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2" name="Google Shape;662;p5"/>
                <p:cNvSpPr/>
                <p:nvPr/>
              </p:nvSpPr>
              <p:spPr>
                <a:xfrm>
                  <a:off x="1584513" y="119498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3" name="Google Shape;663;p5"/>
                <p:cNvSpPr/>
                <p:nvPr/>
              </p:nvSpPr>
              <p:spPr>
                <a:xfrm>
                  <a:off x="1093681" y="1194986"/>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4" name="Google Shape;664;p5"/>
                <p:cNvSpPr/>
                <p:nvPr/>
              </p:nvSpPr>
              <p:spPr>
                <a:xfrm>
                  <a:off x="1461806" y="1194986"/>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5" name="Google Shape;665;p5"/>
                <p:cNvSpPr/>
                <p:nvPr/>
              </p:nvSpPr>
              <p:spPr>
                <a:xfrm>
                  <a:off x="1277746" y="1194986"/>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7"/>
                        <a:pt x="4663"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66" name="Google Shape;666;p5"/>
              <p:cNvGrpSpPr/>
              <p:nvPr/>
            </p:nvGrpSpPr>
            <p:grpSpPr>
              <a:xfrm>
                <a:off x="970975" y="1546590"/>
                <a:ext cx="619553" cy="6011"/>
                <a:chOff x="970975" y="1546590"/>
                <a:chExt cx="619553" cy="6011"/>
              </a:xfrm>
            </p:grpSpPr>
            <p:sp>
              <p:nvSpPr>
                <p:cNvPr id="667" name="Google Shape;667;p5"/>
                <p:cNvSpPr/>
                <p:nvPr/>
              </p:nvSpPr>
              <p:spPr>
                <a:xfrm>
                  <a:off x="970975" y="1546590"/>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8" name="Google Shape;668;p5"/>
                <p:cNvSpPr/>
                <p:nvPr/>
              </p:nvSpPr>
              <p:spPr>
                <a:xfrm>
                  <a:off x="1339099" y="1546590"/>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9" name="Google Shape;669;p5"/>
                <p:cNvSpPr/>
                <p:nvPr/>
              </p:nvSpPr>
              <p:spPr>
                <a:xfrm>
                  <a:off x="1155035" y="1546590"/>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0" name="Google Shape;670;p5"/>
                <p:cNvSpPr/>
                <p:nvPr/>
              </p:nvSpPr>
              <p:spPr>
                <a:xfrm>
                  <a:off x="1523159" y="1546590"/>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1" name="Google Shape;671;p5"/>
                <p:cNvSpPr/>
                <p:nvPr/>
              </p:nvSpPr>
              <p:spPr>
                <a:xfrm>
                  <a:off x="1032328" y="1546590"/>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8"/>
                        <a:pt x="4667"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2" name="Google Shape;672;p5"/>
                <p:cNvSpPr/>
                <p:nvPr/>
              </p:nvSpPr>
              <p:spPr>
                <a:xfrm>
                  <a:off x="1400452" y="1546590"/>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8"/>
                        <a:pt x="4668"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3" name="Google Shape;673;p5"/>
                <p:cNvSpPr/>
                <p:nvPr/>
              </p:nvSpPr>
              <p:spPr>
                <a:xfrm>
                  <a:off x="1216388" y="1546590"/>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4" name="Google Shape;674;p5"/>
                <p:cNvSpPr/>
                <p:nvPr/>
              </p:nvSpPr>
              <p:spPr>
                <a:xfrm>
                  <a:off x="1584513" y="1546590"/>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5" name="Google Shape;675;p5"/>
                <p:cNvSpPr/>
                <p:nvPr/>
              </p:nvSpPr>
              <p:spPr>
                <a:xfrm>
                  <a:off x="1093681" y="1546590"/>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6" name="Google Shape;676;p5"/>
                <p:cNvSpPr/>
                <p:nvPr/>
              </p:nvSpPr>
              <p:spPr>
                <a:xfrm>
                  <a:off x="1461806" y="1546590"/>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7" name="Google Shape;677;p5"/>
                <p:cNvSpPr/>
                <p:nvPr/>
              </p:nvSpPr>
              <p:spPr>
                <a:xfrm>
                  <a:off x="1277746" y="1546590"/>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8"/>
                        <a:pt x="4663"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78" name="Google Shape;678;p5"/>
              <p:cNvGrpSpPr/>
              <p:nvPr/>
            </p:nvGrpSpPr>
            <p:grpSpPr>
              <a:xfrm>
                <a:off x="970975" y="1107085"/>
                <a:ext cx="619553" cy="6011"/>
                <a:chOff x="970975" y="1107085"/>
                <a:chExt cx="619553" cy="6011"/>
              </a:xfrm>
            </p:grpSpPr>
            <p:sp>
              <p:nvSpPr>
                <p:cNvPr id="679" name="Google Shape;679;p5"/>
                <p:cNvSpPr/>
                <p:nvPr/>
              </p:nvSpPr>
              <p:spPr>
                <a:xfrm>
                  <a:off x="970975" y="110708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0" name="Google Shape;680;p5"/>
                <p:cNvSpPr/>
                <p:nvPr/>
              </p:nvSpPr>
              <p:spPr>
                <a:xfrm>
                  <a:off x="1339099" y="110708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1" name="Google Shape;681;p5"/>
                <p:cNvSpPr/>
                <p:nvPr/>
              </p:nvSpPr>
              <p:spPr>
                <a:xfrm>
                  <a:off x="1155035" y="1107085"/>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2" name="Google Shape;682;p5"/>
                <p:cNvSpPr/>
                <p:nvPr/>
              </p:nvSpPr>
              <p:spPr>
                <a:xfrm>
                  <a:off x="1523159" y="110708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3" name="Google Shape;683;p5"/>
                <p:cNvSpPr/>
                <p:nvPr/>
              </p:nvSpPr>
              <p:spPr>
                <a:xfrm>
                  <a:off x="1032328" y="1107085"/>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4" name="Google Shape;684;p5"/>
                <p:cNvSpPr/>
                <p:nvPr/>
              </p:nvSpPr>
              <p:spPr>
                <a:xfrm>
                  <a:off x="1400452" y="1107085"/>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5" name="Google Shape;685;p5"/>
                <p:cNvSpPr/>
                <p:nvPr/>
              </p:nvSpPr>
              <p:spPr>
                <a:xfrm>
                  <a:off x="1216388" y="1107085"/>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6" name="Google Shape;686;p5"/>
                <p:cNvSpPr/>
                <p:nvPr/>
              </p:nvSpPr>
              <p:spPr>
                <a:xfrm>
                  <a:off x="1584513" y="110708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7" name="Google Shape;687;p5"/>
                <p:cNvSpPr/>
                <p:nvPr/>
              </p:nvSpPr>
              <p:spPr>
                <a:xfrm>
                  <a:off x="1093681" y="1107085"/>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8" name="Google Shape;688;p5"/>
                <p:cNvSpPr/>
                <p:nvPr/>
              </p:nvSpPr>
              <p:spPr>
                <a:xfrm>
                  <a:off x="1461806" y="1107085"/>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9" name="Google Shape;689;p5"/>
                <p:cNvSpPr/>
                <p:nvPr/>
              </p:nvSpPr>
              <p:spPr>
                <a:xfrm>
                  <a:off x="1277746" y="1107085"/>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690" name="Google Shape;690;p5"/>
              <p:cNvGrpSpPr/>
              <p:nvPr/>
            </p:nvGrpSpPr>
            <p:grpSpPr>
              <a:xfrm>
                <a:off x="970975" y="1458689"/>
                <a:ext cx="619553" cy="6011"/>
                <a:chOff x="970975" y="1458689"/>
                <a:chExt cx="619553" cy="6011"/>
              </a:xfrm>
            </p:grpSpPr>
            <p:sp>
              <p:nvSpPr>
                <p:cNvPr id="691" name="Google Shape;691;p5"/>
                <p:cNvSpPr/>
                <p:nvPr/>
              </p:nvSpPr>
              <p:spPr>
                <a:xfrm>
                  <a:off x="970975" y="145868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2" name="Google Shape;692;p5"/>
                <p:cNvSpPr/>
                <p:nvPr/>
              </p:nvSpPr>
              <p:spPr>
                <a:xfrm>
                  <a:off x="1339099" y="145868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3" name="Google Shape;693;p5"/>
                <p:cNvSpPr/>
                <p:nvPr/>
              </p:nvSpPr>
              <p:spPr>
                <a:xfrm>
                  <a:off x="1155035" y="1458689"/>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4" name="Google Shape;694;p5"/>
                <p:cNvSpPr/>
                <p:nvPr/>
              </p:nvSpPr>
              <p:spPr>
                <a:xfrm>
                  <a:off x="1523159" y="145868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5" name="Google Shape;695;p5"/>
                <p:cNvSpPr/>
                <p:nvPr/>
              </p:nvSpPr>
              <p:spPr>
                <a:xfrm>
                  <a:off x="1032328" y="1458689"/>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6" name="Google Shape;696;p5"/>
                <p:cNvSpPr/>
                <p:nvPr/>
              </p:nvSpPr>
              <p:spPr>
                <a:xfrm>
                  <a:off x="1400452" y="1458689"/>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7" name="Google Shape;697;p5"/>
                <p:cNvSpPr/>
                <p:nvPr/>
              </p:nvSpPr>
              <p:spPr>
                <a:xfrm>
                  <a:off x="1216388" y="1458689"/>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8" name="Google Shape;698;p5"/>
                <p:cNvSpPr/>
                <p:nvPr/>
              </p:nvSpPr>
              <p:spPr>
                <a:xfrm>
                  <a:off x="1584513" y="145868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9" name="Google Shape;699;p5"/>
                <p:cNvSpPr/>
                <p:nvPr/>
              </p:nvSpPr>
              <p:spPr>
                <a:xfrm>
                  <a:off x="1093681" y="1458689"/>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0" name="Google Shape;700;p5"/>
                <p:cNvSpPr/>
                <p:nvPr/>
              </p:nvSpPr>
              <p:spPr>
                <a:xfrm>
                  <a:off x="1461806" y="1458689"/>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1" name="Google Shape;701;p5"/>
                <p:cNvSpPr/>
                <p:nvPr/>
              </p:nvSpPr>
              <p:spPr>
                <a:xfrm>
                  <a:off x="1277746" y="1458689"/>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02" name="Google Shape;702;p5"/>
              <p:cNvGrpSpPr/>
              <p:nvPr/>
            </p:nvGrpSpPr>
            <p:grpSpPr>
              <a:xfrm>
                <a:off x="970975" y="1282887"/>
                <a:ext cx="619553" cy="6011"/>
                <a:chOff x="970975" y="1282887"/>
                <a:chExt cx="619553" cy="6011"/>
              </a:xfrm>
            </p:grpSpPr>
            <p:sp>
              <p:nvSpPr>
                <p:cNvPr id="703" name="Google Shape;703;p5"/>
                <p:cNvSpPr/>
                <p:nvPr/>
              </p:nvSpPr>
              <p:spPr>
                <a:xfrm>
                  <a:off x="970975" y="128288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4" name="Google Shape;704;p5"/>
                <p:cNvSpPr/>
                <p:nvPr/>
              </p:nvSpPr>
              <p:spPr>
                <a:xfrm>
                  <a:off x="1339099" y="128288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5" name="Google Shape;705;p5"/>
                <p:cNvSpPr/>
                <p:nvPr/>
              </p:nvSpPr>
              <p:spPr>
                <a:xfrm>
                  <a:off x="1155035" y="1282887"/>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6" name="Google Shape;706;p5"/>
                <p:cNvSpPr/>
                <p:nvPr/>
              </p:nvSpPr>
              <p:spPr>
                <a:xfrm>
                  <a:off x="1523159" y="128288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7" name="Google Shape;707;p5"/>
                <p:cNvSpPr/>
                <p:nvPr/>
              </p:nvSpPr>
              <p:spPr>
                <a:xfrm>
                  <a:off x="1032328" y="1282887"/>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8" name="Google Shape;708;p5"/>
                <p:cNvSpPr/>
                <p:nvPr/>
              </p:nvSpPr>
              <p:spPr>
                <a:xfrm>
                  <a:off x="1400452" y="1282887"/>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9" name="Google Shape;709;p5"/>
                <p:cNvSpPr/>
                <p:nvPr/>
              </p:nvSpPr>
              <p:spPr>
                <a:xfrm>
                  <a:off x="1216388" y="1282887"/>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0" name="Google Shape;710;p5"/>
                <p:cNvSpPr/>
                <p:nvPr/>
              </p:nvSpPr>
              <p:spPr>
                <a:xfrm>
                  <a:off x="1584513" y="128288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1" name="Google Shape;711;p5"/>
                <p:cNvSpPr/>
                <p:nvPr/>
              </p:nvSpPr>
              <p:spPr>
                <a:xfrm>
                  <a:off x="1093681" y="1282887"/>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2" name="Google Shape;712;p5"/>
                <p:cNvSpPr/>
                <p:nvPr/>
              </p:nvSpPr>
              <p:spPr>
                <a:xfrm>
                  <a:off x="1461806" y="1282887"/>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3" name="Google Shape;713;p5"/>
                <p:cNvSpPr/>
                <p:nvPr/>
              </p:nvSpPr>
              <p:spPr>
                <a:xfrm>
                  <a:off x="1277746" y="1282887"/>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714" name="Google Shape;714;p5"/>
          <p:cNvGrpSpPr/>
          <p:nvPr/>
        </p:nvGrpSpPr>
        <p:grpSpPr>
          <a:xfrm>
            <a:off x="1909833" y="1402174"/>
            <a:ext cx="292694" cy="292703"/>
            <a:chOff x="2611906" y="2263504"/>
            <a:chExt cx="155788" cy="155784"/>
          </a:xfrm>
        </p:grpSpPr>
        <p:sp>
          <p:nvSpPr>
            <p:cNvPr id="715" name="Google Shape;715;p5"/>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lt2"/>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716" name="Google Shape;716;p5"/>
            <p:cNvGrpSpPr/>
            <p:nvPr/>
          </p:nvGrpSpPr>
          <p:grpSpPr>
            <a:xfrm>
              <a:off x="2611951" y="2265537"/>
              <a:ext cx="155743" cy="153751"/>
              <a:chOff x="2611951" y="2265537"/>
              <a:chExt cx="155743" cy="153751"/>
            </a:xfrm>
          </p:grpSpPr>
          <p:sp>
            <p:nvSpPr>
              <p:cNvPr id="717" name="Google Shape;717;p5"/>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8" name="Google Shape;718;p5"/>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19" name="Google Shape;719;p5"/>
            <p:cNvGrpSpPr/>
            <p:nvPr/>
          </p:nvGrpSpPr>
          <p:grpSpPr>
            <a:xfrm>
              <a:off x="2613008" y="2263792"/>
              <a:ext cx="133689" cy="128228"/>
              <a:chOff x="2613008" y="2263792"/>
              <a:chExt cx="133689" cy="128228"/>
            </a:xfrm>
          </p:grpSpPr>
          <p:sp>
            <p:nvSpPr>
              <p:cNvPr id="720" name="Google Shape;720;p5"/>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1" name="Google Shape;721;p5"/>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722" name="Google Shape;722;p5"/>
          <p:cNvGrpSpPr/>
          <p:nvPr/>
        </p:nvGrpSpPr>
        <p:grpSpPr>
          <a:xfrm flipH="1">
            <a:off x="120903" y="2898086"/>
            <a:ext cx="2883711" cy="4386813"/>
            <a:chOff x="9417088" y="2725186"/>
            <a:chExt cx="2883711" cy="4386813"/>
          </a:xfrm>
        </p:grpSpPr>
        <p:pic>
          <p:nvPicPr>
            <p:cNvPr id="723" name="Google Shape;723;p5"/>
            <p:cNvPicPr preferRelativeResize="0"/>
            <p:nvPr/>
          </p:nvPicPr>
          <p:blipFill rotWithShape="1">
            <a:blip r:embed="rId2">
              <a:alphaModFix/>
            </a:blip>
            <a:srcRect b="0" l="62409" r="10394" t="0"/>
            <a:stretch/>
          </p:blipFill>
          <p:spPr>
            <a:xfrm>
              <a:off x="10592021" y="3079196"/>
              <a:ext cx="1646789" cy="4032803"/>
            </a:xfrm>
            <a:custGeom>
              <a:rect b="b" l="l" r="r" t="t"/>
              <a:pathLst>
                <a:path extrusionOk="0" h="2927625" w="4391438">
                  <a:moveTo>
                    <a:pt x="-129" y="208"/>
                  </a:moveTo>
                  <a:lnTo>
                    <a:pt x="4391310" y="208"/>
                  </a:lnTo>
                  <a:lnTo>
                    <a:pt x="4391310" y="2927834"/>
                  </a:lnTo>
                  <a:lnTo>
                    <a:pt x="-129" y="2927834"/>
                  </a:lnTo>
                  <a:close/>
                </a:path>
              </a:pathLst>
            </a:custGeom>
            <a:noFill/>
            <a:ln>
              <a:noFill/>
            </a:ln>
            <a:effectLst>
              <a:outerShdw blurRad="50800" rotWithShape="0" algn="bl" dir="18900000" dist="19050">
                <a:srgbClr val="000000">
                  <a:alpha val="40000"/>
                </a:srgbClr>
              </a:outerShdw>
            </a:effectLst>
          </p:spPr>
        </p:pic>
        <p:pic>
          <p:nvPicPr>
            <p:cNvPr id="724" name="Google Shape;724;p5"/>
            <p:cNvPicPr preferRelativeResize="0"/>
            <p:nvPr/>
          </p:nvPicPr>
          <p:blipFill rotWithShape="1">
            <a:blip r:embed="rId2">
              <a:alphaModFix/>
            </a:blip>
            <a:srcRect b="0" l="17977" r="39692" t="0"/>
            <a:stretch/>
          </p:blipFill>
          <p:spPr>
            <a:xfrm rot="280913">
              <a:off x="9581162" y="2822443"/>
              <a:ext cx="2555561" cy="4032246"/>
            </a:xfrm>
            <a:custGeom>
              <a:rect b="b" l="l" r="r" t="t"/>
              <a:pathLst>
                <a:path extrusionOk="0" h="2927625" w="4391438">
                  <a:moveTo>
                    <a:pt x="-129" y="208"/>
                  </a:moveTo>
                  <a:lnTo>
                    <a:pt x="4391310" y="208"/>
                  </a:lnTo>
                  <a:lnTo>
                    <a:pt x="4391310" y="2927834"/>
                  </a:lnTo>
                  <a:lnTo>
                    <a:pt x="-129" y="2927834"/>
                  </a:lnTo>
                  <a:close/>
                </a:path>
              </a:pathLst>
            </a:custGeom>
            <a:noFill/>
            <a:ln>
              <a:noFill/>
            </a:ln>
            <a:effectLst>
              <a:outerShdw blurRad="50800" rotWithShape="0" algn="bl" dir="18900000" dist="19050">
                <a:srgbClr val="000000">
                  <a:alpha val="40000"/>
                </a:srgbClr>
              </a:outerShdw>
            </a:effectLst>
          </p:spPr>
        </p:pic>
      </p:grpSp>
      <p:sp>
        <p:nvSpPr>
          <p:cNvPr id="725" name="Google Shape;725;p5"/>
          <p:cNvSpPr/>
          <p:nvPr/>
        </p:nvSpPr>
        <p:spPr>
          <a:xfrm rot="2431431">
            <a:off x="526870" y="5949494"/>
            <a:ext cx="882938" cy="884254"/>
          </a:xfrm>
          <a:custGeom>
            <a:rect b="b" l="l" r="r" t="t"/>
            <a:pathLst>
              <a:path extrusionOk="0" h="611125" w="628714">
                <a:moveTo>
                  <a:pt x="0" y="455305"/>
                </a:moveTo>
                <a:cubicBezTo>
                  <a:pt x="1012" y="456414"/>
                  <a:pt x="2389" y="458353"/>
                  <a:pt x="3198" y="459061"/>
                </a:cubicBezTo>
                <a:cubicBezTo>
                  <a:pt x="6842" y="462259"/>
                  <a:pt x="13926" y="457398"/>
                  <a:pt x="16962" y="461656"/>
                </a:cubicBezTo>
                <a:cubicBezTo>
                  <a:pt x="19836" y="465733"/>
                  <a:pt x="16193" y="468627"/>
                  <a:pt x="17812" y="471752"/>
                </a:cubicBezTo>
                <a:cubicBezTo>
                  <a:pt x="21536" y="478820"/>
                  <a:pt x="26313" y="472554"/>
                  <a:pt x="29228" y="476606"/>
                </a:cubicBezTo>
                <a:cubicBezTo>
                  <a:pt x="32223" y="480824"/>
                  <a:pt x="28985" y="486580"/>
                  <a:pt x="31819" y="491317"/>
                </a:cubicBezTo>
                <a:cubicBezTo>
                  <a:pt x="35745" y="497915"/>
                  <a:pt x="38862" y="489289"/>
                  <a:pt x="42991" y="494778"/>
                </a:cubicBezTo>
                <a:cubicBezTo>
                  <a:pt x="46513" y="499437"/>
                  <a:pt x="39024" y="502567"/>
                  <a:pt x="43032" y="508784"/>
                </a:cubicBezTo>
                <a:cubicBezTo>
                  <a:pt x="48051" y="516520"/>
                  <a:pt x="54610" y="509865"/>
                  <a:pt x="60317" y="515873"/>
                </a:cubicBezTo>
                <a:cubicBezTo>
                  <a:pt x="65377" y="521216"/>
                  <a:pt x="63677" y="528341"/>
                  <a:pt x="68575" y="534587"/>
                </a:cubicBezTo>
                <a:cubicBezTo>
                  <a:pt x="72786" y="539975"/>
                  <a:pt x="80194" y="543607"/>
                  <a:pt x="83149" y="549970"/>
                </a:cubicBezTo>
                <a:cubicBezTo>
                  <a:pt x="85335" y="554711"/>
                  <a:pt x="80598" y="558010"/>
                  <a:pt x="83189" y="562394"/>
                </a:cubicBezTo>
                <a:cubicBezTo>
                  <a:pt x="90962" y="575477"/>
                  <a:pt x="91407" y="564264"/>
                  <a:pt x="96183" y="565742"/>
                </a:cubicBezTo>
                <a:cubicBezTo>
                  <a:pt x="106344" y="568907"/>
                  <a:pt x="101123" y="580193"/>
                  <a:pt x="104563" y="585383"/>
                </a:cubicBezTo>
                <a:lnTo>
                  <a:pt x="105332" y="586205"/>
                </a:lnTo>
                <a:cubicBezTo>
                  <a:pt x="110676" y="592063"/>
                  <a:pt x="113388" y="586423"/>
                  <a:pt x="118772" y="589638"/>
                </a:cubicBezTo>
                <a:cubicBezTo>
                  <a:pt x="119744" y="590217"/>
                  <a:pt x="122132" y="592994"/>
                  <a:pt x="122254" y="594135"/>
                </a:cubicBezTo>
                <a:cubicBezTo>
                  <a:pt x="122577" y="596758"/>
                  <a:pt x="119177" y="599341"/>
                  <a:pt x="121363" y="602774"/>
                </a:cubicBezTo>
                <a:cubicBezTo>
                  <a:pt x="122294" y="604215"/>
                  <a:pt x="128650" y="607332"/>
                  <a:pt x="134560" y="611125"/>
                </a:cubicBezTo>
                <a:lnTo>
                  <a:pt x="628715" y="143773"/>
                </a:lnTo>
                <a:cubicBezTo>
                  <a:pt x="620537" y="134843"/>
                  <a:pt x="611672" y="126152"/>
                  <a:pt x="605802" y="124334"/>
                </a:cubicBezTo>
                <a:cubicBezTo>
                  <a:pt x="601592" y="123023"/>
                  <a:pt x="582687" y="123334"/>
                  <a:pt x="579530" y="114861"/>
                </a:cubicBezTo>
                <a:cubicBezTo>
                  <a:pt x="578235" y="111485"/>
                  <a:pt x="584833" y="109453"/>
                  <a:pt x="582971" y="105357"/>
                </a:cubicBezTo>
                <a:cubicBezTo>
                  <a:pt x="579166" y="97159"/>
                  <a:pt x="563297" y="103304"/>
                  <a:pt x="557832" y="96333"/>
                </a:cubicBezTo>
                <a:cubicBezTo>
                  <a:pt x="549493" y="85683"/>
                  <a:pt x="555079" y="83412"/>
                  <a:pt x="551436" y="74809"/>
                </a:cubicBezTo>
                <a:cubicBezTo>
                  <a:pt x="547955" y="66563"/>
                  <a:pt x="537389" y="67527"/>
                  <a:pt x="533624" y="63556"/>
                </a:cubicBezTo>
                <a:cubicBezTo>
                  <a:pt x="533462" y="63381"/>
                  <a:pt x="534555" y="59463"/>
                  <a:pt x="534069" y="58447"/>
                </a:cubicBezTo>
                <a:cubicBezTo>
                  <a:pt x="532814" y="55747"/>
                  <a:pt x="515610" y="35215"/>
                  <a:pt x="513667" y="34057"/>
                </a:cubicBezTo>
                <a:cubicBezTo>
                  <a:pt x="510185" y="31976"/>
                  <a:pt x="506907" y="38915"/>
                  <a:pt x="499903" y="31466"/>
                </a:cubicBezTo>
                <a:cubicBezTo>
                  <a:pt x="496260" y="27629"/>
                  <a:pt x="498567" y="25050"/>
                  <a:pt x="497232" y="21483"/>
                </a:cubicBezTo>
                <a:cubicBezTo>
                  <a:pt x="496867" y="20455"/>
                  <a:pt x="488731" y="9975"/>
                  <a:pt x="481444" y="0"/>
                </a:cubicBezTo>
                <a:lnTo>
                  <a:pt x="0" y="455305"/>
                </a:lnTo>
                <a:close/>
              </a:path>
            </a:pathLst>
          </a:custGeom>
          <a:solidFill>
            <a:srgbClr val="BBA28E">
              <a:alpha val="23920"/>
            </a:srgbClr>
          </a:solidFill>
          <a:ln>
            <a:noFill/>
          </a:ln>
          <a:effectLst>
            <a:outerShdw blurRad="38100" rotWithShape="0" algn="tl" dir="27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6" name="Google Shape;726;p5"/>
          <p:cNvSpPr/>
          <p:nvPr/>
        </p:nvSpPr>
        <p:spPr>
          <a:xfrm>
            <a:off x="3818249" y="437040"/>
            <a:ext cx="2320184" cy="2808184"/>
          </a:xfrm>
          <a:custGeom>
            <a:rect b="b" l="l" r="r" t="t"/>
            <a:pathLst>
              <a:path extrusionOk="0" h="695095" w="574303">
                <a:moveTo>
                  <a:pt x="0" y="0"/>
                </a:moveTo>
                <a:lnTo>
                  <a:pt x="574303" y="0"/>
                </a:lnTo>
                <a:lnTo>
                  <a:pt x="574303" y="695095"/>
                </a:lnTo>
                <a:lnTo>
                  <a:pt x="0" y="695095"/>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7" name="Google Shape;727;p5"/>
          <p:cNvSpPr/>
          <p:nvPr>
            <p:ph idx="2" type="pic"/>
          </p:nvPr>
        </p:nvSpPr>
        <p:spPr>
          <a:xfrm>
            <a:off x="3937232" y="587668"/>
            <a:ext cx="2078700" cy="2078700"/>
          </a:xfrm>
          <a:prstGeom prst="rect">
            <a:avLst/>
          </a:prstGeom>
          <a:noFill/>
          <a:ln>
            <a:noFill/>
          </a:ln>
        </p:spPr>
      </p:sp>
      <p:sp>
        <p:nvSpPr>
          <p:cNvPr id="728" name="Google Shape;728;p5"/>
          <p:cNvSpPr/>
          <p:nvPr/>
        </p:nvSpPr>
        <p:spPr>
          <a:xfrm>
            <a:off x="6682137" y="437040"/>
            <a:ext cx="2320184" cy="2808184"/>
          </a:xfrm>
          <a:custGeom>
            <a:rect b="b" l="l" r="r" t="t"/>
            <a:pathLst>
              <a:path extrusionOk="0" h="695095" w="574303">
                <a:moveTo>
                  <a:pt x="0" y="0"/>
                </a:moveTo>
                <a:lnTo>
                  <a:pt x="574303" y="0"/>
                </a:lnTo>
                <a:lnTo>
                  <a:pt x="574303" y="695095"/>
                </a:lnTo>
                <a:lnTo>
                  <a:pt x="0" y="695095"/>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9" name="Google Shape;729;p5"/>
          <p:cNvSpPr/>
          <p:nvPr>
            <p:ph idx="3" type="pic"/>
          </p:nvPr>
        </p:nvSpPr>
        <p:spPr>
          <a:xfrm>
            <a:off x="6801120" y="587668"/>
            <a:ext cx="2078700" cy="2078700"/>
          </a:xfrm>
          <a:prstGeom prst="rect">
            <a:avLst/>
          </a:prstGeom>
          <a:noFill/>
          <a:ln>
            <a:noFill/>
          </a:ln>
        </p:spPr>
      </p:sp>
      <p:sp>
        <p:nvSpPr>
          <p:cNvPr id="730" name="Google Shape;730;p5"/>
          <p:cNvSpPr/>
          <p:nvPr/>
        </p:nvSpPr>
        <p:spPr>
          <a:xfrm>
            <a:off x="9546025" y="437040"/>
            <a:ext cx="2320184" cy="2808184"/>
          </a:xfrm>
          <a:custGeom>
            <a:rect b="b" l="l" r="r" t="t"/>
            <a:pathLst>
              <a:path extrusionOk="0" h="695095" w="574303">
                <a:moveTo>
                  <a:pt x="0" y="0"/>
                </a:moveTo>
                <a:lnTo>
                  <a:pt x="574303" y="0"/>
                </a:lnTo>
                <a:lnTo>
                  <a:pt x="574303" y="695095"/>
                </a:lnTo>
                <a:lnTo>
                  <a:pt x="0" y="695095"/>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1" name="Google Shape;731;p5"/>
          <p:cNvSpPr/>
          <p:nvPr>
            <p:ph idx="4" type="pic"/>
          </p:nvPr>
        </p:nvSpPr>
        <p:spPr>
          <a:xfrm>
            <a:off x="9665008" y="587668"/>
            <a:ext cx="2078700" cy="2078700"/>
          </a:xfrm>
          <a:prstGeom prst="rect">
            <a:avLst/>
          </a:prstGeom>
          <a:noFill/>
          <a:ln>
            <a:noFill/>
          </a:ln>
        </p:spPr>
      </p:sp>
      <p:sp>
        <p:nvSpPr>
          <p:cNvPr id="732" name="Google Shape;732;p5"/>
          <p:cNvSpPr/>
          <p:nvPr/>
        </p:nvSpPr>
        <p:spPr>
          <a:xfrm>
            <a:off x="3818249" y="3612788"/>
            <a:ext cx="2320184" cy="2808184"/>
          </a:xfrm>
          <a:custGeom>
            <a:rect b="b" l="l" r="r" t="t"/>
            <a:pathLst>
              <a:path extrusionOk="0" h="695095" w="574303">
                <a:moveTo>
                  <a:pt x="0" y="0"/>
                </a:moveTo>
                <a:lnTo>
                  <a:pt x="574303" y="0"/>
                </a:lnTo>
                <a:lnTo>
                  <a:pt x="574303" y="695095"/>
                </a:lnTo>
                <a:lnTo>
                  <a:pt x="0" y="695095"/>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3" name="Google Shape;733;p5"/>
          <p:cNvSpPr/>
          <p:nvPr>
            <p:ph idx="5" type="pic"/>
          </p:nvPr>
        </p:nvSpPr>
        <p:spPr>
          <a:xfrm>
            <a:off x="3937232" y="3763417"/>
            <a:ext cx="2078700" cy="2078700"/>
          </a:xfrm>
          <a:prstGeom prst="rect">
            <a:avLst/>
          </a:prstGeom>
          <a:noFill/>
          <a:ln>
            <a:noFill/>
          </a:ln>
        </p:spPr>
      </p:sp>
      <p:sp>
        <p:nvSpPr>
          <p:cNvPr id="734" name="Google Shape;734;p5"/>
          <p:cNvSpPr/>
          <p:nvPr/>
        </p:nvSpPr>
        <p:spPr>
          <a:xfrm>
            <a:off x="6682137" y="3612788"/>
            <a:ext cx="2320184" cy="2808184"/>
          </a:xfrm>
          <a:custGeom>
            <a:rect b="b" l="l" r="r" t="t"/>
            <a:pathLst>
              <a:path extrusionOk="0" h="695095" w="574303">
                <a:moveTo>
                  <a:pt x="0" y="0"/>
                </a:moveTo>
                <a:lnTo>
                  <a:pt x="574303" y="0"/>
                </a:lnTo>
                <a:lnTo>
                  <a:pt x="574303" y="695095"/>
                </a:lnTo>
                <a:lnTo>
                  <a:pt x="0" y="695095"/>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5" name="Google Shape;735;p5"/>
          <p:cNvSpPr/>
          <p:nvPr>
            <p:ph idx="6" type="pic"/>
          </p:nvPr>
        </p:nvSpPr>
        <p:spPr>
          <a:xfrm>
            <a:off x="6801120" y="3763417"/>
            <a:ext cx="2078700" cy="2078700"/>
          </a:xfrm>
          <a:prstGeom prst="rect">
            <a:avLst/>
          </a:prstGeom>
          <a:noFill/>
          <a:ln>
            <a:noFill/>
          </a:ln>
        </p:spPr>
      </p:sp>
      <p:sp>
        <p:nvSpPr>
          <p:cNvPr id="736" name="Google Shape;736;p5"/>
          <p:cNvSpPr/>
          <p:nvPr/>
        </p:nvSpPr>
        <p:spPr>
          <a:xfrm>
            <a:off x="9546025" y="3612788"/>
            <a:ext cx="2320184" cy="2808184"/>
          </a:xfrm>
          <a:custGeom>
            <a:rect b="b" l="l" r="r" t="t"/>
            <a:pathLst>
              <a:path extrusionOk="0" h="695095" w="574303">
                <a:moveTo>
                  <a:pt x="0" y="0"/>
                </a:moveTo>
                <a:lnTo>
                  <a:pt x="574303" y="0"/>
                </a:lnTo>
                <a:lnTo>
                  <a:pt x="574303" y="695095"/>
                </a:lnTo>
                <a:lnTo>
                  <a:pt x="0" y="695095"/>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7" name="Google Shape;737;p5"/>
          <p:cNvSpPr/>
          <p:nvPr>
            <p:ph idx="7" type="pic"/>
          </p:nvPr>
        </p:nvSpPr>
        <p:spPr>
          <a:xfrm>
            <a:off x="9665008" y="3763417"/>
            <a:ext cx="2078700" cy="2078700"/>
          </a:xfrm>
          <a:prstGeom prst="rect">
            <a:avLst/>
          </a:prstGeom>
          <a:noFill/>
          <a:ln>
            <a:noFill/>
          </a:ln>
        </p:spPr>
      </p:sp>
      <p:sp>
        <p:nvSpPr>
          <p:cNvPr id="738" name="Google Shape;738;p5"/>
          <p:cNvSpPr txBox="1"/>
          <p:nvPr>
            <p:ph type="title"/>
          </p:nvPr>
        </p:nvSpPr>
        <p:spPr>
          <a:xfrm>
            <a:off x="888325" y="1695413"/>
            <a:ext cx="2361000" cy="1688100"/>
          </a:xfrm>
          <a:prstGeom prst="rect">
            <a:avLst/>
          </a:prstGeom>
        </p:spPr>
        <p:txBody>
          <a:bodyPr anchorCtr="0" anchor="ctr" bIns="121900" lIns="121900" spcFirstLastPara="1" rIns="121900" wrap="square" tIns="121900">
            <a:normAutofit/>
          </a:bodyPr>
          <a:lstStyle>
            <a:lvl1pPr lvl="0" algn="ctr">
              <a:spcBef>
                <a:spcPts val="0"/>
              </a:spcBef>
              <a:spcAft>
                <a:spcPts val="0"/>
              </a:spcAft>
              <a:buSzPts val="4500"/>
              <a:buNone/>
              <a:defRPr sz="3700"/>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739" name="Google Shape;739;p5"/>
          <p:cNvSpPr txBox="1"/>
          <p:nvPr>
            <p:ph idx="1" type="body"/>
          </p:nvPr>
        </p:nvSpPr>
        <p:spPr>
          <a:xfrm>
            <a:off x="3937251" y="2666363"/>
            <a:ext cx="2078700" cy="533700"/>
          </a:xfrm>
          <a:prstGeom prst="rect">
            <a:avLst/>
          </a:prstGeom>
        </p:spPr>
        <p:txBody>
          <a:bodyPr anchorCtr="0" anchor="ctr" bIns="121900" lIns="121900" spcFirstLastPara="1" rIns="121900" wrap="square" tIns="121900">
            <a:normAutofit/>
          </a:bodyPr>
          <a:lstStyle>
            <a:lvl1pPr indent="-317500" lvl="0" marL="457200" rtl="0" algn="ctr">
              <a:spcBef>
                <a:spcPts val="0"/>
              </a:spcBef>
              <a:spcAft>
                <a:spcPts val="0"/>
              </a:spcAft>
              <a:buSzPts val="1400"/>
              <a:buChar char="●"/>
              <a:defRPr sz="1200"/>
            </a:lvl1pPr>
            <a:lvl2pPr indent="-317500" lvl="1" marL="914400" rtl="0">
              <a:spcBef>
                <a:spcPts val="0"/>
              </a:spcBef>
              <a:spcAft>
                <a:spcPts val="0"/>
              </a:spcAft>
              <a:buSzPts val="1400"/>
              <a:buChar char="○"/>
              <a:defRPr/>
            </a:lvl2pPr>
            <a:lvl3pPr indent="-317500" lvl="2" marL="1371600" rtl="0">
              <a:spcBef>
                <a:spcPts val="0"/>
              </a:spcBef>
              <a:spcAft>
                <a:spcPts val="0"/>
              </a:spcAft>
              <a:buSzPts val="1400"/>
              <a:buChar char="■"/>
              <a:defRPr/>
            </a:lvl3pPr>
            <a:lvl4pPr indent="-317500" lvl="3" marL="1828800" rtl="0">
              <a:spcBef>
                <a:spcPts val="0"/>
              </a:spcBef>
              <a:spcAft>
                <a:spcPts val="0"/>
              </a:spcAft>
              <a:buSzPts val="1400"/>
              <a:buChar char="●"/>
              <a:defRPr/>
            </a:lvl4pPr>
            <a:lvl5pPr indent="-317500" lvl="4" marL="2286000" rtl="0">
              <a:spcBef>
                <a:spcPts val="0"/>
              </a:spcBef>
              <a:spcAft>
                <a:spcPts val="0"/>
              </a:spcAft>
              <a:buSzPts val="1400"/>
              <a:buChar char="○"/>
              <a:defRPr/>
            </a:lvl5pPr>
            <a:lvl6pPr indent="-317500" lvl="5" marL="2743200" rtl="0">
              <a:spcBef>
                <a:spcPts val="0"/>
              </a:spcBef>
              <a:spcAft>
                <a:spcPts val="0"/>
              </a:spcAft>
              <a:buSzPts val="1400"/>
              <a:buChar char="■"/>
              <a:defRPr/>
            </a:lvl6pPr>
            <a:lvl7pPr indent="-317500" lvl="6" marL="3200400" rtl="0">
              <a:spcBef>
                <a:spcPts val="0"/>
              </a:spcBef>
              <a:spcAft>
                <a:spcPts val="0"/>
              </a:spcAft>
              <a:buSzPts val="1400"/>
              <a:buChar char="●"/>
              <a:defRPr/>
            </a:lvl7pPr>
            <a:lvl8pPr indent="-317500" lvl="7" marL="3657600" rtl="0">
              <a:spcBef>
                <a:spcPts val="0"/>
              </a:spcBef>
              <a:spcAft>
                <a:spcPts val="0"/>
              </a:spcAft>
              <a:buSzPts val="1400"/>
              <a:buChar char="○"/>
              <a:defRPr/>
            </a:lvl8pPr>
            <a:lvl9pPr indent="-317500" lvl="8" marL="4114800" rtl="0">
              <a:spcBef>
                <a:spcPts val="0"/>
              </a:spcBef>
              <a:spcAft>
                <a:spcPts val="0"/>
              </a:spcAft>
              <a:buSzPts val="1400"/>
              <a:buChar char="■"/>
              <a:defRPr/>
            </a:lvl9pPr>
          </a:lstStyle>
          <a:p/>
        </p:txBody>
      </p:sp>
      <p:sp>
        <p:nvSpPr>
          <p:cNvPr id="740" name="Google Shape;740;p5"/>
          <p:cNvSpPr txBox="1"/>
          <p:nvPr>
            <p:ph idx="8" type="body"/>
          </p:nvPr>
        </p:nvSpPr>
        <p:spPr>
          <a:xfrm>
            <a:off x="6801125" y="2666363"/>
            <a:ext cx="2078700" cy="533700"/>
          </a:xfrm>
          <a:prstGeom prst="rect">
            <a:avLst/>
          </a:prstGeom>
        </p:spPr>
        <p:txBody>
          <a:bodyPr anchorCtr="0" anchor="ctr" bIns="121900" lIns="121900" spcFirstLastPara="1" rIns="121900" wrap="square" tIns="121900">
            <a:normAutofit/>
          </a:bodyPr>
          <a:lstStyle>
            <a:lvl1pPr indent="-317500" lvl="0" marL="457200" rtl="0" algn="ctr">
              <a:spcBef>
                <a:spcPts val="0"/>
              </a:spcBef>
              <a:spcAft>
                <a:spcPts val="0"/>
              </a:spcAft>
              <a:buSzPts val="1400"/>
              <a:buChar char="●"/>
              <a:defRPr sz="1200"/>
            </a:lvl1pPr>
            <a:lvl2pPr indent="-317500" lvl="1" marL="914400" rtl="0">
              <a:spcBef>
                <a:spcPts val="0"/>
              </a:spcBef>
              <a:spcAft>
                <a:spcPts val="0"/>
              </a:spcAft>
              <a:buSzPts val="1400"/>
              <a:buChar char="○"/>
              <a:defRPr/>
            </a:lvl2pPr>
            <a:lvl3pPr indent="-317500" lvl="2" marL="1371600" rtl="0">
              <a:spcBef>
                <a:spcPts val="0"/>
              </a:spcBef>
              <a:spcAft>
                <a:spcPts val="0"/>
              </a:spcAft>
              <a:buSzPts val="1400"/>
              <a:buChar char="■"/>
              <a:defRPr/>
            </a:lvl3pPr>
            <a:lvl4pPr indent="-317500" lvl="3" marL="1828800" rtl="0">
              <a:spcBef>
                <a:spcPts val="0"/>
              </a:spcBef>
              <a:spcAft>
                <a:spcPts val="0"/>
              </a:spcAft>
              <a:buSzPts val="1400"/>
              <a:buChar char="●"/>
              <a:defRPr/>
            </a:lvl4pPr>
            <a:lvl5pPr indent="-317500" lvl="4" marL="2286000" rtl="0">
              <a:spcBef>
                <a:spcPts val="0"/>
              </a:spcBef>
              <a:spcAft>
                <a:spcPts val="0"/>
              </a:spcAft>
              <a:buSzPts val="1400"/>
              <a:buChar char="○"/>
              <a:defRPr/>
            </a:lvl5pPr>
            <a:lvl6pPr indent="-317500" lvl="5" marL="2743200" rtl="0">
              <a:spcBef>
                <a:spcPts val="0"/>
              </a:spcBef>
              <a:spcAft>
                <a:spcPts val="0"/>
              </a:spcAft>
              <a:buSzPts val="1400"/>
              <a:buChar char="■"/>
              <a:defRPr/>
            </a:lvl6pPr>
            <a:lvl7pPr indent="-317500" lvl="6" marL="3200400" rtl="0">
              <a:spcBef>
                <a:spcPts val="0"/>
              </a:spcBef>
              <a:spcAft>
                <a:spcPts val="0"/>
              </a:spcAft>
              <a:buSzPts val="1400"/>
              <a:buChar char="●"/>
              <a:defRPr/>
            </a:lvl7pPr>
            <a:lvl8pPr indent="-317500" lvl="7" marL="3657600" rtl="0">
              <a:spcBef>
                <a:spcPts val="0"/>
              </a:spcBef>
              <a:spcAft>
                <a:spcPts val="0"/>
              </a:spcAft>
              <a:buSzPts val="1400"/>
              <a:buChar char="○"/>
              <a:defRPr/>
            </a:lvl8pPr>
            <a:lvl9pPr indent="-317500" lvl="8" marL="4114800" rtl="0">
              <a:spcBef>
                <a:spcPts val="0"/>
              </a:spcBef>
              <a:spcAft>
                <a:spcPts val="0"/>
              </a:spcAft>
              <a:buSzPts val="1400"/>
              <a:buChar char="■"/>
              <a:defRPr/>
            </a:lvl9pPr>
          </a:lstStyle>
          <a:p/>
        </p:txBody>
      </p:sp>
      <p:sp>
        <p:nvSpPr>
          <p:cNvPr id="741" name="Google Shape;741;p5"/>
          <p:cNvSpPr txBox="1"/>
          <p:nvPr>
            <p:ph idx="9" type="body"/>
          </p:nvPr>
        </p:nvSpPr>
        <p:spPr>
          <a:xfrm>
            <a:off x="9664999" y="2666363"/>
            <a:ext cx="2078700" cy="533700"/>
          </a:xfrm>
          <a:prstGeom prst="rect">
            <a:avLst/>
          </a:prstGeom>
        </p:spPr>
        <p:txBody>
          <a:bodyPr anchorCtr="0" anchor="ctr" bIns="121900" lIns="121900" spcFirstLastPara="1" rIns="121900" wrap="square" tIns="121900">
            <a:normAutofit/>
          </a:bodyPr>
          <a:lstStyle>
            <a:lvl1pPr indent="-317500" lvl="0" marL="457200" rtl="0" algn="ctr">
              <a:spcBef>
                <a:spcPts val="0"/>
              </a:spcBef>
              <a:spcAft>
                <a:spcPts val="0"/>
              </a:spcAft>
              <a:buSzPts val="1400"/>
              <a:buChar char="●"/>
              <a:defRPr sz="1200"/>
            </a:lvl1pPr>
            <a:lvl2pPr indent="-317500" lvl="1" marL="914400" rtl="0">
              <a:spcBef>
                <a:spcPts val="0"/>
              </a:spcBef>
              <a:spcAft>
                <a:spcPts val="0"/>
              </a:spcAft>
              <a:buSzPts val="1400"/>
              <a:buChar char="○"/>
              <a:defRPr/>
            </a:lvl2pPr>
            <a:lvl3pPr indent="-317500" lvl="2" marL="1371600" rtl="0">
              <a:spcBef>
                <a:spcPts val="0"/>
              </a:spcBef>
              <a:spcAft>
                <a:spcPts val="0"/>
              </a:spcAft>
              <a:buSzPts val="1400"/>
              <a:buChar char="■"/>
              <a:defRPr/>
            </a:lvl3pPr>
            <a:lvl4pPr indent="-317500" lvl="3" marL="1828800" rtl="0">
              <a:spcBef>
                <a:spcPts val="0"/>
              </a:spcBef>
              <a:spcAft>
                <a:spcPts val="0"/>
              </a:spcAft>
              <a:buSzPts val="1400"/>
              <a:buChar char="●"/>
              <a:defRPr/>
            </a:lvl4pPr>
            <a:lvl5pPr indent="-317500" lvl="4" marL="2286000" rtl="0">
              <a:spcBef>
                <a:spcPts val="0"/>
              </a:spcBef>
              <a:spcAft>
                <a:spcPts val="0"/>
              </a:spcAft>
              <a:buSzPts val="1400"/>
              <a:buChar char="○"/>
              <a:defRPr/>
            </a:lvl5pPr>
            <a:lvl6pPr indent="-317500" lvl="5" marL="2743200" rtl="0">
              <a:spcBef>
                <a:spcPts val="0"/>
              </a:spcBef>
              <a:spcAft>
                <a:spcPts val="0"/>
              </a:spcAft>
              <a:buSzPts val="1400"/>
              <a:buChar char="■"/>
              <a:defRPr/>
            </a:lvl6pPr>
            <a:lvl7pPr indent="-317500" lvl="6" marL="3200400" rtl="0">
              <a:spcBef>
                <a:spcPts val="0"/>
              </a:spcBef>
              <a:spcAft>
                <a:spcPts val="0"/>
              </a:spcAft>
              <a:buSzPts val="1400"/>
              <a:buChar char="●"/>
              <a:defRPr/>
            </a:lvl7pPr>
            <a:lvl8pPr indent="-317500" lvl="7" marL="3657600" rtl="0">
              <a:spcBef>
                <a:spcPts val="0"/>
              </a:spcBef>
              <a:spcAft>
                <a:spcPts val="0"/>
              </a:spcAft>
              <a:buSzPts val="1400"/>
              <a:buChar char="○"/>
              <a:defRPr/>
            </a:lvl8pPr>
            <a:lvl9pPr indent="-317500" lvl="8" marL="4114800" rtl="0">
              <a:spcBef>
                <a:spcPts val="0"/>
              </a:spcBef>
              <a:spcAft>
                <a:spcPts val="0"/>
              </a:spcAft>
              <a:buSzPts val="1400"/>
              <a:buChar char="■"/>
              <a:defRPr/>
            </a:lvl9pPr>
          </a:lstStyle>
          <a:p/>
        </p:txBody>
      </p:sp>
      <p:sp>
        <p:nvSpPr>
          <p:cNvPr id="742" name="Google Shape;742;p5"/>
          <p:cNvSpPr txBox="1"/>
          <p:nvPr>
            <p:ph idx="13" type="body"/>
          </p:nvPr>
        </p:nvSpPr>
        <p:spPr>
          <a:xfrm>
            <a:off x="3937257" y="5842111"/>
            <a:ext cx="2078700" cy="533700"/>
          </a:xfrm>
          <a:prstGeom prst="rect">
            <a:avLst/>
          </a:prstGeom>
        </p:spPr>
        <p:txBody>
          <a:bodyPr anchorCtr="0" anchor="ctr" bIns="121900" lIns="121900" spcFirstLastPara="1" rIns="121900" wrap="square" tIns="121900">
            <a:normAutofit/>
          </a:bodyPr>
          <a:lstStyle>
            <a:lvl1pPr indent="-317500" lvl="0" marL="457200" rtl="0" algn="ctr">
              <a:spcBef>
                <a:spcPts val="0"/>
              </a:spcBef>
              <a:spcAft>
                <a:spcPts val="0"/>
              </a:spcAft>
              <a:buSzPts val="1400"/>
              <a:buChar char="●"/>
              <a:defRPr sz="1200"/>
            </a:lvl1pPr>
            <a:lvl2pPr indent="-317500" lvl="1" marL="914400" rtl="0">
              <a:spcBef>
                <a:spcPts val="0"/>
              </a:spcBef>
              <a:spcAft>
                <a:spcPts val="0"/>
              </a:spcAft>
              <a:buSzPts val="1400"/>
              <a:buChar char="○"/>
              <a:defRPr/>
            </a:lvl2pPr>
            <a:lvl3pPr indent="-317500" lvl="2" marL="1371600" rtl="0">
              <a:spcBef>
                <a:spcPts val="0"/>
              </a:spcBef>
              <a:spcAft>
                <a:spcPts val="0"/>
              </a:spcAft>
              <a:buSzPts val="1400"/>
              <a:buChar char="■"/>
              <a:defRPr/>
            </a:lvl3pPr>
            <a:lvl4pPr indent="-317500" lvl="3" marL="1828800" rtl="0">
              <a:spcBef>
                <a:spcPts val="0"/>
              </a:spcBef>
              <a:spcAft>
                <a:spcPts val="0"/>
              </a:spcAft>
              <a:buSzPts val="1400"/>
              <a:buChar char="●"/>
              <a:defRPr/>
            </a:lvl4pPr>
            <a:lvl5pPr indent="-317500" lvl="4" marL="2286000" rtl="0">
              <a:spcBef>
                <a:spcPts val="0"/>
              </a:spcBef>
              <a:spcAft>
                <a:spcPts val="0"/>
              </a:spcAft>
              <a:buSzPts val="1400"/>
              <a:buChar char="○"/>
              <a:defRPr/>
            </a:lvl5pPr>
            <a:lvl6pPr indent="-317500" lvl="5" marL="2743200" rtl="0">
              <a:spcBef>
                <a:spcPts val="0"/>
              </a:spcBef>
              <a:spcAft>
                <a:spcPts val="0"/>
              </a:spcAft>
              <a:buSzPts val="1400"/>
              <a:buChar char="■"/>
              <a:defRPr/>
            </a:lvl6pPr>
            <a:lvl7pPr indent="-317500" lvl="6" marL="3200400" rtl="0">
              <a:spcBef>
                <a:spcPts val="0"/>
              </a:spcBef>
              <a:spcAft>
                <a:spcPts val="0"/>
              </a:spcAft>
              <a:buSzPts val="1400"/>
              <a:buChar char="●"/>
              <a:defRPr/>
            </a:lvl7pPr>
            <a:lvl8pPr indent="-317500" lvl="7" marL="3657600" rtl="0">
              <a:spcBef>
                <a:spcPts val="0"/>
              </a:spcBef>
              <a:spcAft>
                <a:spcPts val="0"/>
              </a:spcAft>
              <a:buSzPts val="1400"/>
              <a:buChar char="○"/>
              <a:defRPr/>
            </a:lvl8pPr>
            <a:lvl9pPr indent="-317500" lvl="8" marL="4114800" rtl="0">
              <a:spcBef>
                <a:spcPts val="0"/>
              </a:spcBef>
              <a:spcAft>
                <a:spcPts val="0"/>
              </a:spcAft>
              <a:buSzPts val="1400"/>
              <a:buChar char="■"/>
              <a:defRPr/>
            </a:lvl9pPr>
          </a:lstStyle>
          <a:p/>
        </p:txBody>
      </p:sp>
      <p:sp>
        <p:nvSpPr>
          <p:cNvPr id="743" name="Google Shape;743;p5"/>
          <p:cNvSpPr txBox="1"/>
          <p:nvPr>
            <p:ph idx="14" type="body"/>
          </p:nvPr>
        </p:nvSpPr>
        <p:spPr>
          <a:xfrm>
            <a:off x="6801131" y="5842112"/>
            <a:ext cx="2078700" cy="533700"/>
          </a:xfrm>
          <a:prstGeom prst="rect">
            <a:avLst/>
          </a:prstGeom>
        </p:spPr>
        <p:txBody>
          <a:bodyPr anchorCtr="0" anchor="ctr" bIns="121900" lIns="121900" spcFirstLastPara="1" rIns="121900" wrap="square" tIns="121900">
            <a:normAutofit/>
          </a:bodyPr>
          <a:lstStyle>
            <a:lvl1pPr indent="-317500" lvl="0" marL="457200" rtl="0" algn="ctr">
              <a:spcBef>
                <a:spcPts val="0"/>
              </a:spcBef>
              <a:spcAft>
                <a:spcPts val="0"/>
              </a:spcAft>
              <a:buSzPts val="1400"/>
              <a:buChar char="●"/>
              <a:defRPr sz="1200"/>
            </a:lvl1pPr>
            <a:lvl2pPr indent="-317500" lvl="1" marL="914400" rtl="0">
              <a:spcBef>
                <a:spcPts val="0"/>
              </a:spcBef>
              <a:spcAft>
                <a:spcPts val="0"/>
              </a:spcAft>
              <a:buSzPts val="1400"/>
              <a:buChar char="○"/>
              <a:defRPr/>
            </a:lvl2pPr>
            <a:lvl3pPr indent="-317500" lvl="2" marL="1371600" rtl="0">
              <a:spcBef>
                <a:spcPts val="0"/>
              </a:spcBef>
              <a:spcAft>
                <a:spcPts val="0"/>
              </a:spcAft>
              <a:buSzPts val="1400"/>
              <a:buChar char="■"/>
              <a:defRPr/>
            </a:lvl3pPr>
            <a:lvl4pPr indent="-317500" lvl="3" marL="1828800" rtl="0">
              <a:spcBef>
                <a:spcPts val="0"/>
              </a:spcBef>
              <a:spcAft>
                <a:spcPts val="0"/>
              </a:spcAft>
              <a:buSzPts val="1400"/>
              <a:buChar char="●"/>
              <a:defRPr/>
            </a:lvl4pPr>
            <a:lvl5pPr indent="-317500" lvl="4" marL="2286000" rtl="0">
              <a:spcBef>
                <a:spcPts val="0"/>
              </a:spcBef>
              <a:spcAft>
                <a:spcPts val="0"/>
              </a:spcAft>
              <a:buSzPts val="1400"/>
              <a:buChar char="○"/>
              <a:defRPr/>
            </a:lvl5pPr>
            <a:lvl6pPr indent="-317500" lvl="5" marL="2743200" rtl="0">
              <a:spcBef>
                <a:spcPts val="0"/>
              </a:spcBef>
              <a:spcAft>
                <a:spcPts val="0"/>
              </a:spcAft>
              <a:buSzPts val="1400"/>
              <a:buChar char="■"/>
              <a:defRPr/>
            </a:lvl6pPr>
            <a:lvl7pPr indent="-317500" lvl="6" marL="3200400" rtl="0">
              <a:spcBef>
                <a:spcPts val="0"/>
              </a:spcBef>
              <a:spcAft>
                <a:spcPts val="0"/>
              </a:spcAft>
              <a:buSzPts val="1400"/>
              <a:buChar char="●"/>
              <a:defRPr/>
            </a:lvl7pPr>
            <a:lvl8pPr indent="-317500" lvl="7" marL="3657600" rtl="0">
              <a:spcBef>
                <a:spcPts val="0"/>
              </a:spcBef>
              <a:spcAft>
                <a:spcPts val="0"/>
              </a:spcAft>
              <a:buSzPts val="1400"/>
              <a:buChar char="○"/>
              <a:defRPr/>
            </a:lvl8pPr>
            <a:lvl9pPr indent="-317500" lvl="8" marL="4114800" rtl="0">
              <a:spcBef>
                <a:spcPts val="0"/>
              </a:spcBef>
              <a:spcAft>
                <a:spcPts val="0"/>
              </a:spcAft>
              <a:buSzPts val="1400"/>
              <a:buChar char="■"/>
              <a:defRPr/>
            </a:lvl9pPr>
          </a:lstStyle>
          <a:p/>
        </p:txBody>
      </p:sp>
      <p:sp>
        <p:nvSpPr>
          <p:cNvPr id="744" name="Google Shape;744;p5"/>
          <p:cNvSpPr txBox="1"/>
          <p:nvPr>
            <p:ph idx="15" type="body"/>
          </p:nvPr>
        </p:nvSpPr>
        <p:spPr>
          <a:xfrm>
            <a:off x="9665005" y="5842111"/>
            <a:ext cx="2078700" cy="533700"/>
          </a:xfrm>
          <a:prstGeom prst="rect">
            <a:avLst/>
          </a:prstGeom>
        </p:spPr>
        <p:txBody>
          <a:bodyPr anchorCtr="0" anchor="ctr" bIns="121900" lIns="121900" spcFirstLastPara="1" rIns="121900" wrap="square" tIns="121900">
            <a:normAutofit/>
          </a:bodyPr>
          <a:lstStyle>
            <a:lvl1pPr indent="-317500" lvl="0" marL="457200" rtl="0" algn="ctr">
              <a:spcBef>
                <a:spcPts val="0"/>
              </a:spcBef>
              <a:spcAft>
                <a:spcPts val="0"/>
              </a:spcAft>
              <a:buSzPts val="1400"/>
              <a:buChar char="●"/>
              <a:defRPr sz="1200"/>
            </a:lvl1pPr>
            <a:lvl2pPr indent="-317500" lvl="1" marL="914400" rtl="0">
              <a:spcBef>
                <a:spcPts val="0"/>
              </a:spcBef>
              <a:spcAft>
                <a:spcPts val="0"/>
              </a:spcAft>
              <a:buSzPts val="1400"/>
              <a:buChar char="○"/>
              <a:defRPr/>
            </a:lvl2pPr>
            <a:lvl3pPr indent="-317500" lvl="2" marL="1371600" rtl="0">
              <a:spcBef>
                <a:spcPts val="0"/>
              </a:spcBef>
              <a:spcAft>
                <a:spcPts val="0"/>
              </a:spcAft>
              <a:buSzPts val="1400"/>
              <a:buChar char="■"/>
              <a:defRPr/>
            </a:lvl3pPr>
            <a:lvl4pPr indent="-317500" lvl="3" marL="1828800" rtl="0">
              <a:spcBef>
                <a:spcPts val="0"/>
              </a:spcBef>
              <a:spcAft>
                <a:spcPts val="0"/>
              </a:spcAft>
              <a:buSzPts val="1400"/>
              <a:buChar char="●"/>
              <a:defRPr/>
            </a:lvl4pPr>
            <a:lvl5pPr indent="-317500" lvl="4" marL="2286000" rtl="0">
              <a:spcBef>
                <a:spcPts val="0"/>
              </a:spcBef>
              <a:spcAft>
                <a:spcPts val="0"/>
              </a:spcAft>
              <a:buSzPts val="1400"/>
              <a:buChar char="○"/>
              <a:defRPr/>
            </a:lvl5pPr>
            <a:lvl6pPr indent="-317500" lvl="5" marL="2743200" rtl="0">
              <a:spcBef>
                <a:spcPts val="0"/>
              </a:spcBef>
              <a:spcAft>
                <a:spcPts val="0"/>
              </a:spcAft>
              <a:buSzPts val="1400"/>
              <a:buChar char="■"/>
              <a:defRPr/>
            </a:lvl6pPr>
            <a:lvl7pPr indent="-317500" lvl="6" marL="3200400" rtl="0">
              <a:spcBef>
                <a:spcPts val="0"/>
              </a:spcBef>
              <a:spcAft>
                <a:spcPts val="0"/>
              </a:spcAft>
              <a:buSzPts val="1400"/>
              <a:buChar char="●"/>
              <a:defRPr/>
            </a:lvl7pPr>
            <a:lvl8pPr indent="-317500" lvl="7" marL="3657600" rtl="0">
              <a:spcBef>
                <a:spcPts val="0"/>
              </a:spcBef>
              <a:spcAft>
                <a:spcPts val="0"/>
              </a:spcAft>
              <a:buSzPts val="1400"/>
              <a:buChar char="○"/>
              <a:defRPr/>
            </a:lvl8pPr>
            <a:lvl9pPr indent="-317500" lvl="8" marL="4114800" rtl="0">
              <a:spcBef>
                <a:spcPts val="0"/>
              </a:spcBef>
              <a:spcAft>
                <a:spcPts val="0"/>
              </a:spcAft>
              <a:buSzPts val="1400"/>
              <a:buChar char="■"/>
              <a:defRPr/>
            </a:lvl9pPr>
          </a:lstStyle>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ubtitle and text">
  <p:cSld name="CUSTOM_2">
    <p:spTree>
      <p:nvGrpSpPr>
        <p:cNvPr id="745" name="Shape 745"/>
        <p:cNvGrpSpPr/>
        <p:nvPr/>
      </p:nvGrpSpPr>
      <p:grpSpPr>
        <a:xfrm>
          <a:off x="0" y="0"/>
          <a:ext cx="0" cy="0"/>
          <a:chOff x="0" y="0"/>
          <a:chExt cx="0" cy="0"/>
        </a:xfrm>
      </p:grpSpPr>
      <p:grpSp>
        <p:nvGrpSpPr>
          <p:cNvPr id="746" name="Google Shape;746;p6"/>
          <p:cNvGrpSpPr/>
          <p:nvPr/>
        </p:nvGrpSpPr>
        <p:grpSpPr>
          <a:xfrm>
            <a:off x="6637612" y="161587"/>
            <a:ext cx="1673477" cy="1673477"/>
            <a:chOff x="1315658" y="1560986"/>
            <a:chExt cx="1080220" cy="1080220"/>
          </a:xfrm>
        </p:grpSpPr>
        <p:sp>
          <p:nvSpPr>
            <p:cNvPr id="747" name="Google Shape;747;p6"/>
            <p:cNvSpPr/>
            <p:nvPr/>
          </p:nvSpPr>
          <p:spPr>
            <a:xfrm>
              <a:off x="1315658" y="1560986"/>
              <a:ext cx="1080220" cy="1080220"/>
            </a:xfrm>
            <a:custGeom>
              <a:rect b="b" l="l" r="r" t="t"/>
              <a:pathLst>
                <a:path extrusionOk="0" h="698042" w="698042">
                  <a:moveTo>
                    <a:pt x="0" y="0"/>
                  </a:moveTo>
                  <a:lnTo>
                    <a:pt x="698043" y="0"/>
                  </a:lnTo>
                  <a:lnTo>
                    <a:pt x="698043" y="698042"/>
                  </a:lnTo>
                  <a:lnTo>
                    <a:pt x="0" y="698042"/>
                  </a:lnTo>
                  <a:lnTo>
                    <a:pt x="0" y="0"/>
                  </a:lnTo>
                  <a:close/>
                </a:path>
              </a:pathLst>
            </a:custGeom>
            <a:solidFill>
              <a:schemeClr val="accent3"/>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748" name="Google Shape;748;p6"/>
            <p:cNvGrpSpPr/>
            <p:nvPr/>
          </p:nvGrpSpPr>
          <p:grpSpPr>
            <a:xfrm>
              <a:off x="1376316" y="1620272"/>
              <a:ext cx="958201" cy="960937"/>
              <a:chOff x="970975" y="975229"/>
              <a:chExt cx="619553" cy="621322"/>
            </a:xfrm>
          </p:grpSpPr>
          <p:grpSp>
            <p:nvGrpSpPr>
              <p:cNvPr id="749" name="Google Shape;749;p6"/>
              <p:cNvGrpSpPr/>
              <p:nvPr/>
            </p:nvGrpSpPr>
            <p:grpSpPr>
              <a:xfrm>
                <a:off x="970975" y="975229"/>
                <a:ext cx="619553" cy="6015"/>
                <a:chOff x="970975" y="975229"/>
                <a:chExt cx="619553" cy="6015"/>
              </a:xfrm>
            </p:grpSpPr>
            <p:sp>
              <p:nvSpPr>
                <p:cNvPr id="750" name="Google Shape;750;p6"/>
                <p:cNvSpPr/>
                <p:nvPr/>
              </p:nvSpPr>
              <p:spPr>
                <a:xfrm>
                  <a:off x="970975" y="975229"/>
                  <a:ext cx="6011" cy="6015"/>
                </a:xfrm>
                <a:custGeom>
                  <a:rect b="b" l="l" r="r" t="t"/>
                  <a:pathLst>
                    <a:path extrusionOk="0" h="6015" w="6011">
                      <a:moveTo>
                        <a:pt x="0" y="3008"/>
                      </a:moveTo>
                      <a:cubicBezTo>
                        <a:pt x="0" y="1348"/>
                        <a:pt x="1344" y="0"/>
                        <a:pt x="3004" y="0"/>
                      </a:cubicBezTo>
                      <a:cubicBezTo>
                        <a:pt x="4667" y="0"/>
                        <a:pt x="6011" y="1348"/>
                        <a:pt x="6011" y="3008"/>
                      </a:cubicBezTo>
                      <a:cubicBezTo>
                        <a:pt x="6011" y="4667"/>
                        <a:pt x="4667"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1" name="Google Shape;751;p6"/>
                <p:cNvSpPr/>
                <p:nvPr/>
              </p:nvSpPr>
              <p:spPr>
                <a:xfrm>
                  <a:off x="1339099" y="975229"/>
                  <a:ext cx="6011" cy="6015"/>
                </a:xfrm>
                <a:custGeom>
                  <a:rect b="b" l="l" r="r" t="t"/>
                  <a:pathLst>
                    <a:path extrusionOk="0" h="6015" w="6011">
                      <a:moveTo>
                        <a:pt x="0" y="3008"/>
                      </a:moveTo>
                      <a:cubicBezTo>
                        <a:pt x="0" y="1348"/>
                        <a:pt x="1344" y="0"/>
                        <a:pt x="3004" y="0"/>
                      </a:cubicBezTo>
                      <a:cubicBezTo>
                        <a:pt x="4667" y="0"/>
                        <a:pt x="6011" y="1348"/>
                        <a:pt x="6011" y="3008"/>
                      </a:cubicBezTo>
                      <a:cubicBezTo>
                        <a:pt x="6011" y="4667"/>
                        <a:pt x="4667"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2" name="Google Shape;752;p6"/>
                <p:cNvSpPr/>
                <p:nvPr/>
              </p:nvSpPr>
              <p:spPr>
                <a:xfrm>
                  <a:off x="1155035" y="975229"/>
                  <a:ext cx="6015" cy="6015"/>
                </a:xfrm>
                <a:custGeom>
                  <a:rect b="b" l="l" r="r" t="t"/>
                  <a:pathLst>
                    <a:path extrusionOk="0" h="6015" w="6015">
                      <a:moveTo>
                        <a:pt x="0" y="3008"/>
                      </a:moveTo>
                      <a:cubicBezTo>
                        <a:pt x="0" y="1348"/>
                        <a:pt x="1348" y="0"/>
                        <a:pt x="3008" y="0"/>
                      </a:cubicBezTo>
                      <a:cubicBezTo>
                        <a:pt x="4668" y="0"/>
                        <a:pt x="6016" y="1348"/>
                        <a:pt x="6016" y="3008"/>
                      </a:cubicBezTo>
                      <a:cubicBezTo>
                        <a:pt x="6016"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3" name="Google Shape;753;p6"/>
                <p:cNvSpPr/>
                <p:nvPr/>
              </p:nvSpPr>
              <p:spPr>
                <a:xfrm>
                  <a:off x="1523159" y="975229"/>
                  <a:ext cx="6015" cy="6015"/>
                </a:xfrm>
                <a:custGeom>
                  <a:rect b="b" l="l" r="r" t="t"/>
                  <a:pathLst>
                    <a:path extrusionOk="0" h="6015" w="6015">
                      <a:moveTo>
                        <a:pt x="0" y="3008"/>
                      </a:moveTo>
                      <a:cubicBezTo>
                        <a:pt x="0" y="1348"/>
                        <a:pt x="1348" y="0"/>
                        <a:pt x="3008" y="0"/>
                      </a:cubicBezTo>
                      <a:cubicBezTo>
                        <a:pt x="4667" y="0"/>
                        <a:pt x="6015" y="1348"/>
                        <a:pt x="6015" y="3008"/>
                      </a:cubicBezTo>
                      <a:cubicBezTo>
                        <a:pt x="6015"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4" name="Google Shape;754;p6"/>
                <p:cNvSpPr/>
                <p:nvPr/>
              </p:nvSpPr>
              <p:spPr>
                <a:xfrm>
                  <a:off x="1032328" y="975229"/>
                  <a:ext cx="6011" cy="6015"/>
                </a:xfrm>
                <a:custGeom>
                  <a:rect b="b" l="l" r="r" t="t"/>
                  <a:pathLst>
                    <a:path extrusionOk="0" h="6015" w="6011">
                      <a:moveTo>
                        <a:pt x="0" y="3008"/>
                      </a:moveTo>
                      <a:cubicBezTo>
                        <a:pt x="0" y="1348"/>
                        <a:pt x="1344" y="0"/>
                        <a:pt x="3008" y="0"/>
                      </a:cubicBezTo>
                      <a:cubicBezTo>
                        <a:pt x="4667" y="0"/>
                        <a:pt x="6011" y="1348"/>
                        <a:pt x="6011" y="3008"/>
                      </a:cubicBezTo>
                      <a:cubicBezTo>
                        <a:pt x="6011" y="4667"/>
                        <a:pt x="4667" y="6016"/>
                        <a:pt x="3008"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5" name="Google Shape;755;p6"/>
                <p:cNvSpPr/>
                <p:nvPr/>
              </p:nvSpPr>
              <p:spPr>
                <a:xfrm>
                  <a:off x="1400452" y="975229"/>
                  <a:ext cx="6011" cy="6015"/>
                </a:xfrm>
                <a:custGeom>
                  <a:rect b="b" l="l" r="r" t="t"/>
                  <a:pathLst>
                    <a:path extrusionOk="0" h="6015" w="6011">
                      <a:moveTo>
                        <a:pt x="0" y="3008"/>
                      </a:moveTo>
                      <a:cubicBezTo>
                        <a:pt x="0" y="1348"/>
                        <a:pt x="1344" y="0"/>
                        <a:pt x="3008" y="0"/>
                      </a:cubicBezTo>
                      <a:cubicBezTo>
                        <a:pt x="4668" y="0"/>
                        <a:pt x="6012" y="1348"/>
                        <a:pt x="6012" y="3008"/>
                      </a:cubicBezTo>
                      <a:cubicBezTo>
                        <a:pt x="6012" y="4667"/>
                        <a:pt x="4668" y="6016"/>
                        <a:pt x="3008"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6" name="Google Shape;756;p6"/>
                <p:cNvSpPr/>
                <p:nvPr/>
              </p:nvSpPr>
              <p:spPr>
                <a:xfrm>
                  <a:off x="1216388" y="975229"/>
                  <a:ext cx="6015" cy="6015"/>
                </a:xfrm>
                <a:custGeom>
                  <a:rect b="b" l="l" r="r" t="t"/>
                  <a:pathLst>
                    <a:path extrusionOk="0" h="6015" w="6015">
                      <a:moveTo>
                        <a:pt x="0" y="3008"/>
                      </a:moveTo>
                      <a:cubicBezTo>
                        <a:pt x="0" y="1348"/>
                        <a:pt x="1348" y="0"/>
                        <a:pt x="3008" y="0"/>
                      </a:cubicBezTo>
                      <a:cubicBezTo>
                        <a:pt x="4668" y="0"/>
                        <a:pt x="6015" y="1348"/>
                        <a:pt x="6015" y="3008"/>
                      </a:cubicBezTo>
                      <a:cubicBezTo>
                        <a:pt x="6015"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7" name="Google Shape;757;p6"/>
                <p:cNvSpPr/>
                <p:nvPr/>
              </p:nvSpPr>
              <p:spPr>
                <a:xfrm>
                  <a:off x="1584513" y="975229"/>
                  <a:ext cx="6015" cy="6015"/>
                </a:xfrm>
                <a:custGeom>
                  <a:rect b="b" l="l" r="r" t="t"/>
                  <a:pathLst>
                    <a:path extrusionOk="0" h="6015" w="6015">
                      <a:moveTo>
                        <a:pt x="0" y="3008"/>
                      </a:moveTo>
                      <a:cubicBezTo>
                        <a:pt x="0" y="1348"/>
                        <a:pt x="1348" y="0"/>
                        <a:pt x="3008" y="0"/>
                      </a:cubicBezTo>
                      <a:cubicBezTo>
                        <a:pt x="4667" y="0"/>
                        <a:pt x="6015" y="1348"/>
                        <a:pt x="6015" y="3008"/>
                      </a:cubicBezTo>
                      <a:cubicBezTo>
                        <a:pt x="6015"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8" name="Google Shape;758;p6"/>
                <p:cNvSpPr/>
                <p:nvPr/>
              </p:nvSpPr>
              <p:spPr>
                <a:xfrm>
                  <a:off x="1093681" y="975229"/>
                  <a:ext cx="6011" cy="6015"/>
                </a:xfrm>
                <a:custGeom>
                  <a:rect b="b" l="l" r="r" t="t"/>
                  <a:pathLst>
                    <a:path extrusionOk="0" h="6015" w="6011">
                      <a:moveTo>
                        <a:pt x="0" y="3008"/>
                      </a:moveTo>
                      <a:cubicBezTo>
                        <a:pt x="0" y="1348"/>
                        <a:pt x="1348" y="0"/>
                        <a:pt x="3008" y="0"/>
                      </a:cubicBezTo>
                      <a:cubicBezTo>
                        <a:pt x="4667" y="0"/>
                        <a:pt x="6011" y="1348"/>
                        <a:pt x="6011" y="3008"/>
                      </a:cubicBezTo>
                      <a:cubicBezTo>
                        <a:pt x="6011"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9" name="Google Shape;759;p6"/>
                <p:cNvSpPr/>
                <p:nvPr/>
              </p:nvSpPr>
              <p:spPr>
                <a:xfrm>
                  <a:off x="1461806" y="975229"/>
                  <a:ext cx="6011" cy="6015"/>
                </a:xfrm>
                <a:custGeom>
                  <a:rect b="b" l="l" r="r" t="t"/>
                  <a:pathLst>
                    <a:path extrusionOk="0" h="6015" w="6011">
                      <a:moveTo>
                        <a:pt x="0" y="3008"/>
                      </a:moveTo>
                      <a:cubicBezTo>
                        <a:pt x="0" y="1348"/>
                        <a:pt x="1348" y="0"/>
                        <a:pt x="3008" y="0"/>
                      </a:cubicBezTo>
                      <a:cubicBezTo>
                        <a:pt x="4668" y="0"/>
                        <a:pt x="6012" y="1348"/>
                        <a:pt x="6012" y="3008"/>
                      </a:cubicBezTo>
                      <a:cubicBezTo>
                        <a:pt x="6012"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0" name="Google Shape;760;p6"/>
                <p:cNvSpPr/>
                <p:nvPr/>
              </p:nvSpPr>
              <p:spPr>
                <a:xfrm>
                  <a:off x="1277746" y="975229"/>
                  <a:ext cx="6011" cy="6015"/>
                </a:xfrm>
                <a:custGeom>
                  <a:rect b="b" l="l" r="r" t="t"/>
                  <a:pathLst>
                    <a:path extrusionOk="0" h="6015" w="6011">
                      <a:moveTo>
                        <a:pt x="0" y="3008"/>
                      </a:moveTo>
                      <a:cubicBezTo>
                        <a:pt x="0" y="1348"/>
                        <a:pt x="1344" y="0"/>
                        <a:pt x="3004" y="0"/>
                      </a:cubicBezTo>
                      <a:cubicBezTo>
                        <a:pt x="4663" y="0"/>
                        <a:pt x="6011" y="1348"/>
                        <a:pt x="6011" y="3008"/>
                      </a:cubicBezTo>
                      <a:cubicBezTo>
                        <a:pt x="6011" y="4667"/>
                        <a:pt x="4663"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61" name="Google Shape;761;p6"/>
              <p:cNvGrpSpPr/>
              <p:nvPr/>
            </p:nvGrpSpPr>
            <p:grpSpPr>
              <a:xfrm>
                <a:off x="970975" y="1326837"/>
                <a:ext cx="619553" cy="6011"/>
                <a:chOff x="970975" y="1326837"/>
                <a:chExt cx="619553" cy="6011"/>
              </a:xfrm>
            </p:grpSpPr>
            <p:sp>
              <p:nvSpPr>
                <p:cNvPr id="762" name="Google Shape;762;p6"/>
                <p:cNvSpPr/>
                <p:nvPr/>
              </p:nvSpPr>
              <p:spPr>
                <a:xfrm>
                  <a:off x="970975" y="132683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3" name="Google Shape;763;p6"/>
                <p:cNvSpPr/>
                <p:nvPr/>
              </p:nvSpPr>
              <p:spPr>
                <a:xfrm>
                  <a:off x="1339099" y="132683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4" name="Google Shape;764;p6"/>
                <p:cNvSpPr/>
                <p:nvPr/>
              </p:nvSpPr>
              <p:spPr>
                <a:xfrm>
                  <a:off x="1155035" y="1326837"/>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5" name="Google Shape;765;p6"/>
                <p:cNvSpPr/>
                <p:nvPr/>
              </p:nvSpPr>
              <p:spPr>
                <a:xfrm>
                  <a:off x="1523159" y="132683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6" name="Google Shape;766;p6"/>
                <p:cNvSpPr/>
                <p:nvPr/>
              </p:nvSpPr>
              <p:spPr>
                <a:xfrm>
                  <a:off x="1032328" y="1326837"/>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7" name="Google Shape;767;p6"/>
                <p:cNvSpPr/>
                <p:nvPr/>
              </p:nvSpPr>
              <p:spPr>
                <a:xfrm>
                  <a:off x="1400452" y="1326837"/>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8" name="Google Shape;768;p6"/>
                <p:cNvSpPr/>
                <p:nvPr/>
              </p:nvSpPr>
              <p:spPr>
                <a:xfrm>
                  <a:off x="1216388" y="1326837"/>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9" name="Google Shape;769;p6"/>
                <p:cNvSpPr/>
                <p:nvPr/>
              </p:nvSpPr>
              <p:spPr>
                <a:xfrm>
                  <a:off x="1584513" y="132683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0" name="Google Shape;770;p6"/>
                <p:cNvSpPr/>
                <p:nvPr/>
              </p:nvSpPr>
              <p:spPr>
                <a:xfrm>
                  <a:off x="1093681" y="1326837"/>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1" name="Google Shape;771;p6"/>
                <p:cNvSpPr/>
                <p:nvPr/>
              </p:nvSpPr>
              <p:spPr>
                <a:xfrm>
                  <a:off x="1461806" y="1326837"/>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2" name="Google Shape;772;p6"/>
                <p:cNvSpPr/>
                <p:nvPr/>
              </p:nvSpPr>
              <p:spPr>
                <a:xfrm>
                  <a:off x="1277746" y="1326837"/>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73" name="Google Shape;773;p6"/>
              <p:cNvGrpSpPr/>
              <p:nvPr/>
            </p:nvGrpSpPr>
            <p:grpSpPr>
              <a:xfrm>
                <a:off x="970975" y="1151035"/>
                <a:ext cx="619553" cy="6011"/>
                <a:chOff x="970975" y="1151035"/>
                <a:chExt cx="619553" cy="6011"/>
              </a:xfrm>
            </p:grpSpPr>
            <p:sp>
              <p:nvSpPr>
                <p:cNvPr id="774" name="Google Shape;774;p6"/>
                <p:cNvSpPr/>
                <p:nvPr/>
              </p:nvSpPr>
              <p:spPr>
                <a:xfrm>
                  <a:off x="970975" y="115103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5" name="Google Shape;775;p6"/>
                <p:cNvSpPr/>
                <p:nvPr/>
              </p:nvSpPr>
              <p:spPr>
                <a:xfrm>
                  <a:off x="1339099" y="115103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6" name="Google Shape;776;p6"/>
                <p:cNvSpPr/>
                <p:nvPr/>
              </p:nvSpPr>
              <p:spPr>
                <a:xfrm>
                  <a:off x="1155035" y="1151035"/>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7" name="Google Shape;777;p6"/>
                <p:cNvSpPr/>
                <p:nvPr/>
              </p:nvSpPr>
              <p:spPr>
                <a:xfrm>
                  <a:off x="1523159" y="115103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8" name="Google Shape;778;p6"/>
                <p:cNvSpPr/>
                <p:nvPr/>
              </p:nvSpPr>
              <p:spPr>
                <a:xfrm>
                  <a:off x="1032328" y="1151035"/>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9" name="Google Shape;779;p6"/>
                <p:cNvSpPr/>
                <p:nvPr/>
              </p:nvSpPr>
              <p:spPr>
                <a:xfrm>
                  <a:off x="1400452" y="1151035"/>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0" name="Google Shape;780;p6"/>
                <p:cNvSpPr/>
                <p:nvPr/>
              </p:nvSpPr>
              <p:spPr>
                <a:xfrm>
                  <a:off x="1216388" y="1151035"/>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1" name="Google Shape;781;p6"/>
                <p:cNvSpPr/>
                <p:nvPr/>
              </p:nvSpPr>
              <p:spPr>
                <a:xfrm>
                  <a:off x="1584513" y="115103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2" name="Google Shape;782;p6"/>
                <p:cNvSpPr/>
                <p:nvPr/>
              </p:nvSpPr>
              <p:spPr>
                <a:xfrm>
                  <a:off x="1093681" y="1151035"/>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3" name="Google Shape;783;p6"/>
                <p:cNvSpPr/>
                <p:nvPr/>
              </p:nvSpPr>
              <p:spPr>
                <a:xfrm>
                  <a:off x="1461806" y="1151035"/>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4" name="Google Shape;784;p6"/>
                <p:cNvSpPr/>
                <p:nvPr/>
              </p:nvSpPr>
              <p:spPr>
                <a:xfrm>
                  <a:off x="1277746" y="1151035"/>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85" name="Google Shape;785;p6"/>
              <p:cNvGrpSpPr/>
              <p:nvPr/>
            </p:nvGrpSpPr>
            <p:grpSpPr>
              <a:xfrm>
                <a:off x="970975" y="1502639"/>
                <a:ext cx="619553" cy="6011"/>
                <a:chOff x="970975" y="1502639"/>
                <a:chExt cx="619553" cy="6011"/>
              </a:xfrm>
            </p:grpSpPr>
            <p:sp>
              <p:nvSpPr>
                <p:cNvPr id="786" name="Google Shape;786;p6"/>
                <p:cNvSpPr/>
                <p:nvPr/>
              </p:nvSpPr>
              <p:spPr>
                <a:xfrm>
                  <a:off x="970975" y="150263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7" name="Google Shape;787;p6"/>
                <p:cNvSpPr/>
                <p:nvPr/>
              </p:nvSpPr>
              <p:spPr>
                <a:xfrm>
                  <a:off x="1339099" y="150263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8" name="Google Shape;788;p6"/>
                <p:cNvSpPr/>
                <p:nvPr/>
              </p:nvSpPr>
              <p:spPr>
                <a:xfrm>
                  <a:off x="1155035" y="1502639"/>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9" name="Google Shape;789;p6"/>
                <p:cNvSpPr/>
                <p:nvPr/>
              </p:nvSpPr>
              <p:spPr>
                <a:xfrm>
                  <a:off x="1523159" y="150263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0" name="Google Shape;790;p6"/>
                <p:cNvSpPr/>
                <p:nvPr/>
              </p:nvSpPr>
              <p:spPr>
                <a:xfrm>
                  <a:off x="1032328" y="1502639"/>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1" name="Google Shape;791;p6"/>
                <p:cNvSpPr/>
                <p:nvPr/>
              </p:nvSpPr>
              <p:spPr>
                <a:xfrm>
                  <a:off x="1400452" y="1502639"/>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2" name="Google Shape;792;p6"/>
                <p:cNvSpPr/>
                <p:nvPr/>
              </p:nvSpPr>
              <p:spPr>
                <a:xfrm>
                  <a:off x="1216388" y="1502639"/>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3" name="Google Shape;793;p6"/>
                <p:cNvSpPr/>
                <p:nvPr/>
              </p:nvSpPr>
              <p:spPr>
                <a:xfrm>
                  <a:off x="1584513" y="150263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4" name="Google Shape;794;p6"/>
                <p:cNvSpPr/>
                <p:nvPr/>
              </p:nvSpPr>
              <p:spPr>
                <a:xfrm>
                  <a:off x="1093681" y="1502639"/>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5" name="Google Shape;795;p6"/>
                <p:cNvSpPr/>
                <p:nvPr/>
              </p:nvSpPr>
              <p:spPr>
                <a:xfrm>
                  <a:off x="1461806" y="1502639"/>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6" name="Google Shape;796;p6"/>
                <p:cNvSpPr/>
                <p:nvPr/>
              </p:nvSpPr>
              <p:spPr>
                <a:xfrm>
                  <a:off x="1277746" y="1502639"/>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97" name="Google Shape;797;p6"/>
              <p:cNvGrpSpPr/>
              <p:nvPr/>
            </p:nvGrpSpPr>
            <p:grpSpPr>
              <a:xfrm>
                <a:off x="970975" y="1063134"/>
                <a:ext cx="619553" cy="6011"/>
                <a:chOff x="970975" y="1063134"/>
                <a:chExt cx="619553" cy="6011"/>
              </a:xfrm>
            </p:grpSpPr>
            <p:sp>
              <p:nvSpPr>
                <p:cNvPr id="798" name="Google Shape;798;p6"/>
                <p:cNvSpPr/>
                <p:nvPr/>
              </p:nvSpPr>
              <p:spPr>
                <a:xfrm>
                  <a:off x="970975" y="106313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9" name="Google Shape;799;p6"/>
                <p:cNvSpPr/>
                <p:nvPr/>
              </p:nvSpPr>
              <p:spPr>
                <a:xfrm>
                  <a:off x="1339099" y="106313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0" name="Google Shape;800;p6"/>
                <p:cNvSpPr/>
                <p:nvPr/>
              </p:nvSpPr>
              <p:spPr>
                <a:xfrm>
                  <a:off x="1155035" y="1063134"/>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1" name="Google Shape;801;p6"/>
                <p:cNvSpPr/>
                <p:nvPr/>
              </p:nvSpPr>
              <p:spPr>
                <a:xfrm>
                  <a:off x="1523159" y="106313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2" name="Google Shape;802;p6"/>
                <p:cNvSpPr/>
                <p:nvPr/>
              </p:nvSpPr>
              <p:spPr>
                <a:xfrm>
                  <a:off x="1032328" y="1063134"/>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3" name="Google Shape;803;p6"/>
                <p:cNvSpPr/>
                <p:nvPr/>
              </p:nvSpPr>
              <p:spPr>
                <a:xfrm>
                  <a:off x="1400452" y="1063134"/>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4" name="Google Shape;804;p6"/>
                <p:cNvSpPr/>
                <p:nvPr/>
              </p:nvSpPr>
              <p:spPr>
                <a:xfrm>
                  <a:off x="1216388" y="1063134"/>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5" name="Google Shape;805;p6"/>
                <p:cNvSpPr/>
                <p:nvPr/>
              </p:nvSpPr>
              <p:spPr>
                <a:xfrm>
                  <a:off x="1584513" y="106313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6" name="Google Shape;806;p6"/>
                <p:cNvSpPr/>
                <p:nvPr/>
              </p:nvSpPr>
              <p:spPr>
                <a:xfrm>
                  <a:off x="1093681" y="1063134"/>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7" name="Google Shape;807;p6"/>
                <p:cNvSpPr/>
                <p:nvPr/>
              </p:nvSpPr>
              <p:spPr>
                <a:xfrm>
                  <a:off x="1461806" y="1063134"/>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8" name="Google Shape;808;p6"/>
                <p:cNvSpPr/>
                <p:nvPr/>
              </p:nvSpPr>
              <p:spPr>
                <a:xfrm>
                  <a:off x="1277746" y="1063134"/>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09" name="Google Shape;809;p6"/>
              <p:cNvGrpSpPr/>
              <p:nvPr/>
            </p:nvGrpSpPr>
            <p:grpSpPr>
              <a:xfrm>
                <a:off x="970975" y="1414738"/>
                <a:ext cx="619553" cy="6011"/>
                <a:chOff x="970975" y="1414738"/>
                <a:chExt cx="619553" cy="6011"/>
              </a:xfrm>
            </p:grpSpPr>
            <p:sp>
              <p:nvSpPr>
                <p:cNvPr id="810" name="Google Shape;810;p6"/>
                <p:cNvSpPr/>
                <p:nvPr/>
              </p:nvSpPr>
              <p:spPr>
                <a:xfrm>
                  <a:off x="970975" y="1414738"/>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1" name="Google Shape;811;p6"/>
                <p:cNvSpPr/>
                <p:nvPr/>
              </p:nvSpPr>
              <p:spPr>
                <a:xfrm>
                  <a:off x="1339099" y="1414738"/>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2" name="Google Shape;812;p6"/>
                <p:cNvSpPr/>
                <p:nvPr/>
              </p:nvSpPr>
              <p:spPr>
                <a:xfrm>
                  <a:off x="1155035" y="1414738"/>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3" name="Google Shape;813;p6"/>
                <p:cNvSpPr/>
                <p:nvPr/>
              </p:nvSpPr>
              <p:spPr>
                <a:xfrm>
                  <a:off x="1523159" y="1414738"/>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4" name="Google Shape;814;p6"/>
                <p:cNvSpPr/>
                <p:nvPr/>
              </p:nvSpPr>
              <p:spPr>
                <a:xfrm>
                  <a:off x="1032328" y="1414738"/>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5" name="Google Shape;815;p6"/>
                <p:cNvSpPr/>
                <p:nvPr/>
              </p:nvSpPr>
              <p:spPr>
                <a:xfrm>
                  <a:off x="1400452" y="1414738"/>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6" name="Google Shape;816;p6"/>
                <p:cNvSpPr/>
                <p:nvPr/>
              </p:nvSpPr>
              <p:spPr>
                <a:xfrm>
                  <a:off x="1216388" y="1414738"/>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7" name="Google Shape;817;p6"/>
                <p:cNvSpPr/>
                <p:nvPr/>
              </p:nvSpPr>
              <p:spPr>
                <a:xfrm>
                  <a:off x="1584513" y="1414738"/>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8" name="Google Shape;818;p6"/>
                <p:cNvSpPr/>
                <p:nvPr/>
              </p:nvSpPr>
              <p:spPr>
                <a:xfrm>
                  <a:off x="1093681" y="1414738"/>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9" name="Google Shape;819;p6"/>
                <p:cNvSpPr/>
                <p:nvPr/>
              </p:nvSpPr>
              <p:spPr>
                <a:xfrm>
                  <a:off x="1461806" y="1414738"/>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0" name="Google Shape;820;p6"/>
                <p:cNvSpPr/>
                <p:nvPr/>
              </p:nvSpPr>
              <p:spPr>
                <a:xfrm>
                  <a:off x="1277746" y="1414738"/>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21" name="Google Shape;821;p6"/>
              <p:cNvGrpSpPr/>
              <p:nvPr/>
            </p:nvGrpSpPr>
            <p:grpSpPr>
              <a:xfrm>
                <a:off x="970975" y="1238936"/>
                <a:ext cx="619553" cy="6011"/>
                <a:chOff x="970975" y="1238936"/>
                <a:chExt cx="619553" cy="6011"/>
              </a:xfrm>
            </p:grpSpPr>
            <p:sp>
              <p:nvSpPr>
                <p:cNvPr id="822" name="Google Shape;822;p6"/>
                <p:cNvSpPr/>
                <p:nvPr/>
              </p:nvSpPr>
              <p:spPr>
                <a:xfrm>
                  <a:off x="970975" y="123893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3" name="Google Shape;823;p6"/>
                <p:cNvSpPr/>
                <p:nvPr/>
              </p:nvSpPr>
              <p:spPr>
                <a:xfrm>
                  <a:off x="1339099" y="123893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4" name="Google Shape;824;p6"/>
                <p:cNvSpPr/>
                <p:nvPr/>
              </p:nvSpPr>
              <p:spPr>
                <a:xfrm>
                  <a:off x="1155035" y="1238936"/>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5" name="Google Shape;825;p6"/>
                <p:cNvSpPr/>
                <p:nvPr/>
              </p:nvSpPr>
              <p:spPr>
                <a:xfrm>
                  <a:off x="1523159" y="123893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6" name="Google Shape;826;p6"/>
                <p:cNvSpPr/>
                <p:nvPr/>
              </p:nvSpPr>
              <p:spPr>
                <a:xfrm>
                  <a:off x="1032328" y="1238936"/>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7"/>
                        <a:pt x="4667"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7" name="Google Shape;827;p6"/>
                <p:cNvSpPr/>
                <p:nvPr/>
              </p:nvSpPr>
              <p:spPr>
                <a:xfrm>
                  <a:off x="1400452" y="1238936"/>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7"/>
                        <a:pt x="4668"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8" name="Google Shape;828;p6"/>
                <p:cNvSpPr/>
                <p:nvPr/>
              </p:nvSpPr>
              <p:spPr>
                <a:xfrm>
                  <a:off x="1216388" y="1238936"/>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9" name="Google Shape;829;p6"/>
                <p:cNvSpPr/>
                <p:nvPr/>
              </p:nvSpPr>
              <p:spPr>
                <a:xfrm>
                  <a:off x="1584513" y="123893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0" name="Google Shape;830;p6"/>
                <p:cNvSpPr/>
                <p:nvPr/>
              </p:nvSpPr>
              <p:spPr>
                <a:xfrm>
                  <a:off x="1093681" y="1238936"/>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1" name="Google Shape;831;p6"/>
                <p:cNvSpPr/>
                <p:nvPr/>
              </p:nvSpPr>
              <p:spPr>
                <a:xfrm>
                  <a:off x="1461806" y="1238936"/>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2" name="Google Shape;832;p6"/>
                <p:cNvSpPr/>
                <p:nvPr/>
              </p:nvSpPr>
              <p:spPr>
                <a:xfrm>
                  <a:off x="1277746" y="1238936"/>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7"/>
                        <a:pt x="4663"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33" name="Google Shape;833;p6"/>
              <p:cNvGrpSpPr/>
              <p:nvPr/>
            </p:nvGrpSpPr>
            <p:grpSpPr>
              <a:xfrm>
                <a:off x="970975" y="1590540"/>
                <a:ext cx="619553" cy="6011"/>
                <a:chOff x="970975" y="1590540"/>
                <a:chExt cx="619553" cy="6011"/>
              </a:xfrm>
            </p:grpSpPr>
            <p:sp>
              <p:nvSpPr>
                <p:cNvPr id="834" name="Google Shape;834;p6"/>
                <p:cNvSpPr/>
                <p:nvPr/>
              </p:nvSpPr>
              <p:spPr>
                <a:xfrm>
                  <a:off x="970975" y="1590540"/>
                  <a:ext cx="6011" cy="6011"/>
                </a:xfrm>
                <a:custGeom>
                  <a:rect b="b" l="l" r="r" t="t"/>
                  <a:pathLst>
                    <a:path extrusionOk="0" h="6011" w="6011">
                      <a:moveTo>
                        <a:pt x="0" y="3008"/>
                      </a:moveTo>
                      <a:cubicBezTo>
                        <a:pt x="0" y="1348"/>
                        <a:pt x="1344" y="0"/>
                        <a:pt x="3004" y="0"/>
                      </a:cubicBezTo>
                      <a:cubicBezTo>
                        <a:pt x="4667" y="0"/>
                        <a:pt x="6011" y="1348"/>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5" name="Google Shape;835;p6"/>
                <p:cNvSpPr/>
                <p:nvPr/>
              </p:nvSpPr>
              <p:spPr>
                <a:xfrm>
                  <a:off x="1339099" y="1590540"/>
                  <a:ext cx="6011" cy="6011"/>
                </a:xfrm>
                <a:custGeom>
                  <a:rect b="b" l="l" r="r" t="t"/>
                  <a:pathLst>
                    <a:path extrusionOk="0" h="6011" w="6011">
                      <a:moveTo>
                        <a:pt x="0" y="3008"/>
                      </a:moveTo>
                      <a:cubicBezTo>
                        <a:pt x="0" y="1348"/>
                        <a:pt x="1344" y="0"/>
                        <a:pt x="3004" y="0"/>
                      </a:cubicBezTo>
                      <a:cubicBezTo>
                        <a:pt x="4667" y="0"/>
                        <a:pt x="6011" y="1348"/>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6" name="Google Shape;836;p6"/>
                <p:cNvSpPr/>
                <p:nvPr/>
              </p:nvSpPr>
              <p:spPr>
                <a:xfrm>
                  <a:off x="1155035" y="1590540"/>
                  <a:ext cx="6015" cy="6011"/>
                </a:xfrm>
                <a:custGeom>
                  <a:rect b="b" l="l" r="r" t="t"/>
                  <a:pathLst>
                    <a:path extrusionOk="0" h="6011" w="6015">
                      <a:moveTo>
                        <a:pt x="0" y="3008"/>
                      </a:moveTo>
                      <a:cubicBezTo>
                        <a:pt x="0" y="1348"/>
                        <a:pt x="1348" y="0"/>
                        <a:pt x="3008" y="0"/>
                      </a:cubicBezTo>
                      <a:cubicBezTo>
                        <a:pt x="4668" y="0"/>
                        <a:pt x="6016" y="1348"/>
                        <a:pt x="6016" y="3008"/>
                      </a:cubicBezTo>
                      <a:cubicBezTo>
                        <a:pt x="6016"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7" name="Google Shape;837;p6"/>
                <p:cNvSpPr/>
                <p:nvPr/>
              </p:nvSpPr>
              <p:spPr>
                <a:xfrm>
                  <a:off x="1523159" y="1590540"/>
                  <a:ext cx="6015" cy="6011"/>
                </a:xfrm>
                <a:custGeom>
                  <a:rect b="b" l="l" r="r" t="t"/>
                  <a:pathLst>
                    <a:path extrusionOk="0" h="6011" w="6015">
                      <a:moveTo>
                        <a:pt x="0" y="3008"/>
                      </a:moveTo>
                      <a:cubicBezTo>
                        <a:pt x="0" y="1348"/>
                        <a:pt x="1348" y="0"/>
                        <a:pt x="3008" y="0"/>
                      </a:cubicBezTo>
                      <a:cubicBezTo>
                        <a:pt x="4667" y="0"/>
                        <a:pt x="6015" y="1348"/>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8" name="Google Shape;838;p6"/>
                <p:cNvSpPr/>
                <p:nvPr/>
              </p:nvSpPr>
              <p:spPr>
                <a:xfrm>
                  <a:off x="1032328" y="1590540"/>
                  <a:ext cx="6011" cy="6011"/>
                </a:xfrm>
                <a:custGeom>
                  <a:rect b="b" l="l" r="r" t="t"/>
                  <a:pathLst>
                    <a:path extrusionOk="0" h="6011" w="6011">
                      <a:moveTo>
                        <a:pt x="0" y="3008"/>
                      </a:moveTo>
                      <a:cubicBezTo>
                        <a:pt x="0" y="1348"/>
                        <a:pt x="1344" y="0"/>
                        <a:pt x="3008" y="0"/>
                      </a:cubicBezTo>
                      <a:cubicBezTo>
                        <a:pt x="4667" y="0"/>
                        <a:pt x="6011" y="1348"/>
                        <a:pt x="6011" y="3008"/>
                      </a:cubicBezTo>
                      <a:cubicBezTo>
                        <a:pt x="6011" y="4668"/>
                        <a:pt x="4667"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9" name="Google Shape;839;p6"/>
                <p:cNvSpPr/>
                <p:nvPr/>
              </p:nvSpPr>
              <p:spPr>
                <a:xfrm>
                  <a:off x="1400452" y="1590540"/>
                  <a:ext cx="6011" cy="6011"/>
                </a:xfrm>
                <a:custGeom>
                  <a:rect b="b" l="l" r="r" t="t"/>
                  <a:pathLst>
                    <a:path extrusionOk="0" h="6011" w="6011">
                      <a:moveTo>
                        <a:pt x="0" y="3008"/>
                      </a:moveTo>
                      <a:cubicBezTo>
                        <a:pt x="0" y="1348"/>
                        <a:pt x="1344" y="0"/>
                        <a:pt x="3008" y="0"/>
                      </a:cubicBezTo>
                      <a:cubicBezTo>
                        <a:pt x="4668" y="0"/>
                        <a:pt x="6012" y="1348"/>
                        <a:pt x="6012" y="3008"/>
                      </a:cubicBezTo>
                      <a:cubicBezTo>
                        <a:pt x="6012" y="4668"/>
                        <a:pt x="4668"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0" name="Google Shape;840;p6"/>
                <p:cNvSpPr/>
                <p:nvPr/>
              </p:nvSpPr>
              <p:spPr>
                <a:xfrm>
                  <a:off x="1216388" y="1590540"/>
                  <a:ext cx="6015" cy="6011"/>
                </a:xfrm>
                <a:custGeom>
                  <a:rect b="b" l="l" r="r" t="t"/>
                  <a:pathLst>
                    <a:path extrusionOk="0" h="6011" w="6015">
                      <a:moveTo>
                        <a:pt x="0" y="3008"/>
                      </a:moveTo>
                      <a:cubicBezTo>
                        <a:pt x="0" y="1348"/>
                        <a:pt x="1348" y="0"/>
                        <a:pt x="3008" y="0"/>
                      </a:cubicBezTo>
                      <a:cubicBezTo>
                        <a:pt x="4668" y="0"/>
                        <a:pt x="6015" y="1348"/>
                        <a:pt x="6015" y="3008"/>
                      </a:cubicBezTo>
                      <a:cubicBezTo>
                        <a:pt x="6015"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1" name="Google Shape;841;p6"/>
                <p:cNvSpPr/>
                <p:nvPr/>
              </p:nvSpPr>
              <p:spPr>
                <a:xfrm>
                  <a:off x="1584513" y="1590540"/>
                  <a:ext cx="6015" cy="6011"/>
                </a:xfrm>
                <a:custGeom>
                  <a:rect b="b" l="l" r="r" t="t"/>
                  <a:pathLst>
                    <a:path extrusionOk="0" h="6011" w="6015">
                      <a:moveTo>
                        <a:pt x="0" y="3008"/>
                      </a:moveTo>
                      <a:cubicBezTo>
                        <a:pt x="0" y="1348"/>
                        <a:pt x="1348" y="0"/>
                        <a:pt x="3008" y="0"/>
                      </a:cubicBezTo>
                      <a:cubicBezTo>
                        <a:pt x="4667" y="0"/>
                        <a:pt x="6015" y="1348"/>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2" name="Google Shape;842;p6"/>
                <p:cNvSpPr/>
                <p:nvPr/>
              </p:nvSpPr>
              <p:spPr>
                <a:xfrm>
                  <a:off x="1093681" y="1590540"/>
                  <a:ext cx="6011" cy="6011"/>
                </a:xfrm>
                <a:custGeom>
                  <a:rect b="b" l="l" r="r" t="t"/>
                  <a:pathLst>
                    <a:path extrusionOk="0" h="6011" w="6011">
                      <a:moveTo>
                        <a:pt x="0" y="3008"/>
                      </a:moveTo>
                      <a:cubicBezTo>
                        <a:pt x="0" y="1348"/>
                        <a:pt x="1348" y="0"/>
                        <a:pt x="3008" y="0"/>
                      </a:cubicBezTo>
                      <a:cubicBezTo>
                        <a:pt x="4667" y="0"/>
                        <a:pt x="6011" y="1348"/>
                        <a:pt x="6011" y="3008"/>
                      </a:cubicBezTo>
                      <a:cubicBezTo>
                        <a:pt x="6011"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3" name="Google Shape;843;p6"/>
                <p:cNvSpPr/>
                <p:nvPr/>
              </p:nvSpPr>
              <p:spPr>
                <a:xfrm>
                  <a:off x="1461806" y="1590540"/>
                  <a:ext cx="6011" cy="6011"/>
                </a:xfrm>
                <a:custGeom>
                  <a:rect b="b" l="l" r="r" t="t"/>
                  <a:pathLst>
                    <a:path extrusionOk="0" h="6011" w="6011">
                      <a:moveTo>
                        <a:pt x="0" y="3008"/>
                      </a:moveTo>
                      <a:cubicBezTo>
                        <a:pt x="0" y="1348"/>
                        <a:pt x="1348" y="0"/>
                        <a:pt x="3008" y="0"/>
                      </a:cubicBezTo>
                      <a:cubicBezTo>
                        <a:pt x="4668" y="0"/>
                        <a:pt x="6012" y="1348"/>
                        <a:pt x="6012" y="3008"/>
                      </a:cubicBezTo>
                      <a:cubicBezTo>
                        <a:pt x="6012"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4" name="Google Shape;844;p6"/>
                <p:cNvSpPr/>
                <p:nvPr/>
              </p:nvSpPr>
              <p:spPr>
                <a:xfrm>
                  <a:off x="1277746" y="1590540"/>
                  <a:ext cx="6011" cy="6011"/>
                </a:xfrm>
                <a:custGeom>
                  <a:rect b="b" l="l" r="r" t="t"/>
                  <a:pathLst>
                    <a:path extrusionOk="0" h="6011" w="6011">
                      <a:moveTo>
                        <a:pt x="0" y="3008"/>
                      </a:moveTo>
                      <a:cubicBezTo>
                        <a:pt x="0" y="1348"/>
                        <a:pt x="1344" y="0"/>
                        <a:pt x="3004" y="0"/>
                      </a:cubicBezTo>
                      <a:cubicBezTo>
                        <a:pt x="4663" y="0"/>
                        <a:pt x="6011" y="1348"/>
                        <a:pt x="6011" y="3008"/>
                      </a:cubicBezTo>
                      <a:cubicBezTo>
                        <a:pt x="6011" y="4668"/>
                        <a:pt x="4663"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45" name="Google Shape;845;p6"/>
              <p:cNvGrpSpPr/>
              <p:nvPr/>
            </p:nvGrpSpPr>
            <p:grpSpPr>
              <a:xfrm>
                <a:off x="970975" y="1019184"/>
                <a:ext cx="619553" cy="6011"/>
                <a:chOff x="970975" y="1019184"/>
                <a:chExt cx="619553" cy="6011"/>
              </a:xfrm>
            </p:grpSpPr>
            <p:sp>
              <p:nvSpPr>
                <p:cNvPr id="846" name="Google Shape;846;p6"/>
                <p:cNvSpPr/>
                <p:nvPr/>
              </p:nvSpPr>
              <p:spPr>
                <a:xfrm>
                  <a:off x="970975" y="101918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7" name="Google Shape;847;p6"/>
                <p:cNvSpPr/>
                <p:nvPr/>
              </p:nvSpPr>
              <p:spPr>
                <a:xfrm>
                  <a:off x="1339099" y="101918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8" name="Google Shape;848;p6"/>
                <p:cNvSpPr/>
                <p:nvPr/>
              </p:nvSpPr>
              <p:spPr>
                <a:xfrm>
                  <a:off x="1155035" y="1019184"/>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9" name="Google Shape;849;p6"/>
                <p:cNvSpPr/>
                <p:nvPr/>
              </p:nvSpPr>
              <p:spPr>
                <a:xfrm>
                  <a:off x="1523159" y="101918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0" name="Google Shape;850;p6"/>
                <p:cNvSpPr/>
                <p:nvPr/>
              </p:nvSpPr>
              <p:spPr>
                <a:xfrm>
                  <a:off x="1032328" y="1019184"/>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1" name="Google Shape;851;p6"/>
                <p:cNvSpPr/>
                <p:nvPr/>
              </p:nvSpPr>
              <p:spPr>
                <a:xfrm>
                  <a:off x="1400452" y="1019184"/>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2" name="Google Shape;852;p6"/>
                <p:cNvSpPr/>
                <p:nvPr/>
              </p:nvSpPr>
              <p:spPr>
                <a:xfrm>
                  <a:off x="1216388" y="1019184"/>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3" name="Google Shape;853;p6"/>
                <p:cNvSpPr/>
                <p:nvPr/>
              </p:nvSpPr>
              <p:spPr>
                <a:xfrm>
                  <a:off x="1584513" y="101918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4" name="Google Shape;854;p6"/>
                <p:cNvSpPr/>
                <p:nvPr/>
              </p:nvSpPr>
              <p:spPr>
                <a:xfrm>
                  <a:off x="1093681" y="1019184"/>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5" name="Google Shape;855;p6"/>
                <p:cNvSpPr/>
                <p:nvPr/>
              </p:nvSpPr>
              <p:spPr>
                <a:xfrm>
                  <a:off x="1461806" y="1019184"/>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6" name="Google Shape;856;p6"/>
                <p:cNvSpPr/>
                <p:nvPr/>
              </p:nvSpPr>
              <p:spPr>
                <a:xfrm>
                  <a:off x="1277746" y="1019184"/>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57" name="Google Shape;857;p6"/>
              <p:cNvGrpSpPr/>
              <p:nvPr/>
            </p:nvGrpSpPr>
            <p:grpSpPr>
              <a:xfrm>
                <a:off x="970975" y="1370788"/>
                <a:ext cx="619553" cy="6011"/>
                <a:chOff x="970975" y="1370788"/>
                <a:chExt cx="619553" cy="6011"/>
              </a:xfrm>
            </p:grpSpPr>
            <p:sp>
              <p:nvSpPr>
                <p:cNvPr id="858" name="Google Shape;858;p6"/>
                <p:cNvSpPr/>
                <p:nvPr/>
              </p:nvSpPr>
              <p:spPr>
                <a:xfrm>
                  <a:off x="970975" y="1370788"/>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9" name="Google Shape;859;p6"/>
                <p:cNvSpPr/>
                <p:nvPr/>
              </p:nvSpPr>
              <p:spPr>
                <a:xfrm>
                  <a:off x="1339099" y="1370788"/>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0" name="Google Shape;860;p6"/>
                <p:cNvSpPr/>
                <p:nvPr/>
              </p:nvSpPr>
              <p:spPr>
                <a:xfrm>
                  <a:off x="1155035" y="1370788"/>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1" name="Google Shape;861;p6"/>
                <p:cNvSpPr/>
                <p:nvPr/>
              </p:nvSpPr>
              <p:spPr>
                <a:xfrm>
                  <a:off x="1523159" y="1370788"/>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2" name="Google Shape;862;p6"/>
                <p:cNvSpPr/>
                <p:nvPr/>
              </p:nvSpPr>
              <p:spPr>
                <a:xfrm>
                  <a:off x="1032328" y="1370788"/>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3" name="Google Shape;863;p6"/>
                <p:cNvSpPr/>
                <p:nvPr/>
              </p:nvSpPr>
              <p:spPr>
                <a:xfrm>
                  <a:off x="1400452" y="1370788"/>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4" name="Google Shape;864;p6"/>
                <p:cNvSpPr/>
                <p:nvPr/>
              </p:nvSpPr>
              <p:spPr>
                <a:xfrm>
                  <a:off x="1216388" y="1370788"/>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5" name="Google Shape;865;p6"/>
                <p:cNvSpPr/>
                <p:nvPr/>
              </p:nvSpPr>
              <p:spPr>
                <a:xfrm>
                  <a:off x="1584513" y="1370788"/>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6" name="Google Shape;866;p6"/>
                <p:cNvSpPr/>
                <p:nvPr/>
              </p:nvSpPr>
              <p:spPr>
                <a:xfrm>
                  <a:off x="1093681" y="1370788"/>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7" name="Google Shape;867;p6"/>
                <p:cNvSpPr/>
                <p:nvPr/>
              </p:nvSpPr>
              <p:spPr>
                <a:xfrm>
                  <a:off x="1461806" y="1370788"/>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8" name="Google Shape;868;p6"/>
                <p:cNvSpPr/>
                <p:nvPr/>
              </p:nvSpPr>
              <p:spPr>
                <a:xfrm>
                  <a:off x="1277746" y="1370788"/>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69" name="Google Shape;869;p6"/>
              <p:cNvGrpSpPr/>
              <p:nvPr/>
            </p:nvGrpSpPr>
            <p:grpSpPr>
              <a:xfrm>
                <a:off x="970975" y="1194986"/>
                <a:ext cx="619553" cy="6011"/>
                <a:chOff x="970975" y="1194986"/>
                <a:chExt cx="619553" cy="6011"/>
              </a:xfrm>
            </p:grpSpPr>
            <p:sp>
              <p:nvSpPr>
                <p:cNvPr id="870" name="Google Shape;870;p6"/>
                <p:cNvSpPr/>
                <p:nvPr/>
              </p:nvSpPr>
              <p:spPr>
                <a:xfrm>
                  <a:off x="970975" y="119498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1" name="Google Shape;871;p6"/>
                <p:cNvSpPr/>
                <p:nvPr/>
              </p:nvSpPr>
              <p:spPr>
                <a:xfrm>
                  <a:off x="1339099" y="119498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2" name="Google Shape;872;p6"/>
                <p:cNvSpPr/>
                <p:nvPr/>
              </p:nvSpPr>
              <p:spPr>
                <a:xfrm>
                  <a:off x="1155035" y="1194986"/>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3" name="Google Shape;873;p6"/>
                <p:cNvSpPr/>
                <p:nvPr/>
              </p:nvSpPr>
              <p:spPr>
                <a:xfrm>
                  <a:off x="1523159" y="119498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4" name="Google Shape;874;p6"/>
                <p:cNvSpPr/>
                <p:nvPr/>
              </p:nvSpPr>
              <p:spPr>
                <a:xfrm>
                  <a:off x="1032328" y="1194986"/>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7"/>
                        <a:pt x="4667"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5" name="Google Shape;875;p6"/>
                <p:cNvSpPr/>
                <p:nvPr/>
              </p:nvSpPr>
              <p:spPr>
                <a:xfrm>
                  <a:off x="1400452" y="1194986"/>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7"/>
                        <a:pt x="4668"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6" name="Google Shape;876;p6"/>
                <p:cNvSpPr/>
                <p:nvPr/>
              </p:nvSpPr>
              <p:spPr>
                <a:xfrm>
                  <a:off x="1216388" y="1194986"/>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7" name="Google Shape;877;p6"/>
                <p:cNvSpPr/>
                <p:nvPr/>
              </p:nvSpPr>
              <p:spPr>
                <a:xfrm>
                  <a:off x="1584513" y="119498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8" name="Google Shape;878;p6"/>
                <p:cNvSpPr/>
                <p:nvPr/>
              </p:nvSpPr>
              <p:spPr>
                <a:xfrm>
                  <a:off x="1093681" y="1194986"/>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9" name="Google Shape;879;p6"/>
                <p:cNvSpPr/>
                <p:nvPr/>
              </p:nvSpPr>
              <p:spPr>
                <a:xfrm>
                  <a:off x="1461806" y="1194986"/>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0" name="Google Shape;880;p6"/>
                <p:cNvSpPr/>
                <p:nvPr/>
              </p:nvSpPr>
              <p:spPr>
                <a:xfrm>
                  <a:off x="1277746" y="1194986"/>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7"/>
                        <a:pt x="4663"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81" name="Google Shape;881;p6"/>
              <p:cNvGrpSpPr/>
              <p:nvPr/>
            </p:nvGrpSpPr>
            <p:grpSpPr>
              <a:xfrm>
                <a:off x="970975" y="1546590"/>
                <a:ext cx="619553" cy="6011"/>
                <a:chOff x="970975" y="1546590"/>
                <a:chExt cx="619553" cy="6011"/>
              </a:xfrm>
            </p:grpSpPr>
            <p:sp>
              <p:nvSpPr>
                <p:cNvPr id="882" name="Google Shape;882;p6"/>
                <p:cNvSpPr/>
                <p:nvPr/>
              </p:nvSpPr>
              <p:spPr>
                <a:xfrm>
                  <a:off x="970975" y="1546590"/>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3" name="Google Shape;883;p6"/>
                <p:cNvSpPr/>
                <p:nvPr/>
              </p:nvSpPr>
              <p:spPr>
                <a:xfrm>
                  <a:off x="1339099" y="1546590"/>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4" name="Google Shape;884;p6"/>
                <p:cNvSpPr/>
                <p:nvPr/>
              </p:nvSpPr>
              <p:spPr>
                <a:xfrm>
                  <a:off x="1155035" y="1546590"/>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5" name="Google Shape;885;p6"/>
                <p:cNvSpPr/>
                <p:nvPr/>
              </p:nvSpPr>
              <p:spPr>
                <a:xfrm>
                  <a:off x="1523159" y="1546590"/>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6" name="Google Shape;886;p6"/>
                <p:cNvSpPr/>
                <p:nvPr/>
              </p:nvSpPr>
              <p:spPr>
                <a:xfrm>
                  <a:off x="1032328" y="1546590"/>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8"/>
                        <a:pt x="4667"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7" name="Google Shape;887;p6"/>
                <p:cNvSpPr/>
                <p:nvPr/>
              </p:nvSpPr>
              <p:spPr>
                <a:xfrm>
                  <a:off x="1400452" y="1546590"/>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8"/>
                        <a:pt x="4668"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8" name="Google Shape;888;p6"/>
                <p:cNvSpPr/>
                <p:nvPr/>
              </p:nvSpPr>
              <p:spPr>
                <a:xfrm>
                  <a:off x="1216388" y="1546590"/>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9" name="Google Shape;889;p6"/>
                <p:cNvSpPr/>
                <p:nvPr/>
              </p:nvSpPr>
              <p:spPr>
                <a:xfrm>
                  <a:off x="1584513" y="1546590"/>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0" name="Google Shape;890;p6"/>
                <p:cNvSpPr/>
                <p:nvPr/>
              </p:nvSpPr>
              <p:spPr>
                <a:xfrm>
                  <a:off x="1093681" y="1546590"/>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1" name="Google Shape;891;p6"/>
                <p:cNvSpPr/>
                <p:nvPr/>
              </p:nvSpPr>
              <p:spPr>
                <a:xfrm>
                  <a:off x="1461806" y="1546590"/>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2" name="Google Shape;892;p6"/>
                <p:cNvSpPr/>
                <p:nvPr/>
              </p:nvSpPr>
              <p:spPr>
                <a:xfrm>
                  <a:off x="1277746" y="1546590"/>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8"/>
                        <a:pt x="4663"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93" name="Google Shape;893;p6"/>
              <p:cNvGrpSpPr/>
              <p:nvPr/>
            </p:nvGrpSpPr>
            <p:grpSpPr>
              <a:xfrm>
                <a:off x="970975" y="1107085"/>
                <a:ext cx="619553" cy="6011"/>
                <a:chOff x="970975" y="1107085"/>
                <a:chExt cx="619553" cy="6011"/>
              </a:xfrm>
            </p:grpSpPr>
            <p:sp>
              <p:nvSpPr>
                <p:cNvPr id="894" name="Google Shape;894;p6"/>
                <p:cNvSpPr/>
                <p:nvPr/>
              </p:nvSpPr>
              <p:spPr>
                <a:xfrm>
                  <a:off x="970975" y="110708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5" name="Google Shape;895;p6"/>
                <p:cNvSpPr/>
                <p:nvPr/>
              </p:nvSpPr>
              <p:spPr>
                <a:xfrm>
                  <a:off x="1339099" y="110708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6" name="Google Shape;896;p6"/>
                <p:cNvSpPr/>
                <p:nvPr/>
              </p:nvSpPr>
              <p:spPr>
                <a:xfrm>
                  <a:off x="1155035" y="1107085"/>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7" name="Google Shape;897;p6"/>
                <p:cNvSpPr/>
                <p:nvPr/>
              </p:nvSpPr>
              <p:spPr>
                <a:xfrm>
                  <a:off x="1523159" y="110708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8" name="Google Shape;898;p6"/>
                <p:cNvSpPr/>
                <p:nvPr/>
              </p:nvSpPr>
              <p:spPr>
                <a:xfrm>
                  <a:off x="1032328" y="1107085"/>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9" name="Google Shape;899;p6"/>
                <p:cNvSpPr/>
                <p:nvPr/>
              </p:nvSpPr>
              <p:spPr>
                <a:xfrm>
                  <a:off x="1400452" y="1107085"/>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0" name="Google Shape;900;p6"/>
                <p:cNvSpPr/>
                <p:nvPr/>
              </p:nvSpPr>
              <p:spPr>
                <a:xfrm>
                  <a:off x="1216388" y="1107085"/>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1" name="Google Shape;901;p6"/>
                <p:cNvSpPr/>
                <p:nvPr/>
              </p:nvSpPr>
              <p:spPr>
                <a:xfrm>
                  <a:off x="1584513" y="110708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2" name="Google Shape;902;p6"/>
                <p:cNvSpPr/>
                <p:nvPr/>
              </p:nvSpPr>
              <p:spPr>
                <a:xfrm>
                  <a:off x="1093681" y="1107085"/>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3" name="Google Shape;903;p6"/>
                <p:cNvSpPr/>
                <p:nvPr/>
              </p:nvSpPr>
              <p:spPr>
                <a:xfrm>
                  <a:off x="1461806" y="1107085"/>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4" name="Google Shape;904;p6"/>
                <p:cNvSpPr/>
                <p:nvPr/>
              </p:nvSpPr>
              <p:spPr>
                <a:xfrm>
                  <a:off x="1277746" y="1107085"/>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05" name="Google Shape;905;p6"/>
              <p:cNvGrpSpPr/>
              <p:nvPr/>
            </p:nvGrpSpPr>
            <p:grpSpPr>
              <a:xfrm>
                <a:off x="970975" y="1458689"/>
                <a:ext cx="619553" cy="6011"/>
                <a:chOff x="970975" y="1458689"/>
                <a:chExt cx="619553" cy="6011"/>
              </a:xfrm>
            </p:grpSpPr>
            <p:sp>
              <p:nvSpPr>
                <p:cNvPr id="906" name="Google Shape;906;p6"/>
                <p:cNvSpPr/>
                <p:nvPr/>
              </p:nvSpPr>
              <p:spPr>
                <a:xfrm>
                  <a:off x="970975" y="145868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7" name="Google Shape;907;p6"/>
                <p:cNvSpPr/>
                <p:nvPr/>
              </p:nvSpPr>
              <p:spPr>
                <a:xfrm>
                  <a:off x="1339099" y="145868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8" name="Google Shape;908;p6"/>
                <p:cNvSpPr/>
                <p:nvPr/>
              </p:nvSpPr>
              <p:spPr>
                <a:xfrm>
                  <a:off x="1155035" y="1458689"/>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9" name="Google Shape;909;p6"/>
                <p:cNvSpPr/>
                <p:nvPr/>
              </p:nvSpPr>
              <p:spPr>
                <a:xfrm>
                  <a:off x="1523159" y="145868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0" name="Google Shape;910;p6"/>
                <p:cNvSpPr/>
                <p:nvPr/>
              </p:nvSpPr>
              <p:spPr>
                <a:xfrm>
                  <a:off x="1032328" y="1458689"/>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1" name="Google Shape;911;p6"/>
                <p:cNvSpPr/>
                <p:nvPr/>
              </p:nvSpPr>
              <p:spPr>
                <a:xfrm>
                  <a:off x="1400452" y="1458689"/>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2" name="Google Shape;912;p6"/>
                <p:cNvSpPr/>
                <p:nvPr/>
              </p:nvSpPr>
              <p:spPr>
                <a:xfrm>
                  <a:off x="1216388" y="1458689"/>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3" name="Google Shape;913;p6"/>
                <p:cNvSpPr/>
                <p:nvPr/>
              </p:nvSpPr>
              <p:spPr>
                <a:xfrm>
                  <a:off x="1584513" y="145868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4" name="Google Shape;914;p6"/>
                <p:cNvSpPr/>
                <p:nvPr/>
              </p:nvSpPr>
              <p:spPr>
                <a:xfrm>
                  <a:off x="1093681" y="1458689"/>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5" name="Google Shape;915;p6"/>
                <p:cNvSpPr/>
                <p:nvPr/>
              </p:nvSpPr>
              <p:spPr>
                <a:xfrm>
                  <a:off x="1461806" y="1458689"/>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6" name="Google Shape;916;p6"/>
                <p:cNvSpPr/>
                <p:nvPr/>
              </p:nvSpPr>
              <p:spPr>
                <a:xfrm>
                  <a:off x="1277746" y="1458689"/>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17" name="Google Shape;917;p6"/>
              <p:cNvGrpSpPr/>
              <p:nvPr/>
            </p:nvGrpSpPr>
            <p:grpSpPr>
              <a:xfrm>
                <a:off x="970975" y="1282887"/>
                <a:ext cx="619553" cy="6011"/>
                <a:chOff x="970975" y="1282887"/>
                <a:chExt cx="619553" cy="6011"/>
              </a:xfrm>
            </p:grpSpPr>
            <p:sp>
              <p:nvSpPr>
                <p:cNvPr id="918" name="Google Shape;918;p6"/>
                <p:cNvSpPr/>
                <p:nvPr/>
              </p:nvSpPr>
              <p:spPr>
                <a:xfrm>
                  <a:off x="970975" y="128288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9" name="Google Shape;919;p6"/>
                <p:cNvSpPr/>
                <p:nvPr/>
              </p:nvSpPr>
              <p:spPr>
                <a:xfrm>
                  <a:off x="1339099" y="128288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0" name="Google Shape;920;p6"/>
                <p:cNvSpPr/>
                <p:nvPr/>
              </p:nvSpPr>
              <p:spPr>
                <a:xfrm>
                  <a:off x="1155035" y="1282887"/>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1" name="Google Shape;921;p6"/>
                <p:cNvSpPr/>
                <p:nvPr/>
              </p:nvSpPr>
              <p:spPr>
                <a:xfrm>
                  <a:off x="1523159" y="128288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2" name="Google Shape;922;p6"/>
                <p:cNvSpPr/>
                <p:nvPr/>
              </p:nvSpPr>
              <p:spPr>
                <a:xfrm>
                  <a:off x="1032328" y="1282887"/>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3" name="Google Shape;923;p6"/>
                <p:cNvSpPr/>
                <p:nvPr/>
              </p:nvSpPr>
              <p:spPr>
                <a:xfrm>
                  <a:off x="1400452" y="1282887"/>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4" name="Google Shape;924;p6"/>
                <p:cNvSpPr/>
                <p:nvPr/>
              </p:nvSpPr>
              <p:spPr>
                <a:xfrm>
                  <a:off x="1216388" y="1282887"/>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5" name="Google Shape;925;p6"/>
                <p:cNvSpPr/>
                <p:nvPr/>
              </p:nvSpPr>
              <p:spPr>
                <a:xfrm>
                  <a:off x="1584513" y="128288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6" name="Google Shape;926;p6"/>
                <p:cNvSpPr/>
                <p:nvPr/>
              </p:nvSpPr>
              <p:spPr>
                <a:xfrm>
                  <a:off x="1093681" y="1282887"/>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7" name="Google Shape;927;p6"/>
                <p:cNvSpPr/>
                <p:nvPr/>
              </p:nvSpPr>
              <p:spPr>
                <a:xfrm>
                  <a:off x="1461806" y="1282887"/>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8" name="Google Shape;928;p6"/>
                <p:cNvSpPr/>
                <p:nvPr/>
              </p:nvSpPr>
              <p:spPr>
                <a:xfrm>
                  <a:off x="1277746" y="1282887"/>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929" name="Google Shape;929;p6"/>
          <p:cNvGrpSpPr/>
          <p:nvPr/>
        </p:nvGrpSpPr>
        <p:grpSpPr>
          <a:xfrm>
            <a:off x="7361744" y="230523"/>
            <a:ext cx="225207" cy="225217"/>
            <a:chOff x="2611906" y="2263504"/>
            <a:chExt cx="155788" cy="155784"/>
          </a:xfrm>
        </p:grpSpPr>
        <p:sp>
          <p:nvSpPr>
            <p:cNvPr id="930" name="Google Shape;930;p6"/>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lt2"/>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31" name="Google Shape;931;p6"/>
            <p:cNvGrpSpPr/>
            <p:nvPr/>
          </p:nvGrpSpPr>
          <p:grpSpPr>
            <a:xfrm>
              <a:off x="2611951" y="2265537"/>
              <a:ext cx="155743" cy="153751"/>
              <a:chOff x="2611951" y="2265537"/>
              <a:chExt cx="155743" cy="153751"/>
            </a:xfrm>
          </p:grpSpPr>
          <p:sp>
            <p:nvSpPr>
              <p:cNvPr id="932" name="Google Shape;932;p6"/>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3" name="Google Shape;933;p6"/>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34" name="Google Shape;934;p6"/>
            <p:cNvGrpSpPr/>
            <p:nvPr/>
          </p:nvGrpSpPr>
          <p:grpSpPr>
            <a:xfrm>
              <a:off x="2613008" y="2263792"/>
              <a:ext cx="133689" cy="128228"/>
              <a:chOff x="2613008" y="2263792"/>
              <a:chExt cx="133689" cy="128228"/>
            </a:xfrm>
          </p:grpSpPr>
          <p:sp>
            <p:nvSpPr>
              <p:cNvPr id="935" name="Google Shape;935;p6"/>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6" name="Google Shape;936;p6"/>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937" name="Google Shape;937;p6"/>
          <p:cNvSpPr/>
          <p:nvPr/>
        </p:nvSpPr>
        <p:spPr>
          <a:xfrm>
            <a:off x="722613" y="1364624"/>
            <a:ext cx="6661915" cy="3713545"/>
          </a:xfrm>
          <a:custGeom>
            <a:rect b="b" l="l" r="r" t="t"/>
            <a:pathLst>
              <a:path extrusionOk="0" h="695095" w="574303">
                <a:moveTo>
                  <a:pt x="0" y="0"/>
                </a:moveTo>
                <a:lnTo>
                  <a:pt x="574303" y="0"/>
                </a:lnTo>
                <a:lnTo>
                  <a:pt x="574303" y="695095"/>
                </a:lnTo>
                <a:lnTo>
                  <a:pt x="0" y="695095"/>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8" name="Google Shape;938;p6"/>
          <p:cNvSpPr/>
          <p:nvPr/>
        </p:nvSpPr>
        <p:spPr>
          <a:xfrm>
            <a:off x="7891477" y="1088548"/>
            <a:ext cx="3577908" cy="4330442"/>
          </a:xfrm>
          <a:custGeom>
            <a:rect b="b" l="l" r="r" t="t"/>
            <a:pathLst>
              <a:path extrusionOk="0" h="695095" w="574303">
                <a:moveTo>
                  <a:pt x="0" y="0"/>
                </a:moveTo>
                <a:lnTo>
                  <a:pt x="574303" y="0"/>
                </a:lnTo>
                <a:lnTo>
                  <a:pt x="574303" y="695095"/>
                </a:lnTo>
                <a:lnTo>
                  <a:pt x="0" y="695095"/>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9" name="Google Shape;939;p6"/>
          <p:cNvSpPr/>
          <p:nvPr>
            <p:ph idx="2" type="pic"/>
          </p:nvPr>
        </p:nvSpPr>
        <p:spPr>
          <a:xfrm>
            <a:off x="8075074" y="1320975"/>
            <a:ext cx="3207900" cy="3207900"/>
          </a:xfrm>
          <a:prstGeom prst="rect">
            <a:avLst/>
          </a:prstGeom>
          <a:noFill/>
          <a:ln>
            <a:noFill/>
          </a:ln>
        </p:spPr>
      </p:sp>
      <p:sp>
        <p:nvSpPr>
          <p:cNvPr id="940" name="Google Shape;940;p6"/>
          <p:cNvSpPr txBox="1"/>
          <p:nvPr>
            <p:ph type="title"/>
          </p:nvPr>
        </p:nvSpPr>
        <p:spPr>
          <a:xfrm>
            <a:off x="941525" y="1431150"/>
            <a:ext cx="6224100" cy="15060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sz="7200"/>
            </a:lvl1pPr>
            <a:lvl2pPr lvl="1" rtl="0" algn="ctr">
              <a:spcBef>
                <a:spcPts val="0"/>
              </a:spcBef>
              <a:spcAft>
                <a:spcPts val="0"/>
              </a:spcAft>
              <a:buSzPts val="4500"/>
              <a:buNone/>
              <a:defRPr/>
            </a:lvl2pPr>
            <a:lvl3pPr lvl="2" rtl="0" algn="ctr">
              <a:spcBef>
                <a:spcPts val="0"/>
              </a:spcBef>
              <a:spcAft>
                <a:spcPts val="0"/>
              </a:spcAft>
              <a:buSzPts val="4500"/>
              <a:buNone/>
              <a:defRPr/>
            </a:lvl3pPr>
            <a:lvl4pPr lvl="3" rtl="0" algn="ctr">
              <a:spcBef>
                <a:spcPts val="0"/>
              </a:spcBef>
              <a:spcAft>
                <a:spcPts val="0"/>
              </a:spcAft>
              <a:buSzPts val="4500"/>
              <a:buNone/>
              <a:defRPr/>
            </a:lvl4pPr>
            <a:lvl5pPr lvl="4" rtl="0" algn="ctr">
              <a:spcBef>
                <a:spcPts val="0"/>
              </a:spcBef>
              <a:spcAft>
                <a:spcPts val="0"/>
              </a:spcAft>
              <a:buSzPts val="4500"/>
              <a:buNone/>
              <a:defRPr/>
            </a:lvl5pPr>
            <a:lvl6pPr lvl="5" rtl="0" algn="ctr">
              <a:spcBef>
                <a:spcPts val="0"/>
              </a:spcBef>
              <a:spcAft>
                <a:spcPts val="0"/>
              </a:spcAft>
              <a:buSzPts val="4500"/>
              <a:buNone/>
              <a:defRPr/>
            </a:lvl6pPr>
            <a:lvl7pPr lvl="6" rtl="0" algn="ctr">
              <a:spcBef>
                <a:spcPts val="0"/>
              </a:spcBef>
              <a:spcAft>
                <a:spcPts val="0"/>
              </a:spcAft>
              <a:buSzPts val="4500"/>
              <a:buNone/>
              <a:defRPr/>
            </a:lvl7pPr>
            <a:lvl8pPr lvl="7" rtl="0" algn="ctr">
              <a:spcBef>
                <a:spcPts val="0"/>
              </a:spcBef>
              <a:spcAft>
                <a:spcPts val="0"/>
              </a:spcAft>
              <a:buSzPts val="4500"/>
              <a:buNone/>
              <a:defRPr/>
            </a:lvl8pPr>
            <a:lvl9pPr lvl="8" rtl="0" algn="ctr">
              <a:spcBef>
                <a:spcPts val="0"/>
              </a:spcBef>
              <a:spcAft>
                <a:spcPts val="0"/>
              </a:spcAft>
              <a:buSzPts val="4500"/>
              <a:buNone/>
              <a:defRPr/>
            </a:lvl9pPr>
          </a:lstStyle>
          <a:p/>
        </p:txBody>
      </p:sp>
      <p:sp>
        <p:nvSpPr>
          <p:cNvPr id="941" name="Google Shape;941;p6"/>
          <p:cNvSpPr txBox="1"/>
          <p:nvPr>
            <p:ph idx="1" type="subTitle"/>
          </p:nvPr>
        </p:nvSpPr>
        <p:spPr>
          <a:xfrm>
            <a:off x="941500" y="2956047"/>
            <a:ext cx="6224100" cy="530700"/>
          </a:xfrm>
          <a:prstGeom prst="rect">
            <a:avLst/>
          </a:prstGeom>
        </p:spPr>
        <p:txBody>
          <a:bodyPr anchorCtr="0" anchor="t" bIns="121900" lIns="121900" spcFirstLastPara="1" rIns="121900" wrap="square" tIns="121900">
            <a:normAutofit/>
          </a:bodyPr>
          <a:lstStyle>
            <a:lvl1pPr lvl="0" rtl="0" algn="ctr">
              <a:lnSpc>
                <a:spcPct val="60000"/>
              </a:lnSpc>
              <a:spcBef>
                <a:spcPts val="0"/>
              </a:spcBef>
              <a:spcAft>
                <a:spcPts val="0"/>
              </a:spcAft>
              <a:buSzPts val="2800"/>
              <a:buNone/>
              <a:defRPr sz="2239">
                <a:highlight>
                  <a:schemeClr val="accent2"/>
                </a:highlight>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942" name="Google Shape;942;p6"/>
          <p:cNvSpPr txBox="1"/>
          <p:nvPr>
            <p:ph idx="3" type="body"/>
          </p:nvPr>
        </p:nvSpPr>
        <p:spPr>
          <a:xfrm>
            <a:off x="941525" y="3486750"/>
            <a:ext cx="6224100" cy="1032600"/>
          </a:xfrm>
          <a:prstGeom prst="rect">
            <a:avLst/>
          </a:prstGeom>
        </p:spPr>
        <p:txBody>
          <a:bodyPr anchorCtr="0" anchor="t" bIns="121900" lIns="121900" spcFirstLastPara="1" rIns="121900" wrap="square" tIns="121900">
            <a:normAutofit/>
          </a:bodyPr>
          <a:lstStyle>
            <a:lvl1pPr indent="-317500" lvl="0" marL="457200" rtl="0" algn="ctr">
              <a:lnSpc>
                <a:spcPct val="100000"/>
              </a:lnSpc>
              <a:spcBef>
                <a:spcPts val="0"/>
              </a:spcBef>
              <a:spcAft>
                <a:spcPts val="0"/>
              </a:spcAft>
              <a:buSzPts val="1400"/>
              <a:buChar char="●"/>
              <a:defRPr/>
            </a:lvl1pPr>
            <a:lvl2pPr indent="-317500" lvl="1" marL="914400" rtl="0" algn="ctr">
              <a:spcBef>
                <a:spcPts val="0"/>
              </a:spcBef>
              <a:spcAft>
                <a:spcPts val="0"/>
              </a:spcAft>
              <a:buSzPts val="1400"/>
              <a:buChar char="○"/>
              <a:defRPr/>
            </a:lvl2pPr>
            <a:lvl3pPr indent="-317500" lvl="2" marL="1371600" rtl="0" algn="ctr">
              <a:spcBef>
                <a:spcPts val="0"/>
              </a:spcBef>
              <a:spcAft>
                <a:spcPts val="0"/>
              </a:spcAft>
              <a:buSzPts val="1400"/>
              <a:buChar char="■"/>
              <a:defRPr/>
            </a:lvl3pPr>
            <a:lvl4pPr indent="-317500" lvl="3" marL="1828800" rtl="0" algn="ctr">
              <a:spcBef>
                <a:spcPts val="0"/>
              </a:spcBef>
              <a:spcAft>
                <a:spcPts val="0"/>
              </a:spcAft>
              <a:buSzPts val="1400"/>
              <a:buChar char="●"/>
              <a:defRPr/>
            </a:lvl4pPr>
            <a:lvl5pPr indent="-317500" lvl="4" marL="2286000" rtl="0" algn="ctr">
              <a:spcBef>
                <a:spcPts val="0"/>
              </a:spcBef>
              <a:spcAft>
                <a:spcPts val="0"/>
              </a:spcAft>
              <a:buSzPts val="1400"/>
              <a:buChar char="○"/>
              <a:defRPr/>
            </a:lvl5pPr>
            <a:lvl6pPr indent="-317500" lvl="5" marL="2743200" rtl="0" algn="ctr">
              <a:spcBef>
                <a:spcPts val="0"/>
              </a:spcBef>
              <a:spcAft>
                <a:spcPts val="0"/>
              </a:spcAft>
              <a:buSzPts val="1400"/>
              <a:buChar char="■"/>
              <a:defRPr/>
            </a:lvl6pPr>
            <a:lvl7pPr indent="-317500" lvl="6" marL="3200400" rtl="0" algn="ctr">
              <a:spcBef>
                <a:spcPts val="0"/>
              </a:spcBef>
              <a:spcAft>
                <a:spcPts val="0"/>
              </a:spcAft>
              <a:buSzPts val="1400"/>
              <a:buChar char="●"/>
              <a:defRPr/>
            </a:lvl7pPr>
            <a:lvl8pPr indent="-317500" lvl="7" marL="3657600" rtl="0" algn="ctr">
              <a:spcBef>
                <a:spcPts val="0"/>
              </a:spcBef>
              <a:spcAft>
                <a:spcPts val="0"/>
              </a:spcAft>
              <a:buSzPts val="1400"/>
              <a:buChar char="○"/>
              <a:defRPr/>
            </a:lvl8pPr>
            <a:lvl9pPr indent="-317500" lvl="8" marL="4114800" rtl="0" algn="ctr">
              <a:spcBef>
                <a:spcPts val="0"/>
              </a:spcBef>
              <a:spcAft>
                <a:spcPts val="0"/>
              </a:spcAft>
              <a:buSzPts val="1400"/>
              <a:buChar char="■"/>
              <a:defRPr/>
            </a:lvl9pPr>
          </a:lstStyle>
          <a:p/>
        </p:txBody>
      </p:sp>
      <p:sp>
        <p:nvSpPr>
          <p:cNvPr id="943" name="Google Shape;943;p6"/>
          <p:cNvSpPr/>
          <p:nvPr/>
        </p:nvSpPr>
        <p:spPr>
          <a:xfrm rot="5400000">
            <a:off x="3541324" y="4039800"/>
            <a:ext cx="1006513" cy="4139162"/>
          </a:xfrm>
          <a:custGeom>
            <a:rect b="b" l="l" r="r" t="t"/>
            <a:pathLst>
              <a:path extrusionOk="0" h="1795732" w="383799">
                <a:moveTo>
                  <a:pt x="0" y="0"/>
                </a:moveTo>
                <a:lnTo>
                  <a:pt x="383800" y="0"/>
                </a:lnTo>
                <a:lnTo>
                  <a:pt x="383800" y="1795733"/>
                </a:lnTo>
                <a:lnTo>
                  <a:pt x="0" y="1795733"/>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44" name="Google Shape;944;p6"/>
          <p:cNvGrpSpPr/>
          <p:nvPr/>
        </p:nvGrpSpPr>
        <p:grpSpPr>
          <a:xfrm rot="5400000">
            <a:off x="3667545" y="4179838"/>
            <a:ext cx="791507" cy="3869583"/>
            <a:chOff x="439496" y="243877"/>
            <a:chExt cx="298682" cy="1460220"/>
          </a:xfrm>
        </p:grpSpPr>
        <p:sp>
          <p:nvSpPr>
            <p:cNvPr id="945" name="Google Shape;945;p6"/>
            <p:cNvSpPr/>
            <p:nvPr/>
          </p:nvSpPr>
          <p:spPr>
            <a:xfrm>
              <a:off x="439496" y="243877"/>
              <a:ext cx="298682" cy="195720"/>
            </a:xfrm>
            <a:custGeom>
              <a:rect b="b" l="l" r="r" t="t"/>
              <a:pathLst>
                <a:path extrusionOk="0" h="195720" w="298682">
                  <a:moveTo>
                    <a:pt x="0" y="0"/>
                  </a:moveTo>
                  <a:lnTo>
                    <a:pt x="298683" y="0"/>
                  </a:lnTo>
                  <a:lnTo>
                    <a:pt x="298683" y="195720"/>
                  </a:lnTo>
                  <a:lnTo>
                    <a:pt x="0" y="195720"/>
                  </a:lnTo>
                  <a:lnTo>
                    <a:pt x="0"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6" name="Google Shape;946;p6"/>
            <p:cNvSpPr/>
            <p:nvPr/>
          </p:nvSpPr>
          <p:spPr>
            <a:xfrm>
              <a:off x="439496" y="496777"/>
              <a:ext cx="298682" cy="195722"/>
            </a:xfrm>
            <a:custGeom>
              <a:rect b="b" l="l" r="r" t="t"/>
              <a:pathLst>
                <a:path extrusionOk="0" h="195722" w="298682">
                  <a:moveTo>
                    <a:pt x="0" y="0"/>
                  </a:moveTo>
                  <a:lnTo>
                    <a:pt x="298683" y="0"/>
                  </a:lnTo>
                  <a:lnTo>
                    <a:pt x="298683" y="195723"/>
                  </a:lnTo>
                  <a:lnTo>
                    <a:pt x="0" y="195723"/>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7" name="Google Shape;947;p6"/>
            <p:cNvSpPr/>
            <p:nvPr/>
          </p:nvSpPr>
          <p:spPr>
            <a:xfrm>
              <a:off x="439496" y="749676"/>
              <a:ext cx="298682" cy="195722"/>
            </a:xfrm>
            <a:custGeom>
              <a:rect b="b" l="l" r="r" t="t"/>
              <a:pathLst>
                <a:path extrusionOk="0" h="195722" w="298682">
                  <a:moveTo>
                    <a:pt x="0" y="0"/>
                  </a:moveTo>
                  <a:lnTo>
                    <a:pt x="298683" y="0"/>
                  </a:lnTo>
                  <a:lnTo>
                    <a:pt x="298683" y="195723"/>
                  </a:lnTo>
                  <a:lnTo>
                    <a:pt x="0" y="195723"/>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8" name="Google Shape;948;p6"/>
            <p:cNvSpPr/>
            <p:nvPr/>
          </p:nvSpPr>
          <p:spPr>
            <a:xfrm>
              <a:off x="439496" y="1002578"/>
              <a:ext cx="298682" cy="195718"/>
            </a:xfrm>
            <a:custGeom>
              <a:rect b="b" l="l" r="r" t="t"/>
              <a:pathLst>
                <a:path extrusionOk="0" h="195718" w="298682">
                  <a:moveTo>
                    <a:pt x="0" y="0"/>
                  </a:moveTo>
                  <a:lnTo>
                    <a:pt x="298683" y="0"/>
                  </a:lnTo>
                  <a:lnTo>
                    <a:pt x="298683" y="195719"/>
                  </a:lnTo>
                  <a:lnTo>
                    <a:pt x="0" y="1957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9" name="Google Shape;949;p6"/>
            <p:cNvSpPr/>
            <p:nvPr/>
          </p:nvSpPr>
          <p:spPr>
            <a:xfrm>
              <a:off x="439496" y="1255477"/>
              <a:ext cx="298682" cy="195718"/>
            </a:xfrm>
            <a:custGeom>
              <a:rect b="b" l="l" r="r" t="t"/>
              <a:pathLst>
                <a:path extrusionOk="0" h="195718" w="298682">
                  <a:moveTo>
                    <a:pt x="0" y="0"/>
                  </a:moveTo>
                  <a:lnTo>
                    <a:pt x="298683" y="0"/>
                  </a:lnTo>
                  <a:lnTo>
                    <a:pt x="298683" y="195719"/>
                  </a:lnTo>
                  <a:lnTo>
                    <a:pt x="0" y="195719"/>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0" name="Google Shape;950;p6"/>
            <p:cNvSpPr/>
            <p:nvPr/>
          </p:nvSpPr>
          <p:spPr>
            <a:xfrm>
              <a:off x="439496" y="1508375"/>
              <a:ext cx="298682" cy="195722"/>
            </a:xfrm>
            <a:custGeom>
              <a:rect b="b" l="l" r="r" t="t"/>
              <a:pathLst>
                <a:path extrusionOk="0" h="195722" w="298682">
                  <a:moveTo>
                    <a:pt x="0" y="0"/>
                  </a:moveTo>
                  <a:lnTo>
                    <a:pt x="298683" y="0"/>
                  </a:lnTo>
                  <a:lnTo>
                    <a:pt x="298683" y="195723"/>
                  </a:lnTo>
                  <a:lnTo>
                    <a:pt x="0" y="195723"/>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51" name="Google Shape;951;p6"/>
          <p:cNvSpPr/>
          <p:nvPr/>
        </p:nvSpPr>
        <p:spPr>
          <a:xfrm>
            <a:off x="3713289" y="5522877"/>
            <a:ext cx="1046090" cy="275981"/>
          </a:xfrm>
          <a:custGeom>
            <a:rect b="b" l="l" r="r" t="t"/>
            <a:pathLst>
              <a:path extrusionOk="0" h="122658" w="464929">
                <a:moveTo>
                  <a:pt x="9453" y="108"/>
                </a:moveTo>
                <a:cubicBezTo>
                  <a:pt x="9424" y="997"/>
                  <a:pt x="9198" y="2397"/>
                  <a:pt x="9266" y="3036"/>
                </a:cubicBezTo>
                <a:cubicBezTo>
                  <a:pt x="9574" y="5912"/>
                  <a:pt x="15338" y="6709"/>
                  <a:pt x="14845" y="9793"/>
                </a:cubicBezTo>
                <a:cubicBezTo>
                  <a:pt x="14375" y="12744"/>
                  <a:pt x="11217" y="12501"/>
                  <a:pt x="10570" y="14525"/>
                </a:cubicBezTo>
                <a:cubicBezTo>
                  <a:pt x="9104" y="19106"/>
                  <a:pt x="14391" y="18351"/>
                  <a:pt x="13918" y="21282"/>
                </a:cubicBezTo>
                <a:cubicBezTo>
                  <a:pt x="13432" y="24337"/>
                  <a:pt x="9161" y="25515"/>
                  <a:pt x="8343" y="28718"/>
                </a:cubicBezTo>
                <a:cubicBezTo>
                  <a:pt x="7202" y="33182"/>
                  <a:pt x="12764" y="30723"/>
                  <a:pt x="12250" y="34799"/>
                </a:cubicBezTo>
                <a:cubicBezTo>
                  <a:pt x="11809" y="38252"/>
                  <a:pt x="6663" y="36551"/>
                  <a:pt x="5740" y="40883"/>
                </a:cubicBezTo>
                <a:cubicBezTo>
                  <a:pt x="4595" y="46275"/>
                  <a:pt x="10946" y="46088"/>
                  <a:pt x="10950" y="51019"/>
                </a:cubicBezTo>
                <a:cubicBezTo>
                  <a:pt x="10950" y="55400"/>
                  <a:pt x="6805" y="57803"/>
                  <a:pt x="6303" y="62510"/>
                </a:cubicBezTo>
                <a:cubicBezTo>
                  <a:pt x="5874" y="66570"/>
                  <a:pt x="7825" y="71166"/>
                  <a:pt x="6307" y="75125"/>
                </a:cubicBezTo>
                <a:cubicBezTo>
                  <a:pt x="5178" y="78073"/>
                  <a:pt x="1304" y="77568"/>
                  <a:pt x="543" y="80533"/>
                </a:cubicBezTo>
                <a:cubicBezTo>
                  <a:pt x="-1720" y="89382"/>
                  <a:pt x="3720" y="84701"/>
                  <a:pt x="5380" y="87290"/>
                </a:cubicBezTo>
                <a:cubicBezTo>
                  <a:pt x="8922" y="92823"/>
                  <a:pt x="1085" y="95577"/>
                  <a:pt x="361" y="99231"/>
                </a:cubicBezTo>
                <a:lnTo>
                  <a:pt x="361" y="99907"/>
                </a:lnTo>
                <a:cubicBezTo>
                  <a:pt x="259" y="104622"/>
                  <a:pt x="4239" y="103302"/>
                  <a:pt x="5384" y="106889"/>
                </a:cubicBezTo>
                <a:cubicBezTo>
                  <a:pt x="5591" y="107535"/>
                  <a:pt x="5481" y="109721"/>
                  <a:pt x="5016" y="110268"/>
                </a:cubicBezTo>
                <a:cubicBezTo>
                  <a:pt x="3939" y="111528"/>
                  <a:pt x="1061" y="111258"/>
                  <a:pt x="551" y="113648"/>
                </a:cubicBezTo>
                <a:cubicBezTo>
                  <a:pt x="336" y="114655"/>
                  <a:pt x="2000" y="118590"/>
                  <a:pt x="3158" y="122659"/>
                </a:cubicBezTo>
                <a:lnTo>
                  <a:pt x="464907" y="122548"/>
                </a:lnTo>
                <a:cubicBezTo>
                  <a:pt x="465029" y="115325"/>
                  <a:pt x="464713" y="107936"/>
                  <a:pt x="462673" y="104752"/>
                </a:cubicBezTo>
                <a:cubicBezTo>
                  <a:pt x="461207" y="102460"/>
                  <a:pt x="451734" y="94856"/>
                  <a:pt x="454115" y="89886"/>
                </a:cubicBezTo>
                <a:cubicBezTo>
                  <a:pt x="455066" y="87904"/>
                  <a:pt x="459272" y="89728"/>
                  <a:pt x="460252" y="87181"/>
                </a:cubicBezTo>
                <a:cubicBezTo>
                  <a:pt x="462207" y="82083"/>
                  <a:pt x="451504" y="78243"/>
                  <a:pt x="452067" y="72991"/>
                </a:cubicBezTo>
                <a:cubicBezTo>
                  <a:pt x="452921" y="64966"/>
                  <a:pt x="456726" y="66262"/>
                  <a:pt x="458944" y="61050"/>
                </a:cubicBezTo>
                <a:cubicBezTo>
                  <a:pt x="461074" y="56055"/>
                  <a:pt x="455410" y="52144"/>
                  <a:pt x="455406" y="48886"/>
                </a:cubicBezTo>
                <a:cubicBezTo>
                  <a:pt x="455406" y="48744"/>
                  <a:pt x="457766" y="47488"/>
                  <a:pt x="458009" y="46857"/>
                </a:cubicBezTo>
                <a:cubicBezTo>
                  <a:pt x="458653" y="45177"/>
                  <a:pt x="459725" y="29230"/>
                  <a:pt x="459309" y="27934"/>
                </a:cubicBezTo>
                <a:cubicBezTo>
                  <a:pt x="458564" y="25611"/>
                  <a:pt x="453722" y="27282"/>
                  <a:pt x="453726" y="21177"/>
                </a:cubicBezTo>
                <a:cubicBezTo>
                  <a:pt x="453726" y="18031"/>
                  <a:pt x="456070" y="17861"/>
                  <a:pt x="457074" y="15770"/>
                </a:cubicBezTo>
                <a:cubicBezTo>
                  <a:pt x="457361" y="15166"/>
                  <a:pt x="458244" y="7303"/>
                  <a:pt x="459301" y="0"/>
                </a:cubicBezTo>
                <a:lnTo>
                  <a:pt x="9453" y="108"/>
                </a:lnTo>
                <a:close/>
              </a:path>
            </a:pathLst>
          </a:custGeom>
          <a:solidFill>
            <a:srgbClr val="BBA28E">
              <a:alpha val="23920"/>
            </a:srgbClr>
          </a:solidFill>
          <a:ln>
            <a:noFill/>
          </a:ln>
          <a:effectLst>
            <a:outerShdw blurRad="38100" rotWithShape="0" algn="tl" dir="27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Four boxes">
  <p:cSld name="CUSTOM_1">
    <p:spTree>
      <p:nvGrpSpPr>
        <p:cNvPr id="952" name="Shape 952"/>
        <p:cNvGrpSpPr/>
        <p:nvPr/>
      </p:nvGrpSpPr>
      <p:grpSpPr>
        <a:xfrm>
          <a:off x="0" y="0"/>
          <a:ext cx="0" cy="0"/>
          <a:chOff x="0" y="0"/>
          <a:chExt cx="0" cy="0"/>
        </a:xfrm>
      </p:grpSpPr>
      <p:sp>
        <p:nvSpPr>
          <p:cNvPr id="953" name="Google Shape;953;p7"/>
          <p:cNvSpPr/>
          <p:nvPr/>
        </p:nvSpPr>
        <p:spPr>
          <a:xfrm>
            <a:off x="5268450" y="408627"/>
            <a:ext cx="2964933" cy="2964933"/>
          </a:xfrm>
          <a:custGeom>
            <a:rect b="b" l="l" r="r" t="t"/>
            <a:pathLst>
              <a:path extrusionOk="0" h="698042" w="698042">
                <a:moveTo>
                  <a:pt x="0" y="0"/>
                </a:moveTo>
                <a:lnTo>
                  <a:pt x="698043" y="0"/>
                </a:lnTo>
                <a:lnTo>
                  <a:pt x="698043" y="698042"/>
                </a:lnTo>
                <a:lnTo>
                  <a:pt x="0" y="698042"/>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4" name="Google Shape;954;p7"/>
          <p:cNvSpPr/>
          <p:nvPr/>
        </p:nvSpPr>
        <p:spPr>
          <a:xfrm>
            <a:off x="8393435" y="408625"/>
            <a:ext cx="2963403" cy="2962842"/>
          </a:xfrm>
          <a:custGeom>
            <a:rect b="b" l="l" r="r" t="t"/>
            <a:pathLst>
              <a:path extrusionOk="0" h="695095" w="574303">
                <a:moveTo>
                  <a:pt x="0" y="0"/>
                </a:moveTo>
                <a:lnTo>
                  <a:pt x="574303" y="0"/>
                </a:lnTo>
                <a:lnTo>
                  <a:pt x="574303" y="695095"/>
                </a:lnTo>
                <a:lnTo>
                  <a:pt x="0" y="695095"/>
                </a:lnTo>
                <a:lnTo>
                  <a:pt x="0" y="0"/>
                </a:lnTo>
                <a:close/>
              </a:path>
            </a:pathLst>
          </a:custGeom>
          <a:solidFill>
            <a:schemeClr val="accent2"/>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955" name="Google Shape;955;p7"/>
          <p:cNvSpPr/>
          <p:nvPr/>
        </p:nvSpPr>
        <p:spPr>
          <a:xfrm flipH="1">
            <a:off x="8392517" y="3512491"/>
            <a:ext cx="2964933" cy="2964933"/>
          </a:xfrm>
          <a:custGeom>
            <a:rect b="b" l="l" r="r" t="t"/>
            <a:pathLst>
              <a:path extrusionOk="0" h="698042" w="698042">
                <a:moveTo>
                  <a:pt x="0" y="0"/>
                </a:moveTo>
                <a:lnTo>
                  <a:pt x="698043" y="0"/>
                </a:lnTo>
                <a:lnTo>
                  <a:pt x="698043" y="698042"/>
                </a:lnTo>
                <a:lnTo>
                  <a:pt x="0" y="698042"/>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6" name="Google Shape;956;p7"/>
          <p:cNvSpPr/>
          <p:nvPr/>
        </p:nvSpPr>
        <p:spPr>
          <a:xfrm flipH="1">
            <a:off x="5269061" y="3512490"/>
            <a:ext cx="2963403" cy="2962842"/>
          </a:xfrm>
          <a:custGeom>
            <a:rect b="b" l="l" r="r" t="t"/>
            <a:pathLst>
              <a:path extrusionOk="0" h="695095" w="574303">
                <a:moveTo>
                  <a:pt x="0" y="0"/>
                </a:moveTo>
                <a:lnTo>
                  <a:pt x="574303" y="0"/>
                </a:lnTo>
                <a:lnTo>
                  <a:pt x="574303" y="695095"/>
                </a:lnTo>
                <a:lnTo>
                  <a:pt x="0" y="695095"/>
                </a:lnTo>
                <a:lnTo>
                  <a:pt x="0" y="0"/>
                </a:lnTo>
                <a:close/>
              </a:path>
            </a:pathLst>
          </a:custGeom>
          <a:solidFill>
            <a:schemeClr val="accent2"/>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957" name="Google Shape;957;p7"/>
          <p:cNvGrpSpPr/>
          <p:nvPr/>
        </p:nvGrpSpPr>
        <p:grpSpPr>
          <a:xfrm>
            <a:off x="6649372" y="478770"/>
            <a:ext cx="275916" cy="275925"/>
            <a:chOff x="2611906" y="2263504"/>
            <a:chExt cx="155788" cy="155784"/>
          </a:xfrm>
        </p:grpSpPr>
        <p:sp>
          <p:nvSpPr>
            <p:cNvPr id="958" name="Google Shape;958;p7"/>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accent5"/>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59" name="Google Shape;959;p7"/>
            <p:cNvGrpSpPr/>
            <p:nvPr/>
          </p:nvGrpSpPr>
          <p:grpSpPr>
            <a:xfrm>
              <a:off x="2611951" y="2265537"/>
              <a:ext cx="155743" cy="153751"/>
              <a:chOff x="2611951" y="2265537"/>
              <a:chExt cx="155743" cy="153751"/>
            </a:xfrm>
          </p:grpSpPr>
          <p:sp>
            <p:nvSpPr>
              <p:cNvPr id="960" name="Google Shape;960;p7"/>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1" name="Google Shape;961;p7"/>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62" name="Google Shape;962;p7"/>
            <p:cNvGrpSpPr/>
            <p:nvPr/>
          </p:nvGrpSpPr>
          <p:grpSpPr>
            <a:xfrm>
              <a:off x="2613008" y="2263792"/>
              <a:ext cx="133689" cy="128228"/>
              <a:chOff x="2613008" y="2263792"/>
              <a:chExt cx="133689" cy="128228"/>
            </a:xfrm>
          </p:grpSpPr>
          <p:sp>
            <p:nvSpPr>
              <p:cNvPr id="963" name="Google Shape;963;p7"/>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4" name="Google Shape;964;p7"/>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965" name="Google Shape;965;p7"/>
          <p:cNvGrpSpPr/>
          <p:nvPr/>
        </p:nvGrpSpPr>
        <p:grpSpPr>
          <a:xfrm>
            <a:off x="9684322" y="478770"/>
            <a:ext cx="275916" cy="275925"/>
            <a:chOff x="2611906" y="2263504"/>
            <a:chExt cx="155788" cy="155784"/>
          </a:xfrm>
        </p:grpSpPr>
        <p:sp>
          <p:nvSpPr>
            <p:cNvPr id="966" name="Google Shape;966;p7"/>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accent1"/>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67" name="Google Shape;967;p7"/>
            <p:cNvGrpSpPr/>
            <p:nvPr/>
          </p:nvGrpSpPr>
          <p:grpSpPr>
            <a:xfrm>
              <a:off x="2611951" y="2265537"/>
              <a:ext cx="155743" cy="153751"/>
              <a:chOff x="2611951" y="2265537"/>
              <a:chExt cx="155743" cy="153751"/>
            </a:xfrm>
          </p:grpSpPr>
          <p:sp>
            <p:nvSpPr>
              <p:cNvPr id="968" name="Google Shape;968;p7"/>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9" name="Google Shape;969;p7"/>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70" name="Google Shape;970;p7"/>
            <p:cNvGrpSpPr/>
            <p:nvPr/>
          </p:nvGrpSpPr>
          <p:grpSpPr>
            <a:xfrm>
              <a:off x="2613008" y="2263792"/>
              <a:ext cx="133689" cy="128228"/>
              <a:chOff x="2613008" y="2263792"/>
              <a:chExt cx="133689" cy="128228"/>
            </a:xfrm>
          </p:grpSpPr>
          <p:sp>
            <p:nvSpPr>
              <p:cNvPr id="971" name="Google Shape;971;p7"/>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2" name="Google Shape;972;p7"/>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973" name="Google Shape;973;p7"/>
          <p:cNvGrpSpPr/>
          <p:nvPr/>
        </p:nvGrpSpPr>
        <p:grpSpPr>
          <a:xfrm>
            <a:off x="9684322" y="3585370"/>
            <a:ext cx="275916" cy="275925"/>
            <a:chOff x="2611906" y="2263504"/>
            <a:chExt cx="155788" cy="155784"/>
          </a:xfrm>
        </p:grpSpPr>
        <p:sp>
          <p:nvSpPr>
            <p:cNvPr id="974" name="Google Shape;974;p7"/>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accent4"/>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75" name="Google Shape;975;p7"/>
            <p:cNvGrpSpPr/>
            <p:nvPr/>
          </p:nvGrpSpPr>
          <p:grpSpPr>
            <a:xfrm>
              <a:off x="2611951" y="2265537"/>
              <a:ext cx="155743" cy="153751"/>
              <a:chOff x="2611951" y="2265537"/>
              <a:chExt cx="155743" cy="153751"/>
            </a:xfrm>
          </p:grpSpPr>
          <p:sp>
            <p:nvSpPr>
              <p:cNvPr id="976" name="Google Shape;976;p7"/>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7" name="Google Shape;977;p7"/>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78" name="Google Shape;978;p7"/>
            <p:cNvGrpSpPr/>
            <p:nvPr/>
          </p:nvGrpSpPr>
          <p:grpSpPr>
            <a:xfrm>
              <a:off x="2613008" y="2263792"/>
              <a:ext cx="133689" cy="128228"/>
              <a:chOff x="2613008" y="2263792"/>
              <a:chExt cx="133689" cy="128228"/>
            </a:xfrm>
          </p:grpSpPr>
          <p:sp>
            <p:nvSpPr>
              <p:cNvPr id="979" name="Google Shape;979;p7"/>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0" name="Google Shape;980;p7"/>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981" name="Google Shape;981;p7"/>
          <p:cNvGrpSpPr/>
          <p:nvPr/>
        </p:nvGrpSpPr>
        <p:grpSpPr>
          <a:xfrm>
            <a:off x="6649372" y="3585370"/>
            <a:ext cx="275916" cy="275925"/>
            <a:chOff x="2611906" y="2263504"/>
            <a:chExt cx="155788" cy="155784"/>
          </a:xfrm>
        </p:grpSpPr>
        <p:sp>
          <p:nvSpPr>
            <p:cNvPr id="982" name="Google Shape;982;p7"/>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accent1"/>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83" name="Google Shape;983;p7"/>
            <p:cNvGrpSpPr/>
            <p:nvPr/>
          </p:nvGrpSpPr>
          <p:grpSpPr>
            <a:xfrm>
              <a:off x="2611951" y="2265537"/>
              <a:ext cx="155743" cy="153751"/>
              <a:chOff x="2611951" y="2265537"/>
              <a:chExt cx="155743" cy="153751"/>
            </a:xfrm>
          </p:grpSpPr>
          <p:sp>
            <p:nvSpPr>
              <p:cNvPr id="984" name="Google Shape;984;p7"/>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5" name="Google Shape;985;p7"/>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86" name="Google Shape;986;p7"/>
            <p:cNvGrpSpPr/>
            <p:nvPr/>
          </p:nvGrpSpPr>
          <p:grpSpPr>
            <a:xfrm>
              <a:off x="2613008" y="2263792"/>
              <a:ext cx="133689" cy="128228"/>
              <a:chOff x="2613008" y="2263792"/>
              <a:chExt cx="133689" cy="128228"/>
            </a:xfrm>
          </p:grpSpPr>
          <p:sp>
            <p:nvSpPr>
              <p:cNvPr id="987" name="Google Shape;987;p7"/>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8" name="Google Shape;988;p7"/>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989" name="Google Shape;989;p7"/>
          <p:cNvSpPr/>
          <p:nvPr/>
        </p:nvSpPr>
        <p:spPr>
          <a:xfrm>
            <a:off x="867325" y="152650"/>
            <a:ext cx="1060245" cy="4897859"/>
          </a:xfrm>
          <a:custGeom>
            <a:rect b="b" l="l" r="r" t="t"/>
            <a:pathLst>
              <a:path extrusionOk="0" h="1795732" w="383799">
                <a:moveTo>
                  <a:pt x="0" y="0"/>
                </a:moveTo>
                <a:lnTo>
                  <a:pt x="383800" y="0"/>
                </a:lnTo>
                <a:lnTo>
                  <a:pt x="383800" y="1795733"/>
                </a:lnTo>
                <a:lnTo>
                  <a:pt x="0" y="1795733"/>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90" name="Google Shape;990;p7"/>
          <p:cNvGrpSpPr/>
          <p:nvPr/>
        </p:nvGrpSpPr>
        <p:grpSpPr>
          <a:xfrm>
            <a:off x="986020" y="274836"/>
            <a:ext cx="833263" cy="4073722"/>
            <a:chOff x="439496" y="243877"/>
            <a:chExt cx="298682" cy="1460220"/>
          </a:xfrm>
        </p:grpSpPr>
        <p:sp>
          <p:nvSpPr>
            <p:cNvPr id="991" name="Google Shape;991;p7"/>
            <p:cNvSpPr/>
            <p:nvPr/>
          </p:nvSpPr>
          <p:spPr>
            <a:xfrm>
              <a:off x="439496" y="243877"/>
              <a:ext cx="298682" cy="195720"/>
            </a:xfrm>
            <a:custGeom>
              <a:rect b="b" l="l" r="r" t="t"/>
              <a:pathLst>
                <a:path extrusionOk="0" h="195720" w="298682">
                  <a:moveTo>
                    <a:pt x="0" y="0"/>
                  </a:moveTo>
                  <a:lnTo>
                    <a:pt x="298683" y="0"/>
                  </a:lnTo>
                  <a:lnTo>
                    <a:pt x="298683" y="195720"/>
                  </a:lnTo>
                  <a:lnTo>
                    <a:pt x="0" y="195720"/>
                  </a:lnTo>
                  <a:lnTo>
                    <a:pt x="0"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2" name="Google Shape;992;p7"/>
            <p:cNvSpPr/>
            <p:nvPr/>
          </p:nvSpPr>
          <p:spPr>
            <a:xfrm>
              <a:off x="439496" y="496777"/>
              <a:ext cx="298682" cy="195722"/>
            </a:xfrm>
            <a:custGeom>
              <a:rect b="b" l="l" r="r" t="t"/>
              <a:pathLst>
                <a:path extrusionOk="0" h="195722" w="298682">
                  <a:moveTo>
                    <a:pt x="0" y="0"/>
                  </a:moveTo>
                  <a:lnTo>
                    <a:pt x="298683" y="0"/>
                  </a:lnTo>
                  <a:lnTo>
                    <a:pt x="298683" y="195723"/>
                  </a:lnTo>
                  <a:lnTo>
                    <a:pt x="0" y="195723"/>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3" name="Google Shape;993;p7"/>
            <p:cNvSpPr/>
            <p:nvPr/>
          </p:nvSpPr>
          <p:spPr>
            <a:xfrm>
              <a:off x="439496" y="749676"/>
              <a:ext cx="298682" cy="195722"/>
            </a:xfrm>
            <a:custGeom>
              <a:rect b="b" l="l" r="r" t="t"/>
              <a:pathLst>
                <a:path extrusionOk="0" h="195722" w="298682">
                  <a:moveTo>
                    <a:pt x="0" y="0"/>
                  </a:moveTo>
                  <a:lnTo>
                    <a:pt x="298683" y="0"/>
                  </a:lnTo>
                  <a:lnTo>
                    <a:pt x="298683" y="195723"/>
                  </a:lnTo>
                  <a:lnTo>
                    <a:pt x="0" y="195723"/>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4" name="Google Shape;994;p7"/>
            <p:cNvSpPr/>
            <p:nvPr/>
          </p:nvSpPr>
          <p:spPr>
            <a:xfrm>
              <a:off x="439496" y="1002578"/>
              <a:ext cx="298682" cy="195718"/>
            </a:xfrm>
            <a:custGeom>
              <a:rect b="b" l="l" r="r" t="t"/>
              <a:pathLst>
                <a:path extrusionOk="0" h="195718" w="298682">
                  <a:moveTo>
                    <a:pt x="0" y="0"/>
                  </a:moveTo>
                  <a:lnTo>
                    <a:pt x="298683" y="0"/>
                  </a:lnTo>
                  <a:lnTo>
                    <a:pt x="298683" y="195719"/>
                  </a:lnTo>
                  <a:lnTo>
                    <a:pt x="0" y="1957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5" name="Google Shape;995;p7"/>
            <p:cNvSpPr/>
            <p:nvPr/>
          </p:nvSpPr>
          <p:spPr>
            <a:xfrm>
              <a:off x="439496" y="1255477"/>
              <a:ext cx="298682" cy="195718"/>
            </a:xfrm>
            <a:custGeom>
              <a:rect b="b" l="l" r="r" t="t"/>
              <a:pathLst>
                <a:path extrusionOk="0" h="195718" w="298682">
                  <a:moveTo>
                    <a:pt x="0" y="0"/>
                  </a:moveTo>
                  <a:lnTo>
                    <a:pt x="298683" y="0"/>
                  </a:lnTo>
                  <a:lnTo>
                    <a:pt x="298683" y="195719"/>
                  </a:lnTo>
                  <a:lnTo>
                    <a:pt x="0" y="195719"/>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6" name="Google Shape;996;p7"/>
            <p:cNvSpPr/>
            <p:nvPr/>
          </p:nvSpPr>
          <p:spPr>
            <a:xfrm>
              <a:off x="439496" y="1508375"/>
              <a:ext cx="298682" cy="195722"/>
            </a:xfrm>
            <a:custGeom>
              <a:rect b="b" l="l" r="r" t="t"/>
              <a:pathLst>
                <a:path extrusionOk="0" h="195722" w="298682">
                  <a:moveTo>
                    <a:pt x="0" y="0"/>
                  </a:moveTo>
                  <a:lnTo>
                    <a:pt x="298683" y="0"/>
                  </a:lnTo>
                  <a:lnTo>
                    <a:pt x="298683" y="195723"/>
                  </a:lnTo>
                  <a:lnTo>
                    <a:pt x="0" y="195723"/>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97" name="Google Shape;997;p7"/>
          <p:cNvGrpSpPr/>
          <p:nvPr/>
        </p:nvGrpSpPr>
        <p:grpSpPr>
          <a:xfrm>
            <a:off x="1287455" y="215982"/>
            <a:ext cx="230847" cy="230934"/>
            <a:chOff x="2611906" y="2263504"/>
            <a:chExt cx="155788" cy="155784"/>
          </a:xfrm>
        </p:grpSpPr>
        <p:sp>
          <p:nvSpPr>
            <p:cNvPr id="998" name="Google Shape;998;p7"/>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accent3"/>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999" name="Google Shape;999;p7"/>
            <p:cNvGrpSpPr/>
            <p:nvPr/>
          </p:nvGrpSpPr>
          <p:grpSpPr>
            <a:xfrm>
              <a:off x="2611951" y="2265537"/>
              <a:ext cx="155743" cy="153751"/>
              <a:chOff x="2611951" y="2265537"/>
              <a:chExt cx="155743" cy="153751"/>
            </a:xfrm>
          </p:grpSpPr>
          <p:sp>
            <p:nvSpPr>
              <p:cNvPr id="1000" name="Google Shape;1000;p7"/>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1" name="Google Shape;1001;p7"/>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02" name="Google Shape;1002;p7"/>
            <p:cNvGrpSpPr/>
            <p:nvPr/>
          </p:nvGrpSpPr>
          <p:grpSpPr>
            <a:xfrm>
              <a:off x="2613008" y="2263792"/>
              <a:ext cx="133689" cy="128228"/>
              <a:chOff x="2613008" y="2263792"/>
              <a:chExt cx="133689" cy="128228"/>
            </a:xfrm>
          </p:grpSpPr>
          <p:sp>
            <p:nvSpPr>
              <p:cNvPr id="1003" name="Google Shape;1003;p7"/>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4" name="Google Shape;1004;p7"/>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005" name="Google Shape;1005;p7"/>
          <p:cNvGrpSpPr/>
          <p:nvPr/>
        </p:nvGrpSpPr>
        <p:grpSpPr>
          <a:xfrm>
            <a:off x="1647893" y="1626097"/>
            <a:ext cx="2881595" cy="2881595"/>
            <a:chOff x="1315658" y="1560986"/>
            <a:chExt cx="1080220" cy="1080220"/>
          </a:xfrm>
        </p:grpSpPr>
        <p:sp>
          <p:nvSpPr>
            <p:cNvPr id="1006" name="Google Shape;1006;p7"/>
            <p:cNvSpPr/>
            <p:nvPr/>
          </p:nvSpPr>
          <p:spPr>
            <a:xfrm>
              <a:off x="1315658" y="1560986"/>
              <a:ext cx="1080220" cy="1080220"/>
            </a:xfrm>
            <a:custGeom>
              <a:rect b="b" l="l" r="r" t="t"/>
              <a:pathLst>
                <a:path extrusionOk="0" h="698042" w="698042">
                  <a:moveTo>
                    <a:pt x="0" y="0"/>
                  </a:moveTo>
                  <a:lnTo>
                    <a:pt x="698043" y="0"/>
                  </a:lnTo>
                  <a:lnTo>
                    <a:pt x="698043" y="698042"/>
                  </a:lnTo>
                  <a:lnTo>
                    <a:pt x="0" y="698042"/>
                  </a:lnTo>
                  <a:lnTo>
                    <a:pt x="0" y="0"/>
                  </a:lnTo>
                  <a:close/>
                </a:path>
              </a:pathLst>
            </a:custGeom>
            <a:solidFill>
              <a:schemeClr val="accent3"/>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007" name="Google Shape;1007;p7"/>
            <p:cNvGrpSpPr/>
            <p:nvPr/>
          </p:nvGrpSpPr>
          <p:grpSpPr>
            <a:xfrm>
              <a:off x="1376316" y="1620272"/>
              <a:ext cx="958201" cy="960937"/>
              <a:chOff x="970975" y="975229"/>
              <a:chExt cx="619553" cy="621322"/>
            </a:xfrm>
          </p:grpSpPr>
          <p:grpSp>
            <p:nvGrpSpPr>
              <p:cNvPr id="1008" name="Google Shape;1008;p7"/>
              <p:cNvGrpSpPr/>
              <p:nvPr/>
            </p:nvGrpSpPr>
            <p:grpSpPr>
              <a:xfrm>
                <a:off x="970975" y="975229"/>
                <a:ext cx="619553" cy="6015"/>
                <a:chOff x="970975" y="975229"/>
                <a:chExt cx="619553" cy="6015"/>
              </a:xfrm>
            </p:grpSpPr>
            <p:sp>
              <p:nvSpPr>
                <p:cNvPr id="1009" name="Google Shape;1009;p7"/>
                <p:cNvSpPr/>
                <p:nvPr/>
              </p:nvSpPr>
              <p:spPr>
                <a:xfrm>
                  <a:off x="970975" y="975229"/>
                  <a:ext cx="6011" cy="6015"/>
                </a:xfrm>
                <a:custGeom>
                  <a:rect b="b" l="l" r="r" t="t"/>
                  <a:pathLst>
                    <a:path extrusionOk="0" h="6015" w="6011">
                      <a:moveTo>
                        <a:pt x="0" y="3008"/>
                      </a:moveTo>
                      <a:cubicBezTo>
                        <a:pt x="0" y="1348"/>
                        <a:pt x="1344" y="0"/>
                        <a:pt x="3004" y="0"/>
                      </a:cubicBezTo>
                      <a:cubicBezTo>
                        <a:pt x="4667" y="0"/>
                        <a:pt x="6011" y="1348"/>
                        <a:pt x="6011" y="3008"/>
                      </a:cubicBezTo>
                      <a:cubicBezTo>
                        <a:pt x="6011" y="4667"/>
                        <a:pt x="4667"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0" name="Google Shape;1010;p7"/>
                <p:cNvSpPr/>
                <p:nvPr/>
              </p:nvSpPr>
              <p:spPr>
                <a:xfrm>
                  <a:off x="1339099" y="975229"/>
                  <a:ext cx="6011" cy="6015"/>
                </a:xfrm>
                <a:custGeom>
                  <a:rect b="b" l="l" r="r" t="t"/>
                  <a:pathLst>
                    <a:path extrusionOk="0" h="6015" w="6011">
                      <a:moveTo>
                        <a:pt x="0" y="3008"/>
                      </a:moveTo>
                      <a:cubicBezTo>
                        <a:pt x="0" y="1348"/>
                        <a:pt x="1344" y="0"/>
                        <a:pt x="3004" y="0"/>
                      </a:cubicBezTo>
                      <a:cubicBezTo>
                        <a:pt x="4667" y="0"/>
                        <a:pt x="6011" y="1348"/>
                        <a:pt x="6011" y="3008"/>
                      </a:cubicBezTo>
                      <a:cubicBezTo>
                        <a:pt x="6011" y="4667"/>
                        <a:pt x="4667"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1" name="Google Shape;1011;p7"/>
                <p:cNvSpPr/>
                <p:nvPr/>
              </p:nvSpPr>
              <p:spPr>
                <a:xfrm>
                  <a:off x="1155035" y="975229"/>
                  <a:ext cx="6015" cy="6015"/>
                </a:xfrm>
                <a:custGeom>
                  <a:rect b="b" l="l" r="r" t="t"/>
                  <a:pathLst>
                    <a:path extrusionOk="0" h="6015" w="6015">
                      <a:moveTo>
                        <a:pt x="0" y="3008"/>
                      </a:moveTo>
                      <a:cubicBezTo>
                        <a:pt x="0" y="1348"/>
                        <a:pt x="1348" y="0"/>
                        <a:pt x="3008" y="0"/>
                      </a:cubicBezTo>
                      <a:cubicBezTo>
                        <a:pt x="4668" y="0"/>
                        <a:pt x="6016" y="1348"/>
                        <a:pt x="6016" y="3008"/>
                      </a:cubicBezTo>
                      <a:cubicBezTo>
                        <a:pt x="6016"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2" name="Google Shape;1012;p7"/>
                <p:cNvSpPr/>
                <p:nvPr/>
              </p:nvSpPr>
              <p:spPr>
                <a:xfrm>
                  <a:off x="1523159" y="975229"/>
                  <a:ext cx="6015" cy="6015"/>
                </a:xfrm>
                <a:custGeom>
                  <a:rect b="b" l="l" r="r" t="t"/>
                  <a:pathLst>
                    <a:path extrusionOk="0" h="6015" w="6015">
                      <a:moveTo>
                        <a:pt x="0" y="3008"/>
                      </a:moveTo>
                      <a:cubicBezTo>
                        <a:pt x="0" y="1348"/>
                        <a:pt x="1348" y="0"/>
                        <a:pt x="3008" y="0"/>
                      </a:cubicBezTo>
                      <a:cubicBezTo>
                        <a:pt x="4667" y="0"/>
                        <a:pt x="6015" y="1348"/>
                        <a:pt x="6015" y="3008"/>
                      </a:cubicBezTo>
                      <a:cubicBezTo>
                        <a:pt x="6015"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3" name="Google Shape;1013;p7"/>
                <p:cNvSpPr/>
                <p:nvPr/>
              </p:nvSpPr>
              <p:spPr>
                <a:xfrm>
                  <a:off x="1032328" y="975229"/>
                  <a:ext cx="6011" cy="6015"/>
                </a:xfrm>
                <a:custGeom>
                  <a:rect b="b" l="l" r="r" t="t"/>
                  <a:pathLst>
                    <a:path extrusionOk="0" h="6015" w="6011">
                      <a:moveTo>
                        <a:pt x="0" y="3008"/>
                      </a:moveTo>
                      <a:cubicBezTo>
                        <a:pt x="0" y="1348"/>
                        <a:pt x="1344" y="0"/>
                        <a:pt x="3008" y="0"/>
                      </a:cubicBezTo>
                      <a:cubicBezTo>
                        <a:pt x="4667" y="0"/>
                        <a:pt x="6011" y="1348"/>
                        <a:pt x="6011" y="3008"/>
                      </a:cubicBezTo>
                      <a:cubicBezTo>
                        <a:pt x="6011" y="4667"/>
                        <a:pt x="4667" y="6016"/>
                        <a:pt x="3008"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4" name="Google Shape;1014;p7"/>
                <p:cNvSpPr/>
                <p:nvPr/>
              </p:nvSpPr>
              <p:spPr>
                <a:xfrm>
                  <a:off x="1400452" y="975229"/>
                  <a:ext cx="6011" cy="6015"/>
                </a:xfrm>
                <a:custGeom>
                  <a:rect b="b" l="l" r="r" t="t"/>
                  <a:pathLst>
                    <a:path extrusionOk="0" h="6015" w="6011">
                      <a:moveTo>
                        <a:pt x="0" y="3008"/>
                      </a:moveTo>
                      <a:cubicBezTo>
                        <a:pt x="0" y="1348"/>
                        <a:pt x="1344" y="0"/>
                        <a:pt x="3008" y="0"/>
                      </a:cubicBezTo>
                      <a:cubicBezTo>
                        <a:pt x="4668" y="0"/>
                        <a:pt x="6012" y="1348"/>
                        <a:pt x="6012" y="3008"/>
                      </a:cubicBezTo>
                      <a:cubicBezTo>
                        <a:pt x="6012" y="4667"/>
                        <a:pt x="4668" y="6016"/>
                        <a:pt x="3008"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5" name="Google Shape;1015;p7"/>
                <p:cNvSpPr/>
                <p:nvPr/>
              </p:nvSpPr>
              <p:spPr>
                <a:xfrm>
                  <a:off x="1216388" y="975229"/>
                  <a:ext cx="6015" cy="6015"/>
                </a:xfrm>
                <a:custGeom>
                  <a:rect b="b" l="l" r="r" t="t"/>
                  <a:pathLst>
                    <a:path extrusionOk="0" h="6015" w="6015">
                      <a:moveTo>
                        <a:pt x="0" y="3008"/>
                      </a:moveTo>
                      <a:cubicBezTo>
                        <a:pt x="0" y="1348"/>
                        <a:pt x="1348" y="0"/>
                        <a:pt x="3008" y="0"/>
                      </a:cubicBezTo>
                      <a:cubicBezTo>
                        <a:pt x="4668" y="0"/>
                        <a:pt x="6015" y="1348"/>
                        <a:pt x="6015" y="3008"/>
                      </a:cubicBezTo>
                      <a:cubicBezTo>
                        <a:pt x="6015"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6" name="Google Shape;1016;p7"/>
                <p:cNvSpPr/>
                <p:nvPr/>
              </p:nvSpPr>
              <p:spPr>
                <a:xfrm>
                  <a:off x="1584513" y="975229"/>
                  <a:ext cx="6015" cy="6015"/>
                </a:xfrm>
                <a:custGeom>
                  <a:rect b="b" l="l" r="r" t="t"/>
                  <a:pathLst>
                    <a:path extrusionOk="0" h="6015" w="6015">
                      <a:moveTo>
                        <a:pt x="0" y="3008"/>
                      </a:moveTo>
                      <a:cubicBezTo>
                        <a:pt x="0" y="1348"/>
                        <a:pt x="1348" y="0"/>
                        <a:pt x="3008" y="0"/>
                      </a:cubicBezTo>
                      <a:cubicBezTo>
                        <a:pt x="4667" y="0"/>
                        <a:pt x="6015" y="1348"/>
                        <a:pt x="6015" y="3008"/>
                      </a:cubicBezTo>
                      <a:cubicBezTo>
                        <a:pt x="6015"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7" name="Google Shape;1017;p7"/>
                <p:cNvSpPr/>
                <p:nvPr/>
              </p:nvSpPr>
              <p:spPr>
                <a:xfrm>
                  <a:off x="1093681" y="975229"/>
                  <a:ext cx="6011" cy="6015"/>
                </a:xfrm>
                <a:custGeom>
                  <a:rect b="b" l="l" r="r" t="t"/>
                  <a:pathLst>
                    <a:path extrusionOk="0" h="6015" w="6011">
                      <a:moveTo>
                        <a:pt x="0" y="3008"/>
                      </a:moveTo>
                      <a:cubicBezTo>
                        <a:pt x="0" y="1348"/>
                        <a:pt x="1348" y="0"/>
                        <a:pt x="3008" y="0"/>
                      </a:cubicBezTo>
                      <a:cubicBezTo>
                        <a:pt x="4667" y="0"/>
                        <a:pt x="6011" y="1348"/>
                        <a:pt x="6011" y="3008"/>
                      </a:cubicBezTo>
                      <a:cubicBezTo>
                        <a:pt x="6011"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8" name="Google Shape;1018;p7"/>
                <p:cNvSpPr/>
                <p:nvPr/>
              </p:nvSpPr>
              <p:spPr>
                <a:xfrm>
                  <a:off x="1461806" y="975229"/>
                  <a:ext cx="6011" cy="6015"/>
                </a:xfrm>
                <a:custGeom>
                  <a:rect b="b" l="l" r="r" t="t"/>
                  <a:pathLst>
                    <a:path extrusionOk="0" h="6015" w="6011">
                      <a:moveTo>
                        <a:pt x="0" y="3008"/>
                      </a:moveTo>
                      <a:cubicBezTo>
                        <a:pt x="0" y="1348"/>
                        <a:pt x="1348" y="0"/>
                        <a:pt x="3008" y="0"/>
                      </a:cubicBezTo>
                      <a:cubicBezTo>
                        <a:pt x="4668" y="0"/>
                        <a:pt x="6012" y="1348"/>
                        <a:pt x="6012" y="3008"/>
                      </a:cubicBezTo>
                      <a:cubicBezTo>
                        <a:pt x="6012"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9" name="Google Shape;1019;p7"/>
                <p:cNvSpPr/>
                <p:nvPr/>
              </p:nvSpPr>
              <p:spPr>
                <a:xfrm>
                  <a:off x="1277746" y="975229"/>
                  <a:ext cx="6011" cy="6015"/>
                </a:xfrm>
                <a:custGeom>
                  <a:rect b="b" l="l" r="r" t="t"/>
                  <a:pathLst>
                    <a:path extrusionOk="0" h="6015" w="6011">
                      <a:moveTo>
                        <a:pt x="0" y="3008"/>
                      </a:moveTo>
                      <a:cubicBezTo>
                        <a:pt x="0" y="1348"/>
                        <a:pt x="1344" y="0"/>
                        <a:pt x="3004" y="0"/>
                      </a:cubicBezTo>
                      <a:cubicBezTo>
                        <a:pt x="4663" y="0"/>
                        <a:pt x="6011" y="1348"/>
                        <a:pt x="6011" y="3008"/>
                      </a:cubicBezTo>
                      <a:cubicBezTo>
                        <a:pt x="6011" y="4667"/>
                        <a:pt x="4663"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20" name="Google Shape;1020;p7"/>
              <p:cNvGrpSpPr/>
              <p:nvPr/>
            </p:nvGrpSpPr>
            <p:grpSpPr>
              <a:xfrm>
                <a:off x="970975" y="1326837"/>
                <a:ext cx="619553" cy="6011"/>
                <a:chOff x="970975" y="1326837"/>
                <a:chExt cx="619553" cy="6011"/>
              </a:xfrm>
            </p:grpSpPr>
            <p:sp>
              <p:nvSpPr>
                <p:cNvPr id="1021" name="Google Shape;1021;p7"/>
                <p:cNvSpPr/>
                <p:nvPr/>
              </p:nvSpPr>
              <p:spPr>
                <a:xfrm>
                  <a:off x="970975" y="132683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2" name="Google Shape;1022;p7"/>
                <p:cNvSpPr/>
                <p:nvPr/>
              </p:nvSpPr>
              <p:spPr>
                <a:xfrm>
                  <a:off x="1339099" y="132683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3" name="Google Shape;1023;p7"/>
                <p:cNvSpPr/>
                <p:nvPr/>
              </p:nvSpPr>
              <p:spPr>
                <a:xfrm>
                  <a:off x="1155035" y="1326837"/>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4" name="Google Shape;1024;p7"/>
                <p:cNvSpPr/>
                <p:nvPr/>
              </p:nvSpPr>
              <p:spPr>
                <a:xfrm>
                  <a:off x="1523159" y="132683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5" name="Google Shape;1025;p7"/>
                <p:cNvSpPr/>
                <p:nvPr/>
              </p:nvSpPr>
              <p:spPr>
                <a:xfrm>
                  <a:off x="1032328" y="1326837"/>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6" name="Google Shape;1026;p7"/>
                <p:cNvSpPr/>
                <p:nvPr/>
              </p:nvSpPr>
              <p:spPr>
                <a:xfrm>
                  <a:off x="1400452" y="1326837"/>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7" name="Google Shape;1027;p7"/>
                <p:cNvSpPr/>
                <p:nvPr/>
              </p:nvSpPr>
              <p:spPr>
                <a:xfrm>
                  <a:off x="1216388" y="1326837"/>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8" name="Google Shape;1028;p7"/>
                <p:cNvSpPr/>
                <p:nvPr/>
              </p:nvSpPr>
              <p:spPr>
                <a:xfrm>
                  <a:off x="1584513" y="132683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9" name="Google Shape;1029;p7"/>
                <p:cNvSpPr/>
                <p:nvPr/>
              </p:nvSpPr>
              <p:spPr>
                <a:xfrm>
                  <a:off x="1093681" y="1326837"/>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0" name="Google Shape;1030;p7"/>
                <p:cNvSpPr/>
                <p:nvPr/>
              </p:nvSpPr>
              <p:spPr>
                <a:xfrm>
                  <a:off x="1461806" y="1326837"/>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1" name="Google Shape;1031;p7"/>
                <p:cNvSpPr/>
                <p:nvPr/>
              </p:nvSpPr>
              <p:spPr>
                <a:xfrm>
                  <a:off x="1277746" y="1326837"/>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32" name="Google Shape;1032;p7"/>
              <p:cNvGrpSpPr/>
              <p:nvPr/>
            </p:nvGrpSpPr>
            <p:grpSpPr>
              <a:xfrm>
                <a:off x="970975" y="1151035"/>
                <a:ext cx="619553" cy="6011"/>
                <a:chOff x="970975" y="1151035"/>
                <a:chExt cx="619553" cy="6011"/>
              </a:xfrm>
            </p:grpSpPr>
            <p:sp>
              <p:nvSpPr>
                <p:cNvPr id="1033" name="Google Shape;1033;p7"/>
                <p:cNvSpPr/>
                <p:nvPr/>
              </p:nvSpPr>
              <p:spPr>
                <a:xfrm>
                  <a:off x="970975" y="115103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4" name="Google Shape;1034;p7"/>
                <p:cNvSpPr/>
                <p:nvPr/>
              </p:nvSpPr>
              <p:spPr>
                <a:xfrm>
                  <a:off x="1339099" y="115103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5" name="Google Shape;1035;p7"/>
                <p:cNvSpPr/>
                <p:nvPr/>
              </p:nvSpPr>
              <p:spPr>
                <a:xfrm>
                  <a:off x="1155035" y="1151035"/>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6" name="Google Shape;1036;p7"/>
                <p:cNvSpPr/>
                <p:nvPr/>
              </p:nvSpPr>
              <p:spPr>
                <a:xfrm>
                  <a:off x="1523159" y="115103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7" name="Google Shape;1037;p7"/>
                <p:cNvSpPr/>
                <p:nvPr/>
              </p:nvSpPr>
              <p:spPr>
                <a:xfrm>
                  <a:off x="1032328" y="1151035"/>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8" name="Google Shape;1038;p7"/>
                <p:cNvSpPr/>
                <p:nvPr/>
              </p:nvSpPr>
              <p:spPr>
                <a:xfrm>
                  <a:off x="1400452" y="1151035"/>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9" name="Google Shape;1039;p7"/>
                <p:cNvSpPr/>
                <p:nvPr/>
              </p:nvSpPr>
              <p:spPr>
                <a:xfrm>
                  <a:off x="1216388" y="1151035"/>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0" name="Google Shape;1040;p7"/>
                <p:cNvSpPr/>
                <p:nvPr/>
              </p:nvSpPr>
              <p:spPr>
                <a:xfrm>
                  <a:off x="1584513" y="115103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1" name="Google Shape;1041;p7"/>
                <p:cNvSpPr/>
                <p:nvPr/>
              </p:nvSpPr>
              <p:spPr>
                <a:xfrm>
                  <a:off x="1093681" y="1151035"/>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2" name="Google Shape;1042;p7"/>
                <p:cNvSpPr/>
                <p:nvPr/>
              </p:nvSpPr>
              <p:spPr>
                <a:xfrm>
                  <a:off x="1461806" y="1151035"/>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3" name="Google Shape;1043;p7"/>
                <p:cNvSpPr/>
                <p:nvPr/>
              </p:nvSpPr>
              <p:spPr>
                <a:xfrm>
                  <a:off x="1277746" y="1151035"/>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44" name="Google Shape;1044;p7"/>
              <p:cNvGrpSpPr/>
              <p:nvPr/>
            </p:nvGrpSpPr>
            <p:grpSpPr>
              <a:xfrm>
                <a:off x="970975" y="1502639"/>
                <a:ext cx="619553" cy="6011"/>
                <a:chOff x="970975" y="1502639"/>
                <a:chExt cx="619553" cy="6011"/>
              </a:xfrm>
            </p:grpSpPr>
            <p:sp>
              <p:nvSpPr>
                <p:cNvPr id="1045" name="Google Shape;1045;p7"/>
                <p:cNvSpPr/>
                <p:nvPr/>
              </p:nvSpPr>
              <p:spPr>
                <a:xfrm>
                  <a:off x="970975" y="150263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6" name="Google Shape;1046;p7"/>
                <p:cNvSpPr/>
                <p:nvPr/>
              </p:nvSpPr>
              <p:spPr>
                <a:xfrm>
                  <a:off x="1339099" y="150263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7" name="Google Shape;1047;p7"/>
                <p:cNvSpPr/>
                <p:nvPr/>
              </p:nvSpPr>
              <p:spPr>
                <a:xfrm>
                  <a:off x="1155035" y="1502639"/>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8" name="Google Shape;1048;p7"/>
                <p:cNvSpPr/>
                <p:nvPr/>
              </p:nvSpPr>
              <p:spPr>
                <a:xfrm>
                  <a:off x="1523159" y="150263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9" name="Google Shape;1049;p7"/>
                <p:cNvSpPr/>
                <p:nvPr/>
              </p:nvSpPr>
              <p:spPr>
                <a:xfrm>
                  <a:off x="1032328" y="1502639"/>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0" name="Google Shape;1050;p7"/>
                <p:cNvSpPr/>
                <p:nvPr/>
              </p:nvSpPr>
              <p:spPr>
                <a:xfrm>
                  <a:off x="1400452" y="1502639"/>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1" name="Google Shape;1051;p7"/>
                <p:cNvSpPr/>
                <p:nvPr/>
              </p:nvSpPr>
              <p:spPr>
                <a:xfrm>
                  <a:off x="1216388" y="1502639"/>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2" name="Google Shape;1052;p7"/>
                <p:cNvSpPr/>
                <p:nvPr/>
              </p:nvSpPr>
              <p:spPr>
                <a:xfrm>
                  <a:off x="1584513" y="150263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3" name="Google Shape;1053;p7"/>
                <p:cNvSpPr/>
                <p:nvPr/>
              </p:nvSpPr>
              <p:spPr>
                <a:xfrm>
                  <a:off x="1093681" y="1502639"/>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4" name="Google Shape;1054;p7"/>
                <p:cNvSpPr/>
                <p:nvPr/>
              </p:nvSpPr>
              <p:spPr>
                <a:xfrm>
                  <a:off x="1461806" y="1502639"/>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5" name="Google Shape;1055;p7"/>
                <p:cNvSpPr/>
                <p:nvPr/>
              </p:nvSpPr>
              <p:spPr>
                <a:xfrm>
                  <a:off x="1277746" y="1502639"/>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56" name="Google Shape;1056;p7"/>
              <p:cNvGrpSpPr/>
              <p:nvPr/>
            </p:nvGrpSpPr>
            <p:grpSpPr>
              <a:xfrm>
                <a:off x="970975" y="1063134"/>
                <a:ext cx="619553" cy="6011"/>
                <a:chOff x="970975" y="1063134"/>
                <a:chExt cx="619553" cy="6011"/>
              </a:xfrm>
            </p:grpSpPr>
            <p:sp>
              <p:nvSpPr>
                <p:cNvPr id="1057" name="Google Shape;1057;p7"/>
                <p:cNvSpPr/>
                <p:nvPr/>
              </p:nvSpPr>
              <p:spPr>
                <a:xfrm>
                  <a:off x="970975" y="106313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8" name="Google Shape;1058;p7"/>
                <p:cNvSpPr/>
                <p:nvPr/>
              </p:nvSpPr>
              <p:spPr>
                <a:xfrm>
                  <a:off x="1339099" y="106313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9" name="Google Shape;1059;p7"/>
                <p:cNvSpPr/>
                <p:nvPr/>
              </p:nvSpPr>
              <p:spPr>
                <a:xfrm>
                  <a:off x="1155035" y="1063134"/>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0" name="Google Shape;1060;p7"/>
                <p:cNvSpPr/>
                <p:nvPr/>
              </p:nvSpPr>
              <p:spPr>
                <a:xfrm>
                  <a:off x="1523159" y="106313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1" name="Google Shape;1061;p7"/>
                <p:cNvSpPr/>
                <p:nvPr/>
              </p:nvSpPr>
              <p:spPr>
                <a:xfrm>
                  <a:off x="1032328" y="1063134"/>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2" name="Google Shape;1062;p7"/>
                <p:cNvSpPr/>
                <p:nvPr/>
              </p:nvSpPr>
              <p:spPr>
                <a:xfrm>
                  <a:off x="1400452" y="1063134"/>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3" name="Google Shape;1063;p7"/>
                <p:cNvSpPr/>
                <p:nvPr/>
              </p:nvSpPr>
              <p:spPr>
                <a:xfrm>
                  <a:off x="1216388" y="1063134"/>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4" name="Google Shape;1064;p7"/>
                <p:cNvSpPr/>
                <p:nvPr/>
              </p:nvSpPr>
              <p:spPr>
                <a:xfrm>
                  <a:off x="1584513" y="106313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5" name="Google Shape;1065;p7"/>
                <p:cNvSpPr/>
                <p:nvPr/>
              </p:nvSpPr>
              <p:spPr>
                <a:xfrm>
                  <a:off x="1093681" y="1063134"/>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6" name="Google Shape;1066;p7"/>
                <p:cNvSpPr/>
                <p:nvPr/>
              </p:nvSpPr>
              <p:spPr>
                <a:xfrm>
                  <a:off x="1461806" y="1063134"/>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7" name="Google Shape;1067;p7"/>
                <p:cNvSpPr/>
                <p:nvPr/>
              </p:nvSpPr>
              <p:spPr>
                <a:xfrm>
                  <a:off x="1277746" y="1063134"/>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68" name="Google Shape;1068;p7"/>
              <p:cNvGrpSpPr/>
              <p:nvPr/>
            </p:nvGrpSpPr>
            <p:grpSpPr>
              <a:xfrm>
                <a:off x="970975" y="1414738"/>
                <a:ext cx="619553" cy="6011"/>
                <a:chOff x="970975" y="1414738"/>
                <a:chExt cx="619553" cy="6011"/>
              </a:xfrm>
            </p:grpSpPr>
            <p:sp>
              <p:nvSpPr>
                <p:cNvPr id="1069" name="Google Shape;1069;p7"/>
                <p:cNvSpPr/>
                <p:nvPr/>
              </p:nvSpPr>
              <p:spPr>
                <a:xfrm>
                  <a:off x="970975" y="1414738"/>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0" name="Google Shape;1070;p7"/>
                <p:cNvSpPr/>
                <p:nvPr/>
              </p:nvSpPr>
              <p:spPr>
                <a:xfrm>
                  <a:off x="1339099" y="1414738"/>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1" name="Google Shape;1071;p7"/>
                <p:cNvSpPr/>
                <p:nvPr/>
              </p:nvSpPr>
              <p:spPr>
                <a:xfrm>
                  <a:off x="1155035" y="1414738"/>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2" name="Google Shape;1072;p7"/>
                <p:cNvSpPr/>
                <p:nvPr/>
              </p:nvSpPr>
              <p:spPr>
                <a:xfrm>
                  <a:off x="1523159" y="1414738"/>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3" name="Google Shape;1073;p7"/>
                <p:cNvSpPr/>
                <p:nvPr/>
              </p:nvSpPr>
              <p:spPr>
                <a:xfrm>
                  <a:off x="1032328" y="1414738"/>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4" name="Google Shape;1074;p7"/>
                <p:cNvSpPr/>
                <p:nvPr/>
              </p:nvSpPr>
              <p:spPr>
                <a:xfrm>
                  <a:off x="1400452" y="1414738"/>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5" name="Google Shape;1075;p7"/>
                <p:cNvSpPr/>
                <p:nvPr/>
              </p:nvSpPr>
              <p:spPr>
                <a:xfrm>
                  <a:off x="1216388" y="1414738"/>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6" name="Google Shape;1076;p7"/>
                <p:cNvSpPr/>
                <p:nvPr/>
              </p:nvSpPr>
              <p:spPr>
                <a:xfrm>
                  <a:off x="1584513" y="1414738"/>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7" name="Google Shape;1077;p7"/>
                <p:cNvSpPr/>
                <p:nvPr/>
              </p:nvSpPr>
              <p:spPr>
                <a:xfrm>
                  <a:off x="1093681" y="1414738"/>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8" name="Google Shape;1078;p7"/>
                <p:cNvSpPr/>
                <p:nvPr/>
              </p:nvSpPr>
              <p:spPr>
                <a:xfrm>
                  <a:off x="1461806" y="1414738"/>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9" name="Google Shape;1079;p7"/>
                <p:cNvSpPr/>
                <p:nvPr/>
              </p:nvSpPr>
              <p:spPr>
                <a:xfrm>
                  <a:off x="1277746" y="1414738"/>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80" name="Google Shape;1080;p7"/>
              <p:cNvGrpSpPr/>
              <p:nvPr/>
            </p:nvGrpSpPr>
            <p:grpSpPr>
              <a:xfrm>
                <a:off x="970975" y="1238936"/>
                <a:ext cx="619553" cy="6011"/>
                <a:chOff x="970975" y="1238936"/>
                <a:chExt cx="619553" cy="6011"/>
              </a:xfrm>
            </p:grpSpPr>
            <p:sp>
              <p:nvSpPr>
                <p:cNvPr id="1081" name="Google Shape;1081;p7"/>
                <p:cNvSpPr/>
                <p:nvPr/>
              </p:nvSpPr>
              <p:spPr>
                <a:xfrm>
                  <a:off x="970975" y="123893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2" name="Google Shape;1082;p7"/>
                <p:cNvSpPr/>
                <p:nvPr/>
              </p:nvSpPr>
              <p:spPr>
                <a:xfrm>
                  <a:off x="1339099" y="123893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3" name="Google Shape;1083;p7"/>
                <p:cNvSpPr/>
                <p:nvPr/>
              </p:nvSpPr>
              <p:spPr>
                <a:xfrm>
                  <a:off x="1155035" y="1238936"/>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4" name="Google Shape;1084;p7"/>
                <p:cNvSpPr/>
                <p:nvPr/>
              </p:nvSpPr>
              <p:spPr>
                <a:xfrm>
                  <a:off x="1523159" y="123893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5" name="Google Shape;1085;p7"/>
                <p:cNvSpPr/>
                <p:nvPr/>
              </p:nvSpPr>
              <p:spPr>
                <a:xfrm>
                  <a:off x="1032328" y="1238936"/>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7"/>
                        <a:pt x="4667"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6" name="Google Shape;1086;p7"/>
                <p:cNvSpPr/>
                <p:nvPr/>
              </p:nvSpPr>
              <p:spPr>
                <a:xfrm>
                  <a:off x="1400452" y="1238936"/>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7"/>
                        <a:pt x="4668"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7" name="Google Shape;1087;p7"/>
                <p:cNvSpPr/>
                <p:nvPr/>
              </p:nvSpPr>
              <p:spPr>
                <a:xfrm>
                  <a:off x="1216388" y="1238936"/>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8" name="Google Shape;1088;p7"/>
                <p:cNvSpPr/>
                <p:nvPr/>
              </p:nvSpPr>
              <p:spPr>
                <a:xfrm>
                  <a:off x="1584513" y="123893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9" name="Google Shape;1089;p7"/>
                <p:cNvSpPr/>
                <p:nvPr/>
              </p:nvSpPr>
              <p:spPr>
                <a:xfrm>
                  <a:off x="1093681" y="1238936"/>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0" name="Google Shape;1090;p7"/>
                <p:cNvSpPr/>
                <p:nvPr/>
              </p:nvSpPr>
              <p:spPr>
                <a:xfrm>
                  <a:off x="1461806" y="1238936"/>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1" name="Google Shape;1091;p7"/>
                <p:cNvSpPr/>
                <p:nvPr/>
              </p:nvSpPr>
              <p:spPr>
                <a:xfrm>
                  <a:off x="1277746" y="1238936"/>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7"/>
                        <a:pt x="4663"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092" name="Google Shape;1092;p7"/>
              <p:cNvGrpSpPr/>
              <p:nvPr/>
            </p:nvGrpSpPr>
            <p:grpSpPr>
              <a:xfrm>
                <a:off x="970975" y="1590540"/>
                <a:ext cx="619553" cy="6011"/>
                <a:chOff x="970975" y="1590540"/>
                <a:chExt cx="619553" cy="6011"/>
              </a:xfrm>
            </p:grpSpPr>
            <p:sp>
              <p:nvSpPr>
                <p:cNvPr id="1093" name="Google Shape;1093;p7"/>
                <p:cNvSpPr/>
                <p:nvPr/>
              </p:nvSpPr>
              <p:spPr>
                <a:xfrm>
                  <a:off x="970975" y="1590540"/>
                  <a:ext cx="6011" cy="6011"/>
                </a:xfrm>
                <a:custGeom>
                  <a:rect b="b" l="l" r="r" t="t"/>
                  <a:pathLst>
                    <a:path extrusionOk="0" h="6011" w="6011">
                      <a:moveTo>
                        <a:pt x="0" y="3008"/>
                      </a:moveTo>
                      <a:cubicBezTo>
                        <a:pt x="0" y="1348"/>
                        <a:pt x="1344" y="0"/>
                        <a:pt x="3004" y="0"/>
                      </a:cubicBezTo>
                      <a:cubicBezTo>
                        <a:pt x="4667" y="0"/>
                        <a:pt x="6011" y="1348"/>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4" name="Google Shape;1094;p7"/>
                <p:cNvSpPr/>
                <p:nvPr/>
              </p:nvSpPr>
              <p:spPr>
                <a:xfrm>
                  <a:off x="1339099" y="1590540"/>
                  <a:ext cx="6011" cy="6011"/>
                </a:xfrm>
                <a:custGeom>
                  <a:rect b="b" l="l" r="r" t="t"/>
                  <a:pathLst>
                    <a:path extrusionOk="0" h="6011" w="6011">
                      <a:moveTo>
                        <a:pt x="0" y="3008"/>
                      </a:moveTo>
                      <a:cubicBezTo>
                        <a:pt x="0" y="1348"/>
                        <a:pt x="1344" y="0"/>
                        <a:pt x="3004" y="0"/>
                      </a:cubicBezTo>
                      <a:cubicBezTo>
                        <a:pt x="4667" y="0"/>
                        <a:pt x="6011" y="1348"/>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5" name="Google Shape;1095;p7"/>
                <p:cNvSpPr/>
                <p:nvPr/>
              </p:nvSpPr>
              <p:spPr>
                <a:xfrm>
                  <a:off x="1155035" y="1590540"/>
                  <a:ext cx="6015" cy="6011"/>
                </a:xfrm>
                <a:custGeom>
                  <a:rect b="b" l="l" r="r" t="t"/>
                  <a:pathLst>
                    <a:path extrusionOk="0" h="6011" w="6015">
                      <a:moveTo>
                        <a:pt x="0" y="3008"/>
                      </a:moveTo>
                      <a:cubicBezTo>
                        <a:pt x="0" y="1348"/>
                        <a:pt x="1348" y="0"/>
                        <a:pt x="3008" y="0"/>
                      </a:cubicBezTo>
                      <a:cubicBezTo>
                        <a:pt x="4668" y="0"/>
                        <a:pt x="6016" y="1348"/>
                        <a:pt x="6016" y="3008"/>
                      </a:cubicBezTo>
                      <a:cubicBezTo>
                        <a:pt x="6016"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6" name="Google Shape;1096;p7"/>
                <p:cNvSpPr/>
                <p:nvPr/>
              </p:nvSpPr>
              <p:spPr>
                <a:xfrm>
                  <a:off x="1523159" y="1590540"/>
                  <a:ext cx="6015" cy="6011"/>
                </a:xfrm>
                <a:custGeom>
                  <a:rect b="b" l="l" r="r" t="t"/>
                  <a:pathLst>
                    <a:path extrusionOk="0" h="6011" w="6015">
                      <a:moveTo>
                        <a:pt x="0" y="3008"/>
                      </a:moveTo>
                      <a:cubicBezTo>
                        <a:pt x="0" y="1348"/>
                        <a:pt x="1348" y="0"/>
                        <a:pt x="3008" y="0"/>
                      </a:cubicBezTo>
                      <a:cubicBezTo>
                        <a:pt x="4667" y="0"/>
                        <a:pt x="6015" y="1348"/>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7" name="Google Shape;1097;p7"/>
                <p:cNvSpPr/>
                <p:nvPr/>
              </p:nvSpPr>
              <p:spPr>
                <a:xfrm>
                  <a:off x="1032328" y="1590540"/>
                  <a:ext cx="6011" cy="6011"/>
                </a:xfrm>
                <a:custGeom>
                  <a:rect b="b" l="l" r="r" t="t"/>
                  <a:pathLst>
                    <a:path extrusionOk="0" h="6011" w="6011">
                      <a:moveTo>
                        <a:pt x="0" y="3008"/>
                      </a:moveTo>
                      <a:cubicBezTo>
                        <a:pt x="0" y="1348"/>
                        <a:pt x="1344" y="0"/>
                        <a:pt x="3008" y="0"/>
                      </a:cubicBezTo>
                      <a:cubicBezTo>
                        <a:pt x="4667" y="0"/>
                        <a:pt x="6011" y="1348"/>
                        <a:pt x="6011" y="3008"/>
                      </a:cubicBezTo>
                      <a:cubicBezTo>
                        <a:pt x="6011" y="4668"/>
                        <a:pt x="4667"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8" name="Google Shape;1098;p7"/>
                <p:cNvSpPr/>
                <p:nvPr/>
              </p:nvSpPr>
              <p:spPr>
                <a:xfrm>
                  <a:off x="1400452" y="1590540"/>
                  <a:ext cx="6011" cy="6011"/>
                </a:xfrm>
                <a:custGeom>
                  <a:rect b="b" l="l" r="r" t="t"/>
                  <a:pathLst>
                    <a:path extrusionOk="0" h="6011" w="6011">
                      <a:moveTo>
                        <a:pt x="0" y="3008"/>
                      </a:moveTo>
                      <a:cubicBezTo>
                        <a:pt x="0" y="1348"/>
                        <a:pt x="1344" y="0"/>
                        <a:pt x="3008" y="0"/>
                      </a:cubicBezTo>
                      <a:cubicBezTo>
                        <a:pt x="4668" y="0"/>
                        <a:pt x="6012" y="1348"/>
                        <a:pt x="6012" y="3008"/>
                      </a:cubicBezTo>
                      <a:cubicBezTo>
                        <a:pt x="6012" y="4668"/>
                        <a:pt x="4668"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9" name="Google Shape;1099;p7"/>
                <p:cNvSpPr/>
                <p:nvPr/>
              </p:nvSpPr>
              <p:spPr>
                <a:xfrm>
                  <a:off x="1216388" y="1590540"/>
                  <a:ext cx="6015" cy="6011"/>
                </a:xfrm>
                <a:custGeom>
                  <a:rect b="b" l="l" r="r" t="t"/>
                  <a:pathLst>
                    <a:path extrusionOk="0" h="6011" w="6015">
                      <a:moveTo>
                        <a:pt x="0" y="3008"/>
                      </a:moveTo>
                      <a:cubicBezTo>
                        <a:pt x="0" y="1348"/>
                        <a:pt x="1348" y="0"/>
                        <a:pt x="3008" y="0"/>
                      </a:cubicBezTo>
                      <a:cubicBezTo>
                        <a:pt x="4668" y="0"/>
                        <a:pt x="6015" y="1348"/>
                        <a:pt x="6015" y="3008"/>
                      </a:cubicBezTo>
                      <a:cubicBezTo>
                        <a:pt x="6015"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0" name="Google Shape;1100;p7"/>
                <p:cNvSpPr/>
                <p:nvPr/>
              </p:nvSpPr>
              <p:spPr>
                <a:xfrm>
                  <a:off x="1584513" y="1590540"/>
                  <a:ext cx="6015" cy="6011"/>
                </a:xfrm>
                <a:custGeom>
                  <a:rect b="b" l="l" r="r" t="t"/>
                  <a:pathLst>
                    <a:path extrusionOk="0" h="6011" w="6015">
                      <a:moveTo>
                        <a:pt x="0" y="3008"/>
                      </a:moveTo>
                      <a:cubicBezTo>
                        <a:pt x="0" y="1348"/>
                        <a:pt x="1348" y="0"/>
                        <a:pt x="3008" y="0"/>
                      </a:cubicBezTo>
                      <a:cubicBezTo>
                        <a:pt x="4667" y="0"/>
                        <a:pt x="6015" y="1348"/>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1" name="Google Shape;1101;p7"/>
                <p:cNvSpPr/>
                <p:nvPr/>
              </p:nvSpPr>
              <p:spPr>
                <a:xfrm>
                  <a:off x="1093681" y="1590540"/>
                  <a:ext cx="6011" cy="6011"/>
                </a:xfrm>
                <a:custGeom>
                  <a:rect b="b" l="l" r="r" t="t"/>
                  <a:pathLst>
                    <a:path extrusionOk="0" h="6011" w="6011">
                      <a:moveTo>
                        <a:pt x="0" y="3008"/>
                      </a:moveTo>
                      <a:cubicBezTo>
                        <a:pt x="0" y="1348"/>
                        <a:pt x="1348" y="0"/>
                        <a:pt x="3008" y="0"/>
                      </a:cubicBezTo>
                      <a:cubicBezTo>
                        <a:pt x="4667" y="0"/>
                        <a:pt x="6011" y="1348"/>
                        <a:pt x="6011" y="3008"/>
                      </a:cubicBezTo>
                      <a:cubicBezTo>
                        <a:pt x="6011"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2" name="Google Shape;1102;p7"/>
                <p:cNvSpPr/>
                <p:nvPr/>
              </p:nvSpPr>
              <p:spPr>
                <a:xfrm>
                  <a:off x="1461806" y="1590540"/>
                  <a:ext cx="6011" cy="6011"/>
                </a:xfrm>
                <a:custGeom>
                  <a:rect b="b" l="l" r="r" t="t"/>
                  <a:pathLst>
                    <a:path extrusionOk="0" h="6011" w="6011">
                      <a:moveTo>
                        <a:pt x="0" y="3008"/>
                      </a:moveTo>
                      <a:cubicBezTo>
                        <a:pt x="0" y="1348"/>
                        <a:pt x="1348" y="0"/>
                        <a:pt x="3008" y="0"/>
                      </a:cubicBezTo>
                      <a:cubicBezTo>
                        <a:pt x="4668" y="0"/>
                        <a:pt x="6012" y="1348"/>
                        <a:pt x="6012" y="3008"/>
                      </a:cubicBezTo>
                      <a:cubicBezTo>
                        <a:pt x="6012"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3" name="Google Shape;1103;p7"/>
                <p:cNvSpPr/>
                <p:nvPr/>
              </p:nvSpPr>
              <p:spPr>
                <a:xfrm>
                  <a:off x="1277746" y="1590540"/>
                  <a:ext cx="6011" cy="6011"/>
                </a:xfrm>
                <a:custGeom>
                  <a:rect b="b" l="l" r="r" t="t"/>
                  <a:pathLst>
                    <a:path extrusionOk="0" h="6011" w="6011">
                      <a:moveTo>
                        <a:pt x="0" y="3008"/>
                      </a:moveTo>
                      <a:cubicBezTo>
                        <a:pt x="0" y="1348"/>
                        <a:pt x="1344" y="0"/>
                        <a:pt x="3004" y="0"/>
                      </a:cubicBezTo>
                      <a:cubicBezTo>
                        <a:pt x="4663" y="0"/>
                        <a:pt x="6011" y="1348"/>
                        <a:pt x="6011" y="3008"/>
                      </a:cubicBezTo>
                      <a:cubicBezTo>
                        <a:pt x="6011" y="4668"/>
                        <a:pt x="4663"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04" name="Google Shape;1104;p7"/>
              <p:cNvGrpSpPr/>
              <p:nvPr/>
            </p:nvGrpSpPr>
            <p:grpSpPr>
              <a:xfrm>
                <a:off x="970975" y="1019184"/>
                <a:ext cx="619553" cy="6011"/>
                <a:chOff x="970975" y="1019184"/>
                <a:chExt cx="619553" cy="6011"/>
              </a:xfrm>
            </p:grpSpPr>
            <p:sp>
              <p:nvSpPr>
                <p:cNvPr id="1105" name="Google Shape;1105;p7"/>
                <p:cNvSpPr/>
                <p:nvPr/>
              </p:nvSpPr>
              <p:spPr>
                <a:xfrm>
                  <a:off x="970975" y="101918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6" name="Google Shape;1106;p7"/>
                <p:cNvSpPr/>
                <p:nvPr/>
              </p:nvSpPr>
              <p:spPr>
                <a:xfrm>
                  <a:off x="1339099" y="101918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7" name="Google Shape;1107;p7"/>
                <p:cNvSpPr/>
                <p:nvPr/>
              </p:nvSpPr>
              <p:spPr>
                <a:xfrm>
                  <a:off x="1155035" y="1019184"/>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8" name="Google Shape;1108;p7"/>
                <p:cNvSpPr/>
                <p:nvPr/>
              </p:nvSpPr>
              <p:spPr>
                <a:xfrm>
                  <a:off x="1523159" y="101918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9" name="Google Shape;1109;p7"/>
                <p:cNvSpPr/>
                <p:nvPr/>
              </p:nvSpPr>
              <p:spPr>
                <a:xfrm>
                  <a:off x="1032328" y="1019184"/>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0" name="Google Shape;1110;p7"/>
                <p:cNvSpPr/>
                <p:nvPr/>
              </p:nvSpPr>
              <p:spPr>
                <a:xfrm>
                  <a:off x="1400452" y="1019184"/>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1" name="Google Shape;1111;p7"/>
                <p:cNvSpPr/>
                <p:nvPr/>
              </p:nvSpPr>
              <p:spPr>
                <a:xfrm>
                  <a:off x="1216388" y="1019184"/>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2" name="Google Shape;1112;p7"/>
                <p:cNvSpPr/>
                <p:nvPr/>
              </p:nvSpPr>
              <p:spPr>
                <a:xfrm>
                  <a:off x="1584513" y="101918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3" name="Google Shape;1113;p7"/>
                <p:cNvSpPr/>
                <p:nvPr/>
              </p:nvSpPr>
              <p:spPr>
                <a:xfrm>
                  <a:off x="1093681" y="1019184"/>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4" name="Google Shape;1114;p7"/>
                <p:cNvSpPr/>
                <p:nvPr/>
              </p:nvSpPr>
              <p:spPr>
                <a:xfrm>
                  <a:off x="1461806" y="1019184"/>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5" name="Google Shape;1115;p7"/>
                <p:cNvSpPr/>
                <p:nvPr/>
              </p:nvSpPr>
              <p:spPr>
                <a:xfrm>
                  <a:off x="1277746" y="1019184"/>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16" name="Google Shape;1116;p7"/>
              <p:cNvGrpSpPr/>
              <p:nvPr/>
            </p:nvGrpSpPr>
            <p:grpSpPr>
              <a:xfrm>
                <a:off x="970975" y="1370788"/>
                <a:ext cx="619553" cy="6011"/>
                <a:chOff x="970975" y="1370788"/>
                <a:chExt cx="619553" cy="6011"/>
              </a:xfrm>
            </p:grpSpPr>
            <p:sp>
              <p:nvSpPr>
                <p:cNvPr id="1117" name="Google Shape;1117;p7"/>
                <p:cNvSpPr/>
                <p:nvPr/>
              </p:nvSpPr>
              <p:spPr>
                <a:xfrm>
                  <a:off x="970975" y="1370788"/>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8" name="Google Shape;1118;p7"/>
                <p:cNvSpPr/>
                <p:nvPr/>
              </p:nvSpPr>
              <p:spPr>
                <a:xfrm>
                  <a:off x="1339099" y="1370788"/>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9" name="Google Shape;1119;p7"/>
                <p:cNvSpPr/>
                <p:nvPr/>
              </p:nvSpPr>
              <p:spPr>
                <a:xfrm>
                  <a:off x="1155035" y="1370788"/>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0" name="Google Shape;1120;p7"/>
                <p:cNvSpPr/>
                <p:nvPr/>
              </p:nvSpPr>
              <p:spPr>
                <a:xfrm>
                  <a:off x="1523159" y="1370788"/>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1" name="Google Shape;1121;p7"/>
                <p:cNvSpPr/>
                <p:nvPr/>
              </p:nvSpPr>
              <p:spPr>
                <a:xfrm>
                  <a:off x="1032328" y="1370788"/>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2" name="Google Shape;1122;p7"/>
                <p:cNvSpPr/>
                <p:nvPr/>
              </p:nvSpPr>
              <p:spPr>
                <a:xfrm>
                  <a:off x="1400452" y="1370788"/>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3" name="Google Shape;1123;p7"/>
                <p:cNvSpPr/>
                <p:nvPr/>
              </p:nvSpPr>
              <p:spPr>
                <a:xfrm>
                  <a:off x="1216388" y="1370788"/>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4" name="Google Shape;1124;p7"/>
                <p:cNvSpPr/>
                <p:nvPr/>
              </p:nvSpPr>
              <p:spPr>
                <a:xfrm>
                  <a:off x="1584513" y="1370788"/>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5" name="Google Shape;1125;p7"/>
                <p:cNvSpPr/>
                <p:nvPr/>
              </p:nvSpPr>
              <p:spPr>
                <a:xfrm>
                  <a:off x="1093681" y="1370788"/>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6" name="Google Shape;1126;p7"/>
                <p:cNvSpPr/>
                <p:nvPr/>
              </p:nvSpPr>
              <p:spPr>
                <a:xfrm>
                  <a:off x="1461806" y="1370788"/>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27" name="Google Shape;1127;p7"/>
                <p:cNvSpPr/>
                <p:nvPr/>
              </p:nvSpPr>
              <p:spPr>
                <a:xfrm>
                  <a:off x="1277746" y="1370788"/>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28" name="Google Shape;1128;p7"/>
              <p:cNvGrpSpPr/>
              <p:nvPr/>
            </p:nvGrpSpPr>
            <p:grpSpPr>
              <a:xfrm>
                <a:off x="970975" y="1194986"/>
                <a:ext cx="619553" cy="6011"/>
                <a:chOff x="970975" y="1194986"/>
                <a:chExt cx="619553" cy="6011"/>
              </a:xfrm>
            </p:grpSpPr>
            <p:sp>
              <p:nvSpPr>
                <p:cNvPr id="1129" name="Google Shape;1129;p7"/>
                <p:cNvSpPr/>
                <p:nvPr/>
              </p:nvSpPr>
              <p:spPr>
                <a:xfrm>
                  <a:off x="970975" y="119498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0" name="Google Shape;1130;p7"/>
                <p:cNvSpPr/>
                <p:nvPr/>
              </p:nvSpPr>
              <p:spPr>
                <a:xfrm>
                  <a:off x="1339099" y="119498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1" name="Google Shape;1131;p7"/>
                <p:cNvSpPr/>
                <p:nvPr/>
              </p:nvSpPr>
              <p:spPr>
                <a:xfrm>
                  <a:off x="1155035" y="1194986"/>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2" name="Google Shape;1132;p7"/>
                <p:cNvSpPr/>
                <p:nvPr/>
              </p:nvSpPr>
              <p:spPr>
                <a:xfrm>
                  <a:off x="1523159" y="119498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3" name="Google Shape;1133;p7"/>
                <p:cNvSpPr/>
                <p:nvPr/>
              </p:nvSpPr>
              <p:spPr>
                <a:xfrm>
                  <a:off x="1032328" y="1194986"/>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7"/>
                        <a:pt x="4667"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4" name="Google Shape;1134;p7"/>
                <p:cNvSpPr/>
                <p:nvPr/>
              </p:nvSpPr>
              <p:spPr>
                <a:xfrm>
                  <a:off x="1400452" y="1194986"/>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7"/>
                        <a:pt x="4668"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5" name="Google Shape;1135;p7"/>
                <p:cNvSpPr/>
                <p:nvPr/>
              </p:nvSpPr>
              <p:spPr>
                <a:xfrm>
                  <a:off x="1216388" y="1194986"/>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6" name="Google Shape;1136;p7"/>
                <p:cNvSpPr/>
                <p:nvPr/>
              </p:nvSpPr>
              <p:spPr>
                <a:xfrm>
                  <a:off x="1584513" y="119498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7" name="Google Shape;1137;p7"/>
                <p:cNvSpPr/>
                <p:nvPr/>
              </p:nvSpPr>
              <p:spPr>
                <a:xfrm>
                  <a:off x="1093681" y="1194986"/>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8" name="Google Shape;1138;p7"/>
                <p:cNvSpPr/>
                <p:nvPr/>
              </p:nvSpPr>
              <p:spPr>
                <a:xfrm>
                  <a:off x="1461806" y="1194986"/>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39" name="Google Shape;1139;p7"/>
                <p:cNvSpPr/>
                <p:nvPr/>
              </p:nvSpPr>
              <p:spPr>
                <a:xfrm>
                  <a:off x="1277746" y="1194986"/>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7"/>
                        <a:pt x="4663"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40" name="Google Shape;1140;p7"/>
              <p:cNvGrpSpPr/>
              <p:nvPr/>
            </p:nvGrpSpPr>
            <p:grpSpPr>
              <a:xfrm>
                <a:off x="970975" y="1546590"/>
                <a:ext cx="619553" cy="6011"/>
                <a:chOff x="970975" y="1546590"/>
                <a:chExt cx="619553" cy="6011"/>
              </a:xfrm>
            </p:grpSpPr>
            <p:sp>
              <p:nvSpPr>
                <p:cNvPr id="1141" name="Google Shape;1141;p7"/>
                <p:cNvSpPr/>
                <p:nvPr/>
              </p:nvSpPr>
              <p:spPr>
                <a:xfrm>
                  <a:off x="970975" y="1546590"/>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2" name="Google Shape;1142;p7"/>
                <p:cNvSpPr/>
                <p:nvPr/>
              </p:nvSpPr>
              <p:spPr>
                <a:xfrm>
                  <a:off x="1339099" y="1546590"/>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3" name="Google Shape;1143;p7"/>
                <p:cNvSpPr/>
                <p:nvPr/>
              </p:nvSpPr>
              <p:spPr>
                <a:xfrm>
                  <a:off x="1155035" y="1546590"/>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4" name="Google Shape;1144;p7"/>
                <p:cNvSpPr/>
                <p:nvPr/>
              </p:nvSpPr>
              <p:spPr>
                <a:xfrm>
                  <a:off x="1523159" y="1546590"/>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5" name="Google Shape;1145;p7"/>
                <p:cNvSpPr/>
                <p:nvPr/>
              </p:nvSpPr>
              <p:spPr>
                <a:xfrm>
                  <a:off x="1032328" y="1546590"/>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8"/>
                        <a:pt x="4667"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6" name="Google Shape;1146;p7"/>
                <p:cNvSpPr/>
                <p:nvPr/>
              </p:nvSpPr>
              <p:spPr>
                <a:xfrm>
                  <a:off x="1400452" y="1546590"/>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8"/>
                        <a:pt x="4668"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7" name="Google Shape;1147;p7"/>
                <p:cNvSpPr/>
                <p:nvPr/>
              </p:nvSpPr>
              <p:spPr>
                <a:xfrm>
                  <a:off x="1216388" y="1546590"/>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8" name="Google Shape;1148;p7"/>
                <p:cNvSpPr/>
                <p:nvPr/>
              </p:nvSpPr>
              <p:spPr>
                <a:xfrm>
                  <a:off x="1584513" y="1546590"/>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9" name="Google Shape;1149;p7"/>
                <p:cNvSpPr/>
                <p:nvPr/>
              </p:nvSpPr>
              <p:spPr>
                <a:xfrm>
                  <a:off x="1093681" y="1546590"/>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0" name="Google Shape;1150;p7"/>
                <p:cNvSpPr/>
                <p:nvPr/>
              </p:nvSpPr>
              <p:spPr>
                <a:xfrm>
                  <a:off x="1461806" y="1546590"/>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1" name="Google Shape;1151;p7"/>
                <p:cNvSpPr/>
                <p:nvPr/>
              </p:nvSpPr>
              <p:spPr>
                <a:xfrm>
                  <a:off x="1277746" y="1546590"/>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8"/>
                        <a:pt x="4663"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52" name="Google Shape;1152;p7"/>
              <p:cNvGrpSpPr/>
              <p:nvPr/>
            </p:nvGrpSpPr>
            <p:grpSpPr>
              <a:xfrm>
                <a:off x="970975" y="1107085"/>
                <a:ext cx="619553" cy="6011"/>
                <a:chOff x="970975" y="1107085"/>
                <a:chExt cx="619553" cy="6011"/>
              </a:xfrm>
            </p:grpSpPr>
            <p:sp>
              <p:nvSpPr>
                <p:cNvPr id="1153" name="Google Shape;1153;p7"/>
                <p:cNvSpPr/>
                <p:nvPr/>
              </p:nvSpPr>
              <p:spPr>
                <a:xfrm>
                  <a:off x="970975" y="110708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4" name="Google Shape;1154;p7"/>
                <p:cNvSpPr/>
                <p:nvPr/>
              </p:nvSpPr>
              <p:spPr>
                <a:xfrm>
                  <a:off x="1339099" y="110708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5" name="Google Shape;1155;p7"/>
                <p:cNvSpPr/>
                <p:nvPr/>
              </p:nvSpPr>
              <p:spPr>
                <a:xfrm>
                  <a:off x="1155035" y="1107085"/>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6" name="Google Shape;1156;p7"/>
                <p:cNvSpPr/>
                <p:nvPr/>
              </p:nvSpPr>
              <p:spPr>
                <a:xfrm>
                  <a:off x="1523159" y="110708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7" name="Google Shape;1157;p7"/>
                <p:cNvSpPr/>
                <p:nvPr/>
              </p:nvSpPr>
              <p:spPr>
                <a:xfrm>
                  <a:off x="1032328" y="1107085"/>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8" name="Google Shape;1158;p7"/>
                <p:cNvSpPr/>
                <p:nvPr/>
              </p:nvSpPr>
              <p:spPr>
                <a:xfrm>
                  <a:off x="1400452" y="1107085"/>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9" name="Google Shape;1159;p7"/>
                <p:cNvSpPr/>
                <p:nvPr/>
              </p:nvSpPr>
              <p:spPr>
                <a:xfrm>
                  <a:off x="1216388" y="1107085"/>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0" name="Google Shape;1160;p7"/>
                <p:cNvSpPr/>
                <p:nvPr/>
              </p:nvSpPr>
              <p:spPr>
                <a:xfrm>
                  <a:off x="1584513" y="110708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1" name="Google Shape;1161;p7"/>
                <p:cNvSpPr/>
                <p:nvPr/>
              </p:nvSpPr>
              <p:spPr>
                <a:xfrm>
                  <a:off x="1093681" y="1107085"/>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2" name="Google Shape;1162;p7"/>
                <p:cNvSpPr/>
                <p:nvPr/>
              </p:nvSpPr>
              <p:spPr>
                <a:xfrm>
                  <a:off x="1461806" y="1107085"/>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3" name="Google Shape;1163;p7"/>
                <p:cNvSpPr/>
                <p:nvPr/>
              </p:nvSpPr>
              <p:spPr>
                <a:xfrm>
                  <a:off x="1277746" y="1107085"/>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64" name="Google Shape;1164;p7"/>
              <p:cNvGrpSpPr/>
              <p:nvPr/>
            </p:nvGrpSpPr>
            <p:grpSpPr>
              <a:xfrm>
                <a:off x="970975" y="1458689"/>
                <a:ext cx="619553" cy="6011"/>
                <a:chOff x="970975" y="1458689"/>
                <a:chExt cx="619553" cy="6011"/>
              </a:xfrm>
            </p:grpSpPr>
            <p:sp>
              <p:nvSpPr>
                <p:cNvPr id="1165" name="Google Shape;1165;p7"/>
                <p:cNvSpPr/>
                <p:nvPr/>
              </p:nvSpPr>
              <p:spPr>
                <a:xfrm>
                  <a:off x="970975" y="145868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6" name="Google Shape;1166;p7"/>
                <p:cNvSpPr/>
                <p:nvPr/>
              </p:nvSpPr>
              <p:spPr>
                <a:xfrm>
                  <a:off x="1339099" y="145868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7" name="Google Shape;1167;p7"/>
                <p:cNvSpPr/>
                <p:nvPr/>
              </p:nvSpPr>
              <p:spPr>
                <a:xfrm>
                  <a:off x="1155035" y="1458689"/>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8" name="Google Shape;1168;p7"/>
                <p:cNvSpPr/>
                <p:nvPr/>
              </p:nvSpPr>
              <p:spPr>
                <a:xfrm>
                  <a:off x="1523159" y="145868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9" name="Google Shape;1169;p7"/>
                <p:cNvSpPr/>
                <p:nvPr/>
              </p:nvSpPr>
              <p:spPr>
                <a:xfrm>
                  <a:off x="1032328" y="1458689"/>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0" name="Google Shape;1170;p7"/>
                <p:cNvSpPr/>
                <p:nvPr/>
              </p:nvSpPr>
              <p:spPr>
                <a:xfrm>
                  <a:off x="1400452" y="1458689"/>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1" name="Google Shape;1171;p7"/>
                <p:cNvSpPr/>
                <p:nvPr/>
              </p:nvSpPr>
              <p:spPr>
                <a:xfrm>
                  <a:off x="1216388" y="1458689"/>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2" name="Google Shape;1172;p7"/>
                <p:cNvSpPr/>
                <p:nvPr/>
              </p:nvSpPr>
              <p:spPr>
                <a:xfrm>
                  <a:off x="1584513" y="145868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3" name="Google Shape;1173;p7"/>
                <p:cNvSpPr/>
                <p:nvPr/>
              </p:nvSpPr>
              <p:spPr>
                <a:xfrm>
                  <a:off x="1093681" y="1458689"/>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4" name="Google Shape;1174;p7"/>
                <p:cNvSpPr/>
                <p:nvPr/>
              </p:nvSpPr>
              <p:spPr>
                <a:xfrm>
                  <a:off x="1461806" y="1458689"/>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5" name="Google Shape;1175;p7"/>
                <p:cNvSpPr/>
                <p:nvPr/>
              </p:nvSpPr>
              <p:spPr>
                <a:xfrm>
                  <a:off x="1277746" y="1458689"/>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76" name="Google Shape;1176;p7"/>
              <p:cNvGrpSpPr/>
              <p:nvPr/>
            </p:nvGrpSpPr>
            <p:grpSpPr>
              <a:xfrm>
                <a:off x="970975" y="1282887"/>
                <a:ext cx="619553" cy="6011"/>
                <a:chOff x="970975" y="1282887"/>
                <a:chExt cx="619553" cy="6011"/>
              </a:xfrm>
            </p:grpSpPr>
            <p:sp>
              <p:nvSpPr>
                <p:cNvPr id="1177" name="Google Shape;1177;p7"/>
                <p:cNvSpPr/>
                <p:nvPr/>
              </p:nvSpPr>
              <p:spPr>
                <a:xfrm>
                  <a:off x="970975" y="128288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8" name="Google Shape;1178;p7"/>
                <p:cNvSpPr/>
                <p:nvPr/>
              </p:nvSpPr>
              <p:spPr>
                <a:xfrm>
                  <a:off x="1339099" y="128288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79" name="Google Shape;1179;p7"/>
                <p:cNvSpPr/>
                <p:nvPr/>
              </p:nvSpPr>
              <p:spPr>
                <a:xfrm>
                  <a:off x="1155035" y="1282887"/>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0" name="Google Shape;1180;p7"/>
                <p:cNvSpPr/>
                <p:nvPr/>
              </p:nvSpPr>
              <p:spPr>
                <a:xfrm>
                  <a:off x="1523159" y="128288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1" name="Google Shape;1181;p7"/>
                <p:cNvSpPr/>
                <p:nvPr/>
              </p:nvSpPr>
              <p:spPr>
                <a:xfrm>
                  <a:off x="1032328" y="1282887"/>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2" name="Google Shape;1182;p7"/>
                <p:cNvSpPr/>
                <p:nvPr/>
              </p:nvSpPr>
              <p:spPr>
                <a:xfrm>
                  <a:off x="1400452" y="1282887"/>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3" name="Google Shape;1183;p7"/>
                <p:cNvSpPr/>
                <p:nvPr/>
              </p:nvSpPr>
              <p:spPr>
                <a:xfrm>
                  <a:off x="1216388" y="1282887"/>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4" name="Google Shape;1184;p7"/>
                <p:cNvSpPr/>
                <p:nvPr/>
              </p:nvSpPr>
              <p:spPr>
                <a:xfrm>
                  <a:off x="1584513" y="128288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5" name="Google Shape;1185;p7"/>
                <p:cNvSpPr/>
                <p:nvPr/>
              </p:nvSpPr>
              <p:spPr>
                <a:xfrm>
                  <a:off x="1093681" y="1282887"/>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6" name="Google Shape;1186;p7"/>
                <p:cNvSpPr/>
                <p:nvPr/>
              </p:nvSpPr>
              <p:spPr>
                <a:xfrm>
                  <a:off x="1461806" y="1282887"/>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87" name="Google Shape;1187;p7"/>
                <p:cNvSpPr/>
                <p:nvPr/>
              </p:nvSpPr>
              <p:spPr>
                <a:xfrm>
                  <a:off x="1277746" y="1282887"/>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188" name="Google Shape;1188;p7"/>
          <p:cNvGrpSpPr/>
          <p:nvPr/>
        </p:nvGrpSpPr>
        <p:grpSpPr>
          <a:xfrm>
            <a:off x="2970995" y="1745114"/>
            <a:ext cx="230847" cy="230856"/>
            <a:chOff x="2611906" y="2263504"/>
            <a:chExt cx="155788" cy="155784"/>
          </a:xfrm>
        </p:grpSpPr>
        <p:sp>
          <p:nvSpPr>
            <p:cNvPr id="1189" name="Google Shape;1189;p7"/>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lt2"/>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190" name="Google Shape;1190;p7"/>
            <p:cNvGrpSpPr/>
            <p:nvPr/>
          </p:nvGrpSpPr>
          <p:grpSpPr>
            <a:xfrm>
              <a:off x="2611951" y="2265537"/>
              <a:ext cx="155743" cy="153751"/>
              <a:chOff x="2611951" y="2265537"/>
              <a:chExt cx="155743" cy="153751"/>
            </a:xfrm>
          </p:grpSpPr>
          <p:sp>
            <p:nvSpPr>
              <p:cNvPr id="1191" name="Google Shape;1191;p7"/>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2" name="Google Shape;1192;p7"/>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93" name="Google Shape;1193;p7"/>
            <p:cNvGrpSpPr/>
            <p:nvPr/>
          </p:nvGrpSpPr>
          <p:grpSpPr>
            <a:xfrm>
              <a:off x="2613008" y="2263792"/>
              <a:ext cx="133689" cy="128228"/>
              <a:chOff x="2613008" y="2263792"/>
              <a:chExt cx="133689" cy="128228"/>
            </a:xfrm>
          </p:grpSpPr>
          <p:sp>
            <p:nvSpPr>
              <p:cNvPr id="1194" name="Google Shape;1194;p7"/>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95" name="Google Shape;1195;p7"/>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196" name="Google Shape;1196;p7"/>
          <p:cNvGrpSpPr/>
          <p:nvPr/>
        </p:nvGrpSpPr>
        <p:grpSpPr>
          <a:xfrm flipH="1">
            <a:off x="120903" y="2898086"/>
            <a:ext cx="2883711" cy="4386813"/>
            <a:chOff x="9417088" y="2725186"/>
            <a:chExt cx="2883711" cy="4386813"/>
          </a:xfrm>
        </p:grpSpPr>
        <p:pic>
          <p:nvPicPr>
            <p:cNvPr id="1197" name="Google Shape;1197;p7"/>
            <p:cNvPicPr preferRelativeResize="0"/>
            <p:nvPr/>
          </p:nvPicPr>
          <p:blipFill rotWithShape="1">
            <a:blip r:embed="rId2">
              <a:alphaModFix/>
            </a:blip>
            <a:srcRect b="0" l="62409" r="10394" t="0"/>
            <a:stretch/>
          </p:blipFill>
          <p:spPr>
            <a:xfrm>
              <a:off x="10592021" y="3079196"/>
              <a:ext cx="1646789" cy="4032803"/>
            </a:xfrm>
            <a:custGeom>
              <a:rect b="b" l="l" r="r" t="t"/>
              <a:pathLst>
                <a:path extrusionOk="0" h="2927625" w="4391438">
                  <a:moveTo>
                    <a:pt x="-129" y="208"/>
                  </a:moveTo>
                  <a:lnTo>
                    <a:pt x="4391310" y="208"/>
                  </a:lnTo>
                  <a:lnTo>
                    <a:pt x="4391310" y="2927834"/>
                  </a:lnTo>
                  <a:lnTo>
                    <a:pt x="-129" y="2927834"/>
                  </a:lnTo>
                  <a:close/>
                </a:path>
              </a:pathLst>
            </a:custGeom>
            <a:noFill/>
            <a:ln>
              <a:noFill/>
            </a:ln>
            <a:effectLst>
              <a:outerShdw blurRad="50800" rotWithShape="0" algn="bl" dir="18900000" dist="19050">
                <a:srgbClr val="000000">
                  <a:alpha val="40000"/>
                </a:srgbClr>
              </a:outerShdw>
            </a:effectLst>
          </p:spPr>
        </p:pic>
        <p:pic>
          <p:nvPicPr>
            <p:cNvPr id="1198" name="Google Shape;1198;p7"/>
            <p:cNvPicPr preferRelativeResize="0"/>
            <p:nvPr/>
          </p:nvPicPr>
          <p:blipFill rotWithShape="1">
            <a:blip r:embed="rId2">
              <a:alphaModFix/>
            </a:blip>
            <a:srcRect b="0" l="17977" r="39692" t="0"/>
            <a:stretch/>
          </p:blipFill>
          <p:spPr>
            <a:xfrm rot="280913">
              <a:off x="9581162" y="2822443"/>
              <a:ext cx="2555561" cy="4032246"/>
            </a:xfrm>
            <a:custGeom>
              <a:rect b="b" l="l" r="r" t="t"/>
              <a:pathLst>
                <a:path extrusionOk="0" h="2927625" w="4391438">
                  <a:moveTo>
                    <a:pt x="-129" y="208"/>
                  </a:moveTo>
                  <a:lnTo>
                    <a:pt x="4391310" y="208"/>
                  </a:lnTo>
                  <a:lnTo>
                    <a:pt x="4391310" y="2927834"/>
                  </a:lnTo>
                  <a:lnTo>
                    <a:pt x="-129" y="2927834"/>
                  </a:lnTo>
                  <a:close/>
                </a:path>
              </a:pathLst>
            </a:custGeom>
            <a:noFill/>
            <a:ln>
              <a:noFill/>
            </a:ln>
            <a:effectLst>
              <a:outerShdw blurRad="50800" rotWithShape="0" algn="bl" dir="18900000" dist="19050">
                <a:srgbClr val="000000">
                  <a:alpha val="40000"/>
                </a:srgbClr>
              </a:outerShdw>
            </a:effectLst>
          </p:spPr>
        </p:pic>
      </p:grpSp>
      <p:sp>
        <p:nvSpPr>
          <p:cNvPr id="1199" name="Google Shape;1199;p7"/>
          <p:cNvSpPr txBox="1"/>
          <p:nvPr>
            <p:ph type="title"/>
          </p:nvPr>
        </p:nvSpPr>
        <p:spPr>
          <a:xfrm>
            <a:off x="1805550" y="2060700"/>
            <a:ext cx="2558700" cy="1953900"/>
          </a:xfrm>
          <a:prstGeom prst="rect">
            <a:avLst/>
          </a:prstGeom>
        </p:spPr>
        <p:txBody>
          <a:bodyPr anchorCtr="0" anchor="ctr" bIns="121900" lIns="121900" spcFirstLastPara="1" rIns="121900" wrap="square" tIns="121900">
            <a:normAutofit/>
          </a:bodyPr>
          <a:lstStyle>
            <a:lvl1pPr lvl="0" rtl="0" algn="ctr">
              <a:spcBef>
                <a:spcPts val="0"/>
              </a:spcBef>
              <a:spcAft>
                <a:spcPts val="0"/>
              </a:spcAft>
              <a:buSzPts val="4500"/>
              <a:buNone/>
              <a:defRPr sz="3600"/>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1200" name="Google Shape;1200;p7"/>
          <p:cNvSpPr txBox="1"/>
          <p:nvPr>
            <p:ph idx="1" type="subTitle"/>
          </p:nvPr>
        </p:nvSpPr>
        <p:spPr>
          <a:xfrm>
            <a:off x="5333387" y="1015600"/>
            <a:ext cx="2852700" cy="7170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200">
                <a:latin typeface="WindSong Medium"/>
                <a:ea typeface="WindSong Medium"/>
                <a:cs typeface="WindSong Medium"/>
                <a:sym typeface="WindSong Medium"/>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201" name="Google Shape;1201;p7"/>
          <p:cNvSpPr txBox="1"/>
          <p:nvPr>
            <p:ph idx="2" type="body"/>
          </p:nvPr>
        </p:nvSpPr>
        <p:spPr>
          <a:xfrm>
            <a:off x="5333412" y="1961053"/>
            <a:ext cx="2852700" cy="1297800"/>
          </a:xfrm>
          <a:prstGeom prst="rect">
            <a:avLst/>
          </a:prstGeom>
        </p:spPr>
        <p:txBody>
          <a:bodyPr anchorCtr="0" anchor="t" bIns="121900" lIns="121900" spcFirstLastPara="1" rIns="121900" wrap="square" tIns="121900">
            <a:normAutofit/>
          </a:bodyPr>
          <a:lstStyle>
            <a:lvl1pPr indent="-317500" lvl="0" marL="457200" rtl="0" algn="ctr">
              <a:spcBef>
                <a:spcPts val="0"/>
              </a:spcBef>
              <a:spcAft>
                <a:spcPts val="0"/>
              </a:spcAft>
              <a:buSzPts val="1400"/>
              <a:buChar char="●"/>
              <a:defRPr/>
            </a:lvl1pPr>
            <a:lvl2pPr indent="-317500" lvl="1" marL="914400" rtl="0">
              <a:spcBef>
                <a:spcPts val="0"/>
              </a:spcBef>
              <a:spcAft>
                <a:spcPts val="0"/>
              </a:spcAft>
              <a:buSzPts val="1400"/>
              <a:buChar char="○"/>
              <a:defRPr/>
            </a:lvl2pPr>
            <a:lvl3pPr indent="-317500" lvl="2" marL="1371600" rtl="0">
              <a:spcBef>
                <a:spcPts val="0"/>
              </a:spcBef>
              <a:spcAft>
                <a:spcPts val="0"/>
              </a:spcAft>
              <a:buSzPts val="1400"/>
              <a:buChar char="■"/>
              <a:defRPr/>
            </a:lvl3pPr>
            <a:lvl4pPr indent="-317500" lvl="3" marL="1828800" rtl="0">
              <a:spcBef>
                <a:spcPts val="0"/>
              </a:spcBef>
              <a:spcAft>
                <a:spcPts val="0"/>
              </a:spcAft>
              <a:buSzPts val="1400"/>
              <a:buChar char="●"/>
              <a:defRPr/>
            </a:lvl4pPr>
            <a:lvl5pPr indent="-317500" lvl="4" marL="2286000" rtl="0">
              <a:spcBef>
                <a:spcPts val="0"/>
              </a:spcBef>
              <a:spcAft>
                <a:spcPts val="0"/>
              </a:spcAft>
              <a:buSzPts val="1400"/>
              <a:buChar char="○"/>
              <a:defRPr/>
            </a:lvl5pPr>
            <a:lvl6pPr indent="-317500" lvl="5" marL="2743200" rtl="0">
              <a:spcBef>
                <a:spcPts val="0"/>
              </a:spcBef>
              <a:spcAft>
                <a:spcPts val="0"/>
              </a:spcAft>
              <a:buSzPts val="1400"/>
              <a:buChar char="■"/>
              <a:defRPr/>
            </a:lvl6pPr>
            <a:lvl7pPr indent="-317500" lvl="6" marL="3200400" rtl="0">
              <a:spcBef>
                <a:spcPts val="0"/>
              </a:spcBef>
              <a:spcAft>
                <a:spcPts val="0"/>
              </a:spcAft>
              <a:buSzPts val="1400"/>
              <a:buChar char="●"/>
              <a:defRPr/>
            </a:lvl7pPr>
            <a:lvl8pPr indent="-317500" lvl="7" marL="3657600" rtl="0">
              <a:spcBef>
                <a:spcPts val="0"/>
              </a:spcBef>
              <a:spcAft>
                <a:spcPts val="0"/>
              </a:spcAft>
              <a:buSzPts val="1400"/>
              <a:buChar char="○"/>
              <a:defRPr/>
            </a:lvl8pPr>
            <a:lvl9pPr indent="-317500" lvl="8" marL="4114800" rtl="0">
              <a:spcBef>
                <a:spcPts val="0"/>
              </a:spcBef>
              <a:spcAft>
                <a:spcPts val="0"/>
              </a:spcAft>
              <a:buSzPts val="1400"/>
              <a:buChar char="■"/>
              <a:defRPr/>
            </a:lvl9pPr>
          </a:lstStyle>
          <a:p/>
        </p:txBody>
      </p:sp>
      <p:sp>
        <p:nvSpPr>
          <p:cNvPr id="1202" name="Google Shape;1202;p7"/>
          <p:cNvSpPr txBox="1"/>
          <p:nvPr>
            <p:ph idx="3" type="subTitle"/>
          </p:nvPr>
        </p:nvSpPr>
        <p:spPr>
          <a:xfrm>
            <a:off x="8471932" y="1015600"/>
            <a:ext cx="2852700" cy="7170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200">
                <a:latin typeface="WindSong Medium"/>
                <a:ea typeface="WindSong Medium"/>
                <a:cs typeface="WindSong Medium"/>
                <a:sym typeface="WindSong Medium"/>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203" name="Google Shape;1203;p7"/>
          <p:cNvSpPr txBox="1"/>
          <p:nvPr>
            <p:ph idx="4" type="body"/>
          </p:nvPr>
        </p:nvSpPr>
        <p:spPr>
          <a:xfrm>
            <a:off x="8471963" y="1961053"/>
            <a:ext cx="2852700" cy="1297800"/>
          </a:xfrm>
          <a:prstGeom prst="rect">
            <a:avLst/>
          </a:prstGeom>
        </p:spPr>
        <p:txBody>
          <a:bodyPr anchorCtr="0" anchor="t" bIns="121900" lIns="121900" spcFirstLastPara="1" rIns="121900" wrap="square" tIns="121900">
            <a:normAutofit/>
          </a:bodyPr>
          <a:lstStyle>
            <a:lvl1pPr indent="-317500" lvl="0" marL="457200" rtl="0" algn="ctr">
              <a:spcBef>
                <a:spcPts val="0"/>
              </a:spcBef>
              <a:spcAft>
                <a:spcPts val="0"/>
              </a:spcAft>
              <a:buSzPts val="1400"/>
              <a:buChar char="●"/>
              <a:defRPr/>
            </a:lvl1pPr>
            <a:lvl2pPr indent="-317500" lvl="1" marL="914400" rtl="0">
              <a:spcBef>
                <a:spcPts val="0"/>
              </a:spcBef>
              <a:spcAft>
                <a:spcPts val="0"/>
              </a:spcAft>
              <a:buSzPts val="1400"/>
              <a:buChar char="○"/>
              <a:defRPr/>
            </a:lvl2pPr>
            <a:lvl3pPr indent="-317500" lvl="2" marL="1371600" rtl="0">
              <a:spcBef>
                <a:spcPts val="0"/>
              </a:spcBef>
              <a:spcAft>
                <a:spcPts val="0"/>
              </a:spcAft>
              <a:buSzPts val="1400"/>
              <a:buChar char="■"/>
              <a:defRPr/>
            </a:lvl3pPr>
            <a:lvl4pPr indent="-317500" lvl="3" marL="1828800" rtl="0">
              <a:spcBef>
                <a:spcPts val="0"/>
              </a:spcBef>
              <a:spcAft>
                <a:spcPts val="0"/>
              </a:spcAft>
              <a:buSzPts val="1400"/>
              <a:buChar char="●"/>
              <a:defRPr/>
            </a:lvl4pPr>
            <a:lvl5pPr indent="-317500" lvl="4" marL="2286000" rtl="0">
              <a:spcBef>
                <a:spcPts val="0"/>
              </a:spcBef>
              <a:spcAft>
                <a:spcPts val="0"/>
              </a:spcAft>
              <a:buSzPts val="1400"/>
              <a:buChar char="○"/>
              <a:defRPr/>
            </a:lvl5pPr>
            <a:lvl6pPr indent="-317500" lvl="5" marL="2743200" rtl="0">
              <a:spcBef>
                <a:spcPts val="0"/>
              </a:spcBef>
              <a:spcAft>
                <a:spcPts val="0"/>
              </a:spcAft>
              <a:buSzPts val="1400"/>
              <a:buChar char="■"/>
              <a:defRPr/>
            </a:lvl6pPr>
            <a:lvl7pPr indent="-317500" lvl="6" marL="3200400" rtl="0">
              <a:spcBef>
                <a:spcPts val="0"/>
              </a:spcBef>
              <a:spcAft>
                <a:spcPts val="0"/>
              </a:spcAft>
              <a:buSzPts val="1400"/>
              <a:buChar char="●"/>
              <a:defRPr/>
            </a:lvl7pPr>
            <a:lvl8pPr indent="-317500" lvl="7" marL="3657600" rtl="0">
              <a:spcBef>
                <a:spcPts val="0"/>
              </a:spcBef>
              <a:spcAft>
                <a:spcPts val="0"/>
              </a:spcAft>
              <a:buSzPts val="1400"/>
              <a:buChar char="○"/>
              <a:defRPr/>
            </a:lvl8pPr>
            <a:lvl9pPr indent="-317500" lvl="8" marL="4114800" rtl="0">
              <a:spcBef>
                <a:spcPts val="0"/>
              </a:spcBef>
              <a:spcAft>
                <a:spcPts val="0"/>
              </a:spcAft>
              <a:buSzPts val="1400"/>
              <a:buChar char="■"/>
              <a:defRPr/>
            </a:lvl9pPr>
          </a:lstStyle>
          <a:p/>
        </p:txBody>
      </p:sp>
      <p:sp>
        <p:nvSpPr>
          <p:cNvPr id="1204" name="Google Shape;1204;p7"/>
          <p:cNvSpPr txBox="1"/>
          <p:nvPr>
            <p:ph idx="5" type="subTitle"/>
          </p:nvPr>
        </p:nvSpPr>
        <p:spPr>
          <a:xfrm>
            <a:off x="5346600" y="3917438"/>
            <a:ext cx="2826300" cy="7170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200">
                <a:latin typeface="WindSong Medium"/>
                <a:ea typeface="WindSong Medium"/>
                <a:cs typeface="WindSong Medium"/>
                <a:sym typeface="WindSong Medium"/>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205" name="Google Shape;1205;p7"/>
          <p:cNvSpPr txBox="1"/>
          <p:nvPr>
            <p:ph idx="6" type="body"/>
          </p:nvPr>
        </p:nvSpPr>
        <p:spPr>
          <a:xfrm>
            <a:off x="5346635" y="4862889"/>
            <a:ext cx="2826300" cy="1297800"/>
          </a:xfrm>
          <a:prstGeom prst="rect">
            <a:avLst/>
          </a:prstGeom>
        </p:spPr>
        <p:txBody>
          <a:bodyPr anchorCtr="0" anchor="t" bIns="121900" lIns="121900" spcFirstLastPara="1" rIns="121900" wrap="square" tIns="121900">
            <a:normAutofit/>
          </a:bodyPr>
          <a:lstStyle>
            <a:lvl1pPr indent="-317500" lvl="0" marL="457200" rtl="0" algn="ctr">
              <a:spcBef>
                <a:spcPts val="0"/>
              </a:spcBef>
              <a:spcAft>
                <a:spcPts val="0"/>
              </a:spcAft>
              <a:buSzPts val="1400"/>
              <a:buChar char="●"/>
              <a:defRPr/>
            </a:lvl1pPr>
            <a:lvl2pPr indent="-317500" lvl="1" marL="914400" rtl="0">
              <a:spcBef>
                <a:spcPts val="0"/>
              </a:spcBef>
              <a:spcAft>
                <a:spcPts val="0"/>
              </a:spcAft>
              <a:buSzPts val="1400"/>
              <a:buChar char="○"/>
              <a:defRPr/>
            </a:lvl2pPr>
            <a:lvl3pPr indent="-317500" lvl="2" marL="1371600" rtl="0">
              <a:spcBef>
                <a:spcPts val="0"/>
              </a:spcBef>
              <a:spcAft>
                <a:spcPts val="0"/>
              </a:spcAft>
              <a:buSzPts val="1400"/>
              <a:buChar char="■"/>
              <a:defRPr/>
            </a:lvl3pPr>
            <a:lvl4pPr indent="-317500" lvl="3" marL="1828800" rtl="0">
              <a:spcBef>
                <a:spcPts val="0"/>
              </a:spcBef>
              <a:spcAft>
                <a:spcPts val="0"/>
              </a:spcAft>
              <a:buSzPts val="1400"/>
              <a:buChar char="●"/>
              <a:defRPr/>
            </a:lvl4pPr>
            <a:lvl5pPr indent="-317500" lvl="4" marL="2286000" rtl="0">
              <a:spcBef>
                <a:spcPts val="0"/>
              </a:spcBef>
              <a:spcAft>
                <a:spcPts val="0"/>
              </a:spcAft>
              <a:buSzPts val="1400"/>
              <a:buChar char="○"/>
              <a:defRPr/>
            </a:lvl5pPr>
            <a:lvl6pPr indent="-317500" lvl="5" marL="2743200" rtl="0">
              <a:spcBef>
                <a:spcPts val="0"/>
              </a:spcBef>
              <a:spcAft>
                <a:spcPts val="0"/>
              </a:spcAft>
              <a:buSzPts val="1400"/>
              <a:buChar char="■"/>
              <a:defRPr/>
            </a:lvl6pPr>
            <a:lvl7pPr indent="-317500" lvl="6" marL="3200400" rtl="0">
              <a:spcBef>
                <a:spcPts val="0"/>
              </a:spcBef>
              <a:spcAft>
                <a:spcPts val="0"/>
              </a:spcAft>
              <a:buSzPts val="1400"/>
              <a:buChar char="●"/>
              <a:defRPr/>
            </a:lvl7pPr>
            <a:lvl8pPr indent="-317500" lvl="7" marL="3657600" rtl="0">
              <a:spcBef>
                <a:spcPts val="0"/>
              </a:spcBef>
              <a:spcAft>
                <a:spcPts val="0"/>
              </a:spcAft>
              <a:buSzPts val="1400"/>
              <a:buChar char="○"/>
              <a:defRPr/>
            </a:lvl8pPr>
            <a:lvl9pPr indent="-317500" lvl="8" marL="4114800" rtl="0">
              <a:spcBef>
                <a:spcPts val="0"/>
              </a:spcBef>
              <a:spcAft>
                <a:spcPts val="0"/>
              </a:spcAft>
              <a:buSzPts val="1400"/>
              <a:buChar char="■"/>
              <a:defRPr/>
            </a:lvl9pPr>
          </a:lstStyle>
          <a:p/>
        </p:txBody>
      </p:sp>
      <p:sp>
        <p:nvSpPr>
          <p:cNvPr id="1206" name="Google Shape;1206;p7"/>
          <p:cNvSpPr txBox="1"/>
          <p:nvPr>
            <p:ph idx="7" type="body"/>
          </p:nvPr>
        </p:nvSpPr>
        <p:spPr>
          <a:xfrm>
            <a:off x="8471005" y="4862901"/>
            <a:ext cx="2826300" cy="1297800"/>
          </a:xfrm>
          <a:prstGeom prst="rect">
            <a:avLst/>
          </a:prstGeom>
        </p:spPr>
        <p:txBody>
          <a:bodyPr anchorCtr="0" anchor="t" bIns="121900" lIns="121900" spcFirstLastPara="1" rIns="121900" wrap="square" tIns="121900">
            <a:normAutofit/>
          </a:bodyPr>
          <a:lstStyle>
            <a:lvl1pPr indent="-317500" lvl="0" marL="457200" rtl="0" algn="ctr">
              <a:spcBef>
                <a:spcPts val="0"/>
              </a:spcBef>
              <a:spcAft>
                <a:spcPts val="0"/>
              </a:spcAft>
              <a:buSzPts val="1400"/>
              <a:buChar char="●"/>
              <a:defRPr/>
            </a:lvl1pPr>
            <a:lvl2pPr indent="-317500" lvl="1" marL="914400" rtl="0">
              <a:spcBef>
                <a:spcPts val="0"/>
              </a:spcBef>
              <a:spcAft>
                <a:spcPts val="0"/>
              </a:spcAft>
              <a:buSzPts val="1400"/>
              <a:buChar char="○"/>
              <a:defRPr/>
            </a:lvl2pPr>
            <a:lvl3pPr indent="-317500" lvl="2" marL="1371600" rtl="0">
              <a:spcBef>
                <a:spcPts val="0"/>
              </a:spcBef>
              <a:spcAft>
                <a:spcPts val="0"/>
              </a:spcAft>
              <a:buSzPts val="1400"/>
              <a:buChar char="■"/>
              <a:defRPr/>
            </a:lvl3pPr>
            <a:lvl4pPr indent="-317500" lvl="3" marL="1828800" rtl="0">
              <a:spcBef>
                <a:spcPts val="0"/>
              </a:spcBef>
              <a:spcAft>
                <a:spcPts val="0"/>
              </a:spcAft>
              <a:buSzPts val="1400"/>
              <a:buChar char="●"/>
              <a:defRPr/>
            </a:lvl4pPr>
            <a:lvl5pPr indent="-317500" lvl="4" marL="2286000" rtl="0">
              <a:spcBef>
                <a:spcPts val="0"/>
              </a:spcBef>
              <a:spcAft>
                <a:spcPts val="0"/>
              </a:spcAft>
              <a:buSzPts val="1400"/>
              <a:buChar char="○"/>
              <a:defRPr/>
            </a:lvl5pPr>
            <a:lvl6pPr indent="-317500" lvl="5" marL="2743200" rtl="0">
              <a:spcBef>
                <a:spcPts val="0"/>
              </a:spcBef>
              <a:spcAft>
                <a:spcPts val="0"/>
              </a:spcAft>
              <a:buSzPts val="1400"/>
              <a:buChar char="■"/>
              <a:defRPr/>
            </a:lvl6pPr>
            <a:lvl7pPr indent="-317500" lvl="6" marL="3200400" rtl="0">
              <a:spcBef>
                <a:spcPts val="0"/>
              </a:spcBef>
              <a:spcAft>
                <a:spcPts val="0"/>
              </a:spcAft>
              <a:buSzPts val="1400"/>
              <a:buChar char="●"/>
              <a:defRPr/>
            </a:lvl7pPr>
            <a:lvl8pPr indent="-317500" lvl="7" marL="3657600" rtl="0">
              <a:spcBef>
                <a:spcPts val="0"/>
              </a:spcBef>
              <a:spcAft>
                <a:spcPts val="0"/>
              </a:spcAft>
              <a:buSzPts val="1400"/>
              <a:buChar char="○"/>
              <a:defRPr/>
            </a:lvl8pPr>
            <a:lvl9pPr indent="-317500" lvl="8" marL="4114800" rtl="0">
              <a:spcBef>
                <a:spcPts val="0"/>
              </a:spcBef>
              <a:spcAft>
                <a:spcPts val="0"/>
              </a:spcAft>
              <a:buSzPts val="1400"/>
              <a:buChar char="■"/>
              <a:defRPr/>
            </a:lvl9pPr>
          </a:lstStyle>
          <a:p/>
        </p:txBody>
      </p:sp>
      <p:sp>
        <p:nvSpPr>
          <p:cNvPr id="1207" name="Google Shape;1207;p7"/>
          <p:cNvSpPr txBox="1"/>
          <p:nvPr>
            <p:ph idx="8" type="subTitle"/>
          </p:nvPr>
        </p:nvSpPr>
        <p:spPr>
          <a:xfrm>
            <a:off x="8470975" y="3917450"/>
            <a:ext cx="2826300" cy="7170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200">
                <a:latin typeface="WindSong Medium"/>
                <a:ea typeface="WindSong Medium"/>
                <a:cs typeface="WindSong Medium"/>
                <a:sym typeface="WindSong Medium"/>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208" name="Google Shape;1208;p7"/>
          <p:cNvSpPr/>
          <p:nvPr/>
        </p:nvSpPr>
        <p:spPr>
          <a:xfrm rot="2431431">
            <a:off x="526870" y="5949494"/>
            <a:ext cx="882938" cy="884254"/>
          </a:xfrm>
          <a:custGeom>
            <a:rect b="b" l="l" r="r" t="t"/>
            <a:pathLst>
              <a:path extrusionOk="0" h="611125" w="628714">
                <a:moveTo>
                  <a:pt x="0" y="455305"/>
                </a:moveTo>
                <a:cubicBezTo>
                  <a:pt x="1012" y="456414"/>
                  <a:pt x="2389" y="458353"/>
                  <a:pt x="3198" y="459061"/>
                </a:cubicBezTo>
                <a:cubicBezTo>
                  <a:pt x="6842" y="462259"/>
                  <a:pt x="13926" y="457398"/>
                  <a:pt x="16962" y="461656"/>
                </a:cubicBezTo>
                <a:cubicBezTo>
                  <a:pt x="19836" y="465733"/>
                  <a:pt x="16193" y="468627"/>
                  <a:pt x="17812" y="471752"/>
                </a:cubicBezTo>
                <a:cubicBezTo>
                  <a:pt x="21536" y="478820"/>
                  <a:pt x="26313" y="472554"/>
                  <a:pt x="29228" y="476606"/>
                </a:cubicBezTo>
                <a:cubicBezTo>
                  <a:pt x="32223" y="480824"/>
                  <a:pt x="28985" y="486580"/>
                  <a:pt x="31819" y="491317"/>
                </a:cubicBezTo>
                <a:cubicBezTo>
                  <a:pt x="35745" y="497915"/>
                  <a:pt x="38862" y="489289"/>
                  <a:pt x="42991" y="494778"/>
                </a:cubicBezTo>
                <a:cubicBezTo>
                  <a:pt x="46513" y="499437"/>
                  <a:pt x="39024" y="502567"/>
                  <a:pt x="43032" y="508784"/>
                </a:cubicBezTo>
                <a:cubicBezTo>
                  <a:pt x="48051" y="516520"/>
                  <a:pt x="54610" y="509865"/>
                  <a:pt x="60317" y="515873"/>
                </a:cubicBezTo>
                <a:cubicBezTo>
                  <a:pt x="65377" y="521216"/>
                  <a:pt x="63677" y="528341"/>
                  <a:pt x="68575" y="534587"/>
                </a:cubicBezTo>
                <a:cubicBezTo>
                  <a:pt x="72786" y="539975"/>
                  <a:pt x="80194" y="543607"/>
                  <a:pt x="83149" y="549970"/>
                </a:cubicBezTo>
                <a:cubicBezTo>
                  <a:pt x="85335" y="554711"/>
                  <a:pt x="80598" y="558010"/>
                  <a:pt x="83189" y="562394"/>
                </a:cubicBezTo>
                <a:cubicBezTo>
                  <a:pt x="90962" y="575477"/>
                  <a:pt x="91407" y="564264"/>
                  <a:pt x="96183" y="565742"/>
                </a:cubicBezTo>
                <a:cubicBezTo>
                  <a:pt x="106344" y="568907"/>
                  <a:pt x="101123" y="580193"/>
                  <a:pt x="104563" y="585383"/>
                </a:cubicBezTo>
                <a:lnTo>
                  <a:pt x="105332" y="586205"/>
                </a:lnTo>
                <a:cubicBezTo>
                  <a:pt x="110676" y="592063"/>
                  <a:pt x="113388" y="586423"/>
                  <a:pt x="118772" y="589638"/>
                </a:cubicBezTo>
                <a:cubicBezTo>
                  <a:pt x="119744" y="590217"/>
                  <a:pt x="122132" y="592994"/>
                  <a:pt x="122254" y="594135"/>
                </a:cubicBezTo>
                <a:cubicBezTo>
                  <a:pt x="122577" y="596758"/>
                  <a:pt x="119177" y="599341"/>
                  <a:pt x="121363" y="602774"/>
                </a:cubicBezTo>
                <a:cubicBezTo>
                  <a:pt x="122294" y="604215"/>
                  <a:pt x="128650" y="607332"/>
                  <a:pt x="134560" y="611125"/>
                </a:cubicBezTo>
                <a:lnTo>
                  <a:pt x="628715" y="143773"/>
                </a:lnTo>
                <a:cubicBezTo>
                  <a:pt x="620537" y="134843"/>
                  <a:pt x="611672" y="126152"/>
                  <a:pt x="605802" y="124334"/>
                </a:cubicBezTo>
                <a:cubicBezTo>
                  <a:pt x="601592" y="123023"/>
                  <a:pt x="582687" y="123334"/>
                  <a:pt x="579530" y="114861"/>
                </a:cubicBezTo>
                <a:cubicBezTo>
                  <a:pt x="578235" y="111485"/>
                  <a:pt x="584833" y="109453"/>
                  <a:pt x="582971" y="105357"/>
                </a:cubicBezTo>
                <a:cubicBezTo>
                  <a:pt x="579166" y="97159"/>
                  <a:pt x="563297" y="103304"/>
                  <a:pt x="557832" y="96333"/>
                </a:cubicBezTo>
                <a:cubicBezTo>
                  <a:pt x="549493" y="85683"/>
                  <a:pt x="555079" y="83412"/>
                  <a:pt x="551436" y="74809"/>
                </a:cubicBezTo>
                <a:cubicBezTo>
                  <a:pt x="547955" y="66563"/>
                  <a:pt x="537389" y="67527"/>
                  <a:pt x="533624" y="63556"/>
                </a:cubicBezTo>
                <a:cubicBezTo>
                  <a:pt x="533462" y="63381"/>
                  <a:pt x="534555" y="59463"/>
                  <a:pt x="534069" y="58447"/>
                </a:cubicBezTo>
                <a:cubicBezTo>
                  <a:pt x="532814" y="55747"/>
                  <a:pt x="515610" y="35215"/>
                  <a:pt x="513667" y="34057"/>
                </a:cubicBezTo>
                <a:cubicBezTo>
                  <a:pt x="510185" y="31976"/>
                  <a:pt x="506907" y="38915"/>
                  <a:pt x="499903" y="31466"/>
                </a:cubicBezTo>
                <a:cubicBezTo>
                  <a:pt x="496260" y="27629"/>
                  <a:pt x="498567" y="25050"/>
                  <a:pt x="497232" y="21483"/>
                </a:cubicBezTo>
                <a:cubicBezTo>
                  <a:pt x="496867" y="20455"/>
                  <a:pt x="488731" y="9975"/>
                  <a:pt x="481444" y="0"/>
                </a:cubicBezTo>
                <a:lnTo>
                  <a:pt x="0" y="455305"/>
                </a:lnTo>
                <a:close/>
              </a:path>
            </a:pathLst>
          </a:custGeom>
          <a:solidFill>
            <a:srgbClr val="BBA28E">
              <a:alpha val="23920"/>
            </a:srgbClr>
          </a:solidFill>
          <a:ln>
            <a:noFill/>
          </a:ln>
          <a:effectLst>
            <a:outerShdw blurRad="38100" rotWithShape="0" algn="tl" dir="27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spTree>
      <p:nvGrpSpPr>
        <p:cNvPr id="1209" name="Shape 1209"/>
        <p:cNvGrpSpPr/>
        <p:nvPr/>
      </p:nvGrpSpPr>
      <p:grpSpPr>
        <a:xfrm>
          <a:off x="0" y="0"/>
          <a:ext cx="0" cy="0"/>
          <a:chOff x="0" y="0"/>
          <a:chExt cx="0" cy="0"/>
        </a:xfrm>
      </p:grpSpPr>
      <p:sp>
        <p:nvSpPr>
          <p:cNvPr id="1210" name="Google Shape;1210;p8"/>
          <p:cNvSpPr/>
          <p:nvPr/>
        </p:nvSpPr>
        <p:spPr>
          <a:xfrm rot="5400000">
            <a:off x="7522131" y="1794240"/>
            <a:ext cx="5298467" cy="2721686"/>
          </a:xfrm>
          <a:custGeom>
            <a:rect b="b" l="l" r="r" t="t"/>
            <a:pathLst>
              <a:path extrusionOk="0" h="588791" w="1146234">
                <a:moveTo>
                  <a:pt x="0" y="0"/>
                </a:moveTo>
                <a:lnTo>
                  <a:pt x="0" y="588791"/>
                </a:lnTo>
                <a:lnTo>
                  <a:pt x="1146235" y="588791"/>
                </a:lnTo>
                <a:lnTo>
                  <a:pt x="1146235" y="0"/>
                </a:lnTo>
                <a:lnTo>
                  <a:pt x="0" y="0"/>
                </a:lnTo>
                <a:close/>
                <a:moveTo>
                  <a:pt x="24086" y="32582"/>
                </a:moveTo>
                <a:lnTo>
                  <a:pt x="33199" y="32582"/>
                </a:lnTo>
                <a:cubicBezTo>
                  <a:pt x="37615" y="32582"/>
                  <a:pt x="41226" y="36194"/>
                  <a:pt x="41230" y="40612"/>
                </a:cubicBezTo>
                <a:lnTo>
                  <a:pt x="41230" y="68252"/>
                </a:lnTo>
                <a:cubicBezTo>
                  <a:pt x="41230" y="72670"/>
                  <a:pt x="37615" y="76282"/>
                  <a:pt x="33199" y="76282"/>
                </a:cubicBezTo>
                <a:lnTo>
                  <a:pt x="24086" y="76282"/>
                </a:lnTo>
                <a:cubicBezTo>
                  <a:pt x="19670" y="76282"/>
                  <a:pt x="16213" y="72670"/>
                  <a:pt x="16213" y="68252"/>
                </a:cubicBezTo>
                <a:lnTo>
                  <a:pt x="16213" y="40612"/>
                </a:lnTo>
                <a:cubicBezTo>
                  <a:pt x="16213" y="36194"/>
                  <a:pt x="19670" y="32583"/>
                  <a:pt x="24086" y="32582"/>
                </a:cubicBezTo>
                <a:close/>
                <a:moveTo>
                  <a:pt x="75817" y="32582"/>
                </a:moveTo>
                <a:lnTo>
                  <a:pt x="84930" y="32582"/>
                </a:lnTo>
                <a:cubicBezTo>
                  <a:pt x="89346" y="32582"/>
                  <a:pt x="92803" y="36194"/>
                  <a:pt x="92803" y="40612"/>
                </a:cubicBezTo>
                <a:lnTo>
                  <a:pt x="92803" y="68252"/>
                </a:lnTo>
                <a:cubicBezTo>
                  <a:pt x="92803" y="72670"/>
                  <a:pt x="89346" y="76281"/>
                  <a:pt x="84930" y="76282"/>
                </a:cubicBezTo>
                <a:lnTo>
                  <a:pt x="75817" y="76282"/>
                </a:lnTo>
                <a:cubicBezTo>
                  <a:pt x="71401" y="76282"/>
                  <a:pt x="67786" y="72670"/>
                  <a:pt x="67786" y="68252"/>
                </a:cubicBezTo>
                <a:lnTo>
                  <a:pt x="67786" y="40612"/>
                </a:lnTo>
                <a:cubicBezTo>
                  <a:pt x="67786" y="36194"/>
                  <a:pt x="71401" y="32583"/>
                  <a:pt x="75817" y="32582"/>
                </a:cubicBezTo>
                <a:close/>
                <a:moveTo>
                  <a:pt x="127548" y="32582"/>
                </a:moveTo>
                <a:lnTo>
                  <a:pt x="136503" y="32582"/>
                </a:lnTo>
                <a:cubicBezTo>
                  <a:pt x="140919" y="32582"/>
                  <a:pt x="144534" y="36194"/>
                  <a:pt x="144534" y="40612"/>
                </a:cubicBezTo>
                <a:lnTo>
                  <a:pt x="144534" y="68252"/>
                </a:lnTo>
                <a:cubicBezTo>
                  <a:pt x="144534" y="72670"/>
                  <a:pt x="140919" y="76280"/>
                  <a:pt x="136503" y="76282"/>
                </a:cubicBezTo>
                <a:lnTo>
                  <a:pt x="127548" y="76282"/>
                </a:lnTo>
                <a:cubicBezTo>
                  <a:pt x="123128" y="76282"/>
                  <a:pt x="119517" y="72670"/>
                  <a:pt x="119517" y="68252"/>
                </a:cubicBezTo>
                <a:lnTo>
                  <a:pt x="119517" y="40612"/>
                </a:lnTo>
                <a:cubicBezTo>
                  <a:pt x="119517" y="36194"/>
                  <a:pt x="123128" y="32584"/>
                  <a:pt x="127548" y="32582"/>
                </a:cubicBezTo>
                <a:close/>
                <a:moveTo>
                  <a:pt x="179121" y="32582"/>
                </a:moveTo>
                <a:lnTo>
                  <a:pt x="188234" y="32582"/>
                </a:lnTo>
                <a:cubicBezTo>
                  <a:pt x="192650" y="32582"/>
                  <a:pt x="196261" y="36194"/>
                  <a:pt x="196261" y="40612"/>
                </a:cubicBezTo>
                <a:lnTo>
                  <a:pt x="196261" y="68252"/>
                </a:lnTo>
                <a:cubicBezTo>
                  <a:pt x="196261" y="72670"/>
                  <a:pt x="192650" y="76280"/>
                  <a:pt x="188234" y="76282"/>
                </a:cubicBezTo>
                <a:lnTo>
                  <a:pt x="179121" y="76282"/>
                </a:lnTo>
                <a:cubicBezTo>
                  <a:pt x="174705" y="76282"/>
                  <a:pt x="171094" y="72670"/>
                  <a:pt x="171094" y="68252"/>
                </a:cubicBezTo>
                <a:lnTo>
                  <a:pt x="171094" y="40612"/>
                </a:lnTo>
                <a:cubicBezTo>
                  <a:pt x="171094" y="36194"/>
                  <a:pt x="174705" y="32584"/>
                  <a:pt x="179121" y="32582"/>
                </a:cubicBezTo>
                <a:close/>
                <a:moveTo>
                  <a:pt x="230852" y="32582"/>
                </a:moveTo>
                <a:lnTo>
                  <a:pt x="239807" y="32582"/>
                </a:lnTo>
                <a:cubicBezTo>
                  <a:pt x="244227" y="32582"/>
                  <a:pt x="247834" y="36194"/>
                  <a:pt x="247838" y="40612"/>
                </a:cubicBezTo>
                <a:lnTo>
                  <a:pt x="247838" y="68252"/>
                </a:lnTo>
                <a:cubicBezTo>
                  <a:pt x="247838" y="72670"/>
                  <a:pt x="244227" y="76279"/>
                  <a:pt x="239807" y="76282"/>
                </a:cubicBezTo>
                <a:lnTo>
                  <a:pt x="230852" y="76282"/>
                </a:lnTo>
                <a:cubicBezTo>
                  <a:pt x="226436" y="76282"/>
                  <a:pt x="222821" y="72670"/>
                  <a:pt x="222821" y="68252"/>
                </a:cubicBezTo>
                <a:lnTo>
                  <a:pt x="222821" y="40612"/>
                </a:lnTo>
                <a:cubicBezTo>
                  <a:pt x="222821" y="36194"/>
                  <a:pt x="226436" y="32585"/>
                  <a:pt x="230852" y="32582"/>
                </a:cubicBezTo>
                <a:close/>
                <a:moveTo>
                  <a:pt x="282425" y="32582"/>
                </a:moveTo>
                <a:lnTo>
                  <a:pt x="291538" y="32582"/>
                </a:lnTo>
                <a:cubicBezTo>
                  <a:pt x="295954" y="32582"/>
                  <a:pt x="299565" y="36194"/>
                  <a:pt x="299565" y="40612"/>
                </a:cubicBezTo>
                <a:lnTo>
                  <a:pt x="299565" y="68252"/>
                </a:lnTo>
                <a:cubicBezTo>
                  <a:pt x="299565" y="72670"/>
                  <a:pt x="295954" y="76279"/>
                  <a:pt x="291538" y="76282"/>
                </a:cubicBezTo>
                <a:lnTo>
                  <a:pt x="282425" y="76282"/>
                </a:lnTo>
                <a:cubicBezTo>
                  <a:pt x="278009" y="76282"/>
                  <a:pt x="274402" y="72670"/>
                  <a:pt x="274398" y="68252"/>
                </a:cubicBezTo>
                <a:lnTo>
                  <a:pt x="274398" y="40612"/>
                </a:lnTo>
                <a:cubicBezTo>
                  <a:pt x="274398" y="36194"/>
                  <a:pt x="278009" y="32585"/>
                  <a:pt x="282425" y="32582"/>
                </a:cubicBezTo>
                <a:close/>
                <a:moveTo>
                  <a:pt x="334157" y="32582"/>
                </a:moveTo>
                <a:lnTo>
                  <a:pt x="343111" y="32582"/>
                </a:lnTo>
                <a:cubicBezTo>
                  <a:pt x="347531" y="32582"/>
                  <a:pt x="351138" y="36194"/>
                  <a:pt x="351142" y="40612"/>
                </a:cubicBezTo>
                <a:lnTo>
                  <a:pt x="351142" y="68252"/>
                </a:lnTo>
                <a:cubicBezTo>
                  <a:pt x="351142" y="72670"/>
                  <a:pt x="347531" y="76278"/>
                  <a:pt x="343111" y="76282"/>
                </a:cubicBezTo>
                <a:lnTo>
                  <a:pt x="334157" y="76282"/>
                </a:lnTo>
                <a:cubicBezTo>
                  <a:pt x="329740" y="76282"/>
                  <a:pt x="326129" y="72670"/>
                  <a:pt x="326125" y="68252"/>
                </a:cubicBezTo>
                <a:lnTo>
                  <a:pt x="326125" y="40612"/>
                </a:lnTo>
                <a:cubicBezTo>
                  <a:pt x="326125" y="36194"/>
                  <a:pt x="329740" y="32586"/>
                  <a:pt x="334157" y="32582"/>
                </a:cubicBezTo>
                <a:close/>
                <a:moveTo>
                  <a:pt x="385730" y="32582"/>
                </a:moveTo>
                <a:lnTo>
                  <a:pt x="394842" y="32582"/>
                </a:lnTo>
                <a:cubicBezTo>
                  <a:pt x="399258" y="32582"/>
                  <a:pt x="402865" y="36194"/>
                  <a:pt x="402873" y="40612"/>
                </a:cubicBezTo>
                <a:lnTo>
                  <a:pt x="402873" y="68252"/>
                </a:lnTo>
                <a:cubicBezTo>
                  <a:pt x="402873" y="72670"/>
                  <a:pt x="399258" y="76278"/>
                  <a:pt x="394842" y="76282"/>
                </a:cubicBezTo>
                <a:lnTo>
                  <a:pt x="385730" y="76282"/>
                </a:lnTo>
                <a:cubicBezTo>
                  <a:pt x="381313" y="76282"/>
                  <a:pt x="377702" y="72670"/>
                  <a:pt x="377702" y="68252"/>
                </a:cubicBezTo>
                <a:lnTo>
                  <a:pt x="377702" y="40612"/>
                </a:lnTo>
                <a:cubicBezTo>
                  <a:pt x="377702" y="36194"/>
                  <a:pt x="381313" y="32587"/>
                  <a:pt x="385730" y="32582"/>
                </a:cubicBezTo>
                <a:close/>
                <a:moveTo>
                  <a:pt x="437461" y="32582"/>
                </a:moveTo>
                <a:lnTo>
                  <a:pt x="446419" y="32582"/>
                </a:lnTo>
                <a:cubicBezTo>
                  <a:pt x="450836" y="32582"/>
                  <a:pt x="454447" y="36194"/>
                  <a:pt x="454447" y="40612"/>
                </a:cubicBezTo>
                <a:lnTo>
                  <a:pt x="454447" y="68252"/>
                </a:lnTo>
                <a:cubicBezTo>
                  <a:pt x="454447" y="72670"/>
                  <a:pt x="450836" y="76277"/>
                  <a:pt x="446419" y="76282"/>
                </a:cubicBezTo>
                <a:lnTo>
                  <a:pt x="437461" y="76282"/>
                </a:lnTo>
                <a:cubicBezTo>
                  <a:pt x="433044" y="76282"/>
                  <a:pt x="429437" y="72670"/>
                  <a:pt x="429433" y="68252"/>
                </a:cubicBezTo>
                <a:lnTo>
                  <a:pt x="429433" y="40612"/>
                </a:lnTo>
                <a:cubicBezTo>
                  <a:pt x="429433" y="36194"/>
                  <a:pt x="433044" y="32587"/>
                  <a:pt x="437461" y="32582"/>
                </a:cubicBezTo>
                <a:close/>
                <a:moveTo>
                  <a:pt x="489038" y="32582"/>
                </a:moveTo>
                <a:lnTo>
                  <a:pt x="498146" y="32582"/>
                </a:lnTo>
                <a:cubicBezTo>
                  <a:pt x="502567" y="32582"/>
                  <a:pt x="506177" y="36194"/>
                  <a:pt x="506177" y="40612"/>
                </a:cubicBezTo>
                <a:lnTo>
                  <a:pt x="506177" y="68252"/>
                </a:lnTo>
                <a:cubicBezTo>
                  <a:pt x="506177" y="72670"/>
                  <a:pt x="502562" y="76276"/>
                  <a:pt x="498146" y="76282"/>
                </a:cubicBezTo>
                <a:lnTo>
                  <a:pt x="489038" y="76282"/>
                </a:lnTo>
                <a:cubicBezTo>
                  <a:pt x="484617" y="76282"/>
                  <a:pt x="481168" y="72670"/>
                  <a:pt x="481160" y="68252"/>
                </a:cubicBezTo>
                <a:lnTo>
                  <a:pt x="481160" y="40612"/>
                </a:lnTo>
                <a:cubicBezTo>
                  <a:pt x="481160" y="36194"/>
                  <a:pt x="484617" y="32588"/>
                  <a:pt x="489038" y="32582"/>
                </a:cubicBezTo>
                <a:close/>
                <a:moveTo>
                  <a:pt x="540765" y="32582"/>
                </a:moveTo>
                <a:lnTo>
                  <a:pt x="549877" y="32582"/>
                </a:lnTo>
                <a:cubicBezTo>
                  <a:pt x="554293" y="32582"/>
                  <a:pt x="557747" y="36194"/>
                  <a:pt x="557751" y="40612"/>
                </a:cubicBezTo>
                <a:lnTo>
                  <a:pt x="557751" y="68252"/>
                </a:lnTo>
                <a:cubicBezTo>
                  <a:pt x="557751" y="72670"/>
                  <a:pt x="554293" y="76276"/>
                  <a:pt x="549877" y="76282"/>
                </a:cubicBezTo>
                <a:lnTo>
                  <a:pt x="540765" y="76282"/>
                </a:lnTo>
                <a:cubicBezTo>
                  <a:pt x="536348" y="76282"/>
                  <a:pt x="532737" y="72670"/>
                  <a:pt x="532737" y="68252"/>
                </a:cubicBezTo>
                <a:lnTo>
                  <a:pt x="532737" y="40612"/>
                </a:lnTo>
                <a:cubicBezTo>
                  <a:pt x="532737" y="36194"/>
                  <a:pt x="536348" y="32588"/>
                  <a:pt x="540765" y="32582"/>
                </a:cubicBezTo>
                <a:close/>
                <a:moveTo>
                  <a:pt x="592342" y="32582"/>
                </a:moveTo>
                <a:lnTo>
                  <a:pt x="601450" y="32582"/>
                </a:lnTo>
                <a:cubicBezTo>
                  <a:pt x="605871" y="32582"/>
                  <a:pt x="609482" y="36194"/>
                  <a:pt x="609482" y="40612"/>
                </a:cubicBezTo>
                <a:lnTo>
                  <a:pt x="609482" y="68252"/>
                </a:lnTo>
                <a:cubicBezTo>
                  <a:pt x="609482" y="72670"/>
                  <a:pt x="605871" y="76275"/>
                  <a:pt x="601450" y="76282"/>
                </a:cubicBezTo>
                <a:lnTo>
                  <a:pt x="592342" y="76282"/>
                </a:lnTo>
                <a:cubicBezTo>
                  <a:pt x="587925" y="76282"/>
                  <a:pt x="584472" y="72670"/>
                  <a:pt x="584464" y="68252"/>
                </a:cubicBezTo>
                <a:lnTo>
                  <a:pt x="584464" y="40612"/>
                </a:lnTo>
                <a:cubicBezTo>
                  <a:pt x="584464" y="36194"/>
                  <a:pt x="587925" y="32589"/>
                  <a:pt x="592342" y="32582"/>
                </a:cubicBezTo>
                <a:close/>
                <a:moveTo>
                  <a:pt x="644069" y="32582"/>
                </a:moveTo>
                <a:lnTo>
                  <a:pt x="653181" y="32582"/>
                </a:lnTo>
                <a:cubicBezTo>
                  <a:pt x="657598" y="32582"/>
                  <a:pt x="661055" y="36194"/>
                  <a:pt x="661055" y="40612"/>
                </a:cubicBezTo>
                <a:lnTo>
                  <a:pt x="661055" y="68252"/>
                </a:lnTo>
                <a:cubicBezTo>
                  <a:pt x="661055" y="72670"/>
                  <a:pt x="657598" y="76274"/>
                  <a:pt x="653181" y="76282"/>
                </a:cubicBezTo>
                <a:lnTo>
                  <a:pt x="644069" y="76282"/>
                </a:lnTo>
                <a:cubicBezTo>
                  <a:pt x="639652" y="76282"/>
                  <a:pt x="636050" y="72670"/>
                  <a:pt x="636041" y="68252"/>
                </a:cubicBezTo>
                <a:lnTo>
                  <a:pt x="636041" y="40612"/>
                </a:lnTo>
                <a:cubicBezTo>
                  <a:pt x="636041" y="36194"/>
                  <a:pt x="639652" y="32589"/>
                  <a:pt x="644069" y="32582"/>
                </a:cubicBezTo>
                <a:close/>
                <a:moveTo>
                  <a:pt x="695646" y="32582"/>
                </a:moveTo>
                <a:lnTo>
                  <a:pt x="704758" y="32582"/>
                </a:lnTo>
                <a:cubicBezTo>
                  <a:pt x="709175" y="32582"/>
                  <a:pt x="712778" y="36194"/>
                  <a:pt x="712786" y="40612"/>
                </a:cubicBezTo>
                <a:lnTo>
                  <a:pt x="712786" y="68252"/>
                </a:lnTo>
                <a:cubicBezTo>
                  <a:pt x="712786" y="72670"/>
                  <a:pt x="709175" y="76274"/>
                  <a:pt x="704758" y="76282"/>
                </a:cubicBezTo>
                <a:lnTo>
                  <a:pt x="695646" y="76282"/>
                </a:lnTo>
                <a:cubicBezTo>
                  <a:pt x="691229" y="76282"/>
                  <a:pt x="687772" y="72670"/>
                  <a:pt x="687772" y="68252"/>
                </a:cubicBezTo>
                <a:lnTo>
                  <a:pt x="687772" y="40612"/>
                </a:lnTo>
                <a:cubicBezTo>
                  <a:pt x="687772" y="36194"/>
                  <a:pt x="691229" y="32590"/>
                  <a:pt x="695646" y="32582"/>
                </a:cubicBezTo>
                <a:close/>
                <a:moveTo>
                  <a:pt x="747377" y="32582"/>
                </a:moveTo>
                <a:lnTo>
                  <a:pt x="756485" y="32582"/>
                </a:lnTo>
                <a:cubicBezTo>
                  <a:pt x="760902" y="32582"/>
                  <a:pt x="764363" y="36194"/>
                  <a:pt x="764363" y="40612"/>
                </a:cubicBezTo>
                <a:lnTo>
                  <a:pt x="764363" y="68252"/>
                </a:lnTo>
                <a:cubicBezTo>
                  <a:pt x="764363" y="72670"/>
                  <a:pt x="760902" y="76273"/>
                  <a:pt x="756485" y="76282"/>
                </a:cubicBezTo>
                <a:lnTo>
                  <a:pt x="747377" y="76282"/>
                </a:lnTo>
                <a:cubicBezTo>
                  <a:pt x="742956" y="76282"/>
                  <a:pt x="739345" y="72670"/>
                  <a:pt x="739345" y="68252"/>
                </a:cubicBezTo>
                <a:lnTo>
                  <a:pt x="739345" y="40612"/>
                </a:lnTo>
                <a:cubicBezTo>
                  <a:pt x="739345" y="36194"/>
                  <a:pt x="742956" y="32591"/>
                  <a:pt x="747377" y="32582"/>
                </a:cubicBezTo>
                <a:close/>
                <a:moveTo>
                  <a:pt x="799104" y="32582"/>
                </a:moveTo>
                <a:lnTo>
                  <a:pt x="808063" y="32582"/>
                </a:lnTo>
                <a:cubicBezTo>
                  <a:pt x="812479" y="32582"/>
                  <a:pt x="816090" y="36194"/>
                  <a:pt x="816090" y="40612"/>
                </a:cubicBezTo>
                <a:lnTo>
                  <a:pt x="816090" y="68252"/>
                </a:lnTo>
                <a:cubicBezTo>
                  <a:pt x="816090" y="72670"/>
                  <a:pt x="812479" y="76273"/>
                  <a:pt x="808063" y="76282"/>
                </a:cubicBezTo>
                <a:lnTo>
                  <a:pt x="799104" y="76282"/>
                </a:lnTo>
                <a:cubicBezTo>
                  <a:pt x="794687" y="76282"/>
                  <a:pt x="791085" y="72670"/>
                  <a:pt x="791076" y="68252"/>
                </a:cubicBezTo>
                <a:lnTo>
                  <a:pt x="791076" y="40612"/>
                </a:lnTo>
                <a:cubicBezTo>
                  <a:pt x="791076" y="36194"/>
                  <a:pt x="794687" y="32591"/>
                  <a:pt x="799104" y="32582"/>
                </a:cubicBezTo>
                <a:close/>
                <a:moveTo>
                  <a:pt x="850681" y="32582"/>
                </a:moveTo>
                <a:lnTo>
                  <a:pt x="859789" y="32582"/>
                </a:lnTo>
                <a:cubicBezTo>
                  <a:pt x="864210" y="32582"/>
                  <a:pt x="867809" y="36194"/>
                  <a:pt x="867821" y="40612"/>
                </a:cubicBezTo>
                <a:lnTo>
                  <a:pt x="867821" y="68252"/>
                </a:lnTo>
                <a:cubicBezTo>
                  <a:pt x="867821" y="72670"/>
                  <a:pt x="864210" y="76272"/>
                  <a:pt x="859789" y="76282"/>
                </a:cubicBezTo>
                <a:lnTo>
                  <a:pt x="850681" y="76282"/>
                </a:lnTo>
                <a:cubicBezTo>
                  <a:pt x="846261" y="76282"/>
                  <a:pt x="842650" y="72670"/>
                  <a:pt x="842650" y="68252"/>
                </a:cubicBezTo>
                <a:lnTo>
                  <a:pt x="842650" y="40612"/>
                </a:lnTo>
                <a:cubicBezTo>
                  <a:pt x="842650" y="36194"/>
                  <a:pt x="846264" y="32592"/>
                  <a:pt x="850681" y="32582"/>
                </a:cubicBezTo>
                <a:close/>
                <a:moveTo>
                  <a:pt x="902408" y="32582"/>
                </a:moveTo>
                <a:lnTo>
                  <a:pt x="911367" y="32582"/>
                </a:lnTo>
                <a:cubicBezTo>
                  <a:pt x="915783" y="32582"/>
                  <a:pt x="919394" y="36194"/>
                  <a:pt x="919394" y="40612"/>
                </a:cubicBezTo>
                <a:lnTo>
                  <a:pt x="919394" y="68252"/>
                </a:lnTo>
                <a:cubicBezTo>
                  <a:pt x="919394" y="72670"/>
                  <a:pt x="915783" y="76272"/>
                  <a:pt x="911367" y="76282"/>
                </a:cubicBezTo>
                <a:lnTo>
                  <a:pt x="902408" y="76282"/>
                </a:lnTo>
                <a:cubicBezTo>
                  <a:pt x="897991" y="76282"/>
                  <a:pt x="894381" y="72670"/>
                  <a:pt x="894381" y="68252"/>
                </a:cubicBezTo>
                <a:lnTo>
                  <a:pt x="894381" y="40612"/>
                </a:lnTo>
                <a:cubicBezTo>
                  <a:pt x="894381" y="36194"/>
                  <a:pt x="897991" y="32593"/>
                  <a:pt x="902408" y="32582"/>
                </a:cubicBezTo>
                <a:close/>
                <a:moveTo>
                  <a:pt x="953985" y="32582"/>
                </a:moveTo>
                <a:lnTo>
                  <a:pt x="963094" y="32582"/>
                </a:lnTo>
                <a:cubicBezTo>
                  <a:pt x="967514" y="32582"/>
                  <a:pt x="971125" y="36194"/>
                  <a:pt x="971125" y="40612"/>
                </a:cubicBezTo>
                <a:lnTo>
                  <a:pt x="971125" y="68252"/>
                </a:lnTo>
                <a:cubicBezTo>
                  <a:pt x="971125" y="72670"/>
                  <a:pt x="967514" y="76271"/>
                  <a:pt x="963094" y="76282"/>
                </a:cubicBezTo>
                <a:lnTo>
                  <a:pt x="953985" y="76282"/>
                </a:lnTo>
                <a:cubicBezTo>
                  <a:pt x="949569" y="76282"/>
                  <a:pt x="945966" y="72670"/>
                  <a:pt x="945954" y="68252"/>
                </a:cubicBezTo>
                <a:lnTo>
                  <a:pt x="945954" y="40612"/>
                </a:lnTo>
                <a:cubicBezTo>
                  <a:pt x="945954" y="36194"/>
                  <a:pt x="949569" y="32593"/>
                  <a:pt x="953985" y="32582"/>
                </a:cubicBezTo>
                <a:close/>
                <a:moveTo>
                  <a:pt x="1005716" y="32582"/>
                </a:moveTo>
                <a:lnTo>
                  <a:pt x="1014671" y="32582"/>
                </a:lnTo>
                <a:cubicBezTo>
                  <a:pt x="1019087" y="32582"/>
                  <a:pt x="1022690" y="36194"/>
                  <a:pt x="1022702" y="40612"/>
                </a:cubicBezTo>
                <a:lnTo>
                  <a:pt x="1022702" y="68252"/>
                </a:lnTo>
                <a:cubicBezTo>
                  <a:pt x="1022702" y="72670"/>
                  <a:pt x="1019087" y="76270"/>
                  <a:pt x="1014671" y="76282"/>
                </a:cubicBezTo>
                <a:lnTo>
                  <a:pt x="1005716" y="76282"/>
                </a:lnTo>
                <a:cubicBezTo>
                  <a:pt x="1001295" y="76282"/>
                  <a:pt x="997685" y="72670"/>
                  <a:pt x="997685" y="68252"/>
                </a:cubicBezTo>
                <a:lnTo>
                  <a:pt x="997685" y="40612"/>
                </a:lnTo>
                <a:cubicBezTo>
                  <a:pt x="997685" y="36194"/>
                  <a:pt x="1001295" y="32594"/>
                  <a:pt x="1005716" y="32582"/>
                </a:cubicBezTo>
                <a:close/>
                <a:moveTo>
                  <a:pt x="1057289" y="32582"/>
                </a:moveTo>
                <a:lnTo>
                  <a:pt x="1066402" y="32582"/>
                </a:lnTo>
                <a:cubicBezTo>
                  <a:pt x="1070818" y="32582"/>
                  <a:pt x="1074429" y="36194"/>
                  <a:pt x="1074429" y="40612"/>
                </a:cubicBezTo>
                <a:lnTo>
                  <a:pt x="1074429" y="68252"/>
                </a:lnTo>
                <a:cubicBezTo>
                  <a:pt x="1074429" y="72670"/>
                  <a:pt x="1070818" y="76270"/>
                  <a:pt x="1066402" y="76282"/>
                </a:cubicBezTo>
                <a:lnTo>
                  <a:pt x="1057289" y="76282"/>
                </a:lnTo>
                <a:cubicBezTo>
                  <a:pt x="1052873" y="76282"/>
                  <a:pt x="1049262" y="72670"/>
                  <a:pt x="1049262" y="68252"/>
                </a:cubicBezTo>
                <a:lnTo>
                  <a:pt x="1049262" y="40612"/>
                </a:lnTo>
                <a:cubicBezTo>
                  <a:pt x="1049262" y="36194"/>
                  <a:pt x="1052873" y="32594"/>
                  <a:pt x="1057289" y="32582"/>
                </a:cubicBezTo>
                <a:close/>
                <a:moveTo>
                  <a:pt x="1109020" y="32582"/>
                </a:moveTo>
                <a:lnTo>
                  <a:pt x="1117975" y="32582"/>
                </a:lnTo>
                <a:cubicBezTo>
                  <a:pt x="1122391" y="32582"/>
                  <a:pt x="1126006" y="36194"/>
                  <a:pt x="1126006" y="40612"/>
                </a:cubicBezTo>
                <a:lnTo>
                  <a:pt x="1126006" y="68252"/>
                </a:lnTo>
                <a:cubicBezTo>
                  <a:pt x="1126006" y="72670"/>
                  <a:pt x="1122391" y="76269"/>
                  <a:pt x="1117975" y="76282"/>
                </a:cubicBezTo>
                <a:lnTo>
                  <a:pt x="1109020" y="76282"/>
                </a:lnTo>
                <a:cubicBezTo>
                  <a:pt x="1104600" y="76282"/>
                  <a:pt x="1100989" y="72670"/>
                  <a:pt x="1100989" y="68252"/>
                </a:cubicBezTo>
                <a:lnTo>
                  <a:pt x="1100989" y="40612"/>
                </a:lnTo>
                <a:cubicBezTo>
                  <a:pt x="1100989" y="36194"/>
                  <a:pt x="1104600" y="32595"/>
                  <a:pt x="1109020" y="32582"/>
                </a:cubicBezTo>
                <a:close/>
                <a:moveTo>
                  <a:pt x="24086" y="510193"/>
                </a:moveTo>
                <a:lnTo>
                  <a:pt x="33199" y="510193"/>
                </a:lnTo>
                <a:cubicBezTo>
                  <a:pt x="37615" y="510193"/>
                  <a:pt x="41226" y="513804"/>
                  <a:pt x="41230" y="518224"/>
                </a:cubicBezTo>
                <a:lnTo>
                  <a:pt x="41230" y="545865"/>
                </a:lnTo>
                <a:cubicBezTo>
                  <a:pt x="41230" y="550281"/>
                  <a:pt x="37615" y="553892"/>
                  <a:pt x="33199" y="553892"/>
                </a:cubicBezTo>
                <a:lnTo>
                  <a:pt x="24086" y="553892"/>
                </a:lnTo>
                <a:cubicBezTo>
                  <a:pt x="19670" y="553892"/>
                  <a:pt x="16213" y="550281"/>
                  <a:pt x="16213" y="545865"/>
                </a:cubicBezTo>
                <a:lnTo>
                  <a:pt x="16213" y="518224"/>
                </a:lnTo>
                <a:cubicBezTo>
                  <a:pt x="16213" y="513804"/>
                  <a:pt x="19670" y="510193"/>
                  <a:pt x="24086" y="510193"/>
                </a:cubicBezTo>
                <a:close/>
                <a:moveTo>
                  <a:pt x="75817" y="510193"/>
                </a:moveTo>
                <a:lnTo>
                  <a:pt x="84930" y="510193"/>
                </a:lnTo>
                <a:cubicBezTo>
                  <a:pt x="89346" y="510193"/>
                  <a:pt x="92803" y="513804"/>
                  <a:pt x="92803" y="518224"/>
                </a:cubicBezTo>
                <a:lnTo>
                  <a:pt x="92803" y="545865"/>
                </a:lnTo>
                <a:cubicBezTo>
                  <a:pt x="92803" y="550281"/>
                  <a:pt x="89346" y="553892"/>
                  <a:pt x="84930" y="553892"/>
                </a:cubicBezTo>
                <a:lnTo>
                  <a:pt x="75817" y="553892"/>
                </a:lnTo>
                <a:cubicBezTo>
                  <a:pt x="71401" y="553892"/>
                  <a:pt x="67786" y="550281"/>
                  <a:pt x="67786" y="545865"/>
                </a:cubicBezTo>
                <a:lnTo>
                  <a:pt x="67786" y="518224"/>
                </a:lnTo>
                <a:cubicBezTo>
                  <a:pt x="67786" y="513804"/>
                  <a:pt x="71401" y="510193"/>
                  <a:pt x="75817" y="510193"/>
                </a:cubicBezTo>
                <a:close/>
                <a:moveTo>
                  <a:pt x="127548" y="510193"/>
                </a:moveTo>
                <a:lnTo>
                  <a:pt x="136503" y="510193"/>
                </a:lnTo>
                <a:cubicBezTo>
                  <a:pt x="140919" y="510193"/>
                  <a:pt x="144534" y="513804"/>
                  <a:pt x="144534" y="518224"/>
                </a:cubicBezTo>
                <a:lnTo>
                  <a:pt x="144534" y="545865"/>
                </a:lnTo>
                <a:cubicBezTo>
                  <a:pt x="144534" y="550281"/>
                  <a:pt x="140919" y="553892"/>
                  <a:pt x="136503" y="553892"/>
                </a:cubicBezTo>
                <a:lnTo>
                  <a:pt x="127548" y="553892"/>
                </a:lnTo>
                <a:cubicBezTo>
                  <a:pt x="123128" y="553892"/>
                  <a:pt x="119517" y="550281"/>
                  <a:pt x="119517" y="545865"/>
                </a:cubicBezTo>
                <a:lnTo>
                  <a:pt x="119517" y="518224"/>
                </a:lnTo>
                <a:cubicBezTo>
                  <a:pt x="119517" y="513804"/>
                  <a:pt x="123128" y="510193"/>
                  <a:pt x="127548" y="510193"/>
                </a:cubicBezTo>
                <a:close/>
                <a:moveTo>
                  <a:pt x="179121" y="510193"/>
                </a:moveTo>
                <a:lnTo>
                  <a:pt x="188234" y="510193"/>
                </a:lnTo>
                <a:cubicBezTo>
                  <a:pt x="192650" y="510193"/>
                  <a:pt x="196261" y="513804"/>
                  <a:pt x="196261" y="518224"/>
                </a:cubicBezTo>
                <a:lnTo>
                  <a:pt x="196261" y="545865"/>
                </a:lnTo>
                <a:cubicBezTo>
                  <a:pt x="196261" y="550281"/>
                  <a:pt x="192650" y="553892"/>
                  <a:pt x="188234" y="553892"/>
                </a:cubicBezTo>
                <a:lnTo>
                  <a:pt x="179121" y="553892"/>
                </a:lnTo>
                <a:cubicBezTo>
                  <a:pt x="174705" y="553892"/>
                  <a:pt x="171094" y="550281"/>
                  <a:pt x="171094" y="545865"/>
                </a:cubicBezTo>
                <a:lnTo>
                  <a:pt x="171094" y="518224"/>
                </a:lnTo>
                <a:cubicBezTo>
                  <a:pt x="171094" y="513804"/>
                  <a:pt x="174705" y="510193"/>
                  <a:pt x="179121" y="510193"/>
                </a:cubicBezTo>
                <a:close/>
                <a:moveTo>
                  <a:pt x="230852" y="510193"/>
                </a:moveTo>
                <a:lnTo>
                  <a:pt x="239807" y="510193"/>
                </a:lnTo>
                <a:cubicBezTo>
                  <a:pt x="244227" y="510193"/>
                  <a:pt x="247814" y="513804"/>
                  <a:pt x="247838" y="518224"/>
                </a:cubicBezTo>
                <a:lnTo>
                  <a:pt x="247838" y="545865"/>
                </a:lnTo>
                <a:cubicBezTo>
                  <a:pt x="247838" y="550281"/>
                  <a:pt x="244227" y="553892"/>
                  <a:pt x="239807" y="553892"/>
                </a:cubicBezTo>
                <a:lnTo>
                  <a:pt x="230852" y="553892"/>
                </a:lnTo>
                <a:cubicBezTo>
                  <a:pt x="226436" y="553892"/>
                  <a:pt x="222821" y="550281"/>
                  <a:pt x="222821" y="545865"/>
                </a:cubicBezTo>
                <a:lnTo>
                  <a:pt x="222821" y="518224"/>
                </a:lnTo>
                <a:cubicBezTo>
                  <a:pt x="222821" y="513804"/>
                  <a:pt x="226436" y="510193"/>
                  <a:pt x="230852" y="510193"/>
                </a:cubicBezTo>
                <a:close/>
                <a:moveTo>
                  <a:pt x="282425" y="510193"/>
                </a:moveTo>
                <a:lnTo>
                  <a:pt x="291538" y="510193"/>
                </a:lnTo>
                <a:cubicBezTo>
                  <a:pt x="295954" y="510193"/>
                  <a:pt x="299565" y="513804"/>
                  <a:pt x="299565" y="518224"/>
                </a:cubicBezTo>
                <a:lnTo>
                  <a:pt x="299565" y="545865"/>
                </a:lnTo>
                <a:cubicBezTo>
                  <a:pt x="299565" y="550281"/>
                  <a:pt x="295954" y="553892"/>
                  <a:pt x="291538" y="553892"/>
                </a:cubicBezTo>
                <a:lnTo>
                  <a:pt x="282425" y="553892"/>
                </a:lnTo>
                <a:cubicBezTo>
                  <a:pt x="278009" y="553892"/>
                  <a:pt x="274422" y="550281"/>
                  <a:pt x="274398" y="545865"/>
                </a:cubicBezTo>
                <a:lnTo>
                  <a:pt x="274398" y="518224"/>
                </a:lnTo>
                <a:cubicBezTo>
                  <a:pt x="274398" y="513804"/>
                  <a:pt x="278009" y="510193"/>
                  <a:pt x="282425" y="510193"/>
                </a:cubicBezTo>
                <a:close/>
                <a:moveTo>
                  <a:pt x="334157" y="510193"/>
                </a:moveTo>
                <a:lnTo>
                  <a:pt x="343111" y="510193"/>
                </a:lnTo>
                <a:cubicBezTo>
                  <a:pt x="347531" y="510193"/>
                  <a:pt x="351118" y="513804"/>
                  <a:pt x="351142" y="518224"/>
                </a:cubicBezTo>
                <a:lnTo>
                  <a:pt x="351142" y="545865"/>
                </a:lnTo>
                <a:cubicBezTo>
                  <a:pt x="351142" y="550281"/>
                  <a:pt x="347531" y="553892"/>
                  <a:pt x="343111" y="553892"/>
                </a:cubicBezTo>
                <a:lnTo>
                  <a:pt x="334157" y="553892"/>
                </a:lnTo>
                <a:cubicBezTo>
                  <a:pt x="329740" y="553892"/>
                  <a:pt x="326149" y="550281"/>
                  <a:pt x="326125" y="545865"/>
                </a:cubicBezTo>
                <a:lnTo>
                  <a:pt x="326125" y="518224"/>
                </a:lnTo>
                <a:cubicBezTo>
                  <a:pt x="326125" y="513804"/>
                  <a:pt x="329740" y="510193"/>
                  <a:pt x="334157" y="510193"/>
                </a:cubicBezTo>
                <a:close/>
                <a:moveTo>
                  <a:pt x="385730" y="510193"/>
                </a:moveTo>
                <a:lnTo>
                  <a:pt x="394842" y="510193"/>
                </a:lnTo>
                <a:cubicBezTo>
                  <a:pt x="399258" y="510193"/>
                  <a:pt x="402849" y="513804"/>
                  <a:pt x="402873" y="518224"/>
                </a:cubicBezTo>
                <a:lnTo>
                  <a:pt x="402873" y="545865"/>
                </a:lnTo>
                <a:cubicBezTo>
                  <a:pt x="402873" y="550281"/>
                  <a:pt x="399258" y="553892"/>
                  <a:pt x="394842" y="553892"/>
                </a:cubicBezTo>
                <a:lnTo>
                  <a:pt x="385730" y="553892"/>
                </a:lnTo>
                <a:cubicBezTo>
                  <a:pt x="381313" y="553892"/>
                  <a:pt x="377702" y="550281"/>
                  <a:pt x="377702" y="545865"/>
                </a:cubicBezTo>
                <a:lnTo>
                  <a:pt x="377702" y="518224"/>
                </a:lnTo>
                <a:cubicBezTo>
                  <a:pt x="377702" y="513804"/>
                  <a:pt x="381313" y="510193"/>
                  <a:pt x="385730" y="510193"/>
                </a:cubicBezTo>
                <a:close/>
                <a:moveTo>
                  <a:pt x="437461" y="510193"/>
                </a:moveTo>
                <a:lnTo>
                  <a:pt x="446419" y="510193"/>
                </a:lnTo>
                <a:cubicBezTo>
                  <a:pt x="450836" y="510193"/>
                  <a:pt x="454447" y="513804"/>
                  <a:pt x="454447" y="518224"/>
                </a:cubicBezTo>
                <a:lnTo>
                  <a:pt x="454447" y="545865"/>
                </a:lnTo>
                <a:cubicBezTo>
                  <a:pt x="454447" y="550281"/>
                  <a:pt x="450836" y="553892"/>
                  <a:pt x="446419" y="553892"/>
                </a:cubicBezTo>
                <a:lnTo>
                  <a:pt x="437461" y="553892"/>
                </a:lnTo>
                <a:cubicBezTo>
                  <a:pt x="433044" y="553892"/>
                  <a:pt x="429453" y="550281"/>
                  <a:pt x="429433" y="545865"/>
                </a:cubicBezTo>
                <a:lnTo>
                  <a:pt x="429433" y="518224"/>
                </a:lnTo>
                <a:cubicBezTo>
                  <a:pt x="429433" y="513804"/>
                  <a:pt x="433044" y="510193"/>
                  <a:pt x="437461" y="510193"/>
                </a:cubicBezTo>
                <a:close/>
                <a:moveTo>
                  <a:pt x="489038" y="510193"/>
                </a:moveTo>
                <a:lnTo>
                  <a:pt x="498146" y="510193"/>
                </a:lnTo>
                <a:cubicBezTo>
                  <a:pt x="502567" y="510193"/>
                  <a:pt x="506177" y="513804"/>
                  <a:pt x="506177" y="518224"/>
                </a:cubicBezTo>
                <a:lnTo>
                  <a:pt x="506177" y="545865"/>
                </a:lnTo>
                <a:cubicBezTo>
                  <a:pt x="506177" y="550281"/>
                  <a:pt x="502562" y="553892"/>
                  <a:pt x="498146" y="553892"/>
                </a:cubicBezTo>
                <a:lnTo>
                  <a:pt x="489038" y="553892"/>
                </a:lnTo>
                <a:cubicBezTo>
                  <a:pt x="484617" y="553892"/>
                  <a:pt x="481180" y="550281"/>
                  <a:pt x="481160" y="545865"/>
                </a:cubicBezTo>
                <a:lnTo>
                  <a:pt x="481160" y="518224"/>
                </a:lnTo>
                <a:cubicBezTo>
                  <a:pt x="481160" y="513804"/>
                  <a:pt x="484617" y="510193"/>
                  <a:pt x="489038" y="510193"/>
                </a:cubicBezTo>
                <a:close/>
                <a:moveTo>
                  <a:pt x="540765" y="510193"/>
                </a:moveTo>
                <a:lnTo>
                  <a:pt x="549877" y="510193"/>
                </a:lnTo>
                <a:cubicBezTo>
                  <a:pt x="554293" y="510193"/>
                  <a:pt x="557730" y="513804"/>
                  <a:pt x="557751" y="518224"/>
                </a:cubicBezTo>
                <a:lnTo>
                  <a:pt x="557751" y="545865"/>
                </a:lnTo>
                <a:cubicBezTo>
                  <a:pt x="557751" y="550281"/>
                  <a:pt x="554293" y="553892"/>
                  <a:pt x="549877" y="553892"/>
                </a:cubicBezTo>
                <a:lnTo>
                  <a:pt x="540765" y="553892"/>
                </a:lnTo>
                <a:cubicBezTo>
                  <a:pt x="536348" y="553892"/>
                  <a:pt x="532737" y="550281"/>
                  <a:pt x="532737" y="545865"/>
                </a:cubicBezTo>
                <a:lnTo>
                  <a:pt x="532737" y="518224"/>
                </a:lnTo>
                <a:cubicBezTo>
                  <a:pt x="532737" y="513804"/>
                  <a:pt x="536348" y="510193"/>
                  <a:pt x="540765" y="510193"/>
                </a:cubicBezTo>
                <a:close/>
                <a:moveTo>
                  <a:pt x="592342" y="510193"/>
                </a:moveTo>
                <a:lnTo>
                  <a:pt x="601450" y="510193"/>
                </a:lnTo>
                <a:cubicBezTo>
                  <a:pt x="605871" y="510193"/>
                  <a:pt x="609482" y="513804"/>
                  <a:pt x="609482" y="518224"/>
                </a:cubicBezTo>
                <a:lnTo>
                  <a:pt x="609482" y="545865"/>
                </a:lnTo>
                <a:cubicBezTo>
                  <a:pt x="609482" y="550281"/>
                  <a:pt x="605871" y="553892"/>
                  <a:pt x="601450" y="553892"/>
                </a:cubicBezTo>
                <a:lnTo>
                  <a:pt x="592342" y="553892"/>
                </a:lnTo>
                <a:cubicBezTo>
                  <a:pt x="587925" y="553892"/>
                  <a:pt x="584484" y="550281"/>
                  <a:pt x="584464" y="545865"/>
                </a:cubicBezTo>
                <a:lnTo>
                  <a:pt x="584464" y="518224"/>
                </a:lnTo>
                <a:cubicBezTo>
                  <a:pt x="584464" y="513804"/>
                  <a:pt x="587925" y="510193"/>
                  <a:pt x="592342" y="510193"/>
                </a:cubicBezTo>
                <a:close/>
                <a:moveTo>
                  <a:pt x="644069" y="510193"/>
                </a:moveTo>
                <a:lnTo>
                  <a:pt x="653181" y="510193"/>
                </a:lnTo>
                <a:cubicBezTo>
                  <a:pt x="657598" y="510193"/>
                  <a:pt x="661055" y="513804"/>
                  <a:pt x="661055" y="518224"/>
                </a:cubicBezTo>
                <a:lnTo>
                  <a:pt x="661055" y="545865"/>
                </a:lnTo>
                <a:cubicBezTo>
                  <a:pt x="661055" y="550281"/>
                  <a:pt x="657598" y="553892"/>
                  <a:pt x="653181" y="553892"/>
                </a:cubicBezTo>
                <a:lnTo>
                  <a:pt x="644069" y="553892"/>
                </a:lnTo>
                <a:cubicBezTo>
                  <a:pt x="639652" y="553892"/>
                  <a:pt x="636062" y="550281"/>
                  <a:pt x="636041" y="545865"/>
                </a:cubicBezTo>
                <a:lnTo>
                  <a:pt x="636041" y="518224"/>
                </a:lnTo>
                <a:cubicBezTo>
                  <a:pt x="636041" y="513804"/>
                  <a:pt x="639652" y="510193"/>
                  <a:pt x="644069" y="510193"/>
                </a:cubicBezTo>
                <a:close/>
                <a:moveTo>
                  <a:pt x="695646" y="510193"/>
                </a:moveTo>
                <a:lnTo>
                  <a:pt x="704758" y="510193"/>
                </a:lnTo>
                <a:cubicBezTo>
                  <a:pt x="709175" y="510193"/>
                  <a:pt x="712766" y="513804"/>
                  <a:pt x="712786" y="518224"/>
                </a:cubicBezTo>
                <a:lnTo>
                  <a:pt x="712786" y="545865"/>
                </a:lnTo>
                <a:cubicBezTo>
                  <a:pt x="712786" y="550281"/>
                  <a:pt x="709175" y="553892"/>
                  <a:pt x="704758" y="553892"/>
                </a:cubicBezTo>
                <a:lnTo>
                  <a:pt x="695646" y="553892"/>
                </a:lnTo>
                <a:cubicBezTo>
                  <a:pt x="691229" y="553892"/>
                  <a:pt x="687772" y="550281"/>
                  <a:pt x="687772" y="545865"/>
                </a:cubicBezTo>
                <a:lnTo>
                  <a:pt x="687772" y="518224"/>
                </a:lnTo>
                <a:cubicBezTo>
                  <a:pt x="687772" y="513804"/>
                  <a:pt x="691229" y="510193"/>
                  <a:pt x="695646" y="510193"/>
                </a:cubicBezTo>
                <a:close/>
                <a:moveTo>
                  <a:pt x="747377" y="510193"/>
                </a:moveTo>
                <a:lnTo>
                  <a:pt x="756485" y="510193"/>
                </a:lnTo>
                <a:cubicBezTo>
                  <a:pt x="760902" y="510193"/>
                  <a:pt x="764363" y="513804"/>
                  <a:pt x="764363" y="518224"/>
                </a:cubicBezTo>
                <a:lnTo>
                  <a:pt x="764363" y="545865"/>
                </a:lnTo>
                <a:cubicBezTo>
                  <a:pt x="764363" y="550281"/>
                  <a:pt x="760902" y="553892"/>
                  <a:pt x="756485" y="553892"/>
                </a:cubicBezTo>
                <a:lnTo>
                  <a:pt x="747377" y="553892"/>
                </a:lnTo>
                <a:cubicBezTo>
                  <a:pt x="742956" y="553892"/>
                  <a:pt x="739345" y="550281"/>
                  <a:pt x="739345" y="545865"/>
                </a:cubicBezTo>
                <a:lnTo>
                  <a:pt x="739345" y="518224"/>
                </a:lnTo>
                <a:cubicBezTo>
                  <a:pt x="739345" y="513804"/>
                  <a:pt x="742956" y="510193"/>
                  <a:pt x="747377" y="510193"/>
                </a:cubicBezTo>
                <a:close/>
                <a:moveTo>
                  <a:pt x="799104" y="510193"/>
                </a:moveTo>
                <a:lnTo>
                  <a:pt x="808063" y="510193"/>
                </a:lnTo>
                <a:cubicBezTo>
                  <a:pt x="812479" y="510193"/>
                  <a:pt x="816090" y="513804"/>
                  <a:pt x="816090" y="518224"/>
                </a:cubicBezTo>
                <a:lnTo>
                  <a:pt x="816090" y="545865"/>
                </a:lnTo>
                <a:cubicBezTo>
                  <a:pt x="816090" y="550281"/>
                  <a:pt x="812479" y="553892"/>
                  <a:pt x="808063" y="553892"/>
                </a:cubicBezTo>
                <a:lnTo>
                  <a:pt x="799104" y="553892"/>
                </a:lnTo>
                <a:cubicBezTo>
                  <a:pt x="794687" y="553892"/>
                  <a:pt x="791093" y="550281"/>
                  <a:pt x="791076" y="545865"/>
                </a:cubicBezTo>
                <a:lnTo>
                  <a:pt x="791076" y="518224"/>
                </a:lnTo>
                <a:cubicBezTo>
                  <a:pt x="791076" y="513804"/>
                  <a:pt x="794687" y="510193"/>
                  <a:pt x="799104" y="510193"/>
                </a:cubicBezTo>
                <a:close/>
                <a:moveTo>
                  <a:pt x="850681" y="510193"/>
                </a:moveTo>
                <a:lnTo>
                  <a:pt x="859789" y="510193"/>
                </a:lnTo>
                <a:cubicBezTo>
                  <a:pt x="864210" y="510193"/>
                  <a:pt x="867805" y="513804"/>
                  <a:pt x="867821" y="518224"/>
                </a:cubicBezTo>
                <a:lnTo>
                  <a:pt x="867821" y="545865"/>
                </a:lnTo>
                <a:cubicBezTo>
                  <a:pt x="867821" y="550281"/>
                  <a:pt x="864210" y="553892"/>
                  <a:pt x="859789" y="553892"/>
                </a:cubicBezTo>
                <a:lnTo>
                  <a:pt x="850681" y="553892"/>
                </a:lnTo>
                <a:cubicBezTo>
                  <a:pt x="846261" y="553892"/>
                  <a:pt x="842650" y="550281"/>
                  <a:pt x="842650" y="545865"/>
                </a:cubicBezTo>
                <a:lnTo>
                  <a:pt x="842650" y="518224"/>
                </a:lnTo>
                <a:cubicBezTo>
                  <a:pt x="842650" y="513804"/>
                  <a:pt x="846264" y="510193"/>
                  <a:pt x="850681" y="510193"/>
                </a:cubicBezTo>
                <a:close/>
                <a:moveTo>
                  <a:pt x="902408" y="510193"/>
                </a:moveTo>
                <a:lnTo>
                  <a:pt x="911367" y="510193"/>
                </a:lnTo>
                <a:cubicBezTo>
                  <a:pt x="915783" y="510193"/>
                  <a:pt x="919394" y="513804"/>
                  <a:pt x="919394" y="518224"/>
                </a:cubicBezTo>
                <a:lnTo>
                  <a:pt x="919394" y="545865"/>
                </a:lnTo>
                <a:cubicBezTo>
                  <a:pt x="919394" y="550281"/>
                  <a:pt x="915783" y="553892"/>
                  <a:pt x="911367" y="553892"/>
                </a:cubicBezTo>
                <a:lnTo>
                  <a:pt x="902408" y="553892"/>
                </a:lnTo>
                <a:cubicBezTo>
                  <a:pt x="897991" y="553892"/>
                  <a:pt x="894381" y="550281"/>
                  <a:pt x="894381" y="545865"/>
                </a:cubicBezTo>
                <a:lnTo>
                  <a:pt x="894381" y="518224"/>
                </a:lnTo>
                <a:cubicBezTo>
                  <a:pt x="894381" y="513804"/>
                  <a:pt x="897991" y="510193"/>
                  <a:pt x="902408" y="510193"/>
                </a:cubicBezTo>
                <a:close/>
                <a:moveTo>
                  <a:pt x="953985" y="510193"/>
                </a:moveTo>
                <a:lnTo>
                  <a:pt x="963094" y="510193"/>
                </a:lnTo>
                <a:cubicBezTo>
                  <a:pt x="967514" y="510193"/>
                  <a:pt x="971125" y="513804"/>
                  <a:pt x="971125" y="518224"/>
                </a:cubicBezTo>
                <a:lnTo>
                  <a:pt x="971125" y="545865"/>
                </a:lnTo>
                <a:cubicBezTo>
                  <a:pt x="971125" y="550281"/>
                  <a:pt x="967514" y="553892"/>
                  <a:pt x="963094" y="553892"/>
                </a:cubicBezTo>
                <a:lnTo>
                  <a:pt x="953985" y="553892"/>
                </a:lnTo>
                <a:cubicBezTo>
                  <a:pt x="949569" y="553892"/>
                  <a:pt x="945970" y="550281"/>
                  <a:pt x="945954" y="545865"/>
                </a:cubicBezTo>
                <a:lnTo>
                  <a:pt x="945954" y="518224"/>
                </a:lnTo>
                <a:cubicBezTo>
                  <a:pt x="945954" y="513804"/>
                  <a:pt x="949569" y="510193"/>
                  <a:pt x="953985" y="510193"/>
                </a:cubicBezTo>
                <a:close/>
                <a:moveTo>
                  <a:pt x="1005716" y="510193"/>
                </a:moveTo>
                <a:lnTo>
                  <a:pt x="1014671" y="510193"/>
                </a:lnTo>
                <a:cubicBezTo>
                  <a:pt x="1019087" y="510193"/>
                  <a:pt x="1022686" y="513804"/>
                  <a:pt x="1022702" y="518224"/>
                </a:cubicBezTo>
                <a:lnTo>
                  <a:pt x="1022702" y="545865"/>
                </a:lnTo>
                <a:cubicBezTo>
                  <a:pt x="1022702" y="550281"/>
                  <a:pt x="1019087" y="553892"/>
                  <a:pt x="1014671" y="553892"/>
                </a:cubicBezTo>
                <a:lnTo>
                  <a:pt x="1005716" y="553892"/>
                </a:lnTo>
                <a:cubicBezTo>
                  <a:pt x="1001295" y="553892"/>
                  <a:pt x="997685" y="550281"/>
                  <a:pt x="997685" y="545865"/>
                </a:cubicBezTo>
                <a:lnTo>
                  <a:pt x="997685" y="518224"/>
                </a:lnTo>
                <a:cubicBezTo>
                  <a:pt x="997685" y="513804"/>
                  <a:pt x="1001295" y="510193"/>
                  <a:pt x="1005716" y="510193"/>
                </a:cubicBezTo>
                <a:close/>
                <a:moveTo>
                  <a:pt x="1057289" y="510193"/>
                </a:moveTo>
                <a:lnTo>
                  <a:pt x="1066402" y="510193"/>
                </a:lnTo>
                <a:cubicBezTo>
                  <a:pt x="1070818" y="510193"/>
                  <a:pt x="1074429" y="513804"/>
                  <a:pt x="1074429" y="518224"/>
                </a:cubicBezTo>
                <a:lnTo>
                  <a:pt x="1074429" y="545865"/>
                </a:lnTo>
                <a:cubicBezTo>
                  <a:pt x="1074429" y="550281"/>
                  <a:pt x="1070818" y="553892"/>
                  <a:pt x="1066402" y="553892"/>
                </a:cubicBezTo>
                <a:lnTo>
                  <a:pt x="1057289" y="553892"/>
                </a:lnTo>
                <a:cubicBezTo>
                  <a:pt x="1052873" y="553892"/>
                  <a:pt x="1049262" y="550281"/>
                  <a:pt x="1049262" y="545865"/>
                </a:cubicBezTo>
                <a:lnTo>
                  <a:pt x="1049262" y="518224"/>
                </a:lnTo>
                <a:cubicBezTo>
                  <a:pt x="1049262" y="513804"/>
                  <a:pt x="1052873" y="510193"/>
                  <a:pt x="1057289" y="510193"/>
                </a:cubicBezTo>
                <a:close/>
                <a:moveTo>
                  <a:pt x="1109020" y="510193"/>
                </a:moveTo>
                <a:lnTo>
                  <a:pt x="1117975" y="510193"/>
                </a:lnTo>
                <a:cubicBezTo>
                  <a:pt x="1122391" y="510193"/>
                  <a:pt x="1126006" y="513804"/>
                  <a:pt x="1126006" y="518224"/>
                </a:cubicBezTo>
                <a:lnTo>
                  <a:pt x="1126006" y="545865"/>
                </a:lnTo>
                <a:cubicBezTo>
                  <a:pt x="1126006" y="550281"/>
                  <a:pt x="1122391" y="553892"/>
                  <a:pt x="1117975" y="553892"/>
                </a:cubicBezTo>
                <a:lnTo>
                  <a:pt x="1109020" y="553892"/>
                </a:lnTo>
                <a:cubicBezTo>
                  <a:pt x="1104600" y="553892"/>
                  <a:pt x="1100989" y="550281"/>
                  <a:pt x="1100989" y="545865"/>
                </a:cubicBezTo>
                <a:lnTo>
                  <a:pt x="1100989" y="518224"/>
                </a:lnTo>
                <a:cubicBezTo>
                  <a:pt x="1100989" y="513804"/>
                  <a:pt x="1104600" y="510193"/>
                  <a:pt x="1109020" y="510193"/>
                </a:cubicBez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1" name="Google Shape;1211;p8"/>
          <p:cNvSpPr/>
          <p:nvPr>
            <p:ph idx="2" type="pic"/>
          </p:nvPr>
        </p:nvSpPr>
        <p:spPr>
          <a:xfrm>
            <a:off x="9272525" y="651825"/>
            <a:ext cx="1781100" cy="2377800"/>
          </a:xfrm>
          <a:prstGeom prst="rect">
            <a:avLst/>
          </a:prstGeom>
          <a:noFill/>
          <a:ln>
            <a:noFill/>
          </a:ln>
        </p:spPr>
      </p:sp>
      <p:sp>
        <p:nvSpPr>
          <p:cNvPr id="1212" name="Google Shape;1212;p8"/>
          <p:cNvSpPr/>
          <p:nvPr>
            <p:ph idx="3" type="pic"/>
          </p:nvPr>
        </p:nvSpPr>
        <p:spPr>
          <a:xfrm>
            <a:off x="9280813" y="3281325"/>
            <a:ext cx="1781100" cy="2377800"/>
          </a:xfrm>
          <a:prstGeom prst="rect">
            <a:avLst/>
          </a:prstGeom>
          <a:noFill/>
          <a:ln>
            <a:noFill/>
          </a:ln>
        </p:spPr>
      </p:sp>
      <p:grpSp>
        <p:nvGrpSpPr>
          <p:cNvPr id="1213" name="Google Shape;1213;p8"/>
          <p:cNvGrpSpPr/>
          <p:nvPr/>
        </p:nvGrpSpPr>
        <p:grpSpPr>
          <a:xfrm>
            <a:off x="5608259" y="432227"/>
            <a:ext cx="1282753" cy="1895489"/>
            <a:chOff x="1281430" y="457255"/>
            <a:chExt cx="611068" cy="902958"/>
          </a:xfrm>
        </p:grpSpPr>
        <p:sp>
          <p:nvSpPr>
            <p:cNvPr id="1214" name="Google Shape;1214;p8"/>
            <p:cNvSpPr/>
            <p:nvPr/>
          </p:nvSpPr>
          <p:spPr>
            <a:xfrm>
              <a:off x="1281430" y="458845"/>
              <a:ext cx="611068" cy="901368"/>
            </a:xfrm>
            <a:custGeom>
              <a:rect b="b" l="l" r="r" t="t"/>
              <a:pathLst>
                <a:path extrusionOk="0" h="582467" w="394874">
                  <a:moveTo>
                    <a:pt x="0" y="0"/>
                  </a:moveTo>
                  <a:lnTo>
                    <a:pt x="394874" y="0"/>
                  </a:lnTo>
                  <a:lnTo>
                    <a:pt x="394874" y="582467"/>
                  </a:lnTo>
                  <a:lnTo>
                    <a:pt x="0" y="582467"/>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5" name="Google Shape;1215;p8"/>
            <p:cNvSpPr/>
            <p:nvPr/>
          </p:nvSpPr>
          <p:spPr>
            <a:xfrm>
              <a:off x="1281430" y="457255"/>
              <a:ext cx="611068" cy="618101"/>
            </a:xfrm>
            <a:custGeom>
              <a:rect b="b" l="l" r="r" t="t"/>
              <a:pathLst>
                <a:path extrusionOk="0" h="399419" w="394874">
                  <a:moveTo>
                    <a:pt x="0" y="0"/>
                  </a:moveTo>
                  <a:lnTo>
                    <a:pt x="394874" y="0"/>
                  </a:lnTo>
                  <a:lnTo>
                    <a:pt x="394874" y="399419"/>
                  </a:lnTo>
                  <a:lnTo>
                    <a:pt x="0" y="399419"/>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16" name="Google Shape;1216;p8"/>
          <p:cNvGrpSpPr/>
          <p:nvPr/>
        </p:nvGrpSpPr>
        <p:grpSpPr>
          <a:xfrm>
            <a:off x="7158920" y="432222"/>
            <a:ext cx="1282753" cy="1892158"/>
            <a:chOff x="2109141" y="468195"/>
            <a:chExt cx="611068" cy="901371"/>
          </a:xfrm>
        </p:grpSpPr>
        <p:sp>
          <p:nvSpPr>
            <p:cNvPr id="1217" name="Google Shape;1217;p8"/>
            <p:cNvSpPr/>
            <p:nvPr/>
          </p:nvSpPr>
          <p:spPr>
            <a:xfrm>
              <a:off x="2109141" y="468195"/>
              <a:ext cx="611068" cy="901371"/>
            </a:xfrm>
            <a:custGeom>
              <a:rect b="b" l="l" r="r" t="t"/>
              <a:pathLst>
                <a:path extrusionOk="0" h="582469" w="394874">
                  <a:moveTo>
                    <a:pt x="0" y="0"/>
                  </a:moveTo>
                  <a:lnTo>
                    <a:pt x="394874" y="0"/>
                  </a:lnTo>
                  <a:lnTo>
                    <a:pt x="394874" y="582470"/>
                  </a:lnTo>
                  <a:lnTo>
                    <a:pt x="0" y="582470"/>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18" name="Google Shape;1218;p8"/>
            <p:cNvSpPr/>
            <p:nvPr/>
          </p:nvSpPr>
          <p:spPr>
            <a:xfrm>
              <a:off x="2109141" y="468195"/>
              <a:ext cx="611068" cy="618104"/>
            </a:xfrm>
            <a:custGeom>
              <a:rect b="b" l="l" r="r" t="t"/>
              <a:pathLst>
                <a:path extrusionOk="0" h="399421" w="394874">
                  <a:moveTo>
                    <a:pt x="0" y="0"/>
                  </a:moveTo>
                  <a:lnTo>
                    <a:pt x="394874" y="0"/>
                  </a:lnTo>
                  <a:lnTo>
                    <a:pt x="394874" y="399422"/>
                  </a:lnTo>
                  <a:lnTo>
                    <a:pt x="0" y="399422"/>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19" name="Google Shape;1219;p8"/>
          <p:cNvGrpSpPr/>
          <p:nvPr/>
        </p:nvGrpSpPr>
        <p:grpSpPr>
          <a:xfrm>
            <a:off x="6133832" y="544916"/>
            <a:ext cx="231454" cy="231464"/>
            <a:chOff x="2611906" y="2263504"/>
            <a:chExt cx="155788" cy="155784"/>
          </a:xfrm>
        </p:grpSpPr>
        <p:sp>
          <p:nvSpPr>
            <p:cNvPr id="1220" name="Google Shape;1220;p8"/>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lt2"/>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21" name="Google Shape;1221;p8"/>
            <p:cNvGrpSpPr/>
            <p:nvPr/>
          </p:nvGrpSpPr>
          <p:grpSpPr>
            <a:xfrm>
              <a:off x="2611951" y="2265537"/>
              <a:ext cx="155743" cy="153751"/>
              <a:chOff x="2611951" y="2265537"/>
              <a:chExt cx="155743" cy="153751"/>
            </a:xfrm>
          </p:grpSpPr>
          <p:sp>
            <p:nvSpPr>
              <p:cNvPr id="1222" name="Google Shape;1222;p8"/>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3" name="Google Shape;1223;p8"/>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24" name="Google Shape;1224;p8"/>
            <p:cNvGrpSpPr/>
            <p:nvPr/>
          </p:nvGrpSpPr>
          <p:grpSpPr>
            <a:xfrm>
              <a:off x="2613008" y="2263792"/>
              <a:ext cx="133689" cy="128228"/>
              <a:chOff x="2613008" y="2263792"/>
              <a:chExt cx="133689" cy="128228"/>
            </a:xfrm>
          </p:grpSpPr>
          <p:sp>
            <p:nvSpPr>
              <p:cNvPr id="1225" name="Google Shape;1225;p8"/>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6" name="Google Shape;1226;p8"/>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227" name="Google Shape;1227;p8"/>
          <p:cNvSpPr/>
          <p:nvPr/>
        </p:nvSpPr>
        <p:spPr>
          <a:xfrm>
            <a:off x="825452" y="2003450"/>
            <a:ext cx="3535583" cy="3535583"/>
          </a:xfrm>
          <a:custGeom>
            <a:rect b="b" l="l" r="r" t="t"/>
            <a:pathLst>
              <a:path extrusionOk="0" h="698042" w="698042">
                <a:moveTo>
                  <a:pt x="0" y="0"/>
                </a:moveTo>
                <a:lnTo>
                  <a:pt x="698043" y="0"/>
                </a:lnTo>
                <a:lnTo>
                  <a:pt x="698043" y="698042"/>
                </a:lnTo>
                <a:lnTo>
                  <a:pt x="0" y="698042"/>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28" name="Google Shape;1228;p8"/>
          <p:cNvGrpSpPr/>
          <p:nvPr/>
        </p:nvGrpSpPr>
        <p:grpSpPr>
          <a:xfrm>
            <a:off x="2465770" y="2085262"/>
            <a:ext cx="314925" cy="314917"/>
            <a:chOff x="2611906" y="2263504"/>
            <a:chExt cx="155788" cy="155784"/>
          </a:xfrm>
        </p:grpSpPr>
        <p:sp>
          <p:nvSpPr>
            <p:cNvPr id="1229" name="Google Shape;1229;p8"/>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accent5"/>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30" name="Google Shape;1230;p8"/>
            <p:cNvGrpSpPr/>
            <p:nvPr/>
          </p:nvGrpSpPr>
          <p:grpSpPr>
            <a:xfrm>
              <a:off x="2611951" y="2265537"/>
              <a:ext cx="155743" cy="153751"/>
              <a:chOff x="2611951" y="2265537"/>
              <a:chExt cx="155743" cy="153751"/>
            </a:xfrm>
          </p:grpSpPr>
          <p:sp>
            <p:nvSpPr>
              <p:cNvPr id="1231" name="Google Shape;1231;p8"/>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2" name="Google Shape;1232;p8"/>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33" name="Google Shape;1233;p8"/>
            <p:cNvGrpSpPr/>
            <p:nvPr/>
          </p:nvGrpSpPr>
          <p:grpSpPr>
            <a:xfrm>
              <a:off x="2613008" y="2263792"/>
              <a:ext cx="133689" cy="128228"/>
              <a:chOff x="2613008" y="2263792"/>
              <a:chExt cx="133689" cy="128228"/>
            </a:xfrm>
          </p:grpSpPr>
          <p:sp>
            <p:nvSpPr>
              <p:cNvPr id="1234" name="Google Shape;1234;p8"/>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5" name="Google Shape;1235;p8"/>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236" name="Google Shape;1236;p8"/>
          <p:cNvSpPr/>
          <p:nvPr/>
        </p:nvSpPr>
        <p:spPr>
          <a:xfrm>
            <a:off x="4553375" y="2003448"/>
            <a:ext cx="3536271" cy="3534558"/>
          </a:xfrm>
          <a:custGeom>
            <a:rect b="b" l="l" r="r" t="t"/>
            <a:pathLst>
              <a:path extrusionOk="0" h="695095" w="574303">
                <a:moveTo>
                  <a:pt x="0" y="0"/>
                </a:moveTo>
                <a:lnTo>
                  <a:pt x="574303" y="0"/>
                </a:lnTo>
                <a:lnTo>
                  <a:pt x="574303" y="695095"/>
                </a:lnTo>
                <a:lnTo>
                  <a:pt x="0" y="695095"/>
                </a:lnTo>
                <a:lnTo>
                  <a:pt x="0" y="0"/>
                </a:lnTo>
                <a:close/>
              </a:path>
            </a:pathLst>
          </a:custGeom>
          <a:solidFill>
            <a:schemeClr val="accent2"/>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237" name="Google Shape;1237;p8"/>
          <p:cNvSpPr/>
          <p:nvPr/>
        </p:nvSpPr>
        <p:spPr>
          <a:xfrm rot="4531382">
            <a:off x="7424912" y="1764629"/>
            <a:ext cx="842508" cy="844134"/>
          </a:xfrm>
          <a:custGeom>
            <a:rect b="b" l="l" r="r" t="t"/>
            <a:pathLst>
              <a:path extrusionOk="0" h="611125" w="628714">
                <a:moveTo>
                  <a:pt x="0" y="455305"/>
                </a:moveTo>
                <a:cubicBezTo>
                  <a:pt x="1012" y="456414"/>
                  <a:pt x="2389" y="458353"/>
                  <a:pt x="3198" y="459061"/>
                </a:cubicBezTo>
                <a:cubicBezTo>
                  <a:pt x="6842" y="462259"/>
                  <a:pt x="13926" y="457398"/>
                  <a:pt x="16962" y="461656"/>
                </a:cubicBezTo>
                <a:cubicBezTo>
                  <a:pt x="19836" y="465733"/>
                  <a:pt x="16193" y="468627"/>
                  <a:pt x="17812" y="471752"/>
                </a:cubicBezTo>
                <a:cubicBezTo>
                  <a:pt x="21536" y="478820"/>
                  <a:pt x="26313" y="472554"/>
                  <a:pt x="29228" y="476606"/>
                </a:cubicBezTo>
                <a:cubicBezTo>
                  <a:pt x="32223" y="480824"/>
                  <a:pt x="28985" y="486580"/>
                  <a:pt x="31819" y="491317"/>
                </a:cubicBezTo>
                <a:cubicBezTo>
                  <a:pt x="35745" y="497915"/>
                  <a:pt x="38862" y="489289"/>
                  <a:pt x="42991" y="494778"/>
                </a:cubicBezTo>
                <a:cubicBezTo>
                  <a:pt x="46513" y="499437"/>
                  <a:pt x="39024" y="502567"/>
                  <a:pt x="43032" y="508784"/>
                </a:cubicBezTo>
                <a:cubicBezTo>
                  <a:pt x="48051" y="516520"/>
                  <a:pt x="54610" y="509865"/>
                  <a:pt x="60317" y="515873"/>
                </a:cubicBezTo>
                <a:cubicBezTo>
                  <a:pt x="65377" y="521216"/>
                  <a:pt x="63677" y="528341"/>
                  <a:pt x="68575" y="534587"/>
                </a:cubicBezTo>
                <a:cubicBezTo>
                  <a:pt x="72786" y="539975"/>
                  <a:pt x="80194" y="543607"/>
                  <a:pt x="83149" y="549970"/>
                </a:cubicBezTo>
                <a:cubicBezTo>
                  <a:pt x="85335" y="554711"/>
                  <a:pt x="80598" y="558010"/>
                  <a:pt x="83189" y="562394"/>
                </a:cubicBezTo>
                <a:cubicBezTo>
                  <a:pt x="90962" y="575477"/>
                  <a:pt x="91407" y="564264"/>
                  <a:pt x="96183" y="565742"/>
                </a:cubicBezTo>
                <a:cubicBezTo>
                  <a:pt x="106344" y="568907"/>
                  <a:pt x="101123" y="580193"/>
                  <a:pt x="104563" y="585383"/>
                </a:cubicBezTo>
                <a:lnTo>
                  <a:pt x="105332" y="586205"/>
                </a:lnTo>
                <a:cubicBezTo>
                  <a:pt x="110676" y="592063"/>
                  <a:pt x="113388" y="586423"/>
                  <a:pt x="118772" y="589638"/>
                </a:cubicBezTo>
                <a:cubicBezTo>
                  <a:pt x="119744" y="590217"/>
                  <a:pt x="122132" y="592994"/>
                  <a:pt x="122254" y="594135"/>
                </a:cubicBezTo>
                <a:cubicBezTo>
                  <a:pt x="122577" y="596758"/>
                  <a:pt x="119177" y="599341"/>
                  <a:pt x="121363" y="602774"/>
                </a:cubicBezTo>
                <a:cubicBezTo>
                  <a:pt x="122294" y="604215"/>
                  <a:pt x="128650" y="607332"/>
                  <a:pt x="134560" y="611125"/>
                </a:cubicBezTo>
                <a:lnTo>
                  <a:pt x="628715" y="143773"/>
                </a:lnTo>
                <a:cubicBezTo>
                  <a:pt x="620537" y="134843"/>
                  <a:pt x="611672" y="126152"/>
                  <a:pt x="605802" y="124334"/>
                </a:cubicBezTo>
                <a:cubicBezTo>
                  <a:pt x="601592" y="123023"/>
                  <a:pt x="582687" y="123334"/>
                  <a:pt x="579530" y="114861"/>
                </a:cubicBezTo>
                <a:cubicBezTo>
                  <a:pt x="578235" y="111485"/>
                  <a:pt x="584833" y="109453"/>
                  <a:pt x="582971" y="105357"/>
                </a:cubicBezTo>
                <a:cubicBezTo>
                  <a:pt x="579166" y="97159"/>
                  <a:pt x="563297" y="103304"/>
                  <a:pt x="557832" y="96333"/>
                </a:cubicBezTo>
                <a:cubicBezTo>
                  <a:pt x="549493" y="85683"/>
                  <a:pt x="555079" y="83412"/>
                  <a:pt x="551436" y="74809"/>
                </a:cubicBezTo>
                <a:cubicBezTo>
                  <a:pt x="547955" y="66563"/>
                  <a:pt x="537389" y="67527"/>
                  <a:pt x="533624" y="63556"/>
                </a:cubicBezTo>
                <a:cubicBezTo>
                  <a:pt x="533462" y="63381"/>
                  <a:pt x="534555" y="59463"/>
                  <a:pt x="534069" y="58447"/>
                </a:cubicBezTo>
                <a:cubicBezTo>
                  <a:pt x="532814" y="55747"/>
                  <a:pt x="515610" y="35215"/>
                  <a:pt x="513667" y="34057"/>
                </a:cubicBezTo>
                <a:cubicBezTo>
                  <a:pt x="510185" y="31976"/>
                  <a:pt x="506907" y="38915"/>
                  <a:pt x="499903" y="31466"/>
                </a:cubicBezTo>
                <a:cubicBezTo>
                  <a:pt x="496260" y="27629"/>
                  <a:pt x="498567" y="25050"/>
                  <a:pt x="497232" y="21483"/>
                </a:cubicBezTo>
                <a:cubicBezTo>
                  <a:pt x="496867" y="20455"/>
                  <a:pt x="488731" y="9975"/>
                  <a:pt x="481444" y="0"/>
                </a:cubicBezTo>
                <a:lnTo>
                  <a:pt x="0" y="455305"/>
                </a:lnTo>
                <a:close/>
              </a:path>
            </a:pathLst>
          </a:custGeom>
          <a:solidFill>
            <a:srgbClr val="BBA28E">
              <a:alpha val="23920"/>
            </a:srgbClr>
          </a:solidFill>
          <a:ln>
            <a:noFill/>
          </a:ln>
          <a:effectLst>
            <a:outerShdw blurRad="38100" rotWithShape="0" algn="tl" dir="27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8" name="Google Shape;1238;p8"/>
          <p:cNvSpPr/>
          <p:nvPr/>
        </p:nvSpPr>
        <p:spPr>
          <a:xfrm rot="-2003597">
            <a:off x="8482230" y="521081"/>
            <a:ext cx="1058033" cy="279131"/>
          </a:xfrm>
          <a:custGeom>
            <a:rect b="b" l="l" r="r" t="t"/>
            <a:pathLst>
              <a:path extrusionOk="0" h="122658" w="464929">
                <a:moveTo>
                  <a:pt x="9453" y="108"/>
                </a:moveTo>
                <a:cubicBezTo>
                  <a:pt x="9424" y="997"/>
                  <a:pt x="9198" y="2397"/>
                  <a:pt x="9266" y="3036"/>
                </a:cubicBezTo>
                <a:cubicBezTo>
                  <a:pt x="9574" y="5912"/>
                  <a:pt x="15338" y="6709"/>
                  <a:pt x="14845" y="9793"/>
                </a:cubicBezTo>
                <a:cubicBezTo>
                  <a:pt x="14375" y="12744"/>
                  <a:pt x="11217" y="12501"/>
                  <a:pt x="10570" y="14525"/>
                </a:cubicBezTo>
                <a:cubicBezTo>
                  <a:pt x="9104" y="19106"/>
                  <a:pt x="14391" y="18351"/>
                  <a:pt x="13918" y="21282"/>
                </a:cubicBezTo>
                <a:cubicBezTo>
                  <a:pt x="13432" y="24337"/>
                  <a:pt x="9161" y="25515"/>
                  <a:pt x="8343" y="28718"/>
                </a:cubicBezTo>
                <a:cubicBezTo>
                  <a:pt x="7202" y="33182"/>
                  <a:pt x="12764" y="30723"/>
                  <a:pt x="12250" y="34799"/>
                </a:cubicBezTo>
                <a:cubicBezTo>
                  <a:pt x="11809" y="38252"/>
                  <a:pt x="6663" y="36551"/>
                  <a:pt x="5740" y="40883"/>
                </a:cubicBezTo>
                <a:cubicBezTo>
                  <a:pt x="4595" y="46275"/>
                  <a:pt x="10946" y="46088"/>
                  <a:pt x="10950" y="51019"/>
                </a:cubicBezTo>
                <a:cubicBezTo>
                  <a:pt x="10950" y="55400"/>
                  <a:pt x="6805" y="57803"/>
                  <a:pt x="6303" y="62510"/>
                </a:cubicBezTo>
                <a:cubicBezTo>
                  <a:pt x="5874" y="66570"/>
                  <a:pt x="7825" y="71166"/>
                  <a:pt x="6307" y="75125"/>
                </a:cubicBezTo>
                <a:cubicBezTo>
                  <a:pt x="5178" y="78073"/>
                  <a:pt x="1304" y="77568"/>
                  <a:pt x="543" y="80533"/>
                </a:cubicBezTo>
                <a:cubicBezTo>
                  <a:pt x="-1720" y="89382"/>
                  <a:pt x="3720" y="84701"/>
                  <a:pt x="5380" y="87290"/>
                </a:cubicBezTo>
                <a:cubicBezTo>
                  <a:pt x="8922" y="92823"/>
                  <a:pt x="1085" y="95577"/>
                  <a:pt x="361" y="99231"/>
                </a:cubicBezTo>
                <a:lnTo>
                  <a:pt x="361" y="99907"/>
                </a:lnTo>
                <a:cubicBezTo>
                  <a:pt x="259" y="104622"/>
                  <a:pt x="4239" y="103302"/>
                  <a:pt x="5384" y="106889"/>
                </a:cubicBezTo>
                <a:cubicBezTo>
                  <a:pt x="5591" y="107535"/>
                  <a:pt x="5481" y="109721"/>
                  <a:pt x="5016" y="110268"/>
                </a:cubicBezTo>
                <a:cubicBezTo>
                  <a:pt x="3939" y="111528"/>
                  <a:pt x="1061" y="111258"/>
                  <a:pt x="551" y="113648"/>
                </a:cubicBezTo>
                <a:cubicBezTo>
                  <a:pt x="336" y="114655"/>
                  <a:pt x="2000" y="118590"/>
                  <a:pt x="3158" y="122659"/>
                </a:cubicBezTo>
                <a:lnTo>
                  <a:pt x="464907" y="122548"/>
                </a:lnTo>
                <a:cubicBezTo>
                  <a:pt x="465029" y="115325"/>
                  <a:pt x="464713" y="107936"/>
                  <a:pt x="462673" y="104752"/>
                </a:cubicBezTo>
                <a:cubicBezTo>
                  <a:pt x="461207" y="102460"/>
                  <a:pt x="451734" y="94856"/>
                  <a:pt x="454115" y="89886"/>
                </a:cubicBezTo>
                <a:cubicBezTo>
                  <a:pt x="455066" y="87904"/>
                  <a:pt x="459272" y="89728"/>
                  <a:pt x="460252" y="87181"/>
                </a:cubicBezTo>
                <a:cubicBezTo>
                  <a:pt x="462207" y="82083"/>
                  <a:pt x="451504" y="78243"/>
                  <a:pt x="452067" y="72991"/>
                </a:cubicBezTo>
                <a:cubicBezTo>
                  <a:pt x="452921" y="64966"/>
                  <a:pt x="456726" y="66262"/>
                  <a:pt x="458944" y="61050"/>
                </a:cubicBezTo>
                <a:cubicBezTo>
                  <a:pt x="461074" y="56055"/>
                  <a:pt x="455410" y="52144"/>
                  <a:pt x="455406" y="48886"/>
                </a:cubicBezTo>
                <a:cubicBezTo>
                  <a:pt x="455406" y="48744"/>
                  <a:pt x="457766" y="47488"/>
                  <a:pt x="458009" y="46857"/>
                </a:cubicBezTo>
                <a:cubicBezTo>
                  <a:pt x="458653" y="45177"/>
                  <a:pt x="459725" y="29230"/>
                  <a:pt x="459309" y="27934"/>
                </a:cubicBezTo>
                <a:cubicBezTo>
                  <a:pt x="458564" y="25611"/>
                  <a:pt x="453722" y="27282"/>
                  <a:pt x="453726" y="21177"/>
                </a:cubicBezTo>
                <a:cubicBezTo>
                  <a:pt x="453726" y="18031"/>
                  <a:pt x="456070" y="17861"/>
                  <a:pt x="457074" y="15770"/>
                </a:cubicBezTo>
                <a:cubicBezTo>
                  <a:pt x="457361" y="15166"/>
                  <a:pt x="458244" y="7303"/>
                  <a:pt x="459301" y="0"/>
                </a:cubicBezTo>
                <a:lnTo>
                  <a:pt x="9453" y="108"/>
                </a:lnTo>
                <a:close/>
              </a:path>
            </a:pathLst>
          </a:custGeom>
          <a:solidFill>
            <a:srgbClr val="BBA28E">
              <a:alpha val="23920"/>
            </a:srgbClr>
          </a:solidFill>
          <a:ln>
            <a:noFill/>
          </a:ln>
          <a:effectLst>
            <a:outerShdw blurRad="38100" rotWithShape="0" algn="tl" dir="27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39" name="Google Shape;1239;p8"/>
          <p:cNvSpPr txBox="1"/>
          <p:nvPr>
            <p:ph type="title"/>
          </p:nvPr>
        </p:nvSpPr>
        <p:spPr>
          <a:xfrm>
            <a:off x="882450" y="907150"/>
            <a:ext cx="4656600" cy="763500"/>
          </a:xfrm>
          <a:prstGeom prst="rect">
            <a:avLst/>
          </a:prstGeom>
        </p:spPr>
        <p:txBody>
          <a:bodyPr anchorCtr="0" anchor="t" bIns="121900" lIns="121900" spcFirstLastPara="1" rIns="121900" wrap="square" tIns="121900">
            <a:normAutofit/>
          </a:bodyPr>
          <a:lstStyle>
            <a:lvl1pPr lvl="0">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1240" name="Google Shape;1240;p8"/>
          <p:cNvSpPr txBox="1"/>
          <p:nvPr>
            <p:ph idx="1" type="body"/>
          </p:nvPr>
        </p:nvSpPr>
        <p:spPr>
          <a:xfrm>
            <a:off x="1014325" y="2538000"/>
            <a:ext cx="3217800" cy="2763900"/>
          </a:xfrm>
          <a:prstGeom prst="rect">
            <a:avLst/>
          </a:prstGeom>
        </p:spPr>
        <p:txBody>
          <a:bodyPr anchorCtr="0" anchor="t" bIns="121900" lIns="121900" spcFirstLastPara="1" rIns="121900" wrap="square" tIns="121900">
            <a:normAutofit/>
          </a:bodyPr>
          <a:lstStyle>
            <a:lvl1pPr indent="-349250" lvl="0" marL="457200">
              <a:spcBef>
                <a:spcPts val="0"/>
              </a:spcBef>
              <a:spcAft>
                <a:spcPts val="0"/>
              </a:spcAft>
              <a:buSzPts val="1900"/>
              <a:buChar char="●"/>
              <a:defRPr/>
            </a:lvl1pPr>
            <a:lvl2pPr indent="-330200" lvl="1" marL="914400">
              <a:spcBef>
                <a:spcPts val="0"/>
              </a:spcBef>
              <a:spcAft>
                <a:spcPts val="0"/>
              </a:spcAft>
              <a:buSzPts val="1600"/>
              <a:buChar char="○"/>
              <a:defRPr sz="1600"/>
            </a:lvl2pPr>
            <a:lvl3pPr indent="-330200" lvl="2" marL="1371600">
              <a:spcBef>
                <a:spcPts val="0"/>
              </a:spcBef>
              <a:spcAft>
                <a:spcPts val="0"/>
              </a:spcAft>
              <a:buSzPts val="1600"/>
              <a:buChar char="■"/>
              <a:defRPr sz="1600"/>
            </a:lvl3pPr>
            <a:lvl4pPr indent="-330200" lvl="3" marL="1828800">
              <a:spcBef>
                <a:spcPts val="0"/>
              </a:spcBef>
              <a:spcAft>
                <a:spcPts val="0"/>
              </a:spcAft>
              <a:buSzPts val="1600"/>
              <a:buChar char="●"/>
              <a:defRPr sz="1600"/>
            </a:lvl4pPr>
            <a:lvl5pPr indent="-330200" lvl="4" marL="2286000">
              <a:spcBef>
                <a:spcPts val="0"/>
              </a:spcBef>
              <a:spcAft>
                <a:spcPts val="0"/>
              </a:spcAft>
              <a:buSzPts val="1600"/>
              <a:buChar char="○"/>
              <a:defRPr sz="1600"/>
            </a:lvl5pPr>
            <a:lvl6pPr indent="-330200" lvl="5" marL="2743200">
              <a:spcBef>
                <a:spcPts val="0"/>
              </a:spcBef>
              <a:spcAft>
                <a:spcPts val="0"/>
              </a:spcAft>
              <a:buSzPts val="1600"/>
              <a:buChar char="■"/>
              <a:defRPr sz="1600"/>
            </a:lvl6pPr>
            <a:lvl7pPr indent="-330200" lvl="6" marL="3200400">
              <a:spcBef>
                <a:spcPts val="0"/>
              </a:spcBef>
              <a:spcAft>
                <a:spcPts val="0"/>
              </a:spcAft>
              <a:buSzPts val="1600"/>
              <a:buChar char="●"/>
              <a:defRPr sz="1600"/>
            </a:lvl7pPr>
            <a:lvl8pPr indent="-330200" lvl="7" marL="3657600">
              <a:spcBef>
                <a:spcPts val="0"/>
              </a:spcBef>
              <a:spcAft>
                <a:spcPts val="0"/>
              </a:spcAft>
              <a:buSzPts val="1600"/>
              <a:buChar char="○"/>
              <a:defRPr sz="1600"/>
            </a:lvl8pPr>
            <a:lvl9pPr indent="-330200" lvl="8" marL="4114800">
              <a:spcBef>
                <a:spcPts val="0"/>
              </a:spcBef>
              <a:spcAft>
                <a:spcPts val="0"/>
              </a:spcAft>
              <a:buSzPts val="1600"/>
              <a:buChar char="■"/>
              <a:defRPr sz="1600"/>
            </a:lvl9pPr>
          </a:lstStyle>
          <a:p/>
        </p:txBody>
      </p:sp>
      <p:sp>
        <p:nvSpPr>
          <p:cNvPr id="1241" name="Google Shape;1241;p8"/>
          <p:cNvSpPr txBox="1"/>
          <p:nvPr>
            <p:ph idx="4" type="body"/>
          </p:nvPr>
        </p:nvSpPr>
        <p:spPr>
          <a:xfrm>
            <a:off x="4747903" y="2538000"/>
            <a:ext cx="3217800" cy="2763900"/>
          </a:xfrm>
          <a:prstGeom prst="rect">
            <a:avLst/>
          </a:prstGeom>
        </p:spPr>
        <p:txBody>
          <a:bodyPr anchorCtr="0" anchor="t" bIns="121900" lIns="121900" spcFirstLastPara="1" rIns="121900" wrap="square" tIns="121900">
            <a:normAutofit/>
          </a:bodyPr>
          <a:lstStyle>
            <a:lvl1pPr indent="-349250" lvl="0" marL="457200">
              <a:spcBef>
                <a:spcPts val="0"/>
              </a:spcBef>
              <a:spcAft>
                <a:spcPts val="0"/>
              </a:spcAft>
              <a:buSzPts val="1900"/>
              <a:buChar char="●"/>
              <a:defRPr/>
            </a:lvl1pPr>
            <a:lvl2pPr indent="-330200" lvl="1" marL="914400">
              <a:spcBef>
                <a:spcPts val="0"/>
              </a:spcBef>
              <a:spcAft>
                <a:spcPts val="0"/>
              </a:spcAft>
              <a:buSzPts val="1600"/>
              <a:buChar char="○"/>
              <a:defRPr sz="1600"/>
            </a:lvl2pPr>
            <a:lvl3pPr indent="-330200" lvl="2" marL="1371600">
              <a:spcBef>
                <a:spcPts val="0"/>
              </a:spcBef>
              <a:spcAft>
                <a:spcPts val="0"/>
              </a:spcAft>
              <a:buSzPts val="1600"/>
              <a:buChar char="■"/>
              <a:defRPr sz="1600"/>
            </a:lvl3pPr>
            <a:lvl4pPr indent="-330200" lvl="3" marL="1828800">
              <a:spcBef>
                <a:spcPts val="0"/>
              </a:spcBef>
              <a:spcAft>
                <a:spcPts val="0"/>
              </a:spcAft>
              <a:buSzPts val="1600"/>
              <a:buChar char="●"/>
              <a:defRPr sz="1600"/>
            </a:lvl4pPr>
            <a:lvl5pPr indent="-330200" lvl="4" marL="2286000">
              <a:spcBef>
                <a:spcPts val="0"/>
              </a:spcBef>
              <a:spcAft>
                <a:spcPts val="0"/>
              </a:spcAft>
              <a:buSzPts val="1600"/>
              <a:buChar char="○"/>
              <a:defRPr sz="1600"/>
            </a:lvl5pPr>
            <a:lvl6pPr indent="-330200" lvl="5" marL="2743200">
              <a:spcBef>
                <a:spcPts val="0"/>
              </a:spcBef>
              <a:spcAft>
                <a:spcPts val="0"/>
              </a:spcAft>
              <a:buSzPts val="1600"/>
              <a:buChar char="■"/>
              <a:defRPr sz="1600"/>
            </a:lvl6pPr>
            <a:lvl7pPr indent="-330200" lvl="6" marL="3200400">
              <a:spcBef>
                <a:spcPts val="0"/>
              </a:spcBef>
              <a:spcAft>
                <a:spcPts val="0"/>
              </a:spcAft>
              <a:buSzPts val="1600"/>
              <a:buChar char="●"/>
              <a:defRPr sz="1600"/>
            </a:lvl7pPr>
            <a:lvl8pPr indent="-330200" lvl="7" marL="3657600">
              <a:spcBef>
                <a:spcPts val="0"/>
              </a:spcBef>
              <a:spcAft>
                <a:spcPts val="0"/>
              </a:spcAft>
              <a:buSzPts val="1600"/>
              <a:buChar char="○"/>
              <a:defRPr sz="1600"/>
            </a:lvl8pPr>
            <a:lvl9pPr indent="-330200" lvl="8" marL="4114800">
              <a:spcBef>
                <a:spcPts val="0"/>
              </a:spcBef>
              <a:spcAft>
                <a:spcPts val="0"/>
              </a:spcAft>
              <a:buSzPts val="1600"/>
              <a:buChar char="■"/>
              <a:defRPr sz="1600"/>
            </a:lvl9pPr>
          </a:lstStyle>
          <a:p/>
        </p:txBody>
      </p:sp>
      <p:sp>
        <p:nvSpPr>
          <p:cNvPr id="1242" name="Google Shape;1242;p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hree columns">
  <p:cSld name="TITLE_AND_TWO_COLUMNS_1">
    <p:spTree>
      <p:nvGrpSpPr>
        <p:cNvPr id="1243" name="Shape 1243"/>
        <p:cNvGrpSpPr/>
        <p:nvPr/>
      </p:nvGrpSpPr>
      <p:grpSpPr>
        <a:xfrm>
          <a:off x="0" y="0"/>
          <a:ext cx="0" cy="0"/>
          <a:chOff x="0" y="0"/>
          <a:chExt cx="0" cy="0"/>
        </a:xfrm>
      </p:grpSpPr>
      <p:sp>
        <p:nvSpPr>
          <p:cNvPr id="1244" name="Google Shape;1244;p9"/>
          <p:cNvSpPr/>
          <p:nvPr/>
        </p:nvSpPr>
        <p:spPr>
          <a:xfrm>
            <a:off x="599934" y="2308250"/>
            <a:ext cx="3535583" cy="3535583"/>
          </a:xfrm>
          <a:custGeom>
            <a:rect b="b" l="l" r="r" t="t"/>
            <a:pathLst>
              <a:path extrusionOk="0" h="698042" w="698042">
                <a:moveTo>
                  <a:pt x="0" y="0"/>
                </a:moveTo>
                <a:lnTo>
                  <a:pt x="698043" y="0"/>
                </a:lnTo>
                <a:lnTo>
                  <a:pt x="698043" y="698042"/>
                </a:lnTo>
                <a:lnTo>
                  <a:pt x="0" y="698042"/>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5" name="Google Shape;1245;p9"/>
          <p:cNvSpPr/>
          <p:nvPr/>
        </p:nvSpPr>
        <p:spPr>
          <a:xfrm>
            <a:off x="4327857" y="2308248"/>
            <a:ext cx="3536271" cy="3534558"/>
          </a:xfrm>
          <a:custGeom>
            <a:rect b="b" l="l" r="r" t="t"/>
            <a:pathLst>
              <a:path extrusionOk="0" h="695095" w="574303">
                <a:moveTo>
                  <a:pt x="0" y="0"/>
                </a:moveTo>
                <a:lnTo>
                  <a:pt x="574303" y="0"/>
                </a:lnTo>
                <a:lnTo>
                  <a:pt x="574303" y="695095"/>
                </a:lnTo>
                <a:lnTo>
                  <a:pt x="0" y="695095"/>
                </a:lnTo>
                <a:lnTo>
                  <a:pt x="0" y="0"/>
                </a:lnTo>
                <a:close/>
              </a:path>
            </a:pathLst>
          </a:custGeom>
          <a:solidFill>
            <a:schemeClr val="accent2"/>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246" name="Google Shape;1246;p9"/>
          <p:cNvSpPr/>
          <p:nvPr/>
        </p:nvSpPr>
        <p:spPr>
          <a:xfrm>
            <a:off x="8056484" y="2308250"/>
            <a:ext cx="3535583" cy="3535583"/>
          </a:xfrm>
          <a:custGeom>
            <a:rect b="b" l="l" r="r" t="t"/>
            <a:pathLst>
              <a:path extrusionOk="0" h="698042" w="698042">
                <a:moveTo>
                  <a:pt x="0" y="0"/>
                </a:moveTo>
                <a:lnTo>
                  <a:pt x="698043" y="0"/>
                </a:lnTo>
                <a:lnTo>
                  <a:pt x="698043" y="698042"/>
                </a:lnTo>
                <a:lnTo>
                  <a:pt x="0" y="698042"/>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47" name="Google Shape;1247;p9"/>
          <p:cNvSpPr txBox="1"/>
          <p:nvPr>
            <p:ph type="title"/>
          </p:nvPr>
        </p:nvSpPr>
        <p:spPr>
          <a:xfrm>
            <a:off x="766950" y="984600"/>
            <a:ext cx="10658100" cy="76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1248" name="Google Shape;1248;p9"/>
          <p:cNvSpPr txBox="1"/>
          <p:nvPr>
            <p:ph idx="1" type="body"/>
          </p:nvPr>
        </p:nvSpPr>
        <p:spPr>
          <a:xfrm>
            <a:off x="766950" y="3588449"/>
            <a:ext cx="3207300" cy="20445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20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249" name="Google Shape;1249;p9"/>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1250" name="Google Shape;1250;p9"/>
          <p:cNvSpPr txBox="1"/>
          <p:nvPr>
            <p:ph idx="2" type="subTitle"/>
          </p:nvPr>
        </p:nvSpPr>
        <p:spPr>
          <a:xfrm>
            <a:off x="766950" y="2492850"/>
            <a:ext cx="3207300" cy="10767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sz="3200">
                <a:latin typeface="WindSong Medium"/>
                <a:ea typeface="WindSong Medium"/>
                <a:cs typeface="WindSong Medium"/>
                <a:sym typeface="WindSong Medium"/>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251" name="Google Shape;1251;p9"/>
          <p:cNvSpPr txBox="1"/>
          <p:nvPr>
            <p:ph idx="3" type="body"/>
          </p:nvPr>
        </p:nvSpPr>
        <p:spPr>
          <a:xfrm>
            <a:off x="4522350" y="3553284"/>
            <a:ext cx="3147300" cy="20445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20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252" name="Google Shape;1252;p9"/>
          <p:cNvSpPr txBox="1"/>
          <p:nvPr>
            <p:ph idx="4" type="subTitle"/>
          </p:nvPr>
        </p:nvSpPr>
        <p:spPr>
          <a:xfrm>
            <a:off x="4522350" y="2457684"/>
            <a:ext cx="3147300" cy="10767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sz="3200">
                <a:latin typeface="WindSong Medium"/>
                <a:ea typeface="WindSong Medium"/>
                <a:cs typeface="WindSong Medium"/>
                <a:sym typeface="WindSong Medium"/>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253" name="Google Shape;1253;p9"/>
          <p:cNvSpPr txBox="1"/>
          <p:nvPr>
            <p:ph idx="5" type="body"/>
          </p:nvPr>
        </p:nvSpPr>
        <p:spPr>
          <a:xfrm>
            <a:off x="8277750" y="3588449"/>
            <a:ext cx="3147300" cy="20445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20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254" name="Google Shape;1254;p9"/>
          <p:cNvSpPr txBox="1"/>
          <p:nvPr>
            <p:ph idx="6" type="subTitle"/>
          </p:nvPr>
        </p:nvSpPr>
        <p:spPr>
          <a:xfrm>
            <a:off x="8277750" y="2492850"/>
            <a:ext cx="3147300" cy="10767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sz="3200">
                <a:latin typeface="WindSong Medium"/>
                <a:ea typeface="WindSong Medium"/>
                <a:cs typeface="WindSong Medium"/>
                <a:sym typeface="WindSong Medium"/>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255" name="Google Shape;1255;p9"/>
          <p:cNvSpPr/>
          <p:nvPr/>
        </p:nvSpPr>
        <p:spPr>
          <a:xfrm rot="-2003597">
            <a:off x="270205" y="2345731"/>
            <a:ext cx="1058033" cy="279131"/>
          </a:xfrm>
          <a:custGeom>
            <a:rect b="b" l="l" r="r" t="t"/>
            <a:pathLst>
              <a:path extrusionOk="0" h="122658" w="464929">
                <a:moveTo>
                  <a:pt x="9453" y="108"/>
                </a:moveTo>
                <a:cubicBezTo>
                  <a:pt x="9424" y="997"/>
                  <a:pt x="9198" y="2397"/>
                  <a:pt x="9266" y="3036"/>
                </a:cubicBezTo>
                <a:cubicBezTo>
                  <a:pt x="9574" y="5912"/>
                  <a:pt x="15338" y="6709"/>
                  <a:pt x="14845" y="9793"/>
                </a:cubicBezTo>
                <a:cubicBezTo>
                  <a:pt x="14375" y="12744"/>
                  <a:pt x="11217" y="12501"/>
                  <a:pt x="10570" y="14525"/>
                </a:cubicBezTo>
                <a:cubicBezTo>
                  <a:pt x="9104" y="19106"/>
                  <a:pt x="14391" y="18351"/>
                  <a:pt x="13918" y="21282"/>
                </a:cubicBezTo>
                <a:cubicBezTo>
                  <a:pt x="13432" y="24337"/>
                  <a:pt x="9161" y="25515"/>
                  <a:pt x="8343" y="28718"/>
                </a:cubicBezTo>
                <a:cubicBezTo>
                  <a:pt x="7202" y="33182"/>
                  <a:pt x="12764" y="30723"/>
                  <a:pt x="12250" y="34799"/>
                </a:cubicBezTo>
                <a:cubicBezTo>
                  <a:pt x="11809" y="38252"/>
                  <a:pt x="6663" y="36551"/>
                  <a:pt x="5740" y="40883"/>
                </a:cubicBezTo>
                <a:cubicBezTo>
                  <a:pt x="4595" y="46275"/>
                  <a:pt x="10946" y="46088"/>
                  <a:pt x="10950" y="51019"/>
                </a:cubicBezTo>
                <a:cubicBezTo>
                  <a:pt x="10950" y="55400"/>
                  <a:pt x="6805" y="57803"/>
                  <a:pt x="6303" y="62510"/>
                </a:cubicBezTo>
                <a:cubicBezTo>
                  <a:pt x="5874" y="66570"/>
                  <a:pt x="7825" y="71166"/>
                  <a:pt x="6307" y="75125"/>
                </a:cubicBezTo>
                <a:cubicBezTo>
                  <a:pt x="5178" y="78073"/>
                  <a:pt x="1304" y="77568"/>
                  <a:pt x="543" y="80533"/>
                </a:cubicBezTo>
                <a:cubicBezTo>
                  <a:pt x="-1720" y="89382"/>
                  <a:pt x="3720" y="84701"/>
                  <a:pt x="5380" y="87290"/>
                </a:cubicBezTo>
                <a:cubicBezTo>
                  <a:pt x="8922" y="92823"/>
                  <a:pt x="1085" y="95577"/>
                  <a:pt x="361" y="99231"/>
                </a:cubicBezTo>
                <a:lnTo>
                  <a:pt x="361" y="99907"/>
                </a:lnTo>
                <a:cubicBezTo>
                  <a:pt x="259" y="104622"/>
                  <a:pt x="4239" y="103302"/>
                  <a:pt x="5384" y="106889"/>
                </a:cubicBezTo>
                <a:cubicBezTo>
                  <a:pt x="5591" y="107535"/>
                  <a:pt x="5481" y="109721"/>
                  <a:pt x="5016" y="110268"/>
                </a:cubicBezTo>
                <a:cubicBezTo>
                  <a:pt x="3939" y="111528"/>
                  <a:pt x="1061" y="111258"/>
                  <a:pt x="551" y="113648"/>
                </a:cubicBezTo>
                <a:cubicBezTo>
                  <a:pt x="336" y="114655"/>
                  <a:pt x="2000" y="118590"/>
                  <a:pt x="3158" y="122659"/>
                </a:cubicBezTo>
                <a:lnTo>
                  <a:pt x="464907" y="122548"/>
                </a:lnTo>
                <a:cubicBezTo>
                  <a:pt x="465029" y="115325"/>
                  <a:pt x="464713" y="107936"/>
                  <a:pt x="462673" y="104752"/>
                </a:cubicBezTo>
                <a:cubicBezTo>
                  <a:pt x="461207" y="102460"/>
                  <a:pt x="451734" y="94856"/>
                  <a:pt x="454115" y="89886"/>
                </a:cubicBezTo>
                <a:cubicBezTo>
                  <a:pt x="455066" y="87904"/>
                  <a:pt x="459272" y="89728"/>
                  <a:pt x="460252" y="87181"/>
                </a:cubicBezTo>
                <a:cubicBezTo>
                  <a:pt x="462207" y="82083"/>
                  <a:pt x="451504" y="78243"/>
                  <a:pt x="452067" y="72991"/>
                </a:cubicBezTo>
                <a:cubicBezTo>
                  <a:pt x="452921" y="64966"/>
                  <a:pt x="456726" y="66262"/>
                  <a:pt x="458944" y="61050"/>
                </a:cubicBezTo>
                <a:cubicBezTo>
                  <a:pt x="461074" y="56055"/>
                  <a:pt x="455410" y="52144"/>
                  <a:pt x="455406" y="48886"/>
                </a:cubicBezTo>
                <a:cubicBezTo>
                  <a:pt x="455406" y="48744"/>
                  <a:pt x="457766" y="47488"/>
                  <a:pt x="458009" y="46857"/>
                </a:cubicBezTo>
                <a:cubicBezTo>
                  <a:pt x="458653" y="45177"/>
                  <a:pt x="459725" y="29230"/>
                  <a:pt x="459309" y="27934"/>
                </a:cubicBezTo>
                <a:cubicBezTo>
                  <a:pt x="458564" y="25611"/>
                  <a:pt x="453722" y="27282"/>
                  <a:pt x="453726" y="21177"/>
                </a:cubicBezTo>
                <a:cubicBezTo>
                  <a:pt x="453726" y="18031"/>
                  <a:pt x="456070" y="17861"/>
                  <a:pt x="457074" y="15770"/>
                </a:cubicBezTo>
                <a:cubicBezTo>
                  <a:pt x="457361" y="15166"/>
                  <a:pt x="458244" y="7303"/>
                  <a:pt x="459301" y="0"/>
                </a:cubicBezTo>
                <a:lnTo>
                  <a:pt x="9453" y="108"/>
                </a:lnTo>
                <a:close/>
              </a:path>
            </a:pathLst>
          </a:custGeom>
          <a:solidFill>
            <a:srgbClr val="BBA28E">
              <a:alpha val="23920"/>
            </a:srgbClr>
          </a:solidFill>
          <a:ln>
            <a:noFill/>
          </a:ln>
          <a:effectLst>
            <a:outerShdw blurRad="38100" rotWithShape="0" algn="tl" dir="27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6" name="Google Shape;1256;p9"/>
          <p:cNvSpPr/>
          <p:nvPr/>
        </p:nvSpPr>
        <p:spPr>
          <a:xfrm rot="-2003597">
            <a:off x="7230230" y="5575456"/>
            <a:ext cx="1058033" cy="279131"/>
          </a:xfrm>
          <a:custGeom>
            <a:rect b="b" l="l" r="r" t="t"/>
            <a:pathLst>
              <a:path extrusionOk="0" h="122658" w="464929">
                <a:moveTo>
                  <a:pt x="9453" y="108"/>
                </a:moveTo>
                <a:cubicBezTo>
                  <a:pt x="9424" y="997"/>
                  <a:pt x="9198" y="2397"/>
                  <a:pt x="9266" y="3036"/>
                </a:cubicBezTo>
                <a:cubicBezTo>
                  <a:pt x="9574" y="5912"/>
                  <a:pt x="15338" y="6709"/>
                  <a:pt x="14845" y="9793"/>
                </a:cubicBezTo>
                <a:cubicBezTo>
                  <a:pt x="14375" y="12744"/>
                  <a:pt x="11217" y="12501"/>
                  <a:pt x="10570" y="14525"/>
                </a:cubicBezTo>
                <a:cubicBezTo>
                  <a:pt x="9104" y="19106"/>
                  <a:pt x="14391" y="18351"/>
                  <a:pt x="13918" y="21282"/>
                </a:cubicBezTo>
                <a:cubicBezTo>
                  <a:pt x="13432" y="24337"/>
                  <a:pt x="9161" y="25515"/>
                  <a:pt x="8343" y="28718"/>
                </a:cubicBezTo>
                <a:cubicBezTo>
                  <a:pt x="7202" y="33182"/>
                  <a:pt x="12764" y="30723"/>
                  <a:pt x="12250" y="34799"/>
                </a:cubicBezTo>
                <a:cubicBezTo>
                  <a:pt x="11809" y="38252"/>
                  <a:pt x="6663" y="36551"/>
                  <a:pt x="5740" y="40883"/>
                </a:cubicBezTo>
                <a:cubicBezTo>
                  <a:pt x="4595" y="46275"/>
                  <a:pt x="10946" y="46088"/>
                  <a:pt x="10950" y="51019"/>
                </a:cubicBezTo>
                <a:cubicBezTo>
                  <a:pt x="10950" y="55400"/>
                  <a:pt x="6805" y="57803"/>
                  <a:pt x="6303" y="62510"/>
                </a:cubicBezTo>
                <a:cubicBezTo>
                  <a:pt x="5874" y="66570"/>
                  <a:pt x="7825" y="71166"/>
                  <a:pt x="6307" y="75125"/>
                </a:cubicBezTo>
                <a:cubicBezTo>
                  <a:pt x="5178" y="78073"/>
                  <a:pt x="1304" y="77568"/>
                  <a:pt x="543" y="80533"/>
                </a:cubicBezTo>
                <a:cubicBezTo>
                  <a:pt x="-1720" y="89382"/>
                  <a:pt x="3720" y="84701"/>
                  <a:pt x="5380" y="87290"/>
                </a:cubicBezTo>
                <a:cubicBezTo>
                  <a:pt x="8922" y="92823"/>
                  <a:pt x="1085" y="95577"/>
                  <a:pt x="361" y="99231"/>
                </a:cubicBezTo>
                <a:lnTo>
                  <a:pt x="361" y="99907"/>
                </a:lnTo>
                <a:cubicBezTo>
                  <a:pt x="259" y="104622"/>
                  <a:pt x="4239" y="103302"/>
                  <a:pt x="5384" y="106889"/>
                </a:cubicBezTo>
                <a:cubicBezTo>
                  <a:pt x="5591" y="107535"/>
                  <a:pt x="5481" y="109721"/>
                  <a:pt x="5016" y="110268"/>
                </a:cubicBezTo>
                <a:cubicBezTo>
                  <a:pt x="3939" y="111528"/>
                  <a:pt x="1061" y="111258"/>
                  <a:pt x="551" y="113648"/>
                </a:cubicBezTo>
                <a:cubicBezTo>
                  <a:pt x="336" y="114655"/>
                  <a:pt x="2000" y="118590"/>
                  <a:pt x="3158" y="122659"/>
                </a:cubicBezTo>
                <a:lnTo>
                  <a:pt x="464907" y="122548"/>
                </a:lnTo>
                <a:cubicBezTo>
                  <a:pt x="465029" y="115325"/>
                  <a:pt x="464713" y="107936"/>
                  <a:pt x="462673" y="104752"/>
                </a:cubicBezTo>
                <a:cubicBezTo>
                  <a:pt x="461207" y="102460"/>
                  <a:pt x="451734" y="94856"/>
                  <a:pt x="454115" y="89886"/>
                </a:cubicBezTo>
                <a:cubicBezTo>
                  <a:pt x="455066" y="87904"/>
                  <a:pt x="459272" y="89728"/>
                  <a:pt x="460252" y="87181"/>
                </a:cubicBezTo>
                <a:cubicBezTo>
                  <a:pt x="462207" y="82083"/>
                  <a:pt x="451504" y="78243"/>
                  <a:pt x="452067" y="72991"/>
                </a:cubicBezTo>
                <a:cubicBezTo>
                  <a:pt x="452921" y="64966"/>
                  <a:pt x="456726" y="66262"/>
                  <a:pt x="458944" y="61050"/>
                </a:cubicBezTo>
                <a:cubicBezTo>
                  <a:pt x="461074" y="56055"/>
                  <a:pt x="455410" y="52144"/>
                  <a:pt x="455406" y="48886"/>
                </a:cubicBezTo>
                <a:cubicBezTo>
                  <a:pt x="455406" y="48744"/>
                  <a:pt x="457766" y="47488"/>
                  <a:pt x="458009" y="46857"/>
                </a:cubicBezTo>
                <a:cubicBezTo>
                  <a:pt x="458653" y="45177"/>
                  <a:pt x="459725" y="29230"/>
                  <a:pt x="459309" y="27934"/>
                </a:cubicBezTo>
                <a:cubicBezTo>
                  <a:pt x="458564" y="25611"/>
                  <a:pt x="453722" y="27282"/>
                  <a:pt x="453726" y="21177"/>
                </a:cubicBezTo>
                <a:cubicBezTo>
                  <a:pt x="453726" y="18031"/>
                  <a:pt x="456070" y="17861"/>
                  <a:pt x="457074" y="15770"/>
                </a:cubicBezTo>
                <a:cubicBezTo>
                  <a:pt x="457361" y="15166"/>
                  <a:pt x="458244" y="7303"/>
                  <a:pt x="459301" y="0"/>
                </a:cubicBezTo>
                <a:lnTo>
                  <a:pt x="9453" y="108"/>
                </a:lnTo>
                <a:close/>
              </a:path>
            </a:pathLst>
          </a:custGeom>
          <a:solidFill>
            <a:srgbClr val="BBA28E">
              <a:alpha val="23920"/>
            </a:srgbClr>
          </a:solidFill>
          <a:ln>
            <a:noFill/>
          </a:ln>
          <a:effectLst>
            <a:outerShdw blurRad="38100" rotWithShape="0" algn="tl" dir="27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57" name="Google Shape;1257;p9"/>
          <p:cNvSpPr/>
          <p:nvPr/>
        </p:nvSpPr>
        <p:spPr>
          <a:xfrm flipH="1" rot="2003597">
            <a:off x="10908355" y="2386781"/>
            <a:ext cx="1058033" cy="279131"/>
          </a:xfrm>
          <a:custGeom>
            <a:rect b="b" l="l" r="r" t="t"/>
            <a:pathLst>
              <a:path extrusionOk="0" h="122658" w="464929">
                <a:moveTo>
                  <a:pt x="9453" y="108"/>
                </a:moveTo>
                <a:cubicBezTo>
                  <a:pt x="9424" y="997"/>
                  <a:pt x="9198" y="2397"/>
                  <a:pt x="9266" y="3036"/>
                </a:cubicBezTo>
                <a:cubicBezTo>
                  <a:pt x="9574" y="5912"/>
                  <a:pt x="15338" y="6709"/>
                  <a:pt x="14845" y="9793"/>
                </a:cubicBezTo>
                <a:cubicBezTo>
                  <a:pt x="14375" y="12744"/>
                  <a:pt x="11217" y="12501"/>
                  <a:pt x="10570" y="14525"/>
                </a:cubicBezTo>
                <a:cubicBezTo>
                  <a:pt x="9104" y="19106"/>
                  <a:pt x="14391" y="18351"/>
                  <a:pt x="13918" y="21282"/>
                </a:cubicBezTo>
                <a:cubicBezTo>
                  <a:pt x="13432" y="24337"/>
                  <a:pt x="9161" y="25515"/>
                  <a:pt x="8343" y="28718"/>
                </a:cubicBezTo>
                <a:cubicBezTo>
                  <a:pt x="7202" y="33182"/>
                  <a:pt x="12764" y="30723"/>
                  <a:pt x="12250" y="34799"/>
                </a:cubicBezTo>
                <a:cubicBezTo>
                  <a:pt x="11809" y="38252"/>
                  <a:pt x="6663" y="36551"/>
                  <a:pt x="5740" y="40883"/>
                </a:cubicBezTo>
                <a:cubicBezTo>
                  <a:pt x="4595" y="46275"/>
                  <a:pt x="10946" y="46088"/>
                  <a:pt x="10950" y="51019"/>
                </a:cubicBezTo>
                <a:cubicBezTo>
                  <a:pt x="10950" y="55400"/>
                  <a:pt x="6805" y="57803"/>
                  <a:pt x="6303" y="62510"/>
                </a:cubicBezTo>
                <a:cubicBezTo>
                  <a:pt x="5874" y="66570"/>
                  <a:pt x="7825" y="71166"/>
                  <a:pt x="6307" y="75125"/>
                </a:cubicBezTo>
                <a:cubicBezTo>
                  <a:pt x="5178" y="78073"/>
                  <a:pt x="1304" y="77568"/>
                  <a:pt x="543" y="80533"/>
                </a:cubicBezTo>
                <a:cubicBezTo>
                  <a:pt x="-1720" y="89382"/>
                  <a:pt x="3720" y="84701"/>
                  <a:pt x="5380" y="87290"/>
                </a:cubicBezTo>
                <a:cubicBezTo>
                  <a:pt x="8922" y="92823"/>
                  <a:pt x="1085" y="95577"/>
                  <a:pt x="361" y="99231"/>
                </a:cubicBezTo>
                <a:lnTo>
                  <a:pt x="361" y="99907"/>
                </a:lnTo>
                <a:cubicBezTo>
                  <a:pt x="259" y="104622"/>
                  <a:pt x="4239" y="103302"/>
                  <a:pt x="5384" y="106889"/>
                </a:cubicBezTo>
                <a:cubicBezTo>
                  <a:pt x="5591" y="107535"/>
                  <a:pt x="5481" y="109721"/>
                  <a:pt x="5016" y="110268"/>
                </a:cubicBezTo>
                <a:cubicBezTo>
                  <a:pt x="3939" y="111528"/>
                  <a:pt x="1061" y="111258"/>
                  <a:pt x="551" y="113648"/>
                </a:cubicBezTo>
                <a:cubicBezTo>
                  <a:pt x="336" y="114655"/>
                  <a:pt x="2000" y="118590"/>
                  <a:pt x="3158" y="122659"/>
                </a:cubicBezTo>
                <a:lnTo>
                  <a:pt x="464907" y="122548"/>
                </a:lnTo>
                <a:cubicBezTo>
                  <a:pt x="465029" y="115325"/>
                  <a:pt x="464713" y="107936"/>
                  <a:pt x="462673" y="104752"/>
                </a:cubicBezTo>
                <a:cubicBezTo>
                  <a:pt x="461207" y="102460"/>
                  <a:pt x="451734" y="94856"/>
                  <a:pt x="454115" y="89886"/>
                </a:cubicBezTo>
                <a:cubicBezTo>
                  <a:pt x="455066" y="87904"/>
                  <a:pt x="459272" y="89728"/>
                  <a:pt x="460252" y="87181"/>
                </a:cubicBezTo>
                <a:cubicBezTo>
                  <a:pt x="462207" y="82083"/>
                  <a:pt x="451504" y="78243"/>
                  <a:pt x="452067" y="72991"/>
                </a:cubicBezTo>
                <a:cubicBezTo>
                  <a:pt x="452921" y="64966"/>
                  <a:pt x="456726" y="66262"/>
                  <a:pt x="458944" y="61050"/>
                </a:cubicBezTo>
                <a:cubicBezTo>
                  <a:pt x="461074" y="56055"/>
                  <a:pt x="455410" y="52144"/>
                  <a:pt x="455406" y="48886"/>
                </a:cubicBezTo>
                <a:cubicBezTo>
                  <a:pt x="455406" y="48744"/>
                  <a:pt x="457766" y="47488"/>
                  <a:pt x="458009" y="46857"/>
                </a:cubicBezTo>
                <a:cubicBezTo>
                  <a:pt x="458653" y="45177"/>
                  <a:pt x="459725" y="29230"/>
                  <a:pt x="459309" y="27934"/>
                </a:cubicBezTo>
                <a:cubicBezTo>
                  <a:pt x="458564" y="25611"/>
                  <a:pt x="453722" y="27282"/>
                  <a:pt x="453726" y="21177"/>
                </a:cubicBezTo>
                <a:cubicBezTo>
                  <a:pt x="453726" y="18031"/>
                  <a:pt x="456070" y="17861"/>
                  <a:pt x="457074" y="15770"/>
                </a:cubicBezTo>
                <a:cubicBezTo>
                  <a:pt x="457361" y="15166"/>
                  <a:pt x="458244" y="7303"/>
                  <a:pt x="459301" y="0"/>
                </a:cubicBezTo>
                <a:lnTo>
                  <a:pt x="9453" y="108"/>
                </a:lnTo>
                <a:close/>
              </a:path>
            </a:pathLst>
          </a:custGeom>
          <a:solidFill>
            <a:srgbClr val="BBA28E">
              <a:alpha val="23920"/>
            </a:srgbClr>
          </a:solidFill>
          <a:ln>
            <a:noFill/>
          </a:ln>
          <a:effectLst>
            <a:outerShdw blurRad="38100" rotWithShape="0" algn="tl" dir="27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meline">
  <p:cSld name="TITLE_AND_TWO_COLUMNS_1_1">
    <p:spTree>
      <p:nvGrpSpPr>
        <p:cNvPr id="1258" name="Shape 1258"/>
        <p:cNvGrpSpPr/>
        <p:nvPr/>
      </p:nvGrpSpPr>
      <p:grpSpPr>
        <a:xfrm>
          <a:off x="0" y="0"/>
          <a:ext cx="0" cy="0"/>
          <a:chOff x="0" y="0"/>
          <a:chExt cx="0" cy="0"/>
        </a:xfrm>
      </p:grpSpPr>
      <p:sp>
        <p:nvSpPr>
          <p:cNvPr id="1259" name="Google Shape;1259;p10"/>
          <p:cNvSpPr txBox="1"/>
          <p:nvPr>
            <p:ph type="title"/>
          </p:nvPr>
        </p:nvSpPr>
        <p:spPr>
          <a:xfrm>
            <a:off x="507750" y="613663"/>
            <a:ext cx="11176500" cy="76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1260" name="Google Shape;1260;p10"/>
          <p:cNvSpPr txBox="1"/>
          <p:nvPr>
            <p:ph idx="1" type="body"/>
          </p:nvPr>
        </p:nvSpPr>
        <p:spPr>
          <a:xfrm>
            <a:off x="1160200" y="4128671"/>
            <a:ext cx="1998900" cy="15336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261" name="Google Shape;1261;p1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1262" name="Google Shape;1262;p10"/>
          <p:cNvSpPr txBox="1"/>
          <p:nvPr>
            <p:ph idx="2" type="subTitle"/>
          </p:nvPr>
        </p:nvSpPr>
        <p:spPr>
          <a:xfrm>
            <a:off x="1290996" y="3243650"/>
            <a:ext cx="12828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400">
                <a:latin typeface="WindSong"/>
                <a:ea typeface="WindSong"/>
                <a:cs typeface="WindSong"/>
                <a:sym typeface="WindSong"/>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263" name="Google Shape;1263;p10"/>
          <p:cNvSpPr txBox="1"/>
          <p:nvPr>
            <p:ph idx="3" type="body"/>
          </p:nvPr>
        </p:nvSpPr>
        <p:spPr>
          <a:xfrm>
            <a:off x="3164213" y="4128669"/>
            <a:ext cx="1998900" cy="15336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264" name="Google Shape;1264;p10"/>
          <p:cNvSpPr txBox="1"/>
          <p:nvPr>
            <p:ph idx="4" type="subTitle"/>
          </p:nvPr>
        </p:nvSpPr>
        <p:spPr>
          <a:xfrm>
            <a:off x="3358468" y="2552825"/>
            <a:ext cx="12483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400">
                <a:latin typeface="WindSong"/>
                <a:ea typeface="WindSong"/>
                <a:cs typeface="WindSong"/>
                <a:sym typeface="WindSong"/>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265" name="Google Shape;1265;p10"/>
          <p:cNvSpPr txBox="1"/>
          <p:nvPr>
            <p:ph idx="5" type="body"/>
          </p:nvPr>
        </p:nvSpPr>
        <p:spPr>
          <a:xfrm>
            <a:off x="5168227" y="4128696"/>
            <a:ext cx="1998900" cy="15336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266" name="Google Shape;1266;p10"/>
          <p:cNvSpPr txBox="1"/>
          <p:nvPr>
            <p:ph idx="6" type="subTitle"/>
          </p:nvPr>
        </p:nvSpPr>
        <p:spPr>
          <a:xfrm>
            <a:off x="5388196" y="3243650"/>
            <a:ext cx="15492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400">
                <a:latin typeface="WindSong"/>
                <a:ea typeface="WindSong"/>
                <a:cs typeface="WindSong"/>
                <a:sym typeface="WindSong"/>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267" name="Google Shape;1267;p10"/>
          <p:cNvSpPr txBox="1"/>
          <p:nvPr>
            <p:ph idx="7" type="body"/>
          </p:nvPr>
        </p:nvSpPr>
        <p:spPr>
          <a:xfrm>
            <a:off x="7172240" y="4128710"/>
            <a:ext cx="1998900" cy="15336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268" name="Google Shape;1268;p10"/>
          <p:cNvSpPr txBox="1"/>
          <p:nvPr>
            <p:ph idx="8" type="subTitle"/>
          </p:nvPr>
        </p:nvSpPr>
        <p:spPr>
          <a:xfrm>
            <a:off x="7515959" y="3242313"/>
            <a:ext cx="12828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400">
                <a:latin typeface="WindSong"/>
                <a:ea typeface="WindSong"/>
                <a:cs typeface="WindSong"/>
                <a:sym typeface="WindSong"/>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269" name="Google Shape;1269;p10"/>
          <p:cNvSpPr txBox="1"/>
          <p:nvPr>
            <p:ph idx="9" type="body"/>
          </p:nvPr>
        </p:nvSpPr>
        <p:spPr>
          <a:xfrm>
            <a:off x="9176254" y="4128650"/>
            <a:ext cx="1998900" cy="15336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270" name="Google Shape;1270;p10"/>
          <p:cNvSpPr txBox="1"/>
          <p:nvPr>
            <p:ph idx="13" type="subTitle"/>
          </p:nvPr>
        </p:nvSpPr>
        <p:spPr>
          <a:xfrm>
            <a:off x="9494647" y="3243650"/>
            <a:ext cx="12483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3400">
                <a:latin typeface="WindSong"/>
                <a:ea typeface="WindSong"/>
                <a:cs typeface="WindSong"/>
                <a:sym typeface="WindSong"/>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1271" name="Shape 1271"/>
        <p:cNvGrpSpPr/>
        <p:nvPr/>
      </p:nvGrpSpPr>
      <p:grpSpPr>
        <a:xfrm>
          <a:off x="0" y="0"/>
          <a:ext cx="0" cy="0"/>
          <a:chOff x="0" y="0"/>
          <a:chExt cx="0" cy="0"/>
        </a:xfrm>
      </p:grpSpPr>
      <p:sp>
        <p:nvSpPr>
          <p:cNvPr id="1272" name="Google Shape;1272;p11"/>
          <p:cNvSpPr txBox="1"/>
          <p:nvPr>
            <p:ph type="title"/>
          </p:nvPr>
        </p:nvSpPr>
        <p:spPr>
          <a:xfrm>
            <a:off x="415600" y="593367"/>
            <a:ext cx="11360700" cy="763500"/>
          </a:xfrm>
          <a:prstGeom prst="rect">
            <a:avLst/>
          </a:prstGeom>
        </p:spPr>
        <p:txBody>
          <a:bodyPr anchorCtr="0" anchor="t" bIns="121900" lIns="121900" spcFirstLastPara="1" rIns="121900" wrap="square" tIns="121900">
            <a:normAutofit/>
          </a:bodyPr>
          <a:lstStyle>
            <a:lvl1pPr lvl="0" algn="ctr">
              <a:spcBef>
                <a:spcPts val="0"/>
              </a:spcBef>
              <a:spcAft>
                <a:spcPts val="0"/>
              </a:spcAft>
              <a:buSzPts val="4500"/>
              <a:buNone/>
              <a:defRPr/>
            </a:lvl1pPr>
            <a:lvl2pPr lvl="1" algn="ctr">
              <a:spcBef>
                <a:spcPts val="0"/>
              </a:spcBef>
              <a:spcAft>
                <a:spcPts val="0"/>
              </a:spcAft>
              <a:buSzPts val="4500"/>
              <a:buNone/>
              <a:defRPr/>
            </a:lvl2pPr>
            <a:lvl3pPr lvl="2" algn="ctr">
              <a:spcBef>
                <a:spcPts val="0"/>
              </a:spcBef>
              <a:spcAft>
                <a:spcPts val="0"/>
              </a:spcAft>
              <a:buSzPts val="4500"/>
              <a:buNone/>
              <a:defRPr/>
            </a:lvl3pPr>
            <a:lvl4pPr lvl="3" algn="ctr">
              <a:spcBef>
                <a:spcPts val="0"/>
              </a:spcBef>
              <a:spcAft>
                <a:spcPts val="0"/>
              </a:spcAft>
              <a:buSzPts val="4500"/>
              <a:buNone/>
              <a:defRPr/>
            </a:lvl4pPr>
            <a:lvl5pPr lvl="4" algn="ctr">
              <a:spcBef>
                <a:spcPts val="0"/>
              </a:spcBef>
              <a:spcAft>
                <a:spcPts val="0"/>
              </a:spcAft>
              <a:buSzPts val="4500"/>
              <a:buNone/>
              <a:defRPr/>
            </a:lvl5pPr>
            <a:lvl6pPr lvl="5" algn="ctr">
              <a:spcBef>
                <a:spcPts val="0"/>
              </a:spcBef>
              <a:spcAft>
                <a:spcPts val="0"/>
              </a:spcAft>
              <a:buSzPts val="4500"/>
              <a:buNone/>
              <a:defRPr/>
            </a:lvl6pPr>
            <a:lvl7pPr lvl="6" algn="ctr">
              <a:spcBef>
                <a:spcPts val="0"/>
              </a:spcBef>
              <a:spcAft>
                <a:spcPts val="0"/>
              </a:spcAft>
              <a:buSzPts val="4500"/>
              <a:buNone/>
              <a:defRPr/>
            </a:lvl7pPr>
            <a:lvl8pPr lvl="7" algn="ctr">
              <a:spcBef>
                <a:spcPts val="0"/>
              </a:spcBef>
              <a:spcAft>
                <a:spcPts val="0"/>
              </a:spcAft>
              <a:buSzPts val="4500"/>
              <a:buNone/>
              <a:defRPr/>
            </a:lvl8pPr>
            <a:lvl9pPr lvl="8" algn="ctr">
              <a:spcBef>
                <a:spcPts val="0"/>
              </a:spcBef>
              <a:spcAft>
                <a:spcPts val="0"/>
              </a:spcAft>
              <a:buSzPts val="4500"/>
              <a:buNone/>
              <a:defRPr/>
            </a:lvl9pPr>
          </a:lstStyle>
          <a:p/>
        </p:txBody>
      </p:sp>
      <p:sp>
        <p:nvSpPr>
          <p:cNvPr id="1273" name="Google Shape;1273;p11"/>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p:cSld name="ONE_COLUMN_TEXT">
    <p:spTree>
      <p:nvGrpSpPr>
        <p:cNvPr id="1274" name="Shape 1274"/>
        <p:cNvGrpSpPr/>
        <p:nvPr/>
      </p:nvGrpSpPr>
      <p:grpSpPr>
        <a:xfrm>
          <a:off x="0" y="0"/>
          <a:ext cx="0" cy="0"/>
          <a:chOff x="0" y="0"/>
          <a:chExt cx="0" cy="0"/>
        </a:xfrm>
      </p:grpSpPr>
      <p:grpSp>
        <p:nvGrpSpPr>
          <p:cNvPr id="1275" name="Google Shape;1275;p12"/>
          <p:cNvGrpSpPr/>
          <p:nvPr/>
        </p:nvGrpSpPr>
        <p:grpSpPr>
          <a:xfrm>
            <a:off x="6725512" y="152412"/>
            <a:ext cx="1673477" cy="1673477"/>
            <a:chOff x="1315658" y="1560986"/>
            <a:chExt cx="1080220" cy="1080220"/>
          </a:xfrm>
        </p:grpSpPr>
        <p:sp>
          <p:nvSpPr>
            <p:cNvPr id="1276" name="Google Shape;1276;p12"/>
            <p:cNvSpPr/>
            <p:nvPr/>
          </p:nvSpPr>
          <p:spPr>
            <a:xfrm>
              <a:off x="1315658" y="1560986"/>
              <a:ext cx="1080220" cy="1080220"/>
            </a:xfrm>
            <a:custGeom>
              <a:rect b="b" l="l" r="r" t="t"/>
              <a:pathLst>
                <a:path extrusionOk="0" h="698042" w="698042">
                  <a:moveTo>
                    <a:pt x="0" y="0"/>
                  </a:moveTo>
                  <a:lnTo>
                    <a:pt x="698043" y="0"/>
                  </a:lnTo>
                  <a:lnTo>
                    <a:pt x="698043" y="698042"/>
                  </a:lnTo>
                  <a:lnTo>
                    <a:pt x="0" y="698042"/>
                  </a:lnTo>
                  <a:lnTo>
                    <a:pt x="0" y="0"/>
                  </a:lnTo>
                  <a:close/>
                </a:path>
              </a:pathLst>
            </a:custGeom>
            <a:solidFill>
              <a:schemeClr val="accent3"/>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77" name="Google Shape;1277;p12"/>
            <p:cNvGrpSpPr/>
            <p:nvPr/>
          </p:nvGrpSpPr>
          <p:grpSpPr>
            <a:xfrm>
              <a:off x="1376316" y="1620272"/>
              <a:ext cx="958201" cy="960937"/>
              <a:chOff x="970975" y="975229"/>
              <a:chExt cx="619553" cy="621322"/>
            </a:xfrm>
          </p:grpSpPr>
          <p:grpSp>
            <p:nvGrpSpPr>
              <p:cNvPr id="1278" name="Google Shape;1278;p12"/>
              <p:cNvGrpSpPr/>
              <p:nvPr/>
            </p:nvGrpSpPr>
            <p:grpSpPr>
              <a:xfrm>
                <a:off x="970975" y="975229"/>
                <a:ext cx="619553" cy="6015"/>
                <a:chOff x="970975" y="975229"/>
                <a:chExt cx="619553" cy="6015"/>
              </a:xfrm>
            </p:grpSpPr>
            <p:sp>
              <p:nvSpPr>
                <p:cNvPr id="1279" name="Google Shape;1279;p12"/>
                <p:cNvSpPr/>
                <p:nvPr/>
              </p:nvSpPr>
              <p:spPr>
                <a:xfrm>
                  <a:off x="970975" y="975229"/>
                  <a:ext cx="6011" cy="6015"/>
                </a:xfrm>
                <a:custGeom>
                  <a:rect b="b" l="l" r="r" t="t"/>
                  <a:pathLst>
                    <a:path extrusionOk="0" h="6015" w="6011">
                      <a:moveTo>
                        <a:pt x="0" y="3008"/>
                      </a:moveTo>
                      <a:cubicBezTo>
                        <a:pt x="0" y="1348"/>
                        <a:pt x="1344" y="0"/>
                        <a:pt x="3004" y="0"/>
                      </a:cubicBezTo>
                      <a:cubicBezTo>
                        <a:pt x="4667" y="0"/>
                        <a:pt x="6011" y="1348"/>
                        <a:pt x="6011" y="3008"/>
                      </a:cubicBezTo>
                      <a:cubicBezTo>
                        <a:pt x="6011" y="4667"/>
                        <a:pt x="4667"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0" name="Google Shape;1280;p12"/>
                <p:cNvSpPr/>
                <p:nvPr/>
              </p:nvSpPr>
              <p:spPr>
                <a:xfrm>
                  <a:off x="1339099" y="975229"/>
                  <a:ext cx="6011" cy="6015"/>
                </a:xfrm>
                <a:custGeom>
                  <a:rect b="b" l="l" r="r" t="t"/>
                  <a:pathLst>
                    <a:path extrusionOk="0" h="6015" w="6011">
                      <a:moveTo>
                        <a:pt x="0" y="3008"/>
                      </a:moveTo>
                      <a:cubicBezTo>
                        <a:pt x="0" y="1348"/>
                        <a:pt x="1344" y="0"/>
                        <a:pt x="3004" y="0"/>
                      </a:cubicBezTo>
                      <a:cubicBezTo>
                        <a:pt x="4667" y="0"/>
                        <a:pt x="6011" y="1348"/>
                        <a:pt x="6011" y="3008"/>
                      </a:cubicBezTo>
                      <a:cubicBezTo>
                        <a:pt x="6011" y="4667"/>
                        <a:pt x="4667"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1" name="Google Shape;1281;p12"/>
                <p:cNvSpPr/>
                <p:nvPr/>
              </p:nvSpPr>
              <p:spPr>
                <a:xfrm>
                  <a:off x="1155035" y="975229"/>
                  <a:ext cx="6015" cy="6015"/>
                </a:xfrm>
                <a:custGeom>
                  <a:rect b="b" l="l" r="r" t="t"/>
                  <a:pathLst>
                    <a:path extrusionOk="0" h="6015" w="6015">
                      <a:moveTo>
                        <a:pt x="0" y="3008"/>
                      </a:moveTo>
                      <a:cubicBezTo>
                        <a:pt x="0" y="1348"/>
                        <a:pt x="1348" y="0"/>
                        <a:pt x="3008" y="0"/>
                      </a:cubicBezTo>
                      <a:cubicBezTo>
                        <a:pt x="4668" y="0"/>
                        <a:pt x="6016" y="1348"/>
                        <a:pt x="6016" y="3008"/>
                      </a:cubicBezTo>
                      <a:cubicBezTo>
                        <a:pt x="6016"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2" name="Google Shape;1282;p12"/>
                <p:cNvSpPr/>
                <p:nvPr/>
              </p:nvSpPr>
              <p:spPr>
                <a:xfrm>
                  <a:off x="1523159" y="975229"/>
                  <a:ext cx="6015" cy="6015"/>
                </a:xfrm>
                <a:custGeom>
                  <a:rect b="b" l="l" r="r" t="t"/>
                  <a:pathLst>
                    <a:path extrusionOk="0" h="6015" w="6015">
                      <a:moveTo>
                        <a:pt x="0" y="3008"/>
                      </a:moveTo>
                      <a:cubicBezTo>
                        <a:pt x="0" y="1348"/>
                        <a:pt x="1348" y="0"/>
                        <a:pt x="3008" y="0"/>
                      </a:cubicBezTo>
                      <a:cubicBezTo>
                        <a:pt x="4667" y="0"/>
                        <a:pt x="6015" y="1348"/>
                        <a:pt x="6015" y="3008"/>
                      </a:cubicBezTo>
                      <a:cubicBezTo>
                        <a:pt x="6015"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3" name="Google Shape;1283;p12"/>
                <p:cNvSpPr/>
                <p:nvPr/>
              </p:nvSpPr>
              <p:spPr>
                <a:xfrm>
                  <a:off x="1032328" y="975229"/>
                  <a:ext cx="6011" cy="6015"/>
                </a:xfrm>
                <a:custGeom>
                  <a:rect b="b" l="l" r="r" t="t"/>
                  <a:pathLst>
                    <a:path extrusionOk="0" h="6015" w="6011">
                      <a:moveTo>
                        <a:pt x="0" y="3008"/>
                      </a:moveTo>
                      <a:cubicBezTo>
                        <a:pt x="0" y="1348"/>
                        <a:pt x="1344" y="0"/>
                        <a:pt x="3008" y="0"/>
                      </a:cubicBezTo>
                      <a:cubicBezTo>
                        <a:pt x="4667" y="0"/>
                        <a:pt x="6011" y="1348"/>
                        <a:pt x="6011" y="3008"/>
                      </a:cubicBezTo>
                      <a:cubicBezTo>
                        <a:pt x="6011" y="4667"/>
                        <a:pt x="4667" y="6016"/>
                        <a:pt x="3008"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4" name="Google Shape;1284;p12"/>
                <p:cNvSpPr/>
                <p:nvPr/>
              </p:nvSpPr>
              <p:spPr>
                <a:xfrm>
                  <a:off x="1400452" y="975229"/>
                  <a:ext cx="6011" cy="6015"/>
                </a:xfrm>
                <a:custGeom>
                  <a:rect b="b" l="l" r="r" t="t"/>
                  <a:pathLst>
                    <a:path extrusionOk="0" h="6015" w="6011">
                      <a:moveTo>
                        <a:pt x="0" y="3008"/>
                      </a:moveTo>
                      <a:cubicBezTo>
                        <a:pt x="0" y="1348"/>
                        <a:pt x="1344" y="0"/>
                        <a:pt x="3008" y="0"/>
                      </a:cubicBezTo>
                      <a:cubicBezTo>
                        <a:pt x="4668" y="0"/>
                        <a:pt x="6012" y="1348"/>
                        <a:pt x="6012" y="3008"/>
                      </a:cubicBezTo>
                      <a:cubicBezTo>
                        <a:pt x="6012" y="4667"/>
                        <a:pt x="4668" y="6016"/>
                        <a:pt x="3008"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5" name="Google Shape;1285;p12"/>
                <p:cNvSpPr/>
                <p:nvPr/>
              </p:nvSpPr>
              <p:spPr>
                <a:xfrm>
                  <a:off x="1216388" y="975229"/>
                  <a:ext cx="6015" cy="6015"/>
                </a:xfrm>
                <a:custGeom>
                  <a:rect b="b" l="l" r="r" t="t"/>
                  <a:pathLst>
                    <a:path extrusionOk="0" h="6015" w="6015">
                      <a:moveTo>
                        <a:pt x="0" y="3008"/>
                      </a:moveTo>
                      <a:cubicBezTo>
                        <a:pt x="0" y="1348"/>
                        <a:pt x="1348" y="0"/>
                        <a:pt x="3008" y="0"/>
                      </a:cubicBezTo>
                      <a:cubicBezTo>
                        <a:pt x="4668" y="0"/>
                        <a:pt x="6015" y="1348"/>
                        <a:pt x="6015" y="3008"/>
                      </a:cubicBezTo>
                      <a:cubicBezTo>
                        <a:pt x="6015"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6" name="Google Shape;1286;p12"/>
                <p:cNvSpPr/>
                <p:nvPr/>
              </p:nvSpPr>
              <p:spPr>
                <a:xfrm>
                  <a:off x="1584513" y="975229"/>
                  <a:ext cx="6015" cy="6015"/>
                </a:xfrm>
                <a:custGeom>
                  <a:rect b="b" l="l" r="r" t="t"/>
                  <a:pathLst>
                    <a:path extrusionOk="0" h="6015" w="6015">
                      <a:moveTo>
                        <a:pt x="0" y="3008"/>
                      </a:moveTo>
                      <a:cubicBezTo>
                        <a:pt x="0" y="1348"/>
                        <a:pt x="1348" y="0"/>
                        <a:pt x="3008" y="0"/>
                      </a:cubicBezTo>
                      <a:cubicBezTo>
                        <a:pt x="4667" y="0"/>
                        <a:pt x="6015" y="1348"/>
                        <a:pt x="6015" y="3008"/>
                      </a:cubicBezTo>
                      <a:cubicBezTo>
                        <a:pt x="6015"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7" name="Google Shape;1287;p12"/>
                <p:cNvSpPr/>
                <p:nvPr/>
              </p:nvSpPr>
              <p:spPr>
                <a:xfrm>
                  <a:off x="1093681" y="975229"/>
                  <a:ext cx="6011" cy="6015"/>
                </a:xfrm>
                <a:custGeom>
                  <a:rect b="b" l="l" r="r" t="t"/>
                  <a:pathLst>
                    <a:path extrusionOk="0" h="6015" w="6011">
                      <a:moveTo>
                        <a:pt x="0" y="3008"/>
                      </a:moveTo>
                      <a:cubicBezTo>
                        <a:pt x="0" y="1348"/>
                        <a:pt x="1348" y="0"/>
                        <a:pt x="3008" y="0"/>
                      </a:cubicBezTo>
                      <a:cubicBezTo>
                        <a:pt x="4667" y="0"/>
                        <a:pt x="6011" y="1348"/>
                        <a:pt x="6011" y="3008"/>
                      </a:cubicBezTo>
                      <a:cubicBezTo>
                        <a:pt x="6011"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8" name="Google Shape;1288;p12"/>
                <p:cNvSpPr/>
                <p:nvPr/>
              </p:nvSpPr>
              <p:spPr>
                <a:xfrm>
                  <a:off x="1461806" y="975229"/>
                  <a:ext cx="6011" cy="6015"/>
                </a:xfrm>
                <a:custGeom>
                  <a:rect b="b" l="l" r="r" t="t"/>
                  <a:pathLst>
                    <a:path extrusionOk="0" h="6015" w="6011">
                      <a:moveTo>
                        <a:pt x="0" y="3008"/>
                      </a:moveTo>
                      <a:cubicBezTo>
                        <a:pt x="0" y="1348"/>
                        <a:pt x="1348" y="0"/>
                        <a:pt x="3008" y="0"/>
                      </a:cubicBezTo>
                      <a:cubicBezTo>
                        <a:pt x="4668" y="0"/>
                        <a:pt x="6012" y="1348"/>
                        <a:pt x="6012" y="3008"/>
                      </a:cubicBezTo>
                      <a:cubicBezTo>
                        <a:pt x="6012"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89" name="Google Shape;1289;p12"/>
                <p:cNvSpPr/>
                <p:nvPr/>
              </p:nvSpPr>
              <p:spPr>
                <a:xfrm>
                  <a:off x="1277746" y="975229"/>
                  <a:ext cx="6011" cy="6015"/>
                </a:xfrm>
                <a:custGeom>
                  <a:rect b="b" l="l" r="r" t="t"/>
                  <a:pathLst>
                    <a:path extrusionOk="0" h="6015" w="6011">
                      <a:moveTo>
                        <a:pt x="0" y="3008"/>
                      </a:moveTo>
                      <a:cubicBezTo>
                        <a:pt x="0" y="1348"/>
                        <a:pt x="1344" y="0"/>
                        <a:pt x="3004" y="0"/>
                      </a:cubicBezTo>
                      <a:cubicBezTo>
                        <a:pt x="4663" y="0"/>
                        <a:pt x="6011" y="1348"/>
                        <a:pt x="6011" y="3008"/>
                      </a:cubicBezTo>
                      <a:cubicBezTo>
                        <a:pt x="6011" y="4667"/>
                        <a:pt x="4663"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290" name="Google Shape;1290;p12"/>
              <p:cNvGrpSpPr/>
              <p:nvPr/>
            </p:nvGrpSpPr>
            <p:grpSpPr>
              <a:xfrm>
                <a:off x="970975" y="1326837"/>
                <a:ext cx="619553" cy="6011"/>
                <a:chOff x="970975" y="1326837"/>
                <a:chExt cx="619553" cy="6011"/>
              </a:xfrm>
            </p:grpSpPr>
            <p:sp>
              <p:nvSpPr>
                <p:cNvPr id="1291" name="Google Shape;1291;p12"/>
                <p:cNvSpPr/>
                <p:nvPr/>
              </p:nvSpPr>
              <p:spPr>
                <a:xfrm>
                  <a:off x="970975" y="132683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2" name="Google Shape;1292;p12"/>
                <p:cNvSpPr/>
                <p:nvPr/>
              </p:nvSpPr>
              <p:spPr>
                <a:xfrm>
                  <a:off x="1339099" y="132683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3" name="Google Shape;1293;p12"/>
                <p:cNvSpPr/>
                <p:nvPr/>
              </p:nvSpPr>
              <p:spPr>
                <a:xfrm>
                  <a:off x="1155035" y="1326837"/>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4" name="Google Shape;1294;p12"/>
                <p:cNvSpPr/>
                <p:nvPr/>
              </p:nvSpPr>
              <p:spPr>
                <a:xfrm>
                  <a:off x="1523159" y="132683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5" name="Google Shape;1295;p12"/>
                <p:cNvSpPr/>
                <p:nvPr/>
              </p:nvSpPr>
              <p:spPr>
                <a:xfrm>
                  <a:off x="1032328" y="1326837"/>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6" name="Google Shape;1296;p12"/>
                <p:cNvSpPr/>
                <p:nvPr/>
              </p:nvSpPr>
              <p:spPr>
                <a:xfrm>
                  <a:off x="1400452" y="1326837"/>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7" name="Google Shape;1297;p12"/>
                <p:cNvSpPr/>
                <p:nvPr/>
              </p:nvSpPr>
              <p:spPr>
                <a:xfrm>
                  <a:off x="1216388" y="1326837"/>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8" name="Google Shape;1298;p12"/>
                <p:cNvSpPr/>
                <p:nvPr/>
              </p:nvSpPr>
              <p:spPr>
                <a:xfrm>
                  <a:off x="1584513" y="132683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99" name="Google Shape;1299;p12"/>
                <p:cNvSpPr/>
                <p:nvPr/>
              </p:nvSpPr>
              <p:spPr>
                <a:xfrm>
                  <a:off x="1093681" y="1326837"/>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0" name="Google Shape;1300;p12"/>
                <p:cNvSpPr/>
                <p:nvPr/>
              </p:nvSpPr>
              <p:spPr>
                <a:xfrm>
                  <a:off x="1461806" y="1326837"/>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1" name="Google Shape;1301;p12"/>
                <p:cNvSpPr/>
                <p:nvPr/>
              </p:nvSpPr>
              <p:spPr>
                <a:xfrm>
                  <a:off x="1277746" y="1326837"/>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02" name="Google Shape;1302;p12"/>
              <p:cNvGrpSpPr/>
              <p:nvPr/>
            </p:nvGrpSpPr>
            <p:grpSpPr>
              <a:xfrm>
                <a:off x="970975" y="1151035"/>
                <a:ext cx="619553" cy="6011"/>
                <a:chOff x="970975" y="1151035"/>
                <a:chExt cx="619553" cy="6011"/>
              </a:xfrm>
            </p:grpSpPr>
            <p:sp>
              <p:nvSpPr>
                <p:cNvPr id="1303" name="Google Shape;1303;p12"/>
                <p:cNvSpPr/>
                <p:nvPr/>
              </p:nvSpPr>
              <p:spPr>
                <a:xfrm>
                  <a:off x="970975" y="115103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4" name="Google Shape;1304;p12"/>
                <p:cNvSpPr/>
                <p:nvPr/>
              </p:nvSpPr>
              <p:spPr>
                <a:xfrm>
                  <a:off x="1339099" y="115103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5" name="Google Shape;1305;p12"/>
                <p:cNvSpPr/>
                <p:nvPr/>
              </p:nvSpPr>
              <p:spPr>
                <a:xfrm>
                  <a:off x="1155035" y="1151035"/>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6" name="Google Shape;1306;p12"/>
                <p:cNvSpPr/>
                <p:nvPr/>
              </p:nvSpPr>
              <p:spPr>
                <a:xfrm>
                  <a:off x="1523159" y="115103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7" name="Google Shape;1307;p12"/>
                <p:cNvSpPr/>
                <p:nvPr/>
              </p:nvSpPr>
              <p:spPr>
                <a:xfrm>
                  <a:off x="1032328" y="1151035"/>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8" name="Google Shape;1308;p12"/>
                <p:cNvSpPr/>
                <p:nvPr/>
              </p:nvSpPr>
              <p:spPr>
                <a:xfrm>
                  <a:off x="1400452" y="1151035"/>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09" name="Google Shape;1309;p12"/>
                <p:cNvSpPr/>
                <p:nvPr/>
              </p:nvSpPr>
              <p:spPr>
                <a:xfrm>
                  <a:off x="1216388" y="1151035"/>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0" name="Google Shape;1310;p12"/>
                <p:cNvSpPr/>
                <p:nvPr/>
              </p:nvSpPr>
              <p:spPr>
                <a:xfrm>
                  <a:off x="1584513" y="115103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1" name="Google Shape;1311;p12"/>
                <p:cNvSpPr/>
                <p:nvPr/>
              </p:nvSpPr>
              <p:spPr>
                <a:xfrm>
                  <a:off x="1093681" y="1151035"/>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2" name="Google Shape;1312;p12"/>
                <p:cNvSpPr/>
                <p:nvPr/>
              </p:nvSpPr>
              <p:spPr>
                <a:xfrm>
                  <a:off x="1461806" y="1151035"/>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3" name="Google Shape;1313;p12"/>
                <p:cNvSpPr/>
                <p:nvPr/>
              </p:nvSpPr>
              <p:spPr>
                <a:xfrm>
                  <a:off x="1277746" y="1151035"/>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14" name="Google Shape;1314;p12"/>
              <p:cNvGrpSpPr/>
              <p:nvPr/>
            </p:nvGrpSpPr>
            <p:grpSpPr>
              <a:xfrm>
                <a:off x="970975" y="1502639"/>
                <a:ext cx="619553" cy="6011"/>
                <a:chOff x="970975" y="1502639"/>
                <a:chExt cx="619553" cy="6011"/>
              </a:xfrm>
            </p:grpSpPr>
            <p:sp>
              <p:nvSpPr>
                <p:cNvPr id="1315" name="Google Shape;1315;p12"/>
                <p:cNvSpPr/>
                <p:nvPr/>
              </p:nvSpPr>
              <p:spPr>
                <a:xfrm>
                  <a:off x="970975" y="150263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6" name="Google Shape;1316;p12"/>
                <p:cNvSpPr/>
                <p:nvPr/>
              </p:nvSpPr>
              <p:spPr>
                <a:xfrm>
                  <a:off x="1339099" y="150263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7" name="Google Shape;1317;p12"/>
                <p:cNvSpPr/>
                <p:nvPr/>
              </p:nvSpPr>
              <p:spPr>
                <a:xfrm>
                  <a:off x="1155035" y="1502639"/>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8" name="Google Shape;1318;p12"/>
                <p:cNvSpPr/>
                <p:nvPr/>
              </p:nvSpPr>
              <p:spPr>
                <a:xfrm>
                  <a:off x="1523159" y="150263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9" name="Google Shape;1319;p12"/>
                <p:cNvSpPr/>
                <p:nvPr/>
              </p:nvSpPr>
              <p:spPr>
                <a:xfrm>
                  <a:off x="1032328" y="1502639"/>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0" name="Google Shape;1320;p12"/>
                <p:cNvSpPr/>
                <p:nvPr/>
              </p:nvSpPr>
              <p:spPr>
                <a:xfrm>
                  <a:off x="1400452" y="1502639"/>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1" name="Google Shape;1321;p12"/>
                <p:cNvSpPr/>
                <p:nvPr/>
              </p:nvSpPr>
              <p:spPr>
                <a:xfrm>
                  <a:off x="1216388" y="1502639"/>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2" name="Google Shape;1322;p12"/>
                <p:cNvSpPr/>
                <p:nvPr/>
              </p:nvSpPr>
              <p:spPr>
                <a:xfrm>
                  <a:off x="1584513" y="150263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3" name="Google Shape;1323;p12"/>
                <p:cNvSpPr/>
                <p:nvPr/>
              </p:nvSpPr>
              <p:spPr>
                <a:xfrm>
                  <a:off x="1093681" y="1502639"/>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4" name="Google Shape;1324;p12"/>
                <p:cNvSpPr/>
                <p:nvPr/>
              </p:nvSpPr>
              <p:spPr>
                <a:xfrm>
                  <a:off x="1461806" y="1502639"/>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5" name="Google Shape;1325;p12"/>
                <p:cNvSpPr/>
                <p:nvPr/>
              </p:nvSpPr>
              <p:spPr>
                <a:xfrm>
                  <a:off x="1277746" y="1502639"/>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26" name="Google Shape;1326;p12"/>
              <p:cNvGrpSpPr/>
              <p:nvPr/>
            </p:nvGrpSpPr>
            <p:grpSpPr>
              <a:xfrm>
                <a:off x="970975" y="1063134"/>
                <a:ext cx="619553" cy="6011"/>
                <a:chOff x="970975" y="1063134"/>
                <a:chExt cx="619553" cy="6011"/>
              </a:xfrm>
            </p:grpSpPr>
            <p:sp>
              <p:nvSpPr>
                <p:cNvPr id="1327" name="Google Shape;1327;p12"/>
                <p:cNvSpPr/>
                <p:nvPr/>
              </p:nvSpPr>
              <p:spPr>
                <a:xfrm>
                  <a:off x="970975" y="106313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8" name="Google Shape;1328;p12"/>
                <p:cNvSpPr/>
                <p:nvPr/>
              </p:nvSpPr>
              <p:spPr>
                <a:xfrm>
                  <a:off x="1339099" y="106313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9" name="Google Shape;1329;p12"/>
                <p:cNvSpPr/>
                <p:nvPr/>
              </p:nvSpPr>
              <p:spPr>
                <a:xfrm>
                  <a:off x="1155035" y="1063134"/>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0" name="Google Shape;1330;p12"/>
                <p:cNvSpPr/>
                <p:nvPr/>
              </p:nvSpPr>
              <p:spPr>
                <a:xfrm>
                  <a:off x="1523159" y="106313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1" name="Google Shape;1331;p12"/>
                <p:cNvSpPr/>
                <p:nvPr/>
              </p:nvSpPr>
              <p:spPr>
                <a:xfrm>
                  <a:off x="1032328" y="1063134"/>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2" name="Google Shape;1332;p12"/>
                <p:cNvSpPr/>
                <p:nvPr/>
              </p:nvSpPr>
              <p:spPr>
                <a:xfrm>
                  <a:off x="1400452" y="1063134"/>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3" name="Google Shape;1333;p12"/>
                <p:cNvSpPr/>
                <p:nvPr/>
              </p:nvSpPr>
              <p:spPr>
                <a:xfrm>
                  <a:off x="1216388" y="1063134"/>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4" name="Google Shape;1334;p12"/>
                <p:cNvSpPr/>
                <p:nvPr/>
              </p:nvSpPr>
              <p:spPr>
                <a:xfrm>
                  <a:off x="1584513" y="106313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5" name="Google Shape;1335;p12"/>
                <p:cNvSpPr/>
                <p:nvPr/>
              </p:nvSpPr>
              <p:spPr>
                <a:xfrm>
                  <a:off x="1093681" y="1063134"/>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6" name="Google Shape;1336;p12"/>
                <p:cNvSpPr/>
                <p:nvPr/>
              </p:nvSpPr>
              <p:spPr>
                <a:xfrm>
                  <a:off x="1461806" y="1063134"/>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7" name="Google Shape;1337;p12"/>
                <p:cNvSpPr/>
                <p:nvPr/>
              </p:nvSpPr>
              <p:spPr>
                <a:xfrm>
                  <a:off x="1277746" y="1063134"/>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38" name="Google Shape;1338;p12"/>
              <p:cNvGrpSpPr/>
              <p:nvPr/>
            </p:nvGrpSpPr>
            <p:grpSpPr>
              <a:xfrm>
                <a:off x="970975" y="1414738"/>
                <a:ext cx="619553" cy="6011"/>
                <a:chOff x="970975" y="1414738"/>
                <a:chExt cx="619553" cy="6011"/>
              </a:xfrm>
            </p:grpSpPr>
            <p:sp>
              <p:nvSpPr>
                <p:cNvPr id="1339" name="Google Shape;1339;p12"/>
                <p:cNvSpPr/>
                <p:nvPr/>
              </p:nvSpPr>
              <p:spPr>
                <a:xfrm>
                  <a:off x="970975" y="1414738"/>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0" name="Google Shape;1340;p12"/>
                <p:cNvSpPr/>
                <p:nvPr/>
              </p:nvSpPr>
              <p:spPr>
                <a:xfrm>
                  <a:off x="1339099" y="1414738"/>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1" name="Google Shape;1341;p12"/>
                <p:cNvSpPr/>
                <p:nvPr/>
              </p:nvSpPr>
              <p:spPr>
                <a:xfrm>
                  <a:off x="1155035" y="1414738"/>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2" name="Google Shape;1342;p12"/>
                <p:cNvSpPr/>
                <p:nvPr/>
              </p:nvSpPr>
              <p:spPr>
                <a:xfrm>
                  <a:off x="1523159" y="1414738"/>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3" name="Google Shape;1343;p12"/>
                <p:cNvSpPr/>
                <p:nvPr/>
              </p:nvSpPr>
              <p:spPr>
                <a:xfrm>
                  <a:off x="1032328" y="1414738"/>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4" name="Google Shape;1344;p12"/>
                <p:cNvSpPr/>
                <p:nvPr/>
              </p:nvSpPr>
              <p:spPr>
                <a:xfrm>
                  <a:off x="1400452" y="1414738"/>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5" name="Google Shape;1345;p12"/>
                <p:cNvSpPr/>
                <p:nvPr/>
              </p:nvSpPr>
              <p:spPr>
                <a:xfrm>
                  <a:off x="1216388" y="1414738"/>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6" name="Google Shape;1346;p12"/>
                <p:cNvSpPr/>
                <p:nvPr/>
              </p:nvSpPr>
              <p:spPr>
                <a:xfrm>
                  <a:off x="1584513" y="1414738"/>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7" name="Google Shape;1347;p12"/>
                <p:cNvSpPr/>
                <p:nvPr/>
              </p:nvSpPr>
              <p:spPr>
                <a:xfrm>
                  <a:off x="1093681" y="1414738"/>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8" name="Google Shape;1348;p12"/>
                <p:cNvSpPr/>
                <p:nvPr/>
              </p:nvSpPr>
              <p:spPr>
                <a:xfrm>
                  <a:off x="1461806" y="1414738"/>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9" name="Google Shape;1349;p12"/>
                <p:cNvSpPr/>
                <p:nvPr/>
              </p:nvSpPr>
              <p:spPr>
                <a:xfrm>
                  <a:off x="1277746" y="1414738"/>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50" name="Google Shape;1350;p12"/>
              <p:cNvGrpSpPr/>
              <p:nvPr/>
            </p:nvGrpSpPr>
            <p:grpSpPr>
              <a:xfrm>
                <a:off x="970975" y="1238936"/>
                <a:ext cx="619553" cy="6011"/>
                <a:chOff x="970975" y="1238936"/>
                <a:chExt cx="619553" cy="6011"/>
              </a:xfrm>
            </p:grpSpPr>
            <p:sp>
              <p:nvSpPr>
                <p:cNvPr id="1351" name="Google Shape;1351;p12"/>
                <p:cNvSpPr/>
                <p:nvPr/>
              </p:nvSpPr>
              <p:spPr>
                <a:xfrm>
                  <a:off x="970975" y="123893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2" name="Google Shape;1352;p12"/>
                <p:cNvSpPr/>
                <p:nvPr/>
              </p:nvSpPr>
              <p:spPr>
                <a:xfrm>
                  <a:off x="1339099" y="123893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3" name="Google Shape;1353;p12"/>
                <p:cNvSpPr/>
                <p:nvPr/>
              </p:nvSpPr>
              <p:spPr>
                <a:xfrm>
                  <a:off x="1155035" y="1238936"/>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4" name="Google Shape;1354;p12"/>
                <p:cNvSpPr/>
                <p:nvPr/>
              </p:nvSpPr>
              <p:spPr>
                <a:xfrm>
                  <a:off x="1523159" y="123893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5" name="Google Shape;1355;p12"/>
                <p:cNvSpPr/>
                <p:nvPr/>
              </p:nvSpPr>
              <p:spPr>
                <a:xfrm>
                  <a:off x="1032328" y="1238936"/>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7"/>
                        <a:pt x="4667"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6" name="Google Shape;1356;p12"/>
                <p:cNvSpPr/>
                <p:nvPr/>
              </p:nvSpPr>
              <p:spPr>
                <a:xfrm>
                  <a:off x="1400452" y="1238936"/>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7"/>
                        <a:pt x="4668"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7" name="Google Shape;1357;p12"/>
                <p:cNvSpPr/>
                <p:nvPr/>
              </p:nvSpPr>
              <p:spPr>
                <a:xfrm>
                  <a:off x="1216388" y="1238936"/>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8" name="Google Shape;1358;p12"/>
                <p:cNvSpPr/>
                <p:nvPr/>
              </p:nvSpPr>
              <p:spPr>
                <a:xfrm>
                  <a:off x="1584513" y="123893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9" name="Google Shape;1359;p12"/>
                <p:cNvSpPr/>
                <p:nvPr/>
              </p:nvSpPr>
              <p:spPr>
                <a:xfrm>
                  <a:off x="1093681" y="1238936"/>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0" name="Google Shape;1360;p12"/>
                <p:cNvSpPr/>
                <p:nvPr/>
              </p:nvSpPr>
              <p:spPr>
                <a:xfrm>
                  <a:off x="1461806" y="1238936"/>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1" name="Google Shape;1361;p12"/>
                <p:cNvSpPr/>
                <p:nvPr/>
              </p:nvSpPr>
              <p:spPr>
                <a:xfrm>
                  <a:off x="1277746" y="1238936"/>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7"/>
                        <a:pt x="4663"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62" name="Google Shape;1362;p12"/>
              <p:cNvGrpSpPr/>
              <p:nvPr/>
            </p:nvGrpSpPr>
            <p:grpSpPr>
              <a:xfrm>
                <a:off x="970975" y="1590540"/>
                <a:ext cx="619553" cy="6011"/>
                <a:chOff x="970975" y="1590540"/>
                <a:chExt cx="619553" cy="6011"/>
              </a:xfrm>
            </p:grpSpPr>
            <p:sp>
              <p:nvSpPr>
                <p:cNvPr id="1363" name="Google Shape;1363;p12"/>
                <p:cNvSpPr/>
                <p:nvPr/>
              </p:nvSpPr>
              <p:spPr>
                <a:xfrm>
                  <a:off x="970975" y="1590540"/>
                  <a:ext cx="6011" cy="6011"/>
                </a:xfrm>
                <a:custGeom>
                  <a:rect b="b" l="l" r="r" t="t"/>
                  <a:pathLst>
                    <a:path extrusionOk="0" h="6011" w="6011">
                      <a:moveTo>
                        <a:pt x="0" y="3008"/>
                      </a:moveTo>
                      <a:cubicBezTo>
                        <a:pt x="0" y="1348"/>
                        <a:pt x="1344" y="0"/>
                        <a:pt x="3004" y="0"/>
                      </a:cubicBezTo>
                      <a:cubicBezTo>
                        <a:pt x="4667" y="0"/>
                        <a:pt x="6011" y="1348"/>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4" name="Google Shape;1364;p12"/>
                <p:cNvSpPr/>
                <p:nvPr/>
              </p:nvSpPr>
              <p:spPr>
                <a:xfrm>
                  <a:off x="1339099" y="1590540"/>
                  <a:ext cx="6011" cy="6011"/>
                </a:xfrm>
                <a:custGeom>
                  <a:rect b="b" l="l" r="r" t="t"/>
                  <a:pathLst>
                    <a:path extrusionOk="0" h="6011" w="6011">
                      <a:moveTo>
                        <a:pt x="0" y="3008"/>
                      </a:moveTo>
                      <a:cubicBezTo>
                        <a:pt x="0" y="1348"/>
                        <a:pt x="1344" y="0"/>
                        <a:pt x="3004" y="0"/>
                      </a:cubicBezTo>
                      <a:cubicBezTo>
                        <a:pt x="4667" y="0"/>
                        <a:pt x="6011" y="1348"/>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5" name="Google Shape;1365;p12"/>
                <p:cNvSpPr/>
                <p:nvPr/>
              </p:nvSpPr>
              <p:spPr>
                <a:xfrm>
                  <a:off x="1155035" y="1590540"/>
                  <a:ext cx="6015" cy="6011"/>
                </a:xfrm>
                <a:custGeom>
                  <a:rect b="b" l="l" r="r" t="t"/>
                  <a:pathLst>
                    <a:path extrusionOk="0" h="6011" w="6015">
                      <a:moveTo>
                        <a:pt x="0" y="3008"/>
                      </a:moveTo>
                      <a:cubicBezTo>
                        <a:pt x="0" y="1348"/>
                        <a:pt x="1348" y="0"/>
                        <a:pt x="3008" y="0"/>
                      </a:cubicBezTo>
                      <a:cubicBezTo>
                        <a:pt x="4668" y="0"/>
                        <a:pt x="6016" y="1348"/>
                        <a:pt x="6016" y="3008"/>
                      </a:cubicBezTo>
                      <a:cubicBezTo>
                        <a:pt x="6016"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6" name="Google Shape;1366;p12"/>
                <p:cNvSpPr/>
                <p:nvPr/>
              </p:nvSpPr>
              <p:spPr>
                <a:xfrm>
                  <a:off x="1523159" y="1590540"/>
                  <a:ext cx="6015" cy="6011"/>
                </a:xfrm>
                <a:custGeom>
                  <a:rect b="b" l="l" r="r" t="t"/>
                  <a:pathLst>
                    <a:path extrusionOk="0" h="6011" w="6015">
                      <a:moveTo>
                        <a:pt x="0" y="3008"/>
                      </a:moveTo>
                      <a:cubicBezTo>
                        <a:pt x="0" y="1348"/>
                        <a:pt x="1348" y="0"/>
                        <a:pt x="3008" y="0"/>
                      </a:cubicBezTo>
                      <a:cubicBezTo>
                        <a:pt x="4667" y="0"/>
                        <a:pt x="6015" y="1348"/>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7" name="Google Shape;1367;p12"/>
                <p:cNvSpPr/>
                <p:nvPr/>
              </p:nvSpPr>
              <p:spPr>
                <a:xfrm>
                  <a:off x="1032328" y="1590540"/>
                  <a:ext cx="6011" cy="6011"/>
                </a:xfrm>
                <a:custGeom>
                  <a:rect b="b" l="l" r="r" t="t"/>
                  <a:pathLst>
                    <a:path extrusionOk="0" h="6011" w="6011">
                      <a:moveTo>
                        <a:pt x="0" y="3008"/>
                      </a:moveTo>
                      <a:cubicBezTo>
                        <a:pt x="0" y="1348"/>
                        <a:pt x="1344" y="0"/>
                        <a:pt x="3008" y="0"/>
                      </a:cubicBezTo>
                      <a:cubicBezTo>
                        <a:pt x="4667" y="0"/>
                        <a:pt x="6011" y="1348"/>
                        <a:pt x="6011" y="3008"/>
                      </a:cubicBezTo>
                      <a:cubicBezTo>
                        <a:pt x="6011" y="4668"/>
                        <a:pt x="4667"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8" name="Google Shape;1368;p12"/>
                <p:cNvSpPr/>
                <p:nvPr/>
              </p:nvSpPr>
              <p:spPr>
                <a:xfrm>
                  <a:off x="1400452" y="1590540"/>
                  <a:ext cx="6011" cy="6011"/>
                </a:xfrm>
                <a:custGeom>
                  <a:rect b="b" l="l" r="r" t="t"/>
                  <a:pathLst>
                    <a:path extrusionOk="0" h="6011" w="6011">
                      <a:moveTo>
                        <a:pt x="0" y="3008"/>
                      </a:moveTo>
                      <a:cubicBezTo>
                        <a:pt x="0" y="1348"/>
                        <a:pt x="1344" y="0"/>
                        <a:pt x="3008" y="0"/>
                      </a:cubicBezTo>
                      <a:cubicBezTo>
                        <a:pt x="4668" y="0"/>
                        <a:pt x="6012" y="1348"/>
                        <a:pt x="6012" y="3008"/>
                      </a:cubicBezTo>
                      <a:cubicBezTo>
                        <a:pt x="6012" y="4668"/>
                        <a:pt x="4668"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9" name="Google Shape;1369;p12"/>
                <p:cNvSpPr/>
                <p:nvPr/>
              </p:nvSpPr>
              <p:spPr>
                <a:xfrm>
                  <a:off x="1216388" y="1590540"/>
                  <a:ext cx="6015" cy="6011"/>
                </a:xfrm>
                <a:custGeom>
                  <a:rect b="b" l="l" r="r" t="t"/>
                  <a:pathLst>
                    <a:path extrusionOk="0" h="6011" w="6015">
                      <a:moveTo>
                        <a:pt x="0" y="3008"/>
                      </a:moveTo>
                      <a:cubicBezTo>
                        <a:pt x="0" y="1348"/>
                        <a:pt x="1348" y="0"/>
                        <a:pt x="3008" y="0"/>
                      </a:cubicBezTo>
                      <a:cubicBezTo>
                        <a:pt x="4668" y="0"/>
                        <a:pt x="6015" y="1348"/>
                        <a:pt x="6015" y="3008"/>
                      </a:cubicBezTo>
                      <a:cubicBezTo>
                        <a:pt x="6015"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0" name="Google Shape;1370;p12"/>
                <p:cNvSpPr/>
                <p:nvPr/>
              </p:nvSpPr>
              <p:spPr>
                <a:xfrm>
                  <a:off x="1584513" y="1590540"/>
                  <a:ext cx="6015" cy="6011"/>
                </a:xfrm>
                <a:custGeom>
                  <a:rect b="b" l="l" r="r" t="t"/>
                  <a:pathLst>
                    <a:path extrusionOk="0" h="6011" w="6015">
                      <a:moveTo>
                        <a:pt x="0" y="3008"/>
                      </a:moveTo>
                      <a:cubicBezTo>
                        <a:pt x="0" y="1348"/>
                        <a:pt x="1348" y="0"/>
                        <a:pt x="3008" y="0"/>
                      </a:cubicBezTo>
                      <a:cubicBezTo>
                        <a:pt x="4667" y="0"/>
                        <a:pt x="6015" y="1348"/>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1" name="Google Shape;1371;p12"/>
                <p:cNvSpPr/>
                <p:nvPr/>
              </p:nvSpPr>
              <p:spPr>
                <a:xfrm>
                  <a:off x="1093681" y="1590540"/>
                  <a:ext cx="6011" cy="6011"/>
                </a:xfrm>
                <a:custGeom>
                  <a:rect b="b" l="l" r="r" t="t"/>
                  <a:pathLst>
                    <a:path extrusionOk="0" h="6011" w="6011">
                      <a:moveTo>
                        <a:pt x="0" y="3008"/>
                      </a:moveTo>
                      <a:cubicBezTo>
                        <a:pt x="0" y="1348"/>
                        <a:pt x="1348" y="0"/>
                        <a:pt x="3008" y="0"/>
                      </a:cubicBezTo>
                      <a:cubicBezTo>
                        <a:pt x="4667" y="0"/>
                        <a:pt x="6011" y="1348"/>
                        <a:pt x="6011" y="3008"/>
                      </a:cubicBezTo>
                      <a:cubicBezTo>
                        <a:pt x="6011"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2" name="Google Shape;1372;p12"/>
                <p:cNvSpPr/>
                <p:nvPr/>
              </p:nvSpPr>
              <p:spPr>
                <a:xfrm>
                  <a:off x="1461806" y="1590540"/>
                  <a:ext cx="6011" cy="6011"/>
                </a:xfrm>
                <a:custGeom>
                  <a:rect b="b" l="l" r="r" t="t"/>
                  <a:pathLst>
                    <a:path extrusionOk="0" h="6011" w="6011">
                      <a:moveTo>
                        <a:pt x="0" y="3008"/>
                      </a:moveTo>
                      <a:cubicBezTo>
                        <a:pt x="0" y="1348"/>
                        <a:pt x="1348" y="0"/>
                        <a:pt x="3008" y="0"/>
                      </a:cubicBezTo>
                      <a:cubicBezTo>
                        <a:pt x="4668" y="0"/>
                        <a:pt x="6012" y="1348"/>
                        <a:pt x="6012" y="3008"/>
                      </a:cubicBezTo>
                      <a:cubicBezTo>
                        <a:pt x="6012"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3" name="Google Shape;1373;p12"/>
                <p:cNvSpPr/>
                <p:nvPr/>
              </p:nvSpPr>
              <p:spPr>
                <a:xfrm>
                  <a:off x="1277746" y="1590540"/>
                  <a:ext cx="6011" cy="6011"/>
                </a:xfrm>
                <a:custGeom>
                  <a:rect b="b" l="l" r="r" t="t"/>
                  <a:pathLst>
                    <a:path extrusionOk="0" h="6011" w="6011">
                      <a:moveTo>
                        <a:pt x="0" y="3008"/>
                      </a:moveTo>
                      <a:cubicBezTo>
                        <a:pt x="0" y="1348"/>
                        <a:pt x="1344" y="0"/>
                        <a:pt x="3004" y="0"/>
                      </a:cubicBezTo>
                      <a:cubicBezTo>
                        <a:pt x="4663" y="0"/>
                        <a:pt x="6011" y="1348"/>
                        <a:pt x="6011" y="3008"/>
                      </a:cubicBezTo>
                      <a:cubicBezTo>
                        <a:pt x="6011" y="4668"/>
                        <a:pt x="4663"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74" name="Google Shape;1374;p12"/>
              <p:cNvGrpSpPr/>
              <p:nvPr/>
            </p:nvGrpSpPr>
            <p:grpSpPr>
              <a:xfrm>
                <a:off x="970975" y="1019184"/>
                <a:ext cx="619553" cy="6011"/>
                <a:chOff x="970975" y="1019184"/>
                <a:chExt cx="619553" cy="6011"/>
              </a:xfrm>
            </p:grpSpPr>
            <p:sp>
              <p:nvSpPr>
                <p:cNvPr id="1375" name="Google Shape;1375;p12"/>
                <p:cNvSpPr/>
                <p:nvPr/>
              </p:nvSpPr>
              <p:spPr>
                <a:xfrm>
                  <a:off x="970975" y="101918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6" name="Google Shape;1376;p12"/>
                <p:cNvSpPr/>
                <p:nvPr/>
              </p:nvSpPr>
              <p:spPr>
                <a:xfrm>
                  <a:off x="1339099" y="101918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7" name="Google Shape;1377;p12"/>
                <p:cNvSpPr/>
                <p:nvPr/>
              </p:nvSpPr>
              <p:spPr>
                <a:xfrm>
                  <a:off x="1155035" y="1019184"/>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8" name="Google Shape;1378;p12"/>
                <p:cNvSpPr/>
                <p:nvPr/>
              </p:nvSpPr>
              <p:spPr>
                <a:xfrm>
                  <a:off x="1523159" y="101918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9" name="Google Shape;1379;p12"/>
                <p:cNvSpPr/>
                <p:nvPr/>
              </p:nvSpPr>
              <p:spPr>
                <a:xfrm>
                  <a:off x="1032328" y="1019184"/>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0" name="Google Shape;1380;p12"/>
                <p:cNvSpPr/>
                <p:nvPr/>
              </p:nvSpPr>
              <p:spPr>
                <a:xfrm>
                  <a:off x="1400452" y="1019184"/>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1" name="Google Shape;1381;p12"/>
                <p:cNvSpPr/>
                <p:nvPr/>
              </p:nvSpPr>
              <p:spPr>
                <a:xfrm>
                  <a:off x="1216388" y="1019184"/>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2" name="Google Shape;1382;p12"/>
                <p:cNvSpPr/>
                <p:nvPr/>
              </p:nvSpPr>
              <p:spPr>
                <a:xfrm>
                  <a:off x="1584513" y="101918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3" name="Google Shape;1383;p12"/>
                <p:cNvSpPr/>
                <p:nvPr/>
              </p:nvSpPr>
              <p:spPr>
                <a:xfrm>
                  <a:off x="1093681" y="1019184"/>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4" name="Google Shape;1384;p12"/>
                <p:cNvSpPr/>
                <p:nvPr/>
              </p:nvSpPr>
              <p:spPr>
                <a:xfrm>
                  <a:off x="1461806" y="1019184"/>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5" name="Google Shape;1385;p12"/>
                <p:cNvSpPr/>
                <p:nvPr/>
              </p:nvSpPr>
              <p:spPr>
                <a:xfrm>
                  <a:off x="1277746" y="1019184"/>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86" name="Google Shape;1386;p12"/>
              <p:cNvGrpSpPr/>
              <p:nvPr/>
            </p:nvGrpSpPr>
            <p:grpSpPr>
              <a:xfrm>
                <a:off x="970975" y="1370788"/>
                <a:ext cx="619553" cy="6011"/>
                <a:chOff x="970975" y="1370788"/>
                <a:chExt cx="619553" cy="6011"/>
              </a:xfrm>
            </p:grpSpPr>
            <p:sp>
              <p:nvSpPr>
                <p:cNvPr id="1387" name="Google Shape;1387;p12"/>
                <p:cNvSpPr/>
                <p:nvPr/>
              </p:nvSpPr>
              <p:spPr>
                <a:xfrm>
                  <a:off x="970975" y="1370788"/>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8" name="Google Shape;1388;p12"/>
                <p:cNvSpPr/>
                <p:nvPr/>
              </p:nvSpPr>
              <p:spPr>
                <a:xfrm>
                  <a:off x="1339099" y="1370788"/>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9" name="Google Shape;1389;p12"/>
                <p:cNvSpPr/>
                <p:nvPr/>
              </p:nvSpPr>
              <p:spPr>
                <a:xfrm>
                  <a:off x="1155035" y="1370788"/>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0" name="Google Shape;1390;p12"/>
                <p:cNvSpPr/>
                <p:nvPr/>
              </p:nvSpPr>
              <p:spPr>
                <a:xfrm>
                  <a:off x="1523159" y="1370788"/>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1" name="Google Shape;1391;p12"/>
                <p:cNvSpPr/>
                <p:nvPr/>
              </p:nvSpPr>
              <p:spPr>
                <a:xfrm>
                  <a:off x="1032328" y="1370788"/>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2" name="Google Shape;1392;p12"/>
                <p:cNvSpPr/>
                <p:nvPr/>
              </p:nvSpPr>
              <p:spPr>
                <a:xfrm>
                  <a:off x="1400452" y="1370788"/>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3" name="Google Shape;1393;p12"/>
                <p:cNvSpPr/>
                <p:nvPr/>
              </p:nvSpPr>
              <p:spPr>
                <a:xfrm>
                  <a:off x="1216388" y="1370788"/>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4" name="Google Shape;1394;p12"/>
                <p:cNvSpPr/>
                <p:nvPr/>
              </p:nvSpPr>
              <p:spPr>
                <a:xfrm>
                  <a:off x="1584513" y="1370788"/>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5" name="Google Shape;1395;p12"/>
                <p:cNvSpPr/>
                <p:nvPr/>
              </p:nvSpPr>
              <p:spPr>
                <a:xfrm>
                  <a:off x="1093681" y="1370788"/>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6" name="Google Shape;1396;p12"/>
                <p:cNvSpPr/>
                <p:nvPr/>
              </p:nvSpPr>
              <p:spPr>
                <a:xfrm>
                  <a:off x="1461806" y="1370788"/>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7" name="Google Shape;1397;p12"/>
                <p:cNvSpPr/>
                <p:nvPr/>
              </p:nvSpPr>
              <p:spPr>
                <a:xfrm>
                  <a:off x="1277746" y="1370788"/>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398" name="Google Shape;1398;p12"/>
              <p:cNvGrpSpPr/>
              <p:nvPr/>
            </p:nvGrpSpPr>
            <p:grpSpPr>
              <a:xfrm>
                <a:off x="970975" y="1194986"/>
                <a:ext cx="619553" cy="6011"/>
                <a:chOff x="970975" y="1194986"/>
                <a:chExt cx="619553" cy="6011"/>
              </a:xfrm>
            </p:grpSpPr>
            <p:sp>
              <p:nvSpPr>
                <p:cNvPr id="1399" name="Google Shape;1399;p12"/>
                <p:cNvSpPr/>
                <p:nvPr/>
              </p:nvSpPr>
              <p:spPr>
                <a:xfrm>
                  <a:off x="970975" y="119498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0" name="Google Shape;1400;p12"/>
                <p:cNvSpPr/>
                <p:nvPr/>
              </p:nvSpPr>
              <p:spPr>
                <a:xfrm>
                  <a:off x="1339099" y="119498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1" name="Google Shape;1401;p12"/>
                <p:cNvSpPr/>
                <p:nvPr/>
              </p:nvSpPr>
              <p:spPr>
                <a:xfrm>
                  <a:off x="1155035" y="1194986"/>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2" name="Google Shape;1402;p12"/>
                <p:cNvSpPr/>
                <p:nvPr/>
              </p:nvSpPr>
              <p:spPr>
                <a:xfrm>
                  <a:off x="1523159" y="119498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3" name="Google Shape;1403;p12"/>
                <p:cNvSpPr/>
                <p:nvPr/>
              </p:nvSpPr>
              <p:spPr>
                <a:xfrm>
                  <a:off x="1032328" y="1194986"/>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7"/>
                        <a:pt x="4667"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4" name="Google Shape;1404;p12"/>
                <p:cNvSpPr/>
                <p:nvPr/>
              </p:nvSpPr>
              <p:spPr>
                <a:xfrm>
                  <a:off x="1400452" y="1194986"/>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7"/>
                        <a:pt x="4668"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5" name="Google Shape;1405;p12"/>
                <p:cNvSpPr/>
                <p:nvPr/>
              </p:nvSpPr>
              <p:spPr>
                <a:xfrm>
                  <a:off x="1216388" y="1194986"/>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6" name="Google Shape;1406;p12"/>
                <p:cNvSpPr/>
                <p:nvPr/>
              </p:nvSpPr>
              <p:spPr>
                <a:xfrm>
                  <a:off x="1584513" y="119498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7" name="Google Shape;1407;p12"/>
                <p:cNvSpPr/>
                <p:nvPr/>
              </p:nvSpPr>
              <p:spPr>
                <a:xfrm>
                  <a:off x="1093681" y="1194986"/>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8" name="Google Shape;1408;p12"/>
                <p:cNvSpPr/>
                <p:nvPr/>
              </p:nvSpPr>
              <p:spPr>
                <a:xfrm>
                  <a:off x="1461806" y="1194986"/>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9" name="Google Shape;1409;p12"/>
                <p:cNvSpPr/>
                <p:nvPr/>
              </p:nvSpPr>
              <p:spPr>
                <a:xfrm>
                  <a:off x="1277746" y="1194986"/>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7"/>
                        <a:pt x="4663"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10" name="Google Shape;1410;p12"/>
              <p:cNvGrpSpPr/>
              <p:nvPr/>
            </p:nvGrpSpPr>
            <p:grpSpPr>
              <a:xfrm>
                <a:off x="970975" y="1546590"/>
                <a:ext cx="619553" cy="6011"/>
                <a:chOff x="970975" y="1546590"/>
                <a:chExt cx="619553" cy="6011"/>
              </a:xfrm>
            </p:grpSpPr>
            <p:sp>
              <p:nvSpPr>
                <p:cNvPr id="1411" name="Google Shape;1411;p12"/>
                <p:cNvSpPr/>
                <p:nvPr/>
              </p:nvSpPr>
              <p:spPr>
                <a:xfrm>
                  <a:off x="970975" y="1546590"/>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2" name="Google Shape;1412;p12"/>
                <p:cNvSpPr/>
                <p:nvPr/>
              </p:nvSpPr>
              <p:spPr>
                <a:xfrm>
                  <a:off x="1339099" y="1546590"/>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3" name="Google Shape;1413;p12"/>
                <p:cNvSpPr/>
                <p:nvPr/>
              </p:nvSpPr>
              <p:spPr>
                <a:xfrm>
                  <a:off x="1155035" y="1546590"/>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4" name="Google Shape;1414;p12"/>
                <p:cNvSpPr/>
                <p:nvPr/>
              </p:nvSpPr>
              <p:spPr>
                <a:xfrm>
                  <a:off x="1523159" y="1546590"/>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5" name="Google Shape;1415;p12"/>
                <p:cNvSpPr/>
                <p:nvPr/>
              </p:nvSpPr>
              <p:spPr>
                <a:xfrm>
                  <a:off x="1032328" y="1546590"/>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8"/>
                        <a:pt x="4667"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6" name="Google Shape;1416;p12"/>
                <p:cNvSpPr/>
                <p:nvPr/>
              </p:nvSpPr>
              <p:spPr>
                <a:xfrm>
                  <a:off x="1400452" y="1546590"/>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8"/>
                        <a:pt x="4668"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7" name="Google Shape;1417;p12"/>
                <p:cNvSpPr/>
                <p:nvPr/>
              </p:nvSpPr>
              <p:spPr>
                <a:xfrm>
                  <a:off x="1216388" y="1546590"/>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8" name="Google Shape;1418;p12"/>
                <p:cNvSpPr/>
                <p:nvPr/>
              </p:nvSpPr>
              <p:spPr>
                <a:xfrm>
                  <a:off x="1584513" y="1546590"/>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9" name="Google Shape;1419;p12"/>
                <p:cNvSpPr/>
                <p:nvPr/>
              </p:nvSpPr>
              <p:spPr>
                <a:xfrm>
                  <a:off x="1093681" y="1546590"/>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0" name="Google Shape;1420;p12"/>
                <p:cNvSpPr/>
                <p:nvPr/>
              </p:nvSpPr>
              <p:spPr>
                <a:xfrm>
                  <a:off x="1461806" y="1546590"/>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1" name="Google Shape;1421;p12"/>
                <p:cNvSpPr/>
                <p:nvPr/>
              </p:nvSpPr>
              <p:spPr>
                <a:xfrm>
                  <a:off x="1277746" y="1546590"/>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8"/>
                        <a:pt x="4663"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22" name="Google Shape;1422;p12"/>
              <p:cNvGrpSpPr/>
              <p:nvPr/>
            </p:nvGrpSpPr>
            <p:grpSpPr>
              <a:xfrm>
                <a:off x="970975" y="1107085"/>
                <a:ext cx="619553" cy="6011"/>
                <a:chOff x="970975" y="1107085"/>
                <a:chExt cx="619553" cy="6011"/>
              </a:xfrm>
            </p:grpSpPr>
            <p:sp>
              <p:nvSpPr>
                <p:cNvPr id="1423" name="Google Shape;1423;p12"/>
                <p:cNvSpPr/>
                <p:nvPr/>
              </p:nvSpPr>
              <p:spPr>
                <a:xfrm>
                  <a:off x="970975" y="110708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4" name="Google Shape;1424;p12"/>
                <p:cNvSpPr/>
                <p:nvPr/>
              </p:nvSpPr>
              <p:spPr>
                <a:xfrm>
                  <a:off x="1339099" y="110708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5" name="Google Shape;1425;p12"/>
                <p:cNvSpPr/>
                <p:nvPr/>
              </p:nvSpPr>
              <p:spPr>
                <a:xfrm>
                  <a:off x="1155035" y="1107085"/>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6" name="Google Shape;1426;p12"/>
                <p:cNvSpPr/>
                <p:nvPr/>
              </p:nvSpPr>
              <p:spPr>
                <a:xfrm>
                  <a:off x="1523159" y="110708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7" name="Google Shape;1427;p12"/>
                <p:cNvSpPr/>
                <p:nvPr/>
              </p:nvSpPr>
              <p:spPr>
                <a:xfrm>
                  <a:off x="1032328" y="1107085"/>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8" name="Google Shape;1428;p12"/>
                <p:cNvSpPr/>
                <p:nvPr/>
              </p:nvSpPr>
              <p:spPr>
                <a:xfrm>
                  <a:off x="1400452" y="1107085"/>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9" name="Google Shape;1429;p12"/>
                <p:cNvSpPr/>
                <p:nvPr/>
              </p:nvSpPr>
              <p:spPr>
                <a:xfrm>
                  <a:off x="1216388" y="1107085"/>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0" name="Google Shape;1430;p12"/>
                <p:cNvSpPr/>
                <p:nvPr/>
              </p:nvSpPr>
              <p:spPr>
                <a:xfrm>
                  <a:off x="1584513" y="110708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1" name="Google Shape;1431;p12"/>
                <p:cNvSpPr/>
                <p:nvPr/>
              </p:nvSpPr>
              <p:spPr>
                <a:xfrm>
                  <a:off x="1093681" y="1107085"/>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2" name="Google Shape;1432;p12"/>
                <p:cNvSpPr/>
                <p:nvPr/>
              </p:nvSpPr>
              <p:spPr>
                <a:xfrm>
                  <a:off x="1461806" y="1107085"/>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3" name="Google Shape;1433;p12"/>
                <p:cNvSpPr/>
                <p:nvPr/>
              </p:nvSpPr>
              <p:spPr>
                <a:xfrm>
                  <a:off x="1277746" y="1107085"/>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34" name="Google Shape;1434;p12"/>
              <p:cNvGrpSpPr/>
              <p:nvPr/>
            </p:nvGrpSpPr>
            <p:grpSpPr>
              <a:xfrm>
                <a:off x="970975" y="1458689"/>
                <a:ext cx="619553" cy="6011"/>
                <a:chOff x="970975" y="1458689"/>
                <a:chExt cx="619553" cy="6011"/>
              </a:xfrm>
            </p:grpSpPr>
            <p:sp>
              <p:nvSpPr>
                <p:cNvPr id="1435" name="Google Shape;1435;p12"/>
                <p:cNvSpPr/>
                <p:nvPr/>
              </p:nvSpPr>
              <p:spPr>
                <a:xfrm>
                  <a:off x="970975" y="145868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6" name="Google Shape;1436;p12"/>
                <p:cNvSpPr/>
                <p:nvPr/>
              </p:nvSpPr>
              <p:spPr>
                <a:xfrm>
                  <a:off x="1339099" y="145868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7" name="Google Shape;1437;p12"/>
                <p:cNvSpPr/>
                <p:nvPr/>
              </p:nvSpPr>
              <p:spPr>
                <a:xfrm>
                  <a:off x="1155035" y="1458689"/>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8" name="Google Shape;1438;p12"/>
                <p:cNvSpPr/>
                <p:nvPr/>
              </p:nvSpPr>
              <p:spPr>
                <a:xfrm>
                  <a:off x="1523159" y="145868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9" name="Google Shape;1439;p12"/>
                <p:cNvSpPr/>
                <p:nvPr/>
              </p:nvSpPr>
              <p:spPr>
                <a:xfrm>
                  <a:off x="1032328" y="1458689"/>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0" name="Google Shape;1440;p12"/>
                <p:cNvSpPr/>
                <p:nvPr/>
              </p:nvSpPr>
              <p:spPr>
                <a:xfrm>
                  <a:off x="1400452" y="1458689"/>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1" name="Google Shape;1441;p12"/>
                <p:cNvSpPr/>
                <p:nvPr/>
              </p:nvSpPr>
              <p:spPr>
                <a:xfrm>
                  <a:off x="1216388" y="1458689"/>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2" name="Google Shape;1442;p12"/>
                <p:cNvSpPr/>
                <p:nvPr/>
              </p:nvSpPr>
              <p:spPr>
                <a:xfrm>
                  <a:off x="1584513" y="145868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3" name="Google Shape;1443;p12"/>
                <p:cNvSpPr/>
                <p:nvPr/>
              </p:nvSpPr>
              <p:spPr>
                <a:xfrm>
                  <a:off x="1093681" y="1458689"/>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4" name="Google Shape;1444;p12"/>
                <p:cNvSpPr/>
                <p:nvPr/>
              </p:nvSpPr>
              <p:spPr>
                <a:xfrm>
                  <a:off x="1461806" y="1458689"/>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5" name="Google Shape;1445;p12"/>
                <p:cNvSpPr/>
                <p:nvPr/>
              </p:nvSpPr>
              <p:spPr>
                <a:xfrm>
                  <a:off x="1277746" y="1458689"/>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46" name="Google Shape;1446;p12"/>
              <p:cNvGrpSpPr/>
              <p:nvPr/>
            </p:nvGrpSpPr>
            <p:grpSpPr>
              <a:xfrm>
                <a:off x="970975" y="1282887"/>
                <a:ext cx="619553" cy="6011"/>
                <a:chOff x="970975" y="1282887"/>
                <a:chExt cx="619553" cy="6011"/>
              </a:xfrm>
            </p:grpSpPr>
            <p:sp>
              <p:nvSpPr>
                <p:cNvPr id="1447" name="Google Shape;1447;p12"/>
                <p:cNvSpPr/>
                <p:nvPr/>
              </p:nvSpPr>
              <p:spPr>
                <a:xfrm>
                  <a:off x="970975" y="128288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8" name="Google Shape;1448;p12"/>
                <p:cNvSpPr/>
                <p:nvPr/>
              </p:nvSpPr>
              <p:spPr>
                <a:xfrm>
                  <a:off x="1339099" y="128288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9" name="Google Shape;1449;p12"/>
                <p:cNvSpPr/>
                <p:nvPr/>
              </p:nvSpPr>
              <p:spPr>
                <a:xfrm>
                  <a:off x="1155035" y="1282887"/>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0" name="Google Shape;1450;p12"/>
                <p:cNvSpPr/>
                <p:nvPr/>
              </p:nvSpPr>
              <p:spPr>
                <a:xfrm>
                  <a:off x="1523159" y="128288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1" name="Google Shape;1451;p12"/>
                <p:cNvSpPr/>
                <p:nvPr/>
              </p:nvSpPr>
              <p:spPr>
                <a:xfrm>
                  <a:off x="1032328" y="1282887"/>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2" name="Google Shape;1452;p12"/>
                <p:cNvSpPr/>
                <p:nvPr/>
              </p:nvSpPr>
              <p:spPr>
                <a:xfrm>
                  <a:off x="1400452" y="1282887"/>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3" name="Google Shape;1453;p12"/>
                <p:cNvSpPr/>
                <p:nvPr/>
              </p:nvSpPr>
              <p:spPr>
                <a:xfrm>
                  <a:off x="1216388" y="1282887"/>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4" name="Google Shape;1454;p12"/>
                <p:cNvSpPr/>
                <p:nvPr/>
              </p:nvSpPr>
              <p:spPr>
                <a:xfrm>
                  <a:off x="1584513" y="128288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5" name="Google Shape;1455;p12"/>
                <p:cNvSpPr/>
                <p:nvPr/>
              </p:nvSpPr>
              <p:spPr>
                <a:xfrm>
                  <a:off x="1093681" y="1282887"/>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6" name="Google Shape;1456;p12"/>
                <p:cNvSpPr/>
                <p:nvPr/>
              </p:nvSpPr>
              <p:spPr>
                <a:xfrm>
                  <a:off x="1461806" y="1282887"/>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7" name="Google Shape;1457;p12"/>
                <p:cNvSpPr/>
                <p:nvPr/>
              </p:nvSpPr>
              <p:spPr>
                <a:xfrm>
                  <a:off x="1277746" y="1282887"/>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458" name="Google Shape;1458;p12"/>
          <p:cNvGrpSpPr/>
          <p:nvPr/>
        </p:nvGrpSpPr>
        <p:grpSpPr>
          <a:xfrm>
            <a:off x="7449644" y="221348"/>
            <a:ext cx="225207" cy="225217"/>
            <a:chOff x="2611906" y="2263504"/>
            <a:chExt cx="155788" cy="155784"/>
          </a:xfrm>
        </p:grpSpPr>
        <p:sp>
          <p:nvSpPr>
            <p:cNvPr id="1459" name="Google Shape;1459;p12"/>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lt2"/>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460" name="Google Shape;1460;p12"/>
            <p:cNvGrpSpPr/>
            <p:nvPr/>
          </p:nvGrpSpPr>
          <p:grpSpPr>
            <a:xfrm>
              <a:off x="2611951" y="2265537"/>
              <a:ext cx="155743" cy="153751"/>
              <a:chOff x="2611951" y="2265537"/>
              <a:chExt cx="155743" cy="153751"/>
            </a:xfrm>
          </p:grpSpPr>
          <p:sp>
            <p:nvSpPr>
              <p:cNvPr id="1461" name="Google Shape;1461;p12"/>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2" name="Google Shape;1462;p12"/>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63" name="Google Shape;1463;p12"/>
            <p:cNvGrpSpPr/>
            <p:nvPr/>
          </p:nvGrpSpPr>
          <p:grpSpPr>
            <a:xfrm>
              <a:off x="2613008" y="2263792"/>
              <a:ext cx="133689" cy="128228"/>
              <a:chOff x="2613008" y="2263792"/>
              <a:chExt cx="133689" cy="128228"/>
            </a:xfrm>
          </p:grpSpPr>
          <p:sp>
            <p:nvSpPr>
              <p:cNvPr id="1464" name="Google Shape;1464;p12"/>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5" name="Google Shape;1465;p12"/>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466" name="Google Shape;1466;p12"/>
          <p:cNvSpPr/>
          <p:nvPr/>
        </p:nvSpPr>
        <p:spPr>
          <a:xfrm>
            <a:off x="772400" y="717475"/>
            <a:ext cx="6661915" cy="4511167"/>
          </a:xfrm>
          <a:custGeom>
            <a:rect b="b" l="l" r="r" t="t"/>
            <a:pathLst>
              <a:path extrusionOk="0" h="695095" w="574303">
                <a:moveTo>
                  <a:pt x="0" y="0"/>
                </a:moveTo>
                <a:lnTo>
                  <a:pt x="574303" y="0"/>
                </a:lnTo>
                <a:lnTo>
                  <a:pt x="574303" y="695095"/>
                </a:lnTo>
                <a:lnTo>
                  <a:pt x="0" y="695095"/>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7" name="Google Shape;1467;p12"/>
          <p:cNvSpPr/>
          <p:nvPr/>
        </p:nvSpPr>
        <p:spPr>
          <a:xfrm>
            <a:off x="7979377" y="1079373"/>
            <a:ext cx="3577908" cy="4330442"/>
          </a:xfrm>
          <a:custGeom>
            <a:rect b="b" l="l" r="r" t="t"/>
            <a:pathLst>
              <a:path extrusionOk="0" h="695095" w="574303">
                <a:moveTo>
                  <a:pt x="0" y="0"/>
                </a:moveTo>
                <a:lnTo>
                  <a:pt x="574303" y="0"/>
                </a:lnTo>
                <a:lnTo>
                  <a:pt x="574303" y="695095"/>
                </a:lnTo>
                <a:lnTo>
                  <a:pt x="0" y="695095"/>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8" name="Google Shape;1468;p12"/>
          <p:cNvSpPr txBox="1"/>
          <p:nvPr>
            <p:ph type="title"/>
          </p:nvPr>
        </p:nvSpPr>
        <p:spPr>
          <a:xfrm>
            <a:off x="1082604" y="1231750"/>
            <a:ext cx="6003900" cy="1007700"/>
          </a:xfrm>
          <a:prstGeom prst="rect">
            <a:avLst/>
          </a:prstGeom>
        </p:spPr>
        <p:txBody>
          <a:bodyPr anchorCtr="0" anchor="b" bIns="121900" lIns="121900" spcFirstLastPara="1" rIns="121900" wrap="square" tIns="121900">
            <a:normAutofit/>
          </a:bodyPr>
          <a:lstStyle>
            <a:lvl1pPr lvl="0">
              <a:spcBef>
                <a:spcPts val="0"/>
              </a:spcBef>
              <a:spcAft>
                <a:spcPts val="0"/>
              </a:spcAft>
              <a:buSzPts val="3200"/>
              <a:buNone/>
              <a:defRPr sz="5000"/>
            </a:lvl1pPr>
            <a:lvl2pPr lvl="1">
              <a:spcBef>
                <a:spcPts val="0"/>
              </a:spcBef>
              <a:spcAft>
                <a:spcPts val="0"/>
              </a:spcAft>
              <a:buSzPts val="3200"/>
              <a:buNone/>
              <a:defRPr sz="3200"/>
            </a:lvl2pPr>
            <a:lvl3pPr lvl="2">
              <a:spcBef>
                <a:spcPts val="0"/>
              </a:spcBef>
              <a:spcAft>
                <a:spcPts val="0"/>
              </a:spcAft>
              <a:buSzPts val="3200"/>
              <a:buNone/>
              <a:defRPr sz="3200"/>
            </a:lvl3pPr>
            <a:lvl4pPr lvl="3">
              <a:spcBef>
                <a:spcPts val="0"/>
              </a:spcBef>
              <a:spcAft>
                <a:spcPts val="0"/>
              </a:spcAft>
              <a:buSzPts val="3200"/>
              <a:buNone/>
              <a:defRPr sz="3200"/>
            </a:lvl4pPr>
            <a:lvl5pPr lvl="4">
              <a:spcBef>
                <a:spcPts val="0"/>
              </a:spcBef>
              <a:spcAft>
                <a:spcPts val="0"/>
              </a:spcAft>
              <a:buSzPts val="3200"/>
              <a:buNone/>
              <a:defRPr sz="3200"/>
            </a:lvl5pPr>
            <a:lvl6pPr lvl="5">
              <a:spcBef>
                <a:spcPts val="0"/>
              </a:spcBef>
              <a:spcAft>
                <a:spcPts val="0"/>
              </a:spcAft>
              <a:buSzPts val="3200"/>
              <a:buNone/>
              <a:defRPr sz="3200"/>
            </a:lvl6pPr>
            <a:lvl7pPr lvl="6">
              <a:spcBef>
                <a:spcPts val="0"/>
              </a:spcBef>
              <a:spcAft>
                <a:spcPts val="0"/>
              </a:spcAft>
              <a:buSzPts val="3200"/>
              <a:buNone/>
              <a:defRPr sz="3200"/>
            </a:lvl7pPr>
            <a:lvl8pPr lvl="7">
              <a:spcBef>
                <a:spcPts val="0"/>
              </a:spcBef>
              <a:spcAft>
                <a:spcPts val="0"/>
              </a:spcAft>
              <a:buSzPts val="3200"/>
              <a:buNone/>
              <a:defRPr sz="3200"/>
            </a:lvl8pPr>
            <a:lvl9pPr lvl="8">
              <a:spcBef>
                <a:spcPts val="0"/>
              </a:spcBef>
              <a:spcAft>
                <a:spcPts val="0"/>
              </a:spcAft>
              <a:buSzPts val="3200"/>
              <a:buNone/>
              <a:defRPr sz="3200"/>
            </a:lvl9pPr>
          </a:lstStyle>
          <a:p/>
        </p:txBody>
      </p:sp>
      <p:sp>
        <p:nvSpPr>
          <p:cNvPr id="1469" name="Google Shape;1469;p12"/>
          <p:cNvSpPr txBox="1"/>
          <p:nvPr>
            <p:ph idx="1" type="body"/>
          </p:nvPr>
        </p:nvSpPr>
        <p:spPr>
          <a:xfrm>
            <a:off x="1082600" y="2488600"/>
            <a:ext cx="4166400" cy="1813800"/>
          </a:xfrm>
          <a:prstGeom prst="rect">
            <a:avLst/>
          </a:prstGeom>
        </p:spPr>
        <p:txBody>
          <a:bodyPr anchorCtr="0" anchor="t" bIns="121900" lIns="121900" spcFirstLastPara="1" rIns="121900" wrap="square" tIns="121900">
            <a:normAutofit/>
          </a:bodyPr>
          <a:lstStyle>
            <a:lvl1pPr indent="-317500" lvl="0" marL="457200">
              <a:spcBef>
                <a:spcPts val="0"/>
              </a:spcBef>
              <a:spcAft>
                <a:spcPts val="0"/>
              </a:spcAft>
              <a:buSzPts val="1400"/>
              <a:buChar char="●"/>
              <a:defRPr/>
            </a:lvl1pPr>
            <a:lvl2pPr indent="-317500" lvl="1" marL="914400">
              <a:spcBef>
                <a:spcPts val="0"/>
              </a:spcBef>
              <a:spcAft>
                <a:spcPts val="0"/>
              </a:spcAft>
              <a:buSzPts val="1400"/>
              <a:buChar char="○"/>
              <a:defRPr/>
            </a:lvl2pPr>
            <a:lvl3pPr indent="-317500" lvl="2" marL="1371600">
              <a:spcBef>
                <a:spcPts val="0"/>
              </a:spcBef>
              <a:spcAft>
                <a:spcPts val="0"/>
              </a:spcAft>
              <a:buSzPts val="1400"/>
              <a:buChar char="■"/>
              <a:defRPr/>
            </a:lvl3pPr>
            <a:lvl4pPr indent="-317500" lvl="3" marL="1828800">
              <a:spcBef>
                <a:spcPts val="0"/>
              </a:spcBef>
              <a:spcAft>
                <a:spcPts val="0"/>
              </a:spcAft>
              <a:buSzPts val="1400"/>
              <a:buChar char="●"/>
              <a:defRPr/>
            </a:lvl4pPr>
            <a:lvl5pPr indent="-317500" lvl="4" marL="2286000">
              <a:spcBef>
                <a:spcPts val="0"/>
              </a:spcBef>
              <a:spcAft>
                <a:spcPts val="0"/>
              </a:spcAft>
              <a:buSzPts val="1400"/>
              <a:buChar char="○"/>
              <a:defRPr/>
            </a:lvl5pPr>
            <a:lvl6pPr indent="-317500" lvl="5" marL="2743200">
              <a:spcBef>
                <a:spcPts val="0"/>
              </a:spcBef>
              <a:spcAft>
                <a:spcPts val="0"/>
              </a:spcAft>
              <a:buSzPts val="1400"/>
              <a:buChar char="■"/>
              <a:defRPr/>
            </a:lvl6pPr>
            <a:lvl7pPr indent="-317500" lvl="6" marL="3200400">
              <a:spcBef>
                <a:spcPts val="0"/>
              </a:spcBef>
              <a:spcAft>
                <a:spcPts val="0"/>
              </a:spcAft>
              <a:buSzPts val="1400"/>
              <a:buChar char="●"/>
              <a:defRPr/>
            </a:lvl7pPr>
            <a:lvl8pPr indent="-317500" lvl="7" marL="3657600">
              <a:spcBef>
                <a:spcPts val="0"/>
              </a:spcBef>
              <a:spcAft>
                <a:spcPts val="0"/>
              </a:spcAft>
              <a:buSzPts val="1400"/>
              <a:buChar char="○"/>
              <a:defRPr/>
            </a:lvl8pPr>
            <a:lvl9pPr indent="-317500" lvl="8" marL="4114800">
              <a:spcBef>
                <a:spcPts val="0"/>
              </a:spcBef>
              <a:spcAft>
                <a:spcPts val="0"/>
              </a:spcAft>
              <a:buSzPts val="1400"/>
              <a:buChar char="■"/>
              <a:defRPr/>
            </a:lvl9pPr>
          </a:lstStyle>
          <a:p/>
        </p:txBody>
      </p:sp>
      <p:sp>
        <p:nvSpPr>
          <p:cNvPr id="1470" name="Google Shape;1470;p1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471" name="Google Shape;1471;p12"/>
          <p:cNvSpPr/>
          <p:nvPr>
            <p:ph idx="2" type="pic"/>
          </p:nvPr>
        </p:nvSpPr>
        <p:spPr>
          <a:xfrm>
            <a:off x="8162974" y="1311800"/>
            <a:ext cx="3207900" cy="3207900"/>
          </a:xfrm>
          <a:prstGeom prst="rect">
            <a:avLst/>
          </a:prstGeom>
          <a:noFill/>
          <a:ln>
            <a:noFill/>
          </a:ln>
        </p:spPr>
      </p:sp>
      <p:grpSp>
        <p:nvGrpSpPr>
          <p:cNvPr id="1472" name="Google Shape;1472;p12"/>
          <p:cNvGrpSpPr/>
          <p:nvPr/>
        </p:nvGrpSpPr>
        <p:grpSpPr>
          <a:xfrm>
            <a:off x="634734" y="4722877"/>
            <a:ext cx="1282753" cy="1895489"/>
            <a:chOff x="1281430" y="457255"/>
            <a:chExt cx="611068" cy="902958"/>
          </a:xfrm>
        </p:grpSpPr>
        <p:sp>
          <p:nvSpPr>
            <p:cNvPr id="1473" name="Google Shape;1473;p12"/>
            <p:cNvSpPr/>
            <p:nvPr/>
          </p:nvSpPr>
          <p:spPr>
            <a:xfrm>
              <a:off x="1281430" y="458845"/>
              <a:ext cx="611068" cy="901368"/>
            </a:xfrm>
            <a:custGeom>
              <a:rect b="b" l="l" r="r" t="t"/>
              <a:pathLst>
                <a:path extrusionOk="0" h="582467" w="394874">
                  <a:moveTo>
                    <a:pt x="0" y="0"/>
                  </a:moveTo>
                  <a:lnTo>
                    <a:pt x="394874" y="0"/>
                  </a:lnTo>
                  <a:lnTo>
                    <a:pt x="394874" y="582467"/>
                  </a:lnTo>
                  <a:lnTo>
                    <a:pt x="0" y="582467"/>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4" name="Google Shape;1474;p12"/>
            <p:cNvSpPr/>
            <p:nvPr/>
          </p:nvSpPr>
          <p:spPr>
            <a:xfrm>
              <a:off x="1281430" y="457255"/>
              <a:ext cx="611068" cy="618101"/>
            </a:xfrm>
            <a:custGeom>
              <a:rect b="b" l="l" r="r" t="t"/>
              <a:pathLst>
                <a:path extrusionOk="0" h="399419" w="394874">
                  <a:moveTo>
                    <a:pt x="0" y="0"/>
                  </a:moveTo>
                  <a:lnTo>
                    <a:pt x="394874" y="0"/>
                  </a:lnTo>
                  <a:lnTo>
                    <a:pt x="394874" y="399419"/>
                  </a:lnTo>
                  <a:lnTo>
                    <a:pt x="0" y="399419"/>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75" name="Google Shape;1475;p12"/>
          <p:cNvGrpSpPr/>
          <p:nvPr/>
        </p:nvGrpSpPr>
        <p:grpSpPr>
          <a:xfrm>
            <a:off x="2185395" y="4722872"/>
            <a:ext cx="1282753" cy="1892158"/>
            <a:chOff x="2109141" y="468195"/>
            <a:chExt cx="611068" cy="901371"/>
          </a:xfrm>
        </p:grpSpPr>
        <p:sp>
          <p:nvSpPr>
            <p:cNvPr id="1476" name="Google Shape;1476;p12"/>
            <p:cNvSpPr/>
            <p:nvPr/>
          </p:nvSpPr>
          <p:spPr>
            <a:xfrm>
              <a:off x="2109141" y="468195"/>
              <a:ext cx="611068" cy="901371"/>
            </a:xfrm>
            <a:custGeom>
              <a:rect b="b" l="l" r="r" t="t"/>
              <a:pathLst>
                <a:path extrusionOk="0" h="582469" w="394874">
                  <a:moveTo>
                    <a:pt x="0" y="0"/>
                  </a:moveTo>
                  <a:lnTo>
                    <a:pt x="394874" y="0"/>
                  </a:lnTo>
                  <a:lnTo>
                    <a:pt x="394874" y="582470"/>
                  </a:lnTo>
                  <a:lnTo>
                    <a:pt x="0" y="582470"/>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7" name="Google Shape;1477;p12"/>
            <p:cNvSpPr/>
            <p:nvPr/>
          </p:nvSpPr>
          <p:spPr>
            <a:xfrm>
              <a:off x="2109141" y="468195"/>
              <a:ext cx="611068" cy="618104"/>
            </a:xfrm>
            <a:custGeom>
              <a:rect b="b" l="l" r="r" t="t"/>
              <a:pathLst>
                <a:path extrusionOk="0" h="399421" w="394874">
                  <a:moveTo>
                    <a:pt x="0" y="0"/>
                  </a:moveTo>
                  <a:lnTo>
                    <a:pt x="394874" y="0"/>
                  </a:lnTo>
                  <a:lnTo>
                    <a:pt x="394874" y="399422"/>
                  </a:lnTo>
                  <a:lnTo>
                    <a:pt x="0" y="399422"/>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78" name="Google Shape;1478;p12"/>
          <p:cNvGrpSpPr/>
          <p:nvPr/>
        </p:nvGrpSpPr>
        <p:grpSpPr>
          <a:xfrm>
            <a:off x="1160307" y="4835566"/>
            <a:ext cx="231454" cy="231464"/>
            <a:chOff x="2611906" y="2263504"/>
            <a:chExt cx="155788" cy="155784"/>
          </a:xfrm>
        </p:grpSpPr>
        <p:sp>
          <p:nvSpPr>
            <p:cNvPr id="1479" name="Google Shape;1479;p12"/>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lt2"/>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480" name="Google Shape;1480;p12"/>
            <p:cNvGrpSpPr/>
            <p:nvPr/>
          </p:nvGrpSpPr>
          <p:grpSpPr>
            <a:xfrm>
              <a:off x="2611951" y="2265537"/>
              <a:ext cx="155743" cy="153751"/>
              <a:chOff x="2611951" y="2265537"/>
              <a:chExt cx="155743" cy="153751"/>
            </a:xfrm>
          </p:grpSpPr>
          <p:sp>
            <p:nvSpPr>
              <p:cNvPr id="1481" name="Google Shape;1481;p12"/>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2" name="Google Shape;1482;p12"/>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83" name="Google Shape;1483;p12"/>
            <p:cNvGrpSpPr/>
            <p:nvPr/>
          </p:nvGrpSpPr>
          <p:grpSpPr>
            <a:xfrm>
              <a:off x="2613008" y="2263792"/>
              <a:ext cx="133689" cy="128228"/>
              <a:chOff x="2613008" y="2263792"/>
              <a:chExt cx="133689" cy="128228"/>
            </a:xfrm>
          </p:grpSpPr>
          <p:sp>
            <p:nvSpPr>
              <p:cNvPr id="1484" name="Google Shape;1484;p12"/>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5" name="Google Shape;1485;p12"/>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left">
  <p:cSld name="ONE_COLUMN_TEXT_1">
    <p:spTree>
      <p:nvGrpSpPr>
        <p:cNvPr id="1486" name="Shape 1486"/>
        <p:cNvGrpSpPr/>
        <p:nvPr/>
      </p:nvGrpSpPr>
      <p:grpSpPr>
        <a:xfrm>
          <a:off x="0" y="0"/>
          <a:ext cx="0" cy="0"/>
          <a:chOff x="0" y="0"/>
          <a:chExt cx="0" cy="0"/>
        </a:xfrm>
      </p:grpSpPr>
      <p:sp>
        <p:nvSpPr>
          <p:cNvPr id="1487" name="Google Shape;1487;p13"/>
          <p:cNvSpPr txBox="1"/>
          <p:nvPr>
            <p:ph idx="1" type="body"/>
          </p:nvPr>
        </p:nvSpPr>
        <p:spPr>
          <a:xfrm>
            <a:off x="693100" y="4750013"/>
            <a:ext cx="7057800" cy="857100"/>
          </a:xfrm>
          <a:prstGeom prst="rect">
            <a:avLst/>
          </a:prstGeom>
        </p:spPr>
        <p:txBody>
          <a:bodyPr anchorCtr="0" anchor="t" bIns="121900" lIns="121900" spcFirstLastPara="1" rIns="121900" wrap="square" tIns="121900">
            <a:normAutofit/>
          </a:bodyPr>
          <a:lstStyle>
            <a:lvl1pPr indent="-317500" lvl="0" marL="457200" rtl="0">
              <a:spcBef>
                <a:spcPts val="0"/>
              </a:spcBef>
              <a:spcAft>
                <a:spcPts val="0"/>
              </a:spcAft>
              <a:buSzPts val="1400"/>
              <a:buChar char="●"/>
              <a:defRPr/>
            </a:lvl1pPr>
            <a:lvl2pPr indent="-317500" lvl="1" marL="914400" rtl="0">
              <a:spcBef>
                <a:spcPts val="0"/>
              </a:spcBef>
              <a:spcAft>
                <a:spcPts val="0"/>
              </a:spcAft>
              <a:buSzPts val="1400"/>
              <a:buChar char="○"/>
              <a:defRPr/>
            </a:lvl2pPr>
            <a:lvl3pPr indent="-317500" lvl="2" marL="1371600" rtl="0">
              <a:spcBef>
                <a:spcPts val="0"/>
              </a:spcBef>
              <a:spcAft>
                <a:spcPts val="0"/>
              </a:spcAft>
              <a:buSzPts val="1400"/>
              <a:buChar char="■"/>
              <a:defRPr/>
            </a:lvl3pPr>
            <a:lvl4pPr indent="-317500" lvl="3" marL="1828800" rtl="0">
              <a:spcBef>
                <a:spcPts val="0"/>
              </a:spcBef>
              <a:spcAft>
                <a:spcPts val="0"/>
              </a:spcAft>
              <a:buSzPts val="1400"/>
              <a:buChar char="●"/>
              <a:defRPr/>
            </a:lvl4pPr>
            <a:lvl5pPr indent="-317500" lvl="4" marL="2286000" rtl="0">
              <a:spcBef>
                <a:spcPts val="0"/>
              </a:spcBef>
              <a:spcAft>
                <a:spcPts val="0"/>
              </a:spcAft>
              <a:buSzPts val="1400"/>
              <a:buChar char="○"/>
              <a:defRPr/>
            </a:lvl5pPr>
            <a:lvl6pPr indent="-317500" lvl="5" marL="2743200" rtl="0">
              <a:spcBef>
                <a:spcPts val="0"/>
              </a:spcBef>
              <a:spcAft>
                <a:spcPts val="0"/>
              </a:spcAft>
              <a:buSzPts val="1400"/>
              <a:buChar char="■"/>
              <a:defRPr/>
            </a:lvl6pPr>
            <a:lvl7pPr indent="-317500" lvl="6" marL="3200400" rtl="0">
              <a:spcBef>
                <a:spcPts val="0"/>
              </a:spcBef>
              <a:spcAft>
                <a:spcPts val="0"/>
              </a:spcAft>
              <a:buSzPts val="1400"/>
              <a:buChar char="●"/>
              <a:defRPr/>
            </a:lvl7pPr>
            <a:lvl8pPr indent="-317500" lvl="7" marL="3657600" rtl="0">
              <a:spcBef>
                <a:spcPts val="0"/>
              </a:spcBef>
              <a:spcAft>
                <a:spcPts val="0"/>
              </a:spcAft>
              <a:buSzPts val="1400"/>
              <a:buChar char="○"/>
              <a:defRPr/>
            </a:lvl8pPr>
            <a:lvl9pPr indent="-317500" lvl="8" marL="4114800" rtl="0">
              <a:spcBef>
                <a:spcPts val="0"/>
              </a:spcBef>
              <a:spcAft>
                <a:spcPts val="0"/>
              </a:spcAft>
              <a:buSzPts val="1400"/>
              <a:buChar char="■"/>
              <a:defRPr/>
            </a:lvl9pPr>
          </a:lstStyle>
          <a:p/>
        </p:txBody>
      </p:sp>
      <p:sp>
        <p:nvSpPr>
          <p:cNvPr id="1488" name="Google Shape;1488;p13"/>
          <p:cNvSpPr/>
          <p:nvPr/>
        </p:nvSpPr>
        <p:spPr>
          <a:xfrm>
            <a:off x="693096" y="1009513"/>
            <a:ext cx="7057936" cy="3625481"/>
          </a:xfrm>
          <a:custGeom>
            <a:rect b="b" l="l" r="r" t="t"/>
            <a:pathLst>
              <a:path extrusionOk="0" h="588791" w="1146234">
                <a:moveTo>
                  <a:pt x="0" y="0"/>
                </a:moveTo>
                <a:lnTo>
                  <a:pt x="0" y="588791"/>
                </a:lnTo>
                <a:lnTo>
                  <a:pt x="1146235" y="588791"/>
                </a:lnTo>
                <a:lnTo>
                  <a:pt x="1146235" y="0"/>
                </a:lnTo>
                <a:lnTo>
                  <a:pt x="0" y="0"/>
                </a:lnTo>
                <a:close/>
                <a:moveTo>
                  <a:pt x="24086" y="32582"/>
                </a:moveTo>
                <a:lnTo>
                  <a:pt x="33199" y="32582"/>
                </a:lnTo>
                <a:cubicBezTo>
                  <a:pt x="37615" y="32582"/>
                  <a:pt x="41226" y="36194"/>
                  <a:pt x="41230" y="40612"/>
                </a:cubicBezTo>
                <a:lnTo>
                  <a:pt x="41230" y="68252"/>
                </a:lnTo>
                <a:cubicBezTo>
                  <a:pt x="41230" y="72670"/>
                  <a:pt x="37615" y="76282"/>
                  <a:pt x="33199" y="76282"/>
                </a:cubicBezTo>
                <a:lnTo>
                  <a:pt x="24086" y="76282"/>
                </a:lnTo>
                <a:cubicBezTo>
                  <a:pt x="19670" y="76282"/>
                  <a:pt x="16213" y="72670"/>
                  <a:pt x="16213" y="68252"/>
                </a:cubicBezTo>
                <a:lnTo>
                  <a:pt x="16213" y="40612"/>
                </a:lnTo>
                <a:cubicBezTo>
                  <a:pt x="16213" y="36194"/>
                  <a:pt x="19670" y="32583"/>
                  <a:pt x="24086" y="32582"/>
                </a:cubicBezTo>
                <a:close/>
                <a:moveTo>
                  <a:pt x="75817" y="32582"/>
                </a:moveTo>
                <a:lnTo>
                  <a:pt x="84930" y="32582"/>
                </a:lnTo>
                <a:cubicBezTo>
                  <a:pt x="89346" y="32582"/>
                  <a:pt x="92803" y="36194"/>
                  <a:pt x="92803" y="40612"/>
                </a:cubicBezTo>
                <a:lnTo>
                  <a:pt x="92803" y="68252"/>
                </a:lnTo>
                <a:cubicBezTo>
                  <a:pt x="92803" y="72670"/>
                  <a:pt x="89346" y="76281"/>
                  <a:pt x="84930" y="76282"/>
                </a:cubicBezTo>
                <a:lnTo>
                  <a:pt x="75817" y="76282"/>
                </a:lnTo>
                <a:cubicBezTo>
                  <a:pt x="71401" y="76282"/>
                  <a:pt x="67786" y="72670"/>
                  <a:pt x="67786" y="68252"/>
                </a:cubicBezTo>
                <a:lnTo>
                  <a:pt x="67786" y="40612"/>
                </a:lnTo>
                <a:cubicBezTo>
                  <a:pt x="67786" y="36194"/>
                  <a:pt x="71401" y="32583"/>
                  <a:pt x="75817" y="32582"/>
                </a:cubicBezTo>
                <a:close/>
                <a:moveTo>
                  <a:pt x="127548" y="32582"/>
                </a:moveTo>
                <a:lnTo>
                  <a:pt x="136503" y="32582"/>
                </a:lnTo>
                <a:cubicBezTo>
                  <a:pt x="140919" y="32582"/>
                  <a:pt x="144534" y="36194"/>
                  <a:pt x="144534" y="40612"/>
                </a:cubicBezTo>
                <a:lnTo>
                  <a:pt x="144534" y="68252"/>
                </a:lnTo>
                <a:cubicBezTo>
                  <a:pt x="144534" y="72670"/>
                  <a:pt x="140919" y="76280"/>
                  <a:pt x="136503" y="76282"/>
                </a:cubicBezTo>
                <a:lnTo>
                  <a:pt x="127548" y="76282"/>
                </a:lnTo>
                <a:cubicBezTo>
                  <a:pt x="123128" y="76282"/>
                  <a:pt x="119517" y="72670"/>
                  <a:pt x="119517" y="68252"/>
                </a:cubicBezTo>
                <a:lnTo>
                  <a:pt x="119517" y="40612"/>
                </a:lnTo>
                <a:cubicBezTo>
                  <a:pt x="119517" y="36194"/>
                  <a:pt x="123128" y="32584"/>
                  <a:pt x="127548" y="32582"/>
                </a:cubicBezTo>
                <a:close/>
                <a:moveTo>
                  <a:pt x="179121" y="32582"/>
                </a:moveTo>
                <a:lnTo>
                  <a:pt x="188234" y="32582"/>
                </a:lnTo>
                <a:cubicBezTo>
                  <a:pt x="192650" y="32582"/>
                  <a:pt x="196261" y="36194"/>
                  <a:pt x="196261" y="40612"/>
                </a:cubicBezTo>
                <a:lnTo>
                  <a:pt x="196261" y="68252"/>
                </a:lnTo>
                <a:cubicBezTo>
                  <a:pt x="196261" y="72670"/>
                  <a:pt x="192650" y="76280"/>
                  <a:pt x="188234" y="76282"/>
                </a:cubicBezTo>
                <a:lnTo>
                  <a:pt x="179121" y="76282"/>
                </a:lnTo>
                <a:cubicBezTo>
                  <a:pt x="174705" y="76282"/>
                  <a:pt x="171094" y="72670"/>
                  <a:pt x="171094" y="68252"/>
                </a:cubicBezTo>
                <a:lnTo>
                  <a:pt x="171094" y="40612"/>
                </a:lnTo>
                <a:cubicBezTo>
                  <a:pt x="171094" y="36194"/>
                  <a:pt x="174705" y="32584"/>
                  <a:pt x="179121" y="32582"/>
                </a:cubicBezTo>
                <a:close/>
                <a:moveTo>
                  <a:pt x="230852" y="32582"/>
                </a:moveTo>
                <a:lnTo>
                  <a:pt x="239807" y="32582"/>
                </a:lnTo>
                <a:cubicBezTo>
                  <a:pt x="244227" y="32582"/>
                  <a:pt x="247834" y="36194"/>
                  <a:pt x="247838" y="40612"/>
                </a:cubicBezTo>
                <a:lnTo>
                  <a:pt x="247838" y="68252"/>
                </a:lnTo>
                <a:cubicBezTo>
                  <a:pt x="247838" y="72670"/>
                  <a:pt x="244227" y="76279"/>
                  <a:pt x="239807" y="76282"/>
                </a:cubicBezTo>
                <a:lnTo>
                  <a:pt x="230852" y="76282"/>
                </a:lnTo>
                <a:cubicBezTo>
                  <a:pt x="226436" y="76282"/>
                  <a:pt x="222821" y="72670"/>
                  <a:pt x="222821" y="68252"/>
                </a:cubicBezTo>
                <a:lnTo>
                  <a:pt x="222821" y="40612"/>
                </a:lnTo>
                <a:cubicBezTo>
                  <a:pt x="222821" y="36194"/>
                  <a:pt x="226436" y="32585"/>
                  <a:pt x="230852" y="32582"/>
                </a:cubicBezTo>
                <a:close/>
                <a:moveTo>
                  <a:pt x="282425" y="32582"/>
                </a:moveTo>
                <a:lnTo>
                  <a:pt x="291538" y="32582"/>
                </a:lnTo>
                <a:cubicBezTo>
                  <a:pt x="295954" y="32582"/>
                  <a:pt x="299565" y="36194"/>
                  <a:pt x="299565" y="40612"/>
                </a:cubicBezTo>
                <a:lnTo>
                  <a:pt x="299565" y="68252"/>
                </a:lnTo>
                <a:cubicBezTo>
                  <a:pt x="299565" y="72670"/>
                  <a:pt x="295954" y="76279"/>
                  <a:pt x="291538" y="76282"/>
                </a:cubicBezTo>
                <a:lnTo>
                  <a:pt x="282425" y="76282"/>
                </a:lnTo>
                <a:cubicBezTo>
                  <a:pt x="278009" y="76282"/>
                  <a:pt x="274402" y="72670"/>
                  <a:pt x="274398" y="68252"/>
                </a:cubicBezTo>
                <a:lnTo>
                  <a:pt x="274398" y="40612"/>
                </a:lnTo>
                <a:cubicBezTo>
                  <a:pt x="274398" y="36194"/>
                  <a:pt x="278009" y="32585"/>
                  <a:pt x="282425" y="32582"/>
                </a:cubicBezTo>
                <a:close/>
                <a:moveTo>
                  <a:pt x="334157" y="32582"/>
                </a:moveTo>
                <a:lnTo>
                  <a:pt x="343111" y="32582"/>
                </a:lnTo>
                <a:cubicBezTo>
                  <a:pt x="347531" y="32582"/>
                  <a:pt x="351138" y="36194"/>
                  <a:pt x="351142" y="40612"/>
                </a:cubicBezTo>
                <a:lnTo>
                  <a:pt x="351142" y="68252"/>
                </a:lnTo>
                <a:cubicBezTo>
                  <a:pt x="351142" y="72670"/>
                  <a:pt x="347531" y="76278"/>
                  <a:pt x="343111" y="76282"/>
                </a:cubicBezTo>
                <a:lnTo>
                  <a:pt x="334157" y="76282"/>
                </a:lnTo>
                <a:cubicBezTo>
                  <a:pt x="329740" y="76282"/>
                  <a:pt x="326129" y="72670"/>
                  <a:pt x="326125" y="68252"/>
                </a:cubicBezTo>
                <a:lnTo>
                  <a:pt x="326125" y="40612"/>
                </a:lnTo>
                <a:cubicBezTo>
                  <a:pt x="326125" y="36194"/>
                  <a:pt x="329740" y="32586"/>
                  <a:pt x="334157" y="32582"/>
                </a:cubicBezTo>
                <a:close/>
                <a:moveTo>
                  <a:pt x="385730" y="32582"/>
                </a:moveTo>
                <a:lnTo>
                  <a:pt x="394842" y="32582"/>
                </a:lnTo>
                <a:cubicBezTo>
                  <a:pt x="399258" y="32582"/>
                  <a:pt x="402865" y="36194"/>
                  <a:pt x="402873" y="40612"/>
                </a:cubicBezTo>
                <a:lnTo>
                  <a:pt x="402873" y="68252"/>
                </a:lnTo>
                <a:cubicBezTo>
                  <a:pt x="402873" y="72670"/>
                  <a:pt x="399258" y="76278"/>
                  <a:pt x="394842" y="76282"/>
                </a:cubicBezTo>
                <a:lnTo>
                  <a:pt x="385730" y="76282"/>
                </a:lnTo>
                <a:cubicBezTo>
                  <a:pt x="381313" y="76282"/>
                  <a:pt x="377702" y="72670"/>
                  <a:pt x="377702" y="68252"/>
                </a:cubicBezTo>
                <a:lnTo>
                  <a:pt x="377702" y="40612"/>
                </a:lnTo>
                <a:cubicBezTo>
                  <a:pt x="377702" y="36194"/>
                  <a:pt x="381313" y="32587"/>
                  <a:pt x="385730" y="32582"/>
                </a:cubicBezTo>
                <a:close/>
                <a:moveTo>
                  <a:pt x="437461" y="32582"/>
                </a:moveTo>
                <a:lnTo>
                  <a:pt x="446419" y="32582"/>
                </a:lnTo>
                <a:cubicBezTo>
                  <a:pt x="450836" y="32582"/>
                  <a:pt x="454447" y="36194"/>
                  <a:pt x="454447" y="40612"/>
                </a:cubicBezTo>
                <a:lnTo>
                  <a:pt x="454447" y="68252"/>
                </a:lnTo>
                <a:cubicBezTo>
                  <a:pt x="454447" y="72670"/>
                  <a:pt x="450836" y="76277"/>
                  <a:pt x="446419" y="76282"/>
                </a:cubicBezTo>
                <a:lnTo>
                  <a:pt x="437461" y="76282"/>
                </a:lnTo>
                <a:cubicBezTo>
                  <a:pt x="433044" y="76282"/>
                  <a:pt x="429437" y="72670"/>
                  <a:pt x="429433" y="68252"/>
                </a:cubicBezTo>
                <a:lnTo>
                  <a:pt x="429433" y="40612"/>
                </a:lnTo>
                <a:cubicBezTo>
                  <a:pt x="429433" y="36194"/>
                  <a:pt x="433044" y="32587"/>
                  <a:pt x="437461" y="32582"/>
                </a:cubicBezTo>
                <a:close/>
                <a:moveTo>
                  <a:pt x="489038" y="32582"/>
                </a:moveTo>
                <a:lnTo>
                  <a:pt x="498146" y="32582"/>
                </a:lnTo>
                <a:cubicBezTo>
                  <a:pt x="502567" y="32582"/>
                  <a:pt x="506177" y="36194"/>
                  <a:pt x="506177" y="40612"/>
                </a:cubicBezTo>
                <a:lnTo>
                  <a:pt x="506177" y="68252"/>
                </a:lnTo>
                <a:cubicBezTo>
                  <a:pt x="506177" y="72670"/>
                  <a:pt x="502562" y="76276"/>
                  <a:pt x="498146" y="76282"/>
                </a:cubicBezTo>
                <a:lnTo>
                  <a:pt x="489038" y="76282"/>
                </a:lnTo>
                <a:cubicBezTo>
                  <a:pt x="484617" y="76282"/>
                  <a:pt x="481168" y="72670"/>
                  <a:pt x="481160" y="68252"/>
                </a:cubicBezTo>
                <a:lnTo>
                  <a:pt x="481160" y="40612"/>
                </a:lnTo>
                <a:cubicBezTo>
                  <a:pt x="481160" y="36194"/>
                  <a:pt x="484617" y="32588"/>
                  <a:pt x="489038" y="32582"/>
                </a:cubicBezTo>
                <a:close/>
                <a:moveTo>
                  <a:pt x="540765" y="32582"/>
                </a:moveTo>
                <a:lnTo>
                  <a:pt x="549877" y="32582"/>
                </a:lnTo>
                <a:cubicBezTo>
                  <a:pt x="554293" y="32582"/>
                  <a:pt x="557747" y="36194"/>
                  <a:pt x="557751" y="40612"/>
                </a:cubicBezTo>
                <a:lnTo>
                  <a:pt x="557751" y="68252"/>
                </a:lnTo>
                <a:cubicBezTo>
                  <a:pt x="557751" y="72670"/>
                  <a:pt x="554293" y="76276"/>
                  <a:pt x="549877" y="76282"/>
                </a:cubicBezTo>
                <a:lnTo>
                  <a:pt x="540765" y="76282"/>
                </a:lnTo>
                <a:cubicBezTo>
                  <a:pt x="536348" y="76282"/>
                  <a:pt x="532737" y="72670"/>
                  <a:pt x="532737" y="68252"/>
                </a:cubicBezTo>
                <a:lnTo>
                  <a:pt x="532737" y="40612"/>
                </a:lnTo>
                <a:cubicBezTo>
                  <a:pt x="532737" y="36194"/>
                  <a:pt x="536348" y="32588"/>
                  <a:pt x="540765" y="32582"/>
                </a:cubicBezTo>
                <a:close/>
                <a:moveTo>
                  <a:pt x="592342" y="32582"/>
                </a:moveTo>
                <a:lnTo>
                  <a:pt x="601450" y="32582"/>
                </a:lnTo>
                <a:cubicBezTo>
                  <a:pt x="605871" y="32582"/>
                  <a:pt x="609482" y="36194"/>
                  <a:pt x="609482" y="40612"/>
                </a:cubicBezTo>
                <a:lnTo>
                  <a:pt x="609482" y="68252"/>
                </a:lnTo>
                <a:cubicBezTo>
                  <a:pt x="609482" y="72670"/>
                  <a:pt x="605871" y="76275"/>
                  <a:pt x="601450" y="76282"/>
                </a:cubicBezTo>
                <a:lnTo>
                  <a:pt x="592342" y="76282"/>
                </a:lnTo>
                <a:cubicBezTo>
                  <a:pt x="587925" y="76282"/>
                  <a:pt x="584472" y="72670"/>
                  <a:pt x="584464" y="68252"/>
                </a:cubicBezTo>
                <a:lnTo>
                  <a:pt x="584464" y="40612"/>
                </a:lnTo>
                <a:cubicBezTo>
                  <a:pt x="584464" y="36194"/>
                  <a:pt x="587925" y="32589"/>
                  <a:pt x="592342" y="32582"/>
                </a:cubicBezTo>
                <a:close/>
                <a:moveTo>
                  <a:pt x="644069" y="32582"/>
                </a:moveTo>
                <a:lnTo>
                  <a:pt x="653181" y="32582"/>
                </a:lnTo>
                <a:cubicBezTo>
                  <a:pt x="657598" y="32582"/>
                  <a:pt x="661055" y="36194"/>
                  <a:pt x="661055" y="40612"/>
                </a:cubicBezTo>
                <a:lnTo>
                  <a:pt x="661055" y="68252"/>
                </a:lnTo>
                <a:cubicBezTo>
                  <a:pt x="661055" y="72670"/>
                  <a:pt x="657598" y="76274"/>
                  <a:pt x="653181" y="76282"/>
                </a:cubicBezTo>
                <a:lnTo>
                  <a:pt x="644069" y="76282"/>
                </a:lnTo>
                <a:cubicBezTo>
                  <a:pt x="639652" y="76282"/>
                  <a:pt x="636050" y="72670"/>
                  <a:pt x="636041" y="68252"/>
                </a:cubicBezTo>
                <a:lnTo>
                  <a:pt x="636041" y="40612"/>
                </a:lnTo>
                <a:cubicBezTo>
                  <a:pt x="636041" y="36194"/>
                  <a:pt x="639652" y="32589"/>
                  <a:pt x="644069" y="32582"/>
                </a:cubicBezTo>
                <a:close/>
                <a:moveTo>
                  <a:pt x="695646" y="32582"/>
                </a:moveTo>
                <a:lnTo>
                  <a:pt x="704758" y="32582"/>
                </a:lnTo>
                <a:cubicBezTo>
                  <a:pt x="709175" y="32582"/>
                  <a:pt x="712778" y="36194"/>
                  <a:pt x="712786" y="40612"/>
                </a:cubicBezTo>
                <a:lnTo>
                  <a:pt x="712786" y="68252"/>
                </a:lnTo>
                <a:cubicBezTo>
                  <a:pt x="712786" y="72670"/>
                  <a:pt x="709175" y="76274"/>
                  <a:pt x="704758" y="76282"/>
                </a:cubicBezTo>
                <a:lnTo>
                  <a:pt x="695646" y="76282"/>
                </a:lnTo>
                <a:cubicBezTo>
                  <a:pt x="691229" y="76282"/>
                  <a:pt x="687772" y="72670"/>
                  <a:pt x="687772" y="68252"/>
                </a:cubicBezTo>
                <a:lnTo>
                  <a:pt x="687772" y="40612"/>
                </a:lnTo>
                <a:cubicBezTo>
                  <a:pt x="687772" y="36194"/>
                  <a:pt x="691229" y="32590"/>
                  <a:pt x="695646" y="32582"/>
                </a:cubicBezTo>
                <a:close/>
                <a:moveTo>
                  <a:pt x="747377" y="32582"/>
                </a:moveTo>
                <a:lnTo>
                  <a:pt x="756485" y="32582"/>
                </a:lnTo>
                <a:cubicBezTo>
                  <a:pt x="760902" y="32582"/>
                  <a:pt x="764363" y="36194"/>
                  <a:pt x="764363" y="40612"/>
                </a:cubicBezTo>
                <a:lnTo>
                  <a:pt x="764363" y="68252"/>
                </a:lnTo>
                <a:cubicBezTo>
                  <a:pt x="764363" y="72670"/>
                  <a:pt x="760902" y="76273"/>
                  <a:pt x="756485" y="76282"/>
                </a:cubicBezTo>
                <a:lnTo>
                  <a:pt x="747377" y="76282"/>
                </a:lnTo>
                <a:cubicBezTo>
                  <a:pt x="742956" y="76282"/>
                  <a:pt x="739345" y="72670"/>
                  <a:pt x="739345" y="68252"/>
                </a:cubicBezTo>
                <a:lnTo>
                  <a:pt x="739345" y="40612"/>
                </a:lnTo>
                <a:cubicBezTo>
                  <a:pt x="739345" y="36194"/>
                  <a:pt x="742956" y="32591"/>
                  <a:pt x="747377" y="32582"/>
                </a:cubicBezTo>
                <a:close/>
                <a:moveTo>
                  <a:pt x="799104" y="32582"/>
                </a:moveTo>
                <a:lnTo>
                  <a:pt x="808063" y="32582"/>
                </a:lnTo>
                <a:cubicBezTo>
                  <a:pt x="812479" y="32582"/>
                  <a:pt x="816090" y="36194"/>
                  <a:pt x="816090" y="40612"/>
                </a:cubicBezTo>
                <a:lnTo>
                  <a:pt x="816090" y="68252"/>
                </a:lnTo>
                <a:cubicBezTo>
                  <a:pt x="816090" y="72670"/>
                  <a:pt x="812479" y="76273"/>
                  <a:pt x="808063" y="76282"/>
                </a:cubicBezTo>
                <a:lnTo>
                  <a:pt x="799104" y="76282"/>
                </a:lnTo>
                <a:cubicBezTo>
                  <a:pt x="794687" y="76282"/>
                  <a:pt x="791085" y="72670"/>
                  <a:pt x="791076" y="68252"/>
                </a:cubicBezTo>
                <a:lnTo>
                  <a:pt x="791076" y="40612"/>
                </a:lnTo>
                <a:cubicBezTo>
                  <a:pt x="791076" y="36194"/>
                  <a:pt x="794687" y="32591"/>
                  <a:pt x="799104" y="32582"/>
                </a:cubicBezTo>
                <a:close/>
                <a:moveTo>
                  <a:pt x="850681" y="32582"/>
                </a:moveTo>
                <a:lnTo>
                  <a:pt x="859789" y="32582"/>
                </a:lnTo>
                <a:cubicBezTo>
                  <a:pt x="864210" y="32582"/>
                  <a:pt x="867809" y="36194"/>
                  <a:pt x="867821" y="40612"/>
                </a:cubicBezTo>
                <a:lnTo>
                  <a:pt x="867821" y="68252"/>
                </a:lnTo>
                <a:cubicBezTo>
                  <a:pt x="867821" y="72670"/>
                  <a:pt x="864210" y="76272"/>
                  <a:pt x="859789" y="76282"/>
                </a:cubicBezTo>
                <a:lnTo>
                  <a:pt x="850681" y="76282"/>
                </a:lnTo>
                <a:cubicBezTo>
                  <a:pt x="846261" y="76282"/>
                  <a:pt x="842650" y="72670"/>
                  <a:pt x="842650" y="68252"/>
                </a:cubicBezTo>
                <a:lnTo>
                  <a:pt x="842650" y="40612"/>
                </a:lnTo>
                <a:cubicBezTo>
                  <a:pt x="842650" y="36194"/>
                  <a:pt x="846264" y="32592"/>
                  <a:pt x="850681" y="32582"/>
                </a:cubicBezTo>
                <a:close/>
                <a:moveTo>
                  <a:pt x="902408" y="32582"/>
                </a:moveTo>
                <a:lnTo>
                  <a:pt x="911367" y="32582"/>
                </a:lnTo>
                <a:cubicBezTo>
                  <a:pt x="915783" y="32582"/>
                  <a:pt x="919394" y="36194"/>
                  <a:pt x="919394" y="40612"/>
                </a:cubicBezTo>
                <a:lnTo>
                  <a:pt x="919394" y="68252"/>
                </a:lnTo>
                <a:cubicBezTo>
                  <a:pt x="919394" y="72670"/>
                  <a:pt x="915783" y="76272"/>
                  <a:pt x="911367" y="76282"/>
                </a:cubicBezTo>
                <a:lnTo>
                  <a:pt x="902408" y="76282"/>
                </a:lnTo>
                <a:cubicBezTo>
                  <a:pt x="897991" y="76282"/>
                  <a:pt x="894381" y="72670"/>
                  <a:pt x="894381" y="68252"/>
                </a:cubicBezTo>
                <a:lnTo>
                  <a:pt x="894381" y="40612"/>
                </a:lnTo>
                <a:cubicBezTo>
                  <a:pt x="894381" y="36194"/>
                  <a:pt x="897991" y="32593"/>
                  <a:pt x="902408" y="32582"/>
                </a:cubicBezTo>
                <a:close/>
                <a:moveTo>
                  <a:pt x="953985" y="32582"/>
                </a:moveTo>
                <a:lnTo>
                  <a:pt x="963094" y="32582"/>
                </a:lnTo>
                <a:cubicBezTo>
                  <a:pt x="967514" y="32582"/>
                  <a:pt x="971125" y="36194"/>
                  <a:pt x="971125" y="40612"/>
                </a:cubicBezTo>
                <a:lnTo>
                  <a:pt x="971125" y="68252"/>
                </a:lnTo>
                <a:cubicBezTo>
                  <a:pt x="971125" y="72670"/>
                  <a:pt x="967514" y="76271"/>
                  <a:pt x="963094" y="76282"/>
                </a:cubicBezTo>
                <a:lnTo>
                  <a:pt x="953985" y="76282"/>
                </a:lnTo>
                <a:cubicBezTo>
                  <a:pt x="949569" y="76282"/>
                  <a:pt x="945966" y="72670"/>
                  <a:pt x="945954" y="68252"/>
                </a:cubicBezTo>
                <a:lnTo>
                  <a:pt x="945954" y="40612"/>
                </a:lnTo>
                <a:cubicBezTo>
                  <a:pt x="945954" y="36194"/>
                  <a:pt x="949569" y="32593"/>
                  <a:pt x="953985" y="32582"/>
                </a:cubicBezTo>
                <a:close/>
                <a:moveTo>
                  <a:pt x="1005716" y="32582"/>
                </a:moveTo>
                <a:lnTo>
                  <a:pt x="1014671" y="32582"/>
                </a:lnTo>
                <a:cubicBezTo>
                  <a:pt x="1019087" y="32582"/>
                  <a:pt x="1022690" y="36194"/>
                  <a:pt x="1022702" y="40612"/>
                </a:cubicBezTo>
                <a:lnTo>
                  <a:pt x="1022702" y="68252"/>
                </a:lnTo>
                <a:cubicBezTo>
                  <a:pt x="1022702" y="72670"/>
                  <a:pt x="1019087" y="76270"/>
                  <a:pt x="1014671" y="76282"/>
                </a:cubicBezTo>
                <a:lnTo>
                  <a:pt x="1005716" y="76282"/>
                </a:lnTo>
                <a:cubicBezTo>
                  <a:pt x="1001295" y="76282"/>
                  <a:pt x="997685" y="72670"/>
                  <a:pt x="997685" y="68252"/>
                </a:cubicBezTo>
                <a:lnTo>
                  <a:pt x="997685" y="40612"/>
                </a:lnTo>
                <a:cubicBezTo>
                  <a:pt x="997685" y="36194"/>
                  <a:pt x="1001295" y="32594"/>
                  <a:pt x="1005716" y="32582"/>
                </a:cubicBezTo>
                <a:close/>
                <a:moveTo>
                  <a:pt x="1057289" y="32582"/>
                </a:moveTo>
                <a:lnTo>
                  <a:pt x="1066402" y="32582"/>
                </a:lnTo>
                <a:cubicBezTo>
                  <a:pt x="1070818" y="32582"/>
                  <a:pt x="1074429" y="36194"/>
                  <a:pt x="1074429" y="40612"/>
                </a:cubicBezTo>
                <a:lnTo>
                  <a:pt x="1074429" y="68252"/>
                </a:lnTo>
                <a:cubicBezTo>
                  <a:pt x="1074429" y="72670"/>
                  <a:pt x="1070818" y="76270"/>
                  <a:pt x="1066402" y="76282"/>
                </a:cubicBezTo>
                <a:lnTo>
                  <a:pt x="1057289" y="76282"/>
                </a:lnTo>
                <a:cubicBezTo>
                  <a:pt x="1052873" y="76282"/>
                  <a:pt x="1049262" y="72670"/>
                  <a:pt x="1049262" y="68252"/>
                </a:cubicBezTo>
                <a:lnTo>
                  <a:pt x="1049262" y="40612"/>
                </a:lnTo>
                <a:cubicBezTo>
                  <a:pt x="1049262" y="36194"/>
                  <a:pt x="1052873" y="32594"/>
                  <a:pt x="1057289" y="32582"/>
                </a:cubicBezTo>
                <a:close/>
                <a:moveTo>
                  <a:pt x="1109020" y="32582"/>
                </a:moveTo>
                <a:lnTo>
                  <a:pt x="1117975" y="32582"/>
                </a:lnTo>
                <a:cubicBezTo>
                  <a:pt x="1122391" y="32582"/>
                  <a:pt x="1126006" y="36194"/>
                  <a:pt x="1126006" y="40612"/>
                </a:cubicBezTo>
                <a:lnTo>
                  <a:pt x="1126006" y="68252"/>
                </a:lnTo>
                <a:cubicBezTo>
                  <a:pt x="1126006" y="72670"/>
                  <a:pt x="1122391" y="76269"/>
                  <a:pt x="1117975" y="76282"/>
                </a:cubicBezTo>
                <a:lnTo>
                  <a:pt x="1109020" y="76282"/>
                </a:lnTo>
                <a:cubicBezTo>
                  <a:pt x="1104600" y="76282"/>
                  <a:pt x="1100989" y="72670"/>
                  <a:pt x="1100989" y="68252"/>
                </a:cubicBezTo>
                <a:lnTo>
                  <a:pt x="1100989" y="40612"/>
                </a:lnTo>
                <a:cubicBezTo>
                  <a:pt x="1100989" y="36194"/>
                  <a:pt x="1104600" y="32595"/>
                  <a:pt x="1109020" y="32582"/>
                </a:cubicBezTo>
                <a:close/>
                <a:moveTo>
                  <a:pt x="24086" y="510193"/>
                </a:moveTo>
                <a:lnTo>
                  <a:pt x="33199" y="510193"/>
                </a:lnTo>
                <a:cubicBezTo>
                  <a:pt x="37615" y="510193"/>
                  <a:pt x="41226" y="513804"/>
                  <a:pt x="41230" y="518224"/>
                </a:cubicBezTo>
                <a:lnTo>
                  <a:pt x="41230" y="545865"/>
                </a:lnTo>
                <a:cubicBezTo>
                  <a:pt x="41230" y="550281"/>
                  <a:pt x="37615" y="553892"/>
                  <a:pt x="33199" y="553892"/>
                </a:cubicBezTo>
                <a:lnTo>
                  <a:pt x="24086" y="553892"/>
                </a:lnTo>
                <a:cubicBezTo>
                  <a:pt x="19670" y="553892"/>
                  <a:pt x="16213" y="550281"/>
                  <a:pt x="16213" y="545865"/>
                </a:cubicBezTo>
                <a:lnTo>
                  <a:pt x="16213" y="518224"/>
                </a:lnTo>
                <a:cubicBezTo>
                  <a:pt x="16213" y="513804"/>
                  <a:pt x="19670" y="510193"/>
                  <a:pt x="24086" y="510193"/>
                </a:cubicBezTo>
                <a:close/>
                <a:moveTo>
                  <a:pt x="75817" y="510193"/>
                </a:moveTo>
                <a:lnTo>
                  <a:pt x="84930" y="510193"/>
                </a:lnTo>
                <a:cubicBezTo>
                  <a:pt x="89346" y="510193"/>
                  <a:pt x="92803" y="513804"/>
                  <a:pt x="92803" y="518224"/>
                </a:cubicBezTo>
                <a:lnTo>
                  <a:pt x="92803" y="545865"/>
                </a:lnTo>
                <a:cubicBezTo>
                  <a:pt x="92803" y="550281"/>
                  <a:pt x="89346" y="553892"/>
                  <a:pt x="84930" y="553892"/>
                </a:cubicBezTo>
                <a:lnTo>
                  <a:pt x="75817" y="553892"/>
                </a:lnTo>
                <a:cubicBezTo>
                  <a:pt x="71401" y="553892"/>
                  <a:pt x="67786" y="550281"/>
                  <a:pt x="67786" y="545865"/>
                </a:cubicBezTo>
                <a:lnTo>
                  <a:pt x="67786" y="518224"/>
                </a:lnTo>
                <a:cubicBezTo>
                  <a:pt x="67786" y="513804"/>
                  <a:pt x="71401" y="510193"/>
                  <a:pt x="75817" y="510193"/>
                </a:cubicBezTo>
                <a:close/>
                <a:moveTo>
                  <a:pt x="127548" y="510193"/>
                </a:moveTo>
                <a:lnTo>
                  <a:pt x="136503" y="510193"/>
                </a:lnTo>
                <a:cubicBezTo>
                  <a:pt x="140919" y="510193"/>
                  <a:pt x="144534" y="513804"/>
                  <a:pt x="144534" y="518224"/>
                </a:cubicBezTo>
                <a:lnTo>
                  <a:pt x="144534" y="545865"/>
                </a:lnTo>
                <a:cubicBezTo>
                  <a:pt x="144534" y="550281"/>
                  <a:pt x="140919" y="553892"/>
                  <a:pt x="136503" y="553892"/>
                </a:cubicBezTo>
                <a:lnTo>
                  <a:pt x="127548" y="553892"/>
                </a:lnTo>
                <a:cubicBezTo>
                  <a:pt x="123128" y="553892"/>
                  <a:pt x="119517" y="550281"/>
                  <a:pt x="119517" y="545865"/>
                </a:cubicBezTo>
                <a:lnTo>
                  <a:pt x="119517" y="518224"/>
                </a:lnTo>
                <a:cubicBezTo>
                  <a:pt x="119517" y="513804"/>
                  <a:pt x="123128" y="510193"/>
                  <a:pt x="127548" y="510193"/>
                </a:cubicBezTo>
                <a:close/>
                <a:moveTo>
                  <a:pt x="179121" y="510193"/>
                </a:moveTo>
                <a:lnTo>
                  <a:pt x="188234" y="510193"/>
                </a:lnTo>
                <a:cubicBezTo>
                  <a:pt x="192650" y="510193"/>
                  <a:pt x="196261" y="513804"/>
                  <a:pt x="196261" y="518224"/>
                </a:cubicBezTo>
                <a:lnTo>
                  <a:pt x="196261" y="545865"/>
                </a:lnTo>
                <a:cubicBezTo>
                  <a:pt x="196261" y="550281"/>
                  <a:pt x="192650" y="553892"/>
                  <a:pt x="188234" y="553892"/>
                </a:cubicBezTo>
                <a:lnTo>
                  <a:pt x="179121" y="553892"/>
                </a:lnTo>
                <a:cubicBezTo>
                  <a:pt x="174705" y="553892"/>
                  <a:pt x="171094" y="550281"/>
                  <a:pt x="171094" y="545865"/>
                </a:cubicBezTo>
                <a:lnTo>
                  <a:pt x="171094" y="518224"/>
                </a:lnTo>
                <a:cubicBezTo>
                  <a:pt x="171094" y="513804"/>
                  <a:pt x="174705" y="510193"/>
                  <a:pt x="179121" y="510193"/>
                </a:cubicBezTo>
                <a:close/>
                <a:moveTo>
                  <a:pt x="230852" y="510193"/>
                </a:moveTo>
                <a:lnTo>
                  <a:pt x="239807" y="510193"/>
                </a:lnTo>
                <a:cubicBezTo>
                  <a:pt x="244227" y="510193"/>
                  <a:pt x="247814" y="513804"/>
                  <a:pt x="247838" y="518224"/>
                </a:cubicBezTo>
                <a:lnTo>
                  <a:pt x="247838" y="545865"/>
                </a:lnTo>
                <a:cubicBezTo>
                  <a:pt x="247838" y="550281"/>
                  <a:pt x="244227" y="553892"/>
                  <a:pt x="239807" y="553892"/>
                </a:cubicBezTo>
                <a:lnTo>
                  <a:pt x="230852" y="553892"/>
                </a:lnTo>
                <a:cubicBezTo>
                  <a:pt x="226436" y="553892"/>
                  <a:pt x="222821" y="550281"/>
                  <a:pt x="222821" y="545865"/>
                </a:cubicBezTo>
                <a:lnTo>
                  <a:pt x="222821" y="518224"/>
                </a:lnTo>
                <a:cubicBezTo>
                  <a:pt x="222821" y="513804"/>
                  <a:pt x="226436" y="510193"/>
                  <a:pt x="230852" y="510193"/>
                </a:cubicBezTo>
                <a:close/>
                <a:moveTo>
                  <a:pt x="282425" y="510193"/>
                </a:moveTo>
                <a:lnTo>
                  <a:pt x="291538" y="510193"/>
                </a:lnTo>
                <a:cubicBezTo>
                  <a:pt x="295954" y="510193"/>
                  <a:pt x="299565" y="513804"/>
                  <a:pt x="299565" y="518224"/>
                </a:cubicBezTo>
                <a:lnTo>
                  <a:pt x="299565" y="545865"/>
                </a:lnTo>
                <a:cubicBezTo>
                  <a:pt x="299565" y="550281"/>
                  <a:pt x="295954" y="553892"/>
                  <a:pt x="291538" y="553892"/>
                </a:cubicBezTo>
                <a:lnTo>
                  <a:pt x="282425" y="553892"/>
                </a:lnTo>
                <a:cubicBezTo>
                  <a:pt x="278009" y="553892"/>
                  <a:pt x="274422" y="550281"/>
                  <a:pt x="274398" y="545865"/>
                </a:cubicBezTo>
                <a:lnTo>
                  <a:pt x="274398" y="518224"/>
                </a:lnTo>
                <a:cubicBezTo>
                  <a:pt x="274398" y="513804"/>
                  <a:pt x="278009" y="510193"/>
                  <a:pt x="282425" y="510193"/>
                </a:cubicBezTo>
                <a:close/>
                <a:moveTo>
                  <a:pt x="334157" y="510193"/>
                </a:moveTo>
                <a:lnTo>
                  <a:pt x="343111" y="510193"/>
                </a:lnTo>
                <a:cubicBezTo>
                  <a:pt x="347531" y="510193"/>
                  <a:pt x="351118" y="513804"/>
                  <a:pt x="351142" y="518224"/>
                </a:cubicBezTo>
                <a:lnTo>
                  <a:pt x="351142" y="545865"/>
                </a:lnTo>
                <a:cubicBezTo>
                  <a:pt x="351142" y="550281"/>
                  <a:pt x="347531" y="553892"/>
                  <a:pt x="343111" y="553892"/>
                </a:cubicBezTo>
                <a:lnTo>
                  <a:pt x="334157" y="553892"/>
                </a:lnTo>
                <a:cubicBezTo>
                  <a:pt x="329740" y="553892"/>
                  <a:pt x="326149" y="550281"/>
                  <a:pt x="326125" y="545865"/>
                </a:cubicBezTo>
                <a:lnTo>
                  <a:pt x="326125" y="518224"/>
                </a:lnTo>
                <a:cubicBezTo>
                  <a:pt x="326125" y="513804"/>
                  <a:pt x="329740" y="510193"/>
                  <a:pt x="334157" y="510193"/>
                </a:cubicBezTo>
                <a:close/>
                <a:moveTo>
                  <a:pt x="385730" y="510193"/>
                </a:moveTo>
                <a:lnTo>
                  <a:pt x="394842" y="510193"/>
                </a:lnTo>
                <a:cubicBezTo>
                  <a:pt x="399258" y="510193"/>
                  <a:pt x="402849" y="513804"/>
                  <a:pt x="402873" y="518224"/>
                </a:cubicBezTo>
                <a:lnTo>
                  <a:pt x="402873" y="545865"/>
                </a:lnTo>
                <a:cubicBezTo>
                  <a:pt x="402873" y="550281"/>
                  <a:pt x="399258" y="553892"/>
                  <a:pt x="394842" y="553892"/>
                </a:cubicBezTo>
                <a:lnTo>
                  <a:pt x="385730" y="553892"/>
                </a:lnTo>
                <a:cubicBezTo>
                  <a:pt x="381313" y="553892"/>
                  <a:pt x="377702" y="550281"/>
                  <a:pt x="377702" y="545865"/>
                </a:cubicBezTo>
                <a:lnTo>
                  <a:pt x="377702" y="518224"/>
                </a:lnTo>
                <a:cubicBezTo>
                  <a:pt x="377702" y="513804"/>
                  <a:pt x="381313" y="510193"/>
                  <a:pt x="385730" y="510193"/>
                </a:cubicBezTo>
                <a:close/>
                <a:moveTo>
                  <a:pt x="437461" y="510193"/>
                </a:moveTo>
                <a:lnTo>
                  <a:pt x="446419" y="510193"/>
                </a:lnTo>
                <a:cubicBezTo>
                  <a:pt x="450836" y="510193"/>
                  <a:pt x="454447" y="513804"/>
                  <a:pt x="454447" y="518224"/>
                </a:cubicBezTo>
                <a:lnTo>
                  <a:pt x="454447" y="545865"/>
                </a:lnTo>
                <a:cubicBezTo>
                  <a:pt x="454447" y="550281"/>
                  <a:pt x="450836" y="553892"/>
                  <a:pt x="446419" y="553892"/>
                </a:cubicBezTo>
                <a:lnTo>
                  <a:pt x="437461" y="553892"/>
                </a:lnTo>
                <a:cubicBezTo>
                  <a:pt x="433044" y="553892"/>
                  <a:pt x="429453" y="550281"/>
                  <a:pt x="429433" y="545865"/>
                </a:cubicBezTo>
                <a:lnTo>
                  <a:pt x="429433" y="518224"/>
                </a:lnTo>
                <a:cubicBezTo>
                  <a:pt x="429433" y="513804"/>
                  <a:pt x="433044" y="510193"/>
                  <a:pt x="437461" y="510193"/>
                </a:cubicBezTo>
                <a:close/>
                <a:moveTo>
                  <a:pt x="489038" y="510193"/>
                </a:moveTo>
                <a:lnTo>
                  <a:pt x="498146" y="510193"/>
                </a:lnTo>
                <a:cubicBezTo>
                  <a:pt x="502567" y="510193"/>
                  <a:pt x="506177" y="513804"/>
                  <a:pt x="506177" y="518224"/>
                </a:cubicBezTo>
                <a:lnTo>
                  <a:pt x="506177" y="545865"/>
                </a:lnTo>
                <a:cubicBezTo>
                  <a:pt x="506177" y="550281"/>
                  <a:pt x="502562" y="553892"/>
                  <a:pt x="498146" y="553892"/>
                </a:cubicBezTo>
                <a:lnTo>
                  <a:pt x="489038" y="553892"/>
                </a:lnTo>
                <a:cubicBezTo>
                  <a:pt x="484617" y="553892"/>
                  <a:pt x="481180" y="550281"/>
                  <a:pt x="481160" y="545865"/>
                </a:cubicBezTo>
                <a:lnTo>
                  <a:pt x="481160" y="518224"/>
                </a:lnTo>
                <a:cubicBezTo>
                  <a:pt x="481160" y="513804"/>
                  <a:pt x="484617" y="510193"/>
                  <a:pt x="489038" y="510193"/>
                </a:cubicBezTo>
                <a:close/>
                <a:moveTo>
                  <a:pt x="540765" y="510193"/>
                </a:moveTo>
                <a:lnTo>
                  <a:pt x="549877" y="510193"/>
                </a:lnTo>
                <a:cubicBezTo>
                  <a:pt x="554293" y="510193"/>
                  <a:pt x="557730" y="513804"/>
                  <a:pt x="557751" y="518224"/>
                </a:cubicBezTo>
                <a:lnTo>
                  <a:pt x="557751" y="545865"/>
                </a:lnTo>
                <a:cubicBezTo>
                  <a:pt x="557751" y="550281"/>
                  <a:pt x="554293" y="553892"/>
                  <a:pt x="549877" y="553892"/>
                </a:cubicBezTo>
                <a:lnTo>
                  <a:pt x="540765" y="553892"/>
                </a:lnTo>
                <a:cubicBezTo>
                  <a:pt x="536348" y="553892"/>
                  <a:pt x="532737" y="550281"/>
                  <a:pt x="532737" y="545865"/>
                </a:cubicBezTo>
                <a:lnTo>
                  <a:pt x="532737" y="518224"/>
                </a:lnTo>
                <a:cubicBezTo>
                  <a:pt x="532737" y="513804"/>
                  <a:pt x="536348" y="510193"/>
                  <a:pt x="540765" y="510193"/>
                </a:cubicBezTo>
                <a:close/>
                <a:moveTo>
                  <a:pt x="592342" y="510193"/>
                </a:moveTo>
                <a:lnTo>
                  <a:pt x="601450" y="510193"/>
                </a:lnTo>
                <a:cubicBezTo>
                  <a:pt x="605871" y="510193"/>
                  <a:pt x="609482" y="513804"/>
                  <a:pt x="609482" y="518224"/>
                </a:cubicBezTo>
                <a:lnTo>
                  <a:pt x="609482" y="545865"/>
                </a:lnTo>
                <a:cubicBezTo>
                  <a:pt x="609482" y="550281"/>
                  <a:pt x="605871" y="553892"/>
                  <a:pt x="601450" y="553892"/>
                </a:cubicBezTo>
                <a:lnTo>
                  <a:pt x="592342" y="553892"/>
                </a:lnTo>
                <a:cubicBezTo>
                  <a:pt x="587925" y="553892"/>
                  <a:pt x="584484" y="550281"/>
                  <a:pt x="584464" y="545865"/>
                </a:cubicBezTo>
                <a:lnTo>
                  <a:pt x="584464" y="518224"/>
                </a:lnTo>
                <a:cubicBezTo>
                  <a:pt x="584464" y="513804"/>
                  <a:pt x="587925" y="510193"/>
                  <a:pt x="592342" y="510193"/>
                </a:cubicBezTo>
                <a:close/>
                <a:moveTo>
                  <a:pt x="644069" y="510193"/>
                </a:moveTo>
                <a:lnTo>
                  <a:pt x="653181" y="510193"/>
                </a:lnTo>
                <a:cubicBezTo>
                  <a:pt x="657598" y="510193"/>
                  <a:pt x="661055" y="513804"/>
                  <a:pt x="661055" y="518224"/>
                </a:cubicBezTo>
                <a:lnTo>
                  <a:pt x="661055" y="545865"/>
                </a:lnTo>
                <a:cubicBezTo>
                  <a:pt x="661055" y="550281"/>
                  <a:pt x="657598" y="553892"/>
                  <a:pt x="653181" y="553892"/>
                </a:cubicBezTo>
                <a:lnTo>
                  <a:pt x="644069" y="553892"/>
                </a:lnTo>
                <a:cubicBezTo>
                  <a:pt x="639652" y="553892"/>
                  <a:pt x="636062" y="550281"/>
                  <a:pt x="636041" y="545865"/>
                </a:cubicBezTo>
                <a:lnTo>
                  <a:pt x="636041" y="518224"/>
                </a:lnTo>
                <a:cubicBezTo>
                  <a:pt x="636041" y="513804"/>
                  <a:pt x="639652" y="510193"/>
                  <a:pt x="644069" y="510193"/>
                </a:cubicBezTo>
                <a:close/>
                <a:moveTo>
                  <a:pt x="695646" y="510193"/>
                </a:moveTo>
                <a:lnTo>
                  <a:pt x="704758" y="510193"/>
                </a:lnTo>
                <a:cubicBezTo>
                  <a:pt x="709175" y="510193"/>
                  <a:pt x="712766" y="513804"/>
                  <a:pt x="712786" y="518224"/>
                </a:cubicBezTo>
                <a:lnTo>
                  <a:pt x="712786" y="545865"/>
                </a:lnTo>
                <a:cubicBezTo>
                  <a:pt x="712786" y="550281"/>
                  <a:pt x="709175" y="553892"/>
                  <a:pt x="704758" y="553892"/>
                </a:cubicBezTo>
                <a:lnTo>
                  <a:pt x="695646" y="553892"/>
                </a:lnTo>
                <a:cubicBezTo>
                  <a:pt x="691229" y="553892"/>
                  <a:pt x="687772" y="550281"/>
                  <a:pt x="687772" y="545865"/>
                </a:cubicBezTo>
                <a:lnTo>
                  <a:pt x="687772" y="518224"/>
                </a:lnTo>
                <a:cubicBezTo>
                  <a:pt x="687772" y="513804"/>
                  <a:pt x="691229" y="510193"/>
                  <a:pt x="695646" y="510193"/>
                </a:cubicBezTo>
                <a:close/>
                <a:moveTo>
                  <a:pt x="747377" y="510193"/>
                </a:moveTo>
                <a:lnTo>
                  <a:pt x="756485" y="510193"/>
                </a:lnTo>
                <a:cubicBezTo>
                  <a:pt x="760902" y="510193"/>
                  <a:pt x="764363" y="513804"/>
                  <a:pt x="764363" y="518224"/>
                </a:cubicBezTo>
                <a:lnTo>
                  <a:pt x="764363" y="545865"/>
                </a:lnTo>
                <a:cubicBezTo>
                  <a:pt x="764363" y="550281"/>
                  <a:pt x="760902" y="553892"/>
                  <a:pt x="756485" y="553892"/>
                </a:cubicBezTo>
                <a:lnTo>
                  <a:pt x="747377" y="553892"/>
                </a:lnTo>
                <a:cubicBezTo>
                  <a:pt x="742956" y="553892"/>
                  <a:pt x="739345" y="550281"/>
                  <a:pt x="739345" y="545865"/>
                </a:cubicBezTo>
                <a:lnTo>
                  <a:pt x="739345" y="518224"/>
                </a:lnTo>
                <a:cubicBezTo>
                  <a:pt x="739345" y="513804"/>
                  <a:pt x="742956" y="510193"/>
                  <a:pt x="747377" y="510193"/>
                </a:cubicBezTo>
                <a:close/>
                <a:moveTo>
                  <a:pt x="799104" y="510193"/>
                </a:moveTo>
                <a:lnTo>
                  <a:pt x="808063" y="510193"/>
                </a:lnTo>
                <a:cubicBezTo>
                  <a:pt x="812479" y="510193"/>
                  <a:pt x="816090" y="513804"/>
                  <a:pt x="816090" y="518224"/>
                </a:cubicBezTo>
                <a:lnTo>
                  <a:pt x="816090" y="545865"/>
                </a:lnTo>
                <a:cubicBezTo>
                  <a:pt x="816090" y="550281"/>
                  <a:pt x="812479" y="553892"/>
                  <a:pt x="808063" y="553892"/>
                </a:cubicBezTo>
                <a:lnTo>
                  <a:pt x="799104" y="553892"/>
                </a:lnTo>
                <a:cubicBezTo>
                  <a:pt x="794687" y="553892"/>
                  <a:pt x="791093" y="550281"/>
                  <a:pt x="791076" y="545865"/>
                </a:cubicBezTo>
                <a:lnTo>
                  <a:pt x="791076" y="518224"/>
                </a:lnTo>
                <a:cubicBezTo>
                  <a:pt x="791076" y="513804"/>
                  <a:pt x="794687" y="510193"/>
                  <a:pt x="799104" y="510193"/>
                </a:cubicBezTo>
                <a:close/>
                <a:moveTo>
                  <a:pt x="850681" y="510193"/>
                </a:moveTo>
                <a:lnTo>
                  <a:pt x="859789" y="510193"/>
                </a:lnTo>
                <a:cubicBezTo>
                  <a:pt x="864210" y="510193"/>
                  <a:pt x="867805" y="513804"/>
                  <a:pt x="867821" y="518224"/>
                </a:cubicBezTo>
                <a:lnTo>
                  <a:pt x="867821" y="545865"/>
                </a:lnTo>
                <a:cubicBezTo>
                  <a:pt x="867821" y="550281"/>
                  <a:pt x="864210" y="553892"/>
                  <a:pt x="859789" y="553892"/>
                </a:cubicBezTo>
                <a:lnTo>
                  <a:pt x="850681" y="553892"/>
                </a:lnTo>
                <a:cubicBezTo>
                  <a:pt x="846261" y="553892"/>
                  <a:pt x="842650" y="550281"/>
                  <a:pt x="842650" y="545865"/>
                </a:cubicBezTo>
                <a:lnTo>
                  <a:pt x="842650" y="518224"/>
                </a:lnTo>
                <a:cubicBezTo>
                  <a:pt x="842650" y="513804"/>
                  <a:pt x="846264" y="510193"/>
                  <a:pt x="850681" y="510193"/>
                </a:cubicBezTo>
                <a:close/>
                <a:moveTo>
                  <a:pt x="902408" y="510193"/>
                </a:moveTo>
                <a:lnTo>
                  <a:pt x="911367" y="510193"/>
                </a:lnTo>
                <a:cubicBezTo>
                  <a:pt x="915783" y="510193"/>
                  <a:pt x="919394" y="513804"/>
                  <a:pt x="919394" y="518224"/>
                </a:cubicBezTo>
                <a:lnTo>
                  <a:pt x="919394" y="545865"/>
                </a:lnTo>
                <a:cubicBezTo>
                  <a:pt x="919394" y="550281"/>
                  <a:pt x="915783" y="553892"/>
                  <a:pt x="911367" y="553892"/>
                </a:cubicBezTo>
                <a:lnTo>
                  <a:pt x="902408" y="553892"/>
                </a:lnTo>
                <a:cubicBezTo>
                  <a:pt x="897991" y="553892"/>
                  <a:pt x="894381" y="550281"/>
                  <a:pt x="894381" y="545865"/>
                </a:cubicBezTo>
                <a:lnTo>
                  <a:pt x="894381" y="518224"/>
                </a:lnTo>
                <a:cubicBezTo>
                  <a:pt x="894381" y="513804"/>
                  <a:pt x="897991" y="510193"/>
                  <a:pt x="902408" y="510193"/>
                </a:cubicBezTo>
                <a:close/>
                <a:moveTo>
                  <a:pt x="953985" y="510193"/>
                </a:moveTo>
                <a:lnTo>
                  <a:pt x="963094" y="510193"/>
                </a:lnTo>
                <a:cubicBezTo>
                  <a:pt x="967514" y="510193"/>
                  <a:pt x="971125" y="513804"/>
                  <a:pt x="971125" y="518224"/>
                </a:cubicBezTo>
                <a:lnTo>
                  <a:pt x="971125" y="545865"/>
                </a:lnTo>
                <a:cubicBezTo>
                  <a:pt x="971125" y="550281"/>
                  <a:pt x="967514" y="553892"/>
                  <a:pt x="963094" y="553892"/>
                </a:cubicBezTo>
                <a:lnTo>
                  <a:pt x="953985" y="553892"/>
                </a:lnTo>
                <a:cubicBezTo>
                  <a:pt x="949569" y="553892"/>
                  <a:pt x="945970" y="550281"/>
                  <a:pt x="945954" y="545865"/>
                </a:cubicBezTo>
                <a:lnTo>
                  <a:pt x="945954" y="518224"/>
                </a:lnTo>
                <a:cubicBezTo>
                  <a:pt x="945954" y="513804"/>
                  <a:pt x="949569" y="510193"/>
                  <a:pt x="953985" y="510193"/>
                </a:cubicBezTo>
                <a:close/>
                <a:moveTo>
                  <a:pt x="1005716" y="510193"/>
                </a:moveTo>
                <a:lnTo>
                  <a:pt x="1014671" y="510193"/>
                </a:lnTo>
                <a:cubicBezTo>
                  <a:pt x="1019087" y="510193"/>
                  <a:pt x="1022686" y="513804"/>
                  <a:pt x="1022702" y="518224"/>
                </a:cubicBezTo>
                <a:lnTo>
                  <a:pt x="1022702" y="545865"/>
                </a:lnTo>
                <a:cubicBezTo>
                  <a:pt x="1022702" y="550281"/>
                  <a:pt x="1019087" y="553892"/>
                  <a:pt x="1014671" y="553892"/>
                </a:cubicBezTo>
                <a:lnTo>
                  <a:pt x="1005716" y="553892"/>
                </a:lnTo>
                <a:cubicBezTo>
                  <a:pt x="1001295" y="553892"/>
                  <a:pt x="997685" y="550281"/>
                  <a:pt x="997685" y="545865"/>
                </a:cubicBezTo>
                <a:lnTo>
                  <a:pt x="997685" y="518224"/>
                </a:lnTo>
                <a:cubicBezTo>
                  <a:pt x="997685" y="513804"/>
                  <a:pt x="1001295" y="510193"/>
                  <a:pt x="1005716" y="510193"/>
                </a:cubicBezTo>
                <a:close/>
                <a:moveTo>
                  <a:pt x="1057289" y="510193"/>
                </a:moveTo>
                <a:lnTo>
                  <a:pt x="1066402" y="510193"/>
                </a:lnTo>
                <a:cubicBezTo>
                  <a:pt x="1070818" y="510193"/>
                  <a:pt x="1074429" y="513804"/>
                  <a:pt x="1074429" y="518224"/>
                </a:cubicBezTo>
                <a:lnTo>
                  <a:pt x="1074429" y="545865"/>
                </a:lnTo>
                <a:cubicBezTo>
                  <a:pt x="1074429" y="550281"/>
                  <a:pt x="1070818" y="553892"/>
                  <a:pt x="1066402" y="553892"/>
                </a:cubicBezTo>
                <a:lnTo>
                  <a:pt x="1057289" y="553892"/>
                </a:lnTo>
                <a:cubicBezTo>
                  <a:pt x="1052873" y="553892"/>
                  <a:pt x="1049262" y="550281"/>
                  <a:pt x="1049262" y="545865"/>
                </a:cubicBezTo>
                <a:lnTo>
                  <a:pt x="1049262" y="518224"/>
                </a:lnTo>
                <a:cubicBezTo>
                  <a:pt x="1049262" y="513804"/>
                  <a:pt x="1052873" y="510193"/>
                  <a:pt x="1057289" y="510193"/>
                </a:cubicBezTo>
                <a:close/>
                <a:moveTo>
                  <a:pt x="1109020" y="510193"/>
                </a:moveTo>
                <a:lnTo>
                  <a:pt x="1117975" y="510193"/>
                </a:lnTo>
                <a:cubicBezTo>
                  <a:pt x="1122391" y="510193"/>
                  <a:pt x="1126006" y="513804"/>
                  <a:pt x="1126006" y="518224"/>
                </a:cubicBezTo>
                <a:lnTo>
                  <a:pt x="1126006" y="545865"/>
                </a:lnTo>
                <a:cubicBezTo>
                  <a:pt x="1126006" y="550281"/>
                  <a:pt x="1122391" y="553892"/>
                  <a:pt x="1117975" y="553892"/>
                </a:cubicBezTo>
                <a:lnTo>
                  <a:pt x="1109020" y="553892"/>
                </a:lnTo>
                <a:cubicBezTo>
                  <a:pt x="1104600" y="553892"/>
                  <a:pt x="1100989" y="550281"/>
                  <a:pt x="1100989" y="545865"/>
                </a:cubicBezTo>
                <a:lnTo>
                  <a:pt x="1100989" y="518224"/>
                </a:lnTo>
                <a:cubicBezTo>
                  <a:pt x="1100989" y="513804"/>
                  <a:pt x="1104600" y="510193"/>
                  <a:pt x="1109020" y="510193"/>
                </a:cubicBez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9" name="Google Shape;1489;p13"/>
          <p:cNvSpPr/>
          <p:nvPr/>
        </p:nvSpPr>
        <p:spPr>
          <a:xfrm>
            <a:off x="3445923" y="819925"/>
            <a:ext cx="1354106" cy="357241"/>
          </a:xfrm>
          <a:custGeom>
            <a:rect b="b" l="l" r="r" t="t"/>
            <a:pathLst>
              <a:path extrusionOk="0" h="122658" w="464929">
                <a:moveTo>
                  <a:pt x="9453" y="108"/>
                </a:moveTo>
                <a:cubicBezTo>
                  <a:pt x="9424" y="997"/>
                  <a:pt x="9198" y="2397"/>
                  <a:pt x="9266" y="3036"/>
                </a:cubicBezTo>
                <a:cubicBezTo>
                  <a:pt x="9574" y="5912"/>
                  <a:pt x="15338" y="6709"/>
                  <a:pt x="14845" y="9793"/>
                </a:cubicBezTo>
                <a:cubicBezTo>
                  <a:pt x="14375" y="12744"/>
                  <a:pt x="11217" y="12501"/>
                  <a:pt x="10570" y="14525"/>
                </a:cubicBezTo>
                <a:cubicBezTo>
                  <a:pt x="9104" y="19106"/>
                  <a:pt x="14391" y="18351"/>
                  <a:pt x="13918" y="21282"/>
                </a:cubicBezTo>
                <a:cubicBezTo>
                  <a:pt x="13432" y="24337"/>
                  <a:pt x="9161" y="25515"/>
                  <a:pt x="8343" y="28718"/>
                </a:cubicBezTo>
                <a:cubicBezTo>
                  <a:pt x="7202" y="33182"/>
                  <a:pt x="12764" y="30723"/>
                  <a:pt x="12250" y="34799"/>
                </a:cubicBezTo>
                <a:cubicBezTo>
                  <a:pt x="11809" y="38252"/>
                  <a:pt x="6663" y="36551"/>
                  <a:pt x="5740" y="40883"/>
                </a:cubicBezTo>
                <a:cubicBezTo>
                  <a:pt x="4595" y="46275"/>
                  <a:pt x="10946" y="46088"/>
                  <a:pt x="10950" y="51019"/>
                </a:cubicBezTo>
                <a:cubicBezTo>
                  <a:pt x="10950" y="55400"/>
                  <a:pt x="6805" y="57803"/>
                  <a:pt x="6303" y="62510"/>
                </a:cubicBezTo>
                <a:cubicBezTo>
                  <a:pt x="5874" y="66570"/>
                  <a:pt x="7825" y="71166"/>
                  <a:pt x="6307" y="75125"/>
                </a:cubicBezTo>
                <a:cubicBezTo>
                  <a:pt x="5178" y="78073"/>
                  <a:pt x="1304" y="77568"/>
                  <a:pt x="543" y="80533"/>
                </a:cubicBezTo>
                <a:cubicBezTo>
                  <a:pt x="-1720" y="89382"/>
                  <a:pt x="3720" y="84701"/>
                  <a:pt x="5380" y="87290"/>
                </a:cubicBezTo>
                <a:cubicBezTo>
                  <a:pt x="8922" y="92823"/>
                  <a:pt x="1085" y="95577"/>
                  <a:pt x="361" y="99231"/>
                </a:cubicBezTo>
                <a:lnTo>
                  <a:pt x="361" y="99907"/>
                </a:lnTo>
                <a:cubicBezTo>
                  <a:pt x="259" y="104622"/>
                  <a:pt x="4239" y="103302"/>
                  <a:pt x="5384" y="106889"/>
                </a:cubicBezTo>
                <a:cubicBezTo>
                  <a:pt x="5591" y="107535"/>
                  <a:pt x="5481" y="109721"/>
                  <a:pt x="5016" y="110268"/>
                </a:cubicBezTo>
                <a:cubicBezTo>
                  <a:pt x="3939" y="111528"/>
                  <a:pt x="1061" y="111258"/>
                  <a:pt x="551" y="113648"/>
                </a:cubicBezTo>
                <a:cubicBezTo>
                  <a:pt x="336" y="114655"/>
                  <a:pt x="2000" y="118590"/>
                  <a:pt x="3158" y="122659"/>
                </a:cubicBezTo>
                <a:lnTo>
                  <a:pt x="464907" y="122548"/>
                </a:lnTo>
                <a:cubicBezTo>
                  <a:pt x="465029" y="115325"/>
                  <a:pt x="464713" y="107936"/>
                  <a:pt x="462673" y="104752"/>
                </a:cubicBezTo>
                <a:cubicBezTo>
                  <a:pt x="461207" y="102460"/>
                  <a:pt x="451734" y="94856"/>
                  <a:pt x="454115" y="89886"/>
                </a:cubicBezTo>
                <a:cubicBezTo>
                  <a:pt x="455066" y="87904"/>
                  <a:pt x="459272" y="89728"/>
                  <a:pt x="460252" y="87181"/>
                </a:cubicBezTo>
                <a:cubicBezTo>
                  <a:pt x="462207" y="82083"/>
                  <a:pt x="451504" y="78243"/>
                  <a:pt x="452067" y="72991"/>
                </a:cubicBezTo>
                <a:cubicBezTo>
                  <a:pt x="452921" y="64966"/>
                  <a:pt x="456726" y="66262"/>
                  <a:pt x="458944" y="61050"/>
                </a:cubicBezTo>
                <a:cubicBezTo>
                  <a:pt x="461074" y="56055"/>
                  <a:pt x="455410" y="52144"/>
                  <a:pt x="455406" y="48886"/>
                </a:cubicBezTo>
                <a:cubicBezTo>
                  <a:pt x="455406" y="48744"/>
                  <a:pt x="457766" y="47488"/>
                  <a:pt x="458009" y="46857"/>
                </a:cubicBezTo>
                <a:cubicBezTo>
                  <a:pt x="458653" y="45177"/>
                  <a:pt x="459725" y="29230"/>
                  <a:pt x="459309" y="27934"/>
                </a:cubicBezTo>
                <a:cubicBezTo>
                  <a:pt x="458564" y="25611"/>
                  <a:pt x="453722" y="27282"/>
                  <a:pt x="453726" y="21177"/>
                </a:cubicBezTo>
                <a:cubicBezTo>
                  <a:pt x="453726" y="18031"/>
                  <a:pt x="456070" y="17861"/>
                  <a:pt x="457074" y="15770"/>
                </a:cubicBezTo>
                <a:cubicBezTo>
                  <a:pt x="457361" y="15166"/>
                  <a:pt x="458244" y="7303"/>
                  <a:pt x="459301" y="0"/>
                </a:cubicBezTo>
                <a:lnTo>
                  <a:pt x="9453" y="108"/>
                </a:lnTo>
                <a:close/>
              </a:path>
            </a:pathLst>
          </a:custGeom>
          <a:solidFill>
            <a:srgbClr val="BBA28E">
              <a:alpha val="23920"/>
            </a:srgbClr>
          </a:solidFill>
          <a:ln>
            <a:noFill/>
          </a:ln>
          <a:effectLst>
            <a:outerShdw blurRad="38100" rotWithShape="0" algn="tl" dir="27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0" name="Google Shape;1490;p13"/>
          <p:cNvSpPr/>
          <p:nvPr/>
        </p:nvSpPr>
        <p:spPr>
          <a:xfrm>
            <a:off x="10181501" y="385237"/>
            <a:ext cx="1317390" cy="6087531"/>
          </a:xfrm>
          <a:custGeom>
            <a:rect b="b" l="l" r="r" t="t"/>
            <a:pathLst>
              <a:path extrusionOk="0" h="1795732" w="383799">
                <a:moveTo>
                  <a:pt x="0" y="0"/>
                </a:moveTo>
                <a:lnTo>
                  <a:pt x="383800" y="0"/>
                </a:lnTo>
                <a:lnTo>
                  <a:pt x="383800" y="1795733"/>
                </a:lnTo>
                <a:lnTo>
                  <a:pt x="0" y="1795733"/>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491" name="Google Shape;1491;p13"/>
          <p:cNvGrpSpPr/>
          <p:nvPr/>
        </p:nvGrpSpPr>
        <p:grpSpPr>
          <a:xfrm>
            <a:off x="10328955" y="537025"/>
            <a:ext cx="1035082" cy="5060392"/>
            <a:chOff x="439496" y="243877"/>
            <a:chExt cx="298682" cy="1460220"/>
          </a:xfrm>
        </p:grpSpPr>
        <p:sp>
          <p:nvSpPr>
            <p:cNvPr id="1492" name="Google Shape;1492;p13"/>
            <p:cNvSpPr/>
            <p:nvPr/>
          </p:nvSpPr>
          <p:spPr>
            <a:xfrm>
              <a:off x="439496" y="243877"/>
              <a:ext cx="298682" cy="195720"/>
            </a:xfrm>
            <a:custGeom>
              <a:rect b="b" l="l" r="r" t="t"/>
              <a:pathLst>
                <a:path extrusionOk="0" h="195720" w="298682">
                  <a:moveTo>
                    <a:pt x="0" y="0"/>
                  </a:moveTo>
                  <a:lnTo>
                    <a:pt x="298683" y="0"/>
                  </a:lnTo>
                  <a:lnTo>
                    <a:pt x="298683" y="195720"/>
                  </a:lnTo>
                  <a:lnTo>
                    <a:pt x="0" y="195720"/>
                  </a:lnTo>
                  <a:lnTo>
                    <a:pt x="0"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3" name="Google Shape;1493;p13"/>
            <p:cNvSpPr/>
            <p:nvPr/>
          </p:nvSpPr>
          <p:spPr>
            <a:xfrm>
              <a:off x="439496" y="496777"/>
              <a:ext cx="298682" cy="195722"/>
            </a:xfrm>
            <a:custGeom>
              <a:rect b="b" l="l" r="r" t="t"/>
              <a:pathLst>
                <a:path extrusionOk="0" h="195722" w="298682">
                  <a:moveTo>
                    <a:pt x="0" y="0"/>
                  </a:moveTo>
                  <a:lnTo>
                    <a:pt x="298683" y="0"/>
                  </a:lnTo>
                  <a:lnTo>
                    <a:pt x="298683" y="195723"/>
                  </a:lnTo>
                  <a:lnTo>
                    <a:pt x="0" y="195723"/>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4" name="Google Shape;1494;p13"/>
            <p:cNvSpPr/>
            <p:nvPr/>
          </p:nvSpPr>
          <p:spPr>
            <a:xfrm>
              <a:off x="439496" y="749676"/>
              <a:ext cx="298682" cy="195722"/>
            </a:xfrm>
            <a:custGeom>
              <a:rect b="b" l="l" r="r" t="t"/>
              <a:pathLst>
                <a:path extrusionOk="0" h="195722" w="298682">
                  <a:moveTo>
                    <a:pt x="0" y="0"/>
                  </a:moveTo>
                  <a:lnTo>
                    <a:pt x="298683" y="0"/>
                  </a:lnTo>
                  <a:lnTo>
                    <a:pt x="298683" y="195723"/>
                  </a:lnTo>
                  <a:lnTo>
                    <a:pt x="0" y="195723"/>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5" name="Google Shape;1495;p13"/>
            <p:cNvSpPr/>
            <p:nvPr/>
          </p:nvSpPr>
          <p:spPr>
            <a:xfrm>
              <a:off x="439496" y="1002578"/>
              <a:ext cx="298682" cy="195718"/>
            </a:xfrm>
            <a:custGeom>
              <a:rect b="b" l="l" r="r" t="t"/>
              <a:pathLst>
                <a:path extrusionOk="0" h="195718" w="298682">
                  <a:moveTo>
                    <a:pt x="0" y="0"/>
                  </a:moveTo>
                  <a:lnTo>
                    <a:pt x="298683" y="0"/>
                  </a:lnTo>
                  <a:lnTo>
                    <a:pt x="298683" y="195719"/>
                  </a:lnTo>
                  <a:lnTo>
                    <a:pt x="0" y="1957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6" name="Google Shape;1496;p13"/>
            <p:cNvSpPr/>
            <p:nvPr/>
          </p:nvSpPr>
          <p:spPr>
            <a:xfrm>
              <a:off x="439496" y="1255477"/>
              <a:ext cx="298682" cy="195718"/>
            </a:xfrm>
            <a:custGeom>
              <a:rect b="b" l="l" r="r" t="t"/>
              <a:pathLst>
                <a:path extrusionOk="0" h="195718" w="298682">
                  <a:moveTo>
                    <a:pt x="0" y="0"/>
                  </a:moveTo>
                  <a:lnTo>
                    <a:pt x="298683" y="0"/>
                  </a:lnTo>
                  <a:lnTo>
                    <a:pt x="298683" y="195719"/>
                  </a:lnTo>
                  <a:lnTo>
                    <a:pt x="0" y="195719"/>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7" name="Google Shape;1497;p13"/>
            <p:cNvSpPr/>
            <p:nvPr/>
          </p:nvSpPr>
          <p:spPr>
            <a:xfrm>
              <a:off x="439496" y="1508375"/>
              <a:ext cx="298682" cy="195722"/>
            </a:xfrm>
            <a:custGeom>
              <a:rect b="b" l="l" r="r" t="t"/>
              <a:pathLst>
                <a:path extrusionOk="0" h="195722" w="298682">
                  <a:moveTo>
                    <a:pt x="0" y="0"/>
                  </a:moveTo>
                  <a:lnTo>
                    <a:pt x="298683" y="0"/>
                  </a:lnTo>
                  <a:lnTo>
                    <a:pt x="298683" y="195723"/>
                  </a:lnTo>
                  <a:lnTo>
                    <a:pt x="0" y="195723"/>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98" name="Google Shape;1498;p13"/>
          <p:cNvGrpSpPr/>
          <p:nvPr/>
        </p:nvGrpSpPr>
        <p:grpSpPr>
          <a:xfrm>
            <a:off x="10714329" y="415670"/>
            <a:ext cx="251738" cy="251840"/>
            <a:chOff x="2611906" y="2263504"/>
            <a:chExt cx="155788" cy="155784"/>
          </a:xfrm>
        </p:grpSpPr>
        <p:sp>
          <p:nvSpPr>
            <p:cNvPr id="1499" name="Google Shape;1499;p13"/>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accent3"/>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500" name="Google Shape;1500;p13"/>
            <p:cNvGrpSpPr/>
            <p:nvPr/>
          </p:nvGrpSpPr>
          <p:grpSpPr>
            <a:xfrm>
              <a:off x="2611951" y="2265537"/>
              <a:ext cx="155743" cy="153751"/>
              <a:chOff x="2611951" y="2265537"/>
              <a:chExt cx="155743" cy="153751"/>
            </a:xfrm>
          </p:grpSpPr>
          <p:sp>
            <p:nvSpPr>
              <p:cNvPr id="1501" name="Google Shape;1501;p13"/>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2" name="Google Shape;1502;p13"/>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03" name="Google Shape;1503;p13"/>
            <p:cNvGrpSpPr/>
            <p:nvPr/>
          </p:nvGrpSpPr>
          <p:grpSpPr>
            <a:xfrm>
              <a:off x="2613008" y="2263792"/>
              <a:ext cx="133689" cy="128228"/>
              <a:chOff x="2613008" y="2263792"/>
              <a:chExt cx="133689" cy="128228"/>
            </a:xfrm>
          </p:grpSpPr>
          <p:sp>
            <p:nvSpPr>
              <p:cNvPr id="1504" name="Google Shape;1504;p13"/>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5" name="Google Shape;1505;p13"/>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506" name="Google Shape;1506;p13"/>
          <p:cNvGrpSpPr/>
          <p:nvPr/>
        </p:nvGrpSpPr>
        <p:grpSpPr>
          <a:xfrm>
            <a:off x="8111394" y="1434927"/>
            <a:ext cx="2360929" cy="2360929"/>
            <a:chOff x="1315658" y="1560986"/>
            <a:chExt cx="1080220" cy="1080220"/>
          </a:xfrm>
        </p:grpSpPr>
        <p:sp>
          <p:nvSpPr>
            <p:cNvPr id="1507" name="Google Shape;1507;p13"/>
            <p:cNvSpPr/>
            <p:nvPr/>
          </p:nvSpPr>
          <p:spPr>
            <a:xfrm>
              <a:off x="1315658" y="1560986"/>
              <a:ext cx="1080220" cy="1080220"/>
            </a:xfrm>
            <a:custGeom>
              <a:rect b="b" l="l" r="r" t="t"/>
              <a:pathLst>
                <a:path extrusionOk="0" h="698042" w="698042">
                  <a:moveTo>
                    <a:pt x="0" y="0"/>
                  </a:moveTo>
                  <a:lnTo>
                    <a:pt x="698043" y="0"/>
                  </a:lnTo>
                  <a:lnTo>
                    <a:pt x="698043" y="698042"/>
                  </a:lnTo>
                  <a:lnTo>
                    <a:pt x="0" y="698042"/>
                  </a:lnTo>
                  <a:lnTo>
                    <a:pt x="0" y="0"/>
                  </a:lnTo>
                  <a:close/>
                </a:path>
              </a:pathLst>
            </a:custGeom>
            <a:solidFill>
              <a:schemeClr val="accent3"/>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508" name="Google Shape;1508;p13"/>
            <p:cNvGrpSpPr/>
            <p:nvPr/>
          </p:nvGrpSpPr>
          <p:grpSpPr>
            <a:xfrm>
              <a:off x="1376316" y="1620272"/>
              <a:ext cx="958201" cy="960937"/>
              <a:chOff x="970975" y="975229"/>
              <a:chExt cx="619553" cy="621322"/>
            </a:xfrm>
          </p:grpSpPr>
          <p:grpSp>
            <p:nvGrpSpPr>
              <p:cNvPr id="1509" name="Google Shape;1509;p13"/>
              <p:cNvGrpSpPr/>
              <p:nvPr/>
            </p:nvGrpSpPr>
            <p:grpSpPr>
              <a:xfrm>
                <a:off x="970975" y="975229"/>
                <a:ext cx="619553" cy="6015"/>
                <a:chOff x="970975" y="975229"/>
                <a:chExt cx="619553" cy="6015"/>
              </a:xfrm>
            </p:grpSpPr>
            <p:sp>
              <p:nvSpPr>
                <p:cNvPr id="1510" name="Google Shape;1510;p13"/>
                <p:cNvSpPr/>
                <p:nvPr/>
              </p:nvSpPr>
              <p:spPr>
                <a:xfrm>
                  <a:off x="970975" y="975229"/>
                  <a:ext cx="6011" cy="6015"/>
                </a:xfrm>
                <a:custGeom>
                  <a:rect b="b" l="l" r="r" t="t"/>
                  <a:pathLst>
                    <a:path extrusionOk="0" h="6015" w="6011">
                      <a:moveTo>
                        <a:pt x="0" y="3008"/>
                      </a:moveTo>
                      <a:cubicBezTo>
                        <a:pt x="0" y="1348"/>
                        <a:pt x="1344" y="0"/>
                        <a:pt x="3004" y="0"/>
                      </a:cubicBezTo>
                      <a:cubicBezTo>
                        <a:pt x="4667" y="0"/>
                        <a:pt x="6011" y="1348"/>
                        <a:pt x="6011" y="3008"/>
                      </a:cubicBezTo>
                      <a:cubicBezTo>
                        <a:pt x="6011" y="4667"/>
                        <a:pt x="4667"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1" name="Google Shape;1511;p13"/>
                <p:cNvSpPr/>
                <p:nvPr/>
              </p:nvSpPr>
              <p:spPr>
                <a:xfrm>
                  <a:off x="1339099" y="975229"/>
                  <a:ext cx="6011" cy="6015"/>
                </a:xfrm>
                <a:custGeom>
                  <a:rect b="b" l="l" r="r" t="t"/>
                  <a:pathLst>
                    <a:path extrusionOk="0" h="6015" w="6011">
                      <a:moveTo>
                        <a:pt x="0" y="3008"/>
                      </a:moveTo>
                      <a:cubicBezTo>
                        <a:pt x="0" y="1348"/>
                        <a:pt x="1344" y="0"/>
                        <a:pt x="3004" y="0"/>
                      </a:cubicBezTo>
                      <a:cubicBezTo>
                        <a:pt x="4667" y="0"/>
                        <a:pt x="6011" y="1348"/>
                        <a:pt x="6011" y="3008"/>
                      </a:cubicBezTo>
                      <a:cubicBezTo>
                        <a:pt x="6011" y="4667"/>
                        <a:pt x="4667"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2" name="Google Shape;1512;p13"/>
                <p:cNvSpPr/>
                <p:nvPr/>
              </p:nvSpPr>
              <p:spPr>
                <a:xfrm>
                  <a:off x="1155035" y="975229"/>
                  <a:ext cx="6015" cy="6015"/>
                </a:xfrm>
                <a:custGeom>
                  <a:rect b="b" l="l" r="r" t="t"/>
                  <a:pathLst>
                    <a:path extrusionOk="0" h="6015" w="6015">
                      <a:moveTo>
                        <a:pt x="0" y="3008"/>
                      </a:moveTo>
                      <a:cubicBezTo>
                        <a:pt x="0" y="1348"/>
                        <a:pt x="1348" y="0"/>
                        <a:pt x="3008" y="0"/>
                      </a:cubicBezTo>
                      <a:cubicBezTo>
                        <a:pt x="4668" y="0"/>
                        <a:pt x="6016" y="1348"/>
                        <a:pt x="6016" y="3008"/>
                      </a:cubicBezTo>
                      <a:cubicBezTo>
                        <a:pt x="6016"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3" name="Google Shape;1513;p13"/>
                <p:cNvSpPr/>
                <p:nvPr/>
              </p:nvSpPr>
              <p:spPr>
                <a:xfrm>
                  <a:off x="1523159" y="975229"/>
                  <a:ext cx="6015" cy="6015"/>
                </a:xfrm>
                <a:custGeom>
                  <a:rect b="b" l="l" r="r" t="t"/>
                  <a:pathLst>
                    <a:path extrusionOk="0" h="6015" w="6015">
                      <a:moveTo>
                        <a:pt x="0" y="3008"/>
                      </a:moveTo>
                      <a:cubicBezTo>
                        <a:pt x="0" y="1348"/>
                        <a:pt x="1348" y="0"/>
                        <a:pt x="3008" y="0"/>
                      </a:cubicBezTo>
                      <a:cubicBezTo>
                        <a:pt x="4667" y="0"/>
                        <a:pt x="6015" y="1348"/>
                        <a:pt x="6015" y="3008"/>
                      </a:cubicBezTo>
                      <a:cubicBezTo>
                        <a:pt x="6015"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4" name="Google Shape;1514;p13"/>
                <p:cNvSpPr/>
                <p:nvPr/>
              </p:nvSpPr>
              <p:spPr>
                <a:xfrm>
                  <a:off x="1032328" y="975229"/>
                  <a:ext cx="6011" cy="6015"/>
                </a:xfrm>
                <a:custGeom>
                  <a:rect b="b" l="l" r="r" t="t"/>
                  <a:pathLst>
                    <a:path extrusionOk="0" h="6015" w="6011">
                      <a:moveTo>
                        <a:pt x="0" y="3008"/>
                      </a:moveTo>
                      <a:cubicBezTo>
                        <a:pt x="0" y="1348"/>
                        <a:pt x="1344" y="0"/>
                        <a:pt x="3008" y="0"/>
                      </a:cubicBezTo>
                      <a:cubicBezTo>
                        <a:pt x="4667" y="0"/>
                        <a:pt x="6011" y="1348"/>
                        <a:pt x="6011" y="3008"/>
                      </a:cubicBezTo>
                      <a:cubicBezTo>
                        <a:pt x="6011" y="4667"/>
                        <a:pt x="4667" y="6016"/>
                        <a:pt x="3008"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5" name="Google Shape;1515;p13"/>
                <p:cNvSpPr/>
                <p:nvPr/>
              </p:nvSpPr>
              <p:spPr>
                <a:xfrm>
                  <a:off x="1400452" y="975229"/>
                  <a:ext cx="6011" cy="6015"/>
                </a:xfrm>
                <a:custGeom>
                  <a:rect b="b" l="l" r="r" t="t"/>
                  <a:pathLst>
                    <a:path extrusionOk="0" h="6015" w="6011">
                      <a:moveTo>
                        <a:pt x="0" y="3008"/>
                      </a:moveTo>
                      <a:cubicBezTo>
                        <a:pt x="0" y="1348"/>
                        <a:pt x="1344" y="0"/>
                        <a:pt x="3008" y="0"/>
                      </a:cubicBezTo>
                      <a:cubicBezTo>
                        <a:pt x="4668" y="0"/>
                        <a:pt x="6012" y="1348"/>
                        <a:pt x="6012" y="3008"/>
                      </a:cubicBezTo>
                      <a:cubicBezTo>
                        <a:pt x="6012" y="4667"/>
                        <a:pt x="4668" y="6016"/>
                        <a:pt x="3008"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6" name="Google Shape;1516;p13"/>
                <p:cNvSpPr/>
                <p:nvPr/>
              </p:nvSpPr>
              <p:spPr>
                <a:xfrm>
                  <a:off x="1216388" y="975229"/>
                  <a:ext cx="6015" cy="6015"/>
                </a:xfrm>
                <a:custGeom>
                  <a:rect b="b" l="l" r="r" t="t"/>
                  <a:pathLst>
                    <a:path extrusionOk="0" h="6015" w="6015">
                      <a:moveTo>
                        <a:pt x="0" y="3008"/>
                      </a:moveTo>
                      <a:cubicBezTo>
                        <a:pt x="0" y="1348"/>
                        <a:pt x="1348" y="0"/>
                        <a:pt x="3008" y="0"/>
                      </a:cubicBezTo>
                      <a:cubicBezTo>
                        <a:pt x="4668" y="0"/>
                        <a:pt x="6015" y="1348"/>
                        <a:pt x="6015" y="3008"/>
                      </a:cubicBezTo>
                      <a:cubicBezTo>
                        <a:pt x="6015"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7" name="Google Shape;1517;p13"/>
                <p:cNvSpPr/>
                <p:nvPr/>
              </p:nvSpPr>
              <p:spPr>
                <a:xfrm>
                  <a:off x="1584513" y="975229"/>
                  <a:ext cx="6015" cy="6015"/>
                </a:xfrm>
                <a:custGeom>
                  <a:rect b="b" l="l" r="r" t="t"/>
                  <a:pathLst>
                    <a:path extrusionOk="0" h="6015" w="6015">
                      <a:moveTo>
                        <a:pt x="0" y="3008"/>
                      </a:moveTo>
                      <a:cubicBezTo>
                        <a:pt x="0" y="1348"/>
                        <a:pt x="1348" y="0"/>
                        <a:pt x="3008" y="0"/>
                      </a:cubicBezTo>
                      <a:cubicBezTo>
                        <a:pt x="4667" y="0"/>
                        <a:pt x="6015" y="1348"/>
                        <a:pt x="6015" y="3008"/>
                      </a:cubicBezTo>
                      <a:cubicBezTo>
                        <a:pt x="6015"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8" name="Google Shape;1518;p13"/>
                <p:cNvSpPr/>
                <p:nvPr/>
              </p:nvSpPr>
              <p:spPr>
                <a:xfrm>
                  <a:off x="1093681" y="975229"/>
                  <a:ext cx="6011" cy="6015"/>
                </a:xfrm>
                <a:custGeom>
                  <a:rect b="b" l="l" r="r" t="t"/>
                  <a:pathLst>
                    <a:path extrusionOk="0" h="6015" w="6011">
                      <a:moveTo>
                        <a:pt x="0" y="3008"/>
                      </a:moveTo>
                      <a:cubicBezTo>
                        <a:pt x="0" y="1348"/>
                        <a:pt x="1348" y="0"/>
                        <a:pt x="3008" y="0"/>
                      </a:cubicBezTo>
                      <a:cubicBezTo>
                        <a:pt x="4667" y="0"/>
                        <a:pt x="6011" y="1348"/>
                        <a:pt x="6011" y="3008"/>
                      </a:cubicBezTo>
                      <a:cubicBezTo>
                        <a:pt x="6011"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9" name="Google Shape;1519;p13"/>
                <p:cNvSpPr/>
                <p:nvPr/>
              </p:nvSpPr>
              <p:spPr>
                <a:xfrm>
                  <a:off x="1461806" y="975229"/>
                  <a:ext cx="6011" cy="6015"/>
                </a:xfrm>
                <a:custGeom>
                  <a:rect b="b" l="l" r="r" t="t"/>
                  <a:pathLst>
                    <a:path extrusionOk="0" h="6015" w="6011">
                      <a:moveTo>
                        <a:pt x="0" y="3008"/>
                      </a:moveTo>
                      <a:cubicBezTo>
                        <a:pt x="0" y="1348"/>
                        <a:pt x="1348" y="0"/>
                        <a:pt x="3008" y="0"/>
                      </a:cubicBezTo>
                      <a:cubicBezTo>
                        <a:pt x="4668" y="0"/>
                        <a:pt x="6012" y="1348"/>
                        <a:pt x="6012" y="3008"/>
                      </a:cubicBezTo>
                      <a:cubicBezTo>
                        <a:pt x="6012"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0" name="Google Shape;1520;p13"/>
                <p:cNvSpPr/>
                <p:nvPr/>
              </p:nvSpPr>
              <p:spPr>
                <a:xfrm>
                  <a:off x="1277746" y="975229"/>
                  <a:ext cx="6011" cy="6015"/>
                </a:xfrm>
                <a:custGeom>
                  <a:rect b="b" l="l" r="r" t="t"/>
                  <a:pathLst>
                    <a:path extrusionOk="0" h="6015" w="6011">
                      <a:moveTo>
                        <a:pt x="0" y="3008"/>
                      </a:moveTo>
                      <a:cubicBezTo>
                        <a:pt x="0" y="1348"/>
                        <a:pt x="1344" y="0"/>
                        <a:pt x="3004" y="0"/>
                      </a:cubicBezTo>
                      <a:cubicBezTo>
                        <a:pt x="4663" y="0"/>
                        <a:pt x="6011" y="1348"/>
                        <a:pt x="6011" y="3008"/>
                      </a:cubicBezTo>
                      <a:cubicBezTo>
                        <a:pt x="6011" y="4667"/>
                        <a:pt x="4663"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21" name="Google Shape;1521;p13"/>
              <p:cNvGrpSpPr/>
              <p:nvPr/>
            </p:nvGrpSpPr>
            <p:grpSpPr>
              <a:xfrm>
                <a:off x="970975" y="1326837"/>
                <a:ext cx="619553" cy="6011"/>
                <a:chOff x="970975" y="1326837"/>
                <a:chExt cx="619553" cy="6011"/>
              </a:xfrm>
            </p:grpSpPr>
            <p:sp>
              <p:nvSpPr>
                <p:cNvPr id="1522" name="Google Shape;1522;p13"/>
                <p:cNvSpPr/>
                <p:nvPr/>
              </p:nvSpPr>
              <p:spPr>
                <a:xfrm>
                  <a:off x="970975" y="132683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3" name="Google Shape;1523;p13"/>
                <p:cNvSpPr/>
                <p:nvPr/>
              </p:nvSpPr>
              <p:spPr>
                <a:xfrm>
                  <a:off x="1339099" y="132683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4" name="Google Shape;1524;p13"/>
                <p:cNvSpPr/>
                <p:nvPr/>
              </p:nvSpPr>
              <p:spPr>
                <a:xfrm>
                  <a:off x="1155035" y="1326837"/>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5" name="Google Shape;1525;p13"/>
                <p:cNvSpPr/>
                <p:nvPr/>
              </p:nvSpPr>
              <p:spPr>
                <a:xfrm>
                  <a:off x="1523159" y="132683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6" name="Google Shape;1526;p13"/>
                <p:cNvSpPr/>
                <p:nvPr/>
              </p:nvSpPr>
              <p:spPr>
                <a:xfrm>
                  <a:off x="1032328" y="1326837"/>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7" name="Google Shape;1527;p13"/>
                <p:cNvSpPr/>
                <p:nvPr/>
              </p:nvSpPr>
              <p:spPr>
                <a:xfrm>
                  <a:off x="1400452" y="1326837"/>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8" name="Google Shape;1528;p13"/>
                <p:cNvSpPr/>
                <p:nvPr/>
              </p:nvSpPr>
              <p:spPr>
                <a:xfrm>
                  <a:off x="1216388" y="1326837"/>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9" name="Google Shape;1529;p13"/>
                <p:cNvSpPr/>
                <p:nvPr/>
              </p:nvSpPr>
              <p:spPr>
                <a:xfrm>
                  <a:off x="1584513" y="132683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0" name="Google Shape;1530;p13"/>
                <p:cNvSpPr/>
                <p:nvPr/>
              </p:nvSpPr>
              <p:spPr>
                <a:xfrm>
                  <a:off x="1093681" y="1326837"/>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1" name="Google Shape;1531;p13"/>
                <p:cNvSpPr/>
                <p:nvPr/>
              </p:nvSpPr>
              <p:spPr>
                <a:xfrm>
                  <a:off x="1461806" y="1326837"/>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2" name="Google Shape;1532;p13"/>
                <p:cNvSpPr/>
                <p:nvPr/>
              </p:nvSpPr>
              <p:spPr>
                <a:xfrm>
                  <a:off x="1277746" y="1326837"/>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33" name="Google Shape;1533;p13"/>
              <p:cNvGrpSpPr/>
              <p:nvPr/>
            </p:nvGrpSpPr>
            <p:grpSpPr>
              <a:xfrm>
                <a:off x="970975" y="1151035"/>
                <a:ext cx="619553" cy="6011"/>
                <a:chOff x="970975" y="1151035"/>
                <a:chExt cx="619553" cy="6011"/>
              </a:xfrm>
            </p:grpSpPr>
            <p:sp>
              <p:nvSpPr>
                <p:cNvPr id="1534" name="Google Shape;1534;p13"/>
                <p:cNvSpPr/>
                <p:nvPr/>
              </p:nvSpPr>
              <p:spPr>
                <a:xfrm>
                  <a:off x="970975" y="115103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5" name="Google Shape;1535;p13"/>
                <p:cNvSpPr/>
                <p:nvPr/>
              </p:nvSpPr>
              <p:spPr>
                <a:xfrm>
                  <a:off x="1339099" y="115103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6" name="Google Shape;1536;p13"/>
                <p:cNvSpPr/>
                <p:nvPr/>
              </p:nvSpPr>
              <p:spPr>
                <a:xfrm>
                  <a:off x="1155035" y="1151035"/>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7" name="Google Shape;1537;p13"/>
                <p:cNvSpPr/>
                <p:nvPr/>
              </p:nvSpPr>
              <p:spPr>
                <a:xfrm>
                  <a:off x="1523159" y="115103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8" name="Google Shape;1538;p13"/>
                <p:cNvSpPr/>
                <p:nvPr/>
              </p:nvSpPr>
              <p:spPr>
                <a:xfrm>
                  <a:off x="1032328" y="1151035"/>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9" name="Google Shape;1539;p13"/>
                <p:cNvSpPr/>
                <p:nvPr/>
              </p:nvSpPr>
              <p:spPr>
                <a:xfrm>
                  <a:off x="1400452" y="1151035"/>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0" name="Google Shape;1540;p13"/>
                <p:cNvSpPr/>
                <p:nvPr/>
              </p:nvSpPr>
              <p:spPr>
                <a:xfrm>
                  <a:off x="1216388" y="1151035"/>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1" name="Google Shape;1541;p13"/>
                <p:cNvSpPr/>
                <p:nvPr/>
              </p:nvSpPr>
              <p:spPr>
                <a:xfrm>
                  <a:off x="1584513" y="115103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2" name="Google Shape;1542;p13"/>
                <p:cNvSpPr/>
                <p:nvPr/>
              </p:nvSpPr>
              <p:spPr>
                <a:xfrm>
                  <a:off x="1093681" y="1151035"/>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3" name="Google Shape;1543;p13"/>
                <p:cNvSpPr/>
                <p:nvPr/>
              </p:nvSpPr>
              <p:spPr>
                <a:xfrm>
                  <a:off x="1461806" y="1151035"/>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4" name="Google Shape;1544;p13"/>
                <p:cNvSpPr/>
                <p:nvPr/>
              </p:nvSpPr>
              <p:spPr>
                <a:xfrm>
                  <a:off x="1277746" y="1151035"/>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45" name="Google Shape;1545;p13"/>
              <p:cNvGrpSpPr/>
              <p:nvPr/>
            </p:nvGrpSpPr>
            <p:grpSpPr>
              <a:xfrm>
                <a:off x="970975" y="1502639"/>
                <a:ext cx="619553" cy="6011"/>
                <a:chOff x="970975" y="1502639"/>
                <a:chExt cx="619553" cy="6011"/>
              </a:xfrm>
            </p:grpSpPr>
            <p:sp>
              <p:nvSpPr>
                <p:cNvPr id="1546" name="Google Shape;1546;p13"/>
                <p:cNvSpPr/>
                <p:nvPr/>
              </p:nvSpPr>
              <p:spPr>
                <a:xfrm>
                  <a:off x="970975" y="150263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7" name="Google Shape;1547;p13"/>
                <p:cNvSpPr/>
                <p:nvPr/>
              </p:nvSpPr>
              <p:spPr>
                <a:xfrm>
                  <a:off x="1339099" y="150263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8" name="Google Shape;1548;p13"/>
                <p:cNvSpPr/>
                <p:nvPr/>
              </p:nvSpPr>
              <p:spPr>
                <a:xfrm>
                  <a:off x="1155035" y="1502639"/>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9" name="Google Shape;1549;p13"/>
                <p:cNvSpPr/>
                <p:nvPr/>
              </p:nvSpPr>
              <p:spPr>
                <a:xfrm>
                  <a:off x="1523159" y="150263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0" name="Google Shape;1550;p13"/>
                <p:cNvSpPr/>
                <p:nvPr/>
              </p:nvSpPr>
              <p:spPr>
                <a:xfrm>
                  <a:off x="1032328" y="1502639"/>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1" name="Google Shape;1551;p13"/>
                <p:cNvSpPr/>
                <p:nvPr/>
              </p:nvSpPr>
              <p:spPr>
                <a:xfrm>
                  <a:off x="1400452" y="1502639"/>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2" name="Google Shape;1552;p13"/>
                <p:cNvSpPr/>
                <p:nvPr/>
              </p:nvSpPr>
              <p:spPr>
                <a:xfrm>
                  <a:off x="1216388" y="1502639"/>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3" name="Google Shape;1553;p13"/>
                <p:cNvSpPr/>
                <p:nvPr/>
              </p:nvSpPr>
              <p:spPr>
                <a:xfrm>
                  <a:off x="1584513" y="150263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4" name="Google Shape;1554;p13"/>
                <p:cNvSpPr/>
                <p:nvPr/>
              </p:nvSpPr>
              <p:spPr>
                <a:xfrm>
                  <a:off x="1093681" y="1502639"/>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5" name="Google Shape;1555;p13"/>
                <p:cNvSpPr/>
                <p:nvPr/>
              </p:nvSpPr>
              <p:spPr>
                <a:xfrm>
                  <a:off x="1461806" y="1502639"/>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6" name="Google Shape;1556;p13"/>
                <p:cNvSpPr/>
                <p:nvPr/>
              </p:nvSpPr>
              <p:spPr>
                <a:xfrm>
                  <a:off x="1277746" y="1502639"/>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57" name="Google Shape;1557;p13"/>
              <p:cNvGrpSpPr/>
              <p:nvPr/>
            </p:nvGrpSpPr>
            <p:grpSpPr>
              <a:xfrm>
                <a:off x="970975" y="1063134"/>
                <a:ext cx="619553" cy="6011"/>
                <a:chOff x="970975" y="1063134"/>
                <a:chExt cx="619553" cy="6011"/>
              </a:xfrm>
            </p:grpSpPr>
            <p:sp>
              <p:nvSpPr>
                <p:cNvPr id="1558" name="Google Shape;1558;p13"/>
                <p:cNvSpPr/>
                <p:nvPr/>
              </p:nvSpPr>
              <p:spPr>
                <a:xfrm>
                  <a:off x="970975" y="106313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9" name="Google Shape;1559;p13"/>
                <p:cNvSpPr/>
                <p:nvPr/>
              </p:nvSpPr>
              <p:spPr>
                <a:xfrm>
                  <a:off x="1339099" y="106313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0" name="Google Shape;1560;p13"/>
                <p:cNvSpPr/>
                <p:nvPr/>
              </p:nvSpPr>
              <p:spPr>
                <a:xfrm>
                  <a:off x="1155035" y="1063134"/>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1" name="Google Shape;1561;p13"/>
                <p:cNvSpPr/>
                <p:nvPr/>
              </p:nvSpPr>
              <p:spPr>
                <a:xfrm>
                  <a:off x="1523159" y="106313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2" name="Google Shape;1562;p13"/>
                <p:cNvSpPr/>
                <p:nvPr/>
              </p:nvSpPr>
              <p:spPr>
                <a:xfrm>
                  <a:off x="1032328" y="1063134"/>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3" name="Google Shape;1563;p13"/>
                <p:cNvSpPr/>
                <p:nvPr/>
              </p:nvSpPr>
              <p:spPr>
                <a:xfrm>
                  <a:off x="1400452" y="1063134"/>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4" name="Google Shape;1564;p13"/>
                <p:cNvSpPr/>
                <p:nvPr/>
              </p:nvSpPr>
              <p:spPr>
                <a:xfrm>
                  <a:off x="1216388" y="1063134"/>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5" name="Google Shape;1565;p13"/>
                <p:cNvSpPr/>
                <p:nvPr/>
              </p:nvSpPr>
              <p:spPr>
                <a:xfrm>
                  <a:off x="1584513" y="106313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6" name="Google Shape;1566;p13"/>
                <p:cNvSpPr/>
                <p:nvPr/>
              </p:nvSpPr>
              <p:spPr>
                <a:xfrm>
                  <a:off x="1093681" y="1063134"/>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7" name="Google Shape;1567;p13"/>
                <p:cNvSpPr/>
                <p:nvPr/>
              </p:nvSpPr>
              <p:spPr>
                <a:xfrm>
                  <a:off x="1461806" y="1063134"/>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68" name="Google Shape;1568;p13"/>
                <p:cNvSpPr/>
                <p:nvPr/>
              </p:nvSpPr>
              <p:spPr>
                <a:xfrm>
                  <a:off x="1277746" y="1063134"/>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69" name="Google Shape;1569;p13"/>
              <p:cNvGrpSpPr/>
              <p:nvPr/>
            </p:nvGrpSpPr>
            <p:grpSpPr>
              <a:xfrm>
                <a:off x="970975" y="1414738"/>
                <a:ext cx="619553" cy="6011"/>
                <a:chOff x="970975" y="1414738"/>
                <a:chExt cx="619553" cy="6011"/>
              </a:xfrm>
            </p:grpSpPr>
            <p:sp>
              <p:nvSpPr>
                <p:cNvPr id="1570" name="Google Shape;1570;p13"/>
                <p:cNvSpPr/>
                <p:nvPr/>
              </p:nvSpPr>
              <p:spPr>
                <a:xfrm>
                  <a:off x="970975" y="1414738"/>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1" name="Google Shape;1571;p13"/>
                <p:cNvSpPr/>
                <p:nvPr/>
              </p:nvSpPr>
              <p:spPr>
                <a:xfrm>
                  <a:off x="1339099" y="1414738"/>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2" name="Google Shape;1572;p13"/>
                <p:cNvSpPr/>
                <p:nvPr/>
              </p:nvSpPr>
              <p:spPr>
                <a:xfrm>
                  <a:off x="1155035" y="1414738"/>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3" name="Google Shape;1573;p13"/>
                <p:cNvSpPr/>
                <p:nvPr/>
              </p:nvSpPr>
              <p:spPr>
                <a:xfrm>
                  <a:off x="1523159" y="1414738"/>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4" name="Google Shape;1574;p13"/>
                <p:cNvSpPr/>
                <p:nvPr/>
              </p:nvSpPr>
              <p:spPr>
                <a:xfrm>
                  <a:off x="1032328" y="1414738"/>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5" name="Google Shape;1575;p13"/>
                <p:cNvSpPr/>
                <p:nvPr/>
              </p:nvSpPr>
              <p:spPr>
                <a:xfrm>
                  <a:off x="1400452" y="1414738"/>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6" name="Google Shape;1576;p13"/>
                <p:cNvSpPr/>
                <p:nvPr/>
              </p:nvSpPr>
              <p:spPr>
                <a:xfrm>
                  <a:off x="1216388" y="1414738"/>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7" name="Google Shape;1577;p13"/>
                <p:cNvSpPr/>
                <p:nvPr/>
              </p:nvSpPr>
              <p:spPr>
                <a:xfrm>
                  <a:off x="1584513" y="1414738"/>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8" name="Google Shape;1578;p13"/>
                <p:cNvSpPr/>
                <p:nvPr/>
              </p:nvSpPr>
              <p:spPr>
                <a:xfrm>
                  <a:off x="1093681" y="1414738"/>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79" name="Google Shape;1579;p13"/>
                <p:cNvSpPr/>
                <p:nvPr/>
              </p:nvSpPr>
              <p:spPr>
                <a:xfrm>
                  <a:off x="1461806" y="1414738"/>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0" name="Google Shape;1580;p13"/>
                <p:cNvSpPr/>
                <p:nvPr/>
              </p:nvSpPr>
              <p:spPr>
                <a:xfrm>
                  <a:off x="1277746" y="1414738"/>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81" name="Google Shape;1581;p13"/>
              <p:cNvGrpSpPr/>
              <p:nvPr/>
            </p:nvGrpSpPr>
            <p:grpSpPr>
              <a:xfrm>
                <a:off x="970975" y="1238936"/>
                <a:ext cx="619553" cy="6011"/>
                <a:chOff x="970975" y="1238936"/>
                <a:chExt cx="619553" cy="6011"/>
              </a:xfrm>
            </p:grpSpPr>
            <p:sp>
              <p:nvSpPr>
                <p:cNvPr id="1582" name="Google Shape;1582;p13"/>
                <p:cNvSpPr/>
                <p:nvPr/>
              </p:nvSpPr>
              <p:spPr>
                <a:xfrm>
                  <a:off x="970975" y="123893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3" name="Google Shape;1583;p13"/>
                <p:cNvSpPr/>
                <p:nvPr/>
              </p:nvSpPr>
              <p:spPr>
                <a:xfrm>
                  <a:off x="1339099" y="123893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4" name="Google Shape;1584;p13"/>
                <p:cNvSpPr/>
                <p:nvPr/>
              </p:nvSpPr>
              <p:spPr>
                <a:xfrm>
                  <a:off x="1155035" y="1238936"/>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5" name="Google Shape;1585;p13"/>
                <p:cNvSpPr/>
                <p:nvPr/>
              </p:nvSpPr>
              <p:spPr>
                <a:xfrm>
                  <a:off x="1523159" y="123893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6" name="Google Shape;1586;p13"/>
                <p:cNvSpPr/>
                <p:nvPr/>
              </p:nvSpPr>
              <p:spPr>
                <a:xfrm>
                  <a:off x="1032328" y="1238936"/>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7"/>
                        <a:pt x="4667"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7" name="Google Shape;1587;p13"/>
                <p:cNvSpPr/>
                <p:nvPr/>
              </p:nvSpPr>
              <p:spPr>
                <a:xfrm>
                  <a:off x="1400452" y="1238936"/>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7"/>
                        <a:pt x="4668"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8" name="Google Shape;1588;p13"/>
                <p:cNvSpPr/>
                <p:nvPr/>
              </p:nvSpPr>
              <p:spPr>
                <a:xfrm>
                  <a:off x="1216388" y="1238936"/>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9" name="Google Shape;1589;p13"/>
                <p:cNvSpPr/>
                <p:nvPr/>
              </p:nvSpPr>
              <p:spPr>
                <a:xfrm>
                  <a:off x="1584513" y="123893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0" name="Google Shape;1590;p13"/>
                <p:cNvSpPr/>
                <p:nvPr/>
              </p:nvSpPr>
              <p:spPr>
                <a:xfrm>
                  <a:off x="1093681" y="1238936"/>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1" name="Google Shape;1591;p13"/>
                <p:cNvSpPr/>
                <p:nvPr/>
              </p:nvSpPr>
              <p:spPr>
                <a:xfrm>
                  <a:off x="1461806" y="1238936"/>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2" name="Google Shape;1592;p13"/>
                <p:cNvSpPr/>
                <p:nvPr/>
              </p:nvSpPr>
              <p:spPr>
                <a:xfrm>
                  <a:off x="1277746" y="1238936"/>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7"/>
                        <a:pt x="4663"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93" name="Google Shape;1593;p13"/>
              <p:cNvGrpSpPr/>
              <p:nvPr/>
            </p:nvGrpSpPr>
            <p:grpSpPr>
              <a:xfrm>
                <a:off x="970975" y="1590540"/>
                <a:ext cx="619553" cy="6011"/>
                <a:chOff x="970975" y="1590540"/>
                <a:chExt cx="619553" cy="6011"/>
              </a:xfrm>
            </p:grpSpPr>
            <p:sp>
              <p:nvSpPr>
                <p:cNvPr id="1594" name="Google Shape;1594;p13"/>
                <p:cNvSpPr/>
                <p:nvPr/>
              </p:nvSpPr>
              <p:spPr>
                <a:xfrm>
                  <a:off x="970975" y="1590540"/>
                  <a:ext cx="6011" cy="6011"/>
                </a:xfrm>
                <a:custGeom>
                  <a:rect b="b" l="l" r="r" t="t"/>
                  <a:pathLst>
                    <a:path extrusionOk="0" h="6011" w="6011">
                      <a:moveTo>
                        <a:pt x="0" y="3008"/>
                      </a:moveTo>
                      <a:cubicBezTo>
                        <a:pt x="0" y="1348"/>
                        <a:pt x="1344" y="0"/>
                        <a:pt x="3004" y="0"/>
                      </a:cubicBezTo>
                      <a:cubicBezTo>
                        <a:pt x="4667" y="0"/>
                        <a:pt x="6011" y="1348"/>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5" name="Google Shape;1595;p13"/>
                <p:cNvSpPr/>
                <p:nvPr/>
              </p:nvSpPr>
              <p:spPr>
                <a:xfrm>
                  <a:off x="1339099" y="1590540"/>
                  <a:ext cx="6011" cy="6011"/>
                </a:xfrm>
                <a:custGeom>
                  <a:rect b="b" l="l" r="r" t="t"/>
                  <a:pathLst>
                    <a:path extrusionOk="0" h="6011" w="6011">
                      <a:moveTo>
                        <a:pt x="0" y="3008"/>
                      </a:moveTo>
                      <a:cubicBezTo>
                        <a:pt x="0" y="1348"/>
                        <a:pt x="1344" y="0"/>
                        <a:pt x="3004" y="0"/>
                      </a:cubicBezTo>
                      <a:cubicBezTo>
                        <a:pt x="4667" y="0"/>
                        <a:pt x="6011" y="1348"/>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6" name="Google Shape;1596;p13"/>
                <p:cNvSpPr/>
                <p:nvPr/>
              </p:nvSpPr>
              <p:spPr>
                <a:xfrm>
                  <a:off x="1155035" y="1590540"/>
                  <a:ext cx="6015" cy="6011"/>
                </a:xfrm>
                <a:custGeom>
                  <a:rect b="b" l="l" r="r" t="t"/>
                  <a:pathLst>
                    <a:path extrusionOk="0" h="6011" w="6015">
                      <a:moveTo>
                        <a:pt x="0" y="3008"/>
                      </a:moveTo>
                      <a:cubicBezTo>
                        <a:pt x="0" y="1348"/>
                        <a:pt x="1348" y="0"/>
                        <a:pt x="3008" y="0"/>
                      </a:cubicBezTo>
                      <a:cubicBezTo>
                        <a:pt x="4668" y="0"/>
                        <a:pt x="6016" y="1348"/>
                        <a:pt x="6016" y="3008"/>
                      </a:cubicBezTo>
                      <a:cubicBezTo>
                        <a:pt x="6016"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7" name="Google Shape;1597;p13"/>
                <p:cNvSpPr/>
                <p:nvPr/>
              </p:nvSpPr>
              <p:spPr>
                <a:xfrm>
                  <a:off x="1523159" y="1590540"/>
                  <a:ext cx="6015" cy="6011"/>
                </a:xfrm>
                <a:custGeom>
                  <a:rect b="b" l="l" r="r" t="t"/>
                  <a:pathLst>
                    <a:path extrusionOk="0" h="6011" w="6015">
                      <a:moveTo>
                        <a:pt x="0" y="3008"/>
                      </a:moveTo>
                      <a:cubicBezTo>
                        <a:pt x="0" y="1348"/>
                        <a:pt x="1348" y="0"/>
                        <a:pt x="3008" y="0"/>
                      </a:cubicBezTo>
                      <a:cubicBezTo>
                        <a:pt x="4667" y="0"/>
                        <a:pt x="6015" y="1348"/>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8" name="Google Shape;1598;p13"/>
                <p:cNvSpPr/>
                <p:nvPr/>
              </p:nvSpPr>
              <p:spPr>
                <a:xfrm>
                  <a:off x="1032328" y="1590540"/>
                  <a:ext cx="6011" cy="6011"/>
                </a:xfrm>
                <a:custGeom>
                  <a:rect b="b" l="l" r="r" t="t"/>
                  <a:pathLst>
                    <a:path extrusionOk="0" h="6011" w="6011">
                      <a:moveTo>
                        <a:pt x="0" y="3008"/>
                      </a:moveTo>
                      <a:cubicBezTo>
                        <a:pt x="0" y="1348"/>
                        <a:pt x="1344" y="0"/>
                        <a:pt x="3008" y="0"/>
                      </a:cubicBezTo>
                      <a:cubicBezTo>
                        <a:pt x="4667" y="0"/>
                        <a:pt x="6011" y="1348"/>
                        <a:pt x="6011" y="3008"/>
                      </a:cubicBezTo>
                      <a:cubicBezTo>
                        <a:pt x="6011" y="4668"/>
                        <a:pt x="4667"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9" name="Google Shape;1599;p13"/>
                <p:cNvSpPr/>
                <p:nvPr/>
              </p:nvSpPr>
              <p:spPr>
                <a:xfrm>
                  <a:off x="1400452" y="1590540"/>
                  <a:ext cx="6011" cy="6011"/>
                </a:xfrm>
                <a:custGeom>
                  <a:rect b="b" l="l" r="r" t="t"/>
                  <a:pathLst>
                    <a:path extrusionOk="0" h="6011" w="6011">
                      <a:moveTo>
                        <a:pt x="0" y="3008"/>
                      </a:moveTo>
                      <a:cubicBezTo>
                        <a:pt x="0" y="1348"/>
                        <a:pt x="1344" y="0"/>
                        <a:pt x="3008" y="0"/>
                      </a:cubicBezTo>
                      <a:cubicBezTo>
                        <a:pt x="4668" y="0"/>
                        <a:pt x="6012" y="1348"/>
                        <a:pt x="6012" y="3008"/>
                      </a:cubicBezTo>
                      <a:cubicBezTo>
                        <a:pt x="6012" y="4668"/>
                        <a:pt x="4668"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0" name="Google Shape;1600;p13"/>
                <p:cNvSpPr/>
                <p:nvPr/>
              </p:nvSpPr>
              <p:spPr>
                <a:xfrm>
                  <a:off x="1216388" y="1590540"/>
                  <a:ext cx="6015" cy="6011"/>
                </a:xfrm>
                <a:custGeom>
                  <a:rect b="b" l="l" r="r" t="t"/>
                  <a:pathLst>
                    <a:path extrusionOk="0" h="6011" w="6015">
                      <a:moveTo>
                        <a:pt x="0" y="3008"/>
                      </a:moveTo>
                      <a:cubicBezTo>
                        <a:pt x="0" y="1348"/>
                        <a:pt x="1348" y="0"/>
                        <a:pt x="3008" y="0"/>
                      </a:cubicBezTo>
                      <a:cubicBezTo>
                        <a:pt x="4668" y="0"/>
                        <a:pt x="6015" y="1348"/>
                        <a:pt x="6015" y="3008"/>
                      </a:cubicBezTo>
                      <a:cubicBezTo>
                        <a:pt x="6015"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1" name="Google Shape;1601;p13"/>
                <p:cNvSpPr/>
                <p:nvPr/>
              </p:nvSpPr>
              <p:spPr>
                <a:xfrm>
                  <a:off x="1584513" y="1590540"/>
                  <a:ext cx="6015" cy="6011"/>
                </a:xfrm>
                <a:custGeom>
                  <a:rect b="b" l="l" r="r" t="t"/>
                  <a:pathLst>
                    <a:path extrusionOk="0" h="6011" w="6015">
                      <a:moveTo>
                        <a:pt x="0" y="3008"/>
                      </a:moveTo>
                      <a:cubicBezTo>
                        <a:pt x="0" y="1348"/>
                        <a:pt x="1348" y="0"/>
                        <a:pt x="3008" y="0"/>
                      </a:cubicBezTo>
                      <a:cubicBezTo>
                        <a:pt x="4667" y="0"/>
                        <a:pt x="6015" y="1348"/>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2" name="Google Shape;1602;p13"/>
                <p:cNvSpPr/>
                <p:nvPr/>
              </p:nvSpPr>
              <p:spPr>
                <a:xfrm>
                  <a:off x="1093681" y="1590540"/>
                  <a:ext cx="6011" cy="6011"/>
                </a:xfrm>
                <a:custGeom>
                  <a:rect b="b" l="l" r="r" t="t"/>
                  <a:pathLst>
                    <a:path extrusionOk="0" h="6011" w="6011">
                      <a:moveTo>
                        <a:pt x="0" y="3008"/>
                      </a:moveTo>
                      <a:cubicBezTo>
                        <a:pt x="0" y="1348"/>
                        <a:pt x="1348" y="0"/>
                        <a:pt x="3008" y="0"/>
                      </a:cubicBezTo>
                      <a:cubicBezTo>
                        <a:pt x="4667" y="0"/>
                        <a:pt x="6011" y="1348"/>
                        <a:pt x="6011" y="3008"/>
                      </a:cubicBezTo>
                      <a:cubicBezTo>
                        <a:pt x="6011"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3" name="Google Shape;1603;p13"/>
                <p:cNvSpPr/>
                <p:nvPr/>
              </p:nvSpPr>
              <p:spPr>
                <a:xfrm>
                  <a:off x="1461806" y="1590540"/>
                  <a:ext cx="6011" cy="6011"/>
                </a:xfrm>
                <a:custGeom>
                  <a:rect b="b" l="l" r="r" t="t"/>
                  <a:pathLst>
                    <a:path extrusionOk="0" h="6011" w="6011">
                      <a:moveTo>
                        <a:pt x="0" y="3008"/>
                      </a:moveTo>
                      <a:cubicBezTo>
                        <a:pt x="0" y="1348"/>
                        <a:pt x="1348" y="0"/>
                        <a:pt x="3008" y="0"/>
                      </a:cubicBezTo>
                      <a:cubicBezTo>
                        <a:pt x="4668" y="0"/>
                        <a:pt x="6012" y="1348"/>
                        <a:pt x="6012" y="3008"/>
                      </a:cubicBezTo>
                      <a:cubicBezTo>
                        <a:pt x="6012"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4" name="Google Shape;1604;p13"/>
                <p:cNvSpPr/>
                <p:nvPr/>
              </p:nvSpPr>
              <p:spPr>
                <a:xfrm>
                  <a:off x="1277746" y="1590540"/>
                  <a:ext cx="6011" cy="6011"/>
                </a:xfrm>
                <a:custGeom>
                  <a:rect b="b" l="l" r="r" t="t"/>
                  <a:pathLst>
                    <a:path extrusionOk="0" h="6011" w="6011">
                      <a:moveTo>
                        <a:pt x="0" y="3008"/>
                      </a:moveTo>
                      <a:cubicBezTo>
                        <a:pt x="0" y="1348"/>
                        <a:pt x="1344" y="0"/>
                        <a:pt x="3004" y="0"/>
                      </a:cubicBezTo>
                      <a:cubicBezTo>
                        <a:pt x="4663" y="0"/>
                        <a:pt x="6011" y="1348"/>
                        <a:pt x="6011" y="3008"/>
                      </a:cubicBezTo>
                      <a:cubicBezTo>
                        <a:pt x="6011" y="4668"/>
                        <a:pt x="4663"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05" name="Google Shape;1605;p13"/>
              <p:cNvGrpSpPr/>
              <p:nvPr/>
            </p:nvGrpSpPr>
            <p:grpSpPr>
              <a:xfrm>
                <a:off x="970975" y="1019184"/>
                <a:ext cx="619553" cy="6011"/>
                <a:chOff x="970975" y="1019184"/>
                <a:chExt cx="619553" cy="6011"/>
              </a:xfrm>
            </p:grpSpPr>
            <p:sp>
              <p:nvSpPr>
                <p:cNvPr id="1606" name="Google Shape;1606;p13"/>
                <p:cNvSpPr/>
                <p:nvPr/>
              </p:nvSpPr>
              <p:spPr>
                <a:xfrm>
                  <a:off x="970975" y="101918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7" name="Google Shape;1607;p13"/>
                <p:cNvSpPr/>
                <p:nvPr/>
              </p:nvSpPr>
              <p:spPr>
                <a:xfrm>
                  <a:off x="1339099" y="101918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8" name="Google Shape;1608;p13"/>
                <p:cNvSpPr/>
                <p:nvPr/>
              </p:nvSpPr>
              <p:spPr>
                <a:xfrm>
                  <a:off x="1155035" y="1019184"/>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9" name="Google Shape;1609;p13"/>
                <p:cNvSpPr/>
                <p:nvPr/>
              </p:nvSpPr>
              <p:spPr>
                <a:xfrm>
                  <a:off x="1523159" y="101918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0" name="Google Shape;1610;p13"/>
                <p:cNvSpPr/>
                <p:nvPr/>
              </p:nvSpPr>
              <p:spPr>
                <a:xfrm>
                  <a:off x="1032328" y="1019184"/>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1" name="Google Shape;1611;p13"/>
                <p:cNvSpPr/>
                <p:nvPr/>
              </p:nvSpPr>
              <p:spPr>
                <a:xfrm>
                  <a:off x="1400452" y="1019184"/>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2" name="Google Shape;1612;p13"/>
                <p:cNvSpPr/>
                <p:nvPr/>
              </p:nvSpPr>
              <p:spPr>
                <a:xfrm>
                  <a:off x="1216388" y="1019184"/>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3" name="Google Shape;1613;p13"/>
                <p:cNvSpPr/>
                <p:nvPr/>
              </p:nvSpPr>
              <p:spPr>
                <a:xfrm>
                  <a:off x="1584513" y="101918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4" name="Google Shape;1614;p13"/>
                <p:cNvSpPr/>
                <p:nvPr/>
              </p:nvSpPr>
              <p:spPr>
                <a:xfrm>
                  <a:off x="1093681" y="1019184"/>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5" name="Google Shape;1615;p13"/>
                <p:cNvSpPr/>
                <p:nvPr/>
              </p:nvSpPr>
              <p:spPr>
                <a:xfrm>
                  <a:off x="1461806" y="1019184"/>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6" name="Google Shape;1616;p13"/>
                <p:cNvSpPr/>
                <p:nvPr/>
              </p:nvSpPr>
              <p:spPr>
                <a:xfrm>
                  <a:off x="1277746" y="1019184"/>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17" name="Google Shape;1617;p13"/>
              <p:cNvGrpSpPr/>
              <p:nvPr/>
            </p:nvGrpSpPr>
            <p:grpSpPr>
              <a:xfrm>
                <a:off x="970975" y="1370788"/>
                <a:ext cx="619553" cy="6011"/>
                <a:chOff x="970975" y="1370788"/>
                <a:chExt cx="619553" cy="6011"/>
              </a:xfrm>
            </p:grpSpPr>
            <p:sp>
              <p:nvSpPr>
                <p:cNvPr id="1618" name="Google Shape;1618;p13"/>
                <p:cNvSpPr/>
                <p:nvPr/>
              </p:nvSpPr>
              <p:spPr>
                <a:xfrm>
                  <a:off x="970975" y="1370788"/>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9" name="Google Shape;1619;p13"/>
                <p:cNvSpPr/>
                <p:nvPr/>
              </p:nvSpPr>
              <p:spPr>
                <a:xfrm>
                  <a:off x="1339099" y="1370788"/>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0" name="Google Shape;1620;p13"/>
                <p:cNvSpPr/>
                <p:nvPr/>
              </p:nvSpPr>
              <p:spPr>
                <a:xfrm>
                  <a:off x="1155035" y="1370788"/>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1" name="Google Shape;1621;p13"/>
                <p:cNvSpPr/>
                <p:nvPr/>
              </p:nvSpPr>
              <p:spPr>
                <a:xfrm>
                  <a:off x="1523159" y="1370788"/>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2" name="Google Shape;1622;p13"/>
                <p:cNvSpPr/>
                <p:nvPr/>
              </p:nvSpPr>
              <p:spPr>
                <a:xfrm>
                  <a:off x="1032328" y="1370788"/>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3" name="Google Shape;1623;p13"/>
                <p:cNvSpPr/>
                <p:nvPr/>
              </p:nvSpPr>
              <p:spPr>
                <a:xfrm>
                  <a:off x="1400452" y="1370788"/>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4" name="Google Shape;1624;p13"/>
                <p:cNvSpPr/>
                <p:nvPr/>
              </p:nvSpPr>
              <p:spPr>
                <a:xfrm>
                  <a:off x="1216388" y="1370788"/>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5" name="Google Shape;1625;p13"/>
                <p:cNvSpPr/>
                <p:nvPr/>
              </p:nvSpPr>
              <p:spPr>
                <a:xfrm>
                  <a:off x="1584513" y="1370788"/>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6" name="Google Shape;1626;p13"/>
                <p:cNvSpPr/>
                <p:nvPr/>
              </p:nvSpPr>
              <p:spPr>
                <a:xfrm>
                  <a:off x="1093681" y="1370788"/>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7" name="Google Shape;1627;p13"/>
                <p:cNvSpPr/>
                <p:nvPr/>
              </p:nvSpPr>
              <p:spPr>
                <a:xfrm>
                  <a:off x="1461806" y="1370788"/>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8" name="Google Shape;1628;p13"/>
                <p:cNvSpPr/>
                <p:nvPr/>
              </p:nvSpPr>
              <p:spPr>
                <a:xfrm>
                  <a:off x="1277746" y="1370788"/>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29" name="Google Shape;1629;p13"/>
              <p:cNvGrpSpPr/>
              <p:nvPr/>
            </p:nvGrpSpPr>
            <p:grpSpPr>
              <a:xfrm>
                <a:off x="970975" y="1194986"/>
                <a:ext cx="619553" cy="6011"/>
                <a:chOff x="970975" y="1194986"/>
                <a:chExt cx="619553" cy="6011"/>
              </a:xfrm>
            </p:grpSpPr>
            <p:sp>
              <p:nvSpPr>
                <p:cNvPr id="1630" name="Google Shape;1630;p13"/>
                <p:cNvSpPr/>
                <p:nvPr/>
              </p:nvSpPr>
              <p:spPr>
                <a:xfrm>
                  <a:off x="970975" y="119498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1" name="Google Shape;1631;p13"/>
                <p:cNvSpPr/>
                <p:nvPr/>
              </p:nvSpPr>
              <p:spPr>
                <a:xfrm>
                  <a:off x="1339099" y="119498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2" name="Google Shape;1632;p13"/>
                <p:cNvSpPr/>
                <p:nvPr/>
              </p:nvSpPr>
              <p:spPr>
                <a:xfrm>
                  <a:off x="1155035" y="1194986"/>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3" name="Google Shape;1633;p13"/>
                <p:cNvSpPr/>
                <p:nvPr/>
              </p:nvSpPr>
              <p:spPr>
                <a:xfrm>
                  <a:off x="1523159" y="119498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4" name="Google Shape;1634;p13"/>
                <p:cNvSpPr/>
                <p:nvPr/>
              </p:nvSpPr>
              <p:spPr>
                <a:xfrm>
                  <a:off x="1032328" y="1194986"/>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7"/>
                        <a:pt x="4667"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5" name="Google Shape;1635;p13"/>
                <p:cNvSpPr/>
                <p:nvPr/>
              </p:nvSpPr>
              <p:spPr>
                <a:xfrm>
                  <a:off x="1400452" y="1194986"/>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7"/>
                        <a:pt x="4668"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6" name="Google Shape;1636;p13"/>
                <p:cNvSpPr/>
                <p:nvPr/>
              </p:nvSpPr>
              <p:spPr>
                <a:xfrm>
                  <a:off x="1216388" y="1194986"/>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7" name="Google Shape;1637;p13"/>
                <p:cNvSpPr/>
                <p:nvPr/>
              </p:nvSpPr>
              <p:spPr>
                <a:xfrm>
                  <a:off x="1584513" y="119498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8" name="Google Shape;1638;p13"/>
                <p:cNvSpPr/>
                <p:nvPr/>
              </p:nvSpPr>
              <p:spPr>
                <a:xfrm>
                  <a:off x="1093681" y="1194986"/>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9" name="Google Shape;1639;p13"/>
                <p:cNvSpPr/>
                <p:nvPr/>
              </p:nvSpPr>
              <p:spPr>
                <a:xfrm>
                  <a:off x="1461806" y="1194986"/>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0" name="Google Shape;1640;p13"/>
                <p:cNvSpPr/>
                <p:nvPr/>
              </p:nvSpPr>
              <p:spPr>
                <a:xfrm>
                  <a:off x="1277746" y="1194986"/>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7"/>
                        <a:pt x="4663"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41" name="Google Shape;1641;p13"/>
              <p:cNvGrpSpPr/>
              <p:nvPr/>
            </p:nvGrpSpPr>
            <p:grpSpPr>
              <a:xfrm>
                <a:off x="970975" y="1546590"/>
                <a:ext cx="619553" cy="6011"/>
                <a:chOff x="970975" y="1546590"/>
                <a:chExt cx="619553" cy="6011"/>
              </a:xfrm>
            </p:grpSpPr>
            <p:sp>
              <p:nvSpPr>
                <p:cNvPr id="1642" name="Google Shape;1642;p13"/>
                <p:cNvSpPr/>
                <p:nvPr/>
              </p:nvSpPr>
              <p:spPr>
                <a:xfrm>
                  <a:off x="970975" y="1546590"/>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3" name="Google Shape;1643;p13"/>
                <p:cNvSpPr/>
                <p:nvPr/>
              </p:nvSpPr>
              <p:spPr>
                <a:xfrm>
                  <a:off x="1339099" y="1546590"/>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4" name="Google Shape;1644;p13"/>
                <p:cNvSpPr/>
                <p:nvPr/>
              </p:nvSpPr>
              <p:spPr>
                <a:xfrm>
                  <a:off x="1155035" y="1546590"/>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5" name="Google Shape;1645;p13"/>
                <p:cNvSpPr/>
                <p:nvPr/>
              </p:nvSpPr>
              <p:spPr>
                <a:xfrm>
                  <a:off x="1523159" y="1546590"/>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6" name="Google Shape;1646;p13"/>
                <p:cNvSpPr/>
                <p:nvPr/>
              </p:nvSpPr>
              <p:spPr>
                <a:xfrm>
                  <a:off x="1032328" y="1546590"/>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8"/>
                        <a:pt x="4667"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7" name="Google Shape;1647;p13"/>
                <p:cNvSpPr/>
                <p:nvPr/>
              </p:nvSpPr>
              <p:spPr>
                <a:xfrm>
                  <a:off x="1400452" y="1546590"/>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8"/>
                        <a:pt x="4668"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8" name="Google Shape;1648;p13"/>
                <p:cNvSpPr/>
                <p:nvPr/>
              </p:nvSpPr>
              <p:spPr>
                <a:xfrm>
                  <a:off x="1216388" y="1546590"/>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9" name="Google Shape;1649;p13"/>
                <p:cNvSpPr/>
                <p:nvPr/>
              </p:nvSpPr>
              <p:spPr>
                <a:xfrm>
                  <a:off x="1584513" y="1546590"/>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0" name="Google Shape;1650;p13"/>
                <p:cNvSpPr/>
                <p:nvPr/>
              </p:nvSpPr>
              <p:spPr>
                <a:xfrm>
                  <a:off x="1093681" y="1546590"/>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1" name="Google Shape;1651;p13"/>
                <p:cNvSpPr/>
                <p:nvPr/>
              </p:nvSpPr>
              <p:spPr>
                <a:xfrm>
                  <a:off x="1461806" y="1546590"/>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2" name="Google Shape;1652;p13"/>
                <p:cNvSpPr/>
                <p:nvPr/>
              </p:nvSpPr>
              <p:spPr>
                <a:xfrm>
                  <a:off x="1277746" y="1546590"/>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8"/>
                        <a:pt x="4663"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53" name="Google Shape;1653;p13"/>
              <p:cNvGrpSpPr/>
              <p:nvPr/>
            </p:nvGrpSpPr>
            <p:grpSpPr>
              <a:xfrm>
                <a:off x="970975" y="1107085"/>
                <a:ext cx="619553" cy="6011"/>
                <a:chOff x="970975" y="1107085"/>
                <a:chExt cx="619553" cy="6011"/>
              </a:xfrm>
            </p:grpSpPr>
            <p:sp>
              <p:nvSpPr>
                <p:cNvPr id="1654" name="Google Shape;1654;p13"/>
                <p:cNvSpPr/>
                <p:nvPr/>
              </p:nvSpPr>
              <p:spPr>
                <a:xfrm>
                  <a:off x="970975" y="110708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5" name="Google Shape;1655;p13"/>
                <p:cNvSpPr/>
                <p:nvPr/>
              </p:nvSpPr>
              <p:spPr>
                <a:xfrm>
                  <a:off x="1339099" y="110708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6" name="Google Shape;1656;p13"/>
                <p:cNvSpPr/>
                <p:nvPr/>
              </p:nvSpPr>
              <p:spPr>
                <a:xfrm>
                  <a:off x="1155035" y="1107085"/>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7" name="Google Shape;1657;p13"/>
                <p:cNvSpPr/>
                <p:nvPr/>
              </p:nvSpPr>
              <p:spPr>
                <a:xfrm>
                  <a:off x="1523159" y="110708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8" name="Google Shape;1658;p13"/>
                <p:cNvSpPr/>
                <p:nvPr/>
              </p:nvSpPr>
              <p:spPr>
                <a:xfrm>
                  <a:off x="1032328" y="1107085"/>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9" name="Google Shape;1659;p13"/>
                <p:cNvSpPr/>
                <p:nvPr/>
              </p:nvSpPr>
              <p:spPr>
                <a:xfrm>
                  <a:off x="1400452" y="1107085"/>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0" name="Google Shape;1660;p13"/>
                <p:cNvSpPr/>
                <p:nvPr/>
              </p:nvSpPr>
              <p:spPr>
                <a:xfrm>
                  <a:off x="1216388" y="1107085"/>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1" name="Google Shape;1661;p13"/>
                <p:cNvSpPr/>
                <p:nvPr/>
              </p:nvSpPr>
              <p:spPr>
                <a:xfrm>
                  <a:off x="1584513" y="110708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2" name="Google Shape;1662;p13"/>
                <p:cNvSpPr/>
                <p:nvPr/>
              </p:nvSpPr>
              <p:spPr>
                <a:xfrm>
                  <a:off x="1093681" y="1107085"/>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3" name="Google Shape;1663;p13"/>
                <p:cNvSpPr/>
                <p:nvPr/>
              </p:nvSpPr>
              <p:spPr>
                <a:xfrm>
                  <a:off x="1461806" y="1107085"/>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4" name="Google Shape;1664;p13"/>
                <p:cNvSpPr/>
                <p:nvPr/>
              </p:nvSpPr>
              <p:spPr>
                <a:xfrm>
                  <a:off x="1277746" y="1107085"/>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65" name="Google Shape;1665;p13"/>
              <p:cNvGrpSpPr/>
              <p:nvPr/>
            </p:nvGrpSpPr>
            <p:grpSpPr>
              <a:xfrm>
                <a:off x="970975" y="1458689"/>
                <a:ext cx="619553" cy="6011"/>
                <a:chOff x="970975" y="1458689"/>
                <a:chExt cx="619553" cy="6011"/>
              </a:xfrm>
            </p:grpSpPr>
            <p:sp>
              <p:nvSpPr>
                <p:cNvPr id="1666" name="Google Shape;1666;p13"/>
                <p:cNvSpPr/>
                <p:nvPr/>
              </p:nvSpPr>
              <p:spPr>
                <a:xfrm>
                  <a:off x="970975" y="145868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7" name="Google Shape;1667;p13"/>
                <p:cNvSpPr/>
                <p:nvPr/>
              </p:nvSpPr>
              <p:spPr>
                <a:xfrm>
                  <a:off x="1339099" y="145868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8" name="Google Shape;1668;p13"/>
                <p:cNvSpPr/>
                <p:nvPr/>
              </p:nvSpPr>
              <p:spPr>
                <a:xfrm>
                  <a:off x="1155035" y="1458689"/>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9" name="Google Shape;1669;p13"/>
                <p:cNvSpPr/>
                <p:nvPr/>
              </p:nvSpPr>
              <p:spPr>
                <a:xfrm>
                  <a:off x="1523159" y="145868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0" name="Google Shape;1670;p13"/>
                <p:cNvSpPr/>
                <p:nvPr/>
              </p:nvSpPr>
              <p:spPr>
                <a:xfrm>
                  <a:off x="1032328" y="1458689"/>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1" name="Google Shape;1671;p13"/>
                <p:cNvSpPr/>
                <p:nvPr/>
              </p:nvSpPr>
              <p:spPr>
                <a:xfrm>
                  <a:off x="1400452" y="1458689"/>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2" name="Google Shape;1672;p13"/>
                <p:cNvSpPr/>
                <p:nvPr/>
              </p:nvSpPr>
              <p:spPr>
                <a:xfrm>
                  <a:off x="1216388" y="1458689"/>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3" name="Google Shape;1673;p13"/>
                <p:cNvSpPr/>
                <p:nvPr/>
              </p:nvSpPr>
              <p:spPr>
                <a:xfrm>
                  <a:off x="1584513" y="145868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4" name="Google Shape;1674;p13"/>
                <p:cNvSpPr/>
                <p:nvPr/>
              </p:nvSpPr>
              <p:spPr>
                <a:xfrm>
                  <a:off x="1093681" y="1458689"/>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5" name="Google Shape;1675;p13"/>
                <p:cNvSpPr/>
                <p:nvPr/>
              </p:nvSpPr>
              <p:spPr>
                <a:xfrm>
                  <a:off x="1461806" y="1458689"/>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6" name="Google Shape;1676;p13"/>
                <p:cNvSpPr/>
                <p:nvPr/>
              </p:nvSpPr>
              <p:spPr>
                <a:xfrm>
                  <a:off x="1277746" y="1458689"/>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77" name="Google Shape;1677;p13"/>
              <p:cNvGrpSpPr/>
              <p:nvPr/>
            </p:nvGrpSpPr>
            <p:grpSpPr>
              <a:xfrm>
                <a:off x="970975" y="1282887"/>
                <a:ext cx="619553" cy="6011"/>
                <a:chOff x="970975" y="1282887"/>
                <a:chExt cx="619553" cy="6011"/>
              </a:xfrm>
            </p:grpSpPr>
            <p:sp>
              <p:nvSpPr>
                <p:cNvPr id="1678" name="Google Shape;1678;p13"/>
                <p:cNvSpPr/>
                <p:nvPr/>
              </p:nvSpPr>
              <p:spPr>
                <a:xfrm>
                  <a:off x="970975" y="128288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9" name="Google Shape;1679;p13"/>
                <p:cNvSpPr/>
                <p:nvPr/>
              </p:nvSpPr>
              <p:spPr>
                <a:xfrm>
                  <a:off x="1339099" y="128288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0" name="Google Shape;1680;p13"/>
                <p:cNvSpPr/>
                <p:nvPr/>
              </p:nvSpPr>
              <p:spPr>
                <a:xfrm>
                  <a:off x="1155035" y="1282887"/>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1" name="Google Shape;1681;p13"/>
                <p:cNvSpPr/>
                <p:nvPr/>
              </p:nvSpPr>
              <p:spPr>
                <a:xfrm>
                  <a:off x="1523159" y="128288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2" name="Google Shape;1682;p13"/>
                <p:cNvSpPr/>
                <p:nvPr/>
              </p:nvSpPr>
              <p:spPr>
                <a:xfrm>
                  <a:off x="1032328" y="1282887"/>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3" name="Google Shape;1683;p13"/>
                <p:cNvSpPr/>
                <p:nvPr/>
              </p:nvSpPr>
              <p:spPr>
                <a:xfrm>
                  <a:off x="1400452" y="1282887"/>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4" name="Google Shape;1684;p13"/>
                <p:cNvSpPr/>
                <p:nvPr/>
              </p:nvSpPr>
              <p:spPr>
                <a:xfrm>
                  <a:off x="1216388" y="1282887"/>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5" name="Google Shape;1685;p13"/>
                <p:cNvSpPr/>
                <p:nvPr/>
              </p:nvSpPr>
              <p:spPr>
                <a:xfrm>
                  <a:off x="1584513" y="128288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6" name="Google Shape;1686;p13"/>
                <p:cNvSpPr/>
                <p:nvPr/>
              </p:nvSpPr>
              <p:spPr>
                <a:xfrm>
                  <a:off x="1093681" y="1282887"/>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7" name="Google Shape;1687;p13"/>
                <p:cNvSpPr/>
                <p:nvPr/>
              </p:nvSpPr>
              <p:spPr>
                <a:xfrm>
                  <a:off x="1461806" y="1282887"/>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8" name="Google Shape;1688;p13"/>
                <p:cNvSpPr/>
                <p:nvPr/>
              </p:nvSpPr>
              <p:spPr>
                <a:xfrm>
                  <a:off x="1277746" y="1282887"/>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1689" name="Google Shape;1689;p13"/>
          <p:cNvGrpSpPr/>
          <p:nvPr/>
        </p:nvGrpSpPr>
        <p:grpSpPr>
          <a:xfrm>
            <a:off x="9132933" y="1532299"/>
            <a:ext cx="292694" cy="292703"/>
            <a:chOff x="2611906" y="2263504"/>
            <a:chExt cx="155788" cy="155784"/>
          </a:xfrm>
        </p:grpSpPr>
        <p:sp>
          <p:nvSpPr>
            <p:cNvPr id="1690" name="Google Shape;1690;p13"/>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lt2"/>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691" name="Google Shape;1691;p13"/>
            <p:cNvGrpSpPr/>
            <p:nvPr/>
          </p:nvGrpSpPr>
          <p:grpSpPr>
            <a:xfrm>
              <a:off x="2611951" y="2265537"/>
              <a:ext cx="155743" cy="153751"/>
              <a:chOff x="2611951" y="2265537"/>
              <a:chExt cx="155743" cy="153751"/>
            </a:xfrm>
          </p:grpSpPr>
          <p:sp>
            <p:nvSpPr>
              <p:cNvPr id="1692" name="Google Shape;1692;p13"/>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3" name="Google Shape;1693;p13"/>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94" name="Google Shape;1694;p13"/>
            <p:cNvGrpSpPr/>
            <p:nvPr/>
          </p:nvGrpSpPr>
          <p:grpSpPr>
            <a:xfrm>
              <a:off x="2613008" y="2263792"/>
              <a:ext cx="133689" cy="128228"/>
              <a:chOff x="2613008" y="2263792"/>
              <a:chExt cx="133689" cy="128228"/>
            </a:xfrm>
          </p:grpSpPr>
          <p:sp>
            <p:nvSpPr>
              <p:cNvPr id="1695" name="Google Shape;1695;p13"/>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6" name="Google Shape;1696;p13"/>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697" name="Google Shape;1697;p13"/>
          <p:cNvSpPr txBox="1"/>
          <p:nvPr>
            <p:ph type="title"/>
          </p:nvPr>
        </p:nvSpPr>
        <p:spPr>
          <a:xfrm>
            <a:off x="8161613" y="1868950"/>
            <a:ext cx="2260500" cy="1804500"/>
          </a:xfrm>
          <a:prstGeom prst="rect">
            <a:avLst/>
          </a:prstGeom>
        </p:spPr>
        <p:txBody>
          <a:bodyPr anchorCtr="0" anchor="ctr" bIns="121900" lIns="121900" spcFirstLastPara="1" rIns="121900" wrap="square" tIns="121900">
            <a:normAutofit/>
          </a:bodyPr>
          <a:lstStyle>
            <a:lvl1pPr lvl="0" rtl="0" algn="ctr">
              <a:spcBef>
                <a:spcPts val="0"/>
              </a:spcBef>
              <a:spcAft>
                <a:spcPts val="0"/>
              </a:spcAft>
              <a:buSzPts val="3200"/>
              <a:buNone/>
              <a:defRPr sz="3200"/>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1698" name="Google Shape;1698;p1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1699" name="Google Shape;1699;p13"/>
          <p:cNvSpPr/>
          <p:nvPr>
            <p:ph idx="2" type="pic"/>
          </p:nvPr>
        </p:nvSpPr>
        <p:spPr>
          <a:xfrm>
            <a:off x="773100" y="1587325"/>
            <a:ext cx="3385800" cy="2448600"/>
          </a:xfrm>
          <a:prstGeom prst="rect">
            <a:avLst/>
          </a:prstGeom>
          <a:noFill/>
          <a:ln>
            <a:noFill/>
          </a:ln>
        </p:spPr>
      </p:sp>
      <p:sp>
        <p:nvSpPr>
          <p:cNvPr id="1700" name="Google Shape;1700;p13"/>
          <p:cNvSpPr/>
          <p:nvPr>
            <p:ph idx="3" type="pic"/>
          </p:nvPr>
        </p:nvSpPr>
        <p:spPr>
          <a:xfrm>
            <a:off x="4294825" y="1597963"/>
            <a:ext cx="3385800" cy="2448600"/>
          </a:xfrm>
          <a:prstGeom prst="rect">
            <a:avLst/>
          </a:prstGeom>
          <a:noFill/>
          <a:ln>
            <a:noFill/>
          </a:ln>
        </p:spPr>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right">
  <p:cSld name="ONE_COLUMN_TEXT_1_1">
    <p:spTree>
      <p:nvGrpSpPr>
        <p:cNvPr id="1701" name="Shape 1701"/>
        <p:cNvGrpSpPr/>
        <p:nvPr/>
      </p:nvGrpSpPr>
      <p:grpSpPr>
        <a:xfrm>
          <a:off x="0" y="0"/>
          <a:ext cx="0" cy="0"/>
          <a:chOff x="0" y="0"/>
          <a:chExt cx="0" cy="0"/>
        </a:xfrm>
      </p:grpSpPr>
      <p:grpSp>
        <p:nvGrpSpPr>
          <p:cNvPr id="1702" name="Google Shape;1702;p14"/>
          <p:cNvGrpSpPr/>
          <p:nvPr/>
        </p:nvGrpSpPr>
        <p:grpSpPr>
          <a:xfrm>
            <a:off x="243987" y="223662"/>
            <a:ext cx="1673477" cy="1673477"/>
            <a:chOff x="1315658" y="1560986"/>
            <a:chExt cx="1080220" cy="1080220"/>
          </a:xfrm>
        </p:grpSpPr>
        <p:sp>
          <p:nvSpPr>
            <p:cNvPr id="1703" name="Google Shape;1703;p14"/>
            <p:cNvSpPr/>
            <p:nvPr/>
          </p:nvSpPr>
          <p:spPr>
            <a:xfrm>
              <a:off x="1315658" y="1560986"/>
              <a:ext cx="1080220" cy="1080220"/>
            </a:xfrm>
            <a:custGeom>
              <a:rect b="b" l="l" r="r" t="t"/>
              <a:pathLst>
                <a:path extrusionOk="0" h="698042" w="698042">
                  <a:moveTo>
                    <a:pt x="0" y="0"/>
                  </a:moveTo>
                  <a:lnTo>
                    <a:pt x="698043" y="0"/>
                  </a:lnTo>
                  <a:lnTo>
                    <a:pt x="698043" y="698042"/>
                  </a:lnTo>
                  <a:lnTo>
                    <a:pt x="0" y="698042"/>
                  </a:lnTo>
                  <a:lnTo>
                    <a:pt x="0" y="0"/>
                  </a:lnTo>
                  <a:close/>
                </a:path>
              </a:pathLst>
            </a:custGeom>
            <a:solidFill>
              <a:schemeClr val="accent3"/>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704" name="Google Shape;1704;p14"/>
            <p:cNvGrpSpPr/>
            <p:nvPr/>
          </p:nvGrpSpPr>
          <p:grpSpPr>
            <a:xfrm>
              <a:off x="1376316" y="1620272"/>
              <a:ext cx="958201" cy="960937"/>
              <a:chOff x="970975" y="975229"/>
              <a:chExt cx="619553" cy="621322"/>
            </a:xfrm>
          </p:grpSpPr>
          <p:grpSp>
            <p:nvGrpSpPr>
              <p:cNvPr id="1705" name="Google Shape;1705;p14"/>
              <p:cNvGrpSpPr/>
              <p:nvPr/>
            </p:nvGrpSpPr>
            <p:grpSpPr>
              <a:xfrm>
                <a:off x="970975" y="975229"/>
                <a:ext cx="619553" cy="6015"/>
                <a:chOff x="970975" y="975229"/>
                <a:chExt cx="619553" cy="6015"/>
              </a:xfrm>
            </p:grpSpPr>
            <p:sp>
              <p:nvSpPr>
                <p:cNvPr id="1706" name="Google Shape;1706;p14"/>
                <p:cNvSpPr/>
                <p:nvPr/>
              </p:nvSpPr>
              <p:spPr>
                <a:xfrm>
                  <a:off x="970975" y="975229"/>
                  <a:ext cx="6011" cy="6015"/>
                </a:xfrm>
                <a:custGeom>
                  <a:rect b="b" l="l" r="r" t="t"/>
                  <a:pathLst>
                    <a:path extrusionOk="0" h="6015" w="6011">
                      <a:moveTo>
                        <a:pt x="0" y="3008"/>
                      </a:moveTo>
                      <a:cubicBezTo>
                        <a:pt x="0" y="1348"/>
                        <a:pt x="1344" y="0"/>
                        <a:pt x="3004" y="0"/>
                      </a:cubicBezTo>
                      <a:cubicBezTo>
                        <a:pt x="4667" y="0"/>
                        <a:pt x="6011" y="1348"/>
                        <a:pt x="6011" y="3008"/>
                      </a:cubicBezTo>
                      <a:cubicBezTo>
                        <a:pt x="6011" y="4667"/>
                        <a:pt x="4667"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7" name="Google Shape;1707;p14"/>
                <p:cNvSpPr/>
                <p:nvPr/>
              </p:nvSpPr>
              <p:spPr>
                <a:xfrm>
                  <a:off x="1339099" y="975229"/>
                  <a:ext cx="6011" cy="6015"/>
                </a:xfrm>
                <a:custGeom>
                  <a:rect b="b" l="l" r="r" t="t"/>
                  <a:pathLst>
                    <a:path extrusionOk="0" h="6015" w="6011">
                      <a:moveTo>
                        <a:pt x="0" y="3008"/>
                      </a:moveTo>
                      <a:cubicBezTo>
                        <a:pt x="0" y="1348"/>
                        <a:pt x="1344" y="0"/>
                        <a:pt x="3004" y="0"/>
                      </a:cubicBezTo>
                      <a:cubicBezTo>
                        <a:pt x="4667" y="0"/>
                        <a:pt x="6011" y="1348"/>
                        <a:pt x="6011" y="3008"/>
                      </a:cubicBezTo>
                      <a:cubicBezTo>
                        <a:pt x="6011" y="4667"/>
                        <a:pt x="4667"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8" name="Google Shape;1708;p14"/>
                <p:cNvSpPr/>
                <p:nvPr/>
              </p:nvSpPr>
              <p:spPr>
                <a:xfrm>
                  <a:off x="1155035" y="975229"/>
                  <a:ext cx="6015" cy="6015"/>
                </a:xfrm>
                <a:custGeom>
                  <a:rect b="b" l="l" r="r" t="t"/>
                  <a:pathLst>
                    <a:path extrusionOk="0" h="6015" w="6015">
                      <a:moveTo>
                        <a:pt x="0" y="3008"/>
                      </a:moveTo>
                      <a:cubicBezTo>
                        <a:pt x="0" y="1348"/>
                        <a:pt x="1348" y="0"/>
                        <a:pt x="3008" y="0"/>
                      </a:cubicBezTo>
                      <a:cubicBezTo>
                        <a:pt x="4668" y="0"/>
                        <a:pt x="6016" y="1348"/>
                        <a:pt x="6016" y="3008"/>
                      </a:cubicBezTo>
                      <a:cubicBezTo>
                        <a:pt x="6016"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9" name="Google Shape;1709;p14"/>
                <p:cNvSpPr/>
                <p:nvPr/>
              </p:nvSpPr>
              <p:spPr>
                <a:xfrm>
                  <a:off x="1523159" y="975229"/>
                  <a:ext cx="6015" cy="6015"/>
                </a:xfrm>
                <a:custGeom>
                  <a:rect b="b" l="l" r="r" t="t"/>
                  <a:pathLst>
                    <a:path extrusionOk="0" h="6015" w="6015">
                      <a:moveTo>
                        <a:pt x="0" y="3008"/>
                      </a:moveTo>
                      <a:cubicBezTo>
                        <a:pt x="0" y="1348"/>
                        <a:pt x="1348" y="0"/>
                        <a:pt x="3008" y="0"/>
                      </a:cubicBezTo>
                      <a:cubicBezTo>
                        <a:pt x="4667" y="0"/>
                        <a:pt x="6015" y="1348"/>
                        <a:pt x="6015" y="3008"/>
                      </a:cubicBezTo>
                      <a:cubicBezTo>
                        <a:pt x="6015"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0" name="Google Shape;1710;p14"/>
                <p:cNvSpPr/>
                <p:nvPr/>
              </p:nvSpPr>
              <p:spPr>
                <a:xfrm>
                  <a:off x="1032328" y="975229"/>
                  <a:ext cx="6011" cy="6015"/>
                </a:xfrm>
                <a:custGeom>
                  <a:rect b="b" l="l" r="r" t="t"/>
                  <a:pathLst>
                    <a:path extrusionOk="0" h="6015" w="6011">
                      <a:moveTo>
                        <a:pt x="0" y="3008"/>
                      </a:moveTo>
                      <a:cubicBezTo>
                        <a:pt x="0" y="1348"/>
                        <a:pt x="1344" y="0"/>
                        <a:pt x="3008" y="0"/>
                      </a:cubicBezTo>
                      <a:cubicBezTo>
                        <a:pt x="4667" y="0"/>
                        <a:pt x="6011" y="1348"/>
                        <a:pt x="6011" y="3008"/>
                      </a:cubicBezTo>
                      <a:cubicBezTo>
                        <a:pt x="6011" y="4667"/>
                        <a:pt x="4667" y="6016"/>
                        <a:pt x="3008"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1" name="Google Shape;1711;p14"/>
                <p:cNvSpPr/>
                <p:nvPr/>
              </p:nvSpPr>
              <p:spPr>
                <a:xfrm>
                  <a:off x="1400452" y="975229"/>
                  <a:ext cx="6011" cy="6015"/>
                </a:xfrm>
                <a:custGeom>
                  <a:rect b="b" l="l" r="r" t="t"/>
                  <a:pathLst>
                    <a:path extrusionOk="0" h="6015" w="6011">
                      <a:moveTo>
                        <a:pt x="0" y="3008"/>
                      </a:moveTo>
                      <a:cubicBezTo>
                        <a:pt x="0" y="1348"/>
                        <a:pt x="1344" y="0"/>
                        <a:pt x="3008" y="0"/>
                      </a:cubicBezTo>
                      <a:cubicBezTo>
                        <a:pt x="4668" y="0"/>
                        <a:pt x="6012" y="1348"/>
                        <a:pt x="6012" y="3008"/>
                      </a:cubicBezTo>
                      <a:cubicBezTo>
                        <a:pt x="6012" y="4667"/>
                        <a:pt x="4668" y="6016"/>
                        <a:pt x="3008"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2" name="Google Shape;1712;p14"/>
                <p:cNvSpPr/>
                <p:nvPr/>
              </p:nvSpPr>
              <p:spPr>
                <a:xfrm>
                  <a:off x="1216388" y="975229"/>
                  <a:ext cx="6015" cy="6015"/>
                </a:xfrm>
                <a:custGeom>
                  <a:rect b="b" l="l" r="r" t="t"/>
                  <a:pathLst>
                    <a:path extrusionOk="0" h="6015" w="6015">
                      <a:moveTo>
                        <a:pt x="0" y="3008"/>
                      </a:moveTo>
                      <a:cubicBezTo>
                        <a:pt x="0" y="1348"/>
                        <a:pt x="1348" y="0"/>
                        <a:pt x="3008" y="0"/>
                      </a:cubicBezTo>
                      <a:cubicBezTo>
                        <a:pt x="4668" y="0"/>
                        <a:pt x="6015" y="1348"/>
                        <a:pt x="6015" y="3008"/>
                      </a:cubicBezTo>
                      <a:cubicBezTo>
                        <a:pt x="6015"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3" name="Google Shape;1713;p14"/>
                <p:cNvSpPr/>
                <p:nvPr/>
              </p:nvSpPr>
              <p:spPr>
                <a:xfrm>
                  <a:off x="1584513" y="975229"/>
                  <a:ext cx="6015" cy="6015"/>
                </a:xfrm>
                <a:custGeom>
                  <a:rect b="b" l="l" r="r" t="t"/>
                  <a:pathLst>
                    <a:path extrusionOk="0" h="6015" w="6015">
                      <a:moveTo>
                        <a:pt x="0" y="3008"/>
                      </a:moveTo>
                      <a:cubicBezTo>
                        <a:pt x="0" y="1348"/>
                        <a:pt x="1348" y="0"/>
                        <a:pt x="3008" y="0"/>
                      </a:cubicBezTo>
                      <a:cubicBezTo>
                        <a:pt x="4667" y="0"/>
                        <a:pt x="6015" y="1348"/>
                        <a:pt x="6015" y="3008"/>
                      </a:cubicBezTo>
                      <a:cubicBezTo>
                        <a:pt x="6015"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4" name="Google Shape;1714;p14"/>
                <p:cNvSpPr/>
                <p:nvPr/>
              </p:nvSpPr>
              <p:spPr>
                <a:xfrm>
                  <a:off x="1093681" y="975229"/>
                  <a:ext cx="6011" cy="6015"/>
                </a:xfrm>
                <a:custGeom>
                  <a:rect b="b" l="l" r="r" t="t"/>
                  <a:pathLst>
                    <a:path extrusionOk="0" h="6015" w="6011">
                      <a:moveTo>
                        <a:pt x="0" y="3008"/>
                      </a:moveTo>
                      <a:cubicBezTo>
                        <a:pt x="0" y="1348"/>
                        <a:pt x="1348" y="0"/>
                        <a:pt x="3008" y="0"/>
                      </a:cubicBezTo>
                      <a:cubicBezTo>
                        <a:pt x="4667" y="0"/>
                        <a:pt x="6011" y="1348"/>
                        <a:pt x="6011" y="3008"/>
                      </a:cubicBezTo>
                      <a:cubicBezTo>
                        <a:pt x="6011"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5" name="Google Shape;1715;p14"/>
                <p:cNvSpPr/>
                <p:nvPr/>
              </p:nvSpPr>
              <p:spPr>
                <a:xfrm>
                  <a:off x="1461806" y="975229"/>
                  <a:ext cx="6011" cy="6015"/>
                </a:xfrm>
                <a:custGeom>
                  <a:rect b="b" l="l" r="r" t="t"/>
                  <a:pathLst>
                    <a:path extrusionOk="0" h="6015" w="6011">
                      <a:moveTo>
                        <a:pt x="0" y="3008"/>
                      </a:moveTo>
                      <a:cubicBezTo>
                        <a:pt x="0" y="1348"/>
                        <a:pt x="1348" y="0"/>
                        <a:pt x="3008" y="0"/>
                      </a:cubicBezTo>
                      <a:cubicBezTo>
                        <a:pt x="4668" y="0"/>
                        <a:pt x="6012" y="1348"/>
                        <a:pt x="6012" y="3008"/>
                      </a:cubicBezTo>
                      <a:cubicBezTo>
                        <a:pt x="6012"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6" name="Google Shape;1716;p14"/>
                <p:cNvSpPr/>
                <p:nvPr/>
              </p:nvSpPr>
              <p:spPr>
                <a:xfrm>
                  <a:off x="1277746" y="975229"/>
                  <a:ext cx="6011" cy="6015"/>
                </a:xfrm>
                <a:custGeom>
                  <a:rect b="b" l="l" r="r" t="t"/>
                  <a:pathLst>
                    <a:path extrusionOk="0" h="6015" w="6011">
                      <a:moveTo>
                        <a:pt x="0" y="3008"/>
                      </a:moveTo>
                      <a:cubicBezTo>
                        <a:pt x="0" y="1348"/>
                        <a:pt x="1344" y="0"/>
                        <a:pt x="3004" y="0"/>
                      </a:cubicBezTo>
                      <a:cubicBezTo>
                        <a:pt x="4663" y="0"/>
                        <a:pt x="6011" y="1348"/>
                        <a:pt x="6011" y="3008"/>
                      </a:cubicBezTo>
                      <a:cubicBezTo>
                        <a:pt x="6011" y="4667"/>
                        <a:pt x="4663"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17" name="Google Shape;1717;p14"/>
              <p:cNvGrpSpPr/>
              <p:nvPr/>
            </p:nvGrpSpPr>
            <p:grpSpPr>
              <a:xfrm>
                <a:off x="970975" y="1326837"/>
                <a:ext cx="619553" cy="6011"/>
                <a:chOff x="970975" y="1326837"/>
                <a:chExt cx="619553" cy="6011"/>
              </a:xfrm>
            </p:grpSpPr>
            <p:sp>
              <p:nvSpPr>
                <p:cNvPr id="1718" name="Google Shape;1718;p14"/>
                <p:cNvSpPr/>
                <p:nvPr/>
              </p:nvSpPr>
              <p:spPr>
                <a:xfrm>
                  <a:off x="970975" y="132683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9" name="Google Shape;1719;p14"/>
                <p:cNvSpPr/>
                <p:nvPr/>
              </p:nvSpPr>
              <p:spPr>
                <a:xfrm>
                  <a:off x="1339099" y="132683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0" name="Google Shape;1720;p14"/>
                <p:cNvSpPr/>
                <p:nvPr/>
              </p:nvSpPr>
              <p:spPr>
                <a:xfrm>
                  <a:off x="1155035" y="1326837"/>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1" name="Google Shape;1721;p14"/>
                <p:cNvSpPr/>
                <p:nvPr/>
              </p:nvSpPr>
              <p:spPr>
                <a:xfrm>
                  <a:off x="1523159" y="132683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2" name="Google Shape;1722;p14"/>
                <p:cNvSpPr/>
                <p:nvPr/>
              </p:nvSpPr>
              <p:spPr>
                <a:xfrm>
                  <a:off x="1032328" y="1326837"/>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3" name="Google Shape;1723;p14"/>
                <p:cNvSpPr/>
                <p:nvPr/>
              </p:nvSpPr>
              <p:spPr>
                <a:xfrm>
                  <a:off x="1400452" y="1326837"/>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4" name="Google Shape;1724;p14"/>
                <p:cNvSpPr/>
                <p:nvPr/>
              </p:nvSpPr>
              <p:spPr>
                <a:xfrm>
                  <a:off x="1216388" y="1326837"/>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5" name="Google Shape;1725;p14"/>
                <p:cNvSpPr/>
                <p:nvPr/>
              </p:nvSpPr>
              <p:spPr>
                <a:xfrm>
                  <a:off x="1584513" y="132683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6" name="Google Shape;1726;p14"/>
                <p:cNvSpPr/>
                <p:nvPr/>
              </p:nvSpPr>
              <p:spPr>
                <a:xfrm>
                  <a:off x="1093681" y="1326837"/>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7" name="Google Shape;1727;p14"/>
                <p:cNvSpPr/>
                <p:nvPr/>
              </p:nvSpPr>
              <p:spPr>
                <a:xfrm>
                  <a:off x="1461806" y="1326837"/>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8" name="Google Shape;1728;p14"/>
                <p:cNvSpPr/>
                <p:nvPr/>
              </p:nvSpPr>
              <p:spPr>
                <a:xfrm>
                  <a:off x="1277746" y="1326837"/>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29" name="Google Shape;1729;p14"/>
              <p:cNvGrpSpPr/>
              <p:nvPr/>
            </p:nvGrpSpPr>
            <p:grpSpPr>
              <a:xfrm>
                <a:off x="970975" y="1151035"/>
                <a:ext cx="619553" cy="6011"/>
                <a:chOff x="970975" y="1151035"/>
                <a:chExt cx="619553" cy="6011"/>
              </a:xfrm>
            </p:grpSpPr>
            <p:sp>
              <p:nvSpPr>
                <p:cNvPr id="1730" name="Google Shape;1730;p14"/>
                <p:cNvSpPr/>
                <p:nvPr/>
              </p:nvSpPr>
              <p:spPr>
                <a:xfrm>
                  <a:off x="970975" y="115103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1" name="Google Shape;1731;p14"/>
                <p:cNvSpPr/>
                <p:nvPr/>
              </p:nvSpPr>
              <p:spPr>
                <a:xfrm>
                  <a:off x="1339099" y="115103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2" name="Google Shape;1732;p14"/>
                <p:cNvSpPr/>
                <p:nvPr/>
              </p:nvSpPr>
              <p:spPr>
                <a:xfrm>
                  <a:off x="1155035" y="1151035"/>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3" name="Google Shape;1733;p14"/>
                <p:cNvSpPr/>
                <p:nvPr/>
              </p:nvSpPr>
              <p:spPr>
                <a:xfrm>
                  <a:off x="1523159" y="115103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4" name="Google Shape;1734;p14"/>
                <p:cNvSpPr/>
                <p:nvPr/>
              </p:nvSpPr>
              <p:spPr>
                <a:xfrm>
                  <a:off x="1032328" y="1151035"/>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5" name="Google Shape;1735;p14"/>
                <p:cNvSpPr/>
                <p:nvPr/>
              </p:nvSpPr>
              <p:spPr>
                <a:xfrm>
                  <a:off x="1400452" y="1151035"/>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6" name="Google Shape;1736;p14"/>
                <p:cNvSpPr/>
                <p:nvPr/>
              </p:nvSpPr>
              <p:spPr>
                <a:xfrm>
                  <a:off x="1216388" y="1151035"/>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7" name="Google Shape;1737;p14"/>
                <p:cNvSpPr/>
                <p:nvPr/>
              </p:nvSpPr>
              <p:spPr>
                <a:xfrm>
                  <a:off x="1584513" y="115103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8" name="Google Shape;1738;p14"/>
                <p:cNvSpPr/>
                <p:nvPr/>
              </p:nvSpPr>
              <p:spPr>
                <a:xfrm>
                  <a:off x="1093681" y="1151035"/>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9" name="Google Shape;1739;p14"/>
                <p:cNvSpPr/>
                <p:nvPr/>
              </p:nvSpPr>
              <p:spPr>
                <a:xfrm>
                  <a:off x="1461806" y="1151035"/>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0" name="Google Shape;1740;p14"/>
                <p:cNvSpPr/>
                <p:nvPr/>
              </p:nvSpPr>
              <p:spPr>
                <a:xfrm>
                  <a:off x="1277746" y="1151035"/>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41" name="Google Shape;1741;p14"/>
              <p:cNvGrpSpPr/>
              <p:nvPr/>
            </p:nvGrpSpPr>
            <p:grpSpPr>
              <a:xfrm>
                <a:off x="970975" y="1502639"/>
                <a:ext cx="619553" cy="6011"/>
                <a:chOff x="970975" y="1502639"/>
                <a:chExt cx="619553" cy="6011"/>
              </a:xfrm>
            </p:grpSpPr>
            <p:sp>
              <p:nvSpPr>
                <p:cNvPr id="1742" name="Google Shape;1742;p14"/>
                <p:cNvSpPr/>
                <p:nvPr/>
              </p:nvSpPr>
              <p:spPr>
                <a:xfrm>
                  <a:off x="970975" y="150263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3" name="Google Shape;1743;p14"/>
                <p:cNvSpPr/>
                <p:nvPr/>
              </p:nvSpPr>
              <p:spPr>
                <a:xfrm>
                  <a:off x="1339099" y="150263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4" name="Google Shape;1744;p14"/>
                <p:cNvSpPr/>
                <p:nvPr/>
              </p:nvSpPr>
              <p:spPr>
                <a:xfrm>
                  <a:off x="1155035" y="1502639"/>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5" name="Google Shape;1745;p14"/>
                <p:cNvSpPr/>
                <p:nvPr/>
              </p:nvSpPr>
              <p:spPr>
                <a:xfrm>
                  <a:off x="1523159" y="150263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6" name="Google Shape;1746;p14"/>
                <p:cNvSpPr/>
                <p:nvPr/>
              </p:nvSpPr>
              <p:spPr>
                <a:xfrm>
                  <a:off x="1032328" y="1502639"/>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7" name="Google Shape;1747;p14"/>
                <p:cNvSpPr/>
                <p:nvPr/>
              </p:nvSpPr>
              <p:spPr>
                <a:xfrm>
                  <a:off x="1400452" y="1502639"/>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8" name="Google Shape;1748;p14"/>
                <p:cNvSpPr/>
                <p:nvPr/>
              </p:nvSpPr>
              <p:spPr>
                <a:xfrm>
                  <a:off x="1216388" y="1502639"/>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9" name="Google Shape;1749;p14"/>
                <p:cNvSpPr/>
                <p:nvPr/>
              </p:nvSpPr>
              <p:spPr>
                <a:xfrm>
                  <a:off x="1584513" y="150263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0" name="Google Shape;1750;p14"/>
                <p:cNvSpPr/>
                <p:nvPr/>
              </p:nvSpPr>
              <p:spPr>
                <a:xfrm>
                  <a:off x="1093681" y="1502639"/>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1" name="Google Shape;1751;p14"/>
                <p:cNvSpPr/>
                <p:nvPr/>
              </p:nvSpPr>
              <p:spPr>
                <a:xfrm>
                  <a:off x="1461806" y="1502639"/>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2" name="Google Shape;1752;p14"/>
                <p:cNvSpPr/>
                <p:nvPr/>
              </p:nvSpPr>
              <p:spPr>
                <a:xfrm>
                  <a:off x="1277746" y="1502639"/>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53" name="Google Shape;1753;p14"/>
              <p:cNvGrpSpPr/>
              <p:nvPr/>
            </p:nvGrpSpPr>
            <p:grpSpPr>
              <a:xfrm>
                <a:off x="970975" y="1063134"/>
                <a:ext cx="619553" cy="6011"/>
                <a:chOff x="970975" y="1063134"/>
                <a:chExt cx="619553" cy="6011"/>
              </a:xfrm>
            </p:grpSpPr>
            <p:sp>
              <p:nvSpPr>
                <p:cNvPr id="1754" name="Google Shape;1754;p14"/>
                <p:cNvSpPr/>
                <p:nvPr/>
              </p:nvSpPr>
              <p:spPr>
                <a:xfrm>
                  <a:off x="970975" y="106313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5" name="Google Shape;1755;p14"/>
                <p:cNvSpPr/>
                <p:nvPr/>
              </p:nvSpPr>
              <p:spPr>
                <a:xfrm>
                  <a:off x="1339099" y="106313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6" name="Google Shape;1756;p14"/>
                <p:cNvSpPr/>
                <p:nvPr/>
              </p:nvSpPr>
              <p:spPr>
                <a:xfrm>
                  <a:off x="1155035" y="1063134"/>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7" name="Google Shape;1757;p14"/>
                <p:cNvSpPr/>
                <p:nvPr/>
              </p:nvSpPr>
              <p:spPr>
                <a:xfrm>
                  <a:off x="1523159" y="106313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8" name="Google Shape;1758;p14"/>
                <p:cNvSpPr/>
                <p:nvPr/>
              </p:nvSpPr>
              <p:spPr>
                <a:xfrm>
                  <a:off x="1032328" y="1063134"/>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9" name="Google Shape;1759;p14"/>
                <p:cNvSpPr/>
                <p:nvPr/>
              </p:nvSpPr>
              <p:spPr>
                <a:xfrm>
                  <a:off x="1400452" y="1063134"/>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0" name="Google Shape;1760;p14"/>
                <p:cNvSpPr/>
                <p:nvPr/>
              </p:nvSpPr>
              <p:spPr>
                <a:xfrm>
                  <a:off x="1216388" y="1063134"/>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1" name="Google Shape;1761;p14"/>
                <p:cNvSpPr/>
                <p:nvPr/>
              </p:nvSpPr>
              <p:spPr>
                <a:xfrm>
                  <a:off x="1584513" y="106313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2" name="Google Shape;1762;p14"/>
                <p:cNvSpPr/>
                <p:nvPr/>
              </p:nvSpPr>
              <p:spPr>
                <a:xfrm>
                  <a:off x="1093681" y="1063134"/>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3" name="Google Shape;1763;p14"/>
                <p:cNvSpPr/>
                <p:nvPr/>
              </p:nvSpPr>
              <p:spPr>
                <a:xfrm>
                  <a:off x="1461806" y="1063134"/>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4" name="Google Shape;1764;p14"/>
                <p:cNvSpPr/>
                <p:nvPr/>
              </p:nvSpPr>
              <p:spPr>
                <a:xfrm>
                  <a:off x="1277746" y="1063134"/>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65" name="Google Shape;1765;p14"/>
              <p:cNvGrpSpPr/>
              <p:nvPr/>
            </p:nvGrpSpPr>
            <p:grpSpPr>
              <a:xfrm>
                <a:off x="970975" y="1414738"/>
                <a:ext cx="619553" cy="6011"/>
                <a:chOff x="970975" y="1414738"/>
                <a:chExt cx="619553" cy="6011"/>
              </a:xfrm>
            </p:grpSpPr>
            <p:sp>
              <p:nvSpPr>
                <p:cNvPr id="1766" name="Google Shape;1766;p14"/>
                <p:cNvSpPr/>
                <p:nvPr/>
              </p:nvSpPr>
              <p:spPr>
                <a:xfrm>
                  <a:off x="970975" y="1414738"/>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7" name="Google Shape;1767;p14"/>
                <p:cNvSpPr/>
                <p:nvPr/>
              </p:nvSpPr>
              <p:spPr>
                <a:xfrm>
                  <a:off x="1339099" y="1414738"/>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8" name="Google Shape;1768;p14"/>
                <p:cNvSpPr/>
                <p:nvPr/>
              </p:nvSpPr>
              <p:spPr>
                <a:xfrm>
                  <a:off x="1155035" y="1414738"/>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9" name="Google Shape;1769;p14"/>
                <p:cNvSpPr/>
                <p:nvPr/>
              </p:nvSpPr>
              <p:spPr>
                <a:xfrm>
                  <a:off x="1523159" y="1414738"/>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0" name="Google Shape;1770;p14"/>
                <p:cNvSpPr/>
                <p:nvPr/>
              </p:nvSpPr>
              <p:spPr>
                <a:xfrm>
                  <a:off x="1032328" y="1414738"/>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1" name="Google Shape;1771;p14"/>
                <p:cNvSpPr/>
                <p:nvPr/>
              </p:nvSpPr>
              <p:spPr>
                <a:xfrm>
                  <a:off x="1400452" y="1414738"/>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2" name="Google Shape;1772;p14"/>
                <p:cNvSpPr/>
                <p:nvPr/>
              </p:nvSpPr>
              <p:spPr>
                <a:xfrm>
                  <a:off x="1216388" y="1414738"/>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3" name="Google Shape;1773;p14"/>
                <p:cNvSpPr/>
                <p:nvPr/>
              </p:nvSpPr>
              <p:spPr>
                <a:xfrm>
                  <a:off x="1584513" y="1414738"/>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4" name="Google Shape;1774;p14"/>
                <p:cNvSpPr/>
                <p:nvPr/>
              </p:nvSpPr>
              <p:spPr>
                <a:xfrm>
                  <a:off x="1093681" y="1414738"/>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5" name="Google Shape;1775;p14"/>
                <p:cNvSpPr/>
                <p:nvPr/>
              </p:nvSpPr>
              <p:spPr>
                <a:xfrm>
                  <a:off x="1461806" y="1414738"/>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6" name="Google Shape;1776;p14"/>
                <p:cNvSpPr/>
                <p:nvPr/>
              </p:nvSpPr>
              <p:spPr>
                <a:xfrm>
                  <a:off x="1277746" y="1414738"/>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77" name="Google Shape;1777;p14"/>
              <p:cNvGrpSpPr/>
              <p:nvPr/>
            </p:nvGrpSpPr>
            <p:grpSpPr>
              <a:xfrm>
                <a:off x="970975" y="1238936"/>
                <a:ext cx="619553" cy="6011"/>
                <a:chOff x="970975" y="1238936"/>
                <a:chExt cx="619553" cy="6011"/>
              </a:xfrm>
            </p:grpSpPr>
            <p:sp>
              <p:nvSpPr>
                <p:cNvPr id="1778" name="Google Shape;1778;p14"/>
                <p:cNvSpPr/>
                <p:nvPr/>
              </p:nvSpPr>
              <p:spPr>
                <a:xfrm>
                  <a:off x="970975" y="123893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9" name="Google Shape;1779;p14"/>
                <p:cNvSpPr/>
                <p:nvPr/>
              </p:nvSpPr>
              <p:spPr>
                <a:xfrm>
                  <a:off x="1339099" y="123893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0" name="Google Shape;1780;p14"/>
                <p:cNvSpPr/>
                <p:nvPr/>
              </p:nvSpPr>
              <p:spPr>
                <a:xfrm>
                  <a:off x="1155035" y="1238936"/>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1" name="Google Shape;1781;p14"/>
                <p:cNvSpPr/>
                <p:nvPr/>
              </p:nvSpPr>
              <p:spPr>
                <a:xfrm>
                  <a:off x="1523159" y="123893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2" name="Google Shape;1782;p14"/>
                <p:cNvSpPr/>
                <p:nvPr/>
              </p:nvSpPr>
              <p:spPr>
                <a:xfrm>
                  <a:off x="1032328" y="1238936"/>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7"/>
                        <a:pt x="4667"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3" name="Google Shape;1783;p14"/>
                <p:cNvSpPr/>
                <p:nvPr/>
              </p:nvSpPr>
              <p:spPr>
                <a:xfrm>
                  <a:off x="1400452" y="1238936"/>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7"/>
                        <a:pt x="4668"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4" name="Google Shape;1784;p14"/>
                <p:cNvSpPr/>
                <p:nvPr/>
              </p:nvSpPr>
              <p:spPr>
                <a:xfrm>
                  <a:off x="1216388" y="1238936"/>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5" name="Google Shape;1785;p14"/>
                <p:cNvSpPr/>
                <p:nvPr/>
              </p:nvSpPr>
              <p:spPr>
                <a:xfrm>
                  <a:off x="1584513" y="123893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6" name="Google Shape;1786;p14"/>
                <p:cNvSpPr/>
                <p:nvPr/>
              </p:nvSpPr>
              <p:spPr>
                <a:xfrm>
                  <a:off x="1093681" y="1238936"/>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7" name="Google Shape;1787;p14"/>
                <p:cNvSpPr/>
                <p:nvPr/>
              </p:nvSpPr>
              <p:spPr>
                <a:xfrm>
                  <a:off x="1461806" y="1238936"/>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8" name="Google Shape;1788;p14"/>
                <p:cNvSpPr/>
                <p:nvPr/>
              </p:nvSpPr>
              <p:spPr>
                <a:xfrm>
                  <a:off x="1277746" y="1238936"/>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7"/>
                        <a:pt x="4663"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89" name="Google Shape;1789;p14"/>
              <p:cNvGrpSpPr/>
              <p:nvPr/>
            </p:nvGrpSpPr>
            <p:grpSpPr>
              <a:xfrm>
                <a:off x="970975" y="1590540"/>
                <a:ext cx="619553" cy="6011"/>
                <a:chOff x="970975" y="1590540"/>
                <a:chExt cx="619553" cy="6011"/>
              </a:xfrm>
            </p:grpSpPr>
            <p:sp>
              <p:nvSpPr>
                <p:cNvPr id="1790" name="Google Shape;1790;p14"/>
                <p:cNvSpPr/>
                <p:nvPr/>
              </p:nvSpPr>
              <p:spPr>
                <a:xfrm>
                  <a:off x="970975" y="1590540"/>
                  <a:ext cx="6011" cy="6011"/>
                </a:xfrm>
                <a:custGeom>
                  <a:rect b="b" l="l" r="r" t="t"/>
                  <a:pathLst>
                    <a:path extrusionOk="0" h="6011" w="6011">
                      <a:moveTo>
                        <a:pt x="0" y="3008"/>
                      </a:moveTo>
                      <a:cubicBezTo>
                        <a:pt x="0" y="1348"/>
                        <a:pt x="1344" y="0"/>
                        <a:pt x="3004" y="0"/>
                      </a:cubicBezTo>
                      <a:cubicBezTo>
                        <a:pt x="4667" y="0"/>
                        <a:pt x="6011" y="1348"/>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1" name="Google Shape;1791;p14"/>
                <p:cNvSpPr/>
                <p:nvPr/>
              </p:nvSpPr>
              <p:spPr>
                <a:xfrm>
                  <a:off x="1339099" y="1590540"/>
                  <a:ext cx="6011" cy="6011"/>
                </a:xfrm>
                <a:custGeom>
                  <a:rect b="b" l="l" r="r" t="t"/>
                  <a:pathLst>
                    <a:path extrusionOk="0" h="6011" w="6011">
                      <a:moveTo>
                        <a:pt x="0" y="3008"/>
                      </a:moveTo>
                      <a:cubicBezTo>
                        <a:pt x="0" y="1348"/>
                        <a:pt x="1344" y="0"/>
                        <a:pt x="3004" y="0"/>
                      </a:cubicBezTo>
                      <a:cubicBezTo>
                        <a:pt x="4667" y="0"/>
                        <a:pt x="6011" y="1348"/>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2" name="Google Shape;1792;p14"/>
                <p:cNvSpPr/>
                <p:nvPr/>
              </p:nvSpPr>
              <p:spPr>
                <a:xfrm>
                  <a:off x="1155035" y="1590540"/>
                  <a:ext cx="6015" cy="6011"/>
                </a:xfrm>
                <a:custGeom>
                  <a:rect b="b" l="l" r="r" t="t"/>
                  <a:pathLst>
                    <a:path extrusionOk="0" h="6011" w="6015">
                      <a:moveTo>
                        <a:pt x="0" y="3008"/>
                      </a:moveTo>
                      <a:cubicBezTo>
                        <a:pt x="0" y="1348"/>
                        <a:pt x="1348" y="0"/>
                        <a:pt x="3008" y="0"/>
                      </a:cubicBezTo>
                      <a:cubicBezTo>
                        <a:pt x="4668" y="0"/>
                        <a:pt x="6016" y="1348"/>
                        <a:pt x="6016" y="3008"/>
                      </a:cubicBezTo>
                      <a:cubicBezTo>
                        <a:pt x="6016"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3" name="Google Shape;1793;p14"/>
                <p:cNvSpPr/>
                <p:nvPr/>
              </p:nvSpPr>
              <p:spPr>
                <a:xfrm>
                  <a:off x="1523159" y="1590540"/>
                  <a:ext cx="6015" cy="6011"/>
                </a:xfrm>
                <a:custGeom>
                  <a:rect b="b" l="l" r="r" t="t"/>
                  <a:pathLst>
                    <a:path extrusionOk="0" h="6011" w="6015">
                      <a:moveTo>
                        <a:pt x="0" y="3008"/>
                      </a:moveTo>
                      <a:cubicBezTo>
                        <a:pt x="0" y="1348"/>
                        <a:pt x="1348" y="0"/>
                        <a:pt x="3008" y="0"/>
                      </a:cubicBezTo>
                      <a:cubicBezTo>
                        <a:pt x="4667" y="0"/>
                        <a:pt x="6015" y="1348"/>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4" name="Google Shape;1794;p14"/>
                <p:cNvSpPr/>
                <p:nvPr/>
              </p:nvSpPr>
              <p:spPr>
                <a:xfrm>
                  <a:off x="1032328" y="1590540"/>
                  <a:ext cx="6011" cy="6011"/>
                </a:xfrm>
                <a:custGeom>
                  <a:rect b="b" l="l" r="r" t="t"/>
                  <a:pathLst>
                    <a:path extrusionOk="0" h="6011" w="6011">
                      <a:moveTo>
                        <a:pt x="0" y="3008"/>
                      </a:moveTo>
                      <a:cubicBezTo>
                        <a:pt x="0" y="1348"/>
                        <a:pt x="1344" y="0"/>
                        <a:pt x="3008" y="0"/>
                      </a:cubicBezTo>
                      <a:cubicBezTo>
                        <a:pt x="4667" y="0"/>
                        <a:pt x="6011" y="1348"/>
                        <a:pt x="6011" y="3008"/>
                      </a:cubicBezTo>
                      <a:cubicBezTo>
                        <a:pt x="6011" y="4668"/>
                        <a:pt x="4667"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5" name="Google Shape;1795;p14"/>
                <p:cNvSpPr/>
                <p:nvPr/>
              </p:nvSpPr>
              <p:spPr>
                <a:xfrm>
                  <a:off x="1400452" y="1590540"/>
                  <a:ext cx="6011" cy="6011"/>
                </a:xfrm>
                <a:custGeom>
                  <a:rect b="b" l="l" r="r" t="t"/>
                  <a:pathLst>
                    <a:path extrusionOk="0" h="6011" w="6011">
                      <a:moveTo>
                        <a:pt x="0" y="3008"/>
                      </a:moveTo>
                      <a:cubicBezTo>
                        <a:pt x="0" y="1348"/>
                        <a:pt x="1344" y="0"/>
                        <a:pt x="3008" y="0"/>
                      </a:cubicBezTo>
                      <a:cubicBezTo>
                        <a:pt x="4668" y="0"/>
                        <a:pt x="6012" y="1348"/>
                        <a:pt x="6012" y="3008"/>
                      </a:cubicBezTo>
                      <a:cubicBezTo>
                        <a:pt x="6012" y="4668"/>
                        <a:pt x="4668"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6" name="Google Shape;1796;p14"/>
                <p:cNvSpPr/>
                <p:nvPr/>
              </p:nvSpPr>
              <p:spPr>
                <a:xfrm>
                  <a:off x="1216388" y="1590540"/>
                  <a:ext cx="6015" cy="6011"/>
                </a:xfrm>
                <a:custGeom>
                  <a:rect b="b" l="l" r="r" t="t"/>
                  <a:pathLst>
                    <a:path extrusionOk="0" h="6011" w="6015">
                      <a:moveTo>
                        <a:pt x="0" y="3008"/>
                      </a:moveTo>
                      <a:cubicBezTo>
                        <a:pt x="0" y="1348"/>
                        <a:pt x="1348" y="0"/>
                        <a:pt x="3008" y="0"/>
                      </a:cubicBezTo>
                      <a:cubicBezTo>
                        <a:pt x="4668" y="0"/>
                        <a:pt x="6015" y="1348"/>
                        <a:pt x="6015" y="3008"/>
                      </a:cubicBezTo>
                      <a:cubicBezTo>
                        <a:pt x="6015"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7" name="Google Shape;1797;p14"/>
                <p:cNvSpPr/>
                <p:nvPr/>
              </p:nvSpPr>
              <p:spPr>
                <a:xfrm>
                  <a:off x="1584513" y="1590540"/>
                  <a:ext cx="6015" cy="6011"/>
                </a:xfrm>
                <a:custGeom>
                  <a:rect b="b" l="l" r="r" t="t"/>
                  <a:pathLst>
                    <a:path extrusionOk="0" h="6011" w="6015">
                      <a:moveTo>
                        <a:pt x="0" y="3008"/>
                      </a:moveTo>
                      <a:cubicBezTo>
                        <a:pt x="0" y="1348"/>
                        <a:pt x="1348" y="0"/>
                        <a:pt x="3008" y="0"/>
                      </a:cubicBezTo>
                      <a:cubicBezTo>
                        <a:pt x="4667" y="0"/>
                        <a:pt x="6015" y="1348"/>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8" name="Google Shape;1798;p14"/>
                <p:cNvSpPr/>
                <p:nvPr/>
              </p:nvSpPr>
              <p:spPr>
                <a:xfrm>
                  <a:off x="1093681" y="1590540"/>
                  <a:ext cx="6011" cy="6011"/>
                </a:xfrm>
                <a:custGeom>
                  <a:rect b="b" l="l" r="r" t="t"/>
                  <a:pathLst>
                    <a:path extrusionOk="0" h="6011" w="6011">
                      <a:moveTo>
                        <a:pt x="0" y="3008"/>
                      </a:moveTo>
                      <a:cubicBezTo>
                        <a:pt x="0" y="1348"/>
                        <a:pt x="1348" y="0"/>
                        <a:pt x="3008" y="0"/>
                      </a:cubicBezTo>
                      <a:cubicBezTo>
                        <a:pt x="4667" y="0"/>
                        <a:pt x="6011" y="1348"/>
                        <a:pt x="6011" y="3008"/>
                      </a:cubicBezTo>
                      <a:cubicBezTo>
                        <a:pt x="6011"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9" name="Google Shape;1799;p14"/>
                <p:cNvSpPr/>
                <p:nvPr/>
              </p:nvSpPr>
              <p:spPr>
                <a:xfrm>
                  <a:off x="1461806" y="1590540"/>
                  <a:ext cx="6011" cy="6011"/>
                </a:xfrm>
                <a:custGeom>
                  <a:rect b="b" l="l" r="r" t="t"/>
                  <a:pathLst>
                    <a:path extrusionOk="0" h="6011" w="6011">
                      <a:moveTo>
                        <a:pt x="0" y="3008"/>
                      </a:moveTo>
                      <a:cubicBezTo>
                        <a:pt x="0" y="1348"/>
                        <a:pt x="1348" y="0"/>
                        <a:pt x="3008" y="0"/>
                      </a:cubicBezTo>
                      <a:cubicBezTo>
                        <a:pt x="4668" y="0"/>
                        <a:pt x="6012" y="1348"/>
                        <a:pt x="6012" y="3008"/>
                      </a:cubicBezTo>
                      <a:cubicBezTo>
                        <a:pt x="6012"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0" name="Google Shape;1800;p14"/>
                <p:cNvSpPr/>
                <p:nvPr/>
              </p:nvSpPr>
              <p:spPr>
                <a:xfrm>
                  <a:off x="1277746" y="1590540"/>
                  <a:ext cx="6011" cy="6011"/>
                </a:xfrm>
                <a:custGeom>
                  <a:rect b="b" l="l" r="r" t="t"/>
                  <a:pathLst>
                    <a:path extrusionOk="0" h="6011" w="6011">
                      <a:moveTo>
                        <a:pt x="0" y="3008"/>
                      </a:moveTo>
                      <a:cubicBezTo>
                        <a:pt x="0" y="1348"/>
                        <a:pt x="1344" y="0"/>
                        <a:pt x="3004" y="0"/>
                      </a:cubicBezTo>
                      <a:cubicBezTo>
                        <a:pt x="4663" y="0"/>
                        <a:pt x="6011" y="1348"/>
                        <a:pt x="6011" y="3008"/>
                      </a:cubicBezTo>
                      <a:cubicBezTo>
                        <a:pt x="6011" y="4668"/>
                        <a:pt x="4663"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01" name="Google Shape;1801;p14"/>
              <p:cNvGrpSpPr/>
              <p:nvPr/>
            </p:nvGrpSpPr>
            <p:grpSpPr>
              <a:xfrm>
                <a:off x="970975" y="1019184"/>
                <a:ext cx="619553" cy="6011"/>
                <a:chOff x="970975" y="1019184"/>
                <a:chExt cx="619553" cy="6011"/>
              </a:xfrm>
            </p:grpSpPr>
            <p:sp>
              <p:nvSpPr>
                <p:cNvPr id="1802" name="Google Shape;1802;p14"/>
                <p:cNvSpPr/>
                <p:nvPr/>
              </p:nvSpPr>
              <p:spPr>
                <a:xfrm>
                  <a:off x="970975" y="101918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3" name="Google Shape;1803;p14"/>
                <p:cNvSpPr/>
                <p:nvPr/>
              </p:nvSpPr>
              <p:spPr>
                <a:xfrm>
                  <a:off x="1339099" y="101918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4" name="Google Shape;1804;p14"/>
                <p:cNvSpPr/>
                <p:nvPr/>
              </p:nvSpPr>
              <p:spPr>
                <a:xfrm>
                  <a:off x="1155035" y="1019184"/>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5" name="Google Shape;1805;p14"/>
                <p:cNvSpPr/>
                <p:nvPr/>
              </p:nvSpPr>
              <p:spPr>
                <a:xfrm>
                  <a:off x="1523159" y="101918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6" name="Google Shape;1806;p14"/>
                <p:cNvSpPr/>
                <p:nvPr/>
              </p:nvSpPr>
              <p:spPr>
                <a:xfrm>
                  <a:off x="1032328" y="1019184"/>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7" name="Google Shape;1807;p14"/>
                <p:cNvSpPr/>
                <p:nvPr/>
              </p:nvSpPr>
              <p:spPr>
                <a:xfrm>
                  <a:off x="1400452" y="1019184"/>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8" name="Google Shape;1808;p14"/>
                <p:cNvSpPr/>
                <p:nvPr/>
              </p:nvSpPr>
              <p:spPr>
                <a:xfrm>
                  <a:off x="1216388" y="1019184"/>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9" name="Google Shape;1809;p14"/>
                <p:cNvSpPr/>
                <p:nvPr/>
              </p:nvSpPr>
              <p:spPr>
                <a:xfrm>
                  <a:off x="1584513" y="101918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0" name="Google Shape;1810;p14"/>
                <p:cNvSpPr/>
                <p:nvPr/>
              </p:nvSpPr>
              <p:spPr>
                <a:xfrm>
                  <a:off x="1093681" y="1019184"/>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1" name="Google Shape;1811;p14"/>
                <p:cNvSpPr/>
                <p:nvPr/>
              </p:nvSpPr>
              <p:spPr>
                <a:xfrm>
                  <a:off x="1461806" y="1019184"/>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2" name="Google Shape;1812;p14"/>
                <p:cNvSpPr/>
                <p:nvPr/>
              </p:nvSpPr>
              <p:spPr>
                <a:xfrm>
                  <a:off x="1277746" y="1019184"/>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13" name="Google Shape;1813;p14"/>
              <p:cNvGrpSpPr/>
              <p:nvPr/>
            </p:nvGrpSpPr>
            <p:grpSpPr>
              <a:xfrm>
                <a:off x="970975" y="1370788"/>
                <a:ext cx="619553" cy="6011"/>
                <a:chOff x="970975" y="1370788"/>
                <a:chExt cx="619553" cy="6011"/>
              </a:xfrm>
            </p:grpSpPr>
            <p:sp>
              <p:nvSpPr>
                <p:cNvPr id="1814" name="Google Shape;1814;p14"/>
                <p:cNvSpPr/>
                <p:nvPr/>
              </p:nvSpPr>
              <p:spPr>
                <a:xfrm>
                  <a:off x="970975" y="1370788"/>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5" name="Google Shape;1815;p14"/>
                <p:cNvSpPr/>
                <p:nvPr/>
              </p:nvSpPr>
              <p:spPr>
                <a:xfrm>
                  <a:off x="1339099" y="1370788"/>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6" name="Google Shape;1816;p14"/>
                <p:cNvSpPr/>
                <p:nvPr/>
              </p:nvSpPr>
              <p:spPr>
                <a:xfrm>
                  <a:off x="1155035" y="1370788"/>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7" name="Google Shape;1817;p14"/>
                <p:cNvSpPr/>
                <p:nvPr/>
              </p:nvSpPr>
              <p:spPr>
                <a:xfrm>
                  <a:off x="1523159" y="1370788"/>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8" name="Google Shape;1818;p14"/>
                <p:cNvSpPr/>
                <p:nvPr/>
              </p:nvSpPr>
              <p:spPr>
                <a:xfrm>
                  <a:off x="1032328" y="1370788"/>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9" name="Google Shape;1819;p14"/>
                <p:cNvSpPr/>
                <p:nvPr/>
              </p:nvSpPr>
              <p:spPr>
                <a:xfrm>
                  <a:off x="1400452" y="1370788"/>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0" name="Google Shape;1820;p14"/>
                <p:cNvSpPr/>
                <p:nvPr/>
              </p:nvSpPr>
              <p:spPr>
                <a:xfrm>
                  <a:off x="1216388" y="1370788"/>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1" name="Google Shape;1821;p14"/>
                <p:cNvSpPr/>
                <p:nvPr/>
              </p:nvSpPr>
              <p:spPr>
                <a:xfrm>
                  <a:off x="1584513" y="1370788"/>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2" name="Google Shape;1822;p14"/>
                <p:cNvSpPr/>
                <p:nvPr/>
              </p:nvSpPr>
              <p:spPr>
                <a:xfrm>
                  <a:off x="1093681" y="1370788"/>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3" name="Google Shape;1823;p14"/>
                <p:cNvSpPr/>
                <p:nvPr/>
              </p:nvSpPr>
              <p:spPr>
                <a:xfrm>
                  <a:off x="1461806" y="1370788"/>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4" name="Google Shape;1824;p14"/>
                <p:cNvSpPr/>
                <p:nvPr/>
              </p:nvSpPr>
              <p:spPr>
                <a:xfrm>
                  <a:off x="1277746" y="1370788"/>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25" name="Google Shape;1825;p14"/>
              <p:cNvGrpSpPr/>
              <p:nvPr/>
            </p:nvGrpSpPr>
            <p:grpSpPr>
              <a:xfrm>
                <a:off x="970975" y="1194986"/>
                <a:ext cx="619553" cy="6011"/>
                <a:chOff x="970975" y="1194986"/>
                <a:chExt cx="619553" cy="6011"/>
              </a:xfrm>
            </p:grpSpPr>
            <p:sp>
              <p:nvSpPr>
                <p:cNvPr id="1826" name="Google Shape;1826;p14"/>
                <p:cNvSpPr/>
                <p:nvPr/>
              </p:nvSpPr>
              <p:spPr>
                <a:xfrm>
                  <a:off x="970975" y="119498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7" name="Google Shape;1827;p14"/>
                <p:cNvSpPr/>
                <p:nvPr/>
              </p:nvSpPr>
              <p:spPr>
                <a:xfrm>
                  <a:off x="1339099" y="119498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8" name="Google Shape;1828;p14"/>
                <p:cNvSpPr/>
                <p:nvPr/>
              </p:nvSpPr>
              <p:spPr>
                <a:xfrm>
                  <a:off x="1155035" y="1194986"/>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9" name="Google Shape;1829;p14"/>
                <p:cNvSpPr/>
                <p:nvPr/>
              </p:nvSpPr>
              <p:spPr>
                <a:xfrm>
                  <a:off x="1523159" y="119498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0" name="Google Shape;1830;p14"/>
                <p:cNvSpPr/>
                <p:nvPr/>
              </p:nvSpPr>
              <p:spPr>
                <a:xfrm>
                  <a:off x="1032328" y="1194986"/>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7"/>
                        <a:pt x="4667"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1" name="Google Shape;1831;p14"/>
                <p:cNvSpPr/>
                <p:nvPr/>
              </p:nvSpPr>
              <p:spPr>
                <a:xfrm>
                  <a:off x="1400452" y="1194986"/>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7"/>
                        <a:pt x="4668"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2" name="Google Shape;1832;p14"/>
                <p:cNvSpPr/>
                <p:nvPr/>
              </p:nvSpPr>
              <p:spPr>
                <a:xfrm>
                  <a:off x="1216388" y="1194986"/>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3" name="Google Shape;1833;p14"/>
                <p:cNvSpPr/>
                <p:nvPr/>
              </p:nvSpPr>
              <p:spPr>
                <a:xfrm>
                  <a:off x="1584513" y="119498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4" name="Google Shape;1834;p14"/>
                <p:cNvSpPr/>
                <p:nvPr/>
              </p:nvSpPr>
              <p:spPr>
                <a:xfrm>
                  <a:off x="1093681" y="1194986"/>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5" name="Google Shape;1835;p14"/>
                <p:cNvSpPr/>
                <p:nvPr/>
              </p:nvSpPr>
              <p:spPr>
                <a:xfrm>
                  <a:off x="1461806" y="1194986"/>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6" name="Google Shape;1836;p14"/>
                <p:cNvSpPr/>
                <p:nvPr/>
              </p:nvSpPr>
              <p:spPr>
                <a:xfrm>
                  <a:off x="1277746" y="1194986"/>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7"/>
                        <a:pt x="4663"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37" name="Google Shape;1837;p14"/>
              <p:cNvGrpSpPr/>
              <p:nvPr/>
            </p:nvGrpSpPr>
            <p:grpSpPr>
              <a:xfrm>
                <a:off x="970975" y="1546590"/>
                <a:ext cx="619553" cy="6011"/>
                <a:chOff x="970975" y="1546590"/>
                <a:chExt cx="619553" cy="6011"/>
              </a:xfrm>
            </p:grpSpPr>
            <p:sp>
              <p:nvSpPr>
                <p:cNvPr id="1838" name="Google Shape;1838;p14"/>
                <p:cNvSpPr/>
                <p:nvPr/>
              </p:nvSpPr>
              <p:spPr>
                <a:xfrm>
                  <a:off x="970975" y="1546590"/>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9" name="Google Shape;1839;p14"/>
                <p:cNvSpPr/>
                <p:nvPr/>
              </p:nvSpPr>
              <p:spPr>
                <a:xfrm>
                  <a:off x="1339099" y="1546590"/>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0" name="Google Shape;1840;p14"/>
                <p:cNvSpPr/>
                <p:nvPr/>
              </p:nvSpPr>
              <p:spPr>
                <a:xfrm>
                  <a:off x="1155035" y="1546590"/>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1" name="Google Shape;1841;p14"/>
                <p:cNvSpPr/>
                <p:nvPr/>
              </p:nvSpPr>
              <p:spPr>
                <a:xfrm>
                  <a:off x="1523159" y="1546590"/>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2" name="Google Shape;1842;p14"/>
                <p:cNvSpPr/>
                <p:nvPr/>
              </p:nvSpPr>
              <p:spPr>
                <a:xfrm>
                  <a:off x="1032328" y="1546590"/>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8"/>
                        <a:pt x="4667"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3" name="Google Shape;1843;p14"/>
                <p:cNvSpPr/>
                <p:nvPr/>
              </p:nvSpPr>
              <p:spPr>
                <a:xfrm>
                  <a:off x="1400452" y="1546590"/>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8"/>
                        <a:pt x="4668"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4" name="Google Shape;1844;p14"/>
                <p:cNvSpPr/>
                <p:nvPr/>
              </p:nvSpPr>
              <p:spPr>
                <a:xfrm>
                  <a:off x="1216388" y="1546590"/>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5" name="Google Shape;1845;p14"/>
                <p:cNvSpPr/>
                <p:nvPr/>
              </p:nvSpPr>
              <p:spPr>
                <a:xfrm>
                  <a:off x="1584513" y="1546590"/>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6" name="Google Shape;1846;p14"/>
                <p:cNvSpPr/>
                <p:nvPr/>
              </p:nvSpPr>
              <p:spPr>
                <a:xfrm>
                  <a:off x="1093681" y="1546590"/>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7" name="Google Shape;1847;p14"/>
                <p:cNvSpPr/>
                <p:nvPr/>
              </p:nvSpPr>
              <p:spPr>
                <a:xfrm>
                  <a:off x="1461806" y="1546590"/>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8" name="Google Shape;1848;p14"/>
                <p:cNvSpPr/>
                <p:nvPr/>
              </p:nvSpPr>
              <p:spPr>
                <a:xfrm>
                  <a:off x="1277746" y="1546590"/>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8"/>
                        <a:pt x="4663"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49" name="Google Shape;1849;p14"/>
              <p:cNvGrpSpPr/>
              <p:nvPr/>
            </p:nvGrpSpPr>
            <p:grpSpPr>
              <a:xfrm>
                <a:off x="970975" y="1107085"/>
                <a:ext cx="619553" cy="6011"/>
                <a:chOff x="970975" y="1107085"/>
                <a:chExt cx="619553" cy="6011"/>
              </a:xfrm>
            </p:grpSpPr>
            <p:sp>
              <p:nvSpPr>
                <p:cNvPr id="1850" name="Google Shape;1850;p14"/>
                <p:cNvSpPr/>
                <p:nvPr/>
              </p:nvSpPr>
              <p:spPr>
                <a:xfrm>
                  <a:off x="970975" y="110708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1" name="Google Shape;1851;p14"/>
                <p:cNvSpPr/>
                <p:nvPr/>
              </p:nvSpPr>
              <p:spPr>
                <a:xfrm>
                  <a:off x="1339099" y="110708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2" name="Google Shape;1852;p14"/>
                <p:cNvSpPr/>
                <p:nvPr/>
              </p:nvSpPr>
              <p:spPr>
                <a:xfrm>
                  <a:off x="1155035" y="1107085"/>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3" name="Google Shape;1853;p14"/>
                <p:cNvSpPr/>
                <p:nvPr/>
              </p:nvSpPr>
              <p:spPr>
                <a:xfrm>
                  <a:off x="1523159" y="110708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4" name="Google Shape;1854;p14"/>
                <p:cNvSpPr/>
                <p:nvPr/>
              </p:nvSpPr>
              <p:spPr>
                <a:xfrm>
                  <a:off x="1032328" y="1107085"/>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5" name="Google Shape;1855;p14"/>
                <p:cNvSpPr/>
                <p:nvPr/>
              </p:nvSpPr>
              <p:spPr>
                <a:xfrm>
                  <a:off x="1400452" y="1107085"/>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6" name="Google Shape;1856;p14"/>
                <p:cNvSpPr/>
                <p:nvPr/>
              </p:nvSpPr>
              <p:spPr>
                <a:xfrm>
                  <a:off x="1216388" y="1107085"/>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7" name="Google Shape;1857;p14"/>
                <p:cNvSpPr/>
                <p:nvPr/>
              </p:nvSpPr>
              <p:spPr>
                <a:xfrm>
                  <a:off x="1584513" y="110708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8" name="Google Shape;1858;p14"/>
                <p:cNvSpPr/>
                <p:nvPr/>
              </p:nvSpPr>
              <p:spPr>
                <a:xfrm>
                  <a:off x="1093681" y="1107085"/>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9" name="Google Shape;1859;p14"/>
                <p:cNvSpPr/>
                <p:nvPr/>
              </p:nvSpPr>
              <p:spPr>
                <a:xfrm>
                  <a:off x="1461806" y="1107085"/>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0" name="Google Shape;1860;p14"/>
                <p:cNvSpPr/>
                <p:nvPr/>
              </p:nvSpPr>
              <p:spPr>
                <a:xfrm>
                  <a:off x="1277746" y="1107085"/>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61" name="Google Shape;1861;p14"/>
              <p:cNvGrpSpPr/>
              <p:nvPr/>
            </p:nvGrpSpPr>
            <p:grpSpPr>
              <a:xfrm>
                <a:off x="970975" y="1458689"/>
                <a:ext cx="619553" cy="6011"/>
                <a:chOff x="970975" y="1458689"/>
                <a:chExt cx="619553" cy="6011"/>
              </a:xfrm>
            </p:grpSpPr>
            <p:sp>
              <p:nvSpPr>
                <p:cNvPr id="1862" name="Google Shape;1862;p14"/>
                <p:cNvSpPr/>
                <p:nvPr/>
              </p:nvSpPr>
              <p:spPr>
                <a:xfrm>
                  <a:off x="970975" y="145868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3" name="Google Shape;1863;p14"/>
                <p:cNvSpPr/>
                <p:nvPr/>
              </p:nvSpPr>
              <p:spPr>
                <a:xfrm>
                  <a:off x="1339099" y="145868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4" name="Google Shape;1864;p14"/>
                <p:cNvSpPr/>
                <p:nvPr/>
              </p:nvSpPr>
              <p:spPr>
                <a:xfrm>
                  <a:off x="1155035" y="1458689"/>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5" name="Google Shape;1865;p14"/>
                <p:cNvSpPr/>
                <p:nvPr/>
              </p:nvSpPr>
              <p:spPr>
                <a:xfrm>
                  <a:off x="1523159" y="145868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6" name="Google Shape;1866;p14"/>
                <p:cNvSpPr/>
                <p:nvPr/>
              </p:nvSpPr>
              <p:spPr>
                <a:xfrm>
                  <a:off x="1032328" y="1458689"/>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7" name="Google Shape;1867;p14"/>
                <p:cNvSpPr/>
                <p:nvPr/>
              </p:nvSpPr>
              <p:spPr>
                <a:xfrm>
                  <a:off x="1400452" y="1458689"/>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8" name="Google Shape;1868;p14"/>
                <p:cNvSpPr/>
                <p:nvPr/>
              </p:nvSpPr>
              <p:spPr>
                <a:xfrm>
                  <a:off x="1216388" y="1458689"/>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9" name="Google Shape;1869;p14"/>
                <p:cNvSpPr/>
                <p:nvPr/>
              </p:nvSpPr>
              <p:spPr>
                <a:xfrm>
                  <a:off x="1584513" y="145868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0" name="Google Shape;1870;p14"/>
                <p:cNvSpPr/>
                <p:nvPr/>
              </p:nvSpPr>
              <p:spPr>
                <a:xfrm>
                  <a:off x="1093681" y="1458689"/>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1" name="Google Shape;1871;p14"/>
                <p:cNvSpPr/>
                <p:nvPr/>
              </p:nvSpPr>
              <p:spPr>
                <a:xfrm>
                  <a:off x="1461806" y="1458689"/>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2" name="Google Shape;1872;p14"/>
                <p:cNvSpPr/>
                <p:nvPr/>
              </p:nvSpPr>
              <p:spPr>
                <a:xfrm>
                  <a:off x="1277746" y="1458689"/>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73" name="Google Shape;1873;p14"/>
              <p:cNvGrpSpPr/>
              <p:nvPr/>
            </p:nvGrpSpPr>
            <p:grpSpPr>
              <a:xfrm>
                <a:off x="970975" y="1282887"/>
                <a:ext cx="619553" cy="6011"/>
                <a:chOff x="970975" y="1282887"/>
                <a:chExt cx="619553" cy="6011"/>
              </a:xfrm>
            </p:grpSpPr>
            <p:sp>
              <p:nvSpPr>
                <p:cNvPr id="1874" name="Google Shape;1874;p14"/>
                <p:cNvSpPr/>
                <p:nvPr/>
              </p:nvSpPr>
              <p:spPr>
                <a:xfrm>
                  <a:off x="970975" y="128288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5" name="Google Shape;1875;p14"/>
                <p:cNvSpPr/>
                <p:nvPr/>
              </p:nvSpPr>
              <p:spPr>
                <a:xfrm>
                  <a:off x="1339099" y="128288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6" name="Google Shape;1876;p14"/>
                <p:cNvSpPr/>
                <p:nvPr/>
              </p:nvSpPr>
              <p:spPr>
                <a:xfrm>
                  <a:off x="1155035" y="1282887"/>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7" name="Google Shape;1877;p14"/>
                <p:cNvSpPr/>
                <p:nvPr/>
              </p:nvSpPr>
              <p:spPr>
                <a:xfrm>
                  <a:off x="1523159" y="128288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8" name="Google Shape;1878;p14"/>
                <p:cNvSpPr/>
                <p:nvPr/>
              </p:nvSpPr>
              <p:spPr>
                <a:xfrm>
                  <a:off x="1032328" y="1282887"/>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9" name="Google Shape;1879;p14"/>
                <p:cNvSpPr/>
                <p:nvPr/>
              </p:nvSpPr>
              <p:spPr>
                <a:xfrm>
                  <a:off x="1400452" y="1282887"/>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0" name="Google Shape;1880;p14"/>
                <p:cNvSpPr/>
                <p:nvPr/>
              </p:nvSpPr>
              <p:spPr>
                <a:xfrm>
                  <a:off x="1216388" y="1282887"/>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1" name="Google Shape;1881;p14"/>
                <p:cNvSpPr/>
                <p:nvPr/>
              </p:nvSpPr>
              <p:spPr>
                <a:xfrm>
                  <a:off x="1584513" y="128288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2" name="Google Shape;1882;p14"/>
                <p:cNvSpPr/>
                <p:nvPr/>
              </p:nvSpPr>
              <p:spPr>
                <a:xfrm>
                  <a:off x="1093681" y="1282887"/>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3" name="Google Shape;1883;p14"/>
                <p:cNvSpPr/>
                <p:nvPr/>
              </p:nvSpPr>
              <p:spPr>
                <a:xfrm>
                  <a:off x="1461806" y="1282887"/>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4" name="Google Shape;1884;p14"/>
                <p:cNvSpPr/>
                <p:nvPr/>
              </p:nvSpPr>
              <p:spPr>
                <a:xfrm>
                  <a:off x="1277746" y="1282887"/>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sp>
        <p:nvSpPr>
          <p:cNvPr id="1885" name="Google Shape;1885;p14"/>
          <p:cNvSpPr/>
          <p:nvPr/>
        </p:nvSpPr>
        <p:spPr>
          <a:xfrm>
            <a:off x="772400" y="717475"/>
            <a:ext cx="6661915" cy="4511167"/>
          </a:xfrm>
          <a:custGeom>
            <a:rect b="b" l="l" r="r" t="t"/>
            <a:pathLst>
              <a:path extrusionOk="0" h="695095" w="574303">
                <a:moveTo>
                  <a:pt x="0" y="0"/>
                </a:moveTo>
                <a:lnTo>
                  <a:pt x="574303" y="0"/>
                </a:lnTo>
                <a:lnTo>
                  <a:pt x="574303" y="695095"/>
                </a:lnTo>
                <a:lnTo>
                  <a:pt x="0" y="695095"/>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886" name="Google Shape;1886;p14"/>
          <p:cNvGrpSpPr/>
          <p:nvPr/>
        </p:nvGrpSpPr>
        <p:grpSpPr>
          <a:xfrm>
            <a:off x="634734" y="4722877"/>
            <a:ext cx="1282753" cy="1895489"/>
            <a:chOff x="1281430" y="457255"/>
            <a:chExt cx="611068" cy="902958"/>
          </a:xfrm>
        </p:grpSpPr>
        <p:sp>
          <p:nvSpPr>
            <p:cNvPr id="1887" name="Google Shape;1887;p14"/>
            <p:cNvSpPr/>
            <p:nvPr/>
          </p:nvSpPr>
          <p:spPr>
            <a:xfrm>
              <a:off x="1281430" y="458845"/>
              <a:ext cx="611068" cy="901368"/>
            </a:xfrm>
            <a:custGeom>
              <a:rect b="b" l="l" r="r" t="t"/>
              <a:pathLst>
                <a:path extrusionOk="0" h="582467" w="394874">
                  <a:moveTo>
                    <a:pt x="0" y="0"/>
                  </a:moveTo>
                  <a:lnTo>
                    <a:pt x="394874" y="0"/>
                  </a:lnTo>
                  <a:lnTo>
                    <a:pt x="394874" y="582467"/>
                  </a:lnTo>
                  <a:lnTo>
                    <a:pt x="0" y="582467"/>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8" name="Google Shape;1888;p14"/>
            <p:cNvSpPr/>
            <p:nvPr/>
          </p:nvSpPr>
          <p:spPr>
            <a:xfrm>
              <a:off x="1281430" y="457255"/>
              <a:ext cx="611068" cy="618101"/>
            </a:xfrm>
            <a:custGeom>
              <a:rect b="b" l="l" r="r" t="t"/>
              <a:pathLst>
                <a:path extrusionOk="0" h="399419" w="394874">
                  <a:moveTo>
                    <a:pt x="0" y="0"/>
                  </a:moveTo>
                  <a:lnTo>
                    <a:pt x="394874" y="0"/>
                  </a:lnTo>
                  <a:lnTo>
                    <a:pt x="394874" y="399419"/>
                  </a:lnTo>
                  <a:lnTo>
                    <a:pt x="0" y="399419"/>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89" name="Google Shape;1889;p14"/>
          <p:cNvGrpSpPr/>
          <p:nvPr/>
        </p:nvGrpSpPr>
        <p:grpSpPr>
          <a:xfrm>
            <a:off x="2185395" y="4722872"/>
            <a:ext cx="1282753" cy="1892158"/>
            <a:chOff x="2109141" y="468195"/>
            <a:chExt cx="611068" cy="901371"/>
          </a:xfrm>
        </p:grpSpPr>
        <p:sp>
          <p:nvSpPr>
            <p:cNvPr id="1890" name="Google Shape;1890;p14"/>
            <p:cNvSpPr/>
            <p:nvPr/>
          </p:nvSpPr>
          <p:spPr>
            <a:xfrm>
              <a:off x="2109141" y="468195"/>
              <a:ext cx="611068" cy="901371"/>
            </a:xfrm>
            <a:custGeom>
              <a:rect b="b" l="l" r="r" t="t"/>
              <a:pathLst>
                <a:path extrusionOk="0" h="582469" w="394874">
                  <a:moveTo>
                    <a:pt x="0" y="0"/>
                  </a:moveTo>
                  <a:lnTo>
                    <a:pt x="394874" y="0"/>
                  </a:lnTo>
                  <a:lnTo>
                    <a:pt x="394874" y="582470"/>
                  </a:lnTo>
                  <a:lnTo>
                    <a:pt x="0" y="582470"/>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1" name="Google Shape;1891;p14"/>
            <p:cNvSpPr/>
            <p:nvPr/>
          </p:nvSpPr>
          <p:spPr>
            <a:xfrm>
              <a:off x="2109141" y="468195"/>
              <a:ext cx="611068" cy="618104"/>
            </a:xfrm>
            <a:custGeom>
              <a:rect b="b" l="l" r="r" t="t"/>
              <a:pathLst>
                <a:path extrusionOk="0" h="399421" w="394874">
                  <a:moveTo>
                    <a:pt x="0" y="0"/>
                  </a:moveTo>
                  <a:lnTo>
                    <a:pt x="394874" y="0"/>
                  </a:lnTo>
                  <a:lnTo>
                    <a:pt x="394874" y="399422"/>
                  </a:lnTo>
                  <a:lnTo>
                    <a:pt x="0" y="399422"/>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92" name="Google Shape;1892;p14"/>
          <p:cNvGrpSpPr/>
          <p:nvPr/>
        </p:nvGrpSpPr>
        <p:grpSpPr>
          <a:xfrm>
            <a:off x="1160307" y="4835566"/>
            <a:ext cx="231454" cy="231464"/>
            <a:chOff x="2611906" y="2263504"/>
            <a:chExt cx="155788" cy="155784"/>
          </a:xfrm>
        </p:grpSpPr>
        <p:sp>
          <p:nvSpPr>
            <p:cNvPr id="1893" name="Google Shape;1893;p14"/>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lt2"/>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894" name="Google Shape;1894;p14"/>
            <p:cNvGrpSpPr/>
            <p:nvPr/>
          </p:nvGrpSpPr>
          <p:grpSpPr>
            <a:xfrm>
              <a:off x="2611951" y="2265537"/>
              <a:ext cx="155743" cy="153751"/>
              <a:chOff x="2611951" y="2265537"/>
              <a:chExt cx="155743" cy="153751"/>
            </a:xfrm>
          </p:grpSpPr>
          <p:sp>
            <p:nvSpPr>
              <p:cNvPr id="1895" name="Google Shape;1895;p14"/>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6" name="Google Shape;1896;p14"/>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97" name="Google Shape;1897;p14"/>
            <p:cNvGrpSpPr/>
            <p:nvPr/>
          </p:nvGrpSpPr>
          <p:grpSpPr>
            <a:xfrm>
              <a:off x="2613008" y="2263792"/>
              <a:ext cx="133689" cy="128228"/>
              <a:chOff x="2613008" y="2263792"/>
              <a:chExt cx="133689" cy="128228"/>
            </a:xfrm>
          </p:grpSpPr>
          <p:sp>
            <p:nvSpPr>
              <p:cNvPr id="1898" name="Google Shape;1898;p14"/>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99" name="Google Shape;1899;p14"/>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900" name="Google Shape;1900;p14"/>
          <p:cNvSpPr/>
          <p:nvPr>
            <p:ph idx="2" type="pic"/>
          </p:nvPr>
        </p:nvSpPr>
        <p:spPr>
          <a:xfrm>
            <a:off x="6651775" y="527500"/>
            <a:ext cx="4087500" cy="5996400"/>
          </a:xfrm>
          <a:prstGeom prst="rect">
            <a:avLst/>
          </a:prstGeom>
          <a:noFill/>
          <a:ln>
            <a:noFill/>
          </a:ln>
          <a:effectLst>
            <a:outerShdw blurRad="38100" rotWithShape="0" algn="tl" dir="2700000" dist="12700">
              <a:srgbClr val="000000">
                <a:alpha val="29800"/>
              </a:srgbClr>
            </a:outerShdw>
          </a:effectLst>
        </p:spPr>
      </p:sp>
      <p:sp>
        <p:nvSpPr>
          <p:cNvPr id="1901" name="Google Shape;1901;p14"/>
          <p:cNvSpPr txBox="1"/>
          <p:nvPr>
            <p:ph type="title"/>
          </p:nvPr>
        </p:nvSpPr>
        <p:spPr>
          <a:xfrm>
            <a:off x="1216425" y="1122500"/>
            <a:ext cx="5162400" cy="1645800"/>
          </a:xfrm>
          <a:prstGeom prst="rect">
            <a:avLst/>
          </a:prstGeom>
        </p:spPr>
        <p:txBody>
          <a:bodyPr anchorCtr="0" anchor="ctr" bIns="121900" lIns="121900" spcFirstLastPara="1" rIns="121900" wrap="square" tIns="121900">
            <a:normAutofit/>
          </a:bodyPr>
          <a:lstStyle>
            <a:lvl1pPr lvl="0" rtl="0">
              <a:lnSpc>
                <a:spcPct val="80000"/>
              </a:lnSpc>
              <a:spcBef>
                <a:spcPts val="0"/>
              </a:spcBef>
              <a:spcAft>
                <a:spcPts val="0"/>
              </a:spcAft>
              <a:buSzPts val="3200"/>
              <a:buNone/>
              <a:defRPr sz="6000"/>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1902" name="Google Shape;1902;p14"/>
          <p:cNvSpPr txBox="1"/>
          <p:nvPr>
            <p:ph idx="1" type="body"/>
          </p:nvPr>
        </p:nvSpPr>
        <p:spPr>
          <a:xfrm>
            <a:off x="1216425" y="2905600"/>
            <a:ext cx="5162400" cy="2079600"/>
          </a:xfrm>
          <a:prstGeom prst="rect">
            <a:avLst/>
          </a:prstGeom>
        </p:spPr>
        <p:txBody>
          <a:bodyPr anchorCtr="0" anchor="t" bIns="121900" lIns="121900" spcFirstLastPara="1" rIns="121900" wrap="square" tIns="121900">
            <a:normAutofit/>
          </a:bodyPr>
          <a:lstStyle>
            <a:lvl1pPr indent="-317500" lvl="0" marL="457200" rtl="0">
              <a:spcBef>
                <a:spcPts val="0"/>
              </a:spcBef>
              <a:spcAft>
                <a:spcPts val="0"/>
              </a:spcAft>
              <a:buSzPts val="1400"/>
              <a:buChar char="●"/>
              <a:defRPr/>
            </a:lvl1pPr>
            <a:lvl2pPr indent="-412750" lvl="1" marL="914400" rtl="0">
              <a:spcBef>
                <a:spcPts val="0"/>
              </a:spcBef>
              <a:spcAft>
                <a:spcPts val="0"/>
              </a:spcAft>
              <a:buSzPts val="2900"/>
              <a:buChar char="○"/>
              <a:defRPr sz="2900"/>
            </a:lvl2pPr>
            <a:lvl3pPr indent="-412750" lvl="2" marL="1371600" rtl="0">
              <a:spcBef>
                <a:spcPts val="0"/>
              </a:spcBef>
              <a:spcAft>
                <a:spcPts val="0"/>
              </a:spcAft>
              <a:buSzPts val="2900"/>
              <a:buChar char="■"/>
              <a:defRPr sz="2900"/>
            </a:lvl3pPr>
            <a:lvl4pPr indent="-412750" lvl="3" marL="1828800" rtl="0">
              <a:spcBef>
                <a:spcPts val="0"/>
              </a:spcBef>
              <a:spcAft>
                <a:spcPts val="0"/>
              </a:spcAft>
              <a:buSzPts val="2900"/>
              <a:buChar char="●"/>
              <a:defRPr sz="2900"/>
            </a:lvl4pPr>
            <a:lvl5pPr indent="-412750" lvl="4" marL="2286000" rtl="0">
              <a:spcBef>
                <a:spcPts val="0"/>
              </a:spcBef>
              <a:spcAft>
                <a:spcPts val="0"/>
              </a:spcAft>
              <a:buSzPts val="2900"/>
              <a:buChar char="○"/>
              <a:defRPr sz="2900"/>
            </a:lvl5pPr>
            <a:lvl6pPr indent="-412750" lvl="5" marL="2743200" rtl="0">
              <a:spcBef>
                <a:spcPts val="0"/>
              </a:spcBef>
              <a:spcAft>
                <a:spcPts val="0"/>
              </a:spcAft>
              <a:buSzPts val="2900"/>
              <a:buChar char="■"/>
              <a:defRPr sz="2900"/>
            </a:lvl6pPr>
            <a:lvl7pPr indent="-412750" lvl="6" marL="3200400" rtl="0">
              <a:spcBef>
                <a:spcPts val="0"/>
              </a:spcBef>
              <a:spcAft>
                <a:spcPts val="0"/>
              </a:spcAft>
              <a:buSzPts val="2900"/>
              <a:buChar char="●"/>
              <a:defRPr sz="2900"/>
            </a:lvl7pPr>
            <a:lvl8pPr indent="-412750" lvl="7" marL="3657600" rtl="0">
              <a:spcBef>
                <a:spcPts val="0"/>
              </a:spcBef>
              <a:spcAft>
                <a:spcPts val="0"/>
              </a:spcAft>
              <a:buSzPts val="2900"/>
              <a:buChar char="○"/>
              <a:defRPr sz="2900"/>
            </a:lvl8pPr>
            <a:lvl9pPr indent="-412750" lvl="8" marL="4114800" rtl="0">
              <a:spcBef>
                <a:spcPts val="0"/>
              </a:spcBef>
              <a:spcAft>
                <a:spcPts val="0"/>
              </a:spcAft>
              <a:buSzPts val="2900"/>
              <a:buChar char="■"/>
              <a:defRPr sz="2900"/>
            </a:lvl9pPr>
          </a:lstStyle>
          <a:p/>
        </p:txBody>
      </p:sp>
      <p:sp>
        <p:nvSpPr>
          <p:cNvPr id="1903" name="Google Shape;1903;p1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grpSp>
        <p:nvGrpSpPr>
          <p:cNvPr id="1904" name="Google Shape;1904;p14"/>
          <p:cNvGrpSpPr/>
          <p:nvPr/>
        </p:nvGrpSpPr>
        <p:grpSpPr>
          <a:xfrm>
            <a:off x="965007" y="287266"/>
            <a:ext cx="231454" cy="231464"/>
            <a:chOff x="2611906" y="2263504"/>
            <a:chExt cx="155788" cy="155784"/>
          </a:xfrm>
        </p:grpSpPr>
        <p:sp>
          <p:nvSpPr>
            <p:cNvPr id="1905" name="Google Shape;1905;p14"/>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lt2"/>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06" name="Google Shape;1906;p14"/>
            <p:cNvGrpSpPr/>
            <p:nvPr/>
          </p:nvGrpSpPr>
          <p:grpSpPr>
            <a:xfrm>
              <a:off x="2611951" y="2265537"/>
              <a:ext cx="155743" cy="153751"/>
              <a:chOff x="2611951" y="2265537"/>
              <a:chExt cx="155743" cy="153751"/>
            </a:xfrm>
          </p:grpSpPr>
          <p:sp>
            <p:nvSpPr>
              <p:cNvPr id="1907" name="Google Shape;1907;p14"/>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8" name="Google Shape;1908;p14"/>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09" name="Google Shape;1909;p14"/>
            <p:cNvGrpSpPr/>
            <p:nvPr/>
          </p:nvGrpSpPr>
          <p:grpSpPr>
            <a:xfrm>
              <a:off x="2613008" y="2263792"/>
              <a:ext cx="133689" cy="128228"/>
              <a:chOff x="2613008" y="2263792"/>
              <a:chExt cx="133689" cy="128228"/>
            </a:xfrm>
          </p:grpSpPr>
          <p:sp>
            <p:nvSpPr>
              <p:cNvPr id="1910" name="Google Shape;1910;p14"/>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1" name="Google Shape;1911;p14"/>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1912" name="Google Shape;1912;p14"/>
          <p:cNvSpPr/>
          <p:nvPr/>
        </p:nvSpPr>
        <p:spPr>
          <a:xfrm>
            <a:off x="10899550" y="527498"/>
            <a:ext cx="1037217" cy="4790115"/>
          </a:xfrm>
          <a:custGeom>
            <a:rect b="b" l="l" r="r" t="t"/>
            <a:pathLst>
              <a:path extrusionOk="0" h="1795732" w="383799">
                <a:moveTo>
                  <a:pt x="0" y="0"/>
                </a:moveTo>
                <a:lnTo>
                  <a:pt x="383800" y="0"/>
                </a:lnTo>
                <a:lnTo>
                  <a:pt x="383800" y="1795733"/>
                </a:lnTo>
                <a:lnTo>
                  <a:pt x="0" y="1795733"/>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13" name="Google Shape;1913;p14"/>
          <p:cNvGrpSpPr/>
          <p:nvPr/>
        </p:nvGrpSpPr>
        <p:grpSpPr>
          <a:xfrm>
            <a:off x="11015615" y="646981"/>
            <a:ext cx="814775" cy="3983334"/>
            <a:chOff x="439496" y="243877"/>
            <a:chExt cx="298682" cy="1460220"/>
          </a:xfrm>
        </p:grpSpPr>
        <p:sp>
          <p:nvSpPr>
            <p:cNvPr id="1914" name="Google Shape;1914;p14"/>
            <p:cNvSpPr/>
            <p:nvPr/>
          </p:nvSpPr>
          <p:spPr>
            <a:xfrm>
              <a:off x="439496" y="243877"/>
              <a:ext cx="298682" cy="195720"/>
            </a:xfrm>
            <a:custGeom>
              <a:rect b="b" l="l" r="r" t="t"/>
              <a:pathLst>
                <a:path extrusionOk="0" h="195720" w="298682">
                  <a:moveTo>
                    <a:pt x="0" y="0"/>
                  </a:moveTo>
                  <a:lnTo>
                    <a:pt x="298683" y="0"/>
                  </a:lnTo>
                  <a:lnTo>
                    <a:pt x="298683" y="195720"/>
                  </a:lnTo>
                  <a:lnTo>
                    <a:pt x="0" y="195720"/>
                  </a:lnTo>
                  <a:lnTo>
                    <a:pt x="0"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5" name="Google Shape;1915;p14"/>
            <p:cNvSpPr/>
            <p:nvPr/>
          </p:nvSpPr>
          <p:spPr>
            <a:xfrm>
              <a:off x="439496" y="496777"/>
              <a:ext cx="298682" cy="195722"/>
            </a:xfrm>
            <a:custGeom>
              <a:rect b="b" l="l" r="r" t="t"/>
              <a:pathLst>
                <a:path extrusionOk="0" h="195722" w="298682">
                  <a:moveTo>
                    <a:pt x="0" y="0"/>
                  </a:moveTo>
                  <a:lnTo>
                    <a:pt x="298683" y="0"/>
                  </a:lnTo>
                  <a:lnTo>
                    <a:pt x="298683" y="195723"/>
                  </a:lnTo>
                  <a:lnTo>
                    <a:pt x="0" y="195723"/>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6" name="Google Shape;1916;p14"/>
            <p:cNvSpPr/>
            <p:nvPr/>
          </p:nvSpPr>
          <p:spPr>
            <a:xfrm>
              <a:off x="439496" y="749676"/>
              <a:ext cx="298682" cy="195722"/>
            </a:xfrm>
            <a:custGeom>
              <a:rect b="b" l="l" r="r" t="t"/>
              <a:pathLst>
                <a:path extrusionOk="0" h="195722" w="298682">
                  <a:moveTo>
                    <a:pt x="0" y="0"/>
                  </a:moveTo>
                  <a:lnTo>
                    <a:pt x="298683" y="0"/>
                  </a:lnTo>
                  <a:lnTo>
                    <a:pt x="298683" y="195723"/>
                  </a:lnTo>
                  <a:lnTo>
                    <a:pt x="0" y="195723"/>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7" name="Google Shape;1917;p14"/>
            <p:cNvSpPr/>
            <p:nvPr/>
          </p:nvSpPr>
          <p:spPr>
            <a:xfrm>
              <a:off x="439496" y="1002578"/>
              <a:ext cx="298682" cy="195718"/>
            </a:xfrm>
            <a:custGeom>
              <a:rect b="b" l="l" r="r" t="t"/>
              <a:pathLst>
                <a:path extrusionOk="0" h="195718" w="298682">
                  <a:moveTo>
                    <a:pt x="0" y="0"/>
                  </a:moveTo>
                  <a:lnTo>
                    <a:pt x="298683" y="0"/>
                  </a:lnTo>
                  <a:lnTo>
                    <a:pt x="298683" y="195719"/>
                  </a:lnTo>
                  <a:lnTo>
                    <a:pt x="0" y="1957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8" name="Google Shape;1918;p14"/>
            <p:cNvSpPr/>
            <p:nvPr/>
          </p:nvSpPr>
          <p:spPr>
            <a:xfrm>
              <a:off x="439496" y="1255477"/>
              <a:ext cx="298682" cy="195718"/>
            </a:xfrm>
            <a:custGeom>
              <a:rect b="b" l="l" r="r" t="t"/>
              <a:pathLst>
                <a:path extrusionOk="0" h="195718" w="298682">
                  <a:moveTo>
                    <a:pt x="0" y="0"/>
                  </a:moveTo>
                  <a:lnTo>
                    <a:pt x="298683" y="0"/>
                  </a:lnTo>
                  <a:lnTo>
                    <a:pt x="298683" y="195719"/>
                  </a:lnTo>
                  <a:lnTo>
                    <a:pt x="0" y="195719"/>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9" name="Google Shape;1919;p14"/>
            <p:cNvSpPr/>
            <p:nvPr/>
          </p:nvSpPr>
          <p:spPr>
            <a:xfrm>
              <a:off x="439496" y="1508375"/>
              <a:ext cx="298682" cy="195722"/>
            </a:xfrm>
            <a:custGeom>
              <a:rect b="b" l="l" r="r" t="t"/>
              <a:pathLst>
                <a:path extrusionOk="0" h="195722" w="298682">
                  <a:moveTo>
                    <a:pt x="0" y="0"/>
                  </a:moveTo>
                  <a:lnTo>
                    <a:pt x="298683" y="0"/>
                  </a:lnTo>
                  <a:lnTo>
                    <a:pt x="298683" y="195723"/>
                  </a:lnTo>
                  <a:lnTo>
                    <a:pt x="0" y="195723"/>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20" name="Google Shape;1920;p14"/>
          <p:cNvGrpSpPr/>
          <p:nvPr/>
        </p:nvGrpSpPr>
        <p:grpSpPr>
          <a:xfrm>
            <a:off x="11319035" y="551417"/>
            <a:ext cx="198162" cy="198235"/>
            <a:chOff x="2611906" y="2263504"/>
            <a:chExt cx="155788" cy="155784"/>
          </a:xfrm>
        </p:grpSpPr>
        <p:sp>
          <p:nvSpPr>
            <p:cNvPr id="1921" name="Google Shape;1921;p14"/>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accent3"/>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22" name="Google Shape;1922;p14"/>
            <p:cNvGrpSpPr/>
            <p:nvPr/>
          </p:nvGrpSpPr>
          <p:grpSpPr>
            <a:xfrm>
              <a:off x="2611951" y="2265537"/>
              <a:ext cx="155743" cy="153751"/>
              <a:chOff x="2611951" y="2265537"/>
              <a:chExt cx="155743" cy="153751"/>
            </a:xfrm>
          </p:grpSpPr>
          <p:sp>
            <p:nvSpPr>
              <p:cNvPr id="1923" name="Google Shape;1923;p14"/>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4" name="Google Shape;1924;p14"/>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25" name="Google Shape;1925;p14"/>
            <p:cNvGrpSpPr/>
            <p:nvPr/>
          </p:nvGrpSpPr>
          <p:grpSpPr>
            <a:xfrm>
              <a:off x="2613008" y="2263792"/>
              <a:ext cx="133689" cy="128228"/>
              <a:chOff x="2613008" y="2263792"/>
              <a:chExt cx="133689" cy="128228"/>
            </a:xfrm>
          </p:grpSpPr>
          <p:sp>
            <p:nvSpPr>
              <p:cNvPr id="1926" name="Google Shape;1926;p14"/>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7" name="Google Shape;1927;p14"/>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Quote">
  <p:cSld name="MAIN_POINT">
    <p:spTree>
      <p:nvGrpSpPr>
        <p:cNvPr id="1928" name="Shape 1928"/>
        <p:cNvGrpSpPr/>
        <p:nvPr/>
      </p:nvGrpSpPr>
      <p:grpSpPr>
        <a:xfrm>
          <a:off x="0" y="0"/>
          <a:ext cx="0" cy="0"/>
          <a:chOff x="0" y="0"/>
          <a:chExt cx="0" cy="0"/>
        </a:xfrm>
      </p:grpSpPr>
      <p:sp>
        <p:nvSpPr>
          <p:cNvPr id="1929" name="Google Shape;1929;p15"/>
          <p:cNvSpPr/>
          <p:nvPr/>
        </p:nvSpPr>
        <p:spPr>
          <a:xfrm>
            <a:off x="2225876" y="739129"/>
            <a:ext cx="9321748" cy="4788343"/>
          </a:xfrm>
          <a:custGeom>
            <a:rect b="b" l="l" r="r" t="t"/>
            <a:pathLst>
              <a:path extrusionOk="0" h="588791" w="1146234">
                <a:moveTo>
                  <a:pt x="0" y="0"/>
                </a:moveTo>
                <a:lnTo>
                  <a:pt x="0" y="588791"/>
                </a:lnTo>
                <a:lnTo>
                  <a:pt x="1146235" y="588791"/>
                </a:lnTo>
                <a:lnTo>
                  <a:pt x="1146235" y="0"/>
                </a:lnTo>
                <a:lnTo>
                  <a:pt x="0" y="0"/>
                </a:lnTo>
                <a:close/>
                <a:moveTo>
                  <a:pt x="24086" y="32582"/>
                </a:moveTo>
                <a:lnTo>
                  <a:pt x="33199" y="32582"/>
                </a:lnTo>
                <a:cubicBezTo>
                  <a:pt x="37615" y="32582"/>
                  <a:pt x="41226" y="36194"/>
                  <a:pt x="41230" y="40612"/>
                </a:cubicBezTo>
                <a:lnTo>
                  <a:pt x="41230" y="68252"/>
                </a:lnTo>
                <a:cubicBezTo>
                  <a:pt x="41230" y="72670"/>
                  <a:pt x="37615" y="76282"/>
                  <a:pt x="33199" y="76282"/>
                </a:cubicBezTo>
                <a:lnTo>
                  <a:pt x="24086" y="76282"/>
                </a:lnTo>
                <a:cubicBezTo>
                  <a:pt x="19670" y="76282"/>
                  <a:pt x="16213" y="72670"/>
                  <a:pt x="16213" y="68252"/>
                </a:cubicBezTo>
                <a:lnTo>
                  <a:pt x="16213" y="40612"/>
                </a:lnTo>
                <a:cubicBezTo>
                  <a:pt x="16213" y="36194"/>
                  <a:pt x="19670" y="32583"/>
                  <a:pt x="24086" y="32582"/>
                </a:cubicBezTo>
                <a:close/>
                <a:moveTo>
                  <a:pt x="75817" y="32582"/>
                </a:moveTo>
                <a:lnTo>
                  <a:pt x="84930" y="32582"/>
                </a:lnTo>
                <a:cubicBezTo>
                  <a:pt x="89346" y="32582"/>
                  <a:pt x="92803" y="36194"/>
                  <a:pt x="92803" y="40612"/>
                </a:cubicBezTo>
                <a:lnTo>
                  <a:pt x="92803" y="68252"/>
                </a:lnTo>
                <a:cubicBezTo>
                  <a:pt x="92803" y="72670"/>
                  <a:pt x="89346" y="76281"/>
                  <a:pt x="84930" y="76282"/>
                </a:cubicBezTo>
                <a:lnTo>
                  <a:pt x="75817" y="76282"/>
                </a:lnTo>
                <a:cubicBezTo>
                  <a:pt x="71401" y="76282"/>
                  <a:pt x="67786" y="72670"/>
                  <a:pt x="67786" y="68252"/>
                </a:cubicBezTo>
                <a:lnTo>
                  <a:pt x="67786" y="40612"/>
                </a:lnTo>
                <a:cubicBezTo>
                  <a:pt x="67786" y="36194"/>
                  <a:pt x="71401" y="32583"/>
                  <a:pt x="75817" y="32582"/>
                </a:cubicBezTo>
                <a:close/>
                <a:moveTo>
                  <a:pt x="127548" y="32582"/>
                </a:moveTo>
                <a:lnTo>
                  <a:pt x="136503" y="32582"/>
                </a:lnTo>
                <a:cubicBezTo>
                  <a:pt x="140919" y="32582"/>
                  <a:pt x="144534" y="36194"/>
                  <a:pt x="144534" y="40612"/>
                </a:cubicBezTo>
                <a:lnTo>
                  <a:pt x="144534" y="68252"/>
                </a:lnTo>
                <a:cubicBezTo>
                  <a:pt x="144534" y="72670"/>
                  <a:pt x="140919" y="76280"/>
                  <a:pt x="136503" y="76282"/>
                </a:cubicBezTo>
                <a:lnTo>
                  <a:pt x="127548" y="76282"/>
                </a:lnTo>
                <a:cubicBezTo>
                  <a:pt x="123128" y="76282"/>
                  <a:pt x="119517" y="72670"/>
                  <a:pt x="119517" y="68252"/>
                </a:cubicBezTo>
                <a:lnTo>
                  <a:pt x="119517" y="40612"/>
                </a:lnTo>
                <a:cubicBezTo>
                  <a:pt x="119517" y="36194"/>
                  <a:pt x="123128" y="32584"/>
                  <a:pt x="127548" y="32582"/>
                </a:cubicBezTo>
                <a:close/>
                <a:moveTo>
                  <a:pt x="179121" y="32582"/>
                </a:moveTo>
                <a:lnTo>
                  <a:pt x="188234" y="32582"/>
                </a:lnTo>
                <a:cubicBezTo>
                  <a:pt x="192650" y="32582"/>
                  <a:pt x="196261" y="36194"/>
                  <a:pt x="196261" y="40612"/>
                </a:cubicBezTo>
                <a:lnTo>
                  <a:pt x="196261" y="68252"/>
                </a:lnTo>
                <a:cubicBezTo>
                  <a:pt x="196261" y="72670"/>
                  <a:pt x="192650" y="76280"/>
                  <a:pt x="188234" y="76282"/>
                </a:cubicBezTo>
                <a:lnTo>
                  <a:pt x="179121" y="76282"/>
                </a:lnTo>
                <a:cubicBezTo>
                  <a:pt x="174705" y="76282"/>
                  <a:pt x="171094" y="72670"/>
                  <a:pt x="171094" y="68252"/>
                </a:cubicBezTo>
                <a:lnTo>
                  <a:pt x="171094" y="40612"/>
                </a:lnTo>
                <a:cubicBezTo>
                  <a:pt x="171094" y="36194"/>
                  <a:pt x="174705" y="32584"/>
                  <a:pt x="179121" y="32582"/>
                </a:cubicBezTo>
                <a:close/>
                <a:moveTo>
                  <a:pt x="230852" y="32582"/>
                </a:moveTo>
                <a:lnTo>
                  <a:pt x="239807" y="32582"/>
                </a:lnTo>
                <a:cubicBezTo>
                  <a:pt x="244227" y="32582"/>
                  <a:pt x="247834" y="36194"/>
                  <a:pt x="247838" y="40612"/>
                </a:cubicBezTo>
                <a:lnTo>
                  <a:pt x="247838" y="68252"/>
                </a:lnTo>
                <a:cubicBezTo>
                  <a:pt x="247838" y="72670"/>
                  <a:pt x="244227" y="76279"/>
                  <a:pt x="239807" y="76282"/>
                </a:cubicBezTo>
                <a:lnTo>
                  <a:pt x="230852" y="76282"/>
                </a:lnTo>
                <a:cubicBezTo>
                  <a:pt x="226436" y="76282"/>
                  <a:pt x="222821" y="72670"/>
                  <a:pt x="222821" y="68252"/>
                </a:cubicBezTo>
                <a:lnTo>
                  <a:pt x="222821" y="40612"/>
                </a:lnTo>
                <a:cubicBezTo>
                  <a:pt x="222821" y="36194"/>
                  <a:pt x="226436" y="32585"/>
                  <a:pt x="230852" y="32582"/>
                </a:cubicBezTo>
                <a:close/>
                <a:moveTo>
                  <a:pt x="282425" y="32582"/>
                </a:moveTo>
                <a:lnTo>
                  <a:pt x="291538" y="32582"/>
                </a:lnTo>
                <a:cubicBezTo>
                  <a:pt x="295954" y="32582"/>
                  <a:pt x="299565" y="36194"/>
                  <a:pt x="299565" y="40612"/>
                </a:cubicBezTo>
                <a:lnTo>
                  <a:pt x="299565" y="68252"/>
                </a:lnTo>
                <a:cubicBezTo>
                  <a:pt x="299565" y="72670"/>
                  <a:pt x="295954" y="76279"/>
                  <a:pt x="291538" y="76282"/>
                </a:cubicBezTo>
                <a:lnTo>
                  <a:pt x="282425" y="76282"/>
                </a:lnTo>
                <a:cubicBezTo>
                  <a:pt x="278009" y="76282"/>
                  <a:pt x="274402" y="72670"/>
                  <a:pt x="274398" y="68252"/>
                </a:cubicBezTo>
                <a:lnTo>
                  <a:pt x="274398" y="40612"/>
                </a:lnTo>
                <a:cubicBezTo>
                  <a:pt x="274398" y="36194"/>
                  <a:pt x="278009" y="32585"/>
                  <a:pt x="282425" y="32582"/>
                </a:cubicBezTo>
                <a:close/>
                <a:moveTo>
                  <a:pt x="334157" y="32582"/>
                </a:moveTo>
                <a:lnTo>
                  <a:pt x="343111" y="32582"/>
                </a:lnTo>
                <a:cubicBezTo>
                  <a:pt x="347531" y="32582"/>
                  <a:pt x="351138" y="36194"/>
                  <a:pt x="351142" y="40612"/>
                </a:cubicBezTo>
                <a:lnTo>
                  <a:pt x="351142" y="68252"/>
                </a:lnTo>
                <a:cubicBezTo>
                  <a:pt x="351142" y="72670"/>
                  <a:pt x="347531" y="76278"/>
                  <a:pt x="343111" y="76282"/>
                </a:cubicBezTo>
                <a:lnTo>
                  <a:pt x="334157" y="76282"/>
                </a:lnTo>
                <a:cubicBezTo>
                  <a:pt x="329740" y="76282"/>
                  <a:pt x="326129" y="72670"/>
                  <a:pt x="326125" y="68252"/>
                </a:cubicBezTo>
                <a:lnTo>
                  <a:pt x="326125" y="40612"/>
                </a:lnTo>
                <a:cubicBezTo>
                  <a:pt x="326125" y="36194"/>
                  <a:pt x="329740" y="32586"/>
                  <a:pt x="334157" y="32582"/>
                </a:cubicBezTo>
                <a:close/>
                <a:moveTo>
                  <a:pt x="385730" y="32582"/>
                </a:moveTo>
                <a:lnTo>
                  <a:pt x="394842" y="32582"/>
                </a:lnTo>
                <a:cubicBezTo>
                  <a:pt x="399258" y="32582"/>
                  <a:pt x="402865" y="36194"/>
                  <a:pt x="402873" y="40612"/>
                </a:cubicBezTo>
                <a:lnTo>
                  <a:pt x="402873" y="68252"/>
                </a:lnTo>
                <a:cubicBezTo>
                  <a:pt x="402873" y="72670"/>
                  <a:pt x="399258" y="76278"/>
                  <a:pt x="394842" y="76282"/>
                </a:cubicBezTo>
                <a:lnTo>
                  <a:pt x="385730" y="76282"/>
                </a:lnTo>
                <a:cubicBezTo>
                  <a:pt x="381313" y="76282"/>
                  <a:pt x="377702" y="72670"/>
                  <a:pt x="377702" y="68252"/>
                </a:cubicBezTo>
                <a:lnTo>
                  <a:pt x="377702" y="40612"/>
                </a:lnTo>
                <a:cubicBezTo>
                  <a:pt x="377702" y="36194"/>
                  <a:pt x="381313" y="32587"/>
                  <a:pt x="385730" y="32582"/>
                </a:cubicBezTo>
                <a:close/>
                <a:moveTo>
                  <a:pt x="437461" y="32582"/>
                </a:moveTo>
                <a:lnTo>
                  <a:pt x="446419" y="32582"/>
                </a:lnTo>
                <a:cubicBezTo>
                  <a:pt x="450836" y="32582"/>
                  <a:pt x="454447" y="36194"/>
                  <a:pt x="454447" y="40612"/>
                </a:cubicBezTo>
                <a:lnTo>
                  <a:pt x="454447" y="68252"/>
                </a:lnTo>
                <a:cubicBezTo>
                  <a:pt x="454447" y="72670"/>
                  <a:pt x="450836" y="76277"/>
                  <a:pt x="446419" y="76282"/>
                </a:cubicBezTo>
                <a:lnTo>
                  <a:pt x="437461" y="76282"/>
                </a:lnTo>
                <a:cubicBezTo>
                  <a:pt x="433044" y="76282"/>
                  <a:pt x="429437" y="72670"/>
                  <a:pt x="429433" y="68252"/>
                </a:cubicBezTo>
                <a:lnTo>
                  <a:pt x="429433" y="40612"/>
                </a:lnTo>
                <a:cubicBezTo>
                  <a:pt x="429433" y="36194"/>
                  <a:pt x="433044" y="32587"/>
                  <a:pt x="437461" y="32582"/>
                </a:cubicBezTo>
                <a:close/>
                <a:moveTo>
                  <a:pt x="489038" y="32582"/>
                </a:moveTo>
                <a:lnTo>
                  <a:pt x="498146" y="32582"/>
                </a:lnTo>
                <a:cubicBezTo>
                  <a:pt x="502567" y="32582"/>
                  <a:pt x="506177" y="36194"/>
                  <a:pt x="506177" y="40612"/>
                </a:cubicBezTo>
                <a:lnTo>
                  <a:pt x="506177" y="68252"/>
                </a:lnTo>
                <a:cubicBezTo>
                  <a:pt x="506177" y="72670"/>
                  <a:pt x="502562" y="76276"/>
                  <a:pt x="498146" y="76282"/>
                </a:cubicBezTo>
                <a:lnTo>
                  <a:pt x="489038" y="76282"/>
                </a:lnTo>
                <a:cubicBezTo>
                  <a:pt x="484617" y="76282"/>
                  <a:pt x="481168" y="72670"/>
                  <a:pt x="481160" y="68252"/>
                </a:cubicBezTo>
                <a:lnTo>
                  <a:pt x="481160" y="40612"/>
                </a:lnTo>
                <a:cubicBezTo>
                  <a:pt x="481160" y="36194"/>
                  <a:pt x="484617" y="32588"/>
                  <a:pt x="489038" y="32582"/>
                </a:cubicBezTo>
                <a:close/>
                <a:moveTo>
                  <a:pt x="540765" y="32582"/>
                </a:moveTo>
                <a:lnTo>
                  <a:pt x="549877" y="32582"/>
                </a:lnTo>
                <a:cubicBezTo>
                  <a:pt x="554293" y="32582"/>
                  <a:pt x="557747" y="36194"/>
                  <a:pt x="557751" y="40612"/>
                </a:cubicBezTo>
                <a:lnTo>
                  <a:pt x="557751" y="68252"/>
                </a:lnTo>
                <a:cubicBezTo>
                  <a:pt x="557751" y="72670"/>
                  <a:pt x="554293" y="76276"/>
                  <a:pt x="549877" y="76282"/>
                </a:cubicBezTo>
                <a:lnTo>
                  <a:pt x="540765" y="76282"/>
                </a:lnTo>
                <a:cubicBezTo>
                  <a:pt x="536348" y="76282"/>
                  <a:pt x="532737" y="72670"/>
                  <a:pt x="532737" y="68252"/>
                </a:cubicBezTo>
                <a:lnTo>
                  <a:pt x="532737" y="40612"/>
                </a:lnTo>
                <a:cubicBezTo>
                  <a:pt x="532737" y="36194"/>
                  <a:pt x="536348" y="32588"/>
                  <a:pt x="540765" y="32582"/>
                </a:cubicBezTo>
                <a:close/>
                <a:moveTo>
                  <a:pt x="592342" y="32582"/>
                </a:moveTo>
                <a:lnTo>
                  <a:pt x="601450" y="32582"/>
                </a:lnTo>
                <a:cubicBezTo>
                  <a:pt x="605871" y="32582"/>
                  <a:pt x="609482" y="36194"/>
                  <a:pt x="609482" y="40612"/>
                </a:cubicBezTo>
                <a:lnTo>
                  <a:pt x="609482" y="68252"/>
                </a:lnTo>
                <a:cubicBezTo>
                  <a:pt x="609482" y="72670"/>
                  <a:pt x="605871" y="76275"/>
                  <a:pt x="601450" y="76282"/>
                </a:cubicBezTo>
                <a:lnTo>
                  <a:pt x="592342" y="76282"/>
                </a:lnTo>
                <a:cubicBezTo>
                  <a:pt x="587925" y="76282"/>
                  <a:pt x="584472" y="72670"/>
                  <a:pt x="584464" y="68252"/>
                </a:cubicBezTo>
                <a:lnTo>
                  <a:pt x="584464" y="40612"/>
                </a:lnTo>
                <a:cubicBezTo>
                  <a:pt x="584464" y="36194"/>
                  <a:pt x="587925" y="32589"/>
                  <a:pt x="592342" y="32582"/>
                </a:cubicBezTo>
                <a:close/>
                <a:moveTo>
                  <a:pt x="644069" y="32582"/>
                </a:moveTo>
                <a:lnTo>
                  <a:pt x="653181" y="32582"/>
                </a:lnTo>
                <a:cubicBezTo>
                  <a:pt x="657598" y="32582"/>
                  <a:pt x="661055" y="36194"/>
                  <a:pt x="661055" y="40612"/>
                </a:cubicBezTo>
                <a:lnTo>
                  <a:pt x="661055" y="68252"/>
                </a:lnTo>
                <a:cubicBezTo>
                  <a:pt x="661055" y="72670"/>
                  <a:pt x="657598" y="76274"/>
                  <a:pt x="653181" y="76282"/>
                </a:cubicBezTo>
                <a:lnTo>
                  <a:pt x="644069" y="76282"/>
                </a:lnTo>
                <a:cubicBezTo>
                  <a:pt x="639652" y="76282"/>
                  <a:pt x="636050" y="72670"/>
                  <a:pt x="636041" y="68252"/>
                </a:cubicBezTo>
                <a:lnTo>
                  <a:pt x="636041" y="40612"/>
                </a:lnTo>
                <a:cubicBezTo>
                  <a:pt x="636041" y="36194"/>
                  <a:pt x="639652" y="32589"/>
                  <a:pt x="644069" y="32582"/>
                </a:cubicBezTo>
                <a:close/>
                <a:moveTo>
                  <a:pt x="695646" y="32582"/>
                </a:moveTo>
                <a:lnTo>
                  <a:pt x="704758" y="32582"/>
                </a:lnTo>
                <a:cubicBezTo>
                  <a:pt x="709175" y="32582"/>
                  <a:pt x="712778" y="36194"/>
                  <a:pt x="712786" y="40612"/>
                </a:cubicBezTo>
                <a:lnTo>
                  <a:pt x="712786" y="68252"/>
                </a:lnTo>
                <a:cubicBezTo>
                  <a:pt x="712786" y="72670"/>
                  <a:pt x="709175" y="76274"/>
                  <a:pt x="704758" y="76282"/>
                </a:cubicBezTo>
                <a:lnTo>
                  <a:pt x="695646" y="76282"/>
                </a:lnTo>
                <a:cubicBezTo>
                  <a:pt x="691229" y="76282"/>
                  <a:pt x="687772" y="72670"/>
                  <a:pt x="687772" y="68252"/>
                </a:cubicBezTo>
                <a:lnTo>
                  <a:pt x="687772" y="40612"/>
                </a:lnTo>
                <a:cubicBezTo>
                  <a:pt x="687772" y="36194"/>
                  <a:pt x="691229" y="32590"/>
                  <a:pt x="695646" y="32582"/>
                </a:cubicBezTo>
                <a:close/>
                <a:moveTo>
                  <a:pt x="747377" y="32582"/>
                </a:moveTo>
                <a:lnTo>
                  <a:pt x="756485" y="32582"/>
                </a:lnTo>
                <a:cubicBezTo>
                  <a:pt x="760902" y="32582"/>
                  <a:pt x="764363" y="36194"/>
                  <a:pt x="764363" y="40612"/>
                </a:cubicBezTo>
                <a:lnTo>
                  <a:pt x="764363" y="68252"/>
                </a:lnTo>
                <a:cubicBezTo>
                  <a:pt x="764363" y="72670"/>
                  <a:pt x="760902" y="76273"/>
                  <a:pt x="756485" y="76282"/>
                </a:cubicBezTo>
                <a:lnTo>
                  <a:pt x="747377" y="76282"/>
                </a:lnTo>
                <a:cubicBezTo>
                  <a:pt x="742956" y="76282"/>
                  <a:pt x="739345" y="72670"/>
                  <a:pt x="739345" y="68252"/>
                </a:cubicBezTo>
                <a:lnTo>
                  <a:pt x="739345" y="40612"/>
                </a:lnTo>
                <a:cubicBezTo>
                  <a:pt x="739345" y="36194"/>
                  <a:pt x="742956" y="32591"/>
                  <a:pt x="747377" y="32582"/>
                </a:cubicBezTo>
                <a:close/>
                <a:moveTo>
                  <a:pt x="799104" y="32582"/>
                </a:moveTo>
                <a:lnTo>
                  <a:pt x="808063" y="32582"/>
                </a:lnTo>
                <a:cubicBezTo>
                  <a:pt x="812479" y="32582"/>
                  <a:pt x="816090" y="36194"/>
                  <a:pt x="816090" y="40612"/>
                </a:cubicBezTo>
                <a:lnTo>
                  <a:pt x="816090" y="68252"/>
                </a:lnTo>
                <a:cubicBezTo>
                  <a:pt x="816090" y="72670"/>
                  <a:pt x="812479" y="76273"/>
                  <a:pt x="808063" y="76282"/>
                </a:cubicBezTo>
                <a:lnTo>
                  <a:pt x="799104" y="76282"/>
                </a:lnTo>
                <a:cubicBezTo>
                  <a:pt x="794687" y="76282"/>
                  <a:pt x="791085" y="72670"/>
                  <a:pt x="791076" y="68252"/>
                </a:cubicBezTo>
                <a:lnTo>
                  <a:pt x="791076" y="40612"/>
                </a:lnTo>
                <a:cubicBezTo>
                  <a:pt x="791076" y="36194"/>
                  <a:pt x="794687" y="32591"/>
                  <a:pt x="799104" y="32582"/>
                </a:cubicBezTo>
                <a:close/>
                <a:moveTo>
                  <a:pt x="850681" y="32582"/>
                </a:moveTo>
                <a:lnTo>
                  <a:pt x="859789" y="32582"/>
                </a:lnTo>
                <a:cubicBezTo>
                  <a:pt x="864210" y="32582"/>
                  <a:pt x="867809" y="36194"/>
                  <a:pt x="867821" y="40612"/>
                </a:cubicBezTo>
                <a:lnTo>
                  <a:pt x="867821" y="68252"/>
                </a:lnTo>
                <a:cubicBezTo>
                  <a:pt x="867821" y="72670"/>
                  <a:pt x="864210" y="76272"/>
                  <a:pt x="859789" y="76282"/>
                </a:cubicBezTo>
                <a:lnTo>
                  <a:pt x="850681" y="76282"/>
                </a:lnTo>
                <a:cubicBezTo>
                  <a:pt x="846261" y="76282"/>
                  <a:pt x="842650" y="72670"/>
                  <a:pt x="842650" y="68252"/>
                </a:cubicBezTo>
                <a:lnTo>
                  <a:pt x="842650" y="40612"/>
                </a:lnTo>
                <a:cubicBezTo>
                  <a:pt x="842650" y="36194"/>
                  <a:pt x="846264" y="32592"/>
                  <a:pt x="850681" y="32582"/>
                </a:cubicBezTo>
                <a:close/>
                <a:moveTo>
                  <a:pt x="902408" y="32582"/>
                </a:moveTo>
                <a:lnTo>
                  <a:pt x="911367" y="32582"/>
                </a:lnTo>
                <a:cubicBezTo>
                  <a:pt x="915783" y="32582"/>
                  <a:pt x="919394" y="36194"/>
                  <a:pt x="919394" y="40612"/>
                </a:cubicBezTo>
                <a:lnTo>
                  <a:pt x="919394" y="68252"/>
                </a:lnTo>
                <a:cubicBezTo>
                  <a:pt x="919394" y="72670"/>
                  <a:pt x="915783" y="76272"/>
                  <a:pt x="911367" y="76282"/>
                </a:cubicBezTo>
                <a:lnTo>
                  <a:pt x="902408" y="76282"/>
                </a:lnTo>
                <a:cubicBezTo>
                  <a:pt x="897991" y="76282"/>
                  <a:pt x="894381" y="72670"/>
                  <a:pt x="894381" y="68252"/>
                </a:cubicBezTo>
                <a:lnTo>
                  <a:pt x="894381" y="40612"/>
                </a:lnTo>
                <a:cubicBezTo>
                  <a:pt x="894381" y="36194"/>
                  <a:pt x="897991" y="32593"/>
                  <a:pt x="902408" y="32582"/>
                </a:cubicBezTo>
                <a:close/>
                <a:moveTo>
                  <a:pt x="953985" y="32582"/>
                </a:moveTo>
                <a:lnTo>
                  <a:pt x="963094" y="32582"/>
                </a:lnTo>
                <a:cubicBezTo>
                  <a:pt x="967514" y="32582"/>
                  <a:pt x="971125" y="36194"/>
                  <a:pt x="971125" y="40612"/>
                </a:cubicBezTo>
                <a:lnTo>
                  <a:pt x="971125" y="68252"/>
                </a:lnTo>
                <a:cubicBezTo>
                  <a:pt x="971125" y="72670"/>
                  <a:pt x="967514" y="76271"/>
                  <a:pt x="963094" y="76282"/>
                </a:cubicBezTo>
                <a:lnTo>
                  <a:pt x="953985" y="76282"/>
                </a:lnTo>
                <a:cubicBezTo>
                  <a:pt x="949569" y="76282"/>
                  <a:pt x="945966" y="72670"/>
                  <a:pt x="945954" y="68252"/>
                </a:cubicBezTo>
                <a:lnTo>
                  <a:pt x="945954" y="40612"/>
                </a:lnTo>
                <a:cubicBezTo>
                  <a:pt x="945954" y="36194"/>
                  <a:pt x="949569" y="32593"/>
                  <a:pt x="953985" y="32582"/>
                </a:cubicBezTo>
                <a:close/>
                <a:moveTo>
                  <a:pt x="1005716" y="32582"/>
                </a:moveTo>
                <a:lnTo>
                  <a:pt x="1014671" y="32582"/>
                </a:lnTo>
                <a:cubicBezTo>
                  <a:pt x="1019087" y="32582"/>
                  <a:pt x="1022690" y="36194"/>
                  <a:pt x="1022702" y="40612"/>
                </a:cubicBezTo>
                <a:lnTo>
                  <a:pt x="1022702" y="68252"/>
                </a:lnTo>
                <a:cubicBezTo>
                  <a:pt x="1022702" y="72670"/>
                  <a:pt x="1019087" y="76270"/>
                  <a:pt x="1014671" y="76282"/>
                </a:cubicBezTo>
                <a:lnTo>
                  <a:pt x="1005716" y="76282"/>
                </a:lnTo>
                <a:cubicBezTo>
                  <a:pt x="1001295" y="76282"/>
                  <a:pt x="997685" y="72670"/>
                  <a:pt x="997685" y="68252"/>
                </a:cubicBezTo>
                <a:lnTo>
                  <a:pt x="997685" y="40612"/>
                </a:lnTo>
                <a:cubicBezTo>
                  <a:pt x="997685" y="36194"/>
                  <a:pt x="1001295" y="32594"/>
                  <a:pt x="1005716" y="32582"/>
                </a:cubicBezTo>
                <a:close/>
                <a:moveTo>
                  <a:pt x="1057289" y="32582"/>
                </a:moveTo>
                <a:lnTo>
                  <a:pt x="1066402" y="32582"/>
                </a:lnTo>
                <a:cubicBezTo>
                  <a:pt x="1070818" y="32582"/>
                  <a:pt x="1074429" y="36194"/>
                  <a:pt x="1074429" y="40612"/>
                </a:cubicBezTo>
                <a:lnTo>
                  <a:pt x="1074429" y="68252"/>
                </a:lnTo>
                <a:cubicBezTo>
                  <a:pt x="1074429" y="72670"/>
                  <a:pt x="1070818" y="76270"/>
                  <a:pt x="1066402" y="76282"/>
                </a:cubicBezTo>
                <a:lnTo>
                  <a:pt x="1057289" y="76282"/>
                </a:lnTo>
                <a:cubicBezTo>
                  <a:pt x="1052873" y="76282"/>
                  <a:pt x="1049262" y="72670"/>
                  <a:pt x="1049262" y="68252"/>
                </a:cubicBezTo>
                <a:lnTo>
                  <a:pt x="1049262" y="40612"/>
                </a:lnTo>
                <a:cubicBezTo>
                  <a:pt x="1049262" y="36194"/>
                  <a:pt x="1052873" y="32594"/>
                  <a:pt x="1057289" y="32582"/>
                </a:cubicBezTo>
                <a:close/>
                <a:moveTo>
                  <a:pt x="1109020" y="32582"/>
                </a:moveTo>
                <a:lnTo>
                  <a:pt x="1117975" y="32582"/>
                </a:lnTo>
                <a:cubicBezTo>
                  <a:pt x="1122391" y="32582"/>
                  <a:pt x="1126006" y="36194"/>
                  <a:pt x="1126006" y="40612"/>
                </a:cubicBezTo>
                <a:lnTo>
                  <a:pt x="1126006" y="68252"/>
                </a:lnTo>
                <a:cubicBezTo>
                  <a:pt x="1126006" y="72670"/>
                  <a:pt x="1122391" y="76269"/>
                  <a:pt x="1117975" y="76282"/>
                </a:cubicBezTo>
                <a:lnTo>
                  <a:pt x="1109020" y="76282"/>
                </a:lnTo>
                <a:cubicBezTo>
                  <a:pt x="1104600" y="76282"/>
                  <a:pt x="1100989" y="72670"/>
                  <a:pt x="1100989" y="68252"/>
                </a:cubicBezTo>
                <a:lnTo>
                  <a:pt x="1100989" y="40612"/>
                </a:lnTo>
                <a:cubicBezTo>
                  <a:pt x="1100989" y="36194"/>
                  <a:pt x="1104600" y="32595"/>
                  <a:pt x="1109020" y="32582"/>
                </a:cubicBezTo>
                <a:close/>
                <a:moveTo>
                  <a:pt x="24086" y="510193"/>
                </a:moveTo>
                <a:lnTo>
                  <a:pt x="33199" y="510193"/>
                </a:lnTo>
                <a:cubicBezTo>
                  <a:pt x="37615" y="510193"/>
                  <a:pt x="41226" y="513804"/>
                  <a:pt x="41230" y="518224"/>
                </a:cubicBezTo>
                <a:lnTo>
                  <a:pt x="41230" y="545865"/>
                </a:lnTo>
                <a:cubicBezTo>
                  <a:pt x="41230" y="550281"/>
                  <a:pt x="37615" y="553892"/>
                  <a:pt x="33199" y="553892"/>
                </a:cubicBezTo>
                <a:lnTo>
                  <a:pt x="24086" y="553892"/>
                </a:lnTo>
                <a:cubicBezTo>
                  <a:pt x="19670" y="553892"/>
                  <a:pt x="16213" y="550281"/>
                  <a:pt x="16213" y="545865"/>
                </a:cubicBezTo>
                <a:lnTo>
                  <a:pt x="16213" y="518224"/>
                </a:lnTo>
                <a:cubicBezTo>
                  <a:pt x="16213" y="513804"/>
                  <a:pt x="19670" y="510193"/>
                  <a:pt x="24086" y="510193"/>
                </a:cubicBezTo>
                <a:close/>
                <a:moveTo>
                  <a:pt x="75817" y="510193"/>
                </a:moveTo>
                <a:lnTo>
                  <a:pt x="84930" y="510193"/>
                </a:lnTo>
                <a:cubicBezTo>
                  <a:pt x="89346" y="510193"/>
                  <a:pt x="92803" y="513804"/>
                  <a:pt x="92803" y="518224"/>
                </a:cubicBezTo>
                <a:lnTo>
                  <a:pt x="92803" y="545865"/>
                </a:lnTo>
                <a:cubicBezTo>
                  <a:pt x="92803" y="550281"/>
                  <a:pt x="89346" y="553892"/>
                  <a:pt x="84930" y="553892"/>
                </a:cubicBezTo>
                <a:lnTo>
                  <a:pt x="75817" y="553892"/>
                </a:lnTo>
                <a:cubicBezTo>
                  <a:pt x="71401" y="553892"/>
                  <a:pt x="67786" y="550281"/>
                  <a:pt x="67786" y="545865"/>
                </a:cubicBezTo>
                <a:lnTo>
                  <a:pt x="67786" y="518224"/>
                </a:lnTo>
                <a:cubicBezTo>
                  <a:pt x="67786" y="513804"/>
                  <a:pt x="71401" y="510193"/>
                  <a:pt x="75817" y="510193"/>
                </a:cubicBezTo>
                <a:close/>
                <a:moveTo>
                  <a:pt x="127548" y="510193"/>
                </a:moveTo>
                <a:lnTo>
                  <a:pt x="136503" y="510193"/>
                </a:lnTo>
                <a:cubicBezTo>
                  <a:pt x="140919" y="510193"/>
                  <a:pt x="144534" y="513804"/>
                  <a:pt x="144534" y="518224"/>
                </a:cubicBezTo>
                <a:lnTo>
                  <a:pt x="144534" y="545865"/>
                </a:lnTo>
                <a:cubicBezTo>
                  <a:pt x="144534" y="550281"/>
                  <a:pt x="140919" y="553892"/>
                  <a:pt x="136503" y="553892"/>
                </a:cubicBezTo>
                <a:lnTo>
                  <a:pt x="127548" y="553892"/>
                </a:lnTo>
                <a:cubicBezTo>
                  <a:pt x="123128" y="553892"/>
                  <a:pt x="119517" y="550281"/>
                  <a:pt x="119517" y="545865"/>
                </a:cubicBezTo>
                <a:lnTo>
                  <a:pt x="119517" y="518224"/>
                </a:lnTo>
                <a:cubicBezTo>
                  <a:pt x="119517" y="513804"/>
                  <a:pt x="123128" y="510193"/>
                  <a:pt x="127548" y="510193"/>
                </a:cubicBezTo>
                <a:close/>
                <a:moveTo>
                  <a:pt x="179121" y="510193"/>
                </a:moveTo>
                <a:lnTo>
                  <a:pt x="188234" y="510193"/>
                </a:lnTo>
                <a:cubicBezTo>
                  <a:pt x="192650" y="510193"/>
                  <a:pt x="196261" y="513804"/>
                  <a:pt x="196261" y="518224"/>
                </a:cubicBezTo>
                <a:lnTo>
                  <a:pt x="196261" y="545865"/>
                </a:lnTo>
                <a:cubicBezTo>
                  <a:pt x="196261" y="550281"/>
                  <a:pt x="192650" y="553892"/>
                  <a:pt x="188234" y="553892"/>
                </a:cubicBezTo>
                <a:lnTo>
                  <a:pt x="179121" y="553892"/>
                </a:lnTo>
                <a:cubicBezTo>
                  <a:pt x="174705" y="553892"/>
                  <a:pt x="171094" y="550281"/>
                  <a:pt x="171094" y="545865"/>
                </a:cubicBezTo>
                <a:lnTo>
                  <a:pt x="171094" y="518224"/>
                </a:lnTo>
                <a:cubicBezTo>
                  <a:pt x="171094" y="513804"/>
                  <a:pt x="174705" y="510193"/>
                  <a:pt x="179121" y="510193"/>
                </a:cubicBezTo>
                <a:close/>
                <a:moveTo>
                  <a:pt x="230852" y="510193"/>
                </a:moveTo>
                <a:lnTo>
                  <a:pt x="239807" y="510193"/>
                </a:lnTo>
                <a:cubicBezTo>
                  <a:pt x="244227" y="510193"/>
                  <a:pt x="247814" y="513804"/>
                  <a:pt x="247838" y="518224"/>
                </a:cubicBezTo>
                <a:lnTo>
                  <a:pt x="247838" y="545865"/>
                </a:lnTo>
                <a:cubicBezTo>
                  <a:pt x="247838" y="550281"/>
                  <a:pt x="244227" y="553892"/>
                  <a:pt x="239807" y="553892"/>
                </a:cubicBezTo>
                <a:lnTo>
                  <a:pt x="230852" y="553892"/>
                </a:lnTo>
                <a:cubicBezTo>
                  <a:pt x="226436" y="553892"/>
                  <a:pt x="222821" y="550281"/>
                  <a:pt x="222821" y="545865"/>
                </a:cubicBezTo>
                <a:lnTo>
                  <a:pt x="222821" y="518224"/>
                </a:lnTo>
                <a:cubicBezTo>
                  <a:pt x="222821" y="513804"/>
                  <a:pt x="226436" y="510193"/>
                  <a:pt x="230852" y="510193"/>
                </a:cubicBezTo>
                <a:close/>
                <a:moveTo>
                  <a:pt x="282425" y="510193"/>
                </a:moveTo>
                <a:lnTo>
                  <a:pt x="291538" y="510193"/>
                </a:lnTo>
                <a:cubicBezTo>
                  <a:pt x="295954" y="510193"/>
                  <a:pt x="299565" y="513804"/>
                  <a:pt x="299565" y="518224"/>
                </a:cubicBezTo>
                <a:lnTo>
                  <a:pt x="299565" y="545865"/>
                </a:lnTo>
                <a:cubicBezTo>
                  <a:pt x="299565" y="550281"/>
                  <a:pt x="295954" y="553892"/>
                  <a:pt x="291538" y="553892"/>
                </a:cubicBezTo>
                <a:lnTo>
                  <a:pt x="282425" y="553892"/>
                </a:lnTo>
                <a:cubicBezTo>
                  <a:pt x="278009" y="553892"/>
                  <a:pt x="274422" y="550281"/>
                  <a:pt x="274398" y="545865"/>
                </a:cubicBezTo>
                <a:lnTo>
                  <a:pt x="274398" y="518224"/>
                </a:lnTo>
                <a:cubicBezTo>
                  <a:pt x="274398" y="513804"/>
                  <a:pt x="278009" y="510193"/>
                  <a:pt x="282425" y="510193"/>
                </a:cubicBezTo>
                <a:close/>
                <a:moveTo>
                  <a:pt x="334157" y="510193"/>
                </a:moveTo>
                <a:lnTo>
                  <a:pt x="343111" y="510193"/>
                </a:lnTo>
                <a:cubicBezTo>
                  <a:pt x="347531" y="510193"/>
                  <a:pt x="351118" y="513804"/>
                  <a:pt x="351142" y="518224"/>
                </a:cubicBezTo>
                <a:lnTo>
                  <a:pt x="351142" y="545865"/>
                </a:lnTo>
                <a:cubicBezTo>
                  <a:pt x="351142" y="550281"/>
                  <a:pt x="347531" y="553892"/>
                  <a:pt x="343111" y="553892"/>
                </a:cubicBezTo>
                <a:lnTo>
                  <a:pt x="334157" y="553892"/>
                </a:lnTo>
                <a:cubicBezTo>
                  <a:pt x="329740" y="553892"/>
                  <a:pt x="326149" y="550281"/>
                  <a:pt x="326125" y="545865"/>
                </a:cubicBezTo>
                <a:lnTo>
                  <a:pt x="326125" y="518224"/>
                </a:lnTo>
                <a:cubicBezTo>
                  <a:pt x="326125" y="513804"/>
                  <a:pt x="329740" y="510193"/>
                  <a:pt x="334157" y="510193"/>
                </a:cubicBezTo>
                <a:close/>
                <a:moveTo>
                  <a:pt x="385730" y="510193"/>
                </a:moveTo>
                <a:lnTo>
                  <a:pt x="394842" y="510193"/>
                </a:lnTo>
                <a:cubicBezTo>
                  <a:pt x="399258" y="510193"/>
                  <a:pt x="402849" y="513804"/>
                  <a:pt x="402873" y="518224"/>
                </a:cubicBezTo>
                <a:lnTo>
                  <a:pt x="402873" y="545865"/>
                </a:lnTo>
                <a:cubicBezTo>
                  <a:pt x="402873" y="550281"/>
                  <a:pt x="399258" y="553892"/>
                  <a:pt x="394842" y="553892"/>
                </a:cubicBezTo>
                <a:lnTo>
                  <a:pt x="385730" y="553892"/>
                </a:lnTo>
                <a:cubicBezTo>
                  <a:pt x="381313" y="553892"/>
                  <a:pt x="377702" y="550281"/>
                  <a:pt x="377702" y="545865"/>
                </a:cubicBezTo>
                <a:lnTo>
                  <a:pt x="377702" y="518224"/>
                </a:lnTo>
                <a:cubicBezTo>
                  <a:pt x="377702" y="513804"/>
                  <a:pt x="381313" y="510193"/>
                  <a:pt x="385730" y="510193"/>
                </a:cubicBezTo>
                <a:close/>
                <a:moveTo>
                  <a:pt x="437461" y="510193"/>
                </a:moveTo>
                <a:lnTo>
                  <a:pt x="446419" y="510193"/>
                </a:lnTo>
                <a:cubicBezTo>
                  <a:pt x="450836" y="510193"/>
                  <a:pt x="454447" y="513804"/>
                  <a:pt x="454447" y="518224"/>
                </a:cubicBezTo>
                <a:lnTo>
                  <a:pt x="454447" y="545865"/>
                </a:lnTo>
                <a:cubicBezTo>
                  <a:pt x="454447" y="550281"/>
                  <a:pt x="450836" y="553892"/>
                  <a:pt x="446419" y="553892"/>
                </a:cubicBezTo>
                <a:lnTo>
                  <a:pt x="437461" y="553892"/>
                </a:lnTo>
                <a:cubicBezTo>
                  <a:pt x="433044" y="553892"/>
                  <a:pt x="429453" y="550281"/>
                  <a:pt x="429433" y="545865"/>
                </a:cubicBezTo>
                <a:lnTo>
                  <a:pt x="429433" y="518224"/>
                </a:lnTo>
                <a:cubicBezTo>
                  <a:pt x="429433" y="513804"/>
                  <a:pt x="433044" y="510193"/>
                  <a:pt x="437461" y="510193"/>
                </a:cubicBezTo>
                <a:close/>
                <a:moveTo>
                  <a:pt x="489038" y="510193"/>
                </a:moveTo>
                <a:lnTo>
                  <a:pt x="498146" y="510193"/>
                </a:lnTo>
                <a:cubicBezTo>
                  <a:pt x="502567" y="510193"/>
                  <a:pt x="506177" y="513804"/>
                  <a:pt x="506177" y="518224"/>
                </a:cubicBezTo>
                <a:lnTo>
                  <a:pt x="506177" y="545865"/>
                </a:lnTo>
                <a:cubicBezTo>
                  <a:pt x="506177" y="550281"/>
                  <a:pt x="502562" y="553892"/>
                  <a:pt x="498146" y="553892"/>
                </a:cubicBezTo>
                <a:lnTo>
                  <a:pt x="489038" y="553892"/>
                </a:lnTo>
                <a:cubicBezTo>
                  <a:pt x="484617" y="553892"/>
                  <a:pt x="481180" y="550281"/>
                  <a:pt x="481160" y="545865"/>
                </a:cubicBezTo>
                <a:lnTo>
                  <a:pt x="481160" y="518224"/>
                </a:lnTo>
                <a:cubicBezTo>
                  <a:pt x="481160" y="513804"/>
                  <a:pt x="484617" y="510193"/>
                  <a:pt x="489038" y="510193"/>
                </a:cubicBezTo>
                <a:close/>
                <a:moveTo>
                  <a:pt x="540765" y="510193"/>
                </a:moveTo>
                <a:lnTo>
                  <a:pt x="549877" y="510193"/>
                </a:lnTo>
                <a:cubicBezTo>
                  <a:pt x="554293" y="510193"/>
                  <a:pt x="557730" y="513804"/>
                  <a:pt x="557751" y="518224"/>
                </a:cubicBezTo>
                <a:lnTo>
                  <a:pt x="557751" y="545865"/>
                </a:lnTo>
                <a:cubicBezTo>
                  <a:pt x="557751" y="550281"/>
                  <a:pt x="554293" y="553892"/>
                  <a:pt x="549877" y="553892"/>
                </a:cubicBezTo>
                <a:lnTo>
                  <a:pt x="540765" y="553892"/>
                </a:lnTo>
                <a:cubicBezTo>
                  <a:pt x="536348" y="553892"/>
                  <a:pt x="532737" y="550281"/>
                  <a:pt x="532737" y="545865"/>
                </a:cubicBezTo>
                <a:lnTo>
                  <a:pt x="532737" y="518224"/>
                </a:lnTo>
                <a:cubicBezTo>
                  <a:pt x="532737" y="513804"/>
                  <a:pt x="536348" y="510193"/>
                  <a:pt x="540765" y="510193"/>
                </a:cubicBezTo>
                <a:close/>
                <a:moveTo>
                  <a:pt x="592342" y="510193"/>
                </a:moveTo>
                <a:lnTo>
                  <a:pt x="601450" y="510193"/>
                </a:lnTo>
                <a:cubicBezTo>
                  <a:pt x="605871" y="510193"/>
                  <a:pt x="609482" y="513804"/>
                  <a:pt x="609482" y="518224"/>
                </a:cubicBezTo>
                <a:lnTo>
                  <a:pt x="609482" y="545865"/>
                </a:lnTo>
                <a:cubicBezTo>
                  <a:pt x="609482" y="550281"/>
                  <a:pt x="605871" y="553892"/>
                  <a:pt x="601450" y="553892"/>
                </a:cubicBezTo>
                <a:lnTo>
                  <a:pt x="592342" y="553892"/>
                </a:lnTo>
                <a:cubicBezTo>
                  <a:pt x="587925" y="553892"/>
                  <a:pt x="584484" y="550281"/>
                  <a:pt x="584464" y="545865"/>
                </a:cubicBezTo>
                <a:lnTo>
                  <a:pt x="584464" y="518224"/>
                </a:lnTo>
                <a:cubicBezTo>
                  <a:pt x="584464" y="513804"/>
                  <a:pt x="587925" y="510193"/>
                  <a:pt x="592342" y="510193"/>
                </a:cubicBezTo>
                <a:close/>
                <a:moveTo>
                  <a:pt x="644069" y="510193"/>
                </a:moveTo>
                <a:lnTo>
                  <a:pt x="653181" y="510193"/>
                </a:lnTo>
                <a:cubicBezTo>
                  <a:pt x="657598" y="510193"/>
                  <a:pt x="661055" y="513804"/>
                  <a:pt x="661055" y="518224"/>
                </a:cubicBezTo>
                <a:lnTo>
                  <a:pt x="661055" y="545865"/>
                </a:lnTo>
                <a:cubicBezTo>
                  <a:pt x="661055" y="550281"/>
                  <a:pt x="657598" y="553892"/>
                  <a:pt x="653181" y="553892"/>
                </a:cubicBezTo>
                <a:lnTo>
                  <a:pt x="644069" y="553892"/>
                </a:lnTo>
                <a:cubicBezTo>
                  <a:pt x="639652" y="553892"/>
                  <a:pt x="636062" y="550281"/>
                  <a:pt x="636041" y="545865"/>
                </a:cubicBezTo>
                <a:lnTo>
                  <a:pt x="636041" y="518224"/>
                </a:lnTo>
                <a:cubicBezTo>
                  <a:pt x="636041" y="513804"/>
                  <a:pt x="639652" y="510193"/>
                  <a:pt x="644069" y="510193"/>
                </a:cubicBezTo>
                <a:close/>
                <a:moveTo>
                  <a:pt x="695646" y="510193"/>
                </a:moveTo>
                <a:lnTo>
                  <a:pt x="704758" y="510193"/>
                </a:lnTo>
                <a:cubicBezTo>
                  <a:pt x="709175" y="510193"/>
                  <a:pt x="712766" y="513804"/>
                  <a:pt x="712786" y="518224"/>
                </a:cubicBezTo>
                <a:lnTo>
                  <a:pt x="712786" y="545865"/>
                </a:lnTo>
                <a:cubicBezTo>
                  <a:pt x="712786" y="550281"/>
                  <a:pt x="709175" y="553892"/>
                  <a:pt x="704758" y="553892"/>
                </a:cubicBezTo>
                <a:lnTo>
                  <a:pt x="695646" y="553892"/>
                </a:lnTo>
                <a:cubicBezTo>
                  <a:pt x="691229" y="553892"/>
                  <a:pt x="687772" y="550281"/>
                  <a:pt x="687772" y="545865"/>
                </a:cubicBezTo>
                <a:lnTo>
                  <a:pt x="687772" y="518224"/>
                </a:lnTo>
                <a:cubicBezTo>
                  <a:pt x="687772" y="513804"/>
                  <a:pt x="691229" y="510193"/>
                  <a:pt x="695646" y="510193"/>
                </a:cubicBezTo>
                <a:close/>
                <a:moveTo>
                  <a:pt x="747377" y="510193"/>
                </a:moveTo>
                <a:lnTo>
                  <a:pt x="756485" y="510193"/>
                </a:lnTo>
                <a:cubicBezTo>
                  <a:pt x="760902" y="510193"/>
                  <a:pt x="764363" y="513804"/>
                  <a:pt x="764363" y="518224"/>
                </a:cubicBezTo>
                <a:lnTo>
                  <a:pt x="764363" y="545865"/>
                </a:lnTo>
                <a:cubicBezTo>
                  <a:pt x="764363" y="550281"/>
                  <a:pt x="760902" y="553892"/>
                  <a:pt x="756485" y="553892"/>
                </a:cubicBezTo>
                <a:lnTo>
                  <a:pt x="747377" y="553892"/>
                </a:lnTo>
                <a:cubicBezTo>
                  <a:pt x="742956" y="553892"/>
                  <a:pt x="739345" y="550281"/>
                  <a:pt x="739345" y="545865"/>
                </a:cubicBezTo>
                <a:lnTo>
                  <a:pt x="739345" y="518224"/>
                </a:lnTo>
                <a:cubicBezTo>
                  <a:pt x="739345" y="513804"/>
                  <a:pt x="742956" y="510193"/>
                  <a:pt x="747377" y="510193"/>
                </a:cubicBezTo>
                <a:close/>
                <a:moveTo>
                  <a:pt x="799104" y="510193"/>
                </a:moveTo>
                <a:lnTo>
                  <a:pt x="808063" y="510193"/>
                </a:lnTo>
                <a:cubicBezTo>
                  <a:pt x="812479" y="510193"/>
                  <a:pt x="816090" y="513804"/>
                  <a:pt x="816090" y="518224"/>
                </a:cubicBezTo>
                <a:lnTo>
                  <a:pt x="816090" y="545865"/>
                </a:lnTo>
                <a:cubicBezTo>
                  <a:pt x="816090" y="550281"/>
                  <a:pt x="812479" y="553892"/>
                  <a:pt x="808063" y="553892"/>
                </a:cubicBezTo>
                <a:lnTo>
                  <a:pt x="799104" y="553892"/>
                </a:lnTo>
                <a:cubicBezTo>
                  <a:pt x="794687" y="553892"/>
                  <a:pt x="791093" y="550281"/>
                  <a:pt x="791076" y="545865"/>
                </a:cubicBezTo>
                <a:lnTo>
                  <a:pt x="791076" y="518224"/>
                </a:lnTo>
                <a:cubicBezTo>
                  <a:pt x="791076" y="513804"/>
                  <a:pt x="794687" y="510193"/>
                  <a:pt x="799104" y="510193"/>
                </a:cubicBezTo>
                <a:close/>
                <a:moveTo>
                  <a:pt x="850681" y="510193"/>
                </a:moveTo>
                <a:lnTo>
                  <a:pt x="859789" y="510193"/>
                </a:lnTo>
                <a:cubicBezTo>
                  <a:pt x="864210" y="510193"/>
                  <a:pt x="867805" y="513804"/>
                  <a:pt x="867821" y="518224"/>
                </a:cubicBezTo>
                <a:lnTo>
                  <a:pt x="867821" y="545865"/>
                </a:lnTo>
                <a:cubicBezTo>
                  <a:pt x="867821" y="550281"/>
                  <a:pt x="864210" y="553892"/>
                  <a:pt x="859789" y="553892"/>
                </a:cubicBezTo>
                <a:lnTo>
                  <a:pt x="850681" y="553892"/>
                </a:lnTo>
                <a:cubicBezTo>
                  <a:pt x="846261" y="553892"/>
                  <a:pt x="842650" y="550281"/>
                  <a:pt x="842650" y="545865"/>
                </a:cubicBezTo>
                <a:lnTo>
                  <a:pt x="842650" y="518224"/>
                </a:lnTo>
                <a:cubicBezTo>
                  <a:pt x="842650" y="513804"/>
                  <a:pt x="846264" y="510193"/>
                  <a:pt x="850681" y="510193"/>
                </a:cubicBezTo>
                <a:close/>
                <a:moveTo>
                  <a:pt x="902408" y="510193"/>
                </a:moveTo>
                <a:lnTo>
                  <a:pt x="911367" y="510193"/>
                </a:lnTo>
                <a:cubicBezTo>
                  <a:pt x="915783" y="510193"/>
                  <a:pt x="919394" y="513804"/>
                  <a:pt x="919394" y="518224"/>
                </a:cubicBezTo>
                <a:lnTo>
                  <a:pt x="919394" y="545865"/>
                </a:lnTo>
                <a:cubicBezTo>
                  <a:pt x="919394" y="550281"/>
                  <a:pt x="915783" y="553892"/>
                  <a:pt x="911367" y="553892"/>
                </a:cubicBezTo>
                <a:lnTo>
                  <a:pt x="902408" y="553892"/>
                </a:lnTo>
                <a:cubicBezTo>
                  <a:pt x="897991" y="553892"/>
                  <a:pt x="894381" y="550281"/>
                  <a:pt x="894381" y="545865"/>
                </a:cubicBezTo>
                <a:lnTo>
                  <a:pt x="894381" y="518224"/>
                </a:lnTo>
                <a:cubicBezTo>
                  <a:pt x="894381" y="513804"/>
                  <a:pt x="897991" y="510193"/>
                  <a:pt x="902408" y="510193"/>
                </a:cubicBezTo>
                <a:close/>
                <a:moveTo>
                  <a:pt x="953985" y="510193"/>
                </a:moveTo>
                <a:lnTo>
                  <a:pt x="963094" y="510193"/>
                </a:lnTo>
                <a:cubicBezTo>
                  <a:pt x="967514" y="510193"/>
                  <a:pt x="971125" y="513804"/>
                  <a:pt x="971125" y="518224"/>
                </a:cubicBezTo>
                <a:lnTo>
                  <a:pt x="971125" y="545865"/>
                </a:lnTo>
                <a:cubicBezTo>
                  <a:pt x="971125" y="550281"/>
                  <a:pt x="967514" y="553892"/>
                  <a:pt x="963094" y="553892"/>
                </a:cubicBezTo>
                <a:lnTo>
                  <a:pt x="953985" y="553892"/>
                </a:lnTo>
                <a:cubicBezTo>
                  <a:pt x="949569" y="553892"/>
                  <a:pt x="945970" y="550281"/>
                  <a:pt x="945954" y="545865"/>
                </a:cubicBezTo>
                <a:lnTo>
                  <a:pt x="945954" y="518224"/>
                </a:lnTo>
                <a:cubicBezTo>
                  <a:pt x="945954" y="513804"/>
                  <a:pt x="949569" y="510193"/>
                  <a:pt x="953985" y="510193"/>
                </a:cubicBezTo>
                <a:close/>
                <a:moveTo>
                  <a:pt x="1005716" y="510193"/>
                </a:moveTo>
                <a:lnTo>
                  <a:pt x="1014671" y="510193"/>
                </a:lnTo>
                <a:cubicBezTo>
                  <a:pt x="1019087" y="510193"/>
                  <a:pt x="1022686" y="513804"/>
                  <a:pt x="1022702" y="518224"/>
                </a:cubicBezTo>
                <a:lnTo>
                  <a:pt x="1022702" y="545865"/>
                </a:lnTo>
                <a:cubicBezTo>
                  <a:pt x="1022702" y="550281"/>
                  <a:pt x="1019087" y="553892"/>
                  <a:pt x="1014671" y="553892"/>
                </a:cubicBezTo>
                <a:lnTo>
                  <a:pt x="1005716" y="553892"/>
                </a:lnTo>
                <a:cubicBezTo>
                  <a:pt x="1001295" y="553892"/>
                  <a:pt x="997685" y="550281"/>
                  <a:pt x="997685" y="545865"/>
                </a:cubicBezTo>
                <a:lnTo>
                  <a:pt x="997685" y="518224"/>
                </a:lnTo>
                <a:cubicBezTo>
                  <a:pt x="997685" y="513804"/>
                  <a:pt x="1001295" y="510193"/>
                  <a:pt x="1005716" y="510193"/>
                </a:cubicBezTo>
                <a:close/>
                <a:moveTo>
                  <a:pt x="1057289" y="510193"/>
                </a:moveTo>
                <a:lnTo>
                  <a:pt x="1066402" y="510193"/>
                </a:lnTo>
                <a:cubicBezTo>
                  <a:pt x="1070818" y="510193"/>
                  <a:pt x="1074429" y="513804"/>
                  <a:pt x="1074429" y="518224"/>
                </a:cubicBezTo>
                <a:lnTo>
                  <a:pt x="1074429" y="545865"/>
                </a:lnTo>
                <a:cubicBezTo>
                  <a:pt x="1074429" y="550281"/>
                  <a:pt x="1070818" y="553892"/>
                  <a:pt x="1066402" y="553892"/>
                </a:cubicBezTo>
                <a:lnTo>
                  <a:pt x="1057289" y="553892"/>
                </a:lnTo>
                <a:cubicBezTo>
                  <a:pt x="1052873" y="553892"/>
                  <a:pt x="1049262" y="550281"/>
                  <a:pt x="1049262" y="545865"/>
                </a:cubicBezTo>
                <a:lnTo>
                  <a:pt x="1049262" y="518224"/>
                </a:lnTo>
                <a:cubicBezTo>
                  <a:pt x="1049262" y="513804"/>
                  <a:pt x="1052873" y="510193"/>
                  <a:pt x="1057289" y="510193"/>
                </a:cubicBezTo>
                <a:close/>
                <a:moveTo>
                  <a:pt x="1109020" y="510193"/>
                </a:moveTo>
                <a:lnTo>
                  <a:pt x="1117975" y="510193"/>
                </a:lnTo>
                <a:cubicBezTo>
                  <a:pt x="1122391" y="510193"/>
                  <a:pt x="1126006" y="513804"/>
                  <a:pt x="1126006" y="518224"/>
                </a:cubicBezTo>
                <a:lnTo>
                  <a:pt x="1126006" y="545865"/>
                </a:lnTo>
                <a:cubicBezTo>
                  <a:pt x="1126006" y="550281"/>
                  <a:pt x="1122391" y="553892"/>
                  <a:pt x="1117975" y="553892"/>
                </a:cubicBezTo>
                <a:lnTo>
                  <a:pt x="1109020" y="553892"/>
                </a:lnTo>
                <a:cubicBezTo>
                  <a:pt x="1104600" y="553892"/>
                  <a:pt x="1100989" y="550281"/>
                  <a:pt x="1100989" y="545865"/>
                </a:cubicBezTo>
                <a:lnTo>
                  <a:pt x="1100989" y="518224"/>
                </a:lnTo>
                <a:cubicBezTo>
                  <a:pt x="1100989" y="513804"/>
                  <a:pt x="1104600" y="510193"/>
                  <a:pt x="1109020" y="510193"/>
                </a:cubicBez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0" name="Google Shape;1930;p15"/>
          <p:cNvSpPr/>
          <p:nvPr/>
        </p:nvSpPr>
        <p:spPr>
          <a:xfrm rot="1589946">
            <a:off x="10538266" y="784966"/>
            <a:ext cx="1354616" cy="357376"/>
          </a:xfrm>
          <a:custGeom>
            <a:rect b="b" l="l" r="r" t="t"/>
            <a:pathLst>
              <a:path extrusionOk="0" h="122658" w="464929">
                <a:moveTo>
                  <a:pt x="9453" y="108"/>
                </a:moveTo>
                <a:cubicBezTo>
                  <a:pt x="9424" y="997"/>
                  <a:pt x="9198" y="2397"/>
                  <a:pt x="9266" y="3036"/>
                </a:cubicBezTo>
                <a:cubicBezTo>
                  <a:pt x="9574" y="5912"/>
                  <a:pt x="15338" y="6709"/>
                  <a:pt x="14845" y="9793"/>
                </a:cubicBezTo>
                <a:cubicBezTo>
                  <a:pt x="14375" y="12744"/>
                  <a:pt x="11217" y="12501"/>
                  <a:pt x="10570" y="14525"/>
                </a:cubicBezTo>
                <a:cubicBezTo>
                  <a:pt x="9104" y="19106"/>
                  <a:pt x="14391" y="18351"/>
                  <a:pt x="13918" y="21282"/>
                </a:cubicBezTo>
                <a:cubicBezTo>
                  <a:pt x="13432" y="24337"/>
                  <a:pt x="9161" y="25515"/>
                  <a:pt x="8343" y="28718"/>
                </a:cubicBezTo>
                <a:cubicBezTo>
                  <a:pt x="7202" y="33182"/>
                  <a:pt x="12764" y="30723"/>
                  <a:pt x="12250" y="34799"/>
                </a:cubicBezTo>
                <a:cubicBezTo>
                  <a:pt x="11809" y="38252"/>
                  <a:pt x="6663" y="36551"/>
                  <a:pt x="5740" y="40883"/>
                </a:cubicBezTo>
                <a:cubicBezTo>
                  <a:pt x="4595" y="46275"/>
                  <a:pt x="10946" y="46088"/>
                  <a:pt x="10950" y="51019"/>
                </a:cubicBezTo>
                <a:cubicBezTo>
                  <a:pt x="10950" y="55400"/>
                  <a:pt x="6805" y="57803"/>
                  <a:pt x="6303" y="62510"/>
                </a:cubicBezTo>
                <a:cubicBezTo>
                  <a:pt x="5874" y="66570"/>
                  <a:pt x="7825" y="71166"/>
                  <a:pt x="6307" y="75125"/>
                </a:cubicBezTo>
                <a:cubicBezTo>
                  <a:pt x="5178" y="78073"/>
                  <a:pt x="1304" y="77568"/>
                  <a:pt x="543" y="80533"/>
                </a:cubicBezTo>
                <a:cubicBezTo>
                  <a:pt x="-1720" y="89382"/>
                  <a:pt x="3720" y="84701"/>
                  <a:pt x="5380" y="87290"/>
                </a:cubicBezTo>
                <a:cubicBezTo>
                  <a:pt x="8922" y="92823"/>
                  <a:pt x="1085" y="95577"/>
                  <a:pt x="361" y="99231"/>
                </a:cubicBezTo>
                <a:lnTo>
                  <a:pt x="361" y="99907"/>
                </a:lnTo>
                <a:cubicBezTo>
                  <a:pt x="259" y="104622"/>
                  <a:pt x="4239" y="103302"/>
                  <a:pt x="5384" y="106889"/>
                </a:cubicBezTo>
                <a:cubicBezTo>
                  <a:pt x="5591" y="107535"/>
                  <a:pt x="5481" y="109721"/>
                  <a:pt x="5016" y="110268"/>
                </a:cubicBezTo>
                <a:cubicBezTo>
                  <a:pt x="3939" y="111528"/>
                  <a:pt x="1061" y="111258"/>
                  <a:pt x="551" y="113648"/>
                </a:cubicBezTo>
                <a:cubicBezTo>
                  <a:pt x="336" y="114655"/>
                  <a:pt x="2000" y="118590"/>
                  <a:pt x="3158" y="122659"/>
                </a:cubicBezTo>
                <a:lnTo>
                  <a:pt x="464907" y="122548"/>
                </a:lnTo>
                <a:cubicBezTo>
                  <a:pt x="465029" y="115325"/>
                  <a:pt x="464713" y="107936"/>
                  <a:pt x="462673" y="104752"/>
                </a:cubicBezTo>
                <a:cubicBezTo>
                  <a:pt x="461207" y="102460"/>
                  <a:pt x="451734" y="94856"/>
                  <a:pt x="454115" y="89886"/>
                </a:cubicBezTo>
                <a:cubicBezTo>
                  <a:pt x="455066" y="87904"/>
                  <a:pt x="459272" y="89728"/>
                  <a:pt x="460252" y="87181"/>
                </a:cubicBezTo>
                <a:cubicBezTo>
                  <a:pt x="462207" y="82083"/>
                  <a:pt x="451504" y="78243"/>
                  <a:pt x="452067" y="72991"/>
                </a:cubicBezTo>
                <a:cubicBezTo>
                  <a:pt x="452921" y="64966"/>
                  <a:pt x="456726" y="66262"/>
                  <a:pt x="458944" y="61050"/>
                </a:cubicBezTo>
                <a:cubicBezTo>
                  <a:pt x="461074" y="56055"/>
                  <a:pt x="455410" y="52144"/>
                  <a:pt x="455406" y="48886"/>
                </a:cubicBezTo>
                <a:cubicBezTo>
                  <a:pt x="455406" y="48744"/>
                  <a:pt x="457766" y="47488"/>
                  <a:pt x="458009" y="46857"/>
                </a:cubicBezTo>
                <a:cubicBezTo>
                  <a:pt x="458653" y="45177"/>
                  <a:pt x="459725" y="29230"/>
                  <a:pt x="459309" y="27934"/>
                </a:cubicBezTo>
                <a:cubicBezTo>
                  <a:pt x="458564" y="25611"/>
                  <a:pt x="453722" y="27282"/>
                  <a:pt x="453726" y="21177"/>
                </a:cubicBezTo>
                <a:cubicBezTo>
                  <a:pt x="453726" y="18031"/>
                  <a:pt x="456070" y="17861"/>
                  <a:pt x="457074" y="15770"/>
                </a:cubicBezTo>
                <a:cubicBezTo>
                  <a:pt x="457361" y="15166"/>
                  <a:pt x="458244" y="7303"/>
                  <a:pt x="459301" y="0"/>
                </a:cubicBezTo>
                <a:lnTo>
                  <a:pt x="9453" y="108"/>
                </a:lnTo>
                <a:close/>
              </a:path>
            </a:pathLst>
          </a:custGeom>
          <a:solidFill>
            <a:srgbClr val="BBA28E">
              <a:alpha val="23920"/>
            </a:srgbClr>
          </a:solidFill>
          <a:ln>
            <a:noFill/>
          </a:ln>
          <a:effectLst>
            <a:outerShdw blurRad="38100" rotWithShape="0" algn="tl" dir="27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1" name="Google Shape;1931;p15"/>
          <p:cNvSpPr txBox="1"/>
          <p:nvPr>
            <p:ph type="title"/>
          </p:nvPr>
        </p:nvSpPr>
        <p:spPr>
          <a:xfrm>
            <a:off x="2517925" y="1478975"/>
            <a:ext cx="8654100" cy="3333300"/>
          </a:xfrm>
          <a:prstGeom prst="rect">
            <a:avLst/>
          </a:prstGeom>
        </p:spPr>
        <p:txBody>
          <a:bodyPr anchorCtr="0" anchor="ctr" bIns="121900" lIns="121900" spcFirstLastPara="1" rIns="121900" wrap="square" tIns="121900">
            <a:normAutofit/>
          </a:bodyPr>
          <a:lstStyle>
            <a:lvl1pPr lvl="0" algn="ctr">
              <a:spcBef>
                <a:spcPts val="0"/>
              </a:spcBef>
              <a:spcAft>
                <a:spcPts val="0"/>
              </a:spcAft>
              <a:buSzPts val="6400"/>
              <a:buNone/>
              <a:defRPr sz="4960"/>
            </a:lvl1pPr>
            <a:lvl2pPr lvl="1">
              <a:spcBef>
                <a:spcPts val="0"/>
              </a:spcBef>
              <a:spcAft>
                <a:spcPts val="0"/>
              </a:spcAft>
              <a:buSzPts val="6400"/>
              <a:buNone/>
              <a:defRPr sz="6400"/>
            </a:lvl2pPr>
            <a:lvl3pPr lvl="2">
              <a:spcBef>
                <a:spcPts val="0"/>
              </a:spcBef>
              <a:spcAft>
                <a:spcPts val="0"/>
              </a:spcAft>
              <a:buSzPts val="6400"/>
              <a:buNone/>
              <a:defRPr sz="6400"/>
            </a:lvl3pPr>
            <a:lvl4pPr lvl="3">
              <a:spcBef>
                <a:spcPts val="0"/>
              </a:spcBef>
              <a:spcAft>
                <a:spcPts val="0"/>
              </a:spcAft>
              <a:buSzPts val="6400"/>
              <a:buNone/>
              <a:defRPr sz="6400"/>
            </a:lvl4pPr>
            <a:lvl5pPr lvl="4">
              <a:spcBef>
                <a:spcPts val="0"/>
              </a:spcBef>
              <a:spcAft>
                <a:spcPts val="0"/>
              </a:spcAft>
              <a:buSzPts val="6400"/>
              <a:buNone/>
              <a:defRPr sz="6400"/>
            </a:lvl5pPr>
            <a:lvl6pPr lvl="5">
              <a:spcBef>
                <a:spcPts val="0"/>
              </a:spcBef>
              <a:spcAft>
                <a:spcPts val="0"/>
              </a:spcAft>
              <a:buSzPts val="6400"/>
              <a:buNone/>
              <a:defRPr sz="6400"/>
            </a:lvl6pPr>
            <a:lvl7pPr lvl="6">
              <a:spcBef>
                <a:spcPts val="0"/>
              </a:spcBef>
              <a:spcAft>
                <a:spcPts val="0"/>
              </a:spcAft>
              <a:buSzPts val="6400"/>
              <a:buNone/>
              <a:defRPr sz="6400"/>
            </a:lvl7pPr>
            <a:lvl8pPr lvl="7">
              <a:spcBef>
                <a:spcPts val="0"/>
              </a:spcBef>
              <a:spcAft>
                <a:spcPts val="0"/>
              </a:spcAft>
              <a:buSzPts val="6400"/>
              <a:buNone/>
              <a:defRPr sz="6400"/>
            </a:lvl8pPr>
            <a:lvl9pPr lvl="8">
              <a:spcBef>
                <a:spcPts val="0"/>
              </a:spcBef>
              <a:spcAft>
                <a:spcPts val="0"/>
              </a:spcAft>
              <a:buSzPts val="6400"/>
              <a:buNone/>
              <a:defRPr sz="6400"/>
            </a:lvl9pPr>
          </a:lstStyle>
          <a:p/>
        </p:txBody>
      </p:sp>
      <p:sp>
        <p:nvSpPr>
          <p:cNvPr id="1932" name="Google Shape;1932;p15"/>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933" name="Google Shape;1933;p15"/>
          <p:cNvSpPr txBox="1"/>
          <p:nvPr>
            <p:ph idx="1" type="subTitle"/>
          </p:nvPr>
        </p:nvSpPr>
        <p:spPr>
          <a:xfrm>
            <a:off x="890950" y="4545600"/>
            <a:ext cx="1688100" cy="731700"/>
          </a:xfrm>
          <a:prstGeom prst="rect">
            <a:avLst/>
          </a:prstGeom>
        </p:spPr>
        <p:txBody>
          <a:bodyPr anchorCtr="0" anchor="t" bIns="121900" lIns="121900" spcFirstLastPara="1" rIns="121900" wrap="square" tIns="121900">
            <a:normAutofit/>
          </a:bodyPr>
          <a:lstStyle>
            <a:lvl1pPr lvl="0" rtl="0">
              <a:lnSpc>
                <a:spcPct val="100000"/>
              </a:lnSpc>
              <a:spcBef>
                <a:spcPts val="0"/>
              </a:spcBef>
              <a:spcAft>
                <a:spcPts val="0"/>
              </a:spcAft>
              <a:buSzPts val="2200"/>
              <a:buNone/>
              <a:defRPr sz="1410"/>
            </a:lvl1pPr>
            <a:lvl2pPr lvl="1" rtl="0" algn="r">
              <a:lnSpc>
                <a:spcPct val="100000"/>
              </a:lnSpc>
              <a:spcBef>
                <a:spcPts val="0"/>
              </a:spcBef>
              <a:spcAft>
                <a:spcPts val="0"/>
              </a:spcAft>
              <a:buSzPts val="2200"/>
              <a:buNone/>
              <a:defRPr sz="2200"/>
            </a:lvl2pPr>
            <a:lvl3pPr lvl="2" rtl="0" algn="r">
              <a:lnSpc>
                <a:spcPct val="100000"/>
              </a:lnSpc>
              <a:spcBef>
                <a:spcPts val="0"/>
              </a:spcBef>
              <a:spcAft>
                <a:spcPts val="0"/>
              </a:spcAft>
              <a:buSzPts val="2200"/>
              <a:buNone/>
              <a:defRPr sz="2200"/>
            </a:lvl3pPr>
            <a:lvl4pPr lvl="3" rtl="0" algn="r">
              <a:lnSpc>
                <a:spcPct val="100000"/>
              </a:lnSpc>
              <a:spcBef>
                <a:spcPts val="0"/>
              </a:spcBef>
              <a:spcAft>
                <a:spcPts val="0"/>
              </a:spcAft>
              <a:buSzPts val="2200"/>
              <a:buNone/>
              <a:defRPr sz="2200"/>
            </a:lvl4pPr>
            <a:lvl5pPr lvl="4" rtl="0" algn="r">
              <a:lnSpc>
                <a:spcPct val="100000"/>
              </a:lnSpc>
              <a:spcBef>
                <a:spcPts val="0"/>
              </a:spcBef>
              <a:spcAft>
                <a:spcPts val="0"/>
              </a:spcAft>
              <a:buSzPts val="2200"/>
              <a:buNone/>
              <a:defRPr sz="2200"/>
            </a:lvl5pPr>
            <a:lvl6pPr lvl="5" rtl="0" algn="r">
              <a:lnSpc>
                <a:spcPct val="100000"/>
              </a:lnSpc>
              <a:spcBef>
                <a:spcPts val="0"/>
              </a:spcBef>
              <a:spcAft>
                <a:spcPts val="0"/>
              </a:spcAft>
              <a:buSzPts val="2200"/>
              <a:buNone/>
              <a:defRPr sz="2200"/>
            </a:lvl6pPr>
            <a:lvl7pPr lvl="6" rtl="0" algn="r">
              <a:lnSpc>
                <a:spcPct val="100000"/>
              </a:lnSpc>
              <a:spcBef>
                <a:spcPts val="0"/>
              </a:spcBef>
              <a:spcAft>
                <a:spcPts val="0"/>
              </a:spcAft>
              <a:buSzPts val="2200"/>
              <a:buNone/>
              <a:defRPr sz="2200"/>
            </a:lvl7pPr>
            <a:lvl8pPr lvl="7" rtl="0" algn="r">
              <a:lnSpc>
                <a:spcPct val="100000"/>
              </a:lnSpc>
              <a:spcBef>
                <a:spcPts val="0"/>
              </a:spcBef>
              <a:spcAft>
                <a:spcPts val="0"/>
              </a:spcAft>
              <a:buSzPts val="2200"/>
              <a:buNone/>
              <a:defRPr sz="2200"/>
            </a:lvl8pPr>
            <a:lvl9pPr lvl="8" rtl="0" algn="r">
              <a:lnSpc>
                <a:spcPct val="100000"/>
              </a:lnSpc>
              <a:spcBef>
                <a:spcPts val="0"/>
              </a:spcBef>
              <a:spcAft>
                <a:spcPts val="0"/>
              </a:spcAft>
              <a:buSzPts val="2200"/>
              <a:buNone/>
              <a:defRPr sz="2200"/>
            </a:lvl9pPr>
          </a:lstStyle>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in point">
  <p:cSld name="MAIN_POINT_1">
    <p:spTree>
      <p:nvGrpSpPr>
        <p:cNvPr id="1934" name="Shape 1934"/>
        <p:cNvGrpSpPr/>
        <p:nvPr/>
      </p:nvGrpSpPr>
      <p:grpSpPr>
        <a:xfrm>
          <a:off x="0" y="0"/>
          <a:ext cx="0" cy="0"/>
          <a:chOff x="0" y="0"/>
          <a:chExt cx="0" cy="0"/>
        </a:xfrm>
      </p:grpSpPr>
      <p:sp>
        <p:nvSpPr>
          <p:cNvPr id="1935" name="Google Shape;1935;p16"/>
          <p:cNvSpPr/>
          <p:nvPr/>
        </p:nvSpPr>
        <p:spPr>
          <a:xfrm>
            <a:off x="1808599" y="1343750"/>
            <a:ext cx="6835641" cy="3063631"/>
          </a:xfrm>
          <a:custGeom>
            <a:rect b="b" l="l" r="r" t="t"/>
            <a:pathLst>
              <a:path extrusionOk="0" h="695095" w="574303">
                <a:moveTo>
                  <a:pt x="0" y="0"/>
                </a:moveTo>
                <a:lnTo>
                  <a:pt x="574303" y="0"/>
                </a:lnTo>
                <a:lnTo>
                  <a:pt x="574303" y="695095"/>
                </a:lnTo>
                <a:lnTo>
                  <a:pt x="0" y="695095"/>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6" name="Google Shape;1936;p16"/>
          <p:cNvSpPr txBox="1"/>
          <p:nvPr>
            <p:ph type="title"/>
          </p:nvPr>
        </p:nvSpPr>
        <p:spPr>
          <a:xfrm>
            <a:off x="2339200" y="2001400"/>
            <a:ext cx="5609400" cy="1795800"/>
          </a:xfrm>
          <a:prstGeom prst="rect">
            <a:avLst/>
          </a:prstGeom>
        </p:spPr>
        <p:txBody>
          <a:bodyPr anchorCtr="0" anchor="ctr" bIns="121900" lIns="121900" spcFirstLastPara="1" rIns="121900" wrap="square" tIns="121900">
            <a:normAutofit/>
          </a:bodyPr>
          <a:lstStyle>
            <a:lvl1pPr lvl="0" rtl="0" algn="ctr">
              <a:spcBef>
                <a:spcPts val="0"/>
              </a:spcBef>
              <a:spcAft>
                <a:spcPts val="0"/>
              </a:spcAft>
              <a:buSzPts val="6400"/>
              <a:buNone/>
              <a:defRPr sz="5000"/>
            </a:lvl1pPr>
            <a:lvl2pPr lvl="1" rtl="0">
              <a:spcBef>
                <a:spcPts val="0"/>
              </a:spcBef>
              <a:spcAft>
                <a:spcPts val="0"/>
              </a:spcAft>
              <a:buSzPts val="6400"/>
              <a:buNone/>
              <a:defRPr sz="6400"/>
            </a:lvl2pPr>
            <a:lvl3pPr lvl="2" rtl="0">
              <a:spcBef>
                <a:spcPts val="0"/>
              </a:spcBef>
              <a:spcAft>
                <a:spcPts val="0"/>
              </a:spcAft>
              <a:buSzPts val="6400"/>
              <a:buNone/>
              <a:defRPr sz="6400"/>
            </a:lvl3pPr>
            <a:lvl4pPr lvl="3" rtl="0">
              <a:spcBef>
                <a:spcPts val="0"/>
              </a:spcBef>
              <a:spcAft>
                <a:spcPts val="0"/>
              </a:spcAft>
              <a:buSzPts val="6400"/>
              <a:buNone/>
              <a:defRPr sz="6400"/>
            </a:lvl4pPr>
            <a:lvl5pPr lvl="4" rtl="0">
              <a:spcBef>
                <a:spcPts val="0"/>
              </a:spcBef>
              <a:spcAft>
                <a:spcPts val="0"/>
              </a:spcAft>
              <a:buSzPts val="6400"/>
              <a:buNone/>
              <a:defRPr sz="6400"/>
            </a:lvl5pPr>
            <a:lvl6pPr lvl="5" rtl="0">
              <a:spcBef>
                <a:spcPts val="0"/>
              </a:spcBef>
              <a:spcAft>
                <a:spcPts val="0"/>
              </a:spcAft>
              <a:buSzPts val="6400"/>
              <a:buNone/>
              <a:defRPr sz="6400"/>
            </a:lvl6pPr>
            <a:lvl7pPr lvl="6" rtl="0">
              <a:spcBef>
                <a:spcPts val="0"/>
              </a:spcBef>
              <a:spcAft>
                <a:spcPts val="0"/>
              </a:spcAft>
              <a:buSzPts val="6400"/>
              <a:buNone/>
              <a:defRPr sz="6400"/>
            </a:lvl7pPr>
            <a:lvl8pPr lvl="7" rtl="0">
              <a:spcBef>
                <a:spcPts val="0"/>
              </a:spcBef>
              <a:spcAft>
                <a:spcPts val="0"/>
              </a:spcAft>
              <a:buSzPts val="6400"/>
              <a:buNone/>
              <a:defRPr sz="6400"/>
            </a:lvl8pPr>
            <a:lvl9pPr lvl="8" rtl="0">
              <a:spcBef>
                <a:spcPts val="0"/>
              </a:spcBef>
              <a:spcAft>
                <a:spcPts val="0"/>
              </a:spcAft>
              <a:buSzPts val="6400"/>
              <a:buNone/>
              <a:defRPr sz="6400"/>
            </a:lvl9pPr>
          </a:lstStyle>
          <a:p/>
        </p:txBody>
      </p:sp>
      <p:sp>
        <p:nvSpPr>
          <p:cNvPr id="1937" name="Google Shape;1937;p16"/>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1938" name="Google Shape;1938;p16"/>
          <p:cNvSpPr/>
          <p:nvPr/>
        </p:nvSpPr>
        <p:spPr>
          <a:xfrm>
            <a:off x="8818225" y="232601"/>
            <a:ext cx="1384555" cy="6392806"/>
          </a:xfrm>
          <a:custGeom>
            <a:rect b="b" l="l" r="r" t="t"/>
            <a:pathLst>
              <a:path extrusionOk="0" h="1795732" w="383799">
                <a:moveTo>
                  <a:pt x="0" y="0"/>
                </a:moveTo>
                <a:lnTo>
                  <a:pt x="383800" y="0"/>
                </a:lnTo>
                <a:lnTo>
                  <a:pt x="383800" y="1795733"/>
                </a:lnTo>
                <a:lnTo>
                  <a:pt x="0" y="1795733"/>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39" name="Google Shape;1939;p16"/>
          <p:cNvGrpSpPr/>
          <p:nvPr/>
        </p:nvGrpSpPr>
        <p:grpSpPr>
          <a:xfrm>
            <a:off x="8973122" y="392059"/>
            <a:ext cx="1087382" cy="5316077"/>
            <a:chOff x="439496" y="243877"/>
            <a:chExt cx="298682" cy="1460220"/>
          </a:xfrm>
        </p:grpSpPr>
        <p:sp>
          <p:nvSpPr>
            <p:cNvPr id="1940" name="Google Shape;1940;p16"/>
            <p:cNvSpPr/>
            <p:nvPr/>
          </p:nvSpPr>
          <p:spPr>
            <a:xfrm>
              <a:off x="439496" y="243877"/>
              <a:ext cx="298682" cy="195720"/>
            </a:xfrm>
            <a:custGeom>
              <a:rect b="b" l="l" r="r" t="t"/>
              <a:pathLst>
                <a:path extrusionOk="0" h="195720" w="298682">
                  <a:moveTo>
                    <a:pt x="0" y="0"/>
                  </a:moveTo>
                  <a:lnTo>
                    <a:pt x="298683" y="0"/>
                  </a:lnTo>
                  <a:lnTo>
                    <a:pt x="298683" y="195720"/>
                  </a:lnTo>
                  <a:lnTo>
                    <a:pt x="0" y="195720"/>
                  </a:lnTo>
                  <a:lnTo>
                    <a:pt x="0"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1" name="Google Shape;1941;p16"/>
            <p:cNvSpPr/>
            <p:nvPr/>
          </p:nvSpPr>
          <p:spPr>
            <a:xfrm>
              <a:off x="439496" y="496777"/>
              <a:ext cx="298682" cy="195722"/>
            </a:xfrm>
            <a:custGeom>
              <a:rect b="b" l="l" r="r" t="t"/>
              <a:pathLst>
                <a:path extrusionOk="0" h="195722" w="298682">
                  <a:moveTo>
                    <a:pt x="0" y="0"/>
                  </a:moveTo>
                  <a:lnTo>
                    <a:pt x="298683" y="0"/>
                  </a:lnTo>
                  <a:lnTo>
                    <a:pt x="298683" y="195723"/>
                  </a:lnTo>
                  <a:lnTo>
                    <a:pt x="0" y="195723"/>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2" name="Google Shape;1942;p16"/>
            <p:cNvSpPr/>
            <p:nvPr/>
          </p:nvSpPr>
          <p:spPr>
            <a:xfrm>
              <a:off x="439496" y="749676"/>
              <a:ext cx="298682" cy="195722"/>
            </a:xfrm>
            <a:custGeom>
              <a:rect b="b" l="l" r="r" t="t"/>
              <a:pathLst>
                <a:path extrusionOk="0" h="195722" w="298682">
                  <a:moveTo>
                    <a:pt x="0" y="0"/>
                  </a:moveTo>
                  <a:lnTo>
                    <a:pt x="298683" y="0"/>
                  </a:lnTo>
                  <a:lnTo>
                    <a:pt x="298683" y="195723"/>
                  </a:lnTo>
                  <a:lnTo>
                    <a:pt x="0" y="195723"/>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3" name="Google Shape;1943;p16"/>
            <p:cNvSpPr/>
            <p:nvPr/>
          </p:nvSpPr>
          <p:spPr>
            <a:xfrm>
              <a:off x="439496" y="1002578"/>
              <a:ext cx="298682" cy="195718"/>
            </a:xfrm>
            <a:custGeom>
              <a:rect b="b" l="l" r="r" t="t"/>
              <a:pathLst>
                <a:path extrusionOk="0" h="195718" w="298682">
                  <a:moveTo>
                    <a:pt x="0" y="0"/>
                  </a:moveTo>
                  <a:lnTo>
                    <a:pt x="298683" y="0"/>
                  </a:lnTo>
                  <a:lnTo>
                    <a:pt x="298683" y="195719"/>
                  </a:lnTo>
                  <a:lnTo>
                    <a:pt x="0" y="1957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4" name="Google Shape;1944;p16"/>
            <p:cNvSpPr/>
            <p:nvPr/>
          </p:nvSpPr>
          <p:spPr>
            <a:xfrm>
              <a:off x="439496" y="1255477"/>
              <a:ext cx="298682" cy="195718"/>
            </a:xfrm>
            <a:custGeom>
              <a:rect b="b" l="l" r="r" t="t"/>
              <a:pathLst>
                <a:path extrusionOk="0" h="195718" w="298682">
                  <a:moveTo>
                    <a:pt x="0" y="0"/>
                  </a:moveTo>
                  <a:lnTo>
                    <a:pt x="298683" y="0"/>
                  </a:lnTo>
                  <a:lnTo>
                    <a:pt x="298683" y="195719"/>
                  </a:lnTo>
                  <a:lnTo>
                    <a:pt x="0" y="195719"/>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45" name="Google Shape;1945;p16"/>
            <p:cNvSpPr/>
            <p:nvPr/>
          </p:nvSpPr>
          <p:spPr>
            <a:xfrm>
              <a:off x="439496" y="1508375"/>
              <a:ext cx="298682" cy="195722"/>
            </a:xfrm>
            <a:custGeom>
              <a:rect b="b" l="l" r="r" t="t"/>
              <a:pathLst>
                <a:path extrusionOk="0" h="195722" w="298682">
                  <a:moveTo>
                    <a:pt x="0" y="0"/>
                  </a:moveTo>
                  <a:lnTo>
                    <a:pt x="298683" y="0"/>
                  </a:lnTo>
                  <a:lnTo>
                    <a:pt x="298683" y="195723"/>
                  </a:lnTo>
                  <a:lnTo>
                    <a:pt x="0" y="195723"/>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46" name="Google Shape;1946;p16"/>
          <p:cNvGrpSpPr/>
          <p:nvPr/>
        </p:nvGrpSpPr>
        <p:grpSpPr>
          <a:xfrm>
            <a:off x="9378171" y="264595"/>
            <a:ext cx="231454" cy="231557"/>
            <a:chOff x="2611906" y="2263504"/>
            <a:chExt cx="155788" cy="155784"/>
          </a:xfrm>
        </p:grpSpPr>
        <p:sp>
          <p:nvSpPr>
            <p:cNvPr id="1947" name="Google Shape;1947;p16"/>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accent3"/>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48" name="Google Shape;1948;p16"/>
            <p:cNvGrpSpPr/>
            <p:nvPr/>
          </p:nvGrpSpPr>
          <p:grpSpPr>
            <a:xfrm>
              <a:off x="2611951" y="2265537"/>
              <a:ext cx="155743" cy="153751"/>
              <a:chOff x="2611951" y="2265537"/>
              <a:chExt cx="155743" cy="153751"/>
            </a:xfrm>
          </p:grpSpPr>
          <p:sp>
            <p:nvSpPr>
              <p:cNvPr id="1949" name="Google Shape;1949;p16"/>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0" name="Google Shape;1950;p16"/>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51" name="Google Shape;1951;p16"/>
            <p:cNvGrpSpPr/>
            <p:nvPr/>
          </p:nvGrpSpPr>
          <p:grpSpPr>
            <a:xfrm>
              <a:off x="2613008" y="2263792"/>
              <a:ext cx="133689" cy="128228"/>
              <a:chOff x="2613008" y="2263792"/>
              <a:chExt cx="133689" cy="128228"/>
            </a:xfrm>
          </p:grpSpPr>
          <p:sp>
            <p:nvSpPr>
              <p:cNvPr id="1952" name="Google Shape;1952;p16"/>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3" name="Google Shape;1953;p16"/>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954" name="Google Shape;1954;p16"/>
          <p:cNvGrpSpPr/>
          <p:nvPr/>
        </p:nvGrpSpPr>
        <p:grpSpPr>
          <a:xfrm>
            <a:off x="5007823" y="1570230"/>
            <a:ext cx="231454" cy="231557"/>
            <a:chOff x="2611906" y="2263504"/>
            <a:chExt cx="155788" cy="155784"/>
          </a:xfrm>
        </p:grpSpPr>
        <p:sp>
          <p:nvSpPr>
            <p:cNvPr id="1955" name="Google Shape;1955;p16"/>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accent5"/>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56" name="Google Shape;1956;p16"/>
            <p:cNvGrpSpPr/>
            <p:nvPr/>
          </p:nvGrpSpPr>
          <p:grpSpPr>
            <a:xfrm>
              <a:off x="2611951" y="2265537"/>
              <a:ext cx="155743" cy="153751"/>
              <a:chOff x="2611951" y="2265537"/>
              <a:chExt cx="155743" cy="153751"/>
            </a:xfrm>
          </p:grpSpPr>
          <p:sp>
            <p:nvSpPr>
              <p:cNvPr id="1957" name="Google Shape;1957;p16"/>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58" name="Google Shape;1958;p16"/>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59" name="Google Shape;1959;p16"/>
            <p:cNvGrpSpPr/>
            <p:nvPr/>
          </p:nvGrpSpPr>
          <p:grpSpPr>
            <a:xfrm>
              <a:off x="2613008" y="2263792"/>
              <a:ext cx="133689" cy="128228"/>
              <a:chOff x="2613008" y="2263792"/>
              <a:chExt cx="133689" cy="128228"/>
            </a:xfrm>
          </p:grpSpPr>
          <p:sp>
            <p:nvSpPr>
              <p:cNvPr id="1960" name="Google Shape;1960;p16"/>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1" name="Google Shape;1961;p16"/>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962" name="Google Shape;1962;p16"/>
          <p:cNvGrpSpPr/>
          <p:nvPr/>
        </p:nvGrpSpPr>
        <p:grpSpPr>
          <a:xfrm>
            <a:off x="10375914" y="2392678"/>
            <a:ext cx="1114832" cy="1647356"/>
            <a:chOff x="1281430" y="457255"/>
            <a:chExt cx="611068" cy="902958"/>
          </a:xfrm>
        </p:grpSpPr>
        <p:sp>
          <p:nvSpPr>
            <p:cNvPr id="1963" name="Google Shape;1963;p16"/>
            <p:cNvSpPr/>
            <p:nvPr/>
          </p:nvSpPr>
          <p:spPr>
            <a:xfrm>
              <a:off x="1281430" y="458845"/>
              <a:ext cx="611068" cy="901368"/>
            </a:xfrm>
            <a:custGeom>
              <a:rect b="b" l="l" r="r" t="t"/>
              <a:pathLst>
                <a:path extrusionOk="0" h="582467" w="394874">
                  <a:moveTo>
                    <a:pt x="0" y="0"/>
                  </a:moveTo>
                  <a:lnTo>
                    <a:pt x="394874" y="0"/>
                  </a:lnTo>
                  <a:lnTo>
                    <a:pt x="394874" y="582467"/>
                  </a:lnTo>
                  <a:lnTo>
                    <a:pt x="0" y="582467"/>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4" name="Google Shape;1964;p16"/>
            <p:cNvSpPr/>
            <p:nvPr/>
          </p:nvSpPr>
          <p:spPr>
            <a:xfrm>
              <a:off x="1281430" y="457255"/>
              <a:ext cx="611068" cy="618101"/>
            </a:xfrm>
            <a:custGeom>
              <a:rect b="b" l="l" r="r" t="t"/>
              <a:pathLst>
                <a:path extrusionOk="0" h="399419" w="394874">
                  <a:moveTo>
                    <a:pt x="0" y="0"/>
                  </a:moveTo>
                  <a:lnTo>
                    <a:pt x="394874" y="0"/>
                  </a:lnTo>
                  <a:lnTo>
                    <a:pt x="394874" y="399419"/>
                  </a:lnTo>
                  <a:lnTo>
                    <a:pt x="0" y="3994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65" name="Google Shape;1965;p16"/>
          <p:cNvGrpSpPr/>
          <p:nvPr/>
        </p:nvGrpSpPr>
        <p:grpSpPr>
          <a:xfrm>
            <a:off x="10375914" y="484427"/>
            <a:ext cx="1114832" cy="1644461"/>
            <a:chOff x="2109141" y="468195"/>
            <a:chExt cx="611068" cy="901371"/>
          </a:xfrm>
        </p:grpSpPr>
        <p:sp>
          <p:nvSpPr>
            <p:cNvPr id="1966" name="Google Shape;1966;p16"/>
            <p:cNvSpPr/>
            <p:nvPr/>
          </p:nvSpPr>
          <p:spPr>
            <a:xfrm>
              <a:off x="2109141" y="468195"/>
              <a:ext cx="611068" cy="901371"/>
            </a:xfrm>
            <a:custGeom>
              <a:rect b="b" l="l" r="r" t="t"/>
              <a:pathLst>
                <a:path extrusionOk="0" h="582469" w="394874">
                  <a:moveTo>
                    <a:pt x="0" y="0"/>
                  </a:moveTo>
                  <a:lnTo>
                    <a:pt x="394874" y="0"/>
                  </a:lnTo>
                  <a:lnTo>
                    <a:pt x="394874" y="582470"/>
                  </a:lnTo>
                  <a:lnTo>
                    <a:pt x="0" y="582470"/>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7" name="Google Shape;1967;p16"/>
            <p:cNvSpPr/>
            <p:nvPr/>
          </p:nvSpPr>
          <p:spPr>
            <a:xfrm>
              <a:off x="2109141" y="468195"/>
              <a:ext cx="611068" cy="618104"/>
            </a:xfrm>
            <a:custGeom>
              <a:rect b="b" l="l" r="r" t="t"/>
              <a:pathLst>
                <a:path extrusionOk="0" h="399421" w="394874">
                  <a:moveTo>
                    <a:pt x="0" y="0"/>
                  </a:moveTo>
                  <a:lnTo>
                    <a:pt x="394874" y="0"/>
                  </a:lnTo>
                  <a:lnTo>
                    <a:pt x="394874" y="399422"/>
                  </a:lnTo>
                  <a:lnTo>
                    <a:pt x="0" y="399422"/>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68" name="Google Shape;1968;p16"/>
          <p:cNvGrpSpPr/>
          <p:nvPr/>
        </p:nvGrpSpPr>
        <p:grpSpPr>
          <a:xfrm>
            <a:off x="10813807" y="2458166"/>
            <a:ext cx="231454" cy="231464"/>
            <a:chOff x="2611906" y="2263504"/>
            <a:chExt cx="155788" cy="155784"/>
          </a:xfrm>
        </p:grpSpPr>
        <p:sp>
          <p:nvSpPr>
            <p:cNvPr id="1969" name="Google Shape;1969;p16"/>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lt2"/>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70" name="Google Shape;1970;p16"/>
            <p:cNvGrpSpPr/>
            <p:nvPr/>
          </p:nvGrpSpPr>
          <p:grpSpPr>
            <a:xfrm>
              <a:off x="2611951" y="2265537"/>
              <a:ext cx="155743" cy="153751"/>
              <a:chOff x="2611951" y="2265537"/>
              <a:chExt cx="155743" cy="153751"/>
            </a:xfrm>
          </p:grpSpPr>
          <p:sp>
            <p:nvSpPr>
              <p:cNvPr id="1971" name="Google Shape;1971;p16"/>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2" name="Google Shape;1972;p16"/>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73" name="Google Shape;1973;p16"/>
            <p:cNvGrpSpPr/>
            <p:nvPr/>
          </p:nvGrpSpPr>
          <p:grpSpPr>
            <a:xfrm>
              <a:off x="2613008" y="2263792"/>
              <a:ext cx="133689" cy="128228"/>
              <a:chOff x="2613008" y="2263792"/>
              <a:chExt cx="133689" cy="128228"/>
            </a:xfrm>
          </p:grpSpPr>
          <p:sp>
            <p:nvSpPr>
              <p:cNvPr id="1974" name="Google Shape;1974;p16"/>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5" name="Google Shape;1975;p16"/>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976" name="Google Shape;1976;p16"/>
          <p:cNvGrpSpPr/>
          <p:nvPr/>
        </p:nvGrpSpPr>
        <p:grpSpPr>
          <a:xfrm>
            <a:off x="10375914" y="4303824"/>
            <a:ext cx="1114832" cy="1647356"/>
            <a:chOff x="1281430" y="457255"/>
            <a:chExt cx="611068" cy="902958"/>
          </a:xfrm>
        </p:grpSpPr>
        <p:sp>
          <p:nvSpPr>
            <p:cNvPr id="1977" name="Google Shape;1977;p16"/>
            <p:cNvSpPr/>
            <p:nvPr/>
          </p:nvSpPr>
          <p:spPr>
            <a:xfrm>
              <a:off x="1281430" y="458845"/>
              <a:ext cx="611068" cy="901368"/>
            </a:xfrm>
            <a:custGeom>
              <a:rect b="b" l="l" r="r" t="t"/>
              <a:pathLst>
                <a:path extrusionOk="0" h="582467" w="394874">
                  <a:moveTo>
                    <a:pt x="0" y="0"/>
                  </a:moveTo>
                  <a:lnTo>
                    <a:pt x="394874" y="0"/>
                  </a:lnTo>
                  <a:lnTo>
                    <a:pt x="394874" y="582467"/>
                  </a:lnTo>
                  <a:lnTo>
                    <a:pt x="0" y="582467"/>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8" name="Google Shape;1978;p16"/>
            <p:cNvSpPr/>
            <p:nvPr/>
          </p:nvSpPr>
          <p:spPr>
            <a:xfrm>
              <a:off x="1281430" y="457255"/>
              <a:ext cx="611068" cy="618101"/>
            </a:xfrm>
            <a:custGeom>
              <a:rect b="b" l="l" r="r" t="t"/>
              <a:pathLst>
                <a:path extrusionOk="0" h="399419" w="394874">
                  <a:moveTo>
                    <a:pt x="0" y="0"/>
                  </a:moveTo>
                  <a:lnTo>
                    <a:pt x="394874" y="0"/>
                  </a:lnTo>
                  <a:lnTo>
                    <a:pt x="394874" y="399419"/>
                  </a:lnTo>
                  <a:lnTo>
                    <a:pt x="0" y="399419"/>
                  </a:lnTo>
                  <a:lnTo>
                    <a:pt x="0"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79" name="Google Shape;1979;p16"/>
          <p:cNvGrpSpPr/>
          <p:nvPr/>
        </p:nvGrpSpPr>
        <p:grpSpPr>
          <a:xfrm>
            <a:off x="10817619" y="572441"/>
            <a:ext cx="231454" cy="231464"/>
            <a:chOff x="2611906" y="2263504"/>
            <a:chExt cx="155788" cy="155784"/>
          </a:xfrm>
        </p:grpSpPr>
        <p:sp>
          <p:nvSpPr>
            <p:cNvPr id="1980" name="Google Shape;1980;p16"/>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accent5"/>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81" name="Google Shape;1981;p16"/>
            <p:cNvGrpSpPr/>
            <p:nvPr/>
          </p:nvGrpSpPr>
          <p:grpSpPr>
            <a:xfrm>
              <a:off x="2611951" y="2265537"/>
              <a:ext cx="155743" cy="153751"/>
              <a:chOff x="2611951" y="2265537"/>
              <a:chExt cx="155743" cy="153751"/>
            </a:xfrm>
          </p:grpSpPr>
          <p:sp>
            <p:nvSpPr>
              <p:cNvPr id="1982" name="Google Shape;1982;p16"/>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3" name="Google Shape;1983;p16"/>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84" name="Google Shape;1984;p16"/>
            <p:cNvGrpSpPr/>
            <p:nvPr/>
          </p:nvGrpSpPr>
          <p:grpSpPr>
            <a:xfrm>
              <a:off x="2613008" y="2263792"/>
              <a:ext cx="133689" cy="128228"/>
              <a:chOff x="2613008" y="2263792"/>
              <a:chExt cx="133689" cy="128228"/>
            </a:xfrm>
          </p:grpSpPr>
          <p:sp>
            <p:nvSpPr>
              <p:cNvPr id="1985" name="Google Shape;1985;p16"/>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86" name="Google Shape;1986;p16"/>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987" name="Google Shape;1987;p16"/>
          <p:cNvGrpSpPr/>
          <p:nvPr/>
        </p:nvGrpSpPr>
        <p:grpSpPr>
          <a:xfrm>
            <a:off x="10813807" y="4382441"/>
            <a:ext cx="231454" cy="231464"/>
            <a:chOff x="2611906" y="2263504"/>
            <a:chExt cx="155788" cy="155784"/>
          </a:xfrm>
        </p:grpSpPr>
        <p:sp>
          <p:nvSpPr>
            <p:cNvPr id="1988" name="Google Shape;1988;p16"/>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lt2"/>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89" name="Google Shape;1989;p16"/>
            <p:cNvGrpSpPr/>
            <p:nvPr/>
          </p:nvGrpSpPr>
          <p:grpSpPr>
            <a:xfrm>
              <a:off x="2611951" y="2265537"/>
              <a:ext cx="155743" cy="153751"/>
              <a:chOff x="2611951" y="2265537"/>
              <a:chExt cx="155743" cy="153751"/>
            </a:xfrm>
          </p:grpSpPr>
          <p:sp>
            <p:nvSpPr>
              <p:cNvPr id="1990" name="Google Shape;1990;p16"/>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1" name="Google Shape;1991;p16"/>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92" name="Google Shape;1992;p16"/>
            <p:cNvGrpSpPr/>
            <p:nvPr/>
          </p:nvGrpSpPr>
          <p:grpSpPr>
            <a:xfrm>
              <a:off x="2613008" y="2263792"/>
              <a:ext cx="133689" cy="128228"/>
              <a:chOff x="2613008" y="2263792"/>
              <a:chExt cx="133689" cy="128228"/>
            </a:xfrm>
          </p:grpSpPr>
          <p:sp>
            <p:nvSpPr>
              <p:cNvPr id="1993" name="Google Shape;1993;p16"/>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4" name="Google Shape;1994;p16"/>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1995" name="Google Shape;1995;p16"/>
          <p:cNvGrpSpPr/>
          <p:nvPr/>
        </p:nvGrpSpPr>
        <p:grpSpPr>
          <a:xfrm>
            <a:off x="701262" y="232612"/>
            <a:ext cx="1673477" cy="1673477"/>
            <a:chOff x="1315658" y="1560986"/>
            <a:chExt cx="1080220" cy="1080220"/>
          </a:xfrm>
        </p:grpSpPr>
        <p:sp>
          <p:nvSpPr>
            <p:cNvPr id="1996" name="Google Shape;1996;p16"/>
            <p:cNvSpPr/>
            <p:nvPr/>
          </p:nvSpPr>
          <p:spPr>
            <a:xfrm>
              <a:off x="1315658" y="1560986"/>
              <a:ext cx="1080220" cy="1080220"/>
            </a:xfrm>
            <a:custGeom>
              <a:rect b="b" l="l" r="r" t="t"/>
              <a:pathLst>
                <a:path extrusionOk="0" h="698042" w="698042">
                  <a:moveTo>
                    <a:pt x="0" y="0"/>
                  </a:moveTo>
                  <a:lnTo>
                    <a:pt x="698043" y="0"/>
                  </a:lnTo>
                  <a:lnTo>
                    <a:pt x="698043" y="698042"/>
                  </a:lnTo>
                  <a:lnTo>
                    <a:pt x="0" y="698042"/>
                  </a:lnTo>
                  <a:lnTo>
                    <a:pt x="0" y="0"/>
                  </a:lnTo>
                  <a:close/>
                </a:path>
              </a:pathLst>
            </a:custGeom>
            <a:solidFill>
              <a:schemeClr val="accent3"/>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97" name="Google Shape;1997;p16"/>
            <p:cNvGrpSpPr/>
            <p:nvPr/>
          </p:nvGrpSpPr>
          <p:grpSpPr>
            <a:xfrm>
              <a:off x="1376316" y="1620272"/>
              <a:ext cx="958201" cy="960937"/>
              <a:chOff x="970975" y="975229"/>
              <a:chExt cx="619553" cy="621322"/>
            </a:xfrm>
          </p:grpSpPr>
          <p:grpSp>
            <p:nvGrpSpPr>
              <p:cNvPr id="1998" name="Google Shape;1998;p16"/>
              <p:cNvGrpSpPr/>
              <p:nvPr/>
            </p:nvGrpSpPr>
            <p:grpSpPr>
              <a:xfrm>
                <a:off x="970975" y="975229"/>
                <a:ext cx="619553" cy="6015"/>
                <a:chOff x="970975" y="975229"/>
                <a:chExt cx="619553" cy="6015"/>
              </a:xfrm>
            </p:grpSpPr>
            <p:sp>
              <p:nvSpPr>
                <p:cNvPr id="1999" name="Google Shape;1999;p16"/>
                <p:cNvSpPr/>
                <p:nvPr/>
              </p:nvSpPr>
              <p:spPr>
                <a:xfrm>
                  <a:off x="970975" y="975229"/>
                  <a:ext cx="6011" cy="6015"/>
                </a:xfrm>
                <a:custGeom>
                  <a:rect b="b" l="l" r="r" t="t"/>
                  <a:pathLst>
                    <a:path extrusionOk="0" h="6015" w="6011">
                      <a:moveTo>
                        <a:pt x="0" y="3008"/>
                      </a:moveTo>
                      <a:cubicBezTo>
                        <a:pt x="0" y="1348"/>
                        <a:pt x="1344" y="0"/>
                        <a:pt x="3004" y="0"/>
                      </a:cubicBezTo>
                      <a:cubicBezTo>
                        <a:pt x="4667" y="0"/>
                        <a:pt x="6011" y="1348"/>
                        <a:pt x="6011" y="3008"/>
                      </a:cubicBezTo>
                      <a:cubicBezTo>
                        <a:pt x="6011" y="4667"/>
                        <a:pt x="4667"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0" name="Google Shape;2000;p16"/>
                <p:cNvSpPr/>
                <p:nvPr/>
              </p:nvSpPr>
              <p:spPr>
                <a:xfrm>
                  <a:off x="1339099" y="975229"/>
                  <a:ext cx="6011" cy="6015"/>
                </a:xfrm>
                <a:custGeom>
                  <a:rect b="b" l="l" r="r" t="t"/>
                  <a:pathLst>
                    <a:path extrusionOk="0" h="6015" w="6011">
                      <a:moveTo>
                        <a:pt x="0" y="3008"/>
                      </a:moveTo>
                      <a:cubicBezTo>
                        <a:pt x="0" y="1348"/>
                        <a:pt x="1344" y="0"/>
                        <a:pt x="3004" y="0"/>
                      </a:cubicBezTo>
                      <a:cubicBezTo>
                        <a:pt x="4667" y="0"/>
                        <a:pt x="6011" y="1348"/>
                        <a:pt x="6011" y="3008"/>
                      </a:cubicBezTo>
                      <a:cubicBezTo>
                        <a:pt x="6011" y="4667"/>
                        <a:pt x="4667"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1" name="Google Shape;2001;p16"/>
                <p:cNvSpPr/>
                <p:nvPr/>
              </p:nvSpPr>
              <p:spPr>
                <a:xfrm>
                  <a:off x="1155035" y="975229"/>
                  <a:ext cx="6015" cy="6015"/>
                </a:xfrm>
                <a:custGeom>
                  <a:rect b="b" l="l" r="r" t="t"/>
                  <a:pathLst>
                    <a:path extrusionOk="0" h="6015" w="6015">
                      <a:moveTo>
                        <a:pt x="0" y="3008"/>
                      </a:moveTo>
                      <a:cubicBezTo>
                        <a:pt x="0" y="1348"/>
                        <a:pt x="1348" y="0"/>
                        <a:pt x="3008" y="0"/>
                      </a:cubicBezTo>
                      <a:cubicBezTo>
                        <a:pt x="4668" y="0"/>
                        <a:pt x="6016" y="1348"/>
                        <a:pt x="6016" y="3008"/>
                      </a:cubicBezTo>
                      <a:cubicBezTo>
                        <a:pt x="6016"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2" name="Google Shape;2002;p16"/>
                <p:cNvSpPr/>
                <p:nvPr/>
              </p:nvSpPr>
              <p:spPr>
                <a:xfrm>
                  <a:off x="1523159" y="975229"/>
                  <a:ext cx="6015" cy="6015"/>
                </a:xfrm>
                <a:custGeom>
                  <a:rect b="b" l="l" r="r" t="t"/>
                  <a:pathLst>
                    <a:path extrusionOk="0" h="6015" w="6015">
                      <a:moveTo>
                        <a:pt x="0" y="3008"/>
                      </a:moveTo>
                      <a:cubicBezTo>
                        <a:pt x="0" y="1348"/>
                        <a:pt x="1348" y="0"/>
                        <a:pt x="3008" y="0"/>
                      </a:cubicBezTo>
                      <a:cubicBezTo>
                        <a:pt x="4667" y="0"/>
                        <a:pt x="6015" y="1348"/>
                        <a:pt x="6015" y="3008"/>
                      </a:cubicBezTo>
                      <a:cubicBezTo>
                        <a:pt x="6015"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3" name="Google Shape;2003;p16"/>
                <p:cNvSpPr/>
                <p:nvPr/>
              </p:nvSpPr>
              <p:spPr>
                <a:xfrm>
                  <a:off x="1032328" y="975229"/>
                  <a:ext cx="6011" cy="6015"/>
                </a:xfrm>
                <a:custGeom>
                  <a:rect b="b" l="l" r="r" t="t"/>
                  <a:pathLst>
                    <a:path extrusionOk="0" h="6015" w="6011">
                      <a:moveTo>
                        <a:pt x="0" y="3008"/>
                      </a:moveTo>
                      <a:cubicBezTo>
                        <a:pt x="0" y="1348"/>
                        <a:pt x="1344" y="0"/>
                        <a:pt x="3008" y="0"/>
                      </a:cubicBezTo>
                      <a:cubicBezTo>
                        <a:pt x="4667" y="0"/>
                        <a:pt x="6011" y="1348"/>
                        <a:pt x="6011" y="3008"/>
                      </a:cubicBezTo>
                      <a:cubicBezTo>
                        <a:pt x="6011" y="4667"/>
                        <a:pt x="4667" y="6016"/>
                        <a:pt x="3008"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4" name="Google Shape;2004;p16"/>
                <p:cNvSpPr/>
                <p:nvPr/>
              </p:nvSpPr>
              <p:spPr>
                <a:xfrm>
                  <a:off x="1400452" y="975229"/>
                  <a:ext cx="6011" cy="6015"/>
                </a:xfrm>
                <a:custGeom>
                  <a:rect b="b" l="l" r="r" t="t"/>
                  <a:pathLst>
                    <a:path extrusionOk="0" h="6015" w="6011">
                      <a:moveTo>
                        <a:pt x="0" y="3008"/>
                      </a:moveTo>
                      <a:cubicBezTo>
                        <a:pt x="0" y="1348"/>
                        <a:pt x="1344" y="0"/>
                        <a:pt x="3008" y="0"/>
                      </a:cubicBezTo>
                      <a:cubicBezTo>
                        <a:pt x="4668" y="0"/>
                        <a:pt x="6012" y="1348"/>
                        <a:pt x="6012" y="3008"/>
                      </a:cubicBezTo>
                      <a:cubicBezTo>
                        <a:pt x="6012" y="4667"/>
                        <a:pt x="4668" y="6016"/>
                        <a:pt x="3008"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5" name="Google Shape;2005;p16"/>
                <p:cNvSpPr/>
                <p:nvPr/>
              </p:nvSpPr>
              <p:spPr>
                <a:xfrm>
                  <a:off x="1216388" y="975229"/>
                  <a:ext cx="6015" cy="6015"/>
                </a:xfrm>
                <a:custGeom>
                  <a:rect b="b" l="l" r="r" t="t"/>
                  <a:pathLst>
                    <a:path extrusionOk="0" h="6015" w="6015">
                      <a:moveTo>
                        <a:pt x="0" y="3008"/>
                      </a:moveTo>
                      <a:cubicBezTo>
                        <a:pt x="0" y="1348"/>
                        <a:pt x="1348" y="0"/>
                        <a:pt x="3008" y="0"/>
                      </a:cubicBezTo>
                      <a:cubicBezTo>
                        <a:pt x="4668" y="0"/>
                        <a:pt x="6015" y="1348"/>
                        <a:pt x="6015" y="3008"/>
                      </a:cubicBezTo>
                      <a:cubicBezTo>
                        <a:pt x="6015"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6" name="Google Shape;2006;p16"/>
                <p:cNvSpPr/>
                <p:nvPr/>
              </p:nvSpPr>
              <p:spPr>
                <a:xfrm>
                  <a:off x="1584513" y="975229"/>
                  <a:ext cx="6015" cy="6015"/>
                </a:xfrm>
                <a:custGeom>
                  <a:rect b="b" l="l" r="r" t="t"/>
                  <a:pathLst>
                    <a:path extrusionOk="0" h="6015" w="6015">
                      <a:moveTo>
                        <a:pt x="0" y="3008"/>
                      </a:moveTo>
                      <a:cubicBezTo>
                        <a:pt x="0" y="1348"/>
                        <a:pt x="1348" y="0"/>
                        <a:pt x="3008" y="0"/>
                      </a:cubicBezTo>
                      <a:cubicBezTo>
                        <a:pt x="4667" y="0"/>
                        <a:pt x="6015" y="1348"/>
                        <a:pt x="6015" y="3008"/>
                      </a:cubicBezTo>
                      <a:cubicBezTo>
                        <a:pt x="6015"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7" name="Google Shape;2007;p16"/>
                <p:cNvSpPr/>
                <p:nvPr/>
              </p:nvSpPr>
              <p:spPr>
                <a:xfrm>
                  <a:off x="1093681" y="975229"/>
                  <a:ext cx="6011" cy="6015"/>
                </a:xfrm>
                <a:custGeom>
                  <a:rect b="b" l="l" r="r" t="t"/>
                  <a:pathLst>
                    <a:path extrusionOk="0" h="6015" w="6011">
                      <a:moveTo>
                        <a:pt x="0" y="3008"/>
                      </a:moveTo>
                      <a:cubicBezTo>
                        <a:pt x="0" y="1348"/>
                        <a:pt x="1348" y="0"/>
                        <a:pt x="3008" y="0"/>
                      </a:cubicBezTo>
                      <a:cubicBezTo>
                        <a:pt x="4667" y="0"/>
                        <a:pt x="6011" y="1348"/>
                        <a:pt x="6011" y="3008"/>
                      </a:cubicBezTo>
                      <a:cubicBezTo>
                        <a:pt x="6011"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8" name="Google Shape;2008;p16"/>
                <p:cNvSpPr/>
                <p:nvPr/>
              </p:nvSpPr>
              <p:spPr>
                <a:xfrm>
                  <a:off x="1461806" y="975229"/>
                  <a:ext cx="6011" cy="6015"/>
                </a:xfrm>
                <a:custGeom>
                  <a:rect b="b" l="l" r="r" t="t"/>
                  <a:pathLst>
                    <a:path extrusionOk="0" h="6015" w="6011">
                      <a:moveTo>
                        <a:pt x="0" y="3008"/>
                      </a:moveTo>
                      <a:cubicBezTo>
                        <a:pt x="0" y="1348"/>
                        <a:pt x="1348" y="0"/>
                        <a:pt x="3008" y="0"/>
                      </a:cubicBezTo>
                      <a:cubicBezTo>
                        <a:pt x="4668" y="0"/>
                        <a:pt x="6012" y="1348"/>
                        <a:pt x="6012" y="3008"/>
                      </a:cubicBezTo>
                      <a:cubicBezTo>
                        <a:pt x="6012"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9" name="Google Shape;2009;p16"/>
                <p:cNvSpPr/>
                <p:nvPr/>
              </p:nvSpPr>
              <p:spPr>
                <a:xfrm>
                  <a:off x="1277746" y="975229"/>
                  <a:ext cx="6011" cy="6015"/>
                </a:xfrm>
                <a:custGeom>
                  <a:rect b="b" l="l" r="r" t="t"/>
                  <a:pathLst>
                    <a:path extrusionOk="0" h="6015" w="6011">
                      <a:moveTo>
                        <a:pt x="0" y="3008"/>
                      </a:moveTo>
                      <a:cubicBezTo>
                        <a:pt x="0" y="1348"/>
                        <a:pt x="1344" y="0"/>
                        <a:pt x="3004" y="0"/>
                      </a:cubicBezTo>
                      <a:cubicBezTo>
                        <a:pt x="4663" y="0"/>
                        <a:pt x="6011" y="1348"/>
                        <a:pt x="6011" y="3008"/>
                      </a:cubicBezTo>
                      <a:cubicBezTo>
                        <a:pt x="6011" y="4667"/>
                        <a:pt x="4663"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10" name="Google Shape;2010;p16"/>
              <p:cNvGrpSpPr/>
              <p:nvPr/>
            </p:nvGrpSpPr>
            <p:grpSpPr>
              <a:xfrm>
                <a:off x="970975" y="1326837"/>
                <a:ext cx="619553" cy="6011"/>
                <a:chOff x="970975" y="1326837"/>
                <a:chExt cx="619553" cy="6011"/>
              </a:xfrm>
            </p:grpSpPr>
            <p:sp>
              <p:nvSpPr>
                <p:cNvPr id="2011" name="Google Shape;2011;p16"/>
                <p:cNvSpPr/>
                <p:nvPr/>
              </p:nvSpPr>
              <p:spPr>
                <a:xfrm>
                  <a:off x="970975" y="132683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2" name="Google Shape;2012;p16"/>
                <p:cNvSpPr/>
                <p:nvPr/>
              </p:nvSpPr>
              <p:spPr>
                <a:xfrm>
                  <a:off x="1339099" y="132683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3" name="Google Shape;2013;p16"/>
                <p:cNvSpPr/>
                <p:nvPr/>
              </p:nvSpPr>
              <p:spPr>
                <a:xfrm>
                  <a:off x="1155035" y="1326837"/>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4" name="Google Shape;2014;p16"/>
                <p:cNvSpPr/>
                <p:nvPr/>
              </p:nvSpPr>
              <p:spPr>
                <a:xfrm>
                  <a:off x="1523159" y="132683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5" name="Google Shape;2015;p16"/>
                <p:cNvSpPr/>
                <p:nvPr/>
              </p:nvSpPr>
              <p:spPr>
                <a:xfrm>
                  <a:off x="1032328" y="1326837"/>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6" name="Google Shape;2016;p16"/>
                <p:cNvSpPr/>
                <p:nvPr/>
              </p:nvSpPr>
              <p:spPr>
                <a:xfrm>
                  <a:off x="1400452" y="1326837"/>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7" name="Google Shape;2017;p16"/>
                <p:cNvSpPr/>
                <p:nvPr/>
              </p:nvSpPr>
              <p:spPr>
                <a:xfrm>
                  <a:off x="1216388" y="1326837"/>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8" name="Google Shape;2018;p16"/>
                <p:cNvSpPr/>
                <p:nvPr/>
              </p:nvSpPr>
              <p:spPr>
                <a:xfrm>
                  <a:off x="1584513" y="132683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9" name="Google Shape;2019;p16"/>
                <p:cNvSpPr/>
                <p:nvPr/>
              </p:nvSpPr>
              <p:spPr>
                <a:xfrm>
                  <a:off x="1093681" y="1326837"/>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0" name="Google Shape;2020;p16"/>
                <p:cNvSpPr/>
                <p:nvPr/>
              </p:nvSpPr>
              <p:spPr>
                <a:xfrm>
                  <a:off x="1461806" y="1326837"/>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1" name="Google Shape;2021;p16"/>
                <p:cNvSpPr/>
                <p:nvPr/>
              </p:nvSpPr>
              <p:spPr>
                <a:xfrm>
                  <a:off x="1277746" y="1326837"/>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22" name="Google Shape;2022;p16"/>
              <p:cNvGrpSpPr/>
              <p:nvPr/>
            </p:nvGrpSpPr>
            <p:grpSpPr>
              <a:xfrm>
                <a:off x="970975" y="1151035"/>
                <a:ext cx="619553" cy="6011"/>
                <a:chOff x="970975" y="1151035"/>
                <a:chExt cx="619553" cy="6011"/>
              </a:xfrm>
            </p:grpSpPr>
            <p:sp>
              <p:nvSpPr>
                <p:cNvPr id="2023" name="Google Shape;2023;p16"/>
                <p:cNvSpPr/>
                <p:nvPr/>
              </p:nvSpPr>
              <p:spPr>
                <a:xfrm>
                  <a:off x="970975" y="115103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4" name="Google Shape;2024;p16"/>
                <p:cNvSpPr/>
                <p:nvPr/>
              </p:nvSpPr>
              <p:spPr>
                <a:xfrm>
                  <a:off x="1339099" y="115103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5" name="Google Shape;2025;p16"/>
                <p:cNvSpPr/>
                <p:nvPr/>
              </p:nvSpPr>
              <p:spPr>
                <a:xfrm>
                  <a:off x="1155035" y="1151035"/>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6" name="Google Shape;2026;p16"/>
                <p:cNvSpPr/>
                <p:nvPr/>
              </p:nvSpPr>
              <p:spPr>
                <a:xfrm>
                  <a:off x="1523159" y="115103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7" name="Google Shape;2027;p16"/>
                <p:cNvSpPr/>
                <p:nvPr/>
              </p:nvSpPr>
              <p:spPr>
                <a:xfrm>
                  <a:off x="1032328" y="1151035"/>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8" name="Google Shape;2028;p16"/>
                <p:cNvSpPr/>
                <p:nvPr/>
              </p:nvSpPr>
              <p:spPr>
                <a:xfrm>
                  <a:off x="1400452" y="1151035"/>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9" name="Google Shape;2029;p16"/>
                <p:cNvSpPr/>
                <p:nvPr/>
              </p:nvSpPr>
              <p:spPr>
                <a:xfrm>
                  <a:off x="1216388" y="1151035"/>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0" name="Google Shape;2030;p16"/>
                <p:cNvSpPr/>
                <p:nvPr/>
              </p:nvSpPr>
              <p:spPr>
                <a:xfrm>
                  <a:off x="1584513" y="115103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1" name="Google Shape;2031;p16"/>
                <p:cNvSpPr/>
                <p:nvPr/>
              </p:nvSpPr>
              <p:spPr>
                <a:xfrm>
                  <a:off x="1093681" y="1151035"/>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2" name="Google Shape;2032;p16"/>
                <p:cNvSpPr/>
                <p:nvPr/>
              </p:nvSpPr>
              <p:spPr>
                <a:xfrm>
                  <a:off x="1461806" y="1151035"/>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3" name="Google Shape;2033;p16"/>
                <p:cNvSpPr/>
                <p:nvPr/>
              </p:nvSpPr>
              <p:spPr>
                <a:xfrm>
                  <a:off x="1277746" y="1151035"/>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34" name="Google Shape;2034;p16"/>
              <p:cNvGrpSpPr/>
              <p:nvPr/>
            </p:nvGrpSpPr>
            <p:grpSpPr>
              <a:xfrm>
                <a:off x="970975" y="1502639"/>
                <a:ext cx="619553" cy="6011"/>
                <a:chOff x="970975" y="1502639"/>
                <a:chExt cx="619553" cy="6011"/>
              </a:xfrm>
            </p:grpSpPr>
            <p:sp>
              <p:nvSpPr>
                <p:cNvPr id="2035" name="Google Shape;2035;p16"/>
                <p:cNvSpPr/>
                <p:nvPr/>
              </p:nvSpPr>
              <p:spPr>
                <a:xfrm>
                  <a:off x="970975" y="150263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6" name="Google Shape;2036;p16"/>
                <p:cNvSpPr/>
                <p:nvPr/>
              </p:nvSpPr>
              <p:spPr>
                <a:xfrm>
                  <a:off x="1339099" y="150263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7" name="Google Shape;2037;p16"/>
                <p:cNvSpPr/>
                <p:nvPr/>
              </p:nvSpPr>
              <p:spPr>
                <a:xfrm>
                  <a:off x="1155035" y="1502639"/>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8" name="Google Shape;2038;p16"/>
                <p:cNvSpPr/>
                <p:nvPr/>
              </p:nvSpPr>
              <p:spPr>
                <a:xfrm>
                  <a:off x="1523159" y="150263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9" name="Google Shape;2039;p16"/>
                <p:cNvSpPr/>
                <p:nvPr/>
              </p:nvSpPr>
              <p:spPr>
                <a:xfrm>
                  <a:off x="1032328" y="1502639"/>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0" name="Google Shape;2040;p16"/>
                <p:cNvSpPr/>
                <p:nvPr/>
              </p:nvSpPr>
              <p:spPr>
                <a:xfrm>
                  <a:off x="1400452" y="1502639"/>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1" name="Google Shape;2041;p16"/>
                <p:cNvSpPr/>
                <p:nvPr/>
              </p:nvSpPr>
              <p:spPr>
                <a:xfrm>
                  <a:off x="1216388" y="1502639"/>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2" name="Google Shape;2042;p16"/>
                <p:cNvSpPr/>
                <p:nvPr/>
              </p:nvSpPr>
              <p:spPr>
                <a:xfrm>
                  <a:off x="1584513" y="150263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3" name="Google Shape;2043;p16"/>
                <p:cNvSpPr/>
                <p:nvPr/>
              </p:nvSpPr>
              <p:spPr>
                <a:xfrm>
                  <a:off x="1093681" y="1502639"/>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4" name="Google Shape;2044;p16"/>
                <p:cNvSpPr/>
                <p:nvPr/>
              </p:nvSpPr>
              <p:spPr>
                <a:xfrm>
                  <a:off x="1461806" y="1502639"/>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5" name="Google Shape;2045;p16"/>
                <p:cNvSpPr/>
                <p:nvPr/>
              </p:nvSpPr>
              <p:spPr>
                <a:xfrm>
                  <a:off x="1277746" y="1502639"/>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46" name="Google Shape;2046;p16"/>
              <p:cNvGrpSpPr/>
              <p:nvPr/>
            </p:nvGrpSpPr>
            <p:grpSpPr>
              <a:xfrm>
                <a:off x="970975" y="1063134"/>
                <a:ext cx="619553" cy="6011"/>
                <a:chOff x="970975" y="1063134"/>
                <a:chExt cx="619553" cy="6011"/>
              </a:xfrm>
            </p:grpSpPr>
            <p:sp>
              <p:nvSpPr>
                <p:cNvPr id="2047" name="Google Shape;2047;p16"/>
                <p:cNvSpPr/>
                <p:nvPr/>
              </p:nvSpPr>
              <p:spPr>
                <a:xfrm>
                  <a:off x="970975" y="106313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8" name="Google Shape;2048;p16"/>
                <p:cNvSpPr/>
                <p:nvPr/>
              </p:nvSpPr>
              <p:spPr>
                <a:xfrm>
                  <a:off x="1339099" y="106313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9" name="Google Shape;2049;p16"/>
                <p:cNvSpPr/>
                <p:nvPr/>
              </p:nvSpPr>
              <p:spPr>
                <a:xfrm>
                  <a:off x="1155035" y="1063134"/>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0" name="Google Shape;2050;p16"/>
                <p:cNvSpPr/>
                <p:nvPr/>
              </p:nvSpPr>
              <p:spPr>
                <a:xfrm>
                  <a:off x="1523159" y="106313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1" name="Google Shape;2051;p16"/>
                <p:cNvSpPr/>
                <p:nvPr/>
              </p:nvSpPr>
              <p:spPr>
                <a:xfrm>
                  <a:off x="1032328" y="1063134"/>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2" name="Google Shape;2052;p16"/>
                <p:cNvSpPr/>
                <p:nvPr/>
              </p:nvSpPr>
              <p:spPr>
                <a:xfrm>
                  <a:off x="1400452" y="1063134"/>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3" name="Google Shape;2053;p16"/>
                <p:cNvSpPr/>
                <p:nvPr/>
              </p:nvSpPr>
              <p:spPr>
                <a:xfrm>
                  <a:off x="1216388" y="1063134"/>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4" name="Google Shape;2054;p16"/>
                <p:cNvSpPr/>
                <p:nvPr/>
              </p:nvSpPr>
              <p:spPr>
                <a:xfrm>
                  <a:off x="1584513" y="106313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5" name="Google Shape;2055;p16"/>
                <p:cNvSpPr/>
                <p:nvPr/>
              </p:nvSpPr>
              <p:spPr>
                <a:xfrm>
                  <a:off x="1093681" y="1063134"/>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6" name="Google Shape;2056;p16"/>
                <p:cNvSpPr/>
                <p:nvPr/>
              </p:nvSpPr>
              <p:spPr>
                <a:xfrm>
                  <a:off x="1461806" y="1063134"/>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7" name="Google Shape;2057;p16"/>
                <p:cNvSpPr/>
                <p:nvPr/>
              </p:nvSpPr>
              <p:spPr>
                <a:xfrm>
                  <a:off x="1277746" y="1063134"/>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58" name="Google Shape;2058;p16"/>
              <p:cNvGrpSpPr/>
              <p:nvPr/>
            </p:nvGrpSpPr>
            <p:grpSpPr>
              <a:xfrm>
                <a:off x="970975" y="1414738"/>
                <a:ext cx="619553" cy="6011"/>
                <a:chOff x="970975" y="1414738"/>
                <a:chExt cx="619553" cy="6011"/>
              </a:xfrm>
            </p:grpSpPr>
            <p:sp>
              <p:nvSpPr>
                <p:cNvPr id="2059" name="Google Shape;2059;p16"/>
                <p:cNvSpPr/>
                <p:nvPr/>
              </p:nvSpPr>
              <p:spPr>
                <a:xfrm>
                  <a:off x="970975" y="1414738"/>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0" name="Google Shape;2060;p16"/>
                <p:cNvSpPr/>
                <p:nvPr/>
              </p:nvSpPr>
              <p:spPr>
                <a:xfrm>
                  <a:off x="1339099" y="1414738"/>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1" name="Google Shape;2061;p16"/>
                <p:cNvSpPr/>
                <p:nvPr/>
              </p:nvSpPr>
              <p:spPr>
                <a:xfrm>
                  <a:off x="1155035" y="1414738"/>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2" name="Google Shape;2062;p16"/>
                <p:cNvSpPr/>
                <p:nvPr/>
              </p:nvSpPr>
              <p:spPr>
                <a:xfrm>
                  <a:off x="1523159" y="1414738"/>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3" name="Google Shape;2063;p16"/>
                <p:cNvSpPr/>
                <p:nvPr/>
              </p:nvSpPr>
              <p:spPr>
                <a:xfrm>
                  <a:off x="1032328" y="1414738"/>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4" name="Google Shape;2064;p16"/>
                <p:cNvSpPr/>
                <p:nvPr/>
              </p:nvSpPr>
              <p:spPr>
                <a:xfrm>
                  <a:off x="1400452" y="1414738"/>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5" name="Google Shape;2065;p16"/>
                <p:cNvSpPr/>
                <p:nvPr/>
              </p:nvSpPr>
              <p:spPr>
                <a:xfrm>
                  <a:off x="1216388" y="1414738"/>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6" name="Google Shape;2066;p16"/>
                <p:cNvSpPr/>
                <p:nvPr/>
              </p:nvSpPr>
              <p:spPr>
                <a:xfrm>
                  <a:off x="1584513" y="1414738"/>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7" name="Google Shape;2067;p16"/>
                <p:cNvSpPr/>
                <p:nvPr/>
              </p:nvSpPr>
              <p:spPr>
                <a:xfrm>
                  <a:off x="1093681" y="1414738"/>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8" name="Google Shape;2068;p16"/>
                <p:cNvSpPr/>
                <p:nvPr/>
              </p:nvSpPr>
              <p:spPr>
                <a:xfrm>
                  <a:off x="1461806" y="1414738"/>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9" name="Google Shape;2069;p16"/>
                <p:cNvSpPr/>
                <p:nvPr/>
              </p:nvSpPr>
              <p:spPr>
                <a:xfrm>
                  <a:off x="1277746" y="1414738"/>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70" name="Google Shape;2070;p16"/>
              <p:cNvGrpSpPr/>
              <p:nvPr/>
            </p:nvGrpSpPr>
            <p:grpSpPr>
              <a:xfrm>
                <a:off x="970975" y="1238936"/>
                <a:ext cx="619553" cy="6011"/>
                <a:chOff x="970975" y="1238936"/>
                <a:chExt cx="619553" cy="6011"/>
              </a:xfrm>
            </p:grpSpPr>
            <p:sp>
              <p:nvSpPr>
                <p:cNvPr id="2071" name="Google Shape;2071;p16"/>
                <p:cNvSpPr/>
                <p:nvPr/>
              </p:nvSpPr>
              <p:spPr>
                <a:xfrm>
                  <a:off x="970975" y="123893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2" name="Google Shape;2072;p16"/>
                <p:cNvSpPr/>
                <p:nvPr/>
              </p:nvSpPr>
              <p:spPr>
                <a:xfrm>
                  <a:off x="1339099" y="123893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3" name="Google Shape;2073;p16"/>
                <p:cNvSpPr/>
                <p:nvPr/>
              </p:nvSpPr>
              <p:spPr>
                <a:xfrm>
                  <a:off x="1155035" y="1238936"/>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4" name="Google Shape;2074;p16"/>
                <p:cNvSpPr/>
                <p:nvPr/>
              </p:nvSpPr>
              <p:spPr>
                <a:xfrm>
                  <a:off x="1523159" y="123893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5" name="Google Shape;2075;p16"/>
                <p:cNvSpPr/>
                <p:nvPr/>
              </p:nvSpPr>
              <p:spPr>
                <a:xfrm>
                  <a:off x="1032328" y="1238936"/>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7"/>
                        <a:pt x="4667"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6" name="Google Shape;2076;p16"/>
                <p:cNvSpPr/>
                <p:nvPr/>
              </p:nvSpPr>
              <p:spPr>
                <a:xfrm>
                  <a:off x="1400452" y="1238936"/>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7"/>
                        <a:pt x="4668"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7" name="Google Shape;2077;p16"/>
                <p:cNvSpPr/>
                <p:nvPr/>
              </p:nvSpPr>
              <p:spPr>
                <a:xfrm>
                  <a:off x="1216388" y="1238936"/>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8" name="Google Shape;2078;p16"/>
                <p:cNvSpPr/>
                <p:nvPr/>
              </p:nvSpPr>
              <p:spPr>
                <a:xfrm>
                  <a:off x="1584513" y="123893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9" name="Google Shape;2079;p16"/>
                <p:cNvSpPr/>
                <p:nvPr/>
              </p:nvSpPr>
              <p:spPr>
                <a:xfrm>
                  <a:off x="1093681" y="1238936"/>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0" name="Google Shape;2080;p16"/>
                <p:cNvSpPr/>
                <p:nvPr/>
              </p:nvSpPr>
              <p:spPr>
                <a:xfrm>
                  <a:off x="1461806" y="1238936"/>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1" name="Google Shape;2081;p16"/>
                <p:cNvSpPr/>
                <p:nvPr/>
              </p:nvSpPr>
              <p:spPr>
                <a:xfrm>
                  <a:off x="1277746" y="1238936"/>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7"/>
                        <a:pt x="4663"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82" name="Google Shape;2082;p16"/>
              <p:cNvGrpSpPr/>
              <p:nvPr/>
            </p:nvGrpSpPr>
            <p:grpSpPr>
              <a:xfrm>
                <a:off x="970975" y="1590540"/>
                <a:ext cx="619553" cy="6011"/>
                <a:chOff x="970975" y="1590540"/>
                <a:chExt cx="619553" cy="6011"/>
              </a:xfrm>
            </p:grpSpPr>
            <p:sp>
              <p:nvSpPr>
                <p:cNvPr id="2083" name="Google Shape;2083;p16"/>
                <p:cNvSpPr/>
                <p:nvPr/>
              </p:nvSpPr>
              <p:spPr>
                <a:xfrm>
                  <a:off x="970975" y="1590540"/>
                  <a:ext cx="6011" cy="6011"/>
                </a:xfrm>
                <a:custGeom>
                  <a:rect b="b" l="l" r="r" t="t"/>
                  <a:pathLst>
                    <a:path extrusionOk="0" h="6011" w="6011">
                      <a:moveTo>
                        <a:pt x="0" y="3008"/>
                      </a:moveTo>
                      <a:cubicBezTo>
                        <a:pt x="0" y="1348"/>
                        <a:pt x="1344" y="0"/>
                        <a:pt x="3004" y="0"/>
                      </a:cubicBezTo>
                      <a:cubicBezTo>
                        <a:pt x="4667" y="0"/>
                        <a:pt x="6011" y="1348"/>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4" name="Google Shape;2084;p16"/>
                <p:cNvSpPr/>
                <p:nvPr/>
              </p:nvSpPr>
              <p:spPr>
                <a:xfrm>
                  <a:off x="1339099" y="1590540"/>
                  <a:ext cx="6011" cy="6011"/>
                </a:xfrm>
                <a:custGeom>
                  <a:rect b="b" l="l" r="r" t="t"/>
                  <a:pathLst>
                    <a:path extrusionOk="0" h="6011" w="6011">
                      <a:moveTo>
                        <a:pt x="0" y="3008"/>
                      </a:moveTo>
                      <a:cubicBezTo>
                        <a:pt x="0" y="1348"/>
                        <a:pt x="1344" y="0"/>
                        <a:pt x="3004" y="0"/>
                      </a:cubicBezTo>
                      <a:cubicBezTo>
                        <a:pt x="4667" y="0"/>
                        <a:pt x="6011" y="1348"/>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5" name="Google Shape;2085;p16"/>
                <p:cNvSpPr/>
                <p:nvPr/>
              </p:nvSpPr>
              <p:spPr>
                <a:xfrm>
                  <a:off x="1155035" y="1590540"/>
                  <a:ext cx="6015" cy="6011"/>
                </a:xfrm>
                <a:custGeom>
                  <a:rect b="b" l="l" r="r" t="t"/>
                  <a:pathLst>
                    <a:path extrusionOk="0" h="6011" w="6015">
                      <a:moveTo>
                        <a:pt x="0" y="3008"/>
                      </a:moveTo>
                      <a:cubicBezTo>
                        <a:pt x="0" y="1348"/>
                        <a:pt x="1348" y="0"/>
                        <a:pt x="3008" y="0"/>
                      </a:cubicBezTo>
                      <a:cubicBezTo>
                        <a:pt x="4668" y="0"/>
                        <a:pt x="6016" y="1348"/>
                        <a:pt x="6016" y="3008"/>
                      </a:cubicBezTo>
                      <a:cubicBezTo>
                        <a:pt x="6016"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6" name="Google Shape;2086;p16"/>
                <p:cNvSpPr/>
                <p:nvPr/>
              </p:nvSpPr>
              <p:spPr>
                <a:xfrm>
                  <a:off x="1523159" y="1590540"/>
                  <a:ext cx="6015" cy="6011"/>
                </a:xfrm>
                <a:custGeom>
                  <a:rect b="b" l="l" r="r" t="t"/>
                  <a:pathLst>
                    <a:path extrusionOk="0" h="6011" w="6015">
                      <a:moveTo>
                        <a:pt x="0" y="3008"/>
                      </a:moveTo>
                      <a:cubicBezTo>
                        <a:pt x="0" y="1348"/>
                        <a:pt x="1348" y="0"/>
                        <a:pt x="3008" y="0"/>
                      </a:cubicBezTo>
                      <a:cubicBezTo>
                        <a:pt x="4667" y="0"/>
                        <a:pt x="6015" y="1348"/>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7" name="Google Shape;2087;p16"/>
                <p:cNvSpPr/>
                <p:nvPr/>
              </p:nvSpPr>
              <p:spPr>
                <a:xfrm>
                  <a:off x="1032328" y="1590540"/>
                  <a:ext cx="6011" cy="6011"/>
                </a:xfrm>
                <a:custGeom>
                  <a:rect b="b" l="l" r="r" t="t"/>
                  <a:pathLst>
                    <a:path extrusionOk="0" h="6011" w="6011">
                      <a:moveTo>
                        <a:pt x="0" y="3008"/>
                      </a:moveTo>
                      <a:cubicBezTo>
                        <a:pt x="0" y="1348"/>
                        <a:pt x="1344" y="0"/>
                        <a:pt x="3008" y="0"/>
                      </a:cubicBezTo>
                      <a:cubicBezTo>
                        <a:pt x="4667" y="0"/>
                        <a:pt x="6011" y="1348"/>
                        <a:pt x="6011" y="3008"/>
                      </a:cubicBezTo>
                      <a:cubicBezTo>
                        <a:pt x="6011" y="4668"/>
                        <a:pt x="4667"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8" name="Google Shape;2088;p16"/>
                <p:cNvSpPr/>
                <p:nvPr/>
              </p:nvSpPr>
              <p:spPr>
                <a:xfrm>
                  <a:off x="1400452" y="1590540"/>
                  <a:ext cx="6011" cy="6011"/>
                </a:xfrm>
                <a:custGeom>
                  <a:rect b="b" l="l" r="r" t="t"/>
                  <a:pathLst>
                    <a:path extrusionOk="0" h="6011" w="6011">
                      <a:moveTo>
                        <a:pt x="0" y="3008"/>
                      </a:moveTo>
                      <a:cubicBezTo>
                        <a:pt x="0" y="1348"/>
                        <a:pt x="1344" y="0"/>
                        <a:pt x="3008" y="0"/>
                      </a:cubicBezTo>
                      <a:cubicBezTo>
                        <a:pt x="4668" y="0"/>
                        <a:pt x="6012" y="1348"/>
                        <a:pt x="6012" y="3008"/>
                      </a:cubicBezTo>
                      <a:cubicBezTo>
                        <a:pt x="6012" y="4668"/>
                        <a:pt x="4668"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9" name="Google Shape;2089;p16"/>
                <p:cNvSpPr/>
                <p:nvPr/>
              </p:nvSpPr>
              <p:spPr>
                <a:xfrm>
                  <a:off x="1216388" y="1590540"/>
                  <a:ext cx="6015" cy="6011"/>
                </a:xfrm>
                <a:custGeom>
                  <a:rect b="b" l="l" r="r" t="t"/>
                  <a:pathLst>
                    <a:path extrusionOk="0" h="6011" w="6015">
                      <a:moveTo>
                        <a:pt x="0" y="3008"/>
                      </a:moveTo>
                      <a:cubicBezTo>
                        <a:pt x="0" y="1348"/>
                        <a:pt x="1348" y="0"/>
                        <a:pt x="3008" y="0"/>
                      </a:cubicBezTo>
                      <a:cubicBezTo>
                        <a:pt x="4668" y="0"/>
                        <a:pt x="6015" y="1348"/>
                        <a:pt x="6015" y="3008"/>
                      </a:cubicBezTo>
                      <a:cubicBezTo>
                        <a:pt x="6015"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0" name="Google Shape;2090;p16"/>
                <p:cNvSpPr/>
                <p:nvPr/>
              </p:nvSpPr>
              <p:spPr>
                <a:xfrm>
                  <a:off x="1584513" y="1590540"/>
                  <a:ext cx="6015" cy="6011"/>
                </a:xfrm>
                <a:custGeom>
                  <a:rect b="b" l="l" r="r" t="t"/>
                  <a:pathLst>
                    <a:path extrusionOk="0" h="6011" w="6015">
                      <a:moveTo>
                        <a:pt x="0" y="3008"/>
                      </a:moveTo>
                      <a:cubicBezTo>
                        <a:pt x="0" y="1348"/>
                        <a:pt x="1348" y="0"/>
                        <a:pt x="3008" y="0"/>
                      </a:cubicBezTo>
                      <a:cubicBezTo>
                        <a:pt x="4667" y="0"/>
                        <a:pt x="6015" y="1348"/>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1" name="Google Shape;2091;p16"/>
                <p:cNvSpPr/>
                <p:nvPr/>
              </p:nvSpPr>
              <p:spPr>
                <a:xfrm>
                  <a:off x="1093681" y="1590540"/>
                  <a:ext cx="6011" cy="6011"/>
                </a:xfrm>
                <a:custGeom>
                  <a:rect b="b" l="l" r="r" t="t"/>
                  <a:pathLst>
                    <a:path extrusionOk="0" h="6011" w="6011">
                      <a:moveTo>
                        <a:pt x="0" y="3008"/>
                      </a:moveTo>
                      <a:cubicBezTo>
                        <a:pt x="0" y="1348"/>
                        <a:pt x="1348" y="0"/>
                        <a:pt x="3008" y="0"/>
                      </a:cubicBezTo>
                      <a:cubicBezTo>
                        <a:pt x="4667" y="0"/>
                        <a:pt x="6011" y="1348"/>
                        <a:pt x="6011" y="3008"/>
                      </a:cubicBezTo>
                      <a:cubicBezTo>
                        <a:pt x="6011"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2" name="Google Shape;2092;p16"/>
                <p:cNvSpPr/>
                <p:nvPr/>
              </p:nvSpPr>
              <p:spPr>
                <a:xfrm>
                  <a:off x="1461806" y="1590540"/>
                  <a:ext cx="6011" cy="6011"/>
                </a:xfrm>
                <a:custGeom>
                  <a:rect b="b" l="l" r="r" t="t"/>
                  <a:pathLst>
                    <a:path extrusionOk="0" h="6011" w="6011">
                      <a:moveTo>
                        <a:pt x="0" y="3008"/>
                      </a:moveTo>
                      <a:cubicBezTo>
                        <a:pt x="0" y="1348"/>
                        <a:pt x="1348" y="0"/>
                        <a:pt x="3008" y="0"/>
                      </a:cubicBezTo>
                      <a:cubicBezTo>
                        <a:pt x="4668" y="0"/>
                        <a:pt x="6012" y="1348"/>
                        <a:pt x="6012" y="3008"/>
                      </a:cubicBezTo>
                      <a:cubicBezTo>
                        <a:pt x="6012"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3" name="Google Shape;2093;p16"/>
                <p:cNvSpPr/>
                <p:nvPr/>
              </p:nvSpPr>
              <p:spPr>
                <a:xfrm>
                  <a:off x="1277746" y="1590540"/>
                  <a:ext cx="6011" cy="6011"/>
                </a:xfrm>
                <a:custGeom>
                  <a:rect b="b" l="l" r="r" t="t"/>
                  <a:pathLst>
                    <a:path extrusionOk="0" h="6011" w="6011">
                      <a:moveTo>
                        <a:pt x="0" y="3008"/>
                      </a:moveTo>
                      <a:cubicBezTo>
                        <a:pt x="0" y="1348"/>
                        <a:pt x="1344" y="0"/>
                        <a:pt x="3004" y="0"/>
                      </a:cubicBezTo>
                      <a:cubicBezTo>
                        <a:pt x="4663" y="0"/>
                        <a:pt x="6011" y="1348"/>
                        <a:pt x="6011" y="3008"/>
                      </a:cubicBezTo>
                      <a:cubicBezTo>
                        <a:pt x="6011" y="4668"/>
                        <a:pt x="4663"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94" name="Google Shape;2094;p16"/>
              <p:cNvGrpSpPr/>
              <p:nvPr/>
            </p:nvGrpSpPr>
            <p:grpSpPr>
              <a:xfrm>
                <a:off x="970975" y="1019184"/>
                <a:ext cx="619553" cy="6011"/>
                <a:chOff x="970975" y="1019184"/>
                <a:chExt cx="619553" cy="6011"/>
              </a:xfrm>
            </p:grpSpPr>
            <p:sp>
              <p:nvSpPr>
                <p:cNvPr id="2095" name="Google Shape;2095;p16"/>
                <p:cNvSpPr/>
                <p:nvPr/>
              </p:nvSpPr>
              <p:spPr>
                <a:xfrm>
                  <a:off x="970975" y="101918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6" name="Google Shape;2096;p16"/>
                <p:cNvSpPr/>
                <p:nvPr/>
              </p:nvSpPr>
              <p:spPr>
                <a:xfrm>
                  <a:off x="1339099" y="101918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7" name="Google Shape;2097;p16"/>
                <p:cNvSpPr/>
                <p:nvPr/>
              </p:nvSpPr>
              <p:spPr>
                <a:xfrm>
                  <a:off x="1155035" y="1019184"/>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8" name="Google Shape;2098;p16"/>
                <p:cNvSpPr/>
                <p:nvPr/>
              </p:nvSpPr>
              <p:spPr>
                <a:xfrm>
                  <a:off x="1523159" y="101918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9" name="Google Shape;2099;p16"/>
                <p:cNvSpPr/>
                <p:nvPr/>
              </p:nvSpPr>
              <p:spPr>
                <a:xfrm>
                  <a:off x="1032328" y="1019184"/>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0" name="Google Shape;2100;p16"/>
                <p:cNvSpPr/>
                <p:nvPr/>
              </p:nvSpPr>
              <p:spPr>
                <a:xfrm>
                  <a:off x="1400452" y="1019184"/>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1" name="Google Shape;2101;p16"/>
                <p:cNvSpPr/>
                <p:nvPr/>
              </p:nvSpPr>
              <p:spPr>
                <a:xfrm>
                  <a:off x="1216388" y="1019184"/>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2" name="Google Shape;2102;p16"/>
                <p:cNvSpPr/>
                <p:nvPr/>
              </p:nvSpPr>
              <p:spPr>
                <a:xfrm>
                  <a:off x="1584513" y="101918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3" name="Google Shape;2103;p16"/>
                <p:cNvSpPr/>
                <p:nvPr/>
              </p:nvSpPr>
              <p:spPr>
                <a:xfrm>
                  <a:off x="1093681" y="1019184"/>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4" name="Google Shape;2104;p16"/>
                <p:cNvSpPr/>
                <p:nvPr/>
              </p:nvSpPr>
              <p:spPr>
                <a:xfrm>
                  <a:off x="1461806" y="1019184"/>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5" name="Google Shape;2105;p16"/>
                <p:cNvSpPr/>
                <p:nvPr/>
              </p:nvSpPr>
              <p:spPr>
                <a:xfrm>
                  <a:off x="1277746" y="1019184"/>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06" name="Google Shape;2106;p16"/>
              <p:cNvGrpSpPr/>
              <p:nvPr/>
            </p:nvGrpSpPr>
            <p:grpSpPr>
              <a:xfrm>
                <a:off x="970975" y="1370788"/>
                <a:ext cx="619553" cy="6011"/>
                <a:chOff x="970975" y="1370788"/>
                <a:chExt cx="619553" cy="6011"/>
              </a:xfrm>
            </p:grpSpPr>
            <p:sp>
              <p:nvSpPr>
                <p:cNvPr id="2107" name="Google Shape;2107;p16"/>
                <p:cNvSpPr/>
                <p:nvPr/>
              </p:nvSpPr>
              <p:spPr>
                <a:xfrm>
                  <a:off x="970975" y="1370788"/>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8" name="Google Shape;2108;p16"/>
                <p:cNvSpPr/>
                <p:nvPr/>
              </p:nvSpPr>
              <p:spPr>
                <a:xfrm>
                  <a:off x="1339099" y="1370788"/>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9" name="Google Shape;2109;p16"/>
                <p:cNvSpPr/>
                <p:nvPr/>
              </p:nvSpPr>
              <p:spPr>
                <a:xfrm>
                  <a:off x="1155035" y="1370788"/>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0" name="Google Shape;2110;p16"/>
                <p:cNvSpPr/>
                <p:nvPr/>
              </p:nvSpPr>
              <p:spPr>
                <a:xfrm>
                  <a:off x="1523159" y="1370788"/>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1" name="Google Shape;2111;p16"/>
                <p:cNvSpPr/>
                <p:nvPr/>
              </p:nvSpPr>
              <p:spPr>
                <a:xfrm>
                  <a:off x="1032328" y="1370788"/>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2" name="Google Shape;2112;p16"/>
                <p:cNvSpPr/>
                <p:nvPr/>
              </p:nvSpPr>
              <p:spPr>
                <a:xfrm>
                  <a:off x="1400452" y="1370788"/>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3" name="Google Shape;2113;p16"/>
                <p:cNvSpPr/>
                <p:nvPr/>
              </p:nvSpPr>
              <p:spPr>
                <a:xfrm>
                  <a:off x="1216388" y="1370788"/>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4" name="Google Shape;2114;p16"/>
                <p:cNvSpPr/>
                <p:nvPr/>
              </p:nvSpPr>
              <p:spPr>
                <a:xfrm>
                  <a:off x="1584513" y="1370788"/>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5" name="Google Shape;2115;p16"/>
                <p:cNvSpPr/>
                <p:nvPr/>
              </p:nvSpPr>
              <p:spPr>
                <a:xfrm>
                  <a:off x="1093681" y="1370788"/>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6" name="Google Shape;2116;p16"/>
                <p:cNvSpPr/>
                <p:nvPr/>
              </p:nvSpPr>
              <p:spPr>
                <a:xfrm>
                  <a:off x="1461806" y="1370788"/>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7" name="Google Shape;2117;p16"/>
                <p:cNvSpPr/>
                <p:nvPr/>
              </p:nvSpPr>
              <p:spPr>
                <a:xfrm>
                  <a:off x="1277746" y="1370788"/>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18" name="Google Shape;2118;p16"/>
              <p:cNvGrpSpPr/>
              <p:nvPr/>
            </p:nvGrpSpPr>
            <p:grpSpPr>
              <a:xfrm>
                <a:off x="970975" y="1194986"/>
                <a:ext cx="619553" cy="6011"/>
                <a:chOff x="970975" y="1194986"/>
                <a:chExt cx="619553" cy="6011"/>
              </a:xfrm>
            </p:grpSpPr>
            <p:sp>
              <p:nvSpPr>
                <p:cNvPr id="2119" name="Google Shape;2119;p16"/>
                <p:cNvSpPr/>
                <p:nvPr/>
              </p:nvSpPr>
              <p:spPr>
                <a:xfrm>
                  <a:off x="970975" y="119498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0" name="Google Shape;2120;p16"/>
                <p:cNvSpPr/>
                <p:nvPr/>
              </p:nvSpPr>
              <p:spPr>
                <a:xfrm>
                  <a:off x="1339099" y="119498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1" name="Google Shape;2121;p16"/>
                <p:cNvSpPr/>
                <p:nvPr/>
              </p:nvSpPr>
              <p:spPr>
                <a:xfrm>
                  <a:off x="1155035" y="1194986"/>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2" name="Google Shape;2122;p16"/>
                <p:cNvSpPr/>
                <p:nvPr/>
              </p:nvSpPr>
              <p:spPr>
                <a:xfrm>
                  <a:off x="1523159" y="119498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3" name="Google Shape;2123;p16"/>
                <p:cNvSpPr/>
                <p:nvPr/>
              </p:nvSpPr>
              <p:spPr>
                <a:xfrm>
                  <a:off x="1032328" y="1194986"/>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7"/>
                        <a:pt x="4667"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4" name="Google Shape;2124;p16"/>
                <p:cNvSpPr/>
                <p:nvPr/>
              </p:nvSpPr>
              <p:spPr>
                <a:xfrm>
                  <a:off x="1400452" y="1194986"/>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7"/>
                        <a:pt x="4668"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5" name="Google Shape;2125;p16"/>
                <p:cNvSpPr/>
                <p:nvPr/>
              </p:nvSpPr>
              <p:spPr>
                <a:xfrm>
                  <a:off x="1216388" y="1194986"/>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6" name="Google Shape;2126;p16"/>
                <p:cNvSpPr/>
                <p:nvPr/>
              </p:nvSpPr>
              <p:spPr>
                <a:xfrm>
                  <a:off x="1584513" y="119498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7" name="Google Shape;2127;p16"/>
                <p:cNvSpPr/>
                <p:nvPr/>
              </p:nvSpPr>
              <p:spPr>
                <a:xfrm>
                  <a:off x="1093681" y="1194986"/>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8" name="Google Shape;2128;p16"/>
                <p:cNvSpPr/>
                <p:nvPr/>
              </p:nvSpPr>
              <p:spPr>
                <a:xfrm>
                  <a:off x="1461806" y="1194986"/>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9" name="Google Shape;2129;p16"/>
                <p:cNvSpPr/>
                <p:nvPr/>
              </p:nvSpPr>
              <p:spPr>
                <a:xfrm>
                  <a:off x="1277746" y="1194986"/>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7"/>
                        <a:pt x="4663"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30" name="Google Shape;2130;p16"/>
              <p:cNvGrpSpPr/>
              <p:nvPr/>
            </p:nvGrpSpPr>
            <p:grpSpPr>
              <a:xfrm>
                <a:off x="970975" y="1546590"/>
                <a:ext cx="619553" cy="6011"/>
                <a:chOff x="970975" y="1546590"/>
                <a:chExt cx="619553" cy="6011"/>
              </a:xfrm>
            </p:grpSpPr>
            <p:sp>
              <p:nvSpPr>
                <p:cNvPr id="2131" name="Google Shape;2131;p16"/>
                <p:cNvSpPr/>
                <p:nvPr/>
              </p:nvSpPr>
              <p:spPr>
                <a:xfrm>
                  <a:off x="970975" y="1546590"/>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2" name="Google Shape;2132;p16"/>
                <p:cNvSpPr/>
                <p:nvPr/>
              </p:nvSpPr>
              <p:spPr>
                <a:xfrm>
                  <a:off x="1339099" y="1546590"/>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3" name="Google Shape;2133;p16"/>
                <p:cNvSpPr/>
                <p:nvPr/>
              </p:nvSpPr>
              <p:spPr>
                <a:xfrm>
                  <a:off x="1155035" y="1546590"/>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4" name="Google Shape;2134;p16"/>
                <p:cNvSpPr/>
                <p:nvPr/>
              </p:nvSpPr>
              <p:spPr>
                <a:xfrm>
                  <a:off x="1523159" y="1546590"/>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5" name="Google Shape;2135;p16"/>
                <p:cNvSpPr/>
                <p:nvPr/>
              </p:nvSpPr>
              <p:spPr>
                <a:xfrm>
                  <a:off x="1032328" y="1546590"/>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8"/>
                        <a:pt x="4667"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6" name="Google Shape;2136;p16"/>
                <p:cNvSpPr/>
                <p:nvPr/>
              </p:nvSpPr>
              <p:spPr>
                <a:xfrm>
                  <a:off x="1400452" y="1546590"/>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8"/>
                        <a:pt x="4668"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7" name="Google Shape;2137;p16"/>
                <p:cNvSpPr/>
                <p:nvPr/>
              </p:nvSpPr>
              <p:spPr>
                <a:xfrm>
                  <a:off x="1216388" y="1546590"/>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8" name="Google Shape;2138;p16"/>
                <p:cNvSpPr/>
                <p:nvPr/>
              </p:nvSpPr>
              <p:spPr>
                <a:xfrm>
                  <a:off x="1584513" y="1546590"/>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39" name="Google Shape;2139;p16"/>
                <p:cNvSpPr/>
                <p:nvPr/>
              </p:nvSpPr>
              <p:spPr>
                <a:xfrm>
                  <a:off x="1093681" y="1546590"/>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0" name="Google Shape;2140;p16"/>
                <p:cNvSpPr/>
                <p:nvPr/>
              </p:nvSpPr>
              <p:spPr>
                <a:xfrm>
                  <a:off x="1461806" y="1546590"/>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1" name="Google Shape;2141;p16"/>
                <p:cNvSpPr/>
                <p:nvPr/>
              </p:nvSpPr>
              <p:spPr>
                <a:xfrm>
                  <a:off x="1277746" y="1546590"/>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8"/>
                        <a:pt x="4663"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42" name="Google Shape;2142;p16"/>
              <p:cNvGrpSpPr/>
              <p:nvPr/>
            </p:nvGrpSpPr>
            <p:grpSpPr>
              <a:xfrm>
                <a:off x="970975" y="1107085"/>
                <a:ext cx="619553" cy="6011"/>
                <a:chOff x="970975" y="1107085"/>
                <a:chExt cx="619553" cy="6011"/>
              </a:xfrm>
            </p:grpSpPr>
            <p:sp>
              <p:nvSpPr>
                <p:cNvPr id="2143" name="Google Shape;2143;p16"/>
                <p:cNvSpPr/>
                <p:nvPr/>
              </p:nvSpPr>
              <p:spPr>
                <a:xfrm>
                  <a:off x="970975" y="110708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4" name="Google Shape;2144;p16"/>
                <p:cNvSpPr/>
                <p:nvPr/>
              </p:nvSpPr>
              <p:spPr>
                <a:xfrm>
                  <a:off x="1339099" y="110708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5" name="Google Shape;2145;p16"/>
                <p:cNvSpPr/>
                <p:nvPr/>
              </p:nvSpPr>
              <p:spPr>
                <a:xfrm>
                  <a:off x="1155035" y="1107085"/>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6" name="Google Shape;2146;p16"/>
                <p:cNvSpPr/>
                <p:nvPr/>
              </p:nvSpPr>
              <p:spPr>
                <a:xfrm>
                  <a:off x="1523159" y="110708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7" name="Google Shape;2147;p16"/>
                <p:cNvSpPr/>
                <p:nvPr/>
              </p:nvSpPr>
              <p:spPr>
                <a:xfrm>
                  <a:off x="1032328" y="1107085"/>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8" name="Google Shape;2148;p16"/>
                <p:cNvSpPr/>
                <p:nvPr/>
              </p:nvSpPr>
              <p:spPr>
                <a:xfrm>
                  <a:off x="1400452" y="1107085"/>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9" name="Google Shape;2149;p16"/>
                <p:cNvSpPr/>
                <p:nvPr/>
              </p:nvSpPr>
              <p:spPr>
                <a:xfrm>
                  <a:off x="1216388" y="1107085"/>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0" name="Google Shape;2150;p16"/>
                <p:cNvSpPr/>
                <p:nvPr/>
              </p:nvSpPr>
              <p:spPr>
                <a:xfrm>
                  <a:off x="1584513" y="110708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1" name="Google Shape;2151;p16"/>
                <p:cNvSpPr/>
                <p:nvPr/>
              </p:nvSpPr>
              <p:spPr>
                <a:xfrm>
                  <a:off x="1093681" y="1107085"/>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2" name="Google Shape;2152;p16"/>
                <p:cNvSpPr/>
                <p:nvPr/>
              </p:nvSpPr>
              <p:spPr>
                <a:xfrm>
                  <a:off x="1461806" y="1107085"/>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3" name="Google Shape;2153;p16"/>
                <p:cNvSpPr/>
                <p:nvPr/>
              </p:nvSpPr>
              <p:spPr>
                <a:xfrm>
                  <a:off x="1277746" y="1107085"/>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54" name="Google Shape;2154;p16"/>
              <p:cNvGrpSpPr/>
              <p:nvPr/>
            </p:nvGrpSpPr>
            <p:grpSpPr>
              <a:xfrm>
                <a:off x="970975" y="1458689"/>
                <a:ext cx="619553" cy="6011"/>
                <a:chOff x="970975" y="1458689"/>
                <a:chExt cx="619553" cy="6011"/>
              </a:xfrm>
            </p:grpSpPr>
            <p:sp>
              <p:nvSpPr>
                <p:cNvPr id="2155" name="Google Shape;2155;p16"/>
                <p:cNvSpPr/>
                <p:nvPr/>
              </p:nvSpPr>
              <p:spPr>
                <a:xfrm>
                  <a:off x="970975" y="145868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6" name="Google Shape;2156;p16"/>
                <p:cNvSpPr/>
                <p:nvPr/>
              </p:nvSpPr>
              <p:spPr>
                <a:xfrm>
                  <a:off x="1339099" y="145868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7" name="Google Shape;2157;p16"/>
                <p:cNvSpPr/>
                <p:nvPr/>
              </p:nvSpPr>
              <p:spPr>
                <a:xfrm>
                  <a:off x="1155035" y="1458689"/>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8" name="Google Shape;2158;p16"/>
                <p:cNvSpPr/>
                <p:nvPr/>
              </p:nvSpPr>
              <p:spPr>
                <a:xfrm>
                  <a:off x="1523159" y="145868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9" name="Google Shape;2159;p16"/>
                <p:cNvSpPr/>
                <p:nvPr/>
              </p:nvSpPr>
              <p:spPr>
                <a:xfrm>
                  <a:off x="1032328" y="1458689"/>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0" name="Google Shape;2160;p16"/>
                <p:cNvSpPr/>
                <p:nvPr/>
              </p:nvSpPr>
              <p:spPr>
                <a:xfrm>
                  <a:off x="1400452" y="1458689"/>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1" name="Google Shape;2161;p16"/>
                <p:cNvSpPr/>
                <p:nvPr/>
              </p:nvSpPr>
              <p:spPr>
                <a:xfrm>
                  <a:off x="1216388" y="1458689"/>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2" name="Google Shape;2162;p16"/>
                <p:cNvSpPr/>
                <p:nvPr/>
              </p:nvSpPr>
              <p:spPr>
                <a:xfrm>
                  <a:off x="1584513" y="145868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3" name="Google Shape;2163;p16"/>
                <p:cNvSpPr/>
                <p:nvPr/>
              </p:nvSpPr>
              <p:spPr>
                <a:xfrm>
                  <a:off x="1093681" y="1458689"/>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4" name="Google Shape;2164;p16"/>
                <p:cNvSpPr/>
                <p:nvPr/>
              </p:nvSpPr>
              <p:spPr>
                <a:xfrm>
                  <a:off x="1461806" y="1458689"/>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5" name="Google Shape;2165;p16"/>
                <p:cNvSpPr/>
                <p:nvPr/>
              </p:nvSpPr>
              <p:spPr>
                <a:xfrm>
                  <a:off x="1277746" y="1458689"/>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66" name="Google Shape;2166;p16"/>
              <p:cNvGrpSpPr/>
              <p:nvPr/>
            </p:nvGrpSpPr>
            <p:grpSpPr>
              <a:xfrm>
                <a:off x="970975" y="1282887"/>
                <a:ext cx="619553" cy="6011"/>
                <a:chOff x="970975" y="1282887"/>
                <a:chExt cx="619553" cy="6011"/>
              </a:xfrm>
            </p:grpSpPr>
            <p:sp>
              <p:nvSpPr>
                <p:cNvPr id="2167" name="Google Shape;2167;p16"/>
                <p:cNvSpPr/>
                <p:nvPr/>
              </p:nvSpPr>
              <p:spPr>
                <a:xfrm>
                  <a:off x="970975" y="128288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8" name="Google Shape;2168;p16"/>
                <p:cNvSpPr/>
                <p:nvPr/>
              </p:nvSpPr>
              <p:spPr>
                <a:xfrm>
                  <a:off x="1339099" y="128288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9" name="Google Shape;2169;p16"/>
                <p:cNvSpPr/>
                <p:nvPr/>
              </p:nvSpPr>
              <p:spPr>
                <a:xfrm>
                  <a:off x="1155035" y="1282887"/>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0" name="Google Shape;2170;p16"/>
                <p:cNvSpPr/>
                <p:nvPr/>
              </p:nvSpPr>
              <p:spPr>
                <a:xfrm>
                  <a:off x="1523159" y="128288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1" name="Google Shape;2171;p16"/>
                <p:cNvSpPr/>
                <p:nvPr/>
              </p:nvSpPr>
              <p:spPr>
                <a:xfrm>
                  <a:off x="1032328" y="1282887"/>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2" name="Google Shape;2172;p16"/>
                <p:cNvSpPr/>
                <p:nvPr/>
              </p:nvSpPr>
              <p:spPr>
                <a:xfrm>
                  <a:off x="1400452" y="1282887"/>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3" name="Google Shape;2173;p16"/>
                <p:cNvSpPr/>
                <p:nvPr/>
              </p:nvSpPr>
              <p:spPr>
                <a:xfrm>
                  <a:off x="1216388" y="1282887"/>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4" name="Google Shape;2174;p16"/>
                <p:cNvSpPr/>
                <p:nvPr/>
              </p:nvSpPr>
              <p:spPr>
                <a:xfrm>
                  <a:off x="1584513" y="128288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5" name="Google Shape;2175;p16"/>
                <p:cNvSpPr/>
                <p:nvPr/>
              </p:nvSpPr>
              <p:spPr>
                <a:xfrm>
                  <a:off x="1093681" y="1282887"/>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6" name="Google Shape;2176;p16"/>
                <p:cNvSpPr/>
                <p:nvPr/>
              </p:nvSpPr>
              <p:spPr>
                <a:xfrm>
                  <a:off x="1461806" y="1282887"/>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7" name="Google Shape;2177;p16"/>
                <p:cNvSpPr/>
                <p:nvPr/>
              </p:nvSpPr>
              <p:spPr>
                <a:xfrm>
                  <a:off x="1277746" y="1282887"/>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2178" name="Google Shape;2178;p16"/>
          <p:cNvGrpSpPr/>
          <p:nvPr/>
        </p:nvGrpSpPr>
        <p:grpSpPr>
          <a:xfrm>
            <a:off x="1425394" y="301548"/>
            <a:ext cx="225207" cy="225217"/>
            <a:chOff x="2611906" y="2263504"/>
            <a:chExt cx="155788" cy="155784"/>
          </a:xfrm>
        </p:grpSpPr>
        <p:sp>
          <p:nvSpPr>
            <p:cNvPr id="2179" name="Google Shape;2179;p16"/>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lt2"/>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180" name="Google Shape;2180;p16"/>
            <p:cNvGrpSpPr/>
            <p:nvPr/>
          </p:nvGrpSpPr>
          <p:grpSpPr>
            <a:xfrm>
              <a:off x="2611951" y="2265537"/>
              <a:ext cx="155743" cy="153751"/>
              <a:chOff x="2611951" y="2265537"/>
              <a:chExt cx="155743" cy="153751"/>
            </a:xfrm>
          </p:grpSpPr>
          <p:sp>
            <p:nvSpPr>
              <p:cNvPr id="2181" name="Google Shape;2181;p16"/>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2" name="Google Shape;2182;p16"/>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83" name="Google Shape;2183;p16"/>
            <p:cNvGrpSpPr/>
            <p:nvPr/>
          </p:nvGrpSpPr>
          <p:grpSpPr>
            <a:xfrm>
              <a:off x="2613008" y="2263792"/>
              <a:ext cx="133689" cy="128228"/>
              <a:chOff x="2613008" y="2263792"/>
              <a:chExt cx="133689" cy="128228"/>
            </a:xfrm>
          </p:grpSpPr>
          <p:sp>
            <p:nvSpPr>
              <p:cNvPr id="2184" name="Google Shape;2184;p16"/>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5" name="Google Shape;2185;p16"/>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186" name="Google Shape;2186;p16"/>
          <p:cNvSpPr/>
          <p:nvPr/>
        </p:nvSpPr>
        <p:spPr>
          <a:xfrm>
            <a:off x="701250" y="2228950"/>
            <a:ext cx="1701373" cy="2059219"/>
          </a:xfrm>
          <a:custGeom>
            <a:rect b="b" l="l" r="r" t="t"/>
            <a:pathLst>
              <a:path extrusionOk="0" h="695095" w="574303">
                <a:moveTo>
                  <a:pt x="0" y="0"/>
                </a:moveTo>
                <a:lnTo>
                  <a:pt x="574303" y="0"/>
                </a:lnTo>
                <a:lnTo>
                  <a:pt x="574303" y="695095"/>
                </a:lnTo>
                <a:lnTo>
                  <a:pt x="0" y="695095"/>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7" name="Google Shape;2187;p16"/>
          <p:cNvSpPr/>
          <p:nvPr>
            <p:ph idx="2" type="pic"/>
          </p:nvPr>
        </p:nvSpPr>
        <p:spPr>
          <a:xfrm>
            <a:off x="817314" y="2385612"/>
            <a:ext cx="1470300" cy="1437000"/>
          </a:xfrm>
          <a:prstGeom prst="rect">
            <a:avLst/>
          </a:prstGeom>
          <a:noFill/>
          <a:ln>
            <a:noFill/>
          </a:ln>
        </p:spPr>
      </p:sp>
      <p:sp>
        <p:nvSpPr>
          <p:cNvPr id="2188" name="Google Shape;2188;p16"/>
          <p:cNvSpPr/>
          <p:nvPr/>
        </p:nvSpPr>
        <p:spPr>
          <a:xfrm>
            <a:off x="6691653" y="5026543"/>
            <a:ext cx="1371979" cy="1350482"/>
          </a:xfrm>
          <a:custGeom>
            <a:rect b="b" l="l" r="r" t="t"/>
            <a:pathLst>
              <a:path extrusionOk="0" h="572238" w="581347">
                <a:moveTo>
                  <a:pt x="0" y="0"/>
                </a:moveTo>
                <a:lnTo>
                  <a:pt x="581347" y="0"/>
                </a:lnTo>
                <a:lnTo>
                  <a:pt x="581347" y="572239"/>
                </a:lnTo>
                <a:lnTo>
                  <a:pt x="0" y="572239"/>
                </a:lnTo>
                <a:lnTo>
                  <a:pt x="0" y="0"/>
                </a:lnTo>
                <a:close/>
              </a:path>
            </a:pathLst>
          </a:custGeom>
          <a:solidFill>
            <a:srgbClr val="FFFFFF"/>
          </a:solidFill>
          <a:ln>
            <a:noFill/>
          </a:ln>
          <a:effectLst>
            <a:outerShdw blurRad="38100" rotWithShape="0" algn="bl" dir="189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189" name="Google Shape;2189;p16"/>
          <p:cNvGrpSpPr/>
          <p:nvPr/>
        </p:nvGrpSpPr>
        <p:grpSpPr>
          <a:xfrm>
            <a:off x="6606125" y="4702842"/>
            <a:ext cx="1543721" cy="1673415"/>
            <a:chOff x="1977557" y="1044512"/>
            <a:chExt cx="654452" cy="709435"/>
          </a:xfrm>
        </p:grpSpPr>
        <p:sp>
          <p:nvSpPr>
            <p:cNvPr id="2190" name="Google Shape;2190;p16"/>
            <p:cNvSpPr/>
            <p:nvPr/>
          </p:nvSpPr>
          <p:spPr>
            <a:xfrm>
              <a:off x="2594143" y="1252024"/>
              <a:ext cx="37866" cy="118350"/>
            </a:xfrm>
            <a:custGeom>
              <a:rect b="b" l="l" r="r" t="t"/>
              <a:pathLst>
                <a:path extrusionOk="0" h="118350" w="37866">
                  <a:moveTo>
                    <a:pt x="0" y="0"/>
                  </a:moveTo>
                  <a:lnTo>
                    <a:pt x="283" y="118351"/>
                  </a:lnTo>
                  <a:lnTo>
                    <a:pt x="37866" y="26029"/>
                  </a:lnTo>
                  <a:lnTo>
                    <a:pt x="0"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1" name="Google Shape;2191;p16"/>
            <p:cNvSpPr/>
            <p:nvPr/>
          </p:nvSpPr>
          <p:spPr>
            <a:xfrm>
              <a:off x="1977557" y="1253829"/>
              <a:ext cx="35323" cy="109457"/>
            </a:xfrm>
            <a:custGeom>
              <a:rect b="b" l="l" r="r" t="t"/>
              <a:pathLst>
                <a:path extrusionOk="0" h="109457" w="35323">
                  <a:moveTo>
                    <a:pt x="35324" y="0"/>
                  </a:moveTo>
                  <a:lnTo>
                    <a:pt x="0" y="24564"/>
                  </a:lnTo>
                  <a:lnTo>
                    <a:pt x="32713" y="109457"/>
                  </a:lnTo>
                  <a:lnTo>
                    <a:pt x="35324"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2" name="Google Shape;2192;p16"/>
            <p:cNvSpPr/>
            <p:nvPr/>
          </p:nvSpPr>
          <p:spPr>
            <a:xfrm>
              <a:off x="1977557" y="1278037"/>
              <a:ext cx="654452" cy="475909"/>
            </a:xfrm>
            <a:custGeom>
              <a:rect b="b" l="l" r="r" t="t"/>
              <a:pathLst>
                <a:path extrusionOk="0" h="475909" w="654452">
                  <a:moveTo>
                    <a:pt x="0" y="0"/>
                  </a:moveTo>
                  <a:lnTo>
                    <a:pt x="0" y="475910"/>
                  </a:lnTo>
                  <a:lnTo>
                    <a:pt x="654452" y="475910"/>
                  </a:lnTo>
                  <a:lnTo>
                    <a:pt x="654452" y="0"/>
                  </a:lnTo>
                  <a:lnTo>
                    <a:pt x="322061" y="263464"/>
                  </a:lnTo>
                  <a:lnTo>
                    <a:pt x="0" y="0"/>
                  </a:lnTo>
                  <a:close/>
                </a:path>
              </a:pathLst>
            </a:custGeom>
            <a:solidFill>
              <a:schemeClr val="accent6"/>
            </a:solidFill>
            <a:ln>
              <a:noFill/>
            </a:ln>
            <a:effectLst>
              <a:outerShdw blurRad="38100" rotWithShape="0" dir="162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3" name="Google Shape;2193;p16"/>
            <p:cNvSpPr/>
            <p:nvPr/>
          </p:nvSpPr>
          <p:spPr>
            <a:xfrm>
              <a:off x="1985848" y="1518730"/>
              <a:ext cx="646161" cy="235217"/>
            </a:xfrm>
            <a:custGeom>
              <a:rect b="b" l="l" r="r" t="t"/>
              <a:pathLst>
                <a:path extrusionOk="0" h="235217" w="646161">
                  <a:moveTo>
                    <a:pt x="316474" y="1"/>
                  </a:moveTo>
                  <a:cubicBezTo>
                    <a:pt x="309074" y="58"/>
                    <a:pt x="301735" y="2223"/>
                    <a:pt x="295578" y="6927"/>
                  </a:cubicBezTo>
                  <a:lnTo>
                    <a:pt x="78655" y="172876"/>
                  </a:lnTo>
                  <a:lnTo>
                    <a:pt x="0" y="232809"/>
                  </a:lnTo>
                  <a:lnTo>
                    <a:pt x="542615" y="234918"/>
                  </a:lnTo>
                  <a:cubicBezTo>
                    <a:pt x="542724" y="234918"/>
                    <a:pt x="646162" y="235217"/>
                    <a:pt x="646162" y="235217"/>
                  </a:cubicBezTo>
                  <a:lnTo>
                    <a:pt x="563507" y="174078"/>
                  </a:lnTo>
                  <a:lnTo>
                    <a:pt x="337674" y="6628"/>
                  </a:lnTo>
                  <a:cubicBezTo>
                    <a:pt x="331448" y="2017"/>
                    <a:pt x="323878" y="-52"/>
                    <a:pt x="316474" y="1"/>
                  </a:cubicBezTo>
                  <a:close/>
                </a:path>
              </a:pathLst>
            </a:custGeom>
            <a:solidFill>
              <a:schemeClr val="accent6"/>
            </a:solidFill>
            <a:ln>
              <a:noFill/>
            </a:ln>
            <a:effectLst>
              <a:outerShdw blurRad="38100" rotWithShape="0" dir="162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4" name="Google Shape;2194;p16"/>
            <p:cNvSpPr/>
            <p:nvPr/>
          </p:nvSpPr>
          <p:spPr>
            <a:xfrm>
              <a:off x="2106543" y="1044512"/>
              <a:ext cx="392732" cy="137637"/>
            </a:xfrm>
            <a:custGeom>
              <a:rect b="b" l="l" r="r" t="t"/>
              <a:pathLst>
                <a:path extrusionOk="0" h="137637" w="392732">
                  <a:moveTo>
                    <a:pt x="193355" y="1"/>
                  </a:moveTo>
                  <a:cubicBezTo>
                    <a:pt x="185898" y="58"/>
                    <a:pt x="178474" y="2228"/>
                    <a:pt x="172272" y="6927"/>
                  </a:cubicBezTo>
                  <a:lnTo>
                    <a:pt x="0" y="137637"/>
                  </a:lnTo>
                  <a:lnTo>
                    <a:pt x="392733" y="137637"/>
                  </a:lnTo>
                  <a:lnTo>
                    <a:pt x="214737" y="6628"/>
                  </a:lnTo>
                  <a:cubicBezTo>
                    <a:pt x="208466" y="2017"/>
                    <a:pt x="200819" y="-52"/>
                    <a:pt x="193355" y="1"/>
                  </a:cubicBezTo>
                  <a:close/>
                </a:path>
              </a:pathLst>
            </a:custGeom>
            <a:solidFill>
              <a:schemeClr val="accent6"/>
            </a:solidFill>
            <a:ln>
              <a:noFill/>
            </a:ln>
            <a:effectLst>
              <a:outerShdw blurRad="38100" rotWithShape="0" algn="bl" dir="189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195" name="Google Shape;2195;p16"/>
          <p:cNvGrpSpPr/>
          <p:nvPr/>
        </p:nvGrpSpPr>
        <p:grpSpPr>
          <a:xfrm>
            <a:off x="7288321" y="4761497"/>
            <a:ext cx="177770" cy="177765"/>
            <a:chOff x="2611906" y="2263504"/>
            <a:chExt cx="155788" cy="155784"/>
          </a:xfrm>
        </p:grpSpPr>
        <p:sp>
          <p:nvSpPr>
            <p:cNvPr id="2196" name="Google Shape;2196;p16"/>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lt2"/>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197" name="Google Shape;2197;p16"/>
            <p:cNvGrpSpPr/>
            <p:nvPr/>
          </p:nvGrpSpPr>
          <p:grpSpPr>
            <a:xfrm>
              <a:off x="2611951" y="2265537"/>
              <a:ext cx="155743" cy="153751"/>
              <a:chOff x="2611951" y="2265537"/>
              <a:chExt cx="155743" cy="153751"/>
            </a:xfrm>
          </p:grpSpPr>
          <p:sp>
            <p:nvSpPr>
              <p:cNvPr id="2198" name="Google Shape;2198;p16"/>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9" name="Google Shape;2199;p16"/>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00" name="Google Shape;2200;p16"/>
            <p:cNvGrpSpPr/>
            <p:nvPr/>
          </p:nvGrpSpPr>
          <p:grpSpPr>
            <a:xfrm>
              <a:off x="2613008" y="2263792"/>
              <a:ext cx="133689" cy="128228"/>
              <a:chOff x="2613008" y="2263792"/>
              <a:chExt cx="133689" cy="128228"/>
            </a:xfrm>
          </p:grpSpPr>
          <p:sp>
            <p:nvSpPr>
              <p:cNvPr id="2201" name="Google Shape;2201;p16"/>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2" name="Google Shape;2202;p16"/>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203" name="Google Shape;2203;p16"/>
          <p:cNvSpPr/>
          <p:nvPr/>
        </p:nvSpPr>
        <p:spPr>
          <a:xfrm>
            <a:off x="3293225" y="4992062"/>
            <a:ext cx="2793945" cy="1435178"/>
          </a:xfrm>
          <a:custGeom>
            <a:rect b="b" l="l" r="r" t="t"/>
            <a:pathLst>
              <a:path extrusionOk="0" h="588791" w="1146234">
                <a:moveTo>
                  <a:pt x="0" y="0"/>
                </a:moveTo>
                <a:lnTo>
                  <a:pt x="0" y="588791"/>
                </a:lnTo>
                <a:lnTo>
                  <a:pt x="1146235" y="588791"/>
                </a:lnTo>
                <a:lnTo>
                  <a:pt x="1146235" y="0"/>
                </a:lnTo>
                <a:lnTo>
                  <a:pt x="0" y="0"/>
                </a:lnTo>
                <a:close/>
                <a:moveTo>
                  <a:pt x="24086" y="32582"/>
                </a:moveTo>
                <a:lnTo>
                  <a:pt x="33199" y="32582"/>
                </a:lnTo>
                <a:cubicBezTo>
                  <a:pt x="37615" y="32582"/>
                  <a:pt x="41226" y="36194"/>
                  <a:pt x="41230" y="40612"/>
                </a:cubicBezTo>
                <a:lnTo>
                  <a:pt x="41230" y="68252"/>
                </a:lnTo>
                <a:cubicBezTo>
                  <a:pt x="41230" y="72670"/>
                  <a:pt x="37615" y="76282"/>
                  <a:pt x="33199" y="76282"/>
                </a:cubicBezTo>
                <a:lnTo>
                  <a:pt x="24086" y="76282"/>
                </a:lnTo>
                <a:cubicBezTo>
                  <a:pt x="19670" y="76282"/>
                  <a:pt x="16213" y="72670"/>
                  <a:pt x="16213" y="68252"/>
                </a:cubicBezTo>
                <a:lnTo>
                  <a:pt x="16213" y="40612"/>
                </a:lnTo>
                <a:cubicBezTo>
                  <a:pt x="16213" y="36194"/>
                  <a:pt x="19670" y="32583"/>
                  <a:pt x="24086" y="32582"/>
                </a:cubicBezTo>
                <a:close/>
                <a:moveTo>
                  <a:pt x="75817" y="32582"/>
                </a:moveTo>
                <a:lnTo>
                  <a:pt x="84930" y="32582"/>
                </a:lnTo>
                <a:cubicBezTo>
                  <a:pt x="89346" y="32582"/>
                  <a:pt x="92803" y="36194"/>
                  <a:pt x="92803" y="40612"/>
                </a:cubicBezTo>
                <a:lnTo>
                  <a:pt x="92803" y="68252"/>
                </a:lnTo>
                <a:cubicBezTo>
                  <a:pt x="92803" y="72670"/>
                  <a:pt x="89346" y="76281"/>
                  <a:pt x="84930" y="76282"/>
                </a:cubicBezTo>
                <a:lnTo>
                  <a:pt x="75817" y="76282"/>
                </a:lnTo>
                <a:cubicBezTo>
                  <a:pt x="71401" y="76282"/>
                  <a:pt x="67786" y="72670"/>
                  <a:pt x="67786" y="68252"/>
                </a:cubicBezTo>
                <a:lnTo>
                  <a:pt x="67786" y="40612"/>
                </a:lnTo>
                <a:cubicBezTo>
                  <a:pt x="67786" y="36194"/>
                  <a:pt x="71401" y="32583"/>
                  <a:pt x="75817" y="32582"/>
                </a:cubicBezTo>
                <a:close/>
                <a:moveTo>
                  <a:pt x="127548" y="32582"/>
                </a:moveTo>
                <a:lnTo>
                  <a:pt x="136503" y="32582"/>
                </a:lnTo>
                <a:cubicBezTo>
                  <a:pt x="140919" y="32582"/>
                  <a:pt x="144534" y="36194"/>
                  <a:pt x="144534" y="40612"/>
                </a:cubicBezTo>
                <a:lnTo>
                  <a:pt x="144534" y="68252"/>
                </a:lnTo>
                <a:cubicBezTo>
                  <a:pt x="144534" y="72670"/>
                  <a:pt x="140919" y="76280"/>
                  <a:pt x="136503" y="76282"/>
                </a:cubicBezTo>
                <a:lnTo>
                  <a:pt x="127548" y="76282"/>
                </a:lnTo>
                <a:cubicBezTo>
                  <a:pt x="123128" y="76282"/>
                  <a:pt x="119517" y="72670"/>
                  <a:pt x="119517" y="68252"/>
                </a:cubicBezTo>
                <a:lnTo>
                  <a:pt x="119517" y="40612"/>
                </a:lnTo>
                <a:cubicBezTo>
                  <a:pt x="119517" y="36194"/>
                  <a:pt x="123128" y="32584"/>
                  <a:pt x="127548" y="32582"/>
                </a:cubicBezTo>
                <a:close/>
                <a:moveTo>
                  <a:pt x="179121" y="32582"/>
                </a:moveTo>
                <a:lnTo>
                  <a:pt x="188234" y="32582"/>
                </a:lnTo>
                <a:cubicBezTo>
                  <a:pt x="192650" y="32582"/>
                  <a:pt x="196261" y="36194"/>
                  <a:pt x="196261" y="40612"/>
                </a:cubicBezTo>
                <a:lnTo>
                  <a:pt x="196261" y="68252"/>
                </a:lnTo>
                <a:cubicBezTo>
                  <a:pt x="196261" y="72670"/>
                  <a:pt x="192650" y="76280"/>
                  <a:pt x="188234" y="76282"/>
                </a:cubicBezTo>
                <a:lnTo>
                  <a:pt x="179121" y="76282"/>
                </a:lnTo>
                <a:cubicBezTo>
                  <a:pt x="174705" y="76282"/>
                  <a:pt x="171094" y="72670"/>
                  <a:pt x="171094" y="68252"/>
                </a:cubicBezTo>
                <a:lnTo>
                  <a:pt x="171094" y="40612"/>
                </a:lnTo>
                <a:cubicBezTo>
                  <a:pt x="171094" y="36194"/>
                  <a:pt x="174705" y="32584"/>
                  <a:pt x="179121" y="32582"/>
                </a:cubicBezTo>
                <a:close/>
                <a:moveTo>
                  <a:pt x="230852" y="32582"/>
                </a:moveTo>
                <a:lnTo>
                  <a:pt x="239807" y="32582"/>
                </a:lnTo>
                <a:cubicBezTo>
                  <a:pt x="244227" y="32582"/>
                  <a:pt x="247834" y="36194"/>
                  <a:pt x="247838" y="40612"/>
                </a:cubicBezTo>
                <a:lnTo>
                  <a:pt x="247838" y="68252"/>
                </a:lnTo>
                <a:cubicBezTo>
                  <a:pt x="247838" y="72670"/>
                  <a:pt x="244227" y="76279"/>
                  <a:pt x="239807" y="76282"/>
                </a:cubicBezTo>
                <a:lnTo>
                  <a:pt x="230852" y="76282"/>
                </a:lnTo>
                <a:cubicBezTo>
                  <a:pt x="226436" y="76282"/>
                  <a:pt x="222821" y="72670"/>
                  <a:pt x="222821" y="68252"/>
                </a:cubicBezTo>
                <a:lnTo>
                  <a:pt x="222821" y="40612"/>
                </a:lnTo>
                <a:cubicBezTo>
                  <a:pt x="222821" y="36194"/>
                  <a:pt x="226436" y="32585"/>
                  <a:pt x="230852" y="32582"/>
                </a:cubicBezTo>
                <a:close/>
                <a:moveTo>
                  <a:pt x="282425" y="32582"/>
                </a:moveTo>
                <a:lnTo>
                  <a:pt x="291538" y="32582"/>
                </a:lnTo>
                <a:cubicBezTo>
                  <a:pt x="295954" y="32582"/>
                  <a:pt x="299565" y="36194"/>
                  <a:pt x="299565" y="40612"/>
                </a:cubicBezTo>
                <a:lnTo>
                  <a:pt x="299565" y="68252"/>
                </a:lnTo>
                <a:cubicBezTo>
                  <a:pt x="299565" y="72670"/>
                  <a:pt x="295954" y="76279"/>
                  <a:pt x="291538" y="76282"/>
                </a:cubicBezTo>
                <a:lnTo>
                  <a:pt x="282425" y="76282"/>
                </a:lnTo>
                <a:cubicBezTo>
                  <a:pt x="278009" y="76282"/>
                  <a:pt x="274402" y="72670"/>
                  <a:pt x="274398" y="68252"/>
                </a:cubicBezTo>
                <a:lnTo>
                  <a:pt x="274398" y="40612"/>
                </a:lnTo>
                <a:cubicBezTo>
                  <a:pt x="274398" y="36194"/>
                  <a:pt x="278009" y="32585"/>
                  <a:pt x="282425" y="32582"/>
                </a:cubicBezTo>
                <a:close/>
                <a:moveTo>
                  <a:pt x="334157" y="32582"/>
                </a:moveTo>
                <a:lnTo>
                  <a:pt x="343111" y="32582"/>
                </a:lnTo>
                <a:cubicBezTo>
                  <a:pt x="347531" y="32582"/>
                  <a:pt x="351138" y="36194"/>
                  <a:pt x="351142" y="40612"/>
                </a:cubicBezTo>
                <a:lnTo>
                  <a:pt x="351142" y="68252"/>
                </a:lnTo>
                <a:cubicBezTo>
                  <a:pt x="351142" y="72670"/>
                  <a:pt x="347531" y="76278"/>
                  <a:pt x="343111" y="76282"/>
                </a:cubicBezTo>
                <a:lnTo>
                  <a:pt x="334157" y="76282"/>
                </a:lnTo>
                <a:cubicBezTo>
                  <a:pt x="329740" y="76282"/>
                  <a:pt x="326129" y="72670"/>
                  <a:pt x="326125" y="68252"/>
                </a:cubicBezTo>
                <a:lnTo>
                  <a:pt x="326125" y="40612"/>
                </a:lnTo>
                <a:cubicBezTo>
                  <a:pt x="326125" y="36194"/>
                  <a:pt x="329740" y="32586"/>
                  <a:pt x="334157" y="32582"/>
                </a:cubicBezTo>
                <a:close/>
                <a:moveTo>
                  <a:pt x="385730" y="32582"/>
                </a:moveTo>
                <a:lnTo>
                  <a:pt x="394842" y="32582"/>
                </a:lnTo>
                <a:cubicBezTo>
                  <a:pt x="399258" y="32582"/>
                  <a:pt x="402865" y="36194"/>
                  <a:pt x="402873" y="40612"/>
                </a:cubicBezTo>
                <a:lnTo>
                  <a:pt x="402873" y="68252"/>
                </a:lnTo>
                <a:cubicBezTo>
                  <a:pt x="402873" y="72670"/>
                  <a:pt x="399258" y="76278"/>
                  <a:pt x="394842" y="76282"/>
                </a:cubicBezTo>
                <a:lnTo>
                  <a:pt x="385730" y="76282"/>
                </a:lnTo>
                <a:cubicBezTo>
                  <a:pt x="381313" y="76282"/>
                  <a:pt x="377702" y="72670"/>
                  <a:pt x="377702" y="68252"/>
                </a:cubicBezTo>
                <a:lnTo>
                  <a:pt x="377702" y="40612"/>
                </a:lnTo>
                <a:cubicBezTo>
                  <a:pt x="377702" y="36194"/>
                  <a:pt x="381313" y="32587"/>
                  <a:pt x="385730" y="32582"/>
                </a:cubicBezTo>
                <a:close/>
                <a:moveTo>
                  <a:pt x="437461" y="32582"/>
                </a:moveTo>
                <a:lnTo>
                  <a:pt x="446419" y="32582"/>
                </a:lnTo>
                <a:cubicBezTo>
                  <a:pt x="450836" y="32582"/>
                  <a:pt x="454447" y="36194"/>
                  <a:pt x="454447" y="40612"/>
                </a:cubicBezTo>
                <a:lnTo>
                  <a:pt x="454447" y="68252"/>
                </a:lnTo>
                <a:cubicBezTo>
                  <a:pt x="454447" y="72670"/>
                  <a:pt x="450836" y="76277"/>
                  <a:pt x="446419" y="76282"/>
                </a:cubicBezTo>
                <a:lnTo>
                  <a:pt x="437461" y="76282"/>
                </a:lnTo>
                <a:cubicBezTo>
                  <a:pt x="433044" y="76282"/>
                  <a:pt x="429437" y="72670"/>
                  <a:pt x="429433" y="68252"/>
                </a:cubicBezTo>
                <a:lnTo>
                  <a:pt x="429433" y="40612"/>
                </a:lnTo>
                <a:cubicBezTo>
                  <a:pt x="429433" y="36194"/>
                  <a:pt x="433044" y="32587"/>
                  <a:pt x="437461" y="32582"/>
                </a:cubicBezTo>
                <a:close/>
                <a:moveTo>
                  <a:pt x="489038" y="32582"/>
                </a:moveTo>
                <a:lnTo>
                  <a:pt x="498146" y="32582"/>
                </a:lnTo>
                <a:cubicBezTo>
                  <a:pt x="502567" y="32582"/>
                  <a:pt x="506177" y="36194"/>
                  <a:pt x="506177" y="40612"/>
                </a:cubicBezTo>
                <a:lnTo>
                  <a:pt x="506177" y="68252"/>
                </a:lnTo>
                <a:cubicBezTo>
                  <a:pt x="506177" y="72670"/>
                  <a:pt x="502562" y="76276"/>
                  <a:pt x="498146" y="76282"/>
                </a:cubicBezTo>
                <a:lnTo>
                  <a:pt x="489038" y="76282"/>
                </a:lnTo>
                <a:cubicBezTo>
                  <a:pt x="484617" y="76282"/>
                  <a:pt x="481168" y="72670"/>
                  <a:pt x="481160" y="68252"/>
                </a:cubicBezTo>
                <a:lnTo>
                  <a:pt x="481160" y="40612"/>
                </a:lnTo>
                <a:cubicBezTo>
                  <a:pt x="481160" y="36194"/>
                  <a:pt x="484617" y="32588"/>
                  <a:pt x="489038" y="32582"/>
                </a:cubicBezTo>
                <a:close/>
                <a:moveTo>
                  <a:pt x="540765" y="32582"/>
                </a:moveTo>
                <a:lnTo>
                  <a:pt x="549877" y="32582"/>
                </a:lnTo>
                <a:cubicBezTo>
                  <a:pt x="554293" y="32582"/>
                  <a:pt x="557747" y="36194"/>
                  <a:pt x="557751" y="40612"/>
                </a:cubicBezTo>
                <a:lnTo>
                  <a:pt x="557751" y="68252"/>
                </a:lnTo>
                <a:cubicBezTo>
                  <a:pt x="557751" y="72670"/>
                  <a:pt x="554293" y="76276"/>
                  <a:pt x="549877" y="76282"/>
                </a:cubicBezTo>
                <a:lnTo>
                  <a:pt x="540765" y="76282"/>
                </a:lnTo>
                <a:cubicBezTo>
                  <a:pt x="536348" y="76282"/>
                  <a:pt x="532737" y="72670"/>
                  <a:pt x="532737" y="68252"/>
                </a:cubicBezTo>
                <a:lnTo>
                  <a:pt x="532737" y="40612"/>
                </a:lnTo>
                <a:cubicBezTo>
                  <a:pt x="532737" y="36194"/>
                  <a:pt x="536348" y="32588"/>
                  <a:pt x="540765" y="32582"/>
                </a:cubicBezTo>
                <a:close/>
                <a:moveTo>
                  <a:pt x="592342" y="32582"/>
                </a:moveTo>
                <a:lnTo>
                  <a:pt x="601450" y="32582"/>
                </a:lnTo>
                <a:cubicBezTo>
                  <a:pt x="605871" y="32582"/>
                  <a:pt x="609482" y="36194"/>
                  <a:pt x="609482" y="40612"/>
                </a:cubicBezTo>
                <a:lnTo>
                  <a:pt x="609482" y="68252"/>
                </a:lnTo>
                <a:cubicBezTo>
                  <a:pt x="609482" y="72670"/>
                  <a:pt x="605871" y="76275"/>
                  <a:pt x="601450" y="76282"/>
                </a:cubicBezTo>
                <a:lnTo>
                  <a:pt x="592342" y="76282"/>
                </a:lnTo>
                <a:cubicBezTo>
                  <a:pt x="587925" y="76282"/>
                  <a:pt x="584472" y="72670"/>
                  <a:pt x="584464" y="68252"/>
                </a:cubicBezTo>
                <a:lnTo>
                  <a:pt x="584464" y="40612"/>
                </a:lnTo>
                <a:cubicBezTo>
                  <a:pt x="584464" y="36194"/>
                  <a:pt x="587925" y="32589"/>
                  <a:pt x="592342" y="32582"/>
                </a:cubicBezTo>
                <a:close/>
                <a:moveTo>
                  <a:pt x="644069" y="32582"/>
                </a:moveTo>
                <a:lnTo>
                  <a:pt x="653181" y="32582"/>
                </a:lnTo>
                <a:cubicBezTo>
                  <a:pt x="657598" y="32582"/>
                  <a:pt x="661055" y="36194"/>
                  <a:pt x="661055" y="40612"/>
                </a:cubicBezTo>
                <a:lnTo>
                  <a:pt x="661055" y="68252"/>
                </a:lnTo>
                <a:cubicBezTo>
                  <a:pt x="661055" y="72670"/>
                  <a:pt x="657598" y="76274"/>
                  <a:pt x="653181" y="76282"/>
                </a:cubicBezTo>
                <a:lnTo>
                  <a:pt x="644069" y="76282"/>
                </a:lnTo>
                <a:cubicBezTo>
                  <a:pt x="639652" y="76282"/>
                  <a:pt x="636050" y="72670"/>
                  <a:pt x="636041" y="68252"/>
                </a:cubicBezTo>
                <a:lnTo>
                  <a:pt x="636041" y="40612"/>
                </a:lnTo>
                <a:cubicBezTo>
                  <a:pt x="636041" y="36194"/>
                  <a:pt x="639652" y="32589"/>
                  <a:pt x="644069" y="32582"/>
                </a:cubicBezTo>
                <a:close/>
                <a:moveTo>
                  <a:pt x="695646" y="32582"/>
                </a:moveTo>
                <a:lnTo>
                  <a:pt x="704758" y="32582"/>
                </a:lnTo>
                <a:cubicBezTo>
                  <a:pt x="709175" y="32582"/>
                  <a:pt x="712778" y="36194"/>
                  <a:pt x="712786" y="40612"/>
                </a:cubicBezTo>
                <a:lnTo>
                  <a:pt x="712786" y="68252"/>
                </a:lnTo>
                <a:cubicBezTo>
                  <a:pt x="712786" y="72670"/>
                  <a:pt x="709175" y="76274"/>
                  <a:pt x="704758" y="76282"/>
                </a:cubicBezTo>
                <a:lnTo>
                  <a:pt x="695646" y="76282"/>
                </a:lnTo>
                <a:cubicBezTo>
                  <a:pt x="691229" y="76282"/>
                  <a:pt x="687772" y="72670"/>
                  <a:pt x="687772" y="68252"/>
                </a:cubicBezTo>
                <a:lnTo>
                  <a:pt x="687772" y="40612"/>
                </a:lnTo>
                <a:cubicBezTo>
                  <a:pt x="687772" y="36194"/>
                  <a:pt x="691229" y="32590"/>
                  <a:pt x="695646" y="32582"/>
                </a:cubicBezTo>
                <a:close/>
                <a:moveTo>
                  <a:pt x="747377" y="32582"/>
                </a:moveTo>
                <a:lnTo>
                  <a:pt x="756485" y="32582"/>
                </a:lnTo>
                <a:cubicBezTo>
                  <a:pt x="760902" y="32582"/>
                  <a:pt x="764363" y="36194"/>
                  <a:pt x="764363" y="40612"/>
                </a:cubicBezTo>
                <a:lnTo>
                  <a:pt x="764363" y="68252"/>
                </a:lnTo>
                <a:cubicBezTo>
                  <a:pt x="764363" y="72670"/>
                  <a:pt x="760902" y="76273"/>
                  <a:pt x="756485" y="76282"/>
                </a:cubicBezTo>
                <a:lnTo>
                  <a:pt x="747377" y="76282"/>
                </a:lnTo>
                <a:cubicBezTo>
                  <a:pt x="742956" y="76282"/>
                  <a:pt x="739345" y="72670"/>
                  <a:pt x="739345" y="68252"/>
                </a:cubicBezTo>
                <a:lnTo>
                  <a:pt x="739345" y="40612"/>
                </a:lnTo>
                <a:cubicBezTo>
                  <a:pt x="739345" y="36194"/>
                  <a:pt x="742956" y="32591"/>
                  <a:pt x="747377" y="32582"/>
                </a:cubicBezTo>
                <a:close/>
                <a:moveTo>
                  <a:pt x="799104" y="32582"/>
                </a:moveTo>
                <a:lnTo>
                  <a:pt x="808063" y="32582"/>
                </a:lnTo>
                <a:cubicBezTo>
                  <a:pt x="812479" y="32582"/>
                  <a:pt x="816090" y="36194"/>
                  <a:pt x="816090" y="40612"/>
                </a:cubicBezTo>
                <a:lnTo>
                  <a:pt x="816090" y="68252"/>
                </a:lnTo>
                <a:cubicBezTo>
                  <a:pt x="816090" y="72670"/>
                  <a:pt x="812479" y="76273"/>
                  <a:pt x="808063" y="76282"/>
                </a:cubicBezTo>
                <a:lnTo>
                  <a:pt x="799104" y="76282"/>
                </a:lnTo>
                <a:cubicBezTo>
                  <a:pt x="794687" y="76282"/>
                  <a:pt x="791085" y="72670"/>
                  <a:pt x="791076" y="68252"/>
                </a:cubicBezTo>
                <a:lnTo>
                  <a:pt x="791076" y="40612"/>
                </a:lnTo>
                <a:cubicBezTo>
                  <a:pt x="791076" y="36194"/>
                  <a:pt x="794687" y="32591"/>
                  <a:pt x="799104" y="32582"/>
                </a:cubicBezTo>
                <a:close/>
                <a:moveTo>
                  <a:pt x="850681" y="32582"/>
                </a:moveTo>
                <a:lnTo>
                  <a:pt x="859789" y="32582"/>
                </a:lnTo>
                <a:cubicBezTo>
                  <a:pt x="864210" y="32582"/>
                  <a:pt x="867809" y="36194"/>
                  <a:pt x="867821" y="40612"/>
                </a:cubicBezTo>
                <a:lnTo>
                  <a:pt x="867821" y="68252"/>
                </a:lnTo>
                <a:cubicBezTo>
                  <a:pt x="867821" y="72670"/>
                  <a:pt x="864210" y="76272"/>
                  <a:pt x="859789" y="76282"/>
                </a:cubicBezTo>
                <a:lnTo>
                  <a:pt x="850681" y="76282"/>
                </a:lnTo>
                <a:cubicBezTo>
                  <a:pt x="846261" y="76282"/>
                  <a:pt x="842650" y="72670"/>
                  <a:pt x="842650" y="68252"/>
                </a:cubicBezTo>
                <a:lnTo>
                  <a:pt x="842650" y="40612"/>
                </a:lnTo>
                <a:cubicBezTo>
                  <a:pt x="842650" y="36194"/>
                  <a:pt x="846264" y="32592"/>
                  <a:pt x="850681" y="32582"/>
                </a:cubicBezTo>
                <a:close/>
                <a:moveTo>
                  <a:pt x="902408" y="32582"/>
                </a:moveTo>
                <a:lnTo>
                  <a:pt x="911367" y="32582"/>
                </a:lnTo>
                <a:cubicBezTo>
                  <a:pt x="915783" y="32582"/>
                  <a:pt x="919394" y="36194"/>
                  <a:pt x="919394" y="40612"/>
                </a:cubicBezTo>
                <a:lnTo>
                  <a:pt x="919394" y="68252"/>
                </a:lnTo>
                <a:cubicBezTo>
                  <a:pt x="919394" y="72670"/>
                  <a:pt x="915783" y="76272"/>
                  <a:pt x="911367" y="76282"/>
                </a:cubicBezTo>
                <a:lnTo>
                  <a:pt x="902408" y="76282"/>
                </a:lnTo>
                <a:cubicBezTo>
                  <a:pt x="897991" y="76282"/>
                  <a:pt x="894381" y="72670"/>
                  <a:pt x="894381" y="68252"/>
                </a:cubicBezTo>
                <a:lnTo>
                  <a:pt x="894381" y="40612"/>
                </a:lnTo>
                <a:cubicBezTo>
                  <a:pt x="894381" y="36194"/>
                  <a:pt x="897991" y="32593"/>
                  <a:pt x="902408" y="32582"/>
                </a:cubicBezTo>
                <a:close/>
                <a:moveTo>
                  <a:pt x="953985" y="32582"/>
                </a:moveTo>
                <a:lnTo>
                  <a:pt x="963094" y="32582"/>
                </a:lnTo>
                <a:cubicBezTo>
                  <a:pt x="967514" y="32582"/>
                  <a:pt x="971125" y="36194"/>
                  <a:pt x="971125" y="40612"/>
                </a:cubicBezTo>
                <a:lnTo>
                  <a:pt x="971125" y="68252"/>
                </a:lnTo>
                <a:cubicBezTo>
                  <a:pt x="971125" y="72670"/>
                  <a:pt x="967514" y="76271"/>
                  <a:pt x="963094" y="76282"/>
                </a:cubicBezTo>
                <a:lnTo>
                  <a:pt x="953985" y="76282"/>
                </a:lnTo>
                <a:cubicBezTo>
                  <a:pt x="949569" y="76282"/>
                  <a:pt x="945966" y="72670"/>
                  <a:pt x="945954" y="68252"/>
                </a:cubicBezTo>
                <a:lnTo>
                  <a:pt x="945954" y="40612"/>
                </a:lnTo>
                <a:cubicBezTo>
                  <a:pt x="945954" y="36194"/>
                  <a:pt x="949569" y="32593"/>
                  <a:pt x="953985" y="32582"/>
                </a:cubicBezTo>
                <a:close/>
                <a:moveTo>
                  <a:pt x="1005716" y="32582"/>
                </a:moveTo>
                <a:lnTo>
                  <a:pt x="1014671" y="32582"/>
                </a:lnTo>
                <a:cubicBezTo>
                  <a:pt x="1019087" y="32582"/>
                  <a:pt x="1022690" y="36194"/>
                  <a:pt x="1022702" y="40612"/>
                </a:cubicBezTo>
                <a:lnTo>
                  <a:pt x="1022702" y="68252"/>
                </a:lnTo>
                <a:cubicBezTo>
                  <a:pt x="1022702" y="72670"/>
                  <a:pt x="1019087" y="76270"/>
                  <a:pt x="1014671" y="76282"/>
                </a:cubicBezTo>
                <a:lnTo>
                  <a:pt x="1005716" y="76282"/>
                </a:lnTo>
                <a:cubicBezTo>
                  <a:pt x="1001295" y="76282"/>
                  <a:pt x="997685" y="72670"/>
                  <a:pt x="997685" y="68252"/>
                </a:cubicBezTo>
                <a:lnTo>
                  <a:pt x="997685" y="40612"/>
                </a:lnTo>
                <a:cubicBezTo>
                  <a:pt x="997685" y="36194"/>
                  <a:pt x="1001295" y="32594"/>
                  <a:pt x="1005716" y="32582"/>
                </a:cubicBezTo>
                <a:close/>
                <a:moveTo>
                  <a:pt x="1057289" y="32582"/>
                </a:moveTo>
                <a:lnTo>
                  <a:pt x="1066402" y="32582"/>
                </a:lnTo>
                <a:cubicBezTo>
                  <a:pt x="1070818" y="32582"/>
                  <a:pt x="1074429" y="36194"/>
                  <a:pt x="1074429" y="40612"/>
                </a:cubicBezTo>
                <a:lnTo>
                  <a:pt x="1074429" y="68252"/>
                </a:lnTo>
                <a:cubicBezTo>
                  <a:pt x="1074429" y="72670"/>
                  <a:pt x="1070818" y="76270"/>
                  <a:pt x="1066402" y="76282"/>
                </a:cubicBezTo>
                <a:lnTo>
                  <a:pt x="1057289" y="76282"/>
                </a:lnTo>
                <a:cubicBezTo>
                  <a:pt x="1052873" y="76282"/>
                  <a:pt x="1049262" y="72670"/>
                  <a:pt x="1049262" y="68252"/>
                </a:cubicBezTo>
                <a:lnTo>
                  <a:pt x="1049262" y="40612"/>
                </a:lnTo>
                <a:cubicBezTo>
                  <a:pt x="1049262" y="36194"/>
                  <a:pt x="1052873" y="32594"/>
                  <a:pt x="1057289" y="32582"/>
                </a:cubicBezTo>
                <a:close/>
                <a:moveTo>
                  <a:pt x="1109020" y="32582"/>
                </a:moveTo>
                <a:lnTo>
                  <a:pt x="1117975" y="32582"/>
                </a:lnTo>
                <a:cubicBezTo>
                  <a:pt x="1122391" y="32582"/>
                  <a:pt x="1126006" y="36194"/>
                  <a:pt x="1126006" y="40612"/>
                </a:cubicBezTo>
                <a:lnTo>
                  <a:pt x="1126006" y="68252"/>
                </a:lnTo>
                <a:cubicBezTo>
                  <a:pt x="1126006" y="72670"/>
                  <a:pt x="1122391" y="76269"/>
                  <a:pt x="1117975" y="76282"/>
                </a:cubicBezTo>
                <a:lnTo>
                  <a:pt x="1109020" y="76282"/>
                </a:lnTo>
                <a:cubicBezTo>
                  <a:pt x="1104600" y="76282"/>
                  <a:pt x="1100989" y="72670"/>
                  <a:pt x="1100989" y="68252"/>
                </a:cubicBezTo>
                <a:lnTo>
                  <a:pt x="1100989" y="40612"/>
                </a:lnTo>
                <a:cubicBezTo>
                  <a:pt x="1100989" y="36194"/>
                  <a:pt x="1104600" y="32595"/>
                  <a:pt x="1109020" y="32582"/>
                </a:cubicBezTo>
                <a:close/>
                <a:moveTo>
                  <a:pt x="24086" y="510193"/>
                </a:moveTo>
                <a:lnTo>
                  <a:pt x="33199" y="510193"/>
                </a:lnTo>
                <a:cubicBezTo>
                  <a:pt x="37615" y="510193"/>
                  <a:pt x="41226" y="513804"/>
                  <a:pt x="41230" y="518224"/>
                </a:cubicBezTo>
                <a:lnTo>
                  <a:pt x="41230" y="545865"/>
                </a:lnTo>
                <a:cubicBezTo>
                  <a:pt x="41230" y="550281"/>
                  <a:pt x="37615" y="553892"/>
                  <a:pt x="33199" y="553892"/>
                </a:cubicBezTo>
                <a:lnTo>
                  <a:pt x="24086" y="553892"/>
                </a:lnTo>
                <a:cubicBezTo>
                  <a:pt x="19670" y="553892"/>
                  <a:pt x="16213" y="550281"/>
                  <a:pt x="16213" y="545865"/>
                </a:cubicBezTo>
                <a:lnTo>
                  <a:pt x="16213" y="518224"/>
                </a:lnTo>
                <a:cubicBezTo>
                  <a:pt x="16213" y="513804"/>
                  <a:pt x="19670" y="510193"/>
                  <a:pt x="24086" y="510193"/>
                </a:cubicBezTo>
                <a:close/>
                <a:moveTo>
                  <a:pt x="75817" y="510193"/>
                </a:moveTo>
                <a:lnTo>
                  <a:pt x="84930" y="510193"/>
                </a:lnTo>
                <a:cubicBezTo>
                  <a:pt x="89346" y="510193"/>
                  <a:pt x="92803" y="513804"/>
                  <a:pt x="92803" y="518224"/>
                </a:cubicBezTo>
                <a:lnTo>
                  <a:pt x="92803" y="545865"/>
                </a:lnTo>
                <a:cubicBezTo>
                  <a:pt x="92803" y="550281"/>
                  <a:pt x="89346" y="553892"/>
                  <a:pt x="84930" y="553892"/>
                </a:cubicBezTo>
                <a:lnTo>
                  <a:pt x="75817" y="553892"/>
                </a:lnTo>
                <a:cubicBezTo>
                  <a:pt x="71401" y="553892"/>
                  <a:pt x="67786" y="550281"/>
                  <a:pt x="67786" y="545865"/>
                </a:cubicBezTo>
                <a:lnTo>
                  <a:pt x="67786" y="518224"/>
                </a:lnTo>
                <a:cubicBezTo>
                  <a:pt x="67786" y="513804"/>
                  <a:pt x="71401" y="510193"/>
                  <a:pt x="75817" y="510193"/>
                </a:cubicBezTo>
                <a:close/>
                <a:moveTo>
                  <a:pt x="127548" y="510193"/>
                </a:moveTo>
                <a:lnTo>
                  <a:pt x="136503" y="510193"/>
                </a:lnTo>
                <a:cubicBezTo>
                  <a:pt x="140919" y="510193"/>
                  <a:pt x="144534" y="513804"/>
                  <a:pt x="144534" y="518224"/>
                </a:cubicBezTo>
                <a:lnTo>
                  <a:pt x="144534" y="545865"/>
                </a:lnTo>
                <a:cubicBezTo>
                  <a:pt x="144534" y="550281"/>
                  <a:pt x="140919" y="553892"/>
                  <a:pt x="136503" y="553892"/>
                </a:cubicBezTo>
                <a:lnTo>
                  <a:pt x="127548" y="553892"/>
                </a:lnTo>
                <a:cubicBezTo>
                  <a:pt x="123128" y="553892"/>
                  <a:pt x="119517" y="550281"/>
                  <a:pt x="119517" y="545865"/>
                </a:cubicBezTo>
                <a:lnTo>
                  <a:pt x="119517" y="518224"/>
                </a:lnTo>
                <a:cubicBezTo>
                  <a:pt x="119517" y="513804"/>
                  <a:pt x="123128" y="510193"/>
                  <a:pt x="127548" y="510193"/>
                </a:cubicBezTo>
                <a:close/>
                <a:moveTo>
                  <a:pt x="179121" y="510193"/>
                </a:moveTo>
                <a:lnTo>
                  <a:pt x="188234" y="510193"/>
                </a:lnTo>
                <a:cubicBezTo>
                  <a:pt x="192650" y="510193"/>
                  <a:pt x="196261" y="513804"/>
                  <a:pt x="196261" y="518224"/>
                </a:cubicBezTo>
                <a:lnTo>
                  <a:pt x="196261" y="545865"/>
                </a:lnTo>
                <a:cubicBezTo>
                  <a:pt x="196261" y="550281"/>
                  <a:pt x="192650" y="553892"/>
                  <a:pt x="188234" y="553892"/>
                </a:cubicBezTo>
                <a:lnTo>
                  <a:pt x="179121" y="553892"/>
                </a:lnTo>
                <a:cubicBezTo>
                  <a:pt x="174705" y="553892"/>
                  <a:pt x="171094" y="550281"/>
                  <a:pt x="171094" y="545865"/>
                </a:cubicBezTo>
                <a:lnTo>
                  <a:pt x="171094" y="518224"/>
                </a:lnTo>
                <a:cubicBezTo>
                  <a:pt x="171094" y="513804"/>
                  <a:pt x="174705" y="510193"/>
                  <a:pt x="179121" y="510193"/>
                </a:cubicBezTo>
                <a:close/>
                <a:moveTo>
                  <a:pt x="230852" y="510193"/>
                </a:moveTo>
                <a:lnTo>
                  <a:pt x="239807" y="510193"/>
                </a:lnTo>
                <a:cubicBezTo>
                  <a:pt x="244227" y="510193"/>
                  <a:pt x="247814" y="513804"/>
                  <a:pt x="247838" y="518224"/>
                </a:cubicBezTo>
                <a:lnTo>
                  <a:pt x="247838" y="545865"/>
                </a:lnTo>
                <a:cubicBezTo>
                  <a:pt x="247838" y="550281"/>
                  <a:pt x="244227" y="553892"/>
                  <a:pt x="239807" y="553892"/>
                </a:cubicBezTo>
                <a:lnTo>
                  <a:pt x="230852" y="553892"/>
                </a:lnTo>
                <a:cubicBezTo>
                  <a:pt x="226436" y="553892"/>
                  <a:pt x="222821" y="550281"/>
                  <a:pt x="222821" y="545865"/>
                </a:cubicBezTo>
                <a:lnTo>
                  <a:pt x="222821" y="518224"/>
                </a:lnTo>
                <a:cubicBezTo>
                  <a:pt x="222821" y="513804"/>
                  <a:pt x="226436" y="510193"/>
                  <a:pt x="230852" y="510193"/>
                </a:cubicBezTo>
                <a:close/>
                <a:moveTo>
                  <a:pt x="282425" y="510193"/>
                </a:moveTo>
                <a:lnTo>
                  <a:pt x="291538" y="510193"/>
                </a:lnTo>
                <a:cubicBezTo>
                  <a:pt x="295954" y="510193"/>
                  <a:pt x="299565" y="513804"/>
                  <a:pt x="299565" y="518224"/>
                </a:cubicBezTo>
                <a:lnTo>
                  <a:pt x="299565" y="545865"/>
                </a:lnTo>
                <a:cubicBezTo>
                  <a:pt x="299565" y="550281"/>
                  <a:pt x="295954" y="553892"/>
                  <a:pt x="291538" y="553892"/>
                </a:cubicBezTo>
                <a:lnTo>
                  <a:pt x="282425" y="553892"/>
                </a:lnTo>
                <a:cubicBezTo>
                  <a:pt x="278009" y="553892"/>
                  <a:pt x="274422" y="550281"/>
                  <a:pt x="274398" y="545865"/>
                </a:cubicBezTo>
                <a:lnTo>
                  <a:pt x="274398" y="518224"/>
                </a:lnTo>
                <a:cubicBezTo>
                  <a:pt x="274398" y="513804"/>
                  <a:pt x="278009" y="510193"/>
                  <a:pt x="282425" y="510193"/>
                </a:cubicBezTo>
                <a:close/>
                <a:moveTo>
                  <a:pt x="334157" y="510193"/>
                </a:moveTo>
                <a:lnTo>
                  <a:pt x="343111" y="510193"/>
                </a:lnTo>
                <a:cubicBezTo>
                  <a:pt x="347531" y="510193"/>
                  <a:pt x="351118" y="513804"/>
                  <a:pt x="351142" y="518224"/>
                </a:cubicBezTo>
                <a:lnTo>
                  <a:pt x="351142" y="545865"/>
                </a:lnTo>
                <a:cubicBezTo>
                  <a:pt x="351142" y="550281"/>
                  <a:pt x="347531" y="553892"/>
                  <a:pt x="343111" y="553892"/>
                </a:cubicBezTo>
                <a:lnTo>
                  <a:pt x="334157" y="553892"/>
                </a:lnTo>
                <a:cubicBezTo>
                  <a:pt x="329740" y="553892"/>
                  <a:pt x="326149" y="550281"/>
                  <a:pt x="326125" y="545865"/>
                </a:cubicBezTo>
                <a:lnTo>
                  <a:pt x="326125" y="518224"/>
                </a:lnTo>
                <a:cubicBezTo>
                  <a:pt x="326125" y="513804"/>
                  <a:pt x="329740" y="510193"/>
                  <a:pt x="334157" y="510193"/>
                </a:cubicBezTo>
                <a:close/>
                <a:moveTo>
                  <a:pt x="385730" y="510193"/>
                </a:moveTo>
                <a:lnTo>
                  <a:pt x="394842" y="510193"/>
                </a:lnTo>
                <a:cubicBezTo>
                  <a:pt x="399258" y="510193"/>
                  <a:pt x="402849" y="513804"/>
                  <a:pt x="402873" y="518224"/>
                </a:cubicBezTo>
                <a:lnTo>
                  <a:pt x="402873" y="545865"/>
                </a:lnTo>
                <a:cubicBezTo>
                  <a:pt x="402873" y="550281"/>
                  <a:pt x="399258" y="553892"/>
                  <a:pt x="394842" y="553892"/>
                </a:cubicBezTo>
                <a:lnTo>
                  <a:pt x="385730" y="553892"/>
                </a:lnTo>
                <a:cubicBezTo>
                  <a:pt x="381313" y="553892"/>
                  <a:pt x="377702" y="550281"/>
                  <a:pt x="377702" y="545865"/>
                </a:cubicBezTo>
                <a:lnTo>
                  <a:pt x="377702" y="518224"/>
                </a:lnTo>
                <a:cubicBezTo>
                  <a:pt x="377702" y="513804"/>
                  <a:pt x="381313" y="510193"/>
                  <a:pt x="385730" y="510193"/>
                </a:cubicBezTo>
                <a:close/>
                <a:moveTo>
                  <a:pt x="437461" y="510193"/>
                </a:moveTo>
                <a:lnTo>
                  <a:pt x="446419" y="510193"/>
                </a:lnTo>
                <a:cubicBezTo>
                  <a:pt x="450836" y="510193"/>
                  <a:pt x="454447" y="513804"/>
                  <a:pt x="454447" y="518224"/>
                </a:cubicBezTo>
                <a:lnTo>
                  <a:pt x="454447" y="545865"/>
                </a:lnTo>
                <a:cubicBezTo>
                  <a:pt x="454447" y="550281"/>
                  <a:pt x="450836" y="553892"/>
                  <a:pt x="446419" y="553892"/>
                </a:cubicBezTo>
                <a:lnTo>
                  <a:pt x="437461" y="553892"/>
                </a:lnTo>
                <a:cubicBezTo>
                  <a:pt x="433044" y="553892"/>
                  <a:pt x="429453" y="550281"/>
                  <a:pt x="429433" y="545865"/>
                </a:cubicBezTo>
                <a:lnTo>
                  <a:pt x="429433" y="518224"/>
                </a:lnTo>
                <a:cubicBezTo>
                  <a:pt x="429433" y="513804"/>
                  <a:pt x="433044" y="510193"/>
                  <a:pt x="437461" y="510193"/>
                </a:cubicBezTo>
                <a:close/>
                <a:moveTo>
                  <a:pt x="489038" y="510193"/>
                </a:moveTo>
                <a:lnTo>
                  <a:pt x="498146" y="510193"/>
                </a:lnTo>
                <a:cubicBezTo>
                  <a:pt x="502567" y="510193"/>
                  <a:pt x="506177" y="513804"/>
                  <a:pt x="506177" y="518224"/>
                </a:cubicBezTo>
                <a:lnTo>
                  <a:pt x="506177" y="545865"/>
                </a:lnTo>
                <a:cubicBezTo>
                  <a:pt x="506177" y="550281"/>
                  <a:pt x="502562" y="553892"/>
                  <a:pt x="498146" y="553892"/>
                </a:cubicBezTo>
                <a:lnTo>
                  <a:pt x="489038" y="553892"/>
                </a:lnTo>
                <a:cubicBezTo>
                  <a:pt x="484617" y="553892"/>
                  <a:pt x="481180" y="550281"/>
                  <a:pt x="481160" y="545865"/>
                </a:cubicBezTo>
                <a:lnTo>
                  <a:pt x="481160" y="518224"/>
                </a:lnTo>
                <a:cubicBezTo>
                  <a:pt x="481160" y="513804"/>
                  <a:pt x="484617" y="510193"/>
                  <a:pt x="489038" y="510193"/>
                </a:cubicBezTo>
                <a:close/>
                <a:moveTo>
                  <a:pt x="540765" y="510193"/>
                </a:moveTo>
                <a:lnTo>
                  <a:pt x="549877" y="510193"/>
                </a:lnTo>
                <a:cubicBezTo>
                  <a:pt x="554293" y="510193"/>
                  <a:pt x="557730" y="513804"/>
                  <a:pt x="557751" y="518224"/>
                </a:cubicBezTo>
                <a:lnTo>
                  <a:pt x="557751" y="545865"/>
                </a:lnTo>
                <a:cubicBezTo>
                  <a:pt x="557751" y="550281"/>
                  <a:pt x="554293" y="553892"/>
                  <a:pt x="549877" y="553892"/>
                </a:cubicBezTo>
                <a:lnTo>
                  <a:pt x="540765" y="553892"/>
                </a:lnTo>
                <a:cubicBezTo>
                  <a:pt x="536348" y="553892"/>
                  <a:pt x="532737" y="550281"/>
                  <a:pt x="532737" y="545865"/>
                </a:cubicBezTo>
                <a:lnTo>
                  <a:pt x="532737" y="518224"/>
                </a:lnTo>
                <a:cubicBezTo>
                  <a:pt x="532737" y="513804"/>
                  <a:pt x="536348" y="510193"/>
                  <a:pt x="540765" y="510193"/>
                </a:cubicBezTo>
                <a:close/>
                <a:moveTo>
                  <a:pt x="592342" y="510193"/>
                </a:moveTo>
                <a:lnTo>
                  <a:pt x="601450" y="510193"/>
                </a:lnTo>
                <a:cubicBezTo>
                  <a:pt x="605871" y="510193"/>
                  <a:pt x="609482" y="513804"/>
                  <a:pt x="609482" y="518224"/>
                </a:cubicBezTo>
                <a:lnTo>
                  <a:pt x="609482" y="545865"/>
                </a:lnTo>
                <a:cubicBezTo>
                  <a:pt x="609482" y="550281"/>
                  <a:pt x="605871" y="553892"/>
                  <a:pt x="601450" y="553892"/>
                </a:cubicBezTo>
                <a:lnTo>
                  <a:pt x="592342" y="553892"/>
                </a:lnTo>
                <a:cubicBezTo>
                  <a:pt x="587925" y="553892"/>
                  <a:pt x="584484" y="550281"/>
                  <a:pt x="584464" y="545865"/>
                </a:cubicBezTo>
                <a:lnTo>
                  <a:pt x="584464" y="518224"/>
                </a:lnTo>
                <a:cubicBezTo>
                  <a:pt x="584464" y="513804"/>
                  <a:pt x="587925" y="510193"/>
                  <a:pt x="592342" y="510193"/>
                </a:cubicBezTo>
                <a:close/>
                <a:moveTo>
                  <a:pt x="644069" y="510193"/>
                </a:moveTo>
                <a:lnTo>
                  <a:pt x="653181" y="510193"/>
                </a:lnTo>
                <a:cubicBezTo>
                  <a:pt x="657598" y="510193"/>
                  <a:pt x="661055" y="513804"/>
                  <a:pt x="661055" y="518224"/>
                </a:cubicBezTo>
                <a:lnTo>
                  <a:pt x="661055" y="545865"/>
                </a:lnTo>
                <a:cubicBezTo>
                  <a:pt x="661055" y="550281"/>
                  <a:pt x="657598" y="553892"/>
                  <a:pt x="653181" y="553892"/>
                </a:cubicBezTo>
                <a:lnTo>
                  <a:pt x="644069" y="553892"/>
                </a:lnTo>
                <a:cubicBezTo>
                  <a:pt x="639652" y="553892"/>
                  <a:pt x="636062" y="550281"/>
                  <a:pt x="636041" y="545865"/>
                </a:cubicBezTo>
                <a:lnTo>
                  <a:pt x="636041" y="518224"/>
                </a:lnTo>
                <a:cubicBezTo>
                  <a:pt x="636041" y="513804"/>
                  <a:pt x="639652" y="510193"/>
                  <a:pt x="644069" y="510193"/>
                </a:cubicBezTo>
                <a:close/>
                <a:moveTo>
                  <a:pt x="695646" y="510193"/>
                </a:moveTo>
                <a:lnTo>
                  <a:pt x="704758" y="510193"/>
                </a:lnTo>
                <a:cubicBezTo>
                  <a:pt x="709175" y="510193"/>
                  <a:pt x="712766" y="513804"/>
                  <a:pt x="712786" y="518224"/>
                </a:cubicBezTo>
                <a:lnTo>
                  <a:pt x="712786" y="545865"/>
                </a:lnTo>
                <a:cubicBezTo>
                  <a:pt x="712786" y="550281"/>
                  <a:pt x="709175" y="553892"/>
                  <a:pt x="704758" y="553892"/>
                </a:cubicBezTo>
                <a:lnTo>
                  <a:pt x="695646" y="553892"/>
                </a:lnTo>
                <a:cubicBezTo>
                  <a:pt x="691229" y="553892"/>
                  <a:pt x="687772" y="550281"/>
                  <a:pt x="687772" y="545865"/>
                </a:cubicBezTo>
                <a:lnTo>
                  <a:pt x="687772" y="518224"/>
                </a:lnTo>
                <a:cubicBezTo>
                  <a:pt x="687772" y="513804"/>
                  <a:pt x="691229" y="510193"/>
                  <a:pt x="695646" y="510193"/>
                </a:cubicBezTo>
                <a:close/>
                <a:moveTo>
                  <a:pt x="747377" y="510193"/>
                </a:moveTo>
                <a:lnTo>
                  <a:pt x="756485" y="510193"/>
                </a:lnTo>
                <a:cubicBezTo>
                  <a:pt x="760902" y="510193"/>
                  <a:pt x="764363" y="513804"/>
                  <a:pt x="764363" y="518224"/>
                </a:cubicBezTo>
                <a:lnTo>
                  <a:pt x="764363" y="545865"/>
                </a:lnTo>
                <a:cubicBezTo>
                  <a:pt x="764363" y="550281"/>
                  <a:pt x="760902" y="553892"/>
                  <a:pt x="756485" y="553892"/>
                </a:cubicBezTo>
                <a:lnTo>
                  <a:pt x="747377" y="553892"/>
                </a:lnTo>
                <a:cubicBezTo>
                  <a:pt x="742956" y="553892"/>
                  <a:pt x="739345" y="550281"/>
                  <a:pt x="739345" y="545865"/>
                </a:cubicBezTo>
                <a:lnTo>
                  <a:pt x="739345" y="518224"/>
                </a:lnTo>
                <a:cubicBezTo>
                  <a:pt x="739345" y="513804"/>
                  <a:pt x="742956" y="510193"/>
                  <a:pt x="747377" y="510193"/>
                </a:cubicBezTo>
                <a:close/>
                <a:moveTo>
                  <a:pt x="799104" y="510193"/>
                </a:moveTo>
                <a:lnTo>
                  <a:pt x="808063" y="510193"/>
                </a:lnTo>
                <a:cubicBezTo>
                  <a:pt x="812479" y="510193"/>
                  <a:pt x="816090" y="513804"/>
                  <a:pt x="816090" y="518224"/>
                </a:cubicBezTo>
                <a:lnTo>
                  <a:pt x="816090" y="545865"/>
                </a:lnTo>
                <a:cubicBezTo>
                  <a:pt x="816090" y="550281"/>
                  <a:pt x="812479" y="553892"/>
                  <a:pt x="808063" y="553892"/>
                </a:cubicBezTo>
                <a:lnTo>
                  <a:pt x="799104" y="553892"/>
                </a:lnTo>
                <a:cubicBezTo>
                  <a:pt x="794687" y="553892"/>
                  <a:pt x="791093" y="550281"/>
                  <a:pt x="791076" y="545865"/>
                </a:cubicBezTo>
                <a:lnTo>
                  <a:pt x="791076" y="518224"/>
                </a:lnTo>
                <a:cubicBezTo>
                  <a:pt x="791076" y="513804"/>
                  <a:pt x="794687" y="510193"/>
                  <a:pt x="799104" y="510193"/>
                </a:cubicBezTo>
                <a:close/>
                <a:moveTo>
                  <a:pt x="850681" y="510193"/>
                </a:moveTo>
                <a:lnTo>
                  <a:pt x="859789" y="510193"/>
                </a:lnTo>
                <a:cubicBezTo>
                  <a:pt x="864210" y="510193"/>
                  <a:pt x="867805" y="513804"/>
                  <a:pt x="867821" y="518224"/>
                </a:cubicBezTo>
                <a:lnTo>
                  <a:pt x="867821" y="545865"/>
                </a:lnTo>
                <a:cubicBezTo>
                  <a:pt x="867821" y="550281"/>
                  <a:pt x="864210" y="553892"/>
                  <a:pt x="859789" y="553892"/>
                </a:cubicBezTo>
                <a:lnTo>
                  <a:pt x="850681" y="553892"/>
                </a:lnTo>
                <a:cubicBezTo>
                  <a:pt x="846261" y="553892"/>
                  <a:pt x="842650" y="550281"/>
                  <a:pt x="842650" y="545865"/>
                </a:cubicBezTo>
                <a:lnTo>
                  <a:pt x="842650" y="518224"/>
                </a:lnTo>
                <a:cubicBezTo>
                  <a:pt x="842650" y="513804"/>
                  <a:pt x="846264" y="510193"/>
                  <a:pt x="850681" y="510193"/>
                </a:cubicBezTo>
                <a:close/>
                <a:moveTo>
                  <a:pt x="902408" y="510193"/>
                </a:moveTo>
                <a:lnTo>
                  <a:pt x="911367" y="510193"/>
                </a:lnTo>
                <a:cubicBezTo>
                  <a:pt x="915783" y="510193"/>
                  <a:pt x="919394" y="513804"/>
                  <a:pt x="919394" y="518224"/>
                </a:cubicBezTo>
                <a:lnTo>
                  <a:pt x="919394" y="545865"/>
                </a:lnTo>
                <a:cubicBezTo>
                  <a:pt x="919394" y="550281"/>
                  <a:pt x="915783" y="553892"/>
                  <a:pt x="911367" y="553892"/>
                </a:cubicBezTo>
                <a:lnTo>
                  <a:pt x="902408" y="553892"/>
                </a:lnTo>
                <a:cubicBezTo>
                  <a:pt x="897991" y="553892"/>
                  <a:pt x="894381" y="550281"/>
                  <a:pt x="894381" y="545865"/>
                </a:cubicBezTo>
                <a:lnTo>
                  <a:pt x="894381" y="518224"/>
                </a:lnTo>
                <a:cubicBezTo>
                  <a:pt x="894381" y="513804"/>
                  <a:pt x="897991" y="510193"/>
                  <a:pt x="902408" y="510193"/>
                </a:cubicBezTo>
                <a:close/>
                <a:moveTo>
                  <a:pt x="953985" y="510193"/>
                </a:moveTo>
                <a:lnTo>
                  <a:pt x="963094" y="510193"/>
                </a:lnTo>
                <a:cubicBezTo>
                  <a:pt x="967514" y="510193"/>
                  <a:pt x="971125" y="513804"/>
                  <a:pt x="971125" y="518224"/>
                </a:cubicBezTo>
                <a:lnTo>
                  <a:pt x="971125" y="545865"/>
                </a:lnTo>
                <a:cubicBezTo>
                  <a:pt x="971125" y="550281"/>
                  <a:pt x="967514" y="553892"/>
                  <a:pt x="963094" y="553892"/>
                </a:cubicBezTo>
                <a:lnTo>
                  <a:pt x="953985" y="553892"/>
                </a:lnTo>
                <a:cubicBezTo>
                  <a:pt x="949569" y="553892"/>
                  <a:pt x="945970" y="550281"/>
                  <a:pt x="945954" y="545865"/>
                </a:cubicBezTo>
                <a:lnTo>
                  <a:pt x="945954" y="518224"/>
                </a:lnTo>
                <a:cubicBezTo>
                  <a:pt x="945954" y="513804"/>
                  <a:pt x="949569" y="510193"/>
                  <a:pt x="953985" y="510193"/>
                </a:cubicBezTo>
                <a:close/>
                <a:moveTo>
                  <a:pt x="1005716" y="510193"/>
                </a:moveTo>
                <a:lnTo>
                  <a:pt x="1014671" y="510193"/>
                </a:lnTo>
                <a:cubicBezTo>
                  <a:pt x="1019087" y="510193"/>
                  <a:pt x="1022686" y="513804"/>
                  <a:pt x="1022702" y="518224"/>
                </a:cubicBezTo>
                <a:lnTo>
                  <a:pt x="1022702" y="545865"/>
                </a:lnTo>
                <a:cubicBezTo>
                  <a:pt x="1022702" y="550281"/>
                  <a:pt x="1019087" y="553892"/>
                  <a:pt x="1014671" y="553892"/>
                </a:cubicBezTo>
                <a:lnTo>
                  <a:pt x="1005716" y="553892"/>
                </a:lnTo>
                <a:cubicBezTo>
                  <a:pt x="1001295" y="553892"/>
                  <a:pt x="997685" y="550281"/>
                  <a:pt x="997685" y="545865"/>
                </a:cubicBezTo>
                <a:lnTo>
                  <a:pt x="997685" y="518224"/>
                </a:lnTo>
                <a:cubicBezTo>
                  <a:pt x="997685" y="513804"/>
                  <a:pt x="1001295" y="510193"/>
                  <a:pt x="1005716" y="510193"/>
                </a:cubicBezTo>
                <a:close/>
                <a:moveTo>
                  <a:pt x="1057289" y="510193"/>
                </a:moveTo>
                <a:lnTo>
                  <a:pt x="1066402" y="510193"/>
                </a:lnTo>
                <a:cubicBezTo>
                  <a:pt x="1070818" y="510193"/>
                  <a:pt x="1074429" y="513804"/>
                  <a:pt x="1074429" y="518224"/>
                </a:cubicBezTo>
                <a:lnTo>
                  <a:pt x="1074429" y="545865"/>
                </a:lnTo>
                <a:cubicBezTo>
                  <a:pt x="1074429" y="550281"/>
                  <a:pt x="1070818" y="553892"/>
                  <a:pt x="1066402" y="553892"/>
                </a:cubicBezTo>
                <a:lnTo>
                  <a:pt x="1057289" y="553892"/>
                </a:lnTo>
                <a:cubicBezTo>
                  <a:pt x="1052873" y="553892"/>
                  <a:pt x="1049262" y="550281"/>
                  <a:pt x="1049262" y="545865"/>
                </a:cubicBezTo>
                <a:lnTo>
                  <a:pt x="1049262" y="518224"/>
                </a:lnTo>
                <a:cubicBezTo>
                  <a:pt x="1049262" y="513804"/>
                  <a:pt x="1052873" y="510193"/>
                  <a:pt x="1057289" y="510193"/>
                </a:cubicBezTo>
                <a:close/>
                <a:moveTo>
                  <a:pt x="1109020" y="510193"/>
                </a:moveTo>
                <a:lnTo>
                  <a:pt x="1117975" y="510193"/>
                </a:lnTo>
                <a:cubicBezTo>
                  <a:pt x="1122391" y="510193"/>
                  <a:pt x="1126006" y="513804"/>
                  <a:pt x="1126006" y="518224"/>
                </a:cubicBezTo>
                <a:lnTo>
                  <a:pt x="1126006" y="545865"/>
                </a:lnTo>
                <a:cubicBezTo>
                  <a:pt x="1126006" y="550281"/>
                  <a:pt x="1122391" y="553892"/>
                  <a:pt x="1117975" y="553892"/>
                </a:cubicBezTo>
                <a:lnTo>
                  <a:pt x="1109020" y="553892"/>
                </a:lnTo>
                <a:cubicBezTo>
                  <a:pt x="1104600" y="553892"/>
                  <a:pt x="1100989" y="550281"/>
                  <a:pt x="1100989" y="545865"/>
                </a:cubicBezTo>
                <a:lnTo>
                  <a:pt x="1100989" y="518224"/>
                </a:lnTo>
                <a:cubicBezTo>
                  <a:pt x="1100989" y="513804"/>
                  <a:pt x="1104600" y="510193"/>
                  <a:pt x="1109020" y="510193"/>
                </a:cubicBez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4" name="Google Shape;2204;p16"/>
          <p:cNvSpPr/>
          <p:nvPr/>
        </p:nvSpPr>
        <p:spPr>
          <a:xfrm>
            <a:off x="4158317" y="4835388"/>
            <a:ext cx="1133264" cy="298979"/>
          </a:xfrm>
          <a:custGeom>
            <a:rect b="b" l="l" r="r" t="t"/>
            <a:pathLst>
              <a:path extrusionOk="0" h="122658" w="464929">
                <a:moveTo>
                  <a:pt x="9453" y="108"/>
                </a:moveTo>
                <a:cubicBezTo>
                  <a:pt x="9424" y="997"/>
                  <a:pt x="9198" y="2397"/>
                  <a:pt x="9266" y="3036"/>
                </a:cubicBezTo>
                <a:cubicBezTo>
                  <a:pt x="9574" y="5912"/>
                  <a:pt x="15338" y="6709"/>
                  <a:pt x="14845" y="9793"/>
                </a:cubicBezTo>
                <a:cubicBezTo>
                  <a:pt x="14375" y="12744"/>
                  <a:pt x="11217" y="12501"/>
                  <a:pt x="10570" y="14525"/>
                </a:cubicBezTo>
                <a:cubicBezTo>
                  <a:pt x="9104" y="19106"/>
                  <a:pt x="14391" y="18351"/>
                  <a:pt x="13918" y="21282"/>
                </a:cubicBezTo>
                <a:cubicBezTo>
                  <a:pt x="13432" y="24337"/>
                  <a:pt x="9161" y="25515"/>
                  <a:pt x="8343" y="28718"/>
                </a:cubicBezTo>
                <a:cubicBezTo>
                  <a:pt x="7202" y="33182"/>
                  <a:pt x="12764" y="30723"/>
                  <a:pt x="12250" y="34799"/>
                </a:cubicBezTo>
                <a:cubicBezTo>
                  <a:pt x="11809" y="38252"/>
                  <a:pt x="6663" y="36551"/>
                  <a:pt x="5740" y="40883"/>
                </a:cubicBezTo>
                <a:cubicBezTo>
                  <a:pt x="4595" y="46275"/>
                  <a:pt x="10946" y="46088"/>
                  <a:pt x="10950" y="51019"/>
                </a:cubicBezTo>
                <a:cubicBezTo>
                  <a:pt x="10950" y="55400"/>
                  <a:pt x="6805" y="57803"/>
                  <a:pt x="6303" y="62510"/>
                </a:cubicBezTo>
                <a:cubicBezTo>
                  <a:pt x="5874" y="66570"/>
                  <a:pt x="7825" y="71166"/>
                  <a:pt x="6307" y="75125"/>
                </a:cubicBezTo>
                <a:cubicBezTo>
                  <a:pt x="5178" y="78073"/>
                  <a:pt x="1304" y="77568"/>
                  <a:pt x="543" y="80533"/>
                </a:cubicBezTo>
                <a:cubicBezTo>
                  <a:pt x="-1720" y="89382"/>
                  <a:pt x="3720" y="84701"/>
                  <a:pt x="5380" y="87290"/>
                </a:cubicBezTo>
                <a:cubicBezTo>
                  <a:pt x="8922" y="92823"/>
                  <a:pt x="1085" y="95577"/>
                  <a:pt x="361" y="99231"/>
                </a:cubicBezTo>
                <a:lnTo>
                  <a:pt x="361" y="99907"/>
                </a:lnTo>
                <a:cubicBezTo>
                  <a:pt x="259" y="104622"/>
                  <a:pt x="4239" y="103302"/>
                  <a:pt x="5384" y="106889"/>
                </a:cubicBezTo>
                <a:cubicBezTo>
                  <a:pt x="5591" y="107535"/>
                  <a:pt x="5481" y="109721"/>
                  <a:pt x="5016" y="110268"/>
                </a:cubicBezTo>
                <a:cubicBezTo>
                  <a:pt x="3939" y="111528"/>
                  <a:pt x="1061" y="111258"/>
                  <a:pt x="551" y="113648"/>
                </a:cubicBezTo>
                <a:cubicBezTo>
                  <a:pt x="336" y="114655"/>
                  <a:pt x="2000" y="118590"/>
                  <a:pt x="3158" y="122659"/>
                </a:cubicBezTo>
                <a:lnTo>
                  <a:pt x="464907" y="122548"/>
                </a:lnTo>
                <a:cubicBezTo>
                  <a:pt x="465029" y="115325"/>
                  <a:pt x="464713" y="107936"/>
                  <a:pt x="462673" y="104752"/>
                </a:cubicBezTo>
                <a:cubicBezTo>
                  <a:pt x="461207" y="102460"/>
                  <a:pt x="451734" y="94856"/>
                  <a:pt x="454115" y="89886"/>
                </a:cubicBezTo>
                <a:cubicBezTo>
                  <a:pt x="455066" y="87904"/>
                  <a:pt x="459272" y="89728"/>
                  <a:pt x="460252" y="87181"/>
                </a:cubicBezTo>
                <a:cubicBezTo>
                  <a:pt x="462207" y="82083"/>
                  <a:pt x="451504" y="78243"/>
                  <a:pt x="452067" y="72991"/>
                </a:cubicBezTo>
                <a:cubicBezTo>
                  <a:pt x="452921" y="64966"/>
                  <a:pt x="456726" y="66262"/>
                  <a:pt x="458944" y="61050"/>
                </a:cubicBezTo>
                <a:cubicBezTo>
                  <a:pt x="461074" y="56055"/>
                  <a:pt x="455410" y="52144"/>
                  <a:pt x="455406" y="48886"/>
                </a:cubicBezTo>
                <a:cubicBezTo>
                  <a:pt x="455406" y="48744"/>
                  <a:pt x="457766" y="47488"/>
                  <a:pt x="458009" y="46857"/>
                </a:cubicBezTo>
                <a:cubicBezTo>
                  <a:pt x="458653" y="45177"/>
                  <a:pt x="459725" y="29230"/>
                  <a:pt x="459309" y="27934"/>
                </a:cubicBezTo>
                <a:cubicBezTo>
                  <a:pt x="458564" y="25611"/>
                  <a:pt x="453722" y="27282"/>
                  <a:pt x="453726" y="21177"/>
                </a:cubicBezTo>
                <a:cubicBezTo>
                  <a:pt x="453726" y="18031"/>
                  <a:pt x="456070" y="17861"/>
                  <a:pt x="457074" y="15770"/>
                </a:cubicBezTo>
                <a:cubicBezTo>
                  <a:pt x="457361" y="15166"/>
                  <a:pt x="458244" y="7303"/>
                  <a:pt x="459301" y="0"/>
                </a:cubicBezTo>
                <a:lnTo>
                  <a:pt x="9453" y="108"/>
                </a:lnTo>
                <a:close/>
              </a:path>
            </a:pathLst>
          </a:custGeom>
          <a:solidFill>
            <a:srgbClr val="BBA28E">
              <a:alpha val="23920"/>
            </a:srgbClr>
          </a:solidFill>
          <a:ln>
            <a:noFill/>
          </a:ln>
          <a:effectLst>
            <a:outerShdw blurRad="38100" rotWithShape="0" algn="tl" dir="27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5" name="Google Shape;2205;p16"/>
          <p:cNvSpPr/>
          <p:nvPr>
            <p:ph idx="3" type="pic"/>
          </p:nvPr>
        </p:nvSpPr>
        <p:spPr>
          <a:xfrm>
            <a:off x="3378513" y="5236851"/>
            <a:ext cx="1249200" cy="945600"/>
          </a:xfrm>
          <a:prstGeom prst="rect">
            <a:avLst/>
          </a:prstGeom>
          <a:noFill/>
          <a:ln>
            <a:noFill/>
          </a:ln>
        </p:spPr>
      </p:sp>
      <p:sp>
        <p:nvSpPr>
          <p:cNvPr id="2206" name="Google Shape;2206;p16"/>
          <p:cNvSpPr/>
          <p:nvPr>
            <p:ph idx="4" type="pic"/>
          </p:nvPr>
        </p:nvSpPr>
        <p:spPr>
          <a:xfrm>
            <a:off x="4752688" y="5236851"/>
            <a:ext cx="1249200" cy="945600"/>
          </a:xfrm>
          <a:prstGeom prst="rect">
            <a:avLst/>
          </a:prstGeom>
          <a:noFill/>
          <a:ln>
            <a:noFill/>
          </a:ln>
        </p:spPr>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spTree>
      <p:nvGrpSpPr>
        <p:cNvPr id="2207" name="Shape 2207"/>
        <p:cNvGrpSpPr/>
        <p:nvPr/>
      </p:nvGrpSpPr>
      <p:grpSpPr>
        <a:xfrm>
          <a:off x="0" y="0"/>
          <a:ext cx="0" cy="0"/>
          <a:chOff x="0" y="0"/>
          <a:chExt cx="0" cy="0"/>
        </a:xfrm>
      </p:grpSpPr>
      <p:sp>
        <p:nvSpPr>
          <p:cNvPr id="2208" name="Google Shape;2208;p17"/>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Z SlidesMania - Do not remove">
  <p:cSld name="BLANK_1">
    <p:spTree>
      <p:nvGrpSpPr>
        <p:cNvPr id="2209" name="Shape 2209"/>
        <p:cNvGrpSpPr/>
        <p:nvPr/>
      </p:nvGrpSpPr>
      <p:grpSpPr>
        <a:xfrm>
          <a:off x="0" y="0"/>
          <a:ext cx="0" cy="0"/>
          <a:chOff x="0" y="0"/>
          <a:chExt cx="0" cy="0"/>
        </a:xfrm>
      </p:grpSpPr>
      <p:sp>
        <p:nvSpPr>
          <p:cNvPr id="2210" name="Google Shape;2210;p1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grpSp>
        <p:nvGrpSpPr>
          <p:cNvPr id="2211" name="Google Shape;2211;p18"/>
          <p:cNvGrpSpPr/>
          <p:nvPr/>
        </p:nvGrpSpPr>
        <p:grpSpPr>
          <a:xfrm>
            <a:off x="0" y="0"/>
            <a:ext cx="12192000" cy="6858000"/>
            <a:chOff x="0" y="0"/>
            <a:chExt cx="12192000" cy="6858000"/>
          </a:xfrm>
        </p:grpSpPr>
        <p:sp>
          <p:nvSpPr>
            <p:cNvPr id="2212" name="Google Shape;2212;p18"/>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3" name="Google Shape;2213;p18"/>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2214" name="Google Shape;2214;p18"/>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2215" name="Google Shape;2215;p18">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2216" name="Google Shape;2216;p18">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2217" name="Google Shape;2217;p18">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2218" name="Google Shape;2218;p18">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2219" name="Google Shape;2219;p18"/>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2220" name="Google Shape;2220;p18"/>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6" Type="http://schemas.openxmlformats.org/officeDocument/2006/relationships/slideLayout" Target="../slideLayouts/slideLayout6.xml"/><Relationship Id="rId18" Type="http://schemas.openxmlformats.org/officeDocument/2006/relationships/theme" Target="../theme/theme2.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rmAutofit/>
          </a:bodyPr>
          <a:lstStyle>
            <a:lvl1pPr lvl="0">
              <a:spcBef>
                <a:spcPts val="0"/>
              </a:spcBef>
              <a:spcAft>
                <a:spcPts val="0"/>
              </a:spcAft>
              <a:buClr>
                <a:schemeClr val="dk1"/>
              </a:buClr>
              <a:buSzPts val="4500"/>
              <a:buFont typeface="WindSong Medium"/>
              <a:buNone/>
              <a:defRPr sz="4500">
                <a:solidFill>
                  <a:schemeClr val="dk1"/>
                </a:solidFill>
                <a:latin typeface="WindSong Medium"/>
                <a:ea typeface="WindSong Medium"/>
                <a:cs typeface="WindSong Medium"/>
                <a:sym typeface="WindSong Medium"/>
              </a:defRPr>
            </a:lvl1pPr>
            <a:lvl2pPr lvl="1">
              <a:spcBef>
                <a:spcPts val="0"/>
              </a:spcBef>
              <a:spcAft>
                <a:spcPts val="0"/>
              </a:spcAft>
              <a:buClr>
                <a:schemeClr val="dk1"/>
              </a:buClr>
              <a:buSzPts val="4500"/>
              <a:buFont typeface="WindSong Medium"/>
              <a:buNone/>
              <a:defRPr sz="4500">
                <a:solidFill>
                  <a:schemeClr val="dk1"/>
                </a:solidFill>
                <a:latin typeface="WindSong Medium"/>
                <a:ea typeface="WindSong Medium"/>
                <a:cs typeface="WindSong Medium"/>
                <a:sym typeface="WindSong Medium"/>
              </a:defRPr>
            </a:lvl2pPr>
            <a:lvl3pPr lvl="2">
              <a:spcBef>
                <a:spcPts val="0"/>
              </a:spcBef>
              <a:spcAft>
                <a:spcPts val="0"/>
              </a:spcAft>
              <a:buClr>
                <a:schemeClr val="dk1"/>
              </a:buClr>
              <a:buSzPts val="4500"/>
              <a:buFont typeface="WindSong Medium"/>
              <a:buNone/>
              <a:defRPr sz="4500">
                <a:solidFill>
                  <a:schemeClr val="dk1"/>
                </a:solidFill>
                <a:latin typeface="WindSong Medium"/>
                <a:ea typeface="WindSong Medium"/>
                <a:cs typeface="WindSong Medium"/>
                <a:sym typeface="WindSong Medium"/>
              </a:defRPr>
            </a:lvl3pPr>
            <a:lvl4pPr lvl="3">
              <a:spcBef>
                <a:spcPts val="0"/>
              </a:spcBef>
              <a:spcAft>
                <a:spcPts val="0"/>
              </a:spcAft>
              <a:buClr>
                <a:schemeClr val="dk1"/>
              </a:buClr>
              <a:buSzPts val="4500"/>
              <a:buFont typeface="WindSong Medium"/>
              <a:buNone/>
              <a:defRPr sz="4500">
                <a:solidFill>
                  <a:schemeClr val="dk1"/>
                </a:solidFill>
                <a:latin typeface="WindSong Medium"/>
                <a:ea typeface="WindSong Medium"/>
                <a:cs typeface="WindSong Medium"/>
                <a:sym typeface="WindSong Medium"/>
              </a:defRPr>
            </a:lvl4pPr>
            <a:lvl5pPr lvl="4">
              <a:spcBef>
                <a:spcPts val="0"/>
              </a:spcBef>
              <a:spcAft>
                <a:spcPts val="0"/>
              </a:spcAft>
              <a:buClr>
                <a:schemeClr val="dk1"/>
              </a:buClr>
              <a:buSzPts val="4500"/>
              <a:buFont typeface="WindSong Medium"/>
              <a:buNone/>
              <a:defRPr sz="4500">
                <a:solidFill>
                  <a:schemeClr val="dk1"/>
                </a:solidFill>
                <a:latin typeface="WindSong Medium"/>
                <a:ea typeface="WindSong Medium"/>
                <a:cs typeface="WindSong Medium"/>
                <a:sym typeface="WindSong Medium"/>
              </a:defRPr>
            </a:lvl5pPr>
            <a:lvl6pPr lvl="5">
              <a:spcBef>
                <a:spcPts val="0"/>
              </a:spcBef>
              <a:spcAft>
                <a:spcPts val="0"/>
              </a:spcAft>
              <a:buClr>
                <a:schemeClr val="dk1"/>
              </a:buClr>
              <a:buSzPts val="4500"/>
              <a:buFont typeface="WindSong Medium"/>
              <a:buNone/>
              <a:defRPr sz="4500">
                <a:solidFill>
                  <a:schemeClr val="dk1"/>
                </a:solidFill>
                <a:latin typeface="WindSong Medium"/>
                <a:ea typeface="WindSong Medium"/>
                <a:cs typeface="WindSong Medium"/>
                <a:sym typeface="WindSong Medium"/>
              </a:defRPr>
            </a:lvl6pPr>
            <a:lvl7pPr lvl="6">
              <a:spcBef>
                <a:spcPts val="0"/>
              </a:spcBef>
              <a:spcAft>
                <a:spcPts val="0"/>
              </a:spcAft>
              <a:buClr>
                <a:schemeClr val="dk1"/>
              </a:buClr>
              <a:buSzPts val="4500"/>
              <a:buFont typeface="WindSong Medium"/>
              <a:buNone/>
              <a:defRPr sz="4500">
                <a:solidFill>
                  <a:schemeClr val="dk1"/>
                </a:solidFill>
                <a:latin typeface="WindSong Medium"/>
                <a:ea typeface="WindSong Medium"/>
                <a:cs typeface="WindSong Medium"/>
                <a:sym typeface="WindSong Medium"/>
              </a:defRPr>
            </a:lvl7pPr>
            <a:lvl8pPr lvl="7">
              <a:spcBef>
                <a:spcPts val="0"/>
              </a:spcBef>
              <a:spcAft>
                <a:spcPts val="0"/>
              </a:spcAft>
              <a:buClr>
                <a:schemeClr val="dk1"/>
              </a:buClr>
              <a:buSzPts val="4500"/>
              <a:buFont typeface="WindSong Medium"/>
              <a:buNone/>
              <a:defRPr sz="4500">
                <a:solidFill>
                  <a:schemeClr val="dk1"/>
                </a:solidFill>
                <a:latin typeface="WindSong Medium"/>
                <a:ea typeface="WindSong Medium"/>
                <a:cs typeface="WindSong Medium"/>
                <a:sym typeface="WindSong Medium"/>
              </a:defRPr>
            </a:lvl8pPr>
            <a:lvl9pPr lvl="8">
              <a:spcBef>
                <a:spcPts val="0"/>
              </a:spcBef>
              <a:spcAft>
                <a:spcPts val="0"/>
              </a:spcAft>
              <a:buClr>
                <a:schemeClr val="dk1"/>
              </a:buClr>
              <a:buSzPts val="4500"/>
              <a:buFont typeface="WindSong Medium"/>
              <a:buNone/>
              <a:defRPr sz="4500">
                <a:solidFill>
                  <a:schemeClr val="dk1"/>
                </a:solidFill>
                <a:latin typeface="WindSong Medium"/>
                <a:ea typeface="WindSong Medium"/>
                <a:cs typeface="WindSong Medium"/>
                <a:sym typeface="WindSong Medium"/>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rmAutofit/>
          </a:bodyPr>
          <a:lstStyle>
            <a:lvl1pPr indent="-317500" lvl="0" marL="457200">
              <a:lnSpc>
                <a:spcPct val="115000"/>
              </a:lnSpc>
              <a:spcBef>
                <a:spcPts val="0"/>
              </a:spcBef>
              <a:spcAft>
                <a:spcPts val="0"/>
              </a:spcAft>
              <a:buClr>
                <a:schemeClr val="dk2"/>
              </a:buClr>
              <a:buSzPts val="1400"/>
              <a:buFont typeface="Red Hat Mono"/>
              <a:buChar char="●"/>
              <a:defRPr>
                <a:solidFill>
                  <a:schemeClr val="dk2"/>
                </a:solidFill>
                <a:latin typeface="Red Hat Mono"/>
                <a:ea typeface="Red Hat Mono"/>
                <a:cs typeface="Red Hat Mono"/>
                <a:sym typeface="Red Hat Mono"/>
              </a:defRPr>
            </a:lvl1pPr>
            <a:lvl2pPr indent="-317500" lvl="1" marL="914400">
              <a:lnSpc>
                <a:spcPct val="115000"/>
              </a:lnSpc>
              <a:spcBef>
                <a:spcPts val="0"/>
              </a:spcBef>
              <a:spcAft>
                <a:spcPts val="0"/>
              </a:spcAft>
              <a:buClr>
                <a:schemeClr val="dk2"/>
              </a:buClr>
              <a:buSzPts val="1400"/>
              <a:buFont typeface="Red Hat Mono"/>
              <a:buChar char="○"/>
              <a:defRPr>
                <a:solidFill>
                  <a:schemeClr val="dk2"/>
                </a:solidFill>
                <a:latin typeface="Red Hat Mono"/>
                <a:ea typeface="Red Hat Mono"/>
                <a:cs typeface="Red Hat Mono"/>
                <a:sym typeface="Red Hat Mono"/>
              </a:defRPr>
            </a:lvl2pPr>
            <a:lvl3pPr indent="-317500" lvl="2" marL="1371600">
              <a:lnSpc>
                <a:spcPct val="115000"/>
              </a:lnSpc>
              <a:spcBef>
                <a:spcPts val="0"/>
              </a:spcBef>
              <a:spcAft>
                <a:spcPts val="0"/>
              </a:spcAft>
              <a:buClr>
                <a:schemeClr val="dk2"/>
              </a:buClr>
              <a:buSzPts val="1400"/>
              <a:buFont typeface="Red Hat Mono"/>
              <a:buChar char="■"/>
              <a:defRPr>
                <a:solidFill>
                  <a:schemeClr val="dk2"/>
                </a:solidFill>
                <a:latin typeface="Red Hat Mono"/>
                <a:ea typeface="Red Hat Mono"/>
                <a:cs typeface="Red Hat Mono"/>
                <a:sym typeface="Red Hat Mono"/>
              </a:defRPr>
            </a:lvl3pPr>
            <a:lvl4pPr indent="-317500" lvl="3" marL="1828800">
              <a:lnSpc>
                <a:spcPct val="115000"/>
              </a:lnSpc>
              <a:spcBef>
                <a:spcPts val="0"/>
              </a:spcBef>
              <a:spcAft>
                <a:spcPts val="0"/>
              </a:spcAft>
              <a:buClr>
                <a:schemeClr val="dk2"/>
              </a:buClr>
              <a:buSzPts val="1400"/>
              <a:buFont typeface="Red Hat Mono"/>
              <a:buChar char="●"/>
              <a:defRPr>
                <a:solidFill>
                  <a:schemeClr val="dk2"/>
                </a:solidFill>
                <a:latin typeface="Red Hat Mono"/>
                <a:ea typeface="Red Hat Mono"/>
                <a:cs typeface="Red Hat Mono"/>
                <a:sym typeface="Red Hat Mono"/>
              </a:defRPr>
            </a:lvl4pPr>
            <a:lvl5pPr indent="-317500" lvl="4" marL="2286000">
              <a:lnSpc>
                <a:spcPct val="115000"/>
              </a:lnSpc>
              <a:spcBef>
                <a:spcPts val="0"/>
              </a:spcBef>
              <a:spcAft>
                <a:spcPts val="0"/>
              </a:spcAft>
              <a:buClr>
                <a:schemeClr val="dk2"/>
              </a:buClr>
              <a:buSzPts val="1400"/>
              <a:buFont typeface="Red Hat Mono"/>
              <a:buChar char="○"/>
              <a:defRPr>
                <a:solidFill>
                  <a:schemeClr val="dk2"/>
                </a:solidFill>
                <a:latin typeface="Red Hat Mono"/>
                <a:ea typeface="Red Hat Mono"/>
                <a:cs typeface="Red Hat Mono"/>
                <a:sym typeface="Red Hat Mono"/>
              </a:defRPr>
            </a:lvl5pPr>
            <a:lvl6pPr indent="-317500" lvl="5" marL="2743200">
              <a:lnSpc>
                <a:spcPct val="115000"/>
              </a:lnSpc>
              <a:spcBef>
                <a:spcPts val="0"/>
              </a:spcBef>
              <a:spcAft>
                <a:spcPts val="0"/>
              </a:spcAft>
              <a:buClr>
                <a:schemeClr val="dk2"/>
              </a:buClr>
              <a:buSzPts val="1400"/>
              <a:buFont typeface="Red Hat Mono"/>
              <a:buChar char="■"/>
              <a:defRPr>
                <a:solidFill>
                  <a:schemeClr val="dk2"/>
                </a:solidFill>
                <a:latin typeface="Red Hat Mono"/>
                <a:ea typeface="Red Hat Mono"/>
                <a:cs typeface="Red Hat Mono"/>
                <a:sym typeface="Red Hat Mono"/>
              </a:defRPr>
            </a:lvl6pPr>
            <a:lvl7pPr indent="-317500" lvl="6" marL="3200400">
              <a:lnSpc>
                <a:spcPct val="115000"/>
              </a:lnSpc>
              <a:spcBef>
                <a:spcPts val="0"/>
              </a:spcBef>
              <a:spcAft>
                <a:spcPts val="0"/>
              </a:spcAft>
              <a:buClr>
                <a:schemeClr val="dk2"/>
              </a:buClr>
              <a:buSzPts val="1400"/>
              <a:buFont typeface="Red Hat Mono"/>
              <a:buChar char="●"/>
              <a:defRPr>
                <a:solidFill>
                  <a:schemeClr val="dk2"/>
                </a:solidFill>
                <a:latin typeface="Red Hat Mono"/>
                <a:ea typeface="Red Hat Mono"/>
                <a:cs typeface="Red Hat Mono"/>
                <a:sym typeface="Red Hat Mono"/>
              </a:defRPr>
            </a:lvl7pPr>
            <a:lvl8pPr indent="-317500" lvl="7" marL="3657600">
              <a:lnSpc>
                <a:spcPct val="115000"/>
              </a:lnSpc>
              <a:spcBef>
                <a:spcPts val="0"/>
              </a:spcBef>
              <a:spcAft>
                <a:spcPts val="0"/>
              </a:spcAft>
              <a:buClr>
                <a:schemeClr val="dk2"/>
              </a:buClr>
              <a:buSzPts val="1400"/>
              <a:buFont typeface="Red Hat Mono"/>
              <a:buChar char="○"/>
              <a:defRPr>
                <a:solidFill>
                  <a:schemeClr val="dk2"/>
                </a:solidFill>
                <a:latin typeface="Red Hat Mono"/>
                <a:ea typeface="Red Hat Mono"/>
                <a:cs typeface="Red Hat Mono"/>
                <a:sym typeface="Red Hat Mono"/>
              </a:defRPr>
            </a:lvl8pPr>
            <a:lvl9pPr indent="-317500" lvl="8" marL="4114800">
              <a:lnSpc>
                <a:spcPct val="115000"/>
              </a:lnSpc>
              <a:spcBef>
                <a:spcPts val="0"/>
              </a:spcBef>
              <a:spcAft>
                <a:spcPts val="0"/>
              </a:spcAft>
              <a:buClr>
                <a:schemeClr val="dk2"/>
              </a:buClr>
              <a:buSzPts val="1400"/>
              <a:buFont typeface="Red Hat Mono"/>
              <a:buChar char="■"/>
              <a:defRPr>
                <a:solidFill>
                  <a:schemeClr val="dk2"/>
                </a:solidFill>
                <a:latin typeface="Red Hat Mono"/>
                <a:ea typeface="Red Hat Mono"/>
                <a:cs typeface="Red Hat Mono"/>
                <a:sym typeface="Red Hat Mono"/>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rm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 name="Google Shape;10;p1"/>
          <p:cNvSpPr txBox="1"/>
          <p:nvPr/>
        </p:nvSpPr>
        <p:spPr>
          <a:xfrm>
            <a:off x="9931800" y="13425"/>
            <a:ext cx="2260200" cy="400200"/>
          </a:xfrm>
          <a:prstGeom prst="rect">
            <a:avLst/>
          </a:prstGeom>
          <a:solidFill>
            <a:schemeClr val="lt1"/>
          </a:solidFill>
          <a:ln>
            <a:noFill/>
          </a:ln>
        </p:spPr>
        <p:txBody>
          <a:bodyPr anchorCtr="0" anchor="t" bIns="91425" lIns="91425" spcFirstLastPara="1" rIns="91425" wrap="square" tIns="91425">
            <a:spAutoFit/>
          </a:bodyPr>
          <a:lstStyle/>
          <a:p>
            <a:pPr indent="0" lvl="0" marL="0" rtl="0" algn="r">
              <a:spcBef>
                <a:spcPts val="0"/>
              </a:spcBef>
              <a:spcAft>
                <a:spcPts val="0"/>
              </a:spcAft>
              <a:buNone/>
            </a:pPr>
            <a:r>
              <a:rPr lang="en">
                <a:solidFill>
                  <a:schemeClr val="lt1"/>
                </a:solidFill>
              </a:rPr>
              <a:t>slidesmania.com</a:t>
            </a:r>
            <a:endParaRPr>
              <a:solidFill>
                <a:schemeClr val="lt1"/>
              </a:solidFill>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22.jpg"/><Relationship Id="rId4" Type="http://schemas.openxmlformats.org/officeDocument/2006/relationships/image" Target="../media/image1.jpg"/><Relationship Id="rId5" Type="http://schemas.openxmlformats.org/officeDocument/2006/relationships/image" Target="../media/image10.jpg"/><Relationship Id="rId6" Type="http://schemas.openxmlformats.org/officeDocument/2006/relationships/image" Target="../media/image8.jp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2.xml"/><Relationship Id="rId3" Type="http://schemas.openxmlformats.org/officeDocument/2006/relationships/image" Target="../media/image7.jpg"/><Relationship Id="rId4" Type="http://schemas.openxmlformats.org/officeDocument/2006/relationships/image" Target="../media/image11.jpg"/><Relationship Id="rId5" Type="http://schemas.openxmlformats.org/officeDocument/2006/relationships/image" Target="../media/image18.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 Id="rId3" Type="http://schemas.openxmlformats.org/officeDocument/2006/relationships/image" Target="../media/image10.jpg"/><Relationship Id="rId4" Type="http://schemas.openxmlformats.org/officeDocument/2006/relationships/image" Target="../media/image8.jpg"/><Relationship Id="rId5" Type="http://schemas.openxmlformats.org/officeDocument/2006/relationships/image" Target="../media/image13.jp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4.xml"/><Relationship Id="rId3" Type="http://schemas.openxmlformats.org/officeDocument/2006/relationships/image" Target="../media/image9.jpg"/><Relationship Id="rId4" Type="http://schemas.openxmlformats.org/officeDocument/2006/relationships/image" Target="../media/image20.jp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5.xml"/><Relationship Id="rId3" Type="http://schemas.openxmlformats.org/officeDocument/2006/relationships/image" Target="../media/image14.jpg"/><Relationship Id="rId4" Type="http://schemas.openxmlformats.org/officeDocument/2006/relationships/image" Target="../media/image18.png"/><Relationship Id="rId5" Type="http://schemas.openxmlformats.org/officeDocument/2006/relationships/image" Target="../media/image21.jp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6.xml"/><Relationship Id="rId3" Type="http://schemas.openxmlformats.org/officeDocument/2006/relationships/image" Target="../media/image22.jp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7.xml"/><Relationship Id="rId3" Type="http://schemas.openxmlformats.org/officeDocument/2006/relationships/image" Target="../media/image15.jp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8.xml"/><Relationship Id="rId3" Type="http://schemas.openxmlformats.org/officeDocument/2006/relationships/image" Target="../media/image18.png"/></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9.xml"/><Relationship Id="rId3" Type="http://schemas.openxmlformats.org/officeDocument/2006/relationships/image" Target="../media/image12.jpg"/><Relationship Id="rId4" Type="http://schemas.openxmlformats.org/officeDocument/2006/relationships/image" Target="../media/image23.jp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0.xml"/><Relationship Id="rId3" Type="http://schemas.openxmlformats.org/officeDocument/2006/relationships/image" Target="../media/image13.jpg"/><Relationship Id="rId4" Type="http://schemas.openxmlformats.org/officeDocument/2006/relationships/image" Target="../media/image8.jpg"/><Relationship Id="rId5" Type="http://schemas.openxmlformats.org/officeDocument/2006/relationships/image" Target="../media/image18.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1.xml"/><Relationship Id="rId3" Type="http://schemas.openxmlformats.org/officeDocument/2006/relationships/image" Target="../media/image17.jp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3.xml"/><Relationship Id="rId3" Type="http://schemas.openxmlformats.org/officeDocument/2006/relationships/image" Target="../media/image22.jpg"/><Relationship Id="rId4" Type="http://schemas.openxmlformats.org/officeDocument/2006/relationships/image" Target="../media/image10.jpg"/><Relationship Id="rId5" Type="http://schemas.openxmlformats.org/officeDocument/2006/relationships/image" Target="../media/image8.jpg"/><Relationship Id="rId6" Type="http://schemas.openxmlformats.org/officeDocument/2006/relationships/image" Target="../media/image18.pn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4.xml"/><Relationship Id="rId3" Type="http://schemas.openxmlformats.org/officeDocument/2006/relationships/image" Target="../media/image18.pn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5.xml"/><Relationship Id="rId3" Type="http://schemas.openxmlformats.org/officeDocument/2006/relationships/image" Target="../media/image11.jp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6.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7.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24" name="Shape 2224"/>
        <p:cNvGrpSpPr/>
        <p:nvPr/>
      </p:nvGrpSpPr>
      <p:grpSpPr>
        <a:xfrm>
          <a:off x="0" y="0"/>
          <a:ext cx="0" cy="0"/>
          <a:chOff x="0" y="0"/>
          <a:chExt cx="0" cy="0"/>
        </a:xfrm>
      </p:grpSpPr>
      <p:pic>
        <p:nvPicPr>
          <p:cNvPr id="2225" name="Google Shape;2225;p19"/>
          <p:cNvPicPr preferRelativeResize="0"/>
          <p:nvPr>
            <p:ph idx="5" type="pic"/>
          </p:nvPr>
        </p:nvPicPr>
        <p:blipFill rotWithShape="1">
          <a:blip r:embed="rId3">
            <a:alphaModFix/>
          </a:blip>
          <a:srcRect b="48725" l="0" r="0" t="802"/>
          <a:stretch/>
        </p:blipFill>
        <p:spPr>
          <a:xfrm>
            <a:off x="5101575" y="517950"/>
            <a:ext cx="1249200" cy="945600"/>
          </a:xfrm>
          <a:prstGeom prst="rect">
            <a:avLst/>
          </a:prstGeom>
        </p:spPr>
      </p:pic>
      <p:pic>
        <p:nvPicPr>
          <p:cNvPr id="2226" name="Google Shape;2226;p19"/>
          <p:cNvPicPr preferRelativeResize="0"/>
          <p:nvPr/>
        </p:nvPicPr>
        <p:blipFill rotWithShape="1">
          <a:blip r:embed="rId4">
            <a:alphaModFix/>
          </a:blip>
          <a:srcRect b="0" l="0" r="0" t="0"/>
          <a:stretch/>
        </p:blipFill>
        <p:spPr>
          <a:xfrm>
            <a:off x="1966102" y="3001924"/>
            <a:ext cx="2867837" cy="3584797"/>
          </a:xfrm>
          <a:custGeom>
            <a:rect b="b" l="l" r="r" t="t"/>
            <a:pathLst>
              <a:path extrusionOk="0" h="1924723" w="1539778">
                <a:moveTo>
                  <a:pt x="-272" y="108"/>
                </a:moveTo>
                <a:lnTo>
                  <a:pt x="1539507" y="108"/>
                </a:lnTo>
                <a:lnTo>
                  <a:pt x="1539507" y="1924832"/>
                </a:lnTo>
                <a:lnTo>
                  <a:pt x="-272" y="1924832"/>
                </a:lnTo>
                <a:close/>
              </a:path>
            </a:pathLst>
          </a:custGeom>
          <a:noFill/>
          <a:ln>
            <a:noFill/>
          </a:ln>
          <a:effectLst>
            <a:outerShdw blurRad="38100" rotWithShape="0" algn="tl" dir="2700000" dist="12700">
              <a:srgbClr val="000000">
                <a:alpha val="29800"/>
              </a:srgbClr>
            </a:outerShdw>
          </a:effectLst>
        </p:spPr>
      </p:pic>
      <p:sp>
        <p:nvSpPr>
          <p:cNvPr id="2227" name="Google Shape;2227;p19"/>
          <p:cNvSpPr txBox="1"/>
          <p:nvPr>
            <p:ph type="ctrTitle"/>
          </p:nvPr>
        </p:nvSpPr>
        <p:spPr>
          <a:xfrm>
            <a:off x="5379775" y="1873150"/>
            <a:ext cx="5910000" cy="23640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My Pretty </a:t>
            </a:r>
            <a:r>
              <a:rPr lang="en"/>
              <a:t>Mood Board</a:t>
            </a:r>
            <a:endParaRPr/>
          </a:p>
        </p:txBody>
      </p:sp>
      <p:sp>
        <p:nvSpPr>
          <p:cNvPr id="2228" name="Google Shape;2228;p19"/>
          <p:cNvSpPr txBox="1"/>
          <p:nvPr>
            <p:ph idx="1" type="subTitle"/>
          </p:nvPr>
        </p:nvSpPr>
        <p:spPr>
          <a:xfrm>
            <a:off x="5379775" y="4142801"/>
            <a:ext cx="5910000" cy="4848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Here you can add a subtitle.</a:t>
            </a:r>
            <a:endParaRPr/>
          </a:p>
        </p:txBody>
      </p:sp>
      <p:grpSp>
        <p:nvGrpSpPr>
          <p:cNvPr id="2229" name="Google Shape;2229;p19"/>
          <p:cNvGrpSpPr/>
          <p:nvPr/>
        </p:nvGrpSpPr>
        <p:grpSpPr>
          <a:xfrm>
            <a:off x="2103176" y="3329329"/>
            <a:ext cx="2599636" cy="945727"/>
            <a:chOff x="2103176" y="3329329"/>
            <a:chExt cx="2599636" cy="945727"/>
          </a:xfrm>
        </p:grpSpPr>
        <p:sp>
          <p:nvSpPr>
            <p:cNvPr id="2230" name="Google Shape;2230;p19"/>
            <p:cNvSpPr/>
            <p:nvPr/>
          </p:nvSpPr>
          <p:spPr>
            <a:xfrm>
              <a:off x="4522643" y="3329329"/>
              <a:ext cx="180168" cy="145873"/>
            </a:xfrm>
            <a:custGeom>
              <a:rect b="b" l="l" r="r" t="t"/>
              <a:pathLst>
                <a:path extrusionOk="0" h="77169" w="95317">
                  <a:moveTo>
                    <a:pt x="55101" y="6953"/>
                  </a:moveTo>
                  <a:lnTo>
                    <a:pt x="47494" y="14555"/>
                  </a:lnTo>
                  <a:lnTo>
                    <a:pt x="39892" y="6953"/>
                  </a:lnTo>
                  <a:cubicBezTo>
                    <a:pt x="30626" y="-2318"/>
                    <a:pt x="15891" y="-2318"/>
                    <a:pt x="6863" y="6953"/>
                  </a:cubicBezTo>
                  <a:cubicBezTo>
                    <a:pt x="-2168" y="16219"/>
                    <a:pt x="-2407" y="30950"/>
                    <a:pt x="6863" y="39981"/>
                  </a:cubicBezTo>
                  <a:lnTo>
                    <a:pt x="41556" y="74674"/>
                  </a:lnTo>
                  <a:cubicBezTo>
                    <a:pt x="44883" y="78001"/>
                    <a:pt x="50348" y="78001"/>
                    <a:pt x="53676" y="74674"/>
                  </a:cubicBezTo>
                  <a:lnTo>
                    <a:pt x="88368" y="39981"/>
                  </a:lnTo>
                  <a:cubicBezTo>
                    <a:pt x="97634" y="30715"/>
                    <a:pt x="97634" y="15980"/>
                    <a:pt x="88368" y="6953"/>
                  </a:cubicBezTo>
                  <a:cubicBezTo>
                    <a:pt x="79102" y="-2079"/>
                    <a:pt x="64128" y="-2318"/>
                    <a:pt x="55101" y="695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1" name="Google Shape;2231;p19"/>
            <p:cNvSpPr/>
            <p:nvPr/>
          </p:nvSpPr>
          <p:spPr>
            <a:xfrm>
              <a:off x="2421296" y="3982523"/>
              <a:ext cx="202405" cy="163632"/>
            </a:xfrm>
            <a:custGeom>
              <a:rect b="b" l="l" r="r" t="t"/>
              <a:pathLst>
                <a:path extrusionOk="0" h="86564" w="107081">
                  <a:moveTo>
                    <a:pt x="0" y="66640"/>
                  </a:moveTo>
                  <a:cubicBezTo>
                    <a:pt x="0" y="68353"/>
                    <a:pt x="595" y="69794"/>
                    <a:pt x="1793" y="70964"/>
                  </a:cubicBezTo>
                  <a:cubicBezTo>
                    <a:pt x="2992" y="72133"/>
                    <a:pt x="4481" y="72720"/>
                    <a:pt x="6262" y="72720"/>
                  </a:cubicBezTo>
                  <a:lnTo>
                    <a:pt x="16686" y="72720"/>
                  </a:lnTo>
                  <a:cubicBezTo>
                    <a:pt x="20597" y="72720"/>
                    <a:pt x="23888" y="72061"/>
                    <a:pt x="26552" y="70745"/>
                  </a:cubicBezTo>
                  <a:cubicBezTo>
                    <a:pt x="29219" y="69429"/>
                    <a:pt x="31749" y="67316"/>
                    <a:pt x="34142" y="64406"/>
                  </a:cubicBezTo>
                  <a:lnTo>
                    <a:pt x="60564" y="31996"/>
                  </a:lnTo>
                  <a:cubicBezTo>
                    <a:pt x="61774" y="30490"/>
                    <a:pt x="62920" y="29308"/>
                    <a:pt x="63997" y="28446"/>
                  </a:cubicBezTo>
                  <a:cubicBezTo>
                    <a:pt x="65078" y="27580"/>
                    <a:pt x="66248" y="26960"/>
                    <a:pt x="67515" y="26584"/>
                  </a:cubicBezTo>
                  <a:cubicBezTo>
                    <a:pt x="68782" y="26212"/>
                    <a:pt x="70296" y="26021"/>
                    <a:pt x="72049" y="26021"/>
                  </a:cubicBezTo>
                  <a:lnTo>
                    <a:pt x="83829" y="26021"/>
                  </a:lnTo>
                  <a:lnTo>
                    <a:pt x="83829" y="13869"/>
                  </a:lnTo>
                  <a:lnTo>
                    <a:pt x="72631" y="13869"/>
                  </a:lnTo>
                  <a:cubicBezTo>
                    <a:pt x="68373" y="13869"/>
                    <a:pt x="64669" y="14553"/>
                    <a:pt x="61523" y="15925"/>
                  </a:cubicBezTo>
                  <a:cubicBezTo>
                    <a:pt x="58378" y="17298"/>
                    <a:pt x="55293" y="19860"/>
                    <a:pt x="52269" y="23621"/>
                  </a:cubicBezTo>
                  <a:lnTo>
                    <a:pt x="27167" y="54548"/>
                  </a:lnTo>
                  <a:cubicBezTo>
                    <a:pt x="25426" y="56694"/>
                    <a:pt x="23686" y="58228"/>
                    <a:pt x="21937" y="59155"/>
                  </a:cubicBezTo>
                  <a:cubicBezTo>
                    <a:pt x="20188" y="60078"/>
                    <a:pt x="17994" y="60544"/>
                    <a:pt x="15346" y="60544"/>
                  </a:cubicBezTo>
                  <a:lnTo>
                    <a:pt x="6262" y="60544"/>
                  </a:lnTo>
                  <a:cubicBezTo>
                    <a:pt x="4481" y="60544"/>
                    <a:pt x="2992" y="61131"/>
                    <a:pt x="1793" y="62309"/>
                  </a:cubicBezTo>
                  <a:cubicBezTo>
                    <a:pt x="595" y="63483"/>
                    <a:pt x="0" y="64928"/>
                    <a:pt x="0" y="66640"/>
                  </a:cubicBezTo>
                  <a:close/>
                  <a:moveTo>
                    <a:pt x="0" y="19945"/>
                  </a:moveTo>
                  <a:cubicBezTo>
                    <a:pt x="0" y="21669"/>
                    <a:pt x="595" y="23119"/>
                    <a:pt x="1793" y="24289"/>
                  </a:cubicBezTo>
                  <a:cubicBezTo>
                    <a:pt x="2992" y="25459"/>
                    <a:pt x="4481" y="26042"/>
                    <a:pt x="6262" y="26042"/>
                  </a:cubicBezTo>
                  <a:lnTo>
                    <a:pt x="14513" y="26042"/>
                  </a:lnTo>
                  <a:cubicBezTo>
                    <a:pt x="17160" y="26042"/>
                    <a:pt x="19496" y="26507"/>
                    <a:pt x="21528" y="27442"/>
                  </a:cubicBezTo>
                  <a:cubicBezTo>
                    <a:pt x="23564" y="28373"/>
                    <a:pt x="25442" y="29908"/>
                    <a:pt x="27167" y="32037"/>
                  </a:cubicBezTo>
                  <a:lnTo>
                    <a:pt x="53022" y="63823"/>
                  </a:lnTo>
                  <a:cubicBezTo>
                    <a:pt x="55654" y="67053"/>
                    <a:pt x="58589" y="69344"/>
                    <a:pt x="61827" y="70705"/>
                  </a:cubicBezTo>
                  <a:cubicBezTo>
                    <a:pt x="65061" y="72061"/>
                    <a:pt x="68636" y="72741"/>
                    <a:pt x="72550" y="72741"/>
                  </a:cubicBezTo>
                  <a:lnTo>
                    <a:pt x="83829" y="72741"/>
                  </a:lnTo>
                  <a:lnTo>
                    <a:pt x="83829" y="60544"/>
                  </a:lnTo>
                  <a:lnTo>
                    <a:pt x="72757" y="60544"/>
                  </a:lnTo>
                  <a:cubicBezTo>
                    <a:pt x="70045" y="60544"/>
                    <a:pt x="67745" y="60078"/>
                    <a:pt x="65867" y="59143"/>
                  </a:cubicBezTo>
                  <a:cubicBezTo>
                    <a:pt x="63989" y="58212"/>
                    <a:pt x="62179" y="56674"/>
                    <a:pt x="60439" y="54528"/>
                  </a:cubicBezTo>
                  <a:lnTo>
                    <a:pt x="34142" y="22200"/>
                  </a:lnTo>
                  <a:cubicBezTo>
                    <a:pt x="31749" y="19261"/>
                    <a:pt x="29082" y="17140"/>
                    <a:pt x="26147" y="15832"/>
                  </a:cubicBezTo>
                  <a:cubicBezTo>
                    <a:pt x="23208" y="14521"/>
                    <a:pt x="19783" y="13869"/>
                    <a:pt x="15869" y="13869"/>
                  </a:cubicBezTo>
                  <a:lnTo>
                    <a:pt x="6262" y="13869"/>
                  </a:lnTo>
                  <a:cubicBezTo>
                    <a:pt x="4481" y="13869"/>
                    <a:pt x="2992" y="14452"/>
                    <a:pt x="1793" y="15622"/>
                  </a:cubicBezTo>
                  <a:cubicBezTo>
                    <a:pt x="595" y="16792"/>
                    <a:pt x="0" y="18233"/>
                    <a:pt x="0" y="19945"/>
                  </a:cubicBezTo>
                  <a:close/>
                  <a:moveTo>
                    <a:pt x="79610" y="34271"/>
                  </a:moveTo>
                  <a:cubicBezTo>
                    <a:pt x="79610" y="35745"/>
                    <a:pt x="80036" y="36919"/>
                    <a:pt x="80894" y="37789"/>
                  </a:cubicBezTo>
                  <a:cubicBezTo>
                    <a:pt x="81748" y="38660"/>
                    <a:pt x="82902" y="39097"/>
                    <a:pt x="84351" y="39097"/>
                  </a:cubicBezTo>
                  <a:cubicBezTo>
                    <a:pt x="85031" y="39097"/>
                    <a:pt x="85658" y="38983"/>
                    <a:pt x="86229" y="38761"/>
                  </a:cubicBezTo>
                  <a:cubicBezTo>
                    <a:pt x="86800" y="38538"/>
                    <a:pt x="87306" y="38230"/>
                    <a:pt x="87755" y="37842"/>
                  </a:cubicBezTo>
                  <a:lnTo>
                    <a:pt x="105401" y="22993"/>
                  </a:lnTo>
                  <a:cubicBezTo>
                    <a:pt x="106526" y="22046"/>
                    <a:pt x="107089" y="20896"/>
                    <a:pt x="107081" y="19536"/>
                  </a:cubicBezTo>
                  <a:cubicBezTo>
                    <a:pt x="107073" y="18180"/>
                    <a:pt x="106514" y="17035"/>
                    <a:pt x="105401" y="16103"/>
                  </a:cubicBezTo>
                  <a:lnTo>
                    <a:pt x="87755" y="1231"/>
                  </a:lnTo>
                  <a:cubicBezTo>
                    <a:pt x="87306" y="858"/>
                    <a:pt x="86800" y="559"/>
                    <a:pt x="86229" y="336"/>
                  </a:cubicBezTo>
                  <a:cubicBezTo>
                    <a:pt x="85658" y="113"/>
                    <a:pt x="85031" y="0"/>
                    <a:pt x="84351" y="0"/>
                  </a:cubicBezTo>
                  <a:cubicBezTo>
                    <a:pt x="82902" y="0"/>
                    <a:pt x="81748" y="437"/>
                    <a:pt x="80894" y="1304"/>
                  </a:cubicBezTo>
                  <a:cubicBezTo>
                    <a:pt x="80036" y="2174"/>
                    <a:pt x="79610" y="3340"/>
                    <a:pt x="79610" y="4805"/>
                  </a:cubicBezTo>
                  <a:lnTo>
                    <a:pt x="79610" y="34271"/>
                  </a:lnTo>
                  <a:close/>
                  <a:moveTo>
                    <a:pt x="79610" y="81740"/>
                  </a:moveTo>
                  <a:cubicBezTo>
                    <a:pt x="79610" y="83217"/>
                    <a:pt x="80036" y="84391"/>
                    <a:pt x="80894" y="85257"/>
                  </a:cubicBezTo>
                  <a:cubicBezTo>
                    <a:pt x="81748" y="86128"/>
                    <a:pt x="82902" y="86565"/>
                    <a:pt x="84351" y="86565"/>
                  </a:cubicBezTo>
                  <a:cubicBezTo>
                    <a:pt x="85031" y="86565"/>
                    <a:pt x="85658" y="86452"/>
                    <a:pt x="86229" y="86229"/>
                  </a:cubicBezTo>
                  <a:cubicBezTo>
                    <a:pt x="86800" y="86006"/>
                    <a:pt x="87306" y="85703"/>
                    <a:pt x="87755" y="85310"/>
                  </a:cubicBezTo>
                  <a:lnTo>
                    <a:pt x="105401" y="70462"/>
                  </a:lnTo>
                  <a:cubicBezTo>
                    <a:pt x="106526" y="69514"/>
                    <a:pt x="107089" y="68365"/>
                    <a:pt x="107081" y="67009"/>
                  </a:cubicBezTo>
                  <a:cubicBezTo>
                    <a:pt x="107073" y="65648"/>
                    <a:pt x="106514" y="64503"/>
                    <a:pt x="105401" y="63572"/>
                  </a:cubicBezTo>
                  <a:lnTo>
                    <a:pt x="87755" y="48703"/>
                  </a:lnTo>
                  <a:cubicBezTo>
                    <a:pt x="87306" y="48326"/>
                    <a:pt x="86800" y="48027"/>
                    <a:pt x="86229" y="47804"/>
                  </a:cubicBezTo>
                  <a:cubicBezTo>
                    <a:pt x="85658" y="47582"/>
                    <a:pt x="85031" y="47468"/>
                    <a:pt x="84351" y="47468"/>
                  </a:cubicBezTo>
                  <a:cubicBezTo>
                    <a:pt x="82902" y="47468"/>
                    <a:pt x="81748" y="47905"/>
                    <a:pt x="80894" y="48776"/>
                  </a:cubicBezTo>
                  <a:cubicBezTo>
                    <a:pt x="80036" y="49646"/>
                    <a:pt x="79610" y="50812"/>
                    <a:pt x="79610" y="52273"/>
                  </a:cubicBezTo>
                  <a:lnTo>
                    <a:pt x="79610" y="81740"/>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2" name="Google Shape;2232;p19"/>
            <p:cNvSpPr/>
            <p:nvPr/>
          </p:nvSpPr>
          <p:spPr>
            <a:xfrm>
              <a:off x="4163741" y="3987865"/>
              <a:ext cx="186572" cy="162692"/>
            </a:xfrm>
            <a:custGeom>
              <a:rect b="b" l="l" r="r" t="t"/>
              <a:pathLst>
                <a:path extrusionOk="0" h="86067" w="98705">
                  <a:moveTo>
                    <a:pt x="0" y="39773"/>
                  </a:moveTo>
                  <a:cubicBezTo>
                    <a:pt x="0" y="41534"/>
                    <a:pt x="619" y="43036"/>
                    <a:pt x="1862" y="44278"/>
                  </a:cubicBezTo>
                  <a:cubicBezTo>
                    <a:pt x="3109" y="45525"/>
                    <a:pt x="4611" y="46145"/>
                    <a:pt x="6368" y="46145"/>
                  </a:cubicBezTo>
                  <a:cubicBezTo>
                    <a:pt x="8145" y="46145"/>
                    <a:pt x="9651" y="45525"/>
                    <a:pt x="10885" y="44278"/>
                  </a:cubicBezTo>
                  <a:cubicBezTo>
                    <a:pt x="12124" y="43036"/>
                    <a:pt x="12739" y="41534"/>
                    <a:pt x="12739" y="39773"/>
                  </a:cubicBezTo>
                  <a:lnTo>
                    <a:pt x="12739" y="37154"/>
                  </a:lnTo>
                  <a:cubicBezTo>
                    <a:pt x="12739" y="33591"/>
                    <a:pt x="13853" y="30782"/>
                    <a:pt x="16083" y="28721"/>
                  </a:cubicBezTo>
                  <a:cubicBezTo>
                    <a:pt x="18310" y="26661"/>
                    <a:pt x="21338" y="25629"/>
                    <a:pt x="25167" y="25629"/>
                  </a:cubicBezTo>
                  <a:lnTo>
                    <a:pt x="59787" y="25629"/>
                  </a:lnTo>
                  <a:lnTo>
                    <a:pt x="59787" y="13140"/>
                  </a:lnTo>
                  <a:lnTo>
                    <a:pt x="25859" y="13140"/>
                  </a:lnTo>
                  <a:cubicBezTo>
                    <a:pt x="20524" y="13140"/>
                    <a:pt x="15917" y="14043"/>
                    <a:pt x="12047" y="15853"/>
                  </a:cubicBezTo>
                  <a:cubicBezTo>
                    <a:pt x="8177" y="17662"/>
                    <a:pt x="5202" y="20245"/>
                    <a:pt x="3121" y="23596"/>
                  </a:cubicBezTo>
                  <a:cubicBezTo>
                    <a:pt x="1040" y="26948"/>
                    <a:pt x="0" y="30932"/>
                    <a:pt x="0" y="35542"/>
                  </a:cubicBezTo>
                  <a:lnTo>
                    <a:pt x="0" y="39773"/>
                  </a:lnTo>
                  <a:close/>
                  <a:moveTo>
                    <a:pt x="56350" y="34389"/>
                  </a:moveTo>
                  <a:cubicBezTo>
                    <a:pt x="56350" y="35883"/>
                    <a:pt x="56783" y="37065"/>
                    <a:pt x="57649" y="37931"/>
                  </a:cubicBezTo>
                  <a:cubicBezTo>
                    <a:pt x="58516" y="38797"/>
                    <a:pt x="59681" y="39230"/>
                    <a:pt x="61151" y="39230"/>
                  </a:cubicBezTo>
                  <a:cubicBezTo>
                    <a:pt x="61835" y="39230"/>
                    <a:pt x="62458" y="39117"/>
                    <a:pt x="63025" y="38894"/>
                  </a:cubicBezTo>
                  <a:cubicBezTo>
                    <a:pt x="63592" y="38672"/>
                    <a:pt x="64106" y="38364"/>
                    <a:pt x="64568" y="37971"/>
                  </a:cubicBezTo>
                  <a:lnTo>
                    <a:pt x="82254" y="23070"/>
                  </a:lnTo>
                  <a:cubicBezTo>
                    <a:pt x="83383" y="22135"/>
                    <a:pt x="83942" y="20986"/>
                    <a:pt x="83930" y="19613"/>
                  </a:cubicBezTo>
                  <a:cubicBezTo>
                    <a:pt x="83913" y="18245"/>
                    <a:pt x="83355" y="17091"/>
                    <a:pt x="82254" y="16156"/>
                  </a:cubicBezTo>
                  <a:lnTo>
                    <a:pt x="64568" y="1235"/>
                  </a:lnTo>
                  <a:cubicBezTo>
                    <a:pt x="64106" y="870"/>
                    <a:pt x="63592" y="575"/>
                    <a:pt x="63025" y="344"/>
                  </a:cubicBezTo>
                  <a:cubicBezTo>
                    <a:pt x="62458" y="113"/>
                    <a:pt x="61835" y="0"/>
                    <a:pt x="61151" y="0"/>
                  </a:cubicBezTo>
                  <a:cubicBezTo>
                    <a:pt x="59681" y="0"/>
                    <a:pt x="58516" y="437"/>
                    <a:pt x="57649" y="1308"/>
                  </a:cubicBezTo>
                  <a:cubicBezTo>
                    <a:pt x="56783" y="2182"/>
                    <a:pt x="56350" y="3360"/>
                    <a:pt x="56350" y="4841"/>
                  </a:cubicBezTo>
                  <a:lnTo>
                    <a:pt x="56350" y="34389"/>
                  </a:lnTo>
                  <a:close/>
                  <a:moveTo>
                    <a:pt x="42351" y="51678"/>
                  </a:moveTo>
                  <a:cubicBezTo>
                    <a:pt x="42351" y="50197"/>
                    <a:pt x="41922" y="49023"/>
                    <a:pt x="41064" y="48156"/>
                  </a:cubicBezTo>
                  <a:cubicBezTo>
                    <a:pt x="40202" y="47290"/>
                    <a:pt x="39032" y="46857"/>
                    <a:pt x="37554" y="46857"/>
                  </a:cubicBezTo>
                  <a:cubicBezTo>
                    <a:pt x="36870" y="46857"/>
                    <a:pt x="36243" y="46970"/>
                    <a:pt x="35676" y="47193"/>
                  </a:cubicBezTo>
                  <a:cubicBezTo>
                    <a:pt x="35113" y="47416"/>
                    <a:pt x="34603" y="47711"/>
                    <a:pt x="34158" y="48071"/>
                  </a:cubicBezTo>
                  <a:lnTo>
                    <a:pt x="16452" y="62973"/>
                  </a:lnTo>
                  <a:cubicBezTo>
                    <a:pt x="15318" y="63936"/>
                    <a:pt x="14755" y="65098"/>
                    <a:pt x="14763" y="66454"/>
                  </a:cubicBezTo>
                  <a:cubicBezTo>
                    <a:pt x="14772" y="67806"/>
                    <a:pt x="15330" y="68960"/>
                    <a:pt x="16452" y="69911"/>
                  </a:cubicBezTo>
                  <a:lnTo>
                    <a:pt x="34158" y="84808"/>
                  </a:lnTo>
                  <a:cubicBezTo>
                    <a:pt x="34603" y="85201"/>
                    <a:pt x="35113" y="85508"/>
                    <a:pt x="35676" y="85731"/>
                  </a:cubicBezTo>
                  <a:cubicBezTo>
                    <a:pt x="36243" y="85954"/>
                    <a:pt x="36870" y="86067"/>
                    <a:pt x="37554" y="86067"/>
                  </a:cubicBezTo>
                  <a:cubicBezTo>
                    <a:pt x="39032" y="86067"/>
                    <a:pt x="40202" y="85634"/>
                    <a:pt x="41064" y="84768"/>
                  </a:cubicBezTo>
                  <a:cubicBezTo>
                    <a:pt x="41922" y="83901"/>
                    <a:pt x="42351" y="82719"/>
                    <a:pt x="42351" y="81226"/>
                  </a:cubicBezTo>
                  <a:lnTo>
                    <a:pt x="42351" y="51678"/>
                  </a:lnTo>
                  <a:close/>
                  <a:moveTo>
                    <a:pt x="98705" y="46355"/>
                  </a:moveTo>
                  <a:cubicBezTo>
                    <a:pt x="98705" y="44582"/>
                    <a:pt x="98078" y="43068"/>
                    <a:pt x="96827" y="41817"/>
                  </a:cubicBezTo>
                  <a:cubicBezTo>
                    <a:pt x="95576" y="40566"/>
                    <a:pt x="94074" y="39943"/>
                    <a:pt x="92313" y="39943"/>
                  </a:cubicBezTo>
                  <a:cubicBezTo>
                    <a:pt x="90552" y="39943"/>
                    <a:pt x="89055" y="40566"/>
                    <a:pt x="87816" y="41817"/>
                  </a:cubicBezTo>
                  <a:cubicBezTo>
                    <a:pt x="86581" y="43068"/>
                    <a:pt x="85962" y="44582"/>
                    <a:pt x="85962" y="46355"/>
                  </a:cubicBezTo>
                  <a:lnTo>
                    <a:pt x="85962" y="48954"/>
                  </a:lnTo>
                  <a:cubicBezTo>
                    <a:pt x="85962" y="52529"/>
                    <a:pt x="84849" y="55350"/>
                    <a:pt x="82618" y="57411"/>
                  </a:cubicBezTo>
                  <a:cubicBezTo>
                    <a:pt x="80392" y="59471"/>
                    <a:pt x="77364" y="60499"/>
                    <a:pt x="73534" y="60499"/>
                  </a:cubicBezTo>
                  <a:lnTo>
                    <a:pt x="38894" y="60499"/>
                  </a:lnTo>
                  <a:lnTo>
                    <a:pt x="38894" y="72972"/>
                  </a:lnTo>
                  <a:lnTo>
                    <a:pt x="72822" y="72972"/>
                  </a:lnTo>
                  <a:cubicBezTo>
                    <a:pt x="78173" y="72972"/>
                    <a:pt x="82780" y="72061"/>
                    <a:pt x="86642" y="70247"/>
                  </a:cubicBezTo>
                  <a:cubicBezTo>
                    <a:pt x="90508" y="68429"/>
                    <a:pt x="93483" y="65847"/>
                    <a:pt x="95572" y="62503"/>
                  </a:cubicBezTo>
                  <a:cubicBezTo>
                    <a:pt x="97661" y="59155"/>
                    <a:pt x="98705" y="55176"/>
                    <a:pt x="98705" y="50565"/>
                  </a:cubicBezTo>
                  <a:lnTo>
                    <a:pt x="98705" y="46355"/>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3" name="Google Shape;2233;p19"/>
            <p:cNvSpPr/>
            <p:nvPr/>
          </p:nvSpPr>
          <p:spPr>
            <a:xfrm>
              <a:off x="3190406" y="3865674"/>
              <a:ext cx="409552" cy="409382"/>
            </a:xfrm>
            <a:custGeom>
              <a:rect b="b" l="l" r="r" t="t"/>
              <a:pathLst>
                <a:path extrusionOk="0" h="216570" w="216671">
                  <a:moveTo>
                    <a:pt x="108336" y="216571"/>
                  </a:moveTo>
                  <a:cubicBezTo>
                    <a:pt x="123188" y="216571"/>
                    <a:pt x="137159" y="213761"/>
                    <a:pt x="150238" y="208138"/>
                  </a:cubicBezTo>
                  <a:cubicBezTo>
                    <a:pt x="163322" y="202520"/>
                    <a:pt x="174834" y="194715"/>
                    <a:pt x="184785" y="184736"/>
                  </a:cubicBezTo>
                  <a:cubicBezTo>
                    <a:pt x="194731" y="174754"/>
                    <a:pt x="202532" y="163220"/>
                    <a:pt x="208187" y="150137"/>
                  </a:cubicBezTo>
                  <a:cubicBezTo>
                    <a:pt x="213842" y="137057"/>
                    <a:pt x="216672" y="123087"/>
                    <a:pt x="216672" y="108235"/>
                  </a:cubicBezTo>
                  <a:cubicBezTo>
                    <a:pt x="216672" y="93382"/>
                    <a:pt x="213842" y="79428"/>
                    <a:pt x="208187" y="66381"/>
                  </a:cubicBezTo>
                  <a:cubicBezTo>
                    <a:pt x="202532" y="53334"/>
                    <a:pt x="194731" y="41817"/>
                    <a:pt x="184785" y="31838"/>
                  </a:cubicBezTo>
                  <a:cubicBezTo>
                    <a:pt x="174834" y="21856"/>
                    <a:pt x="163322" y="14055"/>
                    <a:pt x="150238" y="8432"/>
                  </a:cubicBezTo>
                  <a:cubicBezTo>
                    <a:pt x="137159" y="2810"/>
                    <a:pt x="123156" y="0"/>
                    <a:pt x="108235" y="0"/>
                  </a:cubicBezTo>
                  <a:cubicBezTo>
                    <a:pt x="93378" y="0"/>
                    <a:pt x="79428" y="2810"/>
                    <a:pt x="66381" y="8432"/>
                  </a:cubicBezTo>
                  <a:cubicBezTo>
                    <a:pt x="53334" y="14055"/>
                    <a:pt x="41833" y="21856"/>
                    <a:pt x="31887" y="31838"/>
                  </a:cubicBezTo>
                  <a:cubicBezTo>
                    <a:pt x="21941" y="41817"/>
                    <a:pt x="14136" y="53334"/>
                    <a:pt x="8481" y="66381"/>
                  </a:cubicBezTo>
                  <a:cubicBezTo>
                    <a:pt x="2826" y="79428"/>
                    <a:pt x="0" y="93382"/>
                    <a:pt x="0" y="108235"/>
                  </a:cubicBezTo>
                  <a:cubicBezTo>
                    <a:pt x="0" y="123087"/>
                    <a:pt x="2826" y="137057"/>
                    <a:pt x="8481" y="150137"/>
                  </a:cubicBezTo>
                  <a:cubicBezTo>
                    <a:pt x="14136" y="163220"/>
                    <a:pt x="21941" y="174754"/>
                    <a:pt x="31887" y="184736"/>
                  </a:cubicBezTo>
                  <a:cubicBezTo>
                    <a:pt x="41833" y="194715"/>
                    <a:pt x="53350" y="202520"/>
                    <a:pt x="66430" y="208138"/>
                  </a:cubicBezTo>
                  <a:cubicBezTo>
                    <a:pt x="79513" y="213761"/>
                    <a:pt x="93483" y="216571"/>
                    <a:pt x="108336" y="216571"/>
                  </a:cubicBezTo>
                  <a:close/>
                  <a:moveTo>
                    <a:pt x="76858" y="151363"/>
                  </a:moveTo>
                  <a:cubicBezTo>
                    <a:pt x="73927" y="151363"/>
                    <a:pt x="71696" y="150566"/>
                    <a:pt x="70162" y="148963"/>
                  </a:cubicBezTo>
                  <a:cubicBezTo>
                    <a:pt x="68628" y="147360"/>
                    <a:pt x="67863" y="145299"/>
                    <a:pt x="67863" y="142781"/>
                  </a:cubicBezTo>
                  <a:lnTo>
                    <a:pt x="67863" y="73486"/>
                  </a:lnTo>
                  <a:cubicBezTo>
                    <a:pt x="67863" y="70895"/>
                    <a:pt x="68628" y="68818"/>
                    <a:pt x="70162" y="67252"/>
                  </a:cubicBezTo>
                  <a:cubicBezTo>
                    <a:pt x="71696" y="65685"/>
                    <a:pt x="73927" y="64899"/>
                    <a:pt x="76858" y="64899"/>
                  </a:cubicBezTo>
                  <a:lnTo>
                    <a:pt x="89427" y="64899"/>
                  </a:lnTo>
                  <a:cubicBezTo>
                    <a:pt x="92289" y="64899"/>
                    <a:pt x="94487" y="65685"/>
                    <a:pt x="96022" y="67252"/>
                  </a:cubicBezTo>
                  <a:cubicBezTo>
                    <a:pt x="97552" y="68818"/>
                    <a:pt x="98321" y="70895"/>
                    <a:pt x="98321" y="73486"/>
                  </a:cubicBezTo>
                  <a:lnTo>
                    <a:pt x="98321" y="142781"/>
                  </a:lnTo>
                  <a:cubicBezTo>
                    <a:pt x="98321" y="145299"/>
                    <a:pt x="97552" y="147360"/>
                    <a:pt x="96022" y="148963"/>
                  </a:cubicBezTo>
                  <a:cubicBezTo>
                    <a:pt x="94487" y="150566"/>
                    <a:pt x="92289" y="151363"/>
                    <a:pt x="89427" y="151363"/>
                  </a:cubicBezTo>
                  <a:lnTo>
                    <a:pt x="76858" y="151363"/>
                  </a:lnTo>
                  <a:close/>
                  <a:moveTo>
                    <a:pt x="127245" y="151363"/>
                  </a:moveTo>
                  <a:cubicBezTo>
                    <a:pt x="124314" y="151363"/>
                    <a:pt x="122083" y="150566"/>
                    <a:pt x="120549" y="148963"/>
                  </a:cubicBezTo>
                  <a:cubicBezTo>
                    <a:pt x="119015" y="147360"/>
                    <a:pt x="118250" y="145299"/>
                    <a:pt x="118250" y="142781"/>
                  </a:cubicBezTo>
                  <a:lnTo>
                    <a:pt x="118250" y="73486"/>
                  </a:lnTo>
                  <a:cubicBezTo>
                    <a:pt x="118250" y="70895"/>
                    <a:pt x="119015" y="68818"/>
                    <a:pt x="120549" y="67252"/>
                  </a:cubicBezTo>
                  <a:cubicBezTo>
                    <a:pt x="122083" y="65685"/>
                    <a:pt x="124314" y="64899"/>
                    <a:pt x="127245" y="64899"/>
                  </a:cubicBezTo>
                  <a:lnTo>
                    <a:pt x="139713" y="64899"/>
                  </a:lnTo>
                  <a:cubicBezTo>
                    <a:pt x="142644" y="64899"/>
                    <a:pt x="144874" y="65685"/>
                    <a:pt x="146404" y="67252"/>
                  </a:cubicBezTo>
                  <a:cubicBezTo>
                    <a:pt x="147939" y="68818"/>
                    <a:pt x="148708" y="70895"/>
                    <a:pt x="148708" y="73486"/>
                  </a:cubicBezTo>
                  <a:lnTo>
                    <a:pt x="148708" y="142781"/>
                  </a:lnTo>
                  <a:cubicBezTo>
                    <a:pt x="148708" y="145299"/>
                    <a:pt x="147939" y="147360"/>
                    <a:pt x="146404" y="148963"/>
                  </a:cubicBezTo>
                  <a:cubicBezTo>
                    <a:pt x="144874" y="150566"/>
                    <a:pt x="142644" y="151363"/>
                    <a:pt x="139713" y="151363"/>
                  </a:cubicBezTo>
                  <a:lnTo>
                    <a:pt x="127245" y="151363"/>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4" name="Google Shape;2234;p19"/>
            <p:cNvSpPr/>
            <p:nvPr/>
          </p:nvSpPr>
          <p:spPr>
            <a:xfrm>
              <a:off x="3756369" y="3989564"/>
              <a:ext cx="192793" cy="160320"/>
            </a:xfrm>
            <a:custGeom>
              <a:rect b="b" l="l" r="r" t="t"/>
              <a:pathLst>
                <a:path extrusionOk="0" h="84812" w="101996">
                  <a:moveTo>
                    <a:pt x="81788" y="84812"/>
                  </a:moveTo>
                  <a:lnTo>
                    <a:pt x="93993" y="84812"/>
                  </a:lnTo>
                  <a:cubicBezTo>
                    <a:pt x="96645" y="84812"/>
                    <a:pt x="98641" y="84140"/>
                    <a:pt x="99985" y="82800"/>
                  </a:cubicBezTo>
                  <a:cubicBezTo>
                    <a:pt x="101329" y="81456"/>
                    <a:pt x="101997" y="79461"/>
                    <a:pt x="101997" y="76809"/>
                  </a:cubicBezTo>
                  <a:lnTo>
                    <a:pt x="101997" y="7983"/>
                  </a:lnTo>
                  <a:cubicBezTo>
                    <a:pt x="101997" y="5364"/>
                    <a:pt x="101329" y="3376"/>
                    <a:pt x="99985" y="2028"/>
                  </a:cubicBezTo>
                  <a:cubicBezTo>
                    <a:pt x="98641" y="676"/>
                    <a:pt x="96645" y="0"/>
                    <a:pt x="93993" y="0"/>
                  </a:cubicBezTo>
                  <a:lnTo>
                    <a:pt x="81788" y="0"/>
                  </a:lnTo>
                  <a:cubicBezTo>
                    <a:pt x="79153" y="0"/>
                    <a:pt x="77165" y="672"/>
                    <a:pt x="75821" y="2016"/>
                  </a:cubicBezTo>
                  <a:cubicBezTo>
                    <a:pt x="74481" y="3356"/>
                    <a:pt x="73809" y="5344"/>
                    <a:pt x="73809" y="7983"/>
                  </a:cubicBezTo>
                  <a:lnTo>
                    <a:pt x="73809" y="76809"/>
                  </a:lnTo>
                  <a:cubicBezTo>
                    <a:pt x="73809" y="79461"/>
                    <a:pt x="74469" y="81456"/>
                    <a:pt x="75785" y="82800"/>
                  </a:cubicBezTo>
                  <a:cubicBezTo>
                    <a:pt x="77105" y="84140"/>
                    <a:pt x="79104" y="84812"/>
                    <a:pt x="81788" y="84812"/>
                  </a:cubicBezTo>
                  <a:close/>
                  <a:moveTo>
                    <a:pt x="9501" y="83659"/>
                  </a:moveTo>
                  <a:cubicBezTo>
                    <a:pt x="10744" y="83659"/>
                    <a:pt x="11938" y="83493"/>
                    <a:pt x="13075" y="83169"/>
                  </a:cubicBezTo>
                  <a:cubicBezTo>
                    <a:pt x="14213" y="82841"/>
                    <a:pt x="15363" y="82331"/>
                    <a:pt x="16524" y="81647"/>
                  </a:cubicBezTo>
                  <a:lnTo>
                    <a:pt x="67377" y="51909"/>
                  </a:lnTo>
                  <a:cubicBezTo>
                    <a:pt x="69405" y="50715"/>
                    <a:pt x="71028" y="49347"/>
                    <a:pt x="72239" y="47808"/>
                  </a:cubicBezTo>
                  <a:cubicBezTo>
                    <a:pt x="73449" y="46270"/>
                    <a:pt x="74056" y="44453"/>
                    <a:pt x="74056" y="42356"/>
                  </a:cubicBezTo>
                  <a:cubicBezTo>
                    <a:pt x="74056" y="40247"/>
                    <a:pt x="73461" y="38453"/>
                    <a:pt x="72275" y="36980"/>
                  </a:cubicBezTo>
                  <a:cubicBezTo>
                    <a:pt x="71089" y="35506"/>
                    <a:pt x="69454" y="34150"/>
                    <a:pt x="67377" y="32903"/>
                  </a:cubicBezTo>
                  <a:lnTo>
                    <a:pt x="16524" y="3170"/>
                  </a:lnTo>
                  <a:cubicBezTo>
                    <a:pt x="15330" y="2482"/>
                    <a:pt x="14164" y="1971"/>
                    <a:pt x="13023" y="1648"/>
                  </a:cubicBezTo>
                  <a:cubicBezTo>
                    <a:pt x="11885" y="1320"/>
                    <a:pt x="10695" y="1154"/>
                    <a:pt x="9452" y="1154"/>
                  </a:cubicBezTo>
                  <a:cubicBezTo>
                    <a:pt x="6866" y="1154"/>
                    <a:pt x="4643" y="2085"/>
                    <a:pt x="2785" y="3943"/>
                  </a:cubicBezTo>
                  <a:cubicBezTo>
                    <a:pt x="927" y="5801"/>
                    <a:pt x="0" y="8456"/>
                    <a:pt x="0" y="11910"/>
                  </a:cubicBezTo>
                  <a:lnTo>
                    <a:pt x="0" y="72903"/>
                  </a:lnTo>
                  <a:cubicBezTo>
                    <a:pt x="0" y="76356"/>
                    <a:pt x="939" y="79015"/>
                    <a:pt x="2822" y="80869"/>
                  </a:cubicBezTo>
                  <a:cubicBezTo>
                    <a:pt x="4704" y="82728"/>
                    <a:pt x="6930" y="83659"/>
                    <a:pt x="9501" y="836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5" name="Google Shape;2235;p19"/>
            <p:cNvSpPr/>
            <p:nvPr/>
          </p:nvSpPr>
          <p:spPr>
            <a:xfrm>
              <a:off x="2840613" y="3989564"/>
              <a:ext cx="192800" cy="160320"/>
            </a:xfrm>
            <a:custGeom>
              <a:rect b="b" l="l" r="r" t="t"/>
              <a:pathLst>
                <a:path extrusionOk="0" h="84812" w="102000">
                  <a:moveTo>
                    <a:pt x="20208" y="84812"/>
                  </a:moveTo>
                  <a:lnTo>
                    <a:pt x="8007" y="84812"/>
                  </a:lnTo>
                  <a:cubicBezTo>
                    <a:pt x="5356" y="84812"/>
                    <a:pt x="3356" y="84140"/>
                    <a:pt x="2016" y="82800"/>
                  </a:cubicBezTo>
                  <a:cubicBezTo>
                    <a:pt x="672" y="81456"/>
                    <a:pt x="0" y="79461"/>
                    <a:pt x="0" y="76809"/>
                  </a:cubicBezTo>
                  <a:lnTo>
                    <a:pt x="0" y="7983"/>
                  </a:lnTo>
                  <a:cubicBezTo>
                    <a:pt x="0" y="5364"/>
                    <a:pt x="672" y="3376"/>
                    <a:pt x="2016" y="2028"/>
                  </a:cubicBezTo>
                  <a:cubicBezTo>
                    <a:pt x="3356" y="676"/>
                    <a:pt x="5356" y="0"/>
                    <a:pt x="8007" y="0"/>
                  </a:cubicBezTo>
                  <a:lnTo>
                    <a:pt x="20208" y="0"/>
                  </a:lnTo>
                  <a:cubicBezTo>
                    <a:pt x="22844" y="0"/>
                    <a:pt x="24835" y="672"/>
                    <a:pt x="26175" y="2016"/>
                  </a:cubicBezTo>
                  <a:cubicBezTo>
                    <a:pt x="27519" y="3356"/>
                    <a:pt x="28191" y="5344"/>
                    <a:pt x="28191" y="7983"/>
                  </a:cubicBezTo>
                  <a:lnTo>
                    <a:pt x="28191" y="76809"/>
                  </a:lnTo>
                  <a:cubicBezTo>
                    <a:pt x="28191" y="79461"/>
                    <a:pt x="27531" y="81456"/>
                    <a:pt x="26212" y="82800"/>
                  </a:cubicBezTo>
                  <a:cubicBezTo>
                    <a:pt x="24896" y="84140"/>
                    <a:pt x="22896" y="84812"/>
                    <a:pt x="20208" y="84812"/>
                  </a:cubicBezTo>
                  <a:close/>
                  <a:moveTo>
                    <a:pt x="92500" y="83659"/>
                  </a:moveTo>
                  <a:cubicBezTo>
                    <a:pt x="91253" y="83659"/>
                    <a:pt x="90063" y="83493"/>
                    <a:pt x="88925" y="83169"/>
                  </a:cubicBezTo>
                  <a:cubicBezTo>
                    <a:pt x="87788" y="82841"/>
                    <a:pt x="86638" y="82331"/>
                    <a:pt x="85476" y="81647"/>
                  </a:cubicBezTo>
                  <a:lnTo>
                    <a:pt x="34624" y="51909"/>
                  </a:lnTo>
                  <a:cubicBezTo>
                    <a:pt x="32591" y="50715"/>
                    <a:pt x="30972" y="49347"/>
                    <a:pt x="29762" y="47808"/>
                  </a:cubicBezTo>
                  <a:cubicBezTo>
                    <a:pt x="28551" y="46270"/>
                    <a:pt x="27944" y="44453"/>
                    <a:pt x="27944" y="42356"/>
                  </a:cubicBezTo>
                  <a:cubicBezTo>
                    <a:pt x="27944" y="40247"/>
                    <a:pt x="28539" y="38453"/>
                    <a:pt x="29725" y="36980"/>
                  </a:cubicBezTo>
                  <a:cubicBezTo>
                    <a:pt x="30911" y="35506"/>
                    <a:pt x="32543" y="34150"/>
                    <a:pt x="34624" y="32903"/>
                  </a:cubicBezTo>
                  <a:lnTo>
                    <a:pt x="85476" y="3170"/>
                  </a:lnTo>
                  <a:cubicBezTo>
                    <a:pt x="86670" y="2482"/>
                    <a:pt x="87836" y="1971"/>
                    <a:pt x="88974" y="1648"/>
                  </a:cubicBezTo>
                  <a:cubicBezTo>
                    <a:pt x="90111" y="1320"/>
                    <a:pt x="91305" y="1154"/>
                    <a:pt x="92548" y="1154"/>
                  </a:cubicBezTo>
                  <a:cubicBezTo>
                    <a:pt x="95135" y="1154"/>
                    <a:pt x="97357" y="2085"/>
                    <a:pt x="99216" y="3943"/>
                  </a:cubicBezTo>
                  <a:cubicBezTo>
                    <a:pt x="101074" y="5801"/>
                    <a:pt x="102001" y="8456"/>
                    <a:pt x="102001" y="11910"/>
                  </a:cubicBezTo>
                  <a:lnTo>
                    <a:pt x="102001" y="72903"/>
                  </a:lnTo>
                  <a:cubicBezTo>
                    <a:pt x="102001" y="76356"/>
                    <a:pt x="101061" y="79015"/>
                    <a:pt x="99179" y="80869"/>
                  </a:cubicBezTo>
                  <a:cubicBezTo>
                    <a:pt x="97297" y="82728"/>
                    <a:pt x="95070" y="83659"/>
                    <a:pt x="92500" y="83659"/>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6" name="Google Shape;2236;p19"/>
            <p:cNvSpPr/>
            <p:nvPr/>
          </p:nvSpPr>
          <p:spPr>
            <a:xfrm>
              <a:off x="2105503" y="3663725"/>
              <a:ext cx="2573874" cy="22236"/>
            </a:xfrm>
            <a:custGeom>
              <a:rect b="b" l="l" r="r" t="t"/>
              <a:pathLst>
                <a:path extrusionOk="0" h="11763" w="1361694">
                  <a:moveTo>
                    <a:pt x="0" y="5882"/>
                  </a:moveTo>
                  <a:cubicBezTo>
                    <a:pt x="0" y="2631"/>
                    <a:pt x="2633" y="0"/>
                    <a:pt x="5882" y="0"/>
                  </a:cubicBezTo>
                  <a:lnTo>
                    <a:pt x="1355813" y="0"/>
                  </a:lnTo>
                  <a:cubicBezTo>
                    <a:pt x="1359060" y="0"/>
                    <a:pt x="1361695" y="2631"/>
                    <a:pt x="1361695" y="5882"/>
                  </a:cubicBezTo>
                  <a:lnTo>
                    <a:pt x="1361695" y="5882"/>
                  </a:lnTo>
                  <a:cubicBezTo>
                    <a:pt x="1361695" y="9129"/>
                    <a:pt x="1359060" y="11764"/>
                    <a:pt x="1355813" y="11764"/>
                  </a:cubicBezTo>
                  <a:lnTo>
                    <a:pt x="5882" y="11764"/>
                  </a:lnTo>
                  <a:cubicBezTo>
                    <a:pt x="2633" y="11764"/>
                    <a:pt x="0" y="9129"/>
                    <a:pt x="0" y="5882"/>
                  </a:cubicBezTo>
                  <a:lnTo>
                    <a:pt x="0" y="5882"/>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7" name="Google Shape;2237;p19"/>
            <p:cNvSpPr/>
            <p:nvPr/>
          </p:nvSpPr>
          <p:spPr>
            <a:xfrm>
              <a:off x="2388416" y="3620239"/>
              <a:ext cx="108401" cy="108407"/>
            </a:xfrm>
            <a:custGeom>
              <a:rect b="b" l="l" r="r" t="t"/>
              <a:pathLst>
                <a:path extrusionOk="0" h="57349" w="57349">
                  <a:moveTo>
                    <a:pt x="0" y="28677"/>
                  </a:moveTo>
                  <a:cubicBezTo>
                    <a:pt x="0" y="12836"/>
                    <a:pt x="12837" y="0"/>
                    <a:pt x="28673" y="0"/>
                  </a:cubicBezTo>
                  <a:cubicBezTo>
                    <a:pt x="44509" y="0"/>
                    <a:pt x="57350" y="12836"/>
                    <a:pt x="57350" y="28677"/>
                  </a:cubicBezTo>
                  <a:cubicBezTo>
                    <a:pt x="57350" y="44513"/>
                    <a:pt x="44509" y="57350"/>
                    <a:pt x="28673" y="57350"/>
                  </a:cubicBezTo>
                  <a:cubicBezTo>
                    <a:pt x="12837" y="57350"/>
                    <a:pt x="0" y="44513"/>
                    <a:pt x="0" y="28677"/>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238" name="Google Shape;2238;p19"/>
            <p:cNvGrpSpPr/>
            <p:nvPr/>
          </p:nvGrpSpPr>
          <p:grpSpPr>
            <a:xfrm>
              <a:off x="2103176" y="3763962"/>
              <a:ext cx="209342" cy="95207"/>
              <a:chOff x="392956" y="2609660"/>
              <a:chExt cx="110751" cy="50366"/>
            </a:xfrm>
          </p:grpSpPr>
          <p:sp>
            <p:nvSpPr>
              <p:cNvPr id="2239" name="Google Shape;2239;p19"/>
              <p:cNvSpPr/>
              <p:nvPr/>
            </p:nvSpPr>
            <p:spPr>
              <a:xfrm>
                <a:off x="392956" y="2609660"/>
                <a:ext cx="27583" cy="50366"/>
              </a:xfrm>
              <a:custGeom>
                <a:rect b="b" l="l" r="r" t="t"/>
                <a:pathLst>
                  <a:path extrusionOk="0" h="50366" w="27583">
                    <a:moveTo>
                      <a:pt x="27583" y="25183"/>
                    </a:moveTo>
                    <a:cubicBezTo>
                      <a:pt x="27583" y="27062"/>
                      <a:pt x="27506" y="28981"/>
                      <a:pt x="27344" y="30948"/>
                    </a:cubicBezTo>
                    <a:cubicBezTo>
                      <a:pt x="27186" y="32915"/>
                      <a:pt x="26911" y="34838"/>
                      <a:pt x="26523" y="36713"/>
                    </a:cubicBezTo>
                    <a:cubicBezTo>
                      <a:pt x="26134" y="38587"/>
                      <a:pt x="25608" y="40348"/>
                      <a:pt x="24944" y="41995"/>
                    </a:cubicBezTo>
                    <a:cubicBezTo>
                      <a:pt x="24280" y="43643"/>
                      <a:pt x="23434" y="45084"/>
                      <a:pt x="22406" y="46319"/>
                    </a:cubicBezTo>
                    <a:cubicBezTo>
                      <a:pt x="21373" y="47553"/>
                      <a:pt x="20151" y="48537"/>
                      <a:pt x="18734" y="49270"/>
                    </a:cubicBezTo>
                    <a:cubicBezTo>
                      <a:pt x="17313" y="50002"/>
                      <a:pt x="15669" y="50367"/>
                      <a:pt x="13791" y="50367"/>
                    </a:cubicBezTo>
                    <a:cubicBezTo>
                      <a:pt x="11917" y="50367"/>
                      <a:pt x="10270" y="50002"/>
                      <a:pt x="8852" y="49270"/>
                    </a:cubicBezTo>
                    <a:cubicBezTo>
                      <a:pt x="7434" y="48537"/>
                      <a:pt x="6210" y="47553"/>
                      <a:pt x="5181" y="46319"/>
                    </a:cubicBezTo>
                    <a:cubicBezTo>
                      <a:pt x="4152" y="45084"/>
                      <a:pt x="3305" y="43643"/>
                      <a:pt x="2642" y="41995"/>
                    </a:cubicBezTo>
                    <a:cubicBezTo>
                      <a:pt x="1979" y="40348"/>
                      <a:pt x="1452" y="38587"/>
                      <a:pt x="1064" y="36713"/>
                    </a:cubicBezTo>
                    <a:cubicBezTo>
                      <a:pt x="675" y="34838"/>
                      <a:pt x="400" y="32915"/>
                      <a:pt x="240" y="30948"/>
                    </a:cubicBezTo>
                    <a:cubicBezTo>
                      <a:pt x="80" y="28981"/>
                      <a:pt x="0" y="27062"/>
                      <a:pt x="0" y="25183"/>
                    </a:cubicBezTo>
                    <a:cubicBezTo>
                      <a:pt x="0" y="22394"/>
                      <a:pt x="183" y="19500"/>
                      <a:pt x="549" y="16504"/>
                    </a:cubicBezTo>
                    <a:cubicBezTo>
                      <a:pt x="915" y="13508"/>
                      <a:pt x="1613" y="10796"/>
                      <a:pt x="2642" y="8371"/>
                    </a:cubicBezTo>
                    <a:cubicBezTo>
                      <a:pt x="3671" y="5951"/>
                      <a:pt x="5078" y="3947"/>
                      <a:pt x="6862" y="2368"/>
                    </a:cubicBezTo>
                    <a:cubicBezTo>
                      <a:pt x="8646" y="789"/>
                      <a:pt x="10956" y="0"/>
                      <a:pt x="13791" y="0"/>
                    </a:cubicBezTo>
                    <a:cubicBezTo>
                      <a:pt x="16629" y="0"/>
                      <a:pt x="18940" y="789"/>
                      <a:pt x="20722" y="2368"/>
                    </a:cubicBezTo>
                    <a:cubicBezTo>
                      <a:pt x="22507" y="3947"/>
                      <a:pt x="23916" y="5951"/>
                      <a:pt x="24944" y="8371"/>
                    </a:cubicBezTo>
                    <a:cubicBezTo>
                      <a:pt x="25972" y="10796"/>
                      <a:pt x="26668" y="13508"/>
                      <a:pt x="27037" y="16504"/>
                    </a:cubicBezTo>
                    <a:cubicBezTo>
                      <a:pt x="27401" y="19500"/>
                      <a:pt x="27583" y="22394"/>
                      <a:pt x="27583" y="25183"/>
                    </a:cubicBezTo>
                    <a:close/>
                    <a:moveTo>
                      <a:pt x="21272" y="25183"/>
                    </a:moveTo>
                    <a:cubicBezTo>
                      <a:pt x="21272" y="23491"/>
                      <a:pt x="21191" y="21516"/>
                      <a:pt x="21033" y="19249"/>
                    </a:cubicBezTo>
                    <a:cubicBezTo>
                      <a:pt x="20871" y="16986"/>
                      <a:pt x="20539" y="14836"/>
                      <a:pt x="20037" y="12800"/>
                    </a:cubicBezTo>
                    <a:cubicBezTo>
                      <a:pt x="19535" y="10764"/>
                      <a:pt x="18791" y="9035"/>
                      <a:pt x="17807" y="7619"/>
                    </a:cubicBezTo>
                    <a:cubicBezTo>
                      <a:pt x="16823" y="6202"/>
                      <a:pt x="15483" y="5493"/>
                      <a:pt x="13791" y="5493"/>
                    </a:cubicBezTo>
                    <a:cubicBezTo>
                      <a:pt x="12099" y="5493"/>
                      <a:pt x="10762" y="6202"/>
                      <a:pt x="9778" y="7619"/>
                    </a:cubicBezTo>
                    <a:cubicBezTo>
                      <a:pt x="8795" y="9035"/>
                      <a:pt x="8040" y="10764"/>
                      <a:pt x="7514" y="12800"/>
                    </a:cubicBezTo>
                    <a:cubicBezTo>
                      <a:pt x="6988" y="14836"/>
                      <a:pt x="6656" y="16986"/>
                      <a:pt x="6519" y="19249"/>
                    </a:cubicBezTo>
                    <a:cubicBezTo>
                      <a:pt x="6382" y="21516"/>
                      <a:pt x="6313" y="23491"/>
                      <a:pt x="6313" y="25183"/>
                    </a:cubicBezTo>
                    <a:cubicBezTo>
                      <a:pt x="6313" y="26329"/>
                      <a:pt x="6347" y="27608"/>
                      <a:pt x="6416" y="29029"/>
                    </a:cubicBezTo>
                    <a:cubicBezTo>
                      <a:pt x="6485" y="30446"/>
                      <a:pt x="6599" y="31887"/>
                      <a:pt x="6759" y="33353"/>
                    </a:cubicBezTo>
                    <a:cubicBezTo>
                      <a:pt x="6919" y="34814"/>
                      <a:pt x="7171" y="36231"/>
                      <a:pt x="7514" y="37603"/>
                    </a:cubicBezTo>
                    <a:cubicBezTo>
                      <a:pt x="7857" y="38975"/>
                      <a:pt x="8303" y="40202"/>
                      <a:pt x="8852" y="41275"/>
                    </a:cubicBezTo>
                    <a:cubicBezTo>
                      <a:pt x="9401" y="42351"/>
                      <a:pt x="10076" y="43222"/>
                      <a:pt x="10876" y="43882"/>
                    </a:cubicBezTo>
                    <a:cubicBezTo>
                      <a:pt x="11677" y="44546"/>
                      <a:pt x="12650" y="44878"/>
                      <a:pt x="13791" y="44878"/>
                    </a:cubicBezTo>
                    <a:cubicBezTo>
                      <a:pt x="14892" y="44878"/>
                      <a:pt x="15852" y="44546"/>
                      <a:pt x="16673" y="43882"/>
                    </a:cubicBezTo>
                    <a:cubicBezTo>
                      <a:pt x="17499" y="43222"/>
                      <a:pt x="18183" y="42351"/>
                      <a:pt x="18734" y="41275"/>
                    </a:cubicBezTo>
                    <a:cubicBezTo>
                      <a:pt x="19280" y="40202"/>
                      <a:pt x="19730" y="38975"/>
                      <a:pt x="20070" y="37603"/>
                    </a:cubicBezTo>
                    <a:cubicBezTo>
                      <a:pt x="20414" y="36231"/>
                      <a:pt x="20665" y="34814"/>
                      <a:pt x="20827" y="33353"/>
                    </a:cubicBezTo>
                    <a:cubicBezTo>
                      <a:pt x="20985" y="31887"/>
                      <a:pt x="21102" y="30446"/>
                      <a:pt x="21171" y="29029"/>
                    </a:cubicBezTo>
                    <a:cubicBezTo>
                      <a:pt x="21236" y="27608"/>
                      <a:pt x="21272" y="26329"/>
                      <a:pt x="21272" y="2518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0" name="Google Shape;2240;p19"/>
              <p:cNvSpPr/>
              <p:nvPr/>
            </p:nvSpPr>
            <p:spPr>
              <a:xfrm>
                <a:off x="428910" y="2624690"/>
                <a:ext cx="7136" cy="34445"/>
              </a:xfrm>
              <a:custGeom>
                <a:rect b="b" l="l" r="r" t="t"/>
                <a:pathLst>
                  <a:path extrusionOk="0" h="34445" w="7136">
                    <a:moveTo>
                      <a:pt x="7137" y="3842"/>
                    </a:moveTo>
                    <a:cubicBezTo>
                      <a:pt x="7137" y="4983"/>
                      <a:pt x="6797" y="5922"/>
                      <a:pt x="6109" y="6655"/>
                    </a:cubicBezTo>
                    <a:cubicBezTo>
                      <a:pt x="5424" y="7388"/>
                      <a:pt x="4574" y="7752"/>
                      <a:pt x="3570" y="7752"/>
                    </a:cubicBezTo>
                    <a:cubicBezTo>
                      <a:pt x="2518" y="7752"/>
                      <a:pt x="1660" y="7388"/>
                      <a:pt x="996" y="6655"/>
                    </a:cubicBezTo>
                    <a:cubicBezTo>
                      <a:pt x="332" y="5922"/>
                      <a:pt x="0" y="4983"/>
                      <a:pt x="0" y="3842"/>
                    </a:cubicBezTo>
                    <a:cubicBezTo>
                      <a:pt x="0" y="2789"/>
                      <a:pt x="332" y="1886"/>
                      <a:pt x="996" y="1129"/>
                    </a:cubicBezTo>
                    <a:cubicBezTo>
                      <a:pt x="1660" y="377"/>
                      <a:pt x="2518" y="0"/>
                      <a:pt x="3570" y="0"/>
                    </a:cubicBezTo>
                    <a:cubicBezTo>
                      <a:pt x="4623" y="0"/>
                      <a:pt x="5481" y="377"/>
                      <a:pt x="6145" y="1129"/>
                    </a:cubicBezTo>
                    <a:cubicBezTo>
                      <a:pt x="6805" y="1886"/>
                      <a:pt x="7137" y="2789"/>
                      <a:pt x="7137" y="3842"/>
                    </a:cubicBezTo>
                    <a:close/>
                    <a:moveTo>
                      <a:pt x="7137" y="30535"/>
                    </a:moveTo>
                    <a:cubicBezTo>
                      <a:pt x="7137" y="31677"/>
                      <a:pt x="6797" y="32616"/>
                      <a:pt x="6109" y="33348"/>
                    </a:cubicBezTo>
                    <a:cubicBezTo>
                      <a:pt x="5424" y="34081"/>
                      <a:pt x="4574" y="34445"/>
                      <a:pt x="3570" y="34445"/>
                    </a:cubicBezTo>
                    <a:cubicBezTo>
                      <a:pt x="2518" y="34445"/>
                      <a:pt x="1660" y="34081"/>
                      <a:pt x="996" y="33348"/>
                    </a:cubicBezTo>
                    <a:cubicBezTo>
                      <a:pt x="332" y="32616"/>
                      <a:pt x="0" y="31677"/>
                      <a:pt x="0" y="30535"/>
                    </a:cubicBezTo>
                    <a:cubicBezTo>
                      <a:pt x="0" y="29483"/>
                      <a:pt x="332" y="28580"/>
                      <a:pt x="996" y="27823"/>
                    </a:cubicBezTo>
                    <a:cubicBezTo>
                      <a:pt x="1660" y="27070"/>
                      <a:pt x="2518" y="26689"/>
                      <a:pt x="3570" y="26689"/>
                    </a:cubicBezTo>
                    <a:cubicBezTo>
                      <a:pt x="4623" y="26689"/>
                      <a:pt x="5481" y="27070"/>
                      <a:pt x="6145" y="27823"/>
                    </a:cubicBezTo>
                    <a:cubicBezTo>
                      <a:pt x="6805" y="28580"/>
                      <a:pt x="7137" y="29483"/>
                      <a:pt x="7137" y="3053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1" name="Google Shape;2241;p19"/>
              <p:cNvSpPr/>
              <p:nvPr/>
            </p:nvSpPr>
            <p:spPr>
              <a:xfrm>
                <a:off x="444010" y="2609660"/>
                <a:ext cx="26758" cy="50366"/>
              </a:xfrm>
              <a:custGeom>
                <a:rect b="b" l="l" r="r" t="t"/>
                <a:pathLst>
                  <a:path extrusionOk="0" h="50366" w="26758">
                    <a:moveTo>
                      <a:pt x="26758" y="36028"/>
                    </a:moveTo>
                    <a:cubicBezTo>
                      <a:pt x="26758" y="37996"/>
                      <a:pt x="26450" y="39846"/>
                      <a:pt x="25835" y="41586"/>
                    </a:cubicBezTo>
                    <a:cubicBezTo>
                      <a:pt x="25216" y="43323"/>
                      <a:pt x="24333" y="44845"/>
                      <a:pt x="23192" y="46149"/>
                    </a:cubicBezTo>
                    <a:cubicBezTo>
                      <a:pt x="22046" y="47452"/>
                      <a:pt x="20654" y="48480"/>
                      <a:pt x="19006" y="49237"/>
                    </a:cubicBezTo>
                    <a:cubicBezTo>
                      <a:pt x="17358" y="49990"/>
                      <a:pt x="15484" y="50367"/>
                      <a:pt x="13379" y="50367"/>
                    </a:cubicBezTo>
                    <a:cubicBezTo>
                      <a:pt x="9995" y="50367"/>
                      <a:pt x="7145" y="49521"/>
                      <a:pt x="4838" y="47829"/>
                    </a:cubicBezTo>
                    <a:cubicBezTo>
                      <a:pt x="2526" y="46137"/>
                      <a:pt x="915" y="43667"/>
                      <a:pt x="0" y="40417"/>
                    </a:cubicBezTo>
                    <a:lnTo>
                      <a:pt x="5489" y="38911"/>
                    </a:lnTo>
                    <a:cubicBezTo>
                      <a:pt x="6036" y="40740"/>
                      <a:pt x="6951" y="42226"/>
                      <a:pt x="8234" y="43368"/>
                    </a:cubicBezTo>
                    <a:cubicBezTo>
                      <a:pt x="9513" y="44513"/>
                      <a:pt x="11136" y="45084"/>
                      <a:pt x="13104" y="45084"/>
                    </a:cubicBezTo>
                    <a:cubicBezTo>
                      <a:pt x="14432" y="45084"/>
                      <a:pt x="15573" y="44796"/>
                      <a:pt x="16537" y="44226"/>
                    </a:cubicBezTo>
                    <a:cubicBezTo>
                      <a:pt x="17496" y="43655"/>
                      <a:pt x="18298" y="42922"/>
                      <a:pt x="18937" y="42032"/>
                    </a:cubicBezTo>
                    <a:cubicBezTo>
                      <a:pt x="19577" y="41137"/>
                      <a:pt x="20046" y="40145"/>
                      <a:pt x="20342" y="39044"/>
                    </a:cubicBezTo>
                    <a:cubicBezTo>
                      <a:pt x="20641" y="37947"/>
                      <a:pt x="20791" y="36874"/>
                      <a:pt x="20791" y="35822"/>
                    </a:cubicBezTo>
                    <a:cubicBezTo>
                      <a:pt x="20791" y="32802"/>
                      <a:pt x="19965" y="30515"/>
                      <a:pt x="18318" y="28960"/>
                    </a:cubicBezTo>
                    <a:cubicBezTo>
                      <a:pt x="16674" y="27402"/>
                      <a:pt x="14545" y="26625"/>
                      <a:pt x="11938" y="26625"/>
                    </a:cubicBezTo>
                    <a:lnTo>
                      <a:pt x="10222" y="26625"/>
                    </a:lnTo>
                    <a:lnTo>
                      <a:pt x="10222" y="21686"/>
                    </a:lnTo>
                    <a:lnTo>
                      <a:pt x="12076" y="21686"/>
                    </a:lnTo>
                    <a:cubicBezTo>
                      <a:pt x="14407" y="21686"/>
                      <a:pt x="16261" y="20929"/>
                      <a:pt x="17634" y="19423"/>
                    </a:cubicBezTo>
                    <a:cubicBezTo>
                      <a:pt x="19006" y="17913"/>
                      <a:pt x="19690" y="15808"/>
                      <a:pt x="19690" y="13108"/>
                    </a:cubicBezTo>
                    <a:cubicBezTo>
                      <a:pt x="19690" y="12193"/>
                      <a:pt x="19565" y="11266"/>
                      <a:pt x="19314" y="10331"/>
                    </a:cubicBezTo>
                    <a:cubicBezTo>
                      <a:pt x="19063" y="9392"/>
                      <a:pt x="18674" y="8546"/>
                      <a:pt x="18148" y="7789"/>
                    </a:cubicBezTo>
                    <a:cubicBezTo>
                      <a:pt x="17622" y="7036"/>
                      <a:pt x="16937" y="6416"/>
                      <a:pt x="16091" y="5939"/>
                    </a:cubicBezTo>
                    <a:cubicBezTo>
                      <a:pt x="15241" y="5457"/>
                      <a:pt x="14249" y="5218"/>
                      <a:pt x="13104" y="5218"/>
                    </a:cubicBezTo>
                    <a:cubicBezTo>
                      <a:pt x="11687" y="5218"/>
                      <a:pt x="10452" y="5651"/>
                      <a:pt x="9400" y="6522"/>
                    </a:cubicBezTo>
                    <a:cubicBezTo>
                      <a:pt x="8347" y="7388"/>
                      <a:pt x="7525" y="8534"/>
                      <a:pt x="6930" y="9950"/>
                    </a:cubicBezTo>
                    <a:lnTo>
                      <a:pt x="1575" y="8303"/>
                    </a:lnTo>
                    <a:cubicBezTo>
                      <a:pt x="2125" y="6886"/>
                      <a:pt x="2822" y="5651"/>
                      <a:pt x="3668" y="4599"/>
                    </a:cubicBezTo>
                    <a:cubicBezTo>
                      <a:pt x="4518" y="3546"/>
                      <a:pt x="5477" y="2680"/>
                      <a:pt x="6550" y="1992"/>
                    </a:cubicBezTo>
                    <a:cubicBezTo>
                      <a:pt x="7627" y="1308"/>
                      <a:pt x="8760" y="802"/>
                      <a:pt x="9946" y="482"/>
                    </a:cubicBezTo>
                    <a:cubicBezTo>
                      <a:pt x="11136" y="162"/>
                      <a:pt x="12327" y="0"/>
                      <a:pt x="13517" y="0"/>
                    </a:cubicBezTo>
                    <a:cubicBezTo>
                      <a:pt x="15302" y="0"/>
                      <a:pt x="16925" y="299"/>
                      <a:pt x="18387" y="895"/>
                    </a:cubicBezTo>
                    <a:cubicBezTo>
                      <a:pt x="19852" y="1490"/>
                      <a:pt x="21123" y="2336"/>
                      <a:pt x="22196" y="3433"/>
                    </a:cubicBezTo>
                    <a:cubicBezTo>
                      <a:pt x="23273" y="4530"/>
                      <a:pt x="24107" y="5846"/>
                      <a:pt x="24702" y="7380"/>
                    </a:cubicBezTo>
                    <a:cubicBezTo>
                      <a:pt x="25297" y="8910"/>
                      <a:pt x="25592" y="10594"/>
                      <a:pt x="25592" y="12424"/>
                    </a:cubicBezTo>
                    <a:cubicBezTo>
                      <a:pt x="25592" y="13747"/>
                      <a:pt x="25434" y="15039"/>
                      <a:pt x="25115" y="16298"/>
                    </a:cubicBezTo>
                    <a:cubicBezTo>
                      <a:pt x="24791" y="17557"/>
                      <a:pt x="24325" y="18702"/>
                      <a:pt x="23706" y="19731"/>
                    </a:cubicBezTo>
                    <a:cubicBezTo>
                      <a:pt x="23091" y="20759"/>
                      <a:pt x="22321" y="21641"/>
                      <a:pt x="21406" y="22370"/>
                    </a:cubicBezTo>
                    <a:cubicBezTo>
                      <a:pt x="20492" y="23103"/>
                      <a:pt x="19439" y="23609"/>
                      <a:pt x="18249" y="23880"/>
                    </a:cubicBezTo>
                    <a:lnTo>
                      <a:pt x="18249" y="24017"/>
                    </a:lnTo>
                    <a:cubicBezTo>
                      <a:pt x="20860" y="24613"/>
                      <a:pt x="22929" y="25985"/>
                      <a:pt x="24463" y="28135"/>
                    </a:cubicBezTo>
                    <a:cubicBezTo>
                      <a:pt x="25993" y="30284"/>
                      <a:pt x="26758" y="32915"/>
                      <a:pt x="26758" y="3602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2" name="Google Shape;2242;p19"/>
              <p:cNvSpPr/>
              <p:nvPr/>
            </p:nvSpPr>
            <p:spPr>
              <a:xfrm>
                <a:off x="477836" y="2610554"/>
                <a:ext cx="25871" cy="49472"/>
              </a:xfrm>
              <a:custGeom>
                <a:rect b="b" l="l" r="r" t="t"/>
                <a:pathLst>
                  <a:path extrusionOk="0" h="49472" w="25871">
                    <a:moveTo>
                      <a:pt x="25872" y="33073"/>
                    </a:moveTo>
                    <a:cubicBezTo>
                      <a:pt x="25872" y="35680"/>
                      <a:pt x="25540" y="38004"/>
                      <a:pt x="24876" y="40040"/>
                    </a:cubicBezTo>
                    <a:cubicBezTo>
                      <a:pt x="24212" y="42072"/>
                      <a:pt x="23297" y="43789"/>
                      <a:pt x="22131" y="45185"/>
                    </a:cubicBezTo>
                    <a:cubicBezTo>
                      <a:pt x="20965" y="46582"/>
                      <a:pt x="19569" y="47642"/>
                      <a:pt x="17945" y="48375"/>
                    </a:cubicBezTo>
                    <a:cubicBezTo>
                      <a:pt x="16322" y="49108"/>
                      <a:pt x="14549" y="49472"/>
                      <a:pt x="12626" y="49472"/>
                    </a:cubicBezTo>
                    <a:cubicBezTo>
                      <a:pt x="9469" y="49472"/>
                      <a:pt x="6805" y="48650"/>
                      <a:pt x="4631" y="47003"/>
                    </a:cubicBezTo>
                    <a:cubicBezTo>
                      <a:pt x="2461" y="45355"/>
                      <a:pt x="915" y="42999"/>
                      <a:pt x="0" y="39935"/>
                    </a:cubicBezTo>
                    <a:lnTo>
                      <a:pt x="5283" y="38150"/>
                    </a:lnTo>
                    <a:cubicBezTo>
                      <a:pt x="5926" y="39935"/>
                      <a:pt x="6853" y="41364"/>
                      <a:pt x="8064" y="42441"/>
                    </a:cubicBezTo>
                    <a:cubicBezTo>
                      <a:pt x="9274" y="43513"/>
                      <a:pt x="10752" y="44052"/>
                      <a:pt x="12488" y="44052"/>
                    </a:cubicBezTo>
                    <a:cubicBezTo>
                      <a:pt x="14731" y="44052"/>
                      <a:pt x="16528" y="43080"/>
                      <a:pt x="17877" y="41137"/>
                    </a:cubicBezTo>
                    <a:cubicBezTo>
                      <a:pt x="19225" y="39194"/>
                      <a:pt x="19901" y="36575"/>
                      <a:pt x="19901" y="33280"/>
                    </a:cubicBezTo>
                    <a:cubicBezTo>
                      <a:pt x="19901" y="29984"/>
                      <a:pt x="19168" y="27390"/>
                      <a:pt x="17707" y="25491"/>
                    </a:cubicBezTo>
                    <a:cubicBezTo>
                      <a:pt x="16241" y="23592"/>
                      <a:pt x="14160" y="22645"/>
                      <a:pt x="11460" y="22645"/>
                    </a:cubicBezTo>
                    <a:cubicBezTo>
                      <a:pt x="10132" y="22645"/>
                      <a:pt x="8671" y="22860"/>
                      <a:pt x="7068" y="23297"/>
                    </a:cubicBezTo>
                    <a:cubicBezTo>
                      <a:pt x="5469" y="23730"/>
                      <a:pt x="4117" y="24268"/>
                      <a:pt x="3020" y="24908"/>
                    </a:cubicBezTo>
                    <a:lnTo>
                      <a:pt x="3708" y="0"/>
                    </a:lnTo>
                    <a:lnTo>
                      <a:pt x="24224" y="0"/>
                    </a:lnTo>
                    <a:lnTo>
                      <a:pt x="24224" y="5420"/>
                    </a:lnTo>
                    <a:lnTo>
                      <a:pt x="8991" y="5420"/>
                    </a:lnTo>
                    <a:lnTo>
                      <a:pt x="8440" y="19006"/>
                    </a:lnTo>
                    <a:cubicBezTo>
                      <a:pt x="9173" y="18642"/>
                      <a:pt x="10007" y="18354"/>
                      <a:pt x="10946" y="18148"/>
                    </a:cubicBezTo>
                    <a:cubicBezTo>
                      <a:pt x="11885" y="17941"/>
                      <a:pt x="12719" y="17840"/>
                      <a:pt x="13452" y="17840"/>
                    </a:cubicBezTo>
                    <a:cubicBezTo>
                      <a:pt x="15508" y="17840"/>
                      <a:pt x="17318" y="18217"/>
                      <a:pt x="18872" y="18974"/>
                    </a:cubicBezTo>
                    <a:cubicBezTo>
                      <a:pt x="20427" y="19726"/>
                      <a:pt x="21718" y="20767"/>
                      <a:pt x="22746" y="22095"/>
                    </a:cubicBezTo>
                    <a:cubicBezTo>
                      <a:pt x="23779" y="23422"/>
                      <a:pt x="24556" y="25021"/>
                      <a:pt x="25082" y="26896"/>
                    </a:cubicBezTo>
                    <a:cubicBezTo>
                      <a:pt x="25608" y="28774"/>
                      <a:pt x="25872" y="30830"/>
                      <a:pt x="25872" y="3307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43" name="Google Shape;2243;p19"/>
            <p:cNvGrpSpPr/>
            <p:nvPr/>
          </p:nvGrpSpPr>
          <p:grpSpPr>
            <a:xfrm>
              <a:off x="4472046" y="3763962"/>
              <a:ext cx="213621" cy="95207"/>
              <a:chOff x="1646194" y="2609660"/>
              <a:chExt cx="113015" cy="50366"/>
            </a:xfrm>
          </p:grpSpPr>
          <p:sp>
            <p:nvSpPr>
              <p:cNvPr id="2244" name="Google Shape;2244;p19"/>
              <p:cNvSpPr/>
              <p:nvPr/>
            </p:nvSpPr>
            <p:spPr>
              <a:xfrm>
                <a:off x="1646194" y="2609660"/>
                <a:ext cx="26762" cy="50366"/>
              </a:xfrm>
              <a:custGeom>
                <a:rect b="b" l="l" r="r" t="t"/>
                <a:pathLst>
                  <a:path extrusionOk="0" h="50366" w="26762">
                    <a:moveTo>
                      <a:pt x="26762" y="36028"/>
                    </a:moveTo>
                    <a:cubicBezTo>
                      <a:pt x="26762" y="37996"/>
                      <a:pt x="26455" y="39846"/>
                      <a:pt x="25835" y="41586"/>
                    </a:cubicBezTo>
                    <a:cubicBezTo>
                      <a:pt x="25220" y="43323"/>
                      <a:pt x="24337" y="44845"/>
                      <a:pt x="23196" y="46149"/>
                    </a:cubicBezTo>
                    <a:cubicBezTo>
                      <a:pt x="22050" y="47452"/>
                      <a:pt x="20653" y="48480"/>
                      <a:pt x="19010" y="49237"/>
                    </a:cubicBezTo>
                    <a:cubicBezTo>
                      <a:pt x="17362" y="49990"/>
                      <a:pt x="15488" y="50367"/>
                      <a:pt x="13383" y="50367"/>
                    </a:cubicBezTo>
                    <a:cubicBezTo>
                      <a:pt x="9995" y="50367"/>
                      <a:pt x="7149" y="49521"/>
                      <a:pt x="4838" y="47829"/>
                    </a:cubicBezTo>
                    <a:cubicBezTo>
                      <a:pt x="2530" y="46137"/>
                      <a:pt x="915" y="43667"/>
                      <a:pt x="0" y="40417"/>
                    </a:cubicBezTo>
                    <a:lnTo>
                      <a:pt x="5489" y="38911"/>
                    </a:lnTo>
                    <a:cubicBezTo>
                      <a:pt x="6040" y="40740"/>
                      <a:pt x="6955" y="42226"/>
                      <a:pt x="8234" y="43368"/>
                    </a:cubicBezTo>
                    <a:cubicBezTo>
                      <a:pt x="9517" y="44513"/>
                      <a:pt x="11140" y="45084"/>
                      <a:pt x="13108" y="45084"/>
                    </a:cubicBezTo>
                    <a:cubicBezTo>
                      <a:pt x="14436" y="45084"/>
                      <a:pt x="15577" y="44796"/>
                      <a:pt x="16537" y="44226"/>
                    </a:cubicBezTo>
                    <a:cubicBezTo>
                      <a:pt x="17500" y="43655"/>
                      <a:pt x="18297" y="42922"/>
                      <a:pt x="18941" y="42032"/>
                    </a:cubicBezTo>
                    <a:cubicBezTo>
                      <a:pt x="19581" y="41137"/>
                      <a:pt x="20050" y="40145"/>
                      <a:pt x="20346" y="39044"/>
                    </a:cubicBezTo>
                    <a:cubicBezTo>
                      <a:pt x="20645" y="37947"/>
                      <a:pt x="20791" y="36874"/>
                      <a:pt x="20791" y="35822"/>
                    </a:cubicBezTo>
                    <a:cubicBezTo>
                      <a:pt x="20791" y="32802"/>
                      <a:pt x="19969" y="30515"/>
                      <a:pt x="18322" y="28960"/>
                    </a:cubicBezTo>
                    <a:cubicBezTo>
                      <a:pt x="16674" y="27402"/>
                      <a:pt x="14549" y="26625"/>
                      <a:pt x="11942" y="26625"/>
                    </a:cubicBezTo>
                    <a:lnTo>
                      <a:pt x="10226" y="26625"/>
                    </a:lnTo>
                    <a:lnTo>
                      <a:pt x="10226" y="21686"/>
                    </a:lnTo>
                    <a:lnTo>
                      <a:pt x="12080" y="21686"/>
                    </a:lnTo>
                    <a:cubicBezTo>
                      <a:pt x="14411" y="21686"/>
                      <a:pt x="16265" y="20929"/>
                      <a:pt x="17638" y="19423"/>
                    </a:cubicBezTo>
                    <a:cubicBezTo>
                      <a:pt x="19010" y="17913"/>
                      <a:pt x="19694" y="15808"/>
                      <a:pt x="19694" y="13108"/>
                    </a:cubicBezTo>
                    <a:cubicBezTo>
                      <a:pt x="19694" y="12193"/>
                      <a:pt x="19569" y="11266"/>
                      <a:pt x="19318" y="10331"/>
                    </a:cubicBezTo>
                    <a:cubicBezTo>
                      <a:pt x="19067" y="9392"/>
                      <a:pt x="18678" y="8546"/>
                      <a:pt x="18152" y="7789"/>
                    </a:cubicBezTo>
                    <a:cubicBezTo>
                      <a:pt x="17626" y="7036"/>
                      <a:pt x="16937" y="6416"/>
                      <a:pt x="16091" y="5939"/>
                    </a:cubicBezTo>
                    <a:cubicBezTo>
                      <a:pt x="15245" y="5457"/>
                      <a:pt x="14249" y="5218"/>
                      <a:pt x="13108" y="5218"/>
                    </a:cubicBezTo>
                    <a:cubicBezTo>
                      <a:pt x="11691" y="5218"/>
                      <a:pt x="10452" y="5651"/>
                      <a:pt x="9404" y="6522"/>
                    </a:cubicBezTo>
                    <a:cubicBezTo>
                      <a:pt x="8351" y="7388"/>
                      <a:pt x="7526" y="8534"/>
                      <a:pt x="6930" y="9950"/>
                    </a:cubicBezTo>
                    <a:lnTo>
                      <a:pt x="1579" y="8303"/>
                    </a:lnTo>
                    <a:cubicBezTo>
                      <a:pt x="2129" y="6886"/>
                      <a:pt x="2826" y="5651"/>
                      <a:pt x="3672" y="4599"/>
                    </a:cubicBezTo>
                    <a:cubicBezTo>
                      <a:pt x="4518" y="3546"/>
                      <a:pt x="5481" y="2680"/>
                      <a:pt x="6554" y="1992"/>
                    </a:cubicBezTo>
                    <a:cubicBezTo>
                      <a:pt x="7631" y="1308"/>
                      <a:pt x="8760" y="802"/>
                      <a:pt x="9950" y="482"/>
                    </a:cubicBezTo>
                    <a:cubicBezTo>
                      <a:pt x="11140" y="162"/>
                      <a:pt x="12331" y="0"/>
                      <a:pt x="13521" y="0"/>
                    </a:cubicBezTo>
                    <a:cubicBezTo>
                      <a:pt x="15302" y="0"/>
                      <a:pt x="16925" y="299"/>
                      <a:pt x="18391" y="895"/>
                    </a:cubicBezTo>
                    <a:cubicBezTo>
                      <a:pt x="19856" y="1490"/>
                      <a:pt x="21123" y="2336"/>
                      <a:pt x="22200" y="3433"/>
                    </a:cubicBezTo>
                    <a:cubicBezTo>
                      <a:pt x="23273" y="4530"/>
                      <a:pt x="24111" y="5846"/>
                      <a:pt x="24706" y="7380"/>
                    </a:cubicBezTo>
                    <a:cubicBezTo>
                      <a:pt x="25297" y="8910"/>
                      <a:pt x="25596" y="10594"/>
                      <a:pt x="25596" y="12424"/>
                    </a:cubicBezTo>
                    <a:cubicBezTo>
                      <a:pt x="25596" y="13747"/>
                      <a:pt x="25434" y="15039"/>
                      <a:pt x="25114" y="16298"/>
                    </a:cubicBezTo>
                    <a:cubicBezTo>
                      <a:pt x="24795" y="17557"/>
                      <a:pt x="24325" y="18702"/>
                      <a:pt x="23710" y="19731"/>
                    </a:cubicBezTo>
                    <a:cubicBezTo>
                      <a:pt x="23090" y="20759"/>
                      <a:pt x="22325" y="21641"/>
                      <a:pt x="21411" y="22370"/>
                    </a:cubicBezTo>
                    <a:cubicBezTo>
                      <a:pt x="20496" y="23103"/>
                      <a:pt x="19443" y="23609"/>
                      <a:pt x="18253" y="23880"/>
                    </a:cubicBezTo>
                    <a:lnTo>
                      <a:pt x="18253" y="24017"/>
                    </a:lnTo>
                    <a:cubicBezTo>
                      <a:pt x="20860" y="24613"/>
                      <a:pt x="22933" y="25985"/>
                      <a:pt x="24463" y="28135"/>
                    </a:cubicBezTo>
                    <a:cubicBezTo>
                      <a:pt x="25997" y="30284"/>
                      <a:pt x="26762" y="32915"/>
                      <a:pt x="26762" y="36028"/>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5" name="Google Shape;2245;p19"/>
              <p:cNvSpPr/>
              <p:nvPr/>
            </p:nvSpPr>
            <p:spPr>
              <a:xfrm>
                <a:off x="1682562" y="2624690"/>
                <a:ext cx="7136" cy="34445"/>
              </a:xfrm>
              <a:custGeom>
                <a:rect b="b" l="l" r="r" t="t"/>
                <a:pathLst>
                  <a:path extrusionOk="0" h="34445" w="7136">
                    <a:moveTo>
                      <a:pt x="7137" y="3842"/>
                    </a:moveTo>
                    <a:cubicBezTo>
                      <a:pt x="7137" y="4983"/>
                      <a:pt x="6793" y="5922"/>
                      <a:pt x="6109" y="6655"/>
                    </a:cubicBezTo>
                    <a:cubicBezTo>
                      <a:pt x="5420" y="7388"/>
                      <a:pt x="4574" y="7752"/>
                      <a:pt x="3570" y="7752"/>
                    </a:cubicBezTo>
                    <a:cubicBezTo>
                      <a:pt x="2518" y="7752"/>
                      <a:pt x="1660" y="7388"/>
                      <a:pt x="996" y="6655"/>
                    </a:cubicBezTo>
                    <a:cubicBezTo>
                      <a:pt x="332" y="5922"/>
                      <a:pt x="0" y="4983"/>
                      <a:pt x="0" y="3842"/>
                    </a:cubicBezTo>
                    <a:cubicBezTo>
                      <a:pt x="0" y="2789"/>
                      <a:pt x="332" y="1886"/>
                      <a:pt x="996" y="1129"/>
                    </a:cubicBezTo>
                    <a:cubicBezTo>
                      <a:pt x="1660" y="377"/>
                      <a:pt x="2518" y="0"/>
                      <a:pt x="3570" y="0"/>
                    </a:cubicBezTo>
                    <a:cubicBezTo>
                      <a:pt x="4623" y="0"/>
                      <a:pt x="5477" y="377"/>
                      <a:pt x="6141" y="1129"/>
                    </a:cubicBezTo>
                    <a:cubicBezTo>
                      <a:pt x="6805" y="1886"/>
                      <a:pt x="7137" y="2789"/>
                      <a:pt x="7137" y="3842"/>
                    </a:cubicBezTo>
                    <a:close/>
                    <a:moveTo>
                      <a:pt x="7137" y="30535"/>
                    </a:moveTo>
                    <a:cubicBezTo>
                      <a:pt x="7137" y="31677"/>
                      <a:pt x="6793" y="32616"/>
                      <a:pt x="6109" y="33348"/>
                    </a:cubicBezTo>
                    <a:cubicBezTo>
                      <a:pt x="5420" y="34081"/>
                      <a:pt x="4574" y="34445"/>
                      <a:pt x="3570" y="34445"/>
                    </a:cubicBezTo>
                    <a:cubicBezTo>
                      <a:pt x="2518" y="34445"/>
                      <a:pt x="1660" y="34081"/>
                      <a:pt x="996" y="33348"/>
                    </a:cubicBezTo>
                    <a:cubicBezTo>
                      <a:pt x="332" y="32616"/>
                      <a:pt x="0" y="31677"/>
                      <a:pt x="0" y="30535"/>
                    </a:cubicBezTo>
                    <a:cubicBezTo>
                      <a:pt x="0" y="29483"/>
                      <a:pt x="332" y="28580"/>
                      <a:pt x="996" y="27823"/>
                    </a:cubicBezTo>
                    <a:cubicBezTo>
                      <a:pt x="1660" y="27070"/>
                      <a:pt x="2518" y="26689"/>
                      <a:pt x="3570" y="26689"/>
                    </a:cubicBezTo>
                    <a:cubicBezTo>
                      <a:pt x="4623" y="26689"/>
                      <a:pt x="5477" y="27070"/>
                      <a:pt x="6141" y="27823"/>
                    </a:cubicBezTo>
                    <a:cubicBezTo>
                      <a:pt x="6805" y="28580"/>
                      <a:pt x="7137" y="29483"/>
                      <a:pt x="7137" y="30535"/>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6" name="Google Shape;2246;p19"/>
              <p:cNvSpPr/>
              <p:nvPr/>
            </p:nvSpPr>
            <p:spPr>
              <a:xfrm>
                <a:off x="1698415" y="2610554"/>
                <a:ext cx="25867" cy="49472"/>
              </a:xfrm>
              <a:custGeom>
                <a:rect b="b" l="l" r="r" t="t"/>
                <a:pathLst>
                  <a:path extrusionOk="0" h="49472" w="25867">
                    <a:moveTo>
                      <a:pt x="25868" y="33073"/>
                    </a:moveTo>
                    <a:cubicBezTo>
                      <a:pt x="25868" y="35680"/>
                      <a:pt x="25536" y="38004"/>
                      <a:pt x="24872" y="40040"/>
                    </a:cubicBezTo>
                    <a:cubicBezTo>
                      <a:pt x="24212" y="42072"/>
                      <a:pt x="23297" y="43789"/>
                      <a:pt x="22127" y="45185"/>
                    </a:cubicBezTo>
                    <a:cubicBezTo>
                      <a:pt x="20961" y="46582"/>
                      <a:pt x="19569" y="47642"/>
                      <a:pt x="17941" y="48375"/>
                    </a:cubicBezTo>
                    <a:cubicBezTo>
                      <a:pt x="16318" y="49108"/>
                      <a:pt x="14545" y="49472"/>
                      <a:pt x="12626" y="49472"/>
                    </a:cubicBezTo>
                    <a:cubicBezTo>
                      <a:pt x="9469" y="49472"/>
                      <a:pt x="6805" y="48650"/>
                      <a:pt x="4631" y="47003"/>
                    </a:cubicBezTo>
                    <a:cubicBezTo>
                      <a:pt x="2457" y="45355"/>
                      <a:pt x="915" y="42999"/>
                      <a:pt x="0" y="39935"/>
                    </a:cubicBezTo>
                    <a:lnTo>
                      <a:pt x="5283" y="38150"/>
                    </a:lnTo>
                    <a:cubicBezTo>
                      <a:pt x="5922" y="39935"/>
                      <a:pt x="6849" y="41364"/>
                      <a:pt x="8064" y="42441"/>
                    </a:cubicBezTo>
                    <a:cubicBezTo>
                      <a:pt x="9274" y="43513"/>
                      <a:pt x="10748" y="44052"/>
                      <a:pt x="12488" y="44052"/>
                    </a:cubicBezTo>
                    <a:cubicBezTo>
                      <a:pt x="14731" y="44052"/>
                      <a:pt x="16524" y="43080"/>
                      <a:pt x="17873" y="41137"/>
                    </a:cubicBezTo>
                    <a:cubicBezTo>
                      <a:pt x="19225" y="39194"/>
                      <a:pt x="19901" y="36575"/>
                      <a:pt x="19901" y="33280"/>
                    </a:cubicBezTo>
                    <a:cubicBezTo>
                      <a:pt x="19901" y="29984"/>
                      <a:pt x="19168" y="27390"/>
                      <a:pt x="17702" y="25491"/>
                    </a:cubicBezTo>
                    <a:cubicBezTo>
                      <a:pt x="16237" y="23592"/>
                      <a:pt x="14156" y="22645"/>
                      <a:pt x="11460" y="22645"/>
                    </a:cubicBezTo>
                    <a:cubicBezTo>
                      <a:pt x="10132" y="22645"/>
                      <a:pt x="8667" y="22860"/>
                      <a:pt x="7068" y="23297"/>
                    </a:cubicBezTo>
                    <a:cubicBezTo>
                      <a:pt x="5465" y="23730"/>
                      <a:pt x="4117" y="24268"/>
                      <a:pt x="3020" y="24908"/>
                    </a:cubicBezTo>
                    <a:lnTo>
                      <a:pt x="3704" y="0"/>
                    </a:lnTo>
                    <a:lnTo>
                      <a:pt x="24220" y="0"/>
                    </a:lnTo>
                    <a:lnTo>
                      <a:pt x="24220" y="5420"/>
                    </a:lnTo>
                    <a:lnTo>
                      <a:pt x="8987" y="5420"/>
                    </a:lnTo>
                    <a:lnTo>
                      <a:pt x="8440" y="19006"/>
                    </a:lnTo>
                    <a:cubicBezTo>
                      <a:pt x="9173" y="18642"/>
                      <a:pt x="10007" y="18354"/>
                      <a:pt x="10942" y="18148"/>
                    </a:cubicBezTo>
                    <a:cubicBezTo>
                      <a:pt x="11881" y="17941"/>
                      <a:pt x="12715" y="17840"/>
                      <a:pt x="13448" y="17840"/>
                    </a:cubicBezTo>
                    <a:cubicBezTo>
                      <a:pt x="15508" y="17840"/>
                      <a:pt x="17314" y="18217"/>
                      <a:pt x="18868" y="18974"/>
                    </a:cubicBezTo>
                    <a:cubicBezTo>
                      <a:pt x="20423" y="19726"/>
                      <a:pt x="21718" y="20767"/>
                      <a:pt x="22746" y="22095"/>
                    </a:cubicBezTo>
                    <a:cubicBezTo>
                      <a:pt x="23775" y="23422"/>
                      <a:pt x="24552" y="25021"/>
                      <a:pt x="25078" y="26896"/>
                    </a:cubicBezTo>
                    <a:cubicBezTo>
                      <a:pt x="25604" y="28774"/>
                      <a:pt x="25868" y="30830"/>
                      <a:pt x="25868" y="33073"/>
                    </a:cubicBez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7" name="Google Shape;2247;p19"/>
              <p:cNvSpPr/>
              <p:nvPr/>
            </p:nvSpPr>
            <p:spPr>
              <a:xfrm>
                <a:off x="1730391" y="2610554"/>
                <a:ext cx="28818" cy="48581"/>
              </a:xfrm>
              <a:custGeom>
                <a:rect b="b" l="l" r="r" t="t"/>
                <a:pathLst>
                  <a:path extrusionOk="0" h="48581" w="28818">
                    <a:moveTo>
                      <a:pt x="23054" y="37396"/>
                    </a:moveTo>
                    <a:lnTo>
                      <a:pt x="23054" y="48581"/>
                    </a:lnTo>
                    <a:lnTo>
                      <a:pt x="17496" y="48581"/>
                    </a:lnTo>
                    <a:lnTo>
                      <a:pt x="17496" y="37396"/>
                    </a:lnTo>
                    <a:lnTo>
                      <a:pt x="0" y="37396"/>
                    </a:lnTo>
                    <a:lnTo>
                      <a:pt x="0" y="31838"/>
                    </a:lnTo>
                    <a:lnTo>
                      <a:pt x="15164" y="0"/>
                    </a:lnTo>
                    <a:lnTo>
                      <a:pt x="23054" y="0"/>
                    </a:lnTo>
                    <a:lnTo>
                      <a:pt x="23054" y="32183"/>
                    </a:lnTo>
                    <a:lnTo>
                      <a:pt x="28819" y="32183"/>
                    </a:lnTo>
                    <a:lnTo>
                      <a:pt x="28819" y="37396"/>
                    </a:lnTo>
                    <a:lnTo>
                      <a:pt x="23054" y="37396"/>
                    </a:lnTo>
                    <a:close/>
                    <a:moveTo>
                      <a:pt x="17634" y="5971"/>
                    </a:moveTo>
                    <a:lnTo>
                      <a:pt x="17496" y="5971"/>
                    </a:lnTo>
                    <a:lnTo>
                      <a:pt x="5627" y="32183"/>
                    </a:lnTo>
                    <a:lnTo>
                      <a:pt x="17634" y="32183"/>
                    </a:lnTo>
                    <a:lnTo>
                      <a:pt x="17634" y="5971"/>
                    </a:lnTo>
                    <a:close/>
                  </a:path>
                </a:pathLst>
              </a:custGeom>
              <a:solidFill>
                <a:srgbClr val="FFFF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pic>
        <p:nvPicPr>
          <p:cNvPr id="2248" name="Google Shape;2248;p19"/>
          <p:cNvPicPr preferRelativeResize="0"/>
          <p:nvPr>
            <p:ph idx="2" type="pic"/>
          </p:nvPr>
        </p:nvPicPr>
        <p:blipFill rotWithShape="1">
          <a:blip r:embed="rId5">
            <a:alphaModFix/>
          </a:blip>
          <a:srcRect b="0" l="11632" r="11639" t="0"/>
          <a:stretch/>
        </p:blipFill>
        <p:spPr>
          <a:xfrm>
            <a:off x="10653550" y="823100"/>
            <a:ext cx="1078799" cy="1054499"/>
          </a:xfrm>
          <a:prstGeom prst="rect">
            <a:avLst/>
          </a:prstGeom>
        </p:spPr>
      </p:pic>
      <p:pic>
        <p:nvPicPr>
          <p:cNvPr id="2249" name="Google Shape;2249;p19"/>
          <p:cNvPicPr preferRelativeResize="0"/>
          <p:nvPr>
            <p:ph idx="3" type="pic"/>
          </p:nvPr>
        </p:nvPicPr>
        <p:blipFill rotWithShape="1">
          <a:blip r:embed="rId6">
            <a:alphaModFix/>
          </a:blip>
          <a:srcRect b="19725" l="0" r="0" t="19731"/>
          <a:stretch/>
        </p:blipFill>
        <p:spPr>
          <a:xfrm>
            <a:off x="3727388" y="517951"/>
            <a:ext cx="1249196" cy="945603"/>
          </a:xfrm>
          <a:prstGeom prst="rect">
            <a:avLst/>
          </a:prstGeom>
        </p:spPr>
      </p:pic>
      <p:sp>
        <p:nvSpPr>
          <p:cNvPr id="2250" name="Google Shape;2250;p19"/>
          <p:cNvSpPr/>
          <p:nvPr/>
        </p:nvSpPr>
        <p:spPr>
          <a:xfrm>
            <a:off x="1765898" y="2686126"/>
            <a:ext cx="641288" cy="643209"/>
          </a:xfrm>
          <a:custGeom>
            <a:rect b="b" l="l" r="r" t="t"/>
            <a:pathLst>
              <a:path extrusionOk="0" h="611125" w="628714">
                <a:moveTo>
                  <a:pt x="0" y="455305"/>
                </a:moveTo>
                <a:cubicBezTo>
                  <a:pt x="1012" y="456414"/>
                  <a:pt x="2389" y="458353"/>
                  <a:pt x="3198" y="459061"/>
                </a:cubicBezTo>
                <a:cubicBezTo>
                  <a:pt x="6842" y="462259"/>
                  <a:pt x="13926" y="457398"/>
                  <a:pt x="16962" y="461656"/>
                </a:cubicBezTo>
                <a:cubicBezTo>
                  <a:pt x="19836" y="465733"/>
                  <a:pt x="16193" y="468627"/>
                  <a:pt x="17812" y="471752"/>
                </a:cubicBezTo>
                <a:cubicBezTo>
                  <a:pt x="21536" y="478820"/>
                  <a:pt x="26313" y="472554"/>
                  <a:pt x="29228" y="476606"/>
                </a:cubicBezTo>
                <a:cubicBezTo>
                  <a:pt x="32223" y="480824"/>
                  <a:pt x="28985" y="486580"/>
                  <a:pt x="31819" y="491317"/>
                </a:cubicBezTo>
                <a:cubicBezTo>
                  <a:pt x="35745" y="497915"/>
                  <a:pt x="38862" y="489289"/>
                  <a:pt x="42991" y="494778"/>
                </a:cubicBezTo>
                <a:cubicBezTo>
                  <a:pt x="46513" y="499437"/>
                  <a:pt x="39024" y="502567"/>
                  <a:pt x="43032" y="508784"/>
                </a:cubicBezTo>
                <a:cubicBezTo>
                  <a:pt x="48051" y="516520"/>
                  <a:pt x="54610" y="509865"/>
                  <a:pt x="60317" y="515873"/>
                </a:cubicBezTo>
                <a:cubicBezTo>
                  <a:pt x="65377" y="521216"/>
                  <a:pt x="63677" y="528341"/>
                  <a:pt x="68575" y="534587"/>
                </a:cubicBezTo>
                <a:cubicBezTo>
                  <a:pt x="72786" y="539975"/>
                  <a:pt x="80194" y="543607"/>
                  <a:pt x="83149" y="549970"/>
                </a:cubicBezTo>
                <a:cubicBezTo>
                  <a:pt x="85335" y="554711"/>
                  <a:pt x="80598" y="558010"/>
                  <a:pt x="83189" y="562394"/>
                </a:cubicBezTo>
                <a:cubicBezTo>
                  <a:pt x="90962" y="575477"/>
                  <a:pt x="91407" y="564264"/>
                  <a:pt x="96183" y="565742"/>
                </a:cubicBezTo>
                <a:cubicBezTo>
                  <a:pt x="106344" y="568907"/>
                  <a:pt x="101123" y="580193"/>
                  <a:pt x="104563" y="585383"/>
                </a:cubicBezTo>
                <a:lnTo>
                  <a:pt x="105332" y="586205"/>
                </a:lnTo>
                <a:cubicBezTo>
                  <a:pt x="110676" y="592063"/>
                  <a:pt x="113388" y="586423"/>
                  <a:pt x="118772" y="589638"/>
                </a:cubicBezTo>
                <a:cubicBezTo>
                  <a:pt x="119744" y="590217"/>
                  <a:pt x="122132" y="592994"/>
                  <a:pt x="122254" y="594135"/>
                </a:cubicBezTo>
                <a:cubicBezTo>
                  <a:pt x="122577" y="596758"/>
                  <a:pt x="119177" y="599341"/>
                  <a:pt x="121363" y="602774"/>
                </a:cubicBezTo>
                <a:cubicBezTo>
                  <a:pt x="122294" y="604215"/>
                  <a:pt x="128650" y="607332"/>
                  <a:pt x="134560" y="611125"/>
                </a:cubicBezTo>
                <a:lnTo>
                  <a:pt x="628715" y="143773"/>
                </a:lnTo>
                <a:cubicBezTo>
                  <a:pt x="620537" y="134843"/>
                  <a:pt x="611672" y="126152"/>
                  <a:pt x="605802" y="124334"/>
                </a:cubicBezTo>
                <a:cubicBezTo>
                  <a:pt x="601592" y="123023"/>
                  <a:pt x="582687" y="123334"/>
                  <a:pt x="579530" y="114861"/>
                </a:cubicBezTo>
                <a:cubicBezTo>
                  <a:pt x="578235" y="111485"/>
                  <a:pt x="584833" y="109453"/>
                  <a:pt x="582971" y="105357"/>
                </a:cubicBezTo>
                <a:cubicBezTo>
                  <a:pt x="579166" y="97159"/>
                  <a:pt x="563297" y="103304"/>
                  <a:pt x="557832" y="96333"/>
                </a:cubicBezTo>
                <a:cubicBezTo>
                  <a:pt x="549493" y="85683"/>
                  <a:pt x="555079" y="83412"/>
                  <a:pt x="551436" y="74809"/>
                </a:cubicBezTo>
                <a:cubicBezTo>
                  <a:pt x="547955" y="66563"/>
                  <a:pt x="537389" y="67527"/>
                  <a:pt x="533624" y="63556"/>
                </a:cubicBezTo>
                <a:cubicBezTo>
                  <a:pt x="533462" y="63381"/>
                  <a:pt x="534555" y="59463"/>
                  <a:pt x="534069" y="58447"/>
                </a:cubicBezTo>
                <a:cubicBezTo>
                  <a:pt x="532814" y="55747"/>
                  <a:pt x="515610" y="35215"/>
                  <a:pt x="513667" y="34057"/>
                </a:cubicBezTo>
                <a:cubicBezTo>
                  <a:pt x="510185" y="31976"/>
                  <a:pt x="506907" y="38915"/>
                  <a:pt x="499903" y="31466"/>
                </a:cubicBezTo>
                <a:cubicBezTo>
                  <a:pt x="496260" y="27629"/>
                  <a:pt x="498567" y="25050"/>
                  <a:pt x="497232" y="21483"/>
                </a:cubicBezTo>
                <a:cubicBezTo>
                  <a:pt x="496867" y="20455"/>
                  <a:pt x="488731" y="9975"/>
                  <a:pt x="481444" y="0"/>
                </a:cubicBezTo>
                <a:lnTo>
                  <a:pt x="0" y="455305"/>
                </a:lnTo>
                <a:close/>
              </a:path>
            </a:pathLst>
          </a:custGeom>
          <a:solidFill>
            <a:srgbClr val="BBA28E">
              <a:alpha val="23920"/>
            </a:srgbClr>
          </a:solidFill>
          <a:ln>
            <a:noFill/>
          </a:ln>
          <a:effectLst>
            <a:outerShdw blurRad="38100" rotWithShape="0" algn="tl" dir="27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1" name="Google Shape;2251;p19"/>
          <p:cNvSpPr txBox="1"/>
          <p:nvPr/>
        </p:nvSpPr>
        <p:spPr>
          <a:xfrm>
            <a:off x="1966100" y="1065650"/>
            <a:ext cx="1543200" cy="5694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500">
                <a:solidFill>
                  <a:schemeClr val="dk1"/>
                </a:solidFill>
                <a:latin typeface="WindSong Medium"/>
                <a:ea typeface="WindSong Medium"/>
                <a:cs typeface="WindSong Medium"/>
                <a:sym typeface="WindSong Medium"/>
              </a:rPr>
              <a:t>hello</a:t>
            </a:r>
            <a:endParaRPr sz="2500">
              <a:solidFill>
                <a:schemeClr val="dk1"/>
              </a:solidFill>
              <a:latin typeface="WindSong Medium"/>
              <a:ea typeface="WindSong Medium"/>
              <a:cs typeface="WindSong Medium"/>
              <a:sym typeface="WindSong Medium"/>
            </a:endParaRPr>
          </a:p>
        </p:txBody>
      </p:sp>
      <p:sp>
        <p:nvSpPr>
          <p:cNvPr id="2252" name="Google Shape;2252;p19"/>
          <p:cNvSpPr txBox="1"/>
          <p:nvPr/>
        </p:nvSpPr>
        <p:spPr>
          <a:xfrm>
            <a:off x="9481375" y="474050"/>
            <a:ext cx="1138500" cy="11082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000">
                <a:solidFill>
                  <a:schemeClr val="dk1"/>
                </a:solidFill>
                <a:latin typeface="WindSong Medium"/>
                <a:ea typeface="WindSong Medium"/>
                <a:cs typeface="WindSong Medium"/>
                <a:sym typeface="WindSong Medium"/>
              </a:rPr>
              <a:t>You can do it!</a:t>
            </a:r>
            <a:endParaRPr sz="2000">
              <a:solidFill>
                <a:schemeClr val="dk1"/>
              </a:solidFill>
              <a:latin typeface="WindSong Medium"/>
              <a:ea typeface="WindSong Medium"/>
              <a:cs typeface="WindSong Medium"/>
              <a:sym typeface="WindSong Medium"/>
            </a:endParaRPr>
          </a:p>
        </p:txBody>
      </p:sp>
      <p:sp>
        <p:nvSpPr>
          <p:cNvPr id="2253" name="Google Shape;2253;p19"/>
          <p:cNvSpPr txBox="1"/>
          <p:nvPr/>
        </p:nvSpPr>
        <p:spPr>
          <a:xfrm>
            <a:off x="470500" y="5644775"/>
            <a:ext cx="1001700" cy="369300"/>
          </a:xfrm>
          <a:prstGeom prst="rect">
            <a:avLst/>
          </a:prstGeom>
          <a:noFill/>
          <a:ln>
            <a:noFill/>
          </a:ln>
        </p:spPr>
        <p:txBody>
          <a:bodyPr anchorCtr="0" anchor="t" bIns="91425" lIns="91425" spcFirstLastPara="1" rIns="91425" wrap="square" tIns="91425">
            <a:spAutoFit/>
          </a:bodyPr>
          <a:lstStyle/>
          <a:p>
            <a:pPr indent="0" lvl="0" marL="0" rtl="0" algn="l">
              <a:spcBef>
                <a:spcPts val="0"/>
              </a:spcBef>
              <a:spcAft>
                <a:spcPts val="0"/>
              </a:spcAft>
              <a:buNone/>
            </a:pPr>
            <a:r>
              <a:rPr lang="en" sz="1200">
                <a:solidFill>
                  <a:schemeClr val="dk1"/>
                </a:solidFill>
                <a:latin typeface="Red Hat Mono Medium"/>
                <a:ea typeface="Red Hat Mono Medium"/>
                <a:cs typeface="Red Hat Mono Medium"/>
                <a:sym typeface="Red Hat Mono Medium"/>
              </a:rPr>
              <a:t>color</a:t>
            </a:r>
            <a:endParaRPr sz="1200">
              <a:solidFill>
                <a:schemeClr val="dk1"/>
              </a:solidFill>
              <a:latin typeface="Red Hat Mono Medium"/>
              <a:ea typeface="Red Hat Mono Medium"/>
              <a:cs typeface="Red Hat Mono Medium"/>
              <a:sym typeface="Red Hat Mono Medium"/>
            </a:endParaRPr>
          </a:p>
        </p:txBody>
      </p:sp>
      <p:sp>
        <p:nvSpPr>
          <p:cNvPr id="2254" name="Google Shape;2254;p19"/>
          <p:cNvSpPr txBox="1"/>
          <p:nvPr/>
        </p:nvSpPr>
        <p:spPr>
          <a:xfrm>
            <a:off x="5654900" y="6014075"/>
            <a:ext cx="1001700" cy="338700"/>
          </a:xfrm>
          <a:prstGeom prst="rect">
            <a:avLst/>
          </a:prstGeom>
          <a:noFill/>
          <a:ln>
            <a:noFill/>
          </a:ln>
        </p:spPr>
        <p:txBody>
          <a:bodyPr anchorCtr="0" anchor="t" bIns="91425" lIns="91425" spcFirstLastPara="1" rIns="91425" wrap="square" tIns="91425">
            <a:spAutoFit/>
          </a:bodyPr>
          <a:lstStyle/>
          <a:p>
            <a:pPr indent="0" lvl="0" marL="0" rtl="0" algn="l">
              <a:spcBef>
                <a:spcPts val="0"/>
              </a:spcBef>
              <a:spcAft>
                <a:spcPts val="0"/>
              </a:spcAft>
              <a:buNone/>
            </a:pPr>
            <a:r>
              <a:rPr lang="en" sz="1000">
                <a:solidFill>
                  <a:schemeClr val="dk1"/>
                </a:solidFill>
                <a:latin typeface="Red Hat Mono Medium"/>
                <a:ea typeface="Red Hat Mono Medium"/>
                <a:cs typeface="Red Hat Mono Medium"/>
                <a:sym typeface="Red Hat Mono Medium"/>
              </a:rPr>
              <a:t>#c1b1a3</a:t>
            </a:r>
            <a:endParaRPr sz="1000">
              <a:solidFill>
                <a:schemeClr val="dk1"/>
              </a:solidFill>
              <a:latin typeface="Red Hat Mono Medium"/>
              <a:ea typeface="Red Hat Mono Medium"/>
              <a:cs typeface="Red Hat Mono Medium"/>
              <a:sym typeface="Red Hat Mono Medium"/>
            </a:endParaRPr>
          </a:p>
        </p:txBody>
      </p:sp>
      <p:sp>
        <p:nvSpPr>
          <p:cNvPr id="2255" name="Google Shape;2255;p19"/>
          <p:cNvSpPr txBox="1"/>
          <p:nvPr/>
        </p:nvSpPr>
        <p:spPr>
          <a:xfrm>
            <a:off x="7159300" y="6014075"/>
            <a:ext cx="1001700" cy="338700"/>
          </a:xfrm>
          <a:prstGeom prst="rect">
            <a:avLst/>
          </a:prstGeom>
          <a:noFill/>
          <a:ln>
            <a:noFill/>
          </a:ln>
        </p:spPr>
        <p:txBody>
          <a:bodyPr anchorCtr="0" anchor="t" bIns="91425" lIns="91425" spcFirstLastPara="1" rIns="91425" wrap="square" tIns="91425">
            <a:spAutoFit/>
          </a:bodyPr>
          <a:lstStyle/>
          <a:p>
            <a:pPr indent="0" lvl="0" marL="0" rtl="0" algn="l">
              <a:spcBef>
                <a:spcPts val="0"/>
              </a:spcBef>
              <a:spcAft>
                <a:spcPts val="0"/>
              </a:spcAft>
              <a:buNone/>
            </a:pPr>
            <a:r>
              <a:rPr lang="en" sz="1000">
                <a:solidFill>
                  <a:schemeClr val="dk1"/>
                </a:solidFill>
                <a:latin typeface="Red Hat Mono Medium"/>
                <a:ea typeface="Red Hat Mono Medium"/>
                <a:cs typeface="Red Hat Mono Medium"/>
                <a:sym typeface="Red Hat Mono Medium"/>
              </a:rPr>
              <a:t>#eae1dcff</a:t>
            </a:r>
            <a:endParaRPr sz="1000">
              <a:solidFill>
                <a:schemeClr val="dk1"/>
              </a:solidFill>
              <a:latin typeface="Red Hat Mono Medium"/>
              <a:ea typeface="Red Hat Mono Medium"/>
              <a:cs typeface="Red Hat Mono Medium"/>
              <a:sym typeface="Red Hat Mono Medium"/>
            </a:endParaRPr>
          </a:p>
        </p:txBody>
      </p:sp>
      <p:sp>
        <p:nvSpPr>
          <p:cNvPr id="2256" name="Google Shape;2256;p19"/>
          <p:cNvSpPr txBox="1"/>
          <p:nvPr/>
        </p:nvSpPr>
        <p:spPr>
          <a:xfrm>
            <a:off x="2026975" y="3001925"/>
            <a:ext cx="1351200" cy="415500"/>
          </a:xfrm>
          <a:prstGeom prst="rect">
            <a:avLst/>
          </a:prstGeom>
          <a:noFill/>
          <a:ln>
            <a:noFill/>
          </a:ln>
        </p:spPr>
        <p:txBody>
          <a:bodyPr anchorCtr="0" anchor="t" bIns="91425" lIns="91425" spcFirstLastPara="1" rIns="91425" wrap="square" tIns="91425">
            <a:spAutoFit/>
          </a:bodyPr>
          <a:lstStyle/>
          <a:p>
            <a:pPr indent="0" lvl="0" marL="0" rtl="0" algn="l">
              <a:spcBef>
                <a:spcPts val="0"/>
              </a:spcBef>
              <a:spcAft>
                <a:spcPts val="0"/>
              </a:spcAft>
              <a:buNone/>
            </a:pPr>
            <a:r>
              <a:rPr b="1" lang="en" sz="1500">
                <a:solidFill>
                  <a:srgbClr val="FFFFFF"/>
                </a:solidFill>
                <a:latin typeface="Barlow Condensed"/>
                <a:ea typeface="Barlow Condensed"/>
                <a:cs typeface="Barlow Condensed"/>
                <a:sym typeface="Barlow Condensed"/>
              </a:rPr>
              <a:t>Song Title</a:t>
            </a:r>
            <a:endParaRPr b="1" sz="1500">
              <a:solidFill>
                <a:srgbClr val="FFFFFF"/>
              </a:solidFill>
              <a:latin typeface="Barlow Condensed"/>
              <a:ea typeface="Barlow Condensed"/>
              <a:cs typeface="Barlow Condensed"/>
              <a:sym typeface="Barlow Condensed"/>
            </a:endParaRPr>
          </a:p>
        </p:txBody>
      </p:sp>
      <p:sp>
        <p:nvSpPr>
          <p:cNvPr id="2257" name="Google Shape;2257;p19"/>
          <p:cNvSpPr txBox="1"/>
          <p:nvPr/>
        </p:nvSpPr>
        <p:spPr>
          <a:xfrm>
            <a:off x="2026975" y="3259650"/>
            <a:ext cx="1351200" cy="384900"/>
          </a:xfrm>
          <a:prstGeom prst="rect">
            <a:avLst/>
          </a:prstGeom>
          <a:noFill/>
          <a:ln>
            <a:noFill/>
          </a:ln>
        </p:spPr>
        <p:txBody>
          <a:bodyPr anchorCtr="0" anchor="t" bIns="91425" lIns="91425" spcFirstLastPara="1" rIns="91425" wrap="square" tIns="91425">
            <a:spAutoFit/>
          </a:bodyPr>
          <a:lstStyle/>
          <a:p>
            <a:pPr indent="0" lvl="0" marL="0" rtl="0" algn="l">
              <a:spcBef>
                <a:spcPts val="0"/>
              </a:spcBef>
              <a:spcAft>
                <a:spcPts val="0"/>
              </a:spcAft>
              <a:buNone/>
            </a:pPr>
            <a:r>
              <a:rPr lang="en" sz="1300">
                <a:solidFill>
                  <a:srgbClr val="FFFFFF"/>
                </a:solidFill>
                <a:latin typeface="Barlow Medium"/>
                <a:ea typeface="Barlow Medium"/>
                <a:cs typeface="Barlow Medium"/>
                <a:sym typeface="Barlow Medium"/>
              </a:rPr>
              <a:t>Artist</a:t>
            </a:r>
            <a:endParaRPr sz="1300">
              <a:solidFill>
                <a:srgbClr val="FFFFFF"/>
              </a:solidFill>
              <a:latin typeface="Barlow Medium"/>
              <a:ea typeface="Barlow Medium"/>
              <a:cs typeface="Barlow Medium"/>
              <a:sym typeface="Barlow Medium"/>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61" name="Shape 2261"/>
        <p:cNvGrpSpPr/>
        <p:nvPr/>
      </p:nvGrpSpPr>
      <p:grpSpPr>
        <a:xfrm>
          <a:off x="0" y="0"/>
          <a:ext cx="0" cy="0"/>
          <a:chOff x="0" y="0"/>
          <a:chExt cx="0" cy="0"/>
        </a:xfrm>
      </p:grpSpPr>
      <p:pic>
        <p:nvPicPr>
          <p:cNvPr id="2262" name="Google Shape;2262;p20"/>
          <p:cNvPicPr preferRelativeResize="0"/>
          <p:nvPr/>
        </p:nvPicPr>
        <p:blipFill>
          <a:blip r:embed="rId3">
            <a:alphaModFix/>
          </a:blip>
          <a:stretch>
            <a:fillRect/>
          </a:stretch>
        </p:blipFill>
        <p:spPr>
          <a:xfrm>
            <a:off x="5603979" y="2462675"/>
            <a:ext cx="2097927" cy="3147648"/>
          </a:xfrm>
          <a:prstGeom prst="rect">
            <a:avLst/>
          </a:prstGeom>
          <a:noFill/>
          <a:ln>
            <a:noFill/>
          </a:ln>
          <a:effectLst>
            <a:outerShdw blurRad="38100" rotWithShape="0" algn="tl" dir="2700000" dist="12700">
              <a:srgbClr val="000000">
                <a:alpha val="29800"/>
              </a:srgbClr>
            </a:outerShdw>
          </a:effectLst>
        </p:spPr>
      </p:pic>
      <p:sp>
        <p:nvSpPr>
          <p:cNvPr id="2263" name="Google Shape;2263;p20"/>
          <p:cNvSpPr txBox="1"/>
          <p:nvPr>
            <p:ph type="title"/>
          </p:nvPr>
        </p:nvSpPr>
        <p:spPr>
          <a:xfrm>
            <a:off x="1082604" y="1231750"/>
            <a:ext cx="6003900" cy="1007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Hello! I’m…</a:t>
            </a:r>
            <a:endParaRPr/>
          </a:p>
        </p:txBody>
      </p:sp>
      <p:sp>
        <p:nvSpPr>
          <p:cNvPr id="2264" name="Google Shape;2264;p20"/>
          <p:cNvSpPr txBox="1"/>
          <p:nvPr>
            <p:ph idx="1" type="body"/>
          </p:nvPr>
        </p:nvSpPr>
        <p:spPr>
          <a:xfrm>
            <a:off x="1082600" y="2488600"/>
            <a:ext cx="4166400" cy="18138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Here is where you introduce yourself.</a:t>
            </a:r>
            <a:endParaRPr/>
          </a:p>
          <a:p>
            <a:pPr indent="0" lvl="0" marL="0" rtl="0" algn="l">
              <a:spcBef>
                <a:spcPts val="1600"/>
              </a:spcBef>
              <a:spcAft>
                <a:spcPts val="1600"/>
              </a:spcAft>
              <a:buNone/>
            </a:pPr>
            <a:r>
              <a:rPr lang="en"/>
              <a:t>You can add your name, title and a little background. Right click the image and replace it with your own.</a:t>
            </a:r>
            <a:endParaRPr/>
          </a:p>
        </p:txBody>
      </p:sp>
      <p:pic>
        <p:nvPicPr>
          <p:cNvPr id="2265" name="Google Shape;2265;p20"/>
          <p:cNvPicPr preferRelativeResize="0"/>
          <p:nvPr>
            <p:ph idx="2" type="pic"/>
          </p:nvPr>
        </p:nvPicPr>
        <p:blipFill rotWithShape="1">
          <a:blip r:embed="rId4">
            <a:alphaModFix/>
          </a:blip>
          <a:srcRect b="18486" l="0" r="0" t="7978"/>
          <a:stretch/>
        </p:blipFill>
        <p:spPr>
          <a:xfrm>
            <a:off x="8162974" y="1311800"/>
            <a:ext cx="3207900" cy="3207900"/>
          </a:xfrm>
          <a:prstGeom prst="rect">
            <a:avLst/>
          </a:prstGeom>
        </p:spPr>
      </p:pic>
      <p:sp>
        <p:nvSpPr>
          <p:cNvPr id="2266" name="Google Shape;2266;p20"/>
          <p:cNvSpPr/>
          <p:nvPr/>
        </p:nvSpPr>
        <p:spPr>
          <a:xfrm>
            <a:off x="5085241" y="4970857"/>
            <a:ext cx="1651025" cy="1625156"/>
          </a:xfrm>
          <a:custGeom>
            <a:rect b="b" l="l" r="r" t="t"/>
            <a:pathLst>
              <a:path extrusionOk="0" h="572238" w="581347">
                <a:moveTo>
                  <a:pt x="0" y="0"/>
                </a:moveTo>
                <a:lnTo>
                  <a:pt x="581347" y="0"/>
                </a:lnTo>
                <a:lnTo>
                  <a:pt x="581347" y="572239"/>
                </a:lnTo>
                <a:lnTo>
                  <a:pt x="0" y="572239"/>
                </a:lnTo>
                <a:lnTo>
                  <a:pt x="0" y="0"/>
                </a:lnTo>
                <a:close/>
              </a:path>
            </a:pathLst>
          </a:custGeom>
          <a:solidFill>
            <a:srgbClr val="FFFFFF"/>
          </a:solidFill>
          <a:ln>
            <a:noFill/>
          </a:ln>
          <a:effectLst>
            <a:outerShdw blurRad="38100" rotWithShape="0" algn="bl" dir="189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267" name="Google Shape;2267;p20"/>
          <p:cNvGrpSpPr/>
          <p:nvPr/>
        </p:nvGrpSpPr>
        <p:grpSpPr>
          <a:xfrm>
            <a:off x="4982344" y="4581295"/>
            <a:ext cx="1858055" cy="2014157"/>
            <a:chOff x="1977557" y="1044512"/>
            <a:chExt cx="654452" cy="709435"/>
          </a:xfrm>
        </p:grpSpPr>
        <p:sp>
          <p:nvSpPr>
            <p:cNvPr id="2268" name="Google Shape;2268;p20"/>
            <p:cNvSpPr/>
            <p:nvPr/>
          </p:nvSpPr>
          <p:spPr>
            <a:xfrm>
              <a:off x="2594143" y="1252024"/>
              <a:ext cx="37866" cy="118350"/>
            </a:xfrm>
            <a:custGeom>
              <a:rect b="b" l="l" r="r" t="t"/>
              <a:pathLst>
                <a:path extrusionOk="0" h="118350" w="37866">
                  <a:moveTo>
                    <a:pt x="0" y="0"/>
                  </a:moveTo>
                  <a:lnTo>
                    <a:pt x="283" y="118351"/>
                  </a:lnTo>
                  <a:lnTo>
                    <a:pt x="37866" y="26029"/>
                  </a:lnTo>
                  <a:lnTo>
                    <a:pt x="0"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9" name="Google Shape;2269;p20"/>
            <p:cNvSpPr/>
            <p:nvPr/>
          </p:nvSpPr>
          <p:spPr>
            <a:xfrm>
              <a:off x="1977557" y="1253829"/>
              <a:ext cx="35323" cy="109457"/>
            </a:xfrm>
            <a:custGeom>
              <a:rect b="b" l="l" r="r" t="t"/>
              <a:pathLst>
                <a:path extrusionOk="0" h="109457" w="35323">
                  <a:moveTo>
                    <a:pt x="35324" y="0"/>
                  </a:moveTo>
                  <a:lnTo>
                    <a:pt x="0" y="24564"/>
                  </a:lnTo>
                  <a:lnTo>
                    <a:pt x="32713" y="109457"/>
                  </a:lnTo>
                  <a:lnTo>
                    <a:pt x="35324" y="0"/>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0" name="Google Shape;2270;p20"/>
            <p:cNvSpPr/>
            <p:nvPr/>
          </p:nvSpPr>
          <p:spPr>
            <a:xfrm>
              <a:off x="1977557" y="1278037"/>
              <a:ext cx="654452" cy="475909"/>
            </a:xfrm>
            <a:custGeom>
              <a:rect b="b" l="l" r="r" t="t"/>
              <a:pathLst>
                <a:path extrusionOk="0" h="475909" w="654452">
                  <a:moveTo>
                    <a:pt x="0" y="0"/>
                  </a:moveTo>
                  <a:lnTo>
                    <a:pt x="0" y="475910"/>
                  </a:lnTo>
                  <a:lnTo>
                    <a:pt x="654452" y="475910"/>
                  </a:lnTo>
                  <a:lnTo>
                    <a:pt x="654452" y="0"/>
                  </a:lnTo>
                  <a:lnTo>
                    <a:pt x="322061" y="263464"/>
                  </a:lnTo>
                  <a:lnTo>
                    <a:pt x="0" y="0"/>
                  </a:lnTo>
                  <a:close/>
                </a:path>
              </a:pathLst>
            </a:custGeom>
            <a:solidFill>
              <a:schemeClr val="accent6"/>
            </a:solidFill>
            <a:ln>
              <a:noFill/>
            </a:ln>
            <a:effectLst>
              <a:outerShdw blurRad="38100" rotWithShape="0" dir="162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1" name="Google Shape;2271;p20"/>
            <p:cNvSpPr/>
            <p:nvPr/>
          </p:nvSpPr>
          <p:spPr>
            <a:xfrm>
              <a:off x="1985848" y="1518730"/>
              <a:ext cx="646161" cy="235217"/>
            </a:xfrm>
            <a:custGeom>
              <a:rect b="b" l="l" r="r" t="t"/>
              <a:pathLst>
                <a:path extrusionOk="0" h="235217" w="646161">
                  <a:moveTo>
                    <a:pt x="316474" y="1"/>
                  </a:moveTo>
                  <a:cubicBezTo>
                    <a:pt x="309074" y="58"/>
                    <a:pt x="301735" y="2223"/>
                    <a:pt x="295578" y="6927"/>
                  </a:cubicBezTo>
                  <a:lnTo>
                    <a:pt x="78655" y="172876"/>
                  </a:lnTo>
                  <a:lnTo>
                    <a:pt x="0" y="232809"/>
                  </a:lnTo>
                  <a:lnTo>
                    <a:pt x="542615" y="234918"/>
                  </a:lnTo>
                  <a:cubicBezTo>
                    <a:pt x="542724" y="234918"/>
                    <a:pt x="646162" y="235217"/>
                    <a:pt x="646162" y="235217"/>
                  </a:cubicBezTo>
                  <a:lnTo>
                    <a:pt x="563507" y="174078"/>
                  </a:lnTo>
                  <a:lnTo>
                    <a:pt x="337674" y="6628"/>
                  </a:lnTo>
                  <a:cubicBezTo>
                    <a:pt x="331448" y="2017"/>
                    <a:pt x="323878" y="-52"/>
                    <a:pt x="316474" y="1"/>
                  </a:cubicBezTo>
                  <a:close/>
                </a:path>
              </a:pathLst>
            </a:custGeom>
            <a:solidFill>
              <a:schemeClr val="accent6"/>
            </a:solidFill>
            <a:ln>
              <a:noFill/>
            </a:ln>
            <a:effectLst>
              <a:outerShdw blurRad="38100" rotWithShape="0" dir="162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2" name="Google Shape;2272;p20"/>
            <p:cNvSpPr/>
            <p:nvPr/>
          </p:nvSpPr>
          <p:spPr>
            <a:xfrm>
              <a:off x="2106543" y="1044512"/>
              <a:ext cx="392732" cy="137637"/>
            </a:xfrm>
            <a:custGeom>
              <a:rect b="b" l="l" r="r" t="t"/>
              <a:pathLst>
                <a:path extrusionOk="0" h="137637" w="392732">
                  <a:moveTo>
                    <a:pt x="193355" y="1"/>
                  </a:moveTo>
                  <a:cubicBezTo>
                    <a:pt x="185898" y="58"/>
                    <a:pt x="178474" y="2228"/>
                    <a:pt x="172272" y="6927"/>
                  </a:cubicBezTo>
                  <a:lnTo>
                    <a:pt x="0" y="137637"/>
                  </a:lnTo>
                  <a:lnTo>
                    <a:pt x="392733" y="137637"/>
                  </a:lnTo>
                  <a:lnTo>
                    <a:pt x="214737" y="6628"/>
                  </a:lnTo>
                  <a:cubicBezTo>
                    <a:pt x="208466" y="2017"/>
                    <a:pt x="200819" y="-52"/>
                    <a:pt x="193355" y="1"/>
                  </a:cubicBezTo>
                  <a:close/>
                </a:path>
              </a:pathLst>
            </a:custGeom>
            <a:solidFill>
              <a:schemeClr val="accent6"/>
            </a:solidFill>
            <a:ln>
              <a:noFill/>
            </a:ln>
            <a:effectLst>
              <a:outerShdw blurRad="38100" rotWithShape="0" algn="bl" dir="189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73" name="Google Shape;2273;p20"/>
          <p:cNvGrpSpPr/>
          <p:nvPr/>
        </p:nvGrpSpPr>
        <p:grpSpPr>
          <a:xfrm>
            <a:off x="5803292" y="4651778"/>
            <a:ext cx="213959" cy="213954"/>
            <a:chOff x="2611906" y="2263504"/>
            <a:chExt cx="155788" cy="155784"/>
          </a:xfrm>
        </p:grpSpPr>
        <p:sp>
          <p:nvSpPr>
            <p:cNvPr id="2274" name="Google Shape;2274;p20"/>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accent2"/>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275" name="Google Shape;2275;p20"/>
            <p:cNvGrpSpPr/>
            <p:nvPr/>
          </p:nvGrpSpPr>
          <p:grpSpPr>
            <a:xfrm>
              <a:off x="2611951" y="2265537"/>
              <a:ext cx="155743" cy="153751"/>
              <a:chOff x="2611951" y="2265537"/>
              <a:chExt cx="155743" cy="153751"/>
            </a:xfrm>
          </p:grpSpPr>
          <p:sp>
            <p:nvSpPr>
              <p:cNvPr id="2276" name="Google Shape;2276;p20"/>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7" name="Google Shape;2277;p20"/>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78" name="Google Shape;2278;p20"/>
            <p:cNvGrpSpPr/>
            <p:nvPr/>
          </p:nvGrpSpPr>
          <p:grpSpPr>
            <a:xfrm>
              <a:off x="2613008" y="2263792"/>
              <a:ext cx="133689" cy="128228"/>
              <a:chOff x="2613008" y="2263792"/>
              <a:chExt cx="133689" cy="128228"/>
            </a:xfrm>
          </p:grpSpPr>
          <p:sp>
            <p:nvSpPr>
              <p:cNvPr id="2279" name="Google Shape;2279;p20"/>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0" name="Google Shape;2280;p20"/>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281" name="Google Shape;2281;p20"/>
          <p:cNvGrpSpPr/>
          <p:nvPr/>
        </p:nvGrpSpPr>
        <p:grpSpPr>
          <a:xfrm>
            <a:off x="4009628" y="794950"/>
            <a:ext cx="286572" cy="286580"/>
            <a:chOff x="2611906" y="2263504"/>
            <a:chExt cx="155788" cy="155784"/>
          </a:xfrm>
        </p:grpSpPr>
        <p:sp>
          <p:nvSpPr>
            <p:cNvPr id="2282" name="Google Shape;2282;p20"/>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accent5"/>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283" name="Google Shape;2283;p20"/>
            <p:cNvGrpSpPr/>
            <p:nvPr/>
          </p:nvGrpSpPr>
          <p:grpSpPr>
            <a:xfrm>
              <a:off x="2611951" y="2265537"/>
              <a:ext cx="155743" cy="153751"/>
              <a:chOff x="2611951" y="2265537"/>
              <a:chExt cx="155743" cy="153751"/>
            </a:xfrm>
          </p:grpSpPr>
          <p:sp>
            <p:nvSpPr>
              <p:cNvPr id="2284" name="Google Shape;2284;p20"/>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5" name="Google Shape;2285;p20"/>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286" name="Google Shape;2286;p20"/>
            <p:cNvGrpSpPr/>
            <p:nvPr/>
          </p:nvGrpSpPr>
          <p:grpSpPr>
            <a:xfrm>
              <a:off x="2613008" y="2263792"/>
              <a:ext cx="133689" cy="128228"/>
              <a:chOff x="2613008" y="2263792"/>
              <a:chExt cx="133689" cy="128228"/>
            </a:xfrm>
          </p:grpSpPr>
          <p:sp>
            <p:nvSpPr>
              <p:cNvPr id="2287" name="Google Shape;2287;p20"/>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8" name="Google Shape;2288;p20"/>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289" name="Google Shape;2289;p20"/>
          <p:cNvSpPr/>
          <p:nvPr/>
        </p:nvSpPr>
        <p:spPr>
          <a:xfrm>
            <a:off x="3031998" y="6163776"/>
            <a:ext cx="641288" cy="643209"/>
          </a:xfrm>
          <a:custGeom>
            <a:rect b="b" l="l" r="r" t="t"/>
            <a:pathLst>
              <a:path extrusionOk="0" h="611125" w="628714">
                <a:moveTo>
                  <a:pt x="0" y="455305"/>
                </a:moveTo>
                <a:cubicBezTo>
                  <a:pt x="1012" y="456414"/>
                  <a:pt x="2389" y="458353"/>
                  <a:pt x="3198" y="459061"/>
                </a:cubicBezTo>
                <a:cubicBezTo>
                  <a:pt x="6842" y="462259"/>
                  <a:pt x="13926" y="457398"/>
                  <a:pt x="16962" y="461656"/>
                </a:cubicBezTo>
                <a:cubicBezTo>
                  <a:pt x="19836" y="465733"/>
                  <a:pt x="16193" y="468627"/>
                  <a:pt x="17812" y="471752"/>
                </a:cubicBezTo>
                <a:cubicBezTo>
                  <a:pt x="21536" y="478820"/>
                  <a:pt x="26313" y="472554"/>
                  <a:pt x="29228" y="476606"/>
                </a:cubicBezTo>
                <a:cubicBezTo>
                  <a:pt x="32223" y="480824"/>
                  <a:pt x="28985" y="486580"/>
                  <a:pt x="31819" y="491317"/>
                </a:cubicBezTo>
                <a:cubicBezTo>
                  <a:pt x="35745" y="497915"/>
                  <a:pt x="38862" y="489289"/>
                  <a:pt x="42991" y="494778"/>
                </a:cubicBezTo>
                <a:cubicBezTo>
                  <a:pt x="46513" y="499437"/>
                  <a:pt x="39024" y="502567"/>
                  <a:pt x="43032" y="508784"/>
                </a:cubicBezTo>
                <a:cubicBezTo>
                  <a:pt x="48051" y="516520"/>
                  <a:pt x="54610" y="509865"/>
                  <a:pt x="60317" y="515873"/>
                </a:cubicBezTo>
                <a:cubicBezTo>
                  <a:pt x="65377" y="521216"/>
                  <a:pt x="63677" y="528341"/>
                  <a:pt x="68575" y="534587"/>
                </a:cubicBezTo>
                <a:cubicBezTo>
                  <a:pt x="72786" y="539975"/>
                  <a:pt x="80194" y="543607"/>
                  <a:pt x="83149" y="549970"/>
                </a:cubicBezTo>
                <a:cubicBezTo>
                  <a:pt x="85335" y="554711"/>
                  <a:pt x="80598" y="558010"/>
                  <a:pt x="83189" y="562394"/>
                </a:cubicBezTo>
                <a:cubicBezTo>
                  <a:pt x="90962" y="575477"/>
                  <a:pt x="91407" y="564264"/>
                  <a:pt x="96183" y="565742"/>
                </a:cubicBezTo>
                <a:cubicBezTo>
                  <a:pt x="106344" y="568907"/>
                  <a:pt x="101123" y="580193"/>
                  <a:pt x="104563" y="585383"/>
                </a:cubicBezTo>
                <a:lnTo>
                  <a:pt x="105332" y="586205"/>
                </a:lnTo>
                <a:cubicBezTo>
                  <a:pt x="110676" y="592063"/>
                  <a:pt x="113388" y="586423"/>
                  <a:pt x="118772" y="589638"/>
                </a:cubicBezTo>
                <a:cubicBezTo>
                  <a:pt x="119744" y="590217"/>
                  <a:pt x="122132" y="592994"/>
                  <a:pt x="122254" y="594135"/>
                </a:cubicBezTo>
                <a:cubicBezTo>
                  <a:pt x="122577" y="596758"/>
                  <a:pt x="119177" y="599341"/>
                  <a:pt x="121363" y="602774"/>
                </a:cubicBezTo>
                <a:cubicBezTo>
                  <a:pt x="122294" y="604215"/>
                  <a:pt x="128650" y="607332"/>
                  <a:pt x="134560" y="611125"/>
                </a:cubicBezTo>
                <a:lnTo>
                  <a:pt x="628715" y="143773"/>
                </a:lnTo>
                <a:cubicBezTo>
                  <a:pt x="620537" y="134843"/>
                  <a:pt x="611672" y="126152"/>
                  <a:pt x="605802" y="124334"/>
                </a:cubicBezTo>
                <a:cubicBezTo>
                  <a:pt x="601592" y="123023"/>
                  <a:pt x="582687" y="123334"/>
                  <a:pt x="579530" y="114861"/>
                </a:cubicBezTo>
                <a:cubicBezTo>
                  <a:pt x="578235" y="111485"/>
                  <a:pt x="584833" y="109453"/>
                  <a:pt x="582971" y="105357"/>
                </a:cubicBezTo>
                <a:cubicBezTo>
                  <a:pt x="579166" y="97159"/>
                  <a:pt x="563297" y="103304"/>
                  <a:pt x="557832" y="96333"/>
                </a:cubicBezTo>
                <a:cubicBezTo>
                  <a:pt x="549493" y="85683"/>
                  <a:pt x="555079" y="83412"/>
                  <a:pt x="551436" y="74809"/>
                </a:cubicBezTo>
                <a:cubicBezTo>
                  <a:pt x="547955" y="66563"/>
                  <a:pt x="537389" y="67527"/>
                  <a:pt x="533624" y="63556"/>
                </a:cubicBezTo>
                <a:cubicBezTo>
                  <a:pt x="533462" y="63381"/>
                  <a:pt x="534555" y="59463"/>
                  <a:pt x="534069" y="58447"/>
                </a:cubicBezTo>
                <a:cubicBezTo>
                  <a:pt x="532814" y="55747"/>
                  <a:pt x="515610" y="35215"/>
                  <a:pt x="513667" y="34057"/>
                </a:cubicBezTo>
                <a:cubicBezTo>
                  <a:pt x="510185" y="31976"/>
                  <a:pt x="506907" y="38915"/>
                  <a:pt x="499903" y="31466"/>
                </a:cubicBezTo>
                <a:cubicBezTo>
                  <a:pt x="496260" y="27629"/>
                  <a:pt x="498567" y="25050"/>
                  <a:pt x="497232" y="21483"/>
                </a:cubicBezTo>
                <a:cubicBezTo>
                  <a:pt x="496867" y="20455"/>
                  <a:pt x="488731" y="9975"/>
                  <a:pt x="481444" y="0"/>
                </a:cubicBezTo>
                <a:lnTo>
                  <a:pt x="0" y="455305"/>
                </a:lnTo>
                <a:close/>
              </a:path>
            </a:pathLst>
          </a:custGeom>
          <a:solidFill>
            <a:srgbClr val="BBA28E">
              <a:alpha val="23920"/>
            </a:srgbClr>
          </a:solidFill>
          <a:ln>
            <a:noFill/>
          </a:ln>
          <a:effectLst>
            <a:outerShdw blurRad="38100" rotWithShape="0" algn="tl" dir="27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0" name="Google Shape;2290;p20"/>
          <p:cNvSpPr/>
          <p:nvPr/>
        </p:nvSpPr>
        <p:spPr>
          <a:xfrm>
            <a:off x="5375975" y="2257212"/>
            <a:ext cx="719878" cy="722655"/>
          </a:xfrm>
          <a:custGeom>
            <a:rect b="b" l="l" r="r" t="t"/>
            <a:pathLst>
              <a:path extrusionOk="0" h="611125" w="628714">
                <a:moveTo>
                  <a:pt x="0" y="455305"/>
                </a:moveTo>
                <a:cubicBezTo>
                  <a:pt x="1012" y="456414"/>
                  <a:pt x="2389" y="458353"/>
                  <a:pt x="3198" y="459061"/>
                </a:cubicBezTo>
                <a:cubicBezTo>
                  <a:pt x="6842" y="462259"/>
                  <a:pt x="13926" y="457398"/>
                  <a:pt x="16962" y="461656"/>
                </a:cubicBezTo>
                <a:cubicBezTo>
                  <a:pt x="19836" y="465733"/>
                  <a:pt x="16193" y="468627"/>
                  <a:pt x="17812" y="471752"/>
                </a:cubicBezTo>
                <a:cubicBezTo>
                  <a:pt x="21536" y="478820"/>
                  <a:pt x="26313" y="472554"/>
                  <a:pt x="29228" y="476606"/>
                </a:cubicBezTo>
                <a:cubicBezTo>
                  <a:pt x="32223" y="480824"/>
                  <a:pt x="28985" y="486580"/>
                  <a:pt x="31819" y="491317"/>
                </a:cubicBezTo>
                <a:cubicBezTo>
                  <a:pt x="35745" y="497915"/>
                  <a:pt x="38862" y="489289"/>
                  <a:pt x="42991" y="494778"/>
                </a:cubicBezTo>
                <a:cubicBezTo>
                  <a:pt x="46513" y="499437"/>
                  <a:pt x="39024" y="502567"/>
                  <a:pt x="43032" y="508784"/>
                </a:cubicBezTo>
                <a:cubicBezTo>
                  <a:pt x="48051" y="516520"/>
                  <a:pt x="54610" y="509865"/>
                  <a:pt x="60317" y="515873"/>
                </a:cubicBezTo>
                <a:cubicBezTo>
                  <a:pt x="65377" y="521216"/>
                  <a:pt x="63677" y="528341"/>
                  <a:pt x="68575" y="534587"/>
                </a:cubicBezTo>
                <a:cubicBezTo>
                  <a:pt x="72786" y="539975"/>
                  <a:pt x="80194" y="543607"/>
                  <a:pt x="83149" y="549970"/>
                </a:cubicBezTo>
                <a:cubicBezTo>
                  <a:pt x="85335" y="554711"/>
                  <a:pt x="80598" y="558010"/>
                  <a:pt x="83189" y="562394"/>
                </a:cubicBezTo>
                <a:cubicBezTo>
                  <a:pt x="90962" y="575477"/>
                  <a:pt x="91407" y="564264"/>
                  <a:pt x="96183" y="565742"/>
                </a:cubicBezTo>
                <a:cubicBezTo>
                  <a:pt x="106344" y="568907"/>
                  <a:pt x="101123" y="580193"/>
                  <a:pt x="104563" y="585383"/>
                </a:cubicBezTo>
                <a:lnTo>
                  <a:pt x="105332" y="586205"/>
                </a:lnTo>
                <a:cubicBezTo>
                  <a:pt x="110676" y="592063"/>
                  <a:pt x="113388" y="586423"/>
                  <a:pt x="118772" y="589638"/>
                </a:cubicBezTo>
                <a:cubicBezTo>
                  <a:pt x="119744" y="590217"/>
                  <a:pt x="122132" y="592994"/>
                  <a:pt x="122254" y="594135"/>
                </a:cubicBezTo>
                <a:cubicBezTo>
                  <a:pt x="122577" y="596758"/>
                  <a:pt x="119177" y="599341"/>
                  <a:pt x="121363" y="602774"/>
                </a:cubicBezTo>
                <a:cubicBezTo>
                  <a:pt x="122294" y="604215"/>
                  <a:pt x="128650" y="607332"/>
                  <a:pt x="134560" y="611125"/>
                </a:cubicBezTo>
                <a:lnTo>
                  <a:pt x="628715" y="143773"/>
                </a:lnTo>
                <a:cubicBezTo>
                  <a:pt x="620537" y="134843"/>
                  <a:pt x="611672" y="126152"/>
                  <a:pt x="605802" y="124334"/>
                </a:cubicBezTo>
                <a:cubicBezTo>
                  <a:pt x="601592" y="123023"/>
                  <a:pt x="582687" y="123334"/>
                  <a:pt x="579530" y="114861"/>
                </a:cubicBezTo>
                <a:cubicBezTo>
                  <a:pt x="578235" y="111485"/>
                  <a:pt x="584833" y="109453"/>
                  <a:pt x="582971" y="105357"/>
                </a:cubicBezTo>
                <a:cubicBezTo>
                  <a:pt x="579166" y="97159"/>
                  <a:pt x="563297" y="103304"/>
                  <a:pt x="557832" y="96333"/>
                </a:cubicBezTo>
                <a:cubicBezTo>
                  <a:pt x="549493" y="85683"/>
                  <a:pt x="555079" y="83412"/>
                  <a:pt x="551436" y="74809"/>
                </a:cubicBezTo>
                <a:cubicBezTo>
                  <a:pt x="547955" y="66563"/>
                  <a:pt x="537389" y="67527"/>
                  <a:pt x="533624" y="63556"/>
                </a:cubicBezTo>
                <a:cubicBezTo>
                  <a:pt x="533462" y="63381"/>
                  <a:pt x="534555" y="59463"/>
                  <a:pt x="534069" y="58447"/>
                </a:cubicBezTo>
                <a:cubicBezTo>
                  <a:pt x="532814" y="55747"/>
                  <a:pt x="515610" y="35215"/>
                  <a:pt x="513667" y="34057"/>
                </a:cubicBezTo>
                <a:cubicBezTo>
                  <a:pt x="510185" y="31976"/>
                  <a:pt x="506907" y="38915"/>
                  <a:pt x="499903" y="31466"/>
                </a:cubicBezTo>
                <a:cubicBezTo>
                  <a:pt x="496260" y="27629"/>
                  <a:pt x="498567" y="25050"/>
                  <a:pt x="497232" y="21483"/>
                </a:cubicBezTo>
                <a:cubicBezTo>
                  <a:pt x="496867" y="20455"/>
                  <a:pt x="488731" y="9975"/>
                  <a:pt x="481444" y="0"/>
                </a:cubicBezTo>
                <a:lnTo>
                  <a:pt x="0" y="455305"/>
                </a:lnTo>
                <a:close/>
              </a:path>
            </a:pathLst>
          </a:custGeom>
          <a:solidFill>
            <a:srgbClr val="BBA28E">
              <a:alpha val="23920"/>
            </a:srgbClr>
          </a:solidFill>
          <a:ln>
            <a:noFill/>
          </a:ln>
          <a:effectLst>
            <a:outerShdw blurRad="38100" rotWithShape="0" algn="tl" dir="27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291" name="Google Shape;2291;p20"/>
          <p:cNvGrpSpPr/>
          <p:nvPr/>
        </p:nvGrpSpPr>
        <p:grpSpPr>
          <a:xfrm rot="423919">
            <a:off x="9584116" y="2581839"/>
            <a:ext cx="2883692" cy="4386784"/>
            <a:chOff x="9736753" y="2581561"/>
            <a:chExt cx="2883711" cy="4386813"/>
          </a:xfrm>
        </p:grpSpPr>
        <p:grpSp>
          <p:nvGrpSpPr>
            <p:cNvPr id="2292" name="Google Shape;2292;p20"/>
            <p:cNvGrpSpPr/>
            <p:nvPr/>
          </p:nvGrpSpPr>
          <p:grpSpPr>
            <a:xfrm>
              <a:off x="9736753" y="2581561"/>
              <a:ext cx="2883711" cy="4386813"/>
              <a:chOff x="9417088" y="2725186"/>
              <a:chExt cx="2883711" cy="4386813"/>
            </a:xfrm>
          </p:grpSpPr>
          <p:pic>
            <p:nvPicPr>
              <p:cNvPr id="2293" name="Google Shape;2293;p20"/>
              <p:cNvPicPr preferRelativeResize="0"/>
              <p:nvPr/>
            </p:nvPicPr>
            <p:blipFill rotWithShape="1">
              <a:blip r:embed="rId5">
                <a:alphaModFix/>
              </a:blip>
              <a:srcRect b="0" l="62409" r="10394" t="0"/>
              <a:stretch/>
            </p:blipFill>
            <p:spPr>
              <a:xfrm>
                <a:off x="10592021" y="3079196"/>
                <a:ext cx="1646789" cy="4032803"/>
              </a:xfrm>
              <a:custGeom>
                <a:rect b="b" l="l" r="r" t="t"/>
                <a:pathLst>
                  <a:path extrusionOk="0" h="2927625" w="4391438">
                    <a:moveTo>
                      <a:pt x="-129" y="208"/>
                    </a:moveTo>
                    <a:lnTo>
                      <a:pt x="4391310" y="208"/>
                    </a:lnTo>
                    <a:lnTo>
                      <a:pt x="4391310" y="2927834"/>
                    </a:lnTo>
                    <a:lnTo>
                      <a:pt x="-129" y="2927834"/>
                    </a:lnTo>
                    <a:close/>
                  </a:path>
                </a:pathLst>
              </a:custGeom>
              <a:noFill/>
              <a:ln>
                <a:noFill/>
              </a:ln>
              <a:effectLst>
                <a:outerShdw blurRad="50800" rotWithShape="0" algn="bl" dir="18900000" dist="19050">
                  <a:srgbClr val="000000">
                    <a:alpha val="40000"/>
                  </a:srgbClr>
                </a:outerShdw>
              </a:effectLst>
            </p:spPr>
          </p:pic>
          <p:pic>
            <p:nvPicPr>
              <p:cNvPr id="2294" name="Google Shape;2294;p20"/>
              <p:cNvPicPr preferRelativeResize="0"/>
              <p:nvPr/>
            </p:nvPicPr>
            <p:blipFill rotWithShape="1">
              <a:blip r:embed="rId5">
                <a:alphaModFix/>
              </a:blip>
              <a:srcRect b="0" l="17977" r="39692" t="0"/>
              <a:stretch/>
            </p:blipFill>
            <p:spPr>
              <a:xfrm rot="280913">
                <a:off x="9581162" y="2822443"/>
                <a:ext cx="2555561" cy="4032246"/>
              </a:xfrm>
              <a:custGeom>
                <a:rect b="b" l="l" r="r" t="t"/>
                <a:pathLst>
                  <a:path extrusionOk="0" h="2927625" w="4391438">
                    <a:moveTo>
                      <a:pt x="-129" y="208"/>
                    </a:moveTo>
                    <a:lnTo>
                      <a:pt x="4391310" y="208"/>
                    </a:lnTo>
                    <a:lnTo>
                      <a:pt x="4391310" y="2927834"/>
                    </a:lnTo>
                    <a:lnTo>
                      <a:pt x="-129" y="2927834"/>
                    </a:lnTo>
                    <a:close/>
                  </a:path>
                </a:pathLst>
              </a:custGeom>
              <a:noFill/>
              <a:ln>
                <a:noFill/>
              </a:ln>
              <a:effectLst>
                <a:outerShdw blurRad="50800" rotWithShape="0" algn="bl" dir="18900000" dist="19050">
                  <a:srgbClr val="000000">
                    <a:alpha val="40000"/>
                  </a:srgbClr>
                </a:outerShdw>
              </a:effectLst>
            </p:spPr>
          </p:pic>
        </p:grpSp>
        <p:sp>
          <p:nvSpPr>
            <p:cNvPr id="2295" name="Google Shape;2295;p20"/>
            <p:cNvSpPr/>
            <p:nvPr/>
          </p:nvSpPr>
          <p:spPr>
            <a:xfrm flipH="1" rot="-2431431">
              <a:off x="11331559" y="5632969"/>
              <a:ext cx="882938" cy="884254"/>
            </a:xfrm>
            <a:custGeom>
              <a:rect b="b" l="l" r="r" t="t"/>
              <a:pathLst>
                <a:path extrusionOk="0" h="611125" w="628714">
                  <a:moveTo>
                    <a:pt x="0" y="455305"/>
                  </a:moveTo>
                  <a:cubicBezTo>
                    <a:pt x="1012" y="456414"/>
                    <a:pt x="2389" y="458353"/>
                    <a:pt x="3198" y="459061"/>
                  </a:cubicBezTo>
                  <a:cubicBezTo>
                    <a:pt x="6842" y="462259"/>
                    <a:pt x="13926" y="457398"/>
                    <a:pt x="16962" y="461656"/>
                  </a:cubicBezTo>
                  <a:cubicBezTo>
                    <a:pt x="19836" y="465733"/>
                    <a:pt x="16193" y="468627"/>
                    <a:pt x="17812" y="471752"/>
                  </a:cubicBezTo>
                  <a:cubicBezTo>
                    <a:pt x="21536" y="478820"/>
                    <a:pt x="26313" y="472554"/>
                    <a:pt x="29228" y="476606"/>
                  </a:cubicBezTo>
                  <a:cubicBezTo>
                    <a:pt x="32223" y="480824"/>
                    <a:pt x="28985" y="486580"/>
                    <a:pt x="31819" y="491317"/>
                  </a:cubicBezTo>
                  <a:cubicBezTo>
                    <a:pt x="35745" y="497915"/>
                    <a:pt x="38862" y="489289"/>
                    <a:pt x="42991" y="494778"/>
                  </a:cubicBezTo>
                  <a:cubicBezTo>
                    <a:pt x="46513" y="499437"/>
                    <a:pt x="39024" y="502567"/>
                    <a:pt x="43032" y="508784"/>
                  </a:cubicBezTo>
                  <a:cubicBezTo>
                    <a:pt x="48051" y="516520"/>
                    <a:pt x="54610" y="509865"/>
                    <a:pt x="60317" y="515873"/>
                  </a:cubicBezTo>
                  <a:cubicBezTo>
                    <a:pt x="65377" y="521216"/>
                    <a:pt x="63677" y="528341"/>
                    <a:pt x="68575" y="534587"/>
                  </a:cubicBezTo>
                  <a:cubicBezTo>
                    <a:pt x="72786" y="539975"/>
                    <a:pt x="80194" y="543607"/>
                    <a:pt x="83149" y="549970"/>
                  </a:cubicBezTo>
                  <a:cubicBezTo>
                    <a:pt x="85335" y="554711"/>
                    <a:pt x="80598" y="558010"/>
                    <a:pt x="83189" y="562394"/>
                  </a:cubicBezTo>
                  <a:cubicBezTo>
                    <a:pt x="90962" y="575477"/>
                    <a:pt x="91407" y="564264"/>
                    <a:pt x="96183" y="565742"/>
                  </a:cubicBezTo>
                  <a:cubicBezTo>
                    <a:pt x="106344" y="568907"/>
                    <a:pt x="101123" y="580193"/>
                    <a:pt x="104563" y="585383"/>
                  </a:cubicBezTo>
                  <a:lnTo>
                    <a:pt x="105332" y="586205"/>
                  </a:lnTo>
                  <a:cubicBezTo>
                    <a:pt x="110676" y="592063"/>
                    <a:pt x="113388" y="586423"/>
                    <a:pt x="118772" y="589638"/>
                  </a:cubicBezTo>
                  <a:cubicBezTo>
                    <a:pt x="119744" y="590217"/>
                    <a:pt x="122132" y="592994"/>
                    <a:pt x="122254" y="594135"/>
                  </a:cubicBezTo>
                  <a:cubicBezTo>
                    <a:pt x="122577" y="596758"/>
                    <a:pt x="119177" y="599341"/>
                    <a:pt x="121363" y="602774"/>
                  </a:cubicBezTo>
                  <a:cubicBezTo>
                    <a:pt x="122294" y="604215"/>
                    <a:pt x="128650" y="607332"/>
                    <a:pt x="134560" y="611125"/>
                  </a:cubicBezTo>
                  <a:lnTo>
                    <a:pt x="628715" y="143773"/>
                  </a:lnTo>
                  <a:cubicBezTo>
                    <a:pt x="620537" y="134843"/>
                    <a:pt x="611672" y="126152"/>
                    <a:pt x="605802" y="124334"/>
                  </a:cubicBezTo>
                  <a:cubicBezTo>
                    <a:pt x="601592" y="123023"/>
                    <a:pt x="582687" y="123334"/>
                    <a:pt x="579530" y="114861"/>
                  </a:cubicBezTo>
                  <a:cubicBezTo>
                    <a:pt x="578235" y="111485"/>
                    <a:pt x="584833" y="109453"/>
                    <a:pt x="582971" y="105357"/>
                  </a:cubicBezTo>
                  <a:cubicBezTo>
                    <a:pt x="579166" y="97159"/>
                    <a:pt x="563297" y="103304"/>
                    <a:pt x="557832" y="96333"/>
                  </a:cubicBezTo>
                  <a:cubicBezTo>
                    <a:pt x="549493" y="85683"/>
                    <a:pt x="555079" y="83412"/>
                    <a:pt x="551436" y="74809"/>
                  </a:cubicBezTo>
                  <a:cubicBezTo>
                    <a:pt x="547955" y="66563"/>
                    <a:pt x="537389" y="67527"/>
                    <a:pt x="533624" y="63556"/>
                  </a:cubicBezTo>
                  <a:cubicBezTo>
                    <a:pt x="533462" y="63381"/>
                    <a:pt x="534555" y="59463"/>
                    <a:pt x="534069" y="58447"/>
                  </a:cubicBezTo>
                  <a:cubicBezTo>
                    <a:pt x="532814" y="55747"/>
                    <a:pt x="515610" y="35215"/>
                    <a:pt x="513667" y="34057"/>
                  </a:cubicBezTo>
                  <a:cubicBezTo>
                    <a:pt x="510185" y="31976"/>
                    <a:pt x="506907" y="38915"/>
                    <a:pt x="499903" y="31466"/>
                  </a:cubicBezTo>
                  <a:cubicBezTo>
                    <a:pt x="496260" y="27629"/>
                    <a:pt x="498567" y="25050"/>
                    <a:pt x="497232" y="21483"/>
                  </a:cubicBezTo>
                  <a:cubicBezTo>
                    <a:pt x="496867" y="20455"/>
                    <a:pt x="488731" y="9975"/>
                    <a:pt x="481444" y="0"/>
                  </a:cubicBezTo>
                  <a:lnTo>
                    <a:pt x="0" y="455305"/>
                  </a:lnTo>
                  <a:close/>
                </a:path>
              </a:pathLst>
            </a:custGeom>
            <a:solidFill>
              <a:srgbClr val="BBA28E">
                <a:alpha val="23920"/>
              </a:srgbClr>
            </a:solidFill>
            <a:ln>
              <a:noFill/>
            </a:ln>
            <a:effectLst>
              <a:outerShdw blurRad="38100" rotWithShape="0" algn="tl" dir="27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296" name="Google Shape;2296;p20"/>
          <p:cNvSpPr/>
          <p:nvPr/>
        </p:nvSpPr>
        <p:spPr>
          <a:xfrm>
            <a:off x="9246267" y="890213"/>
            <a:ext cx="1133264" cy="298979"/>
          </a:xfrm>
          <a:custGeom>
            <a:rect b="b" l="l" r="r" t="t"/>
            <a:pathLst>
              <a:path extrusionOk="0" h="122658" w="464929">
                <a:moveTo>
                  <a:pt x="9453" y="108"/>
                </a:moveTo>
                <a:cubicBezTo>
                  <a:pt x="9424" y="997"/>
                  <a:pt x="9198" y="2397"/>
                  <a:pt x="9266" y="3036"/>
                </a:cubicBezTo>
                <a:cubicBezTo>
                  <a:pt x="9574" y="5912"/>
                  <a:pt x="15338" y="6709"/>
                  <a:pt x="14845" y="9793"/>
                </a:cubicBezTo>
                <a:cubicBezTo>
                  <a:pt x="14375" y="12744"/>
                  <a:pt x="11217" y="12501"/>
                  <a:pt x="10570" y="14525"/>
                </a:cubicBezTo>
                <a:cubicBezTo>
                  <a:pt x="9104" y="19106"/>
                  <a:pt x="14391" y="18351"/>
                  <a:pt x="13918" y="21282"/>
                </a:cubicBezTo>
                <a:cubicBezTo>
                  <a:pt x="13432" y="24337"/>
                  <a:pt x="9161" y="25515"/>
                  <a:pt x="8343" y="28718"/>
                </a:cubicBezTo>
                <a:cubicBezTo>
                  <a:pt x="7202" y="33182"/>
                  <a:pt x="12764" y="30723"/>
                  <a:pt x="12250" y="34799"/>
                </a:cubicBezTo>
                <a:cubicBezTo>
                  <a:pt x="11809" y="38252"/>
                  <a:pt x="6663" y="36551"/>
                  <a:pt x="5740" y="40883"/>
                </a:cubicBezTo>
                <a:cubicBezTo>
                  <a:pt x="4595" y="46275"/>
                  <a:pt x="10946" y="46088"/>
                  <a:pt x="10950" y="51019"/>
                </a:cubicBezTo>
                <a:cubicBezTo>
                  <a:pt x="10950" y="55400"/>
                  <a:pt x="6805" y="57803"/>
                  <a:pt x="6303" y="62510"/>
                </a:cubicBezTo>
                <a:cubicBezTo>
                  <a:pt x="5874" y="66570"/>
                  <a:pt x="7825" y="71166"/>
                  <a:pt x="6307" y="75125"/>
                </a:cubicBezTo>
                <a:cubicBezTo>
                  <a:pt x="5178" y="78073"/>
                  <a:pt x="1304" y="77568"/>
                  <a:pt x="543" y="80533"/>
                </a:cubicBezTo>
                <a:cubicBezTo>
                  <a:pt x="-1720" y="89382"/>
                  <a:pt x="3720" y="84701"/>
                  <a:pt x="5380" y="87290"/>
                </a:cubicBezTo>
                <a:cubicBezTo>
                  <a:pt x="8922" y="92823"/>
                  <a:pt x="1085" y="95577"/>
                  <a:pt x="361" y="99231"/>
                </a:cubicBezTo>
                <a:lnTo>
                  <a:pt x="361" y="99907"/>
                </a:lnTo>
                <a:cubicBezTo>
                  <a:pt x="259" y="104622"/>
                  <a:pt x="4239" y="103302"/>
                  <a:pt x="5384" y="106889"/>
                </a:cubicBezTo>
                <a:cubicBezTo>
                  <a:pt x="5591" y="107535"/>
                  <a:pt x="5481" y="109721"/>
                  <a:pt x="5016" y="110268"/>
                </a:cubicBezTo>
                <a:cubicBezTo>
                  <a:pt x="3939" y="111528"/>
                  <a:pt x="1061" y="111258"/>
                  <a:pt x="551" y="113648"/>
                </a:cubicBezTo>
                <a:cubicBezTo>
                  <a:pt x="336" y="114655"/>
                  <a:pt x="2000" y="118590"/>
                  <a:pt x="3158" y="122659"/>
                </a:cubicBezTo>
                <a:lnTo>
                  <a:pt x="464907" y="122548"/>
                </a:lnTo>
                <a:cubicBezTo>
                  <a:pt x="465029" y="115325"/>
                  <a:pt x="464713" y="107936"/>
                  <a:pt x="462673" y="104752"/>
                </a:cubicBezTo>
                <a:cubicBezTo>
                  <a:pt x="461207" y="102460"/>
                  <a:pt x="451734" y="94856"/>
                  <a:pt x="454115" y="89886"/>
                </a:cubicBezTo>
                <a:cubicBezTo>
                  <a:pt x="455066" y="87904"/>
                  <a:pt x="459272" y="89728"/>
                  <a:pt x="460252" y="87181"/>
                </a:cubicBezTo>
                <a:cubicBezTo>
                  <a:pt x="462207" y="82083"/>
                  <a:pt x="451504" y="78243"/>
                  <a:pt x="452067" y="72991"/>
                </a:cubicBezTo>
                <a:cubicBezTo>
                  <a:pt x="452921" y="64966"/>
                  <a:pt x="456726" y="66262"/>
                  <a:pt x="458944" y="61050"/>
                </a:cubicBezTo>
                <a:cubicBezTo>
                  <a:pt x="461074" y="56055"/>
                  <a:pt x="455410" y="52144"/>
                  <a:pt x="455406" y="48886"/>
                </a:cubicBezTo>
                <a:cubicBezTo>
                  <a:pt x="455406" y="48744"/>
                  <a:pt x="457766" y="47488"/>
                  <a:pt x="458009" y="46857"/>
                </a:cubicBezTo>
                <a:cubicBezTo>
                  <a:pt x="458653" y="45177"/>
                  <a:pt x="459725" y="29230"/>
                  <a:pt x="459309" y="27934"/>
                </a:cubicBezTo>
                <a:cubicBezTo>
                  <a:pt x="458564" y="25611"/>
                  <a:pt x="453722" y="27282"/>
                  <a:pt x="453726" y="21177"/>
                </a:cubicBezTo>
                <a:cubicBezTo>
                  <a:pt x="453726" y="18031"/>
                  <a:pt x="456070" y="17861"/>
                  <a:pt x="457074" y="15770"/>
                </a:cubicBezTo>
                <a:cubicBezTo>
                  <a:pt x="457361" y="15166"/>
                  <a:pt x="458244" y="7303"/>
                  <a:pt x="459301" y="0"/>
                </a:cubicBezTo>
                <a:lnTo>
                  <a:pt x="9453" y="108"/>
                </a:lnTo>
                <a:close/>
              </a:path>
            </a:pathLst>
          </a:custGeom>
          <a:solidFill>
            <a:srgbClr val="BBA28E">
              <a:alpha val="23920"/>
            </a:srgbClr>
          </a:solidFill>
          <a:ln>
            <a:noFill/>
          </a:ln>
          <a:effectLst>
            <a:outerShdw blurRad="38100" rotWithShape="0" algn="tl" dir="27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7" name="Google Shape;2297;p20"/>
          <p:cNvSpPr txBox="1"/>
          <p:nvPr/>
        </p:nvSpPr>
        <p:spPr>
          <a:xfrm>
            <a:off x="5138675" y="5071525"/>
            <a:ext cx="1543200" cy="538800"/>
          </a:xfrm>
          <a:prstGeom prst="rect">
            <a:avLst/>
          </a:prstGeom>
          <a:noFill/>
          <a:ln>
            <a:noFill/>
          </a:ln>
        </p:spPr>
        <p:txBody>
          <a:bodyPr anchorCtr="0" anchor="t" bIns="91425" lIns="91425" spcFirstLastPara="1" rIns="91425" wrap="square" tIns="91425">
            <a:spAutoFit/>
          </a:bodyPr>
          <a:lstStyle/>
          <a:p>
            <a:pPr indent="0" lvl="0" marL="0" rtl="0" algn="ctr">
              <a:spcBef>
                <a:spcPts val="0"/>
              </a:spcBef>
              <a:spcAft>
                <a:spcPts val="0"/>
              </a:spcAft>
              <a:buNone/>
            </a:pPr>
            <a:r>
              <a:rPr lang="en" sz="2300">
                <a:solidFill>
                  <a:schemeClr val="dk2"/>
                </a:solidFill>
                <a:latin typeface="WindSong Medium"/>
                <a:ea typeface="WindSong Medium"/>
                <a:cs typeface="WindSong Medium"/>
                <a:sym typeface="WindSong Medium"/>
              </a:rPr>
              <a:t>Fashion</a:t>
            </a:r>
            <a:endParaRPr sz="2300">
              <a:solidFill>
                <a:schemeClr val="dk2"/>
              </a:solidFill>
              <a:latin typeface="WindSong Medium"/>
              <a:ea typeface="WindSong Medium"/>
              <a:cs typeface="WindSong Medium"/>
              <a:sym typeface="WindSong Medium"/>
            </a:endParaRPr>
          </a:p>
        </p:txBody>
      </p:sp>
      <p:sp>
        <p:nvSpPr>
          <p:cNvPr id="2298" name="Google Shape;2298;p20"/>
          <p:cNvSpPr txBox="1"/>
          <p:nvPr/>
        </p:nvSpPr>
        <p:spPr>
          <a:xfrm>
            <a:off x="650700" y="6030075"/>
            <a:ext cx="1001700" cy="338700"/>
          </a:xfrm>
          <a:prstGeom prst="rect">
            <a:avLst/>
          </a:prstGeom>
          <a:noFill/>
          <a:ln>
            <a:noFill/>
          </a:ln>
        </p:spPr>
        <p:txBody>
          <a:bodyPr anchorCtr="0" anchor="t" bIns="91425" lIns="91425" spcFirstLastPara="1" rIns="91425" wrap="square" tIns="91425">
            <a:spAutoFit/>
          </a:bodyPr>
          <a:lstStyle/>
          <a:p>
            <a:pPr indent="0" lvl="0" marL="0" rtl="0" algn="l">
              <a:spcBef>
                <a:spcPts val="0"/>
              </a:spcBef>
              <a:spcAft>
                <a:spcPts val="0"/>
              </a:spcAft>
              <a:buNone/>
            </a:pPr>
            <a:r>
              <a:rPr lang="en" sz="1000">
                <a:solidFill>
                  <a:schemeClr val="dk1"/>
                </a:solidFill>
                <a:latin typeface="Red Hat Mono Medium"/>
                <a:ea typeface="Red Hat Mono Medium"/>
                <a:cs typeface="Red Hat Mono Medium"/>
                <a:sym typeface="Red Hat Mono Medium"/>
              </a:rPr>
              <a:t>#c1b1a3</a:t>
            </a:r>
            <a:endParaRPr sz="1000">
              <a:solidFill>
                <a:schemeClr val="dk1"/>
              </a:solidFill>
              <a:latin typeface="Red Hat Mono Medium"/>
              <a:ea typeface="Red Hat Mono Medium"/>
              <a:cs typeface="Red Hat Mono Medium"/>
              <a:sym typeface="Red Hat Mono Medium"/>
            </a:endParaRPr>
          </a:p>
        </p:txBody>
      </p:sp>
      <p:sp>
        <p:nvSpPr>
          <p:cNvPr id="2299" name="Google Shape;2299;p20"/>
          <p:cNvSpPr txBox="1"/>
          <p:nvPr/>
        </p:nvSpPr>
        <p:spPr>
          <a:xfrm>
            <a:off x="2155100" y="6030075"/>
            <a:ext cx="1001700" cy="338700"/>
          </a:xfrm>
          <a:prstGeom prst="rect">
            <a:avLst/>
          </a:prstGeom>
          <a:noFill/>
          <a:ln>
            <a:noFill/>
          </a:ln>
        </p:spPr>
        <p:txBody>
          <a:bodyPr anchorCtr="0" anchor="t" bIns="91425" lIns="91425" spcFirstLastPara="1" rIns="91425" wrap="square" tIns="91425">
            <a:spAutoFit/>
          </a:bodyPr>
          <a:lstStyle/>
          <a:p>
            <a:pPr indent="0" lvl="0" marL="0" rtl="0" algn="l">
              <a:spcBef>
                <a:spcPts val="0"/>
              </a:spcBef>
              <a:spcAft>
                <a:spcPts val="0"/>
              </a:spcAft>
              <a:buNone/>
            </a:pPr>
            <a:r>
              <a:rPr lang="en" sz="1000">
                <a:solidFill>
                  <a:schemeClr val="dk1"/>
                </a:solidFill>
                <a:latin typeface="Red Hat Mono Medium"/>
                <a:ea typeface="Red Hat Mono Medium"/>
                <a:cs typeface="Red Hat Mono Medium"/>
                <a:sym typeface="Red Hat Mono Medium"/>
              </a:rPr>
              <a:t>#eae1dcff</a:t>
            </a:r>
            <a:endParaRPr sz="1000">
              <a:solidFill>
                <a:schemeClr val="dk1"/>
              </a:solidFill>
              <a:latin typeface="Red Hat Mono Medium"/>
              <a:ea typeface="Red Hat Mono Medium"/>
              <a:cs typeface="Red Hat Mono Medium"/>
              <a:sym typeface="Red Hat Mono Medium"/>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03" name="Shape 2303"/>
        <p:cNvGrpSpPr/>
        <p:nvPr/>
      </p:nvGrpSpPr>
      <p:grpSpPr>
        <a:xfrm>
          <a:off x="0" y="0"/>
          <a:ext cx="0" cy="0"/>
          <a:chOff x="0" y="0"/>
          <a:chExt cx="0" cy="0"/>
        </a:xfrm>
      </p:grpSpPr>
      <p:sp>
        <p:nvSpPr>
          <p:cNvPr id="2304" name="Google Shape;2304;p21"/>
          <p:cNvSpPr/>
          <p:nvPr/>
        </p:nvSpPr>
        <p:spPr>
          <a:xfrm>
            <a:off x="9665000" y="3769875"/>
            <a:ext cx="2057700" cy="2065800"/>
          </a:xfrm>
          <a:prstGeom prst="rect">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Red Hat Mono"/>
              <a:ea typeface="Red Hat Mono"/>
              <a:cs typeface="Red Hat Mono"/>
              <a:sym typeface="Red Hat Mono"/>
            </a:endParaRPr>
          </a:p>
        </p:txBody>
      </p:sp>
      <p:sp>
        <p:nvSpPr>
          <p:cNvPr id="2305" name="Google Shape;2305;p21"/>
          <p:cNvSpPr/>
          <p:nvPr/>
        </p:nvSpPr>
        <p:spPr>
          <a:xfrm>
            <a:off x="3958200" y="3769875"/>
            <a:ext cx="2057700" cy="2065800"/>
          </a:xfrm>
          <a:prstGeom prst="rect">
            <a:avLst/>
          </a:prstGeom>
          <a:solidFill>
            <a:schemeClr val="accent5"/>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Red Hat Mono"/>
              <a:ea typeface="Red Hat Mono"/>
              <a:cs typeface="Red Hat Mono"/>
              <a:sym typeface="Red Hat Mono"/>
            </a:endParaRPr>
          </a:p>
        </p:txBody>
      </p:sp>
      <p:pic>
        <p:nvPicPr>
          <p:cNvPr id="2306" name="Google Shape;2306;p21"/>
          <p:cNvPicPr preferRelativeResize="0"/>
          <p:nvPr>
            <p:ph idx="3" type="pic"/>
          </p:nvPr>
        </p:nvPicPr>
        <p:blipFill rotWithShape="1">
          <a:blip r:embed="rId3">
            <a:alphaModFix/>
          </a:blip>
          <a:srcRect b="0" l="15665" r="8874" t="0"/>
          <a:stretch/>
        </p:blipFill>
        <p:spPr>
          <a:xfrm>
            <a:off x="6801112" y="3769813"/>
            <a:ext cx="2078700" cy="2065912"/>
          </a:xfrm>
          <a:prstGeom prst="rect">
            <a:avLst/>
          </a:prstGeom>
        </p:spPr>
      </p:pic>
      <p:pic>
        <p:nvPicPr>
          <p:cNvPr id="2307" name="Google Shape;2307;p21"/>
          <p:cNvPicPr preferRelativeResize="0"/>
          <p:nvPr>
            <p:ph idx="4" type="pic"/>
          </p:nvPr>
        </p:nvPicPr>
        <p:blipFill rotWithShape="1">
          <a:blip r:embed="rId4">
            <a:alphaModFix/>
          </a:blip>
          <a:srcRect b="0" l="0" r="0" t="19730"/>
          <a:stretch/>
        </p:blipFill>
        <p:spPr>
          <a:xfrm>
            <a:off x="3958325" y="605100"/>
            <a:ext cx="2057598" cy="2065024"/>
          </a:xfrm>
          <a:prstGeom prst="rect">
            <a:avLst/>
          </a:prstGeom>
        </p:spPr>
      </p:pic>
      <p:sp>
        <p:nvSpPr>
          <p:cNvPr id="2308" name="Google Shape;2308;p21"/>
          <p:cNvSpPr txBox="1"/>
          <p:nvPr>
            <p:ph type="title"/>
          </p:nvPr>
        </p:nvSpPr>
        <p:spPr>
          <a:xfrm>
            <a:off x="888325" y="1695413"/>
            <a:ext cx="2361000" cy="16881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990"/>
              <a:buNone/>
            </a:pPr>
            <a:r>
              <a:rPr lang="en"/>
              <a:t>Table of contents.</a:t>
            </a:r>
            <a:endParaRPr/>
          </a:p>
        </p:txBody>
      </p:sp>
      <p:sp>
        <p:nvSpPr>
          <p:cNvPr id="2309" name="Google Shape;2309;p21"/>
          <p:cNvSpPr txBox="1"/>
          <p:nvPr>
            <p:ph idx="1" type="body"/>
          </p:nvPr>
        </p:nvSpPr>
        <p:spPr>
          <a:xfrm>
            <a:off x="3937251" y="2666363"/>
            <a:ext cx="2078700" cy="533700"/>
          </a:xfrm>
          <a:prstGeom prst="rect">
            <a:avLst/>
          </a:prstGeom>
        </p:spPr>
        <p:txBody>
          <a:bodyPr anchorCtr="0" anchor="ctr" bIns="121900" lIns="121900" spcFirstLastPara="1" rIns="121900" wrap="square" tIns="121900">
            <a:noAutofit/>
          </a:bodyPr>
          <a:lstStyle/>
          <a:p>
            <a:pPr indent="0" lvl="0" marL="0" rtl="0" algn="ctr">
              <a:spcBef>
                <a:spcPts val="0"/>
              </a:spcBef>
              <a:spcAft>
                <a:spcPts val="1600"/>
              </a:spcAft>
              <a:buNone/>
            </a:pPr>
            <a:r>
              <a:rPr lang="en"/>
              <a:t>We will talk about this first.</a:t>
            </a:r>
            <a:endParaRPr/>
          </a:p>
        </p:txBody>
      </p:sp>
      <p:sp>
        <p:nvSpPr>
          <p:cNvPr id="2310" name="Google Shape;2310;p21"/>
          <p:cNvSpPr txBox="1"/>
          <p:nvPr>
            <p:ph idx="8" type="body"/>
          </p:nvPr>
        </p:nvSpPr>
        <p:spPr>
          <a:xfrm>
            <a:off x="6801125" y="2666363"/>
            <a:ext cx="2078700" cy="533700"/>
          </a:xfrm>
          <a:prstGeom prst="rect">
            <a:avLst/>
          </a:prstGeom>
        </p:spPr>
        <p:txBody>
          <a:bodyPr anchorCtr="0" anchor="ctr" bIns="121900" lIns="121900" spcFirstLastPara="1" rIns="121900" wrap="square" tIns="121900">
            <a:noAutofit/>
          </a:bodyPr>
          <a:lstStyle/>
          <a:p>
            <a:pPr indent="0" lvl="0" marL="0" rtl="0" algn="ctr">
              <a:spcBef>
                <a:spcPts val="0"/>
              </a:spcBef>
              <a:spcAft>
                <a:spcPts val="1600"/>
              </a:spcAft>
              <a:buNone/>
            </a:pPr>
            <a:r>
              <a:rPr lang="en"/>
              <a:t>We will talk about this second.</a:t>
            </a:r>
            <a:endParaRPr/>
          </a:p>
        </p:txBody>
      </p:sp>
      <p:sp>
        <p:nvSpPr>
          <p:cNvPr id="2311" name="Google Shape;2311;p21"/>
          <p:cNvSpPr txBox="1"/>
          <p:nvPr>
            <p:ph idx="9" type="body"/>
          </p:nvPr>
        </p:nvSpPr>
        <p:spPr>
          <a:xfrm>
            <a:off x="9664999" y="2666363"/>
            <a:ext cx="2078700" cy="533700"/>
          </a:xfrm>
          <a:prstGeom prst="rect">
            <a:avLst/>
          </a:prstGeom>
        </p:spPr>
        <p:txBody>
          <a:bodyPr anchorCtr="0" anchor="ctr" bIns="121900" lIns="121900" spcFirstLastPara="1" rIns="121900" wrap="square" tIns="121900">
            <a:noAutofit/>
          </a:bodyPr>
          <a:lstStyle/>
          <a:p>
            <a:pPr indent="0" lvl="0" marL="0" rtl="0" algn="ctr">
              <a:spcBef>
                <a:spcPts val="0"/>
              </a:spcBef>
              <a:spcAft>
                <a:spcPts val="1600"/>
              </a:spcAft>
              <a:buNone/>
            </a:pPr>
            <a:r>
              <a:rPr lang="en"/>
              <a:t>Then, we will talk </a:t>
            </a:r>
            <a:r>
              <a:rPr lang="en"/>
              <a:t>about</a:t>
            </a:r>
            <a:r>
              <a:rPr lang="en"/>
              <a:t> this.</a:t>
            </a:r>
            <a:endParaRPr/>
          </a:p>
        </p:txBody>
      </p:sp>
      <p:sp>
        <p:nvSpPr>
          <p:cNvPr id="2312" name="Google Shape;2312;p21"/>
          <p:cNvSpPr txBox="1"/>
          <p:nvPr>
            <p:ph idx="13" type="body"/>
          </p:nvPr>
        </p:nvSpPr>
        <p:spPr>
          <a:xfrm>
            <a:off x="3937257" y="5842111"/>
            <a:ext cx="2078700" cy="533700"/>
          </a:xfrm>
          <a:prstGeom prst="rect">
            <a:avLst/>
          </a:prstGeom>
        </p:spPr>
        <p:txBody>
          <a:bodyPr anchorCtr="0" anchor="ctr" bIns="121900" lIns="121900" spcFirstLastPara="1" rIns="121900" wrap="square" tIns="121900">
            <a:noAutofit/>
          </a:bodyPr>
          <a:lstStyle/>
          <a:p>
            <a:pPr indent="0" lvl="0" marL="0" rtl="0" algn="ctr">
              <a:spcBef>
                <a:spcPts val="0"/>
              </a:spcBef>
              <a:spcAft>
                <a:spcPts val="1600"/>
              </a:spcAft>
              <a:buNone/>
            </a:pPr>
            <a:r>
              <a:rPr lang="en"/>
              <a:t>After that we will talk about this.</a:t>
            </a:r>
            <a:endParaRPr/>
          </a:p>
        </p:txBody>
      </p:sp>
      <p:sp>
        <p:nvSpPr>
          <p:cNvPr id="2313" name="Google Shape;2313;p21"/>
          <p:cNvSpPr txBox="1"/>
          <p:nvPr>
            <p:ph idx="14" type="body"/>
          </p:nvPr>
        </p:nvSpPr>
        <p:spPr>
          <a:xfrm>
            <a:off x="6801131" y="5842112"/>
            <a:ext cx="2078700" cy="533700"/>
          </a:xfrm>
          <a:prstGeom prst="rect">
            <a:avLst/>
          </a:prstGeom>
        </p:spPr>
        <p:txBody>
          <a:bodyPr anchorCtr="0" anchor="ctr" bIns="121900" lIns="121900" spcFirstLastPara="1" rIns="121900" wrap="square" tIns="121900">
            <a:noAutofit/>
          </a:bodyPr>
          <a:lstStyle/>
          <a:p>
            <a:pPr indent="0" lvl="0" marL="0" rtl="0" algn="ctr">
              <a:spcBef>
                <a:spcPts val="0"/>
              </a:spcBef>
              <a:spcAft>
                <a:spcPts val="1600"/>
              </a:spcAft>
              <a:buNone/>
            </a:pPr>
            <a:r>
              <a:rPr lang="en"/>
              <a:t>We will also talk </a:t>
            </a:r>
            <a:r>
              <a:rPr lang="en"/>
              <a:t>about</a:t>
            </a:r>
            <a:r>
              <a:rPr lang="en"/>
              <a:t> this.</a:t>
            </a:r>
            <a:endParaRPr/>
          </a:p>
        </p:txBody>
      </p:sp>
      <p:sp>
        <p:nvSpPr>
          <p:cNvPr id="2314" name="Google Shape;2314;p21"/>
          <p:cNvSpPr txBox="1"/>
          <p:nvPr>
            <p:ph idx="15" type="body"/>
          </p:nvPr>
        </p:nvSpPr>
        <p:spPr>
          <a:xfrm>
            <a:off x="9665005" y="5842111"/>
            <a:ext cx="2078700" cy="533700"/>
          </a:xfrm>
          <a:prstGeom prst="rect">
            <a:avLst/>
          </a:prstGeom>
        </p:spPr>
        <p:txBody>
          <a:bodyPr anchorCtr="0" anchor="ctr" bIns="121900" lIns="121900" spcFirstLastPara="1" rIns="121900" wrap="square" tIns="121900">
            <a:noAutofit/>
          </a:bodyPr>
          <a:lstStyle/>
          <a:p>
            <a:pPr indent="0" lvl="0" marL="0" rtl="0" algn="ctr">
              <a:spcBef>
                <a:spcPts val="0"/>
              </a:spcBef>
              <a:spcAft>
                <a:spcPts val="1600"/>
              </a:spcAft>
              <a:buNone/>
            </a:pPr>
            <a:r>
              <a:rPr lang="en"/>
              <a:t>And we will talk about this last.</a:t>
            </a:r>
            <a:endParaRPr/>
          </a:p>
        </p:txBody>
      </p:sp>
      <p:pic>
        <p:nvPicPr>
          <p:cNvPr id="2315" name="Google Shape;2315;p21"/>
          <p:cNvPicPr preferRelativeResize="0"/>
          <p:nvPr>
            <p:ph idx="4" type="pic"/>
          </p:nvPr>
        </p:nvPicPr>
        <p:blipFill rotWithShape="1">
          <a:blip r:embed="rId5">
            <a:alphaModFix/>
          </a:blip>
          <a:srcRect b="28905" l="0" r="0" t="4445"/>
          <a:stretch/>
        </p:blipFill>
        <p:spPr>
          <a:xfrm>
            <a:off x="9665008" y="587668"/>
            <a:ext cx="2078700" cy="2078700"/>
          </a:xfrm>
          <a:prstGeom prst="rect">
            <a:avLst/>
          </a:prstGeom>
        </p:spPr>
      </p:pic>
      <p:sp>
        <p:nvSpPr>
          <p:cNvPr id="2316" name="Google Shape;2316;p21"/>
          <p:cNvSpPr/>
          <p:nvPr/>
        </p:nvSpPr>
        <p:spPr>
          <a:xfrm>
            <a:off x="6811600" y="587675"/>
            <a:ext cx="2057700" cy="2065800"/>
          </a:xfrm>
          <a:prstGeom prst="rect">
            <a:avLst/>
          </a:prstGeom>
          <a:solidFill>
            <a:schemeClr val="accent3"/>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Red Hat Mono"/>
              <a:ea typeface="Red Hat Mono"/>
              <a:cs typeface="Red Hat Mono"/>
              <a:sym typeface="Red Hat Mono"/>
            </a:endParaRPr>
          </a:p>
        </p:txBody>
      </p:sp>
      <p:sp>
        <p:nvSpPr>
          <p:cNvPr id="2317" name="Google Shape;2317;p21"/>
          <p:cNvSpPr/>
          <p:nvPr/>
        </p:nvSpPr>
        <p:spPr>
          <a:xfrm>
            <a:off x="3588848" y="285826"/>
            <a:ext cx="641288" cy="643209"/>
          </a:xfrm>
          <a:custGeom>
            <a:rect b="b" l="l" r="r" t="t"/>
            <a:pathLst>
              <a:path extrusionOk="0" h="611125" w="628714">
                <a:moveTo>
                  <a:pt x="0" y="455305"/>
                </a:moveTo>
                <a:cubicBezTo>
                  <a:pt x="1012" y="456414"/>
                  <a:pt x="2389" y="458353"/>
                  <a:pt x="3198" y="459061"/>
                </a:cubicBezTo>
                <a:cubicBezTo>
                  <a:pt x="6842" y="462259"/>
                  <a:pt x="13926" y="457398"/>
                  <a:pt x="16962" y="461656"/>
                </a:cubicBezTo>
                <a:cubicBezTo>
                  <a:pt x="19836" y="465733"/>
                  <a:pt x="16193" y="468627"/>
                  <a:pt x="17812" y="471752"/>
                </a:cubicBezTo>
                <a:cubicBezTo>
                  <a:pt x="21536" y="478820"/>
                  <a:pt x="26313" y="472554"/>
                  <a:pt x="29228" y="476606"/>
                </a:cubicBezTo>
                <a:cubicBezTo>
                  <a:pt x="32223" y="480824"/>
                  <a:pt x="28985" y="486580"/>
                  <a:pt x="31819" y="491317"/>
                </a:cubicBezTo>
                <a:cubicBezTo>
                  <a:pt x="35745" y="497915"/>
                  <a:pt x="38862" y="489289"/>
                  <a:pt x="42991" y="494778"/>
                </a:cubicBezTo>
                <a:cubicBezTo>
                  <a:pt x="46513" y="499437"/>
                  <a:pt x="39024" y="502567"/>
                  <a:pt x="43032" y="508784"/>
                </a:cubicBezTo>
                <a:cubicBezTo>
                  <a:pt x="48051" y="516520"/>
                  <a:pt x="54610" y="509865"/>
                  <a:pt x="60317" y="515873"/>
                </a:cubicBezTo>
                <a:cubicBezTo>
                  <a:pt x="65377" y="521216"/>
                  <a:pt x="63677" y="528341"/>
                  <a:pt x="68575" y="534587"/>
                </a:cubicBezTo>
                <a:cubicBezTo>
                  <a:pt x="72786" y="539975"/>
                  <a:pt x="80194" y="543607"/>
                  <a:pt x="83149" y="549970"/>
                </a:cubicBezTo>
                <a:cubicBezTo>
                  <a:pt x="85335" y="554711"/>
                  <a:pt x="80598" y="558010"/>
                  <a:pt x="83189" y="562394"/>
                </a:cubicBezTo>
                <a:cubicBezTo>
                  <a:pt x="90962" y="575477"/>
                  <a:pt x="91407" y="564264"/>
                  <a:pt x="96183" y="565742"/>
                </a:cubicBezTo>
                <a:cubicBezTo>
                  <a:pt x="106344" y="568907"/>
                  <a:pt x="101123" y="580193"/>
                  <a:pt x="104563" y="585383"/>
                </a:cubicBezTo>
                <a:lnTo>
                  <a:pt x="105332" y="586205"/>
                </a:lnTo>
                <a:cubicBezTo>
                  <a:pt x="110676" y="592063"/>
                  <a:pt x="113388" y="586423"/>
                  <a:pt x="118772" y="589638"/>
                </a:cubicBezTo>
                <a:cubicBezTo>
                  <a:pt x="119744" y="590217"/>
                  <a:pt x="122132" y="592994"/>
                  <a:pt x="122254" y="594135"/>
                </a:cubicBezTo>
                <a:cubicBezTo>
                  <a:pt x="122577" y="596758"/>
                  <a:pt x="119177" y="599341"/>
                  <a:pt x="121363" y="602774"/>
                </a:cubicBezTo>
                <a:cubicBezTo>
                  <a:pt x="122294" y="604215"/>
                  <a:pt x="128650" y="607332"/>
                  <a:pt x="134560" y="611125"/>
                </a:cubicBezTo>
                <a:lnTo>
                  <a:pt x="628715" y="143773"/>
                </a:lnTo>
                <a:cubicBezTo>
                  <a:pt x="620537" y="134843"/>
                  <a:pt x="611672" y="126152"/>
                  <a:pt x="605802" y="124334"/>
                </a:cubicBezTo>
                <a:cubicBezTo>
                  <a:pt x="601592" y="123023"/>
                  <a:pt x="582687" y="123334"/>
                  <a:pt x="579530" y="114861"/>
                </a:cubicBezTo>
                <a:cubicBezTo>
                  <a:pt x="578235" y="111485"/>
                  <a:pt x="584833" y="109453"/>
                  <a:pt x="582971" y="105357"/>
                </a:cubicBezTo>
                <a:cubicBezTo>
                  <a:pt x="579166" y="97159"/>
                  <a:pt x="563297" y="103304"/>
                  <a:pt x="557832" y="96333"/>
                </a:cubicBezTo>
                <a:cubicBezTo>
                  <a:pt x="549493" y="85683"/>
                  <a:pt x="555079" y="83412"/>
                  <a:pt x="551436" y="74809"/>
                </a:cubicBezTo>
                <a:cubicBezTo>
                  <a:pt x="547955" y="66563"/>
                  <a:pt x="537389" y="67527"/>
                  <a:pt x="533624" y="63556"/>
                </a:cubicBezTo>
                <a:cubicBezTo>
                  <a:pt x="533462" y="63381"/>
                  <a:pt x="534555" y="59463"/>
                  <a:pt x="534069" y="58447"/>
                </a:cubicBezTo>
                <a:cubicBezTo>
                  <a:pt x="532814" y="55747"/>
                  <a:pt x="515610" y="35215"/>
                  <a:pt x="513667" y="34057"/>
                </a:cubicBezTo>
                <a:cubicBezTo>
                  <a:pt x="510185" y="31976"/>
                  <a:pt x="506907" y="38915"/>
                  <a:pt x="499903" y="31466"/>
                </a:cubicBezTo>
                <a:cubicBezTo>
                  <a:pt x="496260" y="27629"/>
                  <a:pt x="498567" y="25050"/>
                  <a:pt x="497232" y="21483"/>
                </a:cubicBezTo>
                <a:cubicBezTo>
                  <a:pt x="496867" y="20455"/>
                  <a:pt x="488731" y="9975"/>
                  <a:pt x="481444" y="0"/>
                </a:cubicBezTo>
                <a:lnTo>
                  <a:pt x="0" y="455305"/>
                </a:lnTo>
                <a:close/>
              </a:path>
            </a:pathLst>
          </a:custGeom>
          <a:solidFill>
            <a:srgbClr val="BBA28E">
              <a:alpha val="23920"/>
            </a:srgbClr>
          </a:solidFill>
          <a:ln>
            <a:noFill/>
          </a:ln>
          <a:effectLst>
            <a:outerShdw blurRad="38100" rotWithShape="0" algn="tl" dir="27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8" name="Google Shape;2318;p21"/>
          <p:cNvSpPr/>
          <p:nvPr/>
        </p:nvSpPr>
        <p:spPr>
          <a:xfrm>
            <a:off x="9333148" y="3429001"/>
            <a:ext cx="641288" cy="643209"/>
          </a:xfrm>
          <a:custGeom>
            <a:rect b="b" l="l" r="r" t="t"/>
            <a:pathLst>
              <a:path extrusionOk="0" h="611125" w="628714">
                <a:moveTo>
                  <a:pt x="0" y="455305"/>
                </a:moveTo>
                <a:cubicBezTo>
                  <a:pt x="1012" y="456414"/>
                  <a:pt x="2389" y="458353"/>
                  <a:pt x="3198" y="459061"/>
                </a:cubicBezTo>
                <a:cubicBezTo>
                  <a:pt x="6842" y="462259"/>
                  <a:pt x="13926" y="457398"/>
                  <a:pt x="16962" y="461656"/>
                </a:cubicBezTo>
                <a:cubicBezTo>
                  <a:pt x="19836" y="465733"/>
                  <a:pt x="16193" y="468627"/>
                  <a:pt x="17812" y="471752"/>
                </a:cubicBezTo>
                <a:cubicBezTo>
                  <a:pt x="21536" y="478820"/>
                  <a:pt x="26313" y="472554"/>
                  <a:pt x="29228" y="476606"/>
                </a:cubicBezTo>
                <a:cubicBezTo>
                  <a:pt x="32223" y="480824"/>
                  <a:pt x="28985" y="486580"/>
                  <a:pt x="31819" y="491317"/>
                </a:cubicBezTo>
                <a:cubicBezTo>
                  <a:pt x="35745" y="497915"/>
                  <a:pt x="38862" y="489289"/>
                  <a:pt x="42991" y="494778"/>
                </a:cubicBezTo>
                <a:cubicBezTo>
                  <a:pt x="46513" y="499437"/>
                  <a:pt x="39024" y="502567"/>
                  <a:pt x="43032" y="508784"/>
                </a:cubicBezTo>
                <a:cubicBezTo>
                  <a:pt x="48051" y="516520"/>
                  <a:pt x="54610" y="509865"/>
                  <a:pt x="60317" y="515873"/>
                </a:cubicBezTo>
                <a:cubicBezTo>
                  <a:pt x="65377" y="521216"/>
                  <a:pt x="63677" y="528341"/>
                  <a:pt x="68575" y="534587"/>
                </a:cubicBezTo>
                <a:cubicBezTo>
                  <a:pt x="72786" y="539975"/>
                  <a:pt x="80194" y="543607"/>
                  <a:pt x="83149" y="549970"/>
                </a:cubicBezTo>
                <a:cubicBezTo>
                  <a:pt x="85335" y="554711"/>
                  <a:pt x="80598" y="558010"/>
                  <a:pt x="83189" y="562394"/>
                </a:cubicBezTo>
                <a:cubicBezTo>
                  <a:pt x="90962" y="575477"/>
                  <a:pt x="91407" y="564264"/>
                  <a:pt x="96183" y="565742"/>
                </a:cubicBezTo>
                <a:cubicBezTo>
                  <a:pt x="106344" y="568907"/>
                  <a:pt x="101123" y="580193"/>
                  <a:pt x="104563" y="585383"/>
                </a:cubicBezTo>
                <a:lnTo>
                  <a:pt x="105332" y="586205"/>
                </a:lnTo>
                <a:cubicBezTo>
                  <a:pt x="110676" y="592063"/>
                  <a:pt x="113388" y="586423"/>
                  <a:pt x="118772" y="589638"/>
                </a:cubicBezTo>
                <a:cubicBezTo>
                  <a:pt x="119744" y="590217"/>
                  <a:pt x="122132" y="592994"/>
                  <a:pt x="122254" y="594135"/>
                </a:cubicBezTo>
                <a:cubicBezTo>
                  <a:pt x="122577" y="596758"/>
                  <a:pt x="119177" y="599341"/>
                  <a:pt x="121363" y="602774"/>
                </a:cubicBezTo>
                <a:cubicBezTo>
                  <a:pt x="122294" y="604215"/>
                  <a:pt x="128650" y="607332"/>
                  <a:pt x="134560" y="611125"/>
                </a:cubicBezTo>
                <a:lnTo>
                  <a:pt x="628715" y="143773"/>
                </a:lnTo>
                <a:cubicBezTo>
                  <a:pt x="620537" y="134843"/>
                  <a:pt x="611672" y="126152"/>
                  <a:pt x="605802" y="124334"/>
                </a:cubicBezTo>
                <a:cubicBezTo>
                  <a:pt x="601592" y="123023"/>
                  <a:pt x="582687" y="123334"/>
                  <a:pt x="579530" y="114861"/>
                </a:cubicBezTo>
                <a:cubicBezTo>
                  <a:pt x="578235" y="111485"/>
                  <a:pt x="584833" y="109453"/>
                  <a:pt x="582971" y="105357"/>
                </a:cubicBezTo>
                <a:cubicBezTo>
                  <a:pt x="579166" y="97159"/>
                  <a:pt x="563297" y="103304"/>
                  <a:pt x="557832" y="96333"/>
                </a:cubicBezTo>
                <a:cubicBezTo>
                  <a:pt x="549493" y="85683"/>
                  <a:pt x="555079" y="83412"/>
                  <a:pt x="551436" y="74809"/>
                </a:cubicBezTo>
                <a:cubicBezTo>
                  <a:pt x="547955" y="66563"/>
                  <a:pt x="537389" y="67527"/>
                  <a:pt x="533624" y="63556"/>
                </a:cubicBezTo>
                <a:cubicBezTo>
                  <a:pt x="533462" y="63381"/>
                  <a:pt x="534555" y="59463"/>
                  <a:pt x="534069" y="58447"/>
                </a:cubicBezTo>
                <a:cubicBezTo>
                  <a:pt x="532814" y="55747"/>
                  <a:pt x="515610" y="35215"/>
                  <a:pt x="513667" y="34057"/>
                </a:cubicBezTo>
                <a:cubicBezTo>
                  <a:pt x="510185" y="31976"/>
                  <a:pt x="506907" y="38915"/>
                  <a:pt x="499903" y="31466"/>
                </a:cubicBezTo>
                <a:cubicBezTo>
                  <a:pt x="496260" y="27629"/>
                  <a:pt x="498567" y="25050"/>
                  <a:pt x="497232" y="21483"/>
                </a:cubicBezTo>
                <a:cubicBezTo>
                  <a:pt x="496867" y="20455"/>
                  <a:pt x="488731" y="9975"/>
                  <a:pt x="481444" y="0"/>
                </a:cubicBezTo>
                <a:lnTo>
                  <a:pt x="0" y="455305"/>
                </a:lnTo>
                <a:close/>
              </a:path>
            </a:pathLst>
          </a:custGeom>
          <a:solidFill>
            <a:srgbClr val="BBA28E">
              <a:alpha val="23920"/>
            </a:srgbClr>
          </a:solidFill>
          <a:ln>
            <a:noFill/>
          </a:ln>
          <a:effectLst>
            <a:outerShdw blurRad="38100" rotWithShape="0" algn="tl" dir="27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319" name="Google Shape;2319;p21"/>
          <p:cNvGrpSpPr/>
          <p:nvPr/>
        </p:nvGrpSpPr>
        <p:grpSpPr>
          <a:xfrm>
            <a:off x="4830260" y="3719836"/>
            <a:ext cx="292694" cy="292703"/>
            <a:chOff x="2611906" y="2263504"/>
            <a:chExt cx="155788" cy="155784"/>
          </a:xfrm>
        </p:grpSpPr>
        <p:sp>
          <p:nvSpPr>
            <p:cNvPr id="2320" name="Google Shape;2320;p21"/>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accent2"/>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321" name="Google Shape;2321;p21"/>
            <p:cNvGrpSpPr/>
            <p:nvPr/>
          </p:nvGrpSpPr>
          <p:grpSpPr>
            <a:xfrm>
              <a:off x="2611951" y="2265537"/>
              <a:ext cx="155743" cy="153751"/>
              <a:chOff x="2611951" y="2265537"/>
              <a:chExt cx="155743" cy="153751"/>
            </a:xfrm>
          </p:grpSpPr>
          <p:sp>
            <p:nvSpPr>
              <p:cNvPr id="2322" name="Google Shape;2322;p21"/>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3" name="Google Shape;2323;p21"/>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24" name="Google Shape;2324;p21"/>
            <p:cNvGrpSpPr/>
            <p:nvPr/>
          </p:nvGrpSpPr>
          <p:grpSpPr>
            <a:xfrm>
              <a:off x="2613008" y="2263792"/>
              <a:ext cx="133689" cy="128228"/>
              <a:chOff x="2613008" y="2263792"/>
              <a:chExt cx="133689" cy="128228"/>
            </a:xfrm>
          </p:grpSpPr>
          <p:sp>
            <p:nvSpPr>
              <p:cNvPr id="2325" name="Google Shape;2325;p21"/>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6" name="Google Shape;2326;p21"/>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327" name="Google Shape;2327;p21"/>
          <p:cNvGrpSpPr/>
          <p:nvPr/>
        </p:nvGrpSpPr>
        <p:grpSpPr>
          <a:xfrm>
            <a:off x="10547510" y="461074"/>
            <a:ext cx="292694" cy="292703"/>
            <a:chOff x="2611906" y="2263504"/>
            <a:chExt cx="155788" cy="155784"/>
          </a:xfrm>
        </p:grpSpPr>
        <p:sp>
          <p:nvSpPr>
            <p:cNvPr id="2328" name="Google Shape;2328;p21"/>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accent2"/>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329" name="Google Shape;2329;p21"/>
            <p:cNvGrpSpPr/>
            <p:nvPr/>
          </p:nvGrpSpPr>
          <p:grpSpPr>
            <a:xfrm>
              <a:off x="2611951" y="2265537"/>
              <a:ext cx="155743" cy="153751"/>
              <a:chOff x="2611951" y="2265537"/>
              <a:chExt cx="155743" cy="153751"/>
            </a:xfrm>
          </p:grpSpPr>
          <p:sp>
            <p:nvSpPr>
              <p:cNvPr id="2330" name="Google Shape;2330;p21"/>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1" name="Google Shape;2331;p21"/>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32" name="Google Shape;2332;p21"/>
            <p:cNvGrpSpPr/>
            <p:nvPr/>
          </p:nvGrpSpPr>
          <p:grpSpPr>
            <a:xfrm>
              <a:off x="2613008" y="2263792"/>
              <a:ext cx="133689" cy="128228"/>
              <a:chOff x="2613008" y="2263792"/>
              <a:chExt cx="133689" cy="128228"/>
            </a:xfrm>
          </p:grpSpPr>
          <p:sp>
            <p:nvSpPr>
              <p:cNvPr id="2333" name="Google Shape;2333;p21"/>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4" name="Google Shape;2334;p21"/>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335" name="Google Shape;2335;p21"/>
          <p:cNvGrpSpPr/>
          <p:nvPr/>
        </p:nvGrpSpPr>
        <p:grpSpPr>
          <a:xfrm>
            <a:off x="7694123" y="461074"/>
            <a:ext cx="292694" cy="292703"/>
            <a:chOff x="2611906" y="2263504"/>
            <a:chExt cx="155788" cy="155784"/>
          </a:xfrm>
        </p:grpSpPr>
        <p:sp>
          <p:nvSpPr>
            <p:cNvPr id="2336" name="Google Shape;2336;p21"/>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accent6"/>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337" name="Google Shape;2337;p21"/>
            <p:cNvGrpSpPr/>
            <p:nvPr/>
          </p:nvGrpSpPr>
          <p:grpSpPr>
            <a:xfrm>
              <a:off x="2611951" y="2265537"/>
              <a:ext cx="155743" cy="153751"/>
              <a:chOff x="2611951" y="2265537"/>
              <a:chExt cx="155743" cy="153751"/>
            </a:xfrm>
          </p:grpSpPr>
          <p:sp>
            <p:nvSpPr>
              <p:cNvPr id="2338" name="Google Shape;2338;p21"/>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9" name="Google Shape;2339;p21"/>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40" name="Google Shape;2340;p21"/>
            <p:cNvGrpSpPr/>
            <p:nvPr/>
          </p:nvGrpSpPr>
          <p:grpSpPr>
            <a:xfrm>
              <a:off x="2613008" y="2263792"/>
              <a:ext cx="133689" cy="128228"/>
              <a:chOff x="2613008" y="2263792"/>
              <a:chExt cx="133689" cy="128228"/>
            </a:xfrm>
          </p:grpSpPr>
          <p:sp>
            <p:nvSpPr>
              <p:cNvPr id="2341" name="Google Shape;2341;p21"/>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2" name="Google Shape;2342;p21"/>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343" name="Google Shape;2343;p21"/>
          <p:cNvSpPr/>
          <p:nvPr/>
        </p:nvSpPr>
        <p:spPr>
          <a:xfrm flipH="1">
            <a:off x="8544773" y="3429001"/>
            <a:ext cx="641288" cy="643209"/>
          </a:xfrm>
          <a:custGeom>
            <a:rect b="b" l="l" r="r" t="t"/>
            <a:pathLst>
              <a:path extrusionOk="0" h="611125" w="628714">
                <a:moveTo>
                  <a:pt x="0" y="455305"/>
                </a:moveTo>
                <a:cubicBezTo>
                  <a:pt x="1012" y="456414"/>
                  <a:pt x="2389" y="458353"/>
                  <a:pt x="3198" y="459061"/>
                </a:cubicBezTo>
                <a:cubicBezTo>
                  <a:pt x="6842" y="462259"/>
                  <a:pt x="13926" y="457398"/>
                  <a:pt x="16962" y="461656"/>
                </a:cubicBezTo>
                <a:cubicBezTo>
                  <a:pt x="19836" y="465733"/>
                  <a:pt x="16193" y="468627"/>
                  <a:pt x="17812" y="471752"/>
                </a:cubicBezTo>
                <a:cubicBezTo>
                  <a:pt x="21536" y="478820"/>
                  <a:pt x="26313" y="472554"/>
                  <a:pt x="29228" y="476606"/>
                </a:cubicBezTo>
                <a:cubicBezTo>
                  <a:pt x="32223" y="480824"/>
                  <a:pt x="28985" y="486580"/>
                  <a:pt x="31819" y="491317"/>
                </a:cubicBezTo>
                <a:cubicBezTo>
                  <a:pt x="35745" y="497915"/>
                  <a:pt x="38862" y="489289"/>
                  <a:pt x="42991" y="494778"/>
                </a:cubicBezTo>
                <a:cubicBezTo>
                  <a:pt x="46513" y="499437"/>
                  <a:pt x="39024" y="502567"/>
                  <a:pt x="43032" y="508784"/>
                </a:cubicBezTo>
                <a:cubicBezTo>
                  <a:pt x="48051" y="516520"/>
                  <a:pt x="54610" y="509865"/>
                  <a:pt x="60317" y="515873"/>
                </a:cubicBezTo>
                <a:cubicBezTo>
                  <a:pt x="65377" y="521216"/>
                  <a:pt x="63677" y="528341"/>
                  <a:pt x="68575" y="534587"/>
                </a:cubicBezTo>
                <a:cubicBezTo>
                  <a:pt x="72786" y="539975"/>
                  <a:pt x="80194" y="543607"/>
                  <a:pt x="83149" y="549970"/>
                </a:cubicBezTo>
                <a:cubicBezTo>
                  <a:pt x="85335" y="554711"/>
                  <a:pt x="80598" y="558010"/>
                  <a:pt x="83189" y="562394"/>
                </a:cubicBezTo>
                <a:cubicBezTo>
                  <a:pt x="90962" y="575477"/>
                  <a:pt x="91407" y="564264"/>
                  <a:pt x="96183" y="565742"/>
                </a:cubicBezTo>
                <a:cubicBezTo>
                  <a:pt x="106344" y="568907"/>
                  <a:pt x="101123" y="580193"/>
                  <a:pt x="104563" y="585383"/>
                </a:cubicBezTo>
                <a:lnTo>
                  <a:pt x="105332" y="586205"/>
                </a:lnTo>
                <a:cubicBezTo>
                  <a:pt x="110676" y="592063"/>
                  <a:pt x="113388" y="586423"/>
                  <a:pt x="118772" y="589638"/>
                </a:cubicBezTo>
                <a:cubicBezTo>
                  <a:pt x="119744" y="590217"/>
                  <a:pt x="122132" y="592994"/>
                  <a:pt x="122254" y="594135"/>
                </a:cubicBezTo>
                <a:cubicBezTo>
                  <a:pt x="122577" y="596758"/>
                  <a:pt x="119177" y="599341"/>
                  <a:pt x="121363" y="602774"/>
                </a:cubicBezTo>
                <a:cubicBezTo>
                  <a:pt x="122294" y="604215"/>
                  <a:pt x="128650" y="607332"/>
                  <a:pt x="134560" y="611125"/>
                </a:cubicBezTo>
                <a:lnTo>
                  <a:pt x="628715" y="143773"/>
                </a:lnTo>
                <a:cubicBezTo>
                  <a:pt x="620537" y="134843"/>
                  <a:pt x="611672" y="126152"/>
                  <a:pt x="605802" y="124334"/>
                </a:cubicBezTo>
                <a:cubicBezTo>
                  <a:pt x="601592" y="123023"/>
                  <a:pt x="582687" y="123334"/>
                  <a:pt x="579530" y="114861"/>
                </a:cubicBezTo>
                <a:cubicBezTo>
                  <a:pt x="578235" y="111485"/>
                  <a:pt x="584833" y="109453"/>
                  <a:pt x="582971" y="105357"/>
                </a:cubicBezTo>
                <a:cubicBezTo>
                  <a:pt x="579166" y="97159"/>
                  <a:pt x="563297" y="103304"/>
                  <a:pt x="557832" y="96333"/>
                </a:cubicBezTo>
                <a:cubicBezTo>
                  <a:pt x="549493" y="85683"/>
                  <a:pt x="555079" y="83412"/>
                  <a:pt x="551436" y="74809"/>
                </a:cubicBezTo>
                <a:cubicBezTo>
                  <a:pt x="547955" y="66563"/>
                  <a:pt x="537389" y="67527"/>
                  <a:pt x="533624" y="63556"/>
                </a:cubicBezTo>
                <a:cubicBezTo>
                  <a:pt x="533462" y="63381"/>
                  <a:pt x="534555" y="59463"/>
                  <a:pt x="534069" y="58447"/>
                </a:cubicBezTo>
                <a:cubicBezTo>
                  <a:pt x="532814" y="55747"/>
                  <a:pt x="515610" y="35215"/>
                  <a:pt x="513667" y="34057"/>
                </a:cubicBezTo>
                <a:cubicBezTo>
                  <a:pt x="510185" y="31976"/>
                  <a:pt x="506907" y="38915"/>
                  <a:pt x="499903" y="31466"/>
                </a:cubicBezTo>
                <a:cubicBezTo>
                  <a:pt x="496260" y="27629"/>
                  <a:pt x="498567" y="25050"/>
                  <a:pt x="497232" y="21483"/>
                </a:cubicBezTo>
                <a:cubicBezTo>
                  <a:pt x="496867" y="20455"/>
                  <a:pt x="488731" y="9975"/>
                  <a:pt x="481444" y="0"/>
                </a:cubicBezTo>
                <a:lnTo>
                  <a:pt x="0" y="455305"/>
                </a:lnTo>
                <a:close/>
              </a:path>
            </a:pathLst>
          </a:custGeom>
          <a:solidFill>
            <a:srgbClr val="BBA28E">
              <a:alpha val="23920"/>
            </a:srgbClr>
          </a:solidFill>
          <a:ln>
            <a:noFill/>
          </a:ln>
          <a:effectLst>
            <a:outerShdw blurRad="38100" rotWithShape="0" algn="tl" dir="27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47" name="Shape 2347"/>
        <p:cNvGrpSpPr/>
        <p:nvPr/>
      </p:nvGrpSpPr>
      <p:grpSpPr>
        <a:xfrm>
          <a:off x="0" y="0"/>
          <a:ext cx="0" cy="0"/>
          <a:chOff x="0" y="0"/>
          <a:chExt cx="0" cy="0"/>
        </a:xfrm>
      </p:grpSpPr>
      <p:sp>
        <p:nvSpPr>
          <p:cNvPr id="2348" name="Google Shape;2348;p22"/>
          <p:cNvSpPr txBox="1"/>
          <p:nvPr>
            <p:ph type="title"/>
          </p:nvPr>
        </p:nvSpPr>
        <p:spPr>
          <a:xfrm>
            <a:off x="4466450" y="1021400"/>
            <a:ext cx="6137100" cy="24492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We will talk about this first.</a:t>
            </a:r>
            <a:endParaRPr/>
          </a:p>
        </p:txBody>
      </p:sp>
      <p:sp>
        <p:nvSpPr>
          <p:cNvPr id="2349" name="Google Shape;2349;p22"/>
          <p:cNvSpPr txBox="1"/>
          <p:nvPr>
            <p:ph idx="1" type="body"/>
          </p:nvPr>
        </p:nvSpPr>
        <p:spPr>
          <a:xfrm>
            <a:off x="4466450" y="3436176"/>
            <a:ext cx="6137100" cy="12042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Add a brief introduction of your section here: Let’s dive in and get to know some interesting facts about animals!</a:t>
            </a:r>
            <a:endParaRPr/>
          </a:p>
        </p:txBody>
      </p:sp>
      <p:sp>
        <p:nvSpPr>
          <p:cNvPr id="2350" name="Google Shape;2350;p22"/>
          <p:cNvSpPr/>
          <p:nvPr/>
        </p:nvSpPr>
        <p:spPr>
          <a:xfrm>
            <a:off x="1205387" y="1354594"/>
            <a:ext cx="997075" cy="535775"/>
          </a:xfrm>
          <a:prstGeom prst="rect">
            <a:avLst/>
          </a:prstGeom>
        </p:spPr>
        <p:txBody>
          <a:bodyPr>
            <a:prstTxWarp prst="textPlain"/>
          </a:bodyPr>
          <a:lstStyle/>
          <a:p>
            <a:pPr lvl="0" algn="ctr"/>
            <a:r>
              <a:rPr b="0" i="1">
                <a:ln>
                  <a:noFill/>
                </a:ln>
                <a:solidFill>
                  <a:schemeClr val="dk1"/>
                </a:solidFill>
                <a:latin typeface="WindSong;500"/>
              </a:rPr>
              <a:t>01</a:t>
            </a:r>
          </a:p>
        </p:txBody>
      </p:sp>
      <p:pic>
        <p:nvPicPr>
          <p:cNvPr id="2351" name="Google Shape;2351;p22"/>
          <p:cNvPicPr preferRelativeResize="0"/>
          <p:nvPr/>
        </p:nvPicPr>
        <p:blipFill rotWithShape="1">
          <a:blip r:embed="rId3">
            <a:alphaModFix/>
          </a:blip>
          <a:srcRect b="3077" l="0" r="0" t="40146"/>
          <a:stretch/>
        </p:blipFill>
        <p:spPr>
          <a:xfrm>
            <a:off x="433311" y="4347079"/>
            <a:ext cx="1850700" cy="1401001"/>
          </a:xfrm>
          <a:prstGeom prst="rect">
            <a:avLst/>
          </a:prstGeom>
          <a:noFill/>
          <a:ln>
            <a:noFill/>
          </a:ln>
        </p:spPr>
      </p:pic>
      <p:pic>
        <p:nvPicPr>
          <p:cNvPr id="2352" name="Google Shape;2352;p22"/>
          <p:cNvPicPr preferRelativeResize="0"/>
          <p:nvPr/>
        </p:nvPicPr>
        <p:blipFill rotWithShape="1">
          <a:blip r:embed="rId4">
            <a:alphaModFix/>
          </a:blip>
          <a:srcRect b="19278" l="0" r="0" t="30254"/>
          <a:stretch/>
        </p:blipFill>
        <p:spPr>
          <a:xfrm>
            <a:off x="2469173" y="4347079"/>
            <a:ext cx="1850700" cy="1401000"/>
          </a:xfrm>
          <a:prstGeom prst="rect">
            <a:avLst/>
          </a:prstGeom>
          <a:noFill/>
          <a:ln>
            <a:noFill/>
          </a:ln>
        </p:spPr>
      </p:pic>
      <p:sp>
        <p:nvSpPr>
          <p:cNvPr id="2353" name="Google Shape;2353;p22"/>
          <p:cNvSpPr txBox="1"/>
          <p:nvPr/>
        </p:nvSpPr>
        <p:spPr>
          <a:xfrm>
            <a:off x="9142900" y="6118075"/>
            <a:ext cx="1001700" cy="338700"/>
          </a:xfrm>
          <a:prstGeom prst="rect">
            <a:avLst/>
          </a:prstGeom>
          <a:noFill/>
          <a:ln>
            <a:noFill/>
          </a:ln>
        </p:spPr>
        <p:txBody>
          <a:bodyPr anchorCtr="0" anchor="t" bIns="91425" lIns="91425" spcFirstLastPara="1" rIns="91425" wrap="square" tIns="91425">
            <a:spAutoFit/>
          </a:bodyPr>
          <a:lstStyle/>
          <a:p>
            <a:pPr indent="0" lvl="0" marL="0" rtl="0" algn="l">
              <a:spcBef>
                <a:spcPts val="0"/>
              </a:spcBef>
              <a:spcAft>
                <a:spcPts val="0"/>
              </a:spcAft>
              <a:buNone/>
            </a:pPr>
            <a:r>
              <a:rPr lang="en" sz="1000">
                <a:solidFill>
                  <a:schemeClr val="dk1"/>
                </a:solidFill>
                <a:latin typeface="Red Hat Mono Medium"/>
                <a:ea typeface="Red Hat Mono Medium"/>
                <a:cs typeface="Red Hat Mono Medium"/>
                <a:sym typeface="Red Hat Mono Medium"/>
              </a:rPr>
              <a:t>#c1b1a3</a:t>
            </a:r>
            <a:endParaRPr sz="1000">
              <a:solidFill>
                <a:schemeClr val="dk1"/>
              </a:solidFill>
              <a:latin typeface="Red Hat Mono Medium"/>
              <a:ea typeface="Red Hat Mono Medium"/>
              <a:cs typeface="Red Hat Mono Medium"/>
              <a:sym typeface="Red Hat Mono Medium"/>
            </a:endParaRPr>
          </a:p>
        </p:txBody>
      </p:sp>
      <p:sp>
        <p:nvSpPr>
          <p:cNvPr id="2354" name="Google Shape;2354;p22"/>
          <p:cNvSpPr txBox="1"/>
          <p:nvPr/>
        </p:nvSpPr>
        <p:spPr>
          <a:xfrm>
            <a:off x="10647300" y="6118075"/>
            <a:ext cx="1001700" cy="338700"/>
          </a:xfrm>
          <a:prstGeom prst="rect">
            <a:avLst/>
          </a:prstGeom>
          <a:noFill/>
          <a:ln>
            <a:noFill/>
          </a:ln>
        </p:spPr>
        <p:txBody>
          <a:bodyPr anchorCtr="0" anchor="t" bIns="91425" lIns="91425" spcFirstLastPara="1" rIns="91425" wrap="square" tIns="91425">
            <a:spAutoFit/>
          </a:bodyPr>
          <a:lstStyle/>
          <a:p>
            <a:pPr indent="0" lvl="0" marL="0" rtl="0" algn="l">
              <a:spcBef>
                <a:spcPts val="0"/>
              </a:spcBef>
              <a:spcAft>
                <a:spcPts val="0"/>
              </a:spcAft>
              <a:buNone/>
            </a:pPr>
            <a:r>
              <a:rPr lang="en" sz="1000">
                <a:solidFill>
                  <a:schemeClr val="dk1"/>
                </a:solidFill>
                <a:latin typeface="Red Hat Mono Medium"/>
                <a:ea typeface="Red Hat Mono Medium"/>
                <a:cs typeface="Red Hat Mono Medium"/>
                <a:sym typeface="Red Hat Mono Medium"/>
              </a:rPr>
              <a:t>#eae1dcff</a:t>
            </a:r>
            <a:endParaRPr sz="1000">
              <a:solidFill>
                <a:schemeClr val="dk1"/>
              </a:solidFill>
              <a:latin typeface="Red Hat Mono Medium"/>
              <a:ea typeface="Red Hat Mono Medium"/>
              <a:cs typeface="Red Hat Mono Medium"/>
              <a:sym typeface="Red Hat Mono Medium"/>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58" name="Shape 2358"/>
        <p:cNvGrpSpPr/>
        <p:nvPr/>
      </p:nvGrpSpPr>
      <p:grpSpPr>
        <a:xfrm>
          <a:off x="0" y="0"/>
          <a:ext cx="0" cy="0"/>
          <a:chOff x="0" y="0"/>
          <a:chExt cx="0" cy="0"/>
        </a:xfrm>
      </p:grpSpPr>
      <p:pic>
        <p:nvPicPr>
          <p:cNvPr id="2359" name="Google Shape;2359;p23"/>
          <p:cNvPicPr preferRelativeResize="0"/>
          <p:nvPr>
            <p:ph idx="2" type="pic"/>
          </p:nvPr>
        </p:nvPicPr>
        <p:blipFill rotWithShape="1">
          <a:blip r:embed="rId3">
            <a:alphaModFix/>
          </a:blip>
          <a:srcRect b="24118" l="0" r="0" t="7960"/>
          <a:stretch/>
        </p:blipFill>
        <p:spPr>
          <a:xfrm flipH="1">
            <a:off x="906121" y="1590225"/>
            <a:ext cx="3207900" cy="3207900"/>
          </a:xfrm>
          <a:prstGeom prst="rect">
            <a:avLst/>
          </a:prstGeom>
          <a:noFill/>
        </p:spPr>
      </p:pic>
      <p:sp>
        <p:nvSpPr>
          <p:cNvPr id="2360" name="Google Shape;2360;p23"/>
          <p:cNvSpPr txBox="1"/>
          <p:nvPr>
            <p:ph type="title"/>
          </p:nvPr>
        </p:nvSpPr>
        <p:spPr>
          <a:xfrm>
            <a:off x="5198463" y="1475725"/>
            <a:ext cx="59328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990"/>
              <a:buNone/>
            </a:pPr>
            <a:r>
              <a:rPr lang="en" sz="4000"/>
              <a:t>Did you know?</a:t>
            </a:r>
            <a:endParaRPr sz="4000"/>
          </a:p>
        </p:txBody>
      </p:sp>
      <p:sp>
        <p:nvSpPr>
          <p:cNvPr id="2361" name="Google Shape;2361;p23"/>
          <p:cNvSpPr txBox="1"/>
          <p:nvPr>
            <p:ph idx="1" type="body"/>
          </p:nvPr>
        </p:nvSpPr>
        <p:spPr>
          <a:xfrm>
            <a:off x="5198463" y="2418998"/>
            <a:ext cx="5932800" cy="26610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Did you know that elephants can sense storms?</a:t>
            </a:r>
            <a:endParaRPr/>
          </a:p>
          <a:p>
            <a:pPr indent="0" lvl="0" marL="0" rtl="0" algn="l">
              <a:spcBef>
                <a:spcPts val="1600"/>
              </a:spcBef>
              <a:spcAft>
                <a:spcPts val="0"/>
              </a:spcAft>
              <a:buNone/>
            </a:pPr>
            <a:r>
              <a:rPr lang="en"/>
              <a:t>Elephants may be able to detect a thunderstorm from hundreds of miles away, and will head towards it, looking for water. </a:t>
            </a:r>
            <a:endParaRPr/>
          </a:p>
          <a:p>
            <a:pPr indent="0" lvl="0" marL="0" rtl="0" algn="l">
              <a:spcBef>
                <a:spcPts val="1600"/>
              </a:spcBef>
              <a:spcAft>
                <a:spcPts val="1600"/>
              </a:spcAft>
              <a:buNone/>
            </a:pPr>
            <a:r>
              <a:rPr lang="en"/>
              <a:t>You can add a little bit more information. But try to not overload your slides with text.</a:t>
            </a:r>
            <a:endParaRPr/>
          </a:p>
        </p:txBody>
      </p:sp>
      <p:grpSp>
        <p:nvGrpSpPr>
          <p:cNvPr id="2362" name="Google Shape;2362;p23"/>
          <p:cNvGrpSpPr/>
          <p:nvPr/>
        </p:nvGrpSpPr>
        <p:grpSpPr>
          <a:xfrm flipH="1" rot="-423793">
            <a:off x="-234102" y="3613492"/>
            <a:ext cx="2155204" cy="3278580"/>
            <a:chOff x="9736753" y="2581561"/>
            <a:chExt cx="2883711" cy="4386813"/>
          </a:xfrm>
        </p:grpSpPr>
        <p:grpSp>
          <p:nvGrpSpPr>
            <p:cNvPr id="2363" name="Google Shape;2363;p23"/>
            <p:cNvGrpSpPr/>
            <p:nvPr/>
          </p:nvGrpSpPr>
          <p:grpSpPr>
            <a:xfrm>
              <a:off x="9736753" y="2581561"/>
              <a:ext cx="2883711" cy="4386813"/>
              <a:chOff x="9417088" y="2725186"/>
              <a:chExt cx="2883711" cy="4386813"/>
            </a:xfrm>
          </p:grpSpPr>
          <p:pic>
            <p:nvPicPr>
              <p:cNvPr id="2364" name="Google Shape;2364;p23"/>
              <p:cNvPicPr preferRelativeResize="0"/>
              <p:nvPr/>
            </p:nvPicPr>
            <p:blipFill rotWithShape="1">
              <a:blip r:embed="rId4">
                <a:alphaModFix/>
              </a:blip>
              <a:srcRect b="0" l="62409" r="10394" t="0"/>
              <a:stretch/>
            </p:blipFill>
            <p:spPr>
              <a:xfrm>
                <a:off x="10592021" y="3079196"/>
                <a:ext cx="1646789" cy="4032803"/>
              </a:xfrm>
              <a:custGeom>
                <a:rect b="b" l="l" r="r" t="t"/>
                <a:pathLst>
                  <a:path extrusionOk="0" h="2927625" w="4391438">
                    <a:moveTo>
                      <a:pt x="-129" y="208"/>
                    </a:moveTo>
                    <a:lnTo>
                      <a:pt x="4391310" y="208"/>
                    </a:lnTo>
                    <a:lnTo>
                      <a:pt x="4391310" y="2927834"/>
                    </a:lnTo>
                    <a:lnTo>
                      <a:pt x="-129" y="2927834"/>
                    </a:lnTo>
                    <a:close/>
                  </a:path>
                </a:pathLst>
              </a:custGeom>
              <a:noFill/>
              <a:ln>
                <a:noFill/>
              </a:ln>
              <a:effectLst>
                <a:outerShdw blurRad="50800" rotWithShape="0" algn="bl" dir="18900000" dist="19050">
                  <a:srgbClr val="000000">
                    <a:alpha val="40000"/>
                  </a:srgbClr>
                </a:outerShdw>
              </a:effectLst>
            </p:spPr>
          </p:pic>
          <p:pic>
            <p:nvPicPr>
              <p:cNvPr id="2365" name="Google Shape;2365;p23"/>
              <p:cNvPicPr preferRelativeResize="0"/>
              <p:nvPr/>
            </p:nvPicPr>
            <p:blipFill rotWithShape="1">
              <a:blip r:embed="rId4">
                <a:alphaModFix/>
              </a:blip>
              <a:srcRect b="0" l="17977" r="39692" t="0"/>
              <a:stretch/>
            </p:blipFill>
            <p:spPr>
              <a:xfrm rot="280913">
                <a:off x="9581162" y="2822443"/>
                <a:ext cx="2555561" cy="4032246"/>
              </a:xfrm>
              <a:custGeom>
                <a:rect b="b" l="l" r="r" t="t"/>
                <a:pathLst>
                  <a:path extrusionOk="0" h="2927625" w="4391438">
                    <a:moveTo>
                      <a:pt x="-129" y="208"/>
                    </a:moveTo>
                    <a:lnTo>
                      <a:pt x="4391310" y="208"/>
                    </a:lnTo>
                    <a:lnTo>
                      <a:pt x="4391310" y="2927834"/>
                    </a:lnTo>
                    <a:lnTo>
                      <a:pt x="-129" y="2927834"/>
                    </a:lnTo>
                    <a:close/>
                  </a:path>
                </a:pathLst>
              </a:custGeom>
              <a:noFill/>
              <a:ln>
                <a:noFill/>
              </a:ln>
              <a:effectLst>
                <a:outerShdw blurRad="50800" rotWithShape="0" algn="bl" dir="18900000" dist="19050">
                  <a:srgbClr val="000000">
                    <a:alpha val="40000"/>
                  </a:srgbClr>
                </a:outerShdw>
              </a:effectLst>
            </p:spPr>
          </p:pic>
        </p:grpSp>
        <p:sp>
          <p:nvSpPr>
            <p:cNvPr id="2366" name="Google Shape;2366;p23"/>
            <p:cNvSpPr/>
            <p:nvPr/>
          </p:nvSpPr>
          <p:spPr>
            <a:xfrm flipH="1" rot="-2431431">
              <a:off x="11331559" y="5632969"/>
              <a:ext cx="882938" cy="884254"/>
            </a:xfrm>
            <a:custGeom>
              <a:rect b="b" l="l" r="r" t="t"/>
              <a:pathLst>
                <a:path extrusionOk="0" h="611125" w="628714">
                  <a:moveTo>
                    <a:pt x="0" y="455305"/>
                  </a:moveTo>
                  <a:cubicBezTo>
                    <a:pt x="1012" y="456414"/>
                    <a:pt x="2389" y="458353"/>
                    <a:pt x="3198" y="459061"/>
                  </a:cubicBezTo>
                  <a:cubicBezTo>
                    <a:pt x="6842" y="462259"/>
                    <a:pt x="13926" y="457398"/>
                    <a:pt x="16962" y="461656"/>
                  </a:cubicBezTo>
                  <a:cubicBezTo>
                    <a:pt x="19836" y="465733"/>
                    <a:pt x="16193" y="468627"/>
                    <a:pt x="17812" y="471752"/>
                  </a:cubicBezTo>
                  <a:cubicBezTo>
                    <a:pt x="21536" y="478820"/>
                    <a:pt x="26313" y="472554"/>
                    <a:pt x="29228" y="476606"/>
                  </a:cubicBezTo>
                  <a:cubicBezTo>
                    <a:pt x="32223" y="480824"/>
                    <a:pt x="28985" y="486580"/>
                    <a:pt x="31819" y="491317"/>
                  </a:cubicBezTo>
                  <a:cubicBezTo>
                    <a:pt x="35745" y="497915"/>
                    <a:pt x="38862" y="489289"/>
                    <a:pt x="42991" y="494778"/>
                  </a:cubicBezTo>
                  <a:cubicBezTo>
                    <a:pt x="46513" y="499437"/>
                    <a:pt x="39024" y="502567"/>
                    <a:pt x="43032" y="508784"/>
                  </a:cubicBezTo>
                  <a:cubicBezTo>
                    <a:pt x="48051" y="516520"/>
                    <a:pt x="54610" y="509865"/>
                    <a:pt x="60317" y="515873"/>
                  </a:cubicBezTo>
                  <a:cubicBezTo>
                    <a:pt x="65377" y="521216"/>
                    <a:pt x="63677" y="528341"/>
                    <a:pt x="68575" y="534587"/>
                  </a:cubicBezTo>
                  <a:cubicBezTo>
                    <a:pt x="72786" y="539975"/>
                    <a:pt x="80194" y="543607"/>
                    <a:pt x="83149" y="549970"/>
                  </a:cubicBezTo>
                  <a:cubicBezTo>
                    <a:pt x="85335" y="554711"/>
                    <a:pt x="80598" y="558010"/>
                    <a:pt x="83189" y="562394"/>
                  </a:cubicBezTo>
                  <a:cubicBezTo>
                    <a:pt x="90962" y="575477"/>
                    <a:pt x="91407" y="564264"/>
                    <a:pt x="96183" y="565742"/>
                  </a:cubicBezTo>
                  <a:cubicBezTo>
                    <a:pt x="106344" y="568907"/>
                    <a:pt x="101123" y="580193"/>
                    <a:pt x="104563" y="585383"/>
                  </a:cubicBezTo>
                  <a:lnTo>
                    <a:pt x="105332" y="586205"/>
                  </a:lnTo>
                  <a:cubicBezTo>
                    <a:pt x="110676" y="592063"/>
                    <a:pt x="113388" y="586423"/>
                    <a:pt x="118772" y="589638"/>
                  </a:cubicBezTo>
                  <a:cubicBezTo>
                    <a:pt x="119744" y="590217"/>
                    <a:pt x="122132" y="592994"/>
                    <a:pt x="122254" y="594135"/>
                  </a:cubicBezTo>
                  <a:cubicBezTo>
                    <a:pt x="122577" y="596758"/>
                    <a:pt x="119177" y="599341"/>
                    <a:pt x="121363" y="602774"/>
                  </a:cubicBezTo>
                  <a:cubicBezTo>
                    <a:pt x="122294" y="604215"/>
                    <a:pt x="128650" y="607332"/>
                    <a:pt x="134560" y="611125"/>
                  </a:cubicBezTo>
                  <a:lnTo>
                    <a:pt x="628715" y="143773"/>
                  </a:lnTo>
                  <a:cubicBezTo>
                    <a:pt x="620537" y="134843"/>
                    <a:pt x="611672" y="126152"/>
                    <a:pt x="605802" y="124334"/>
                  </a:cubicBezTo>
                  <a:cubicBezTo>
                    <a:pt x="601592" y="123023"/>
                    <a:pt x="582687" y="123334"/>
                    <a:pt x="579530" y="114861"/>
                  </a:cubicBezTo>
                  <a:cubicBezTo>
                    <a:pt x="578235" y="111485"/>
                    <a:pt x="584833" y="109453"/>
                    <a:pt x="582971" y="105357"/>
                  </a:cubicBezTo>
                  <a:cubicBezTo>
                    <a:pt x="579166" y="97159"/>
                    <a:pt x="563297" y="103304"/>
                    <a:pt x="557832" y="96333"/>
                  </a:cubicBezTo>
                  <a:cubicBezTo>
                    <a:pt x="549493" y="85683"/>
                    <a:pt x="555079" y="83412"/>
                    <a:pt x="551436" y="74809"/>
                  </a:cubicBezTo>
                  <a:cubicBezTo>
                    <a:pt x="547955" y="66563"/>
                    <a:pt x="537389" y="67527"/>
                    <a:pt x="533624" y="63556"/>
                  </a:cubicBezTo>
                  <a:cubicBezTo>
                    <a:pt x="533462" y="63381"/>
                    <a:pt x="534555" y="59463"/>
                    <a:pt x="534069" y="58447"/>
                  </a:cubicBezTo>
                  <a:cubicBezTo>
                    <a:pt x="532814" y="55747"/>
                    <a:pt x="515610" y="35215"/>
                    <a:pt x="513667" y="34057"/>
                  </a:cubicBezTo>
                  <a:cubicBezTo>
                    <a:pt x="510185" y="31976"/>
                    <a:pt x="506907" y="38915"/>
                    <a:pt x="499903" y="31466"/>
                  </a:cubicBezTo>
                  <a:cubicBezTo>
                    <a:pt x="496260" y="27629"/>
                    <a:pt x="498567" y="25050"/>
                    <a:pt x="497232" y="21483"/>
                  </a:cubicBezTo>
                  <a:cubicBezTo>
                    <a:pt x="496867" y="20455"/>
                    <a:pt x="488731" y="9975"/>
                    <a:pt x="481444" y="0"/>
                  </a:cubicBezTo>
                  <a:lnTo>
                    <a:pt x="0" y="455305"/>
                  </a:lnTo>
                  <a:close/>
                </a:path>
              </a:pathLst>
            </a:custGeom>
            <a:solidFill>
              <a:srgbClr val="BBA28E">
                <a:alpha val="23920"/>
              </a:srgbClr>
            </a:solidFill>
            <a:ln>
              <a:noFill/>
            </a:ln>
            <a:effectLst>
              <a:outerShdw blurRad="38100" rotWithShape="0" algn="tl" dir="27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67" name="Google Shape;2367;p23"/>
          <p:cNvGrpSpPr/>
          <p:nvPr/>
        </p:nvGrpSpPr>
        <p:grpSpPr>
          <a:xfrm>
            <a:off x="9548585" y="4171043"/>
            <a:ext cx="2365140" cy="2563284"/>
            <a:chOff x="4051245" y="1719784"/>
            <a:chExt cx="1010312" cy="1094906"/>
          </a:xfrm>
        </p:grpSpPr>
        <p:sp>
          <p:nvSpPr>
            <p:cNvPr id="2368" name="Google Shape;2368;p23"/>
            <p:cNvSpPr/>
            <p:nvPr/>
          </p:nvSpPr>
          <p:spPr>
            <a:xfrm>
              <a:off x="4051245" y="1719784"/>
              <a:ext cx="1010208" cy="1094906"/>
            </a:xfrm>
            <a:custGeom>
              <a:rect b="b" l="l" r="r" t="t"/>
              <a:pathLst>
                <a:path extrusionOk="0" h="707532" w="652800">
                  <a:moveTo>
                    <a:pt x="321441" y="1"/>
                  </a:moveTo>
                  <a:cubicBezTo>
                    <a:pt x="314001" y="58"/>
                    <a:pt x="306625" y="2219"/>
                    <a:pt x="300440" y="6911"/>
                  </a:cubicBezTo>
                  <a:lnTo>
                    <a:pt x="82416" y="172439"/>
                  </a:lnTo>
                  <a:lnTo>
                    <a:pt x="0" y="235537"/>
                  </a:lnTo>
                  <a:lnTo>
                    <a:pt x="1890" y="707532"/>
                  </a:lnTo>
                  <a:lnTo>
                    <a:pt x="650210" y="707524"/>
                  </a:lnTo>
                  <a:cubicBezTo>
                    <a:pt x="650319" y="707528"/>
                    <a:pt x="652801" y="234622"/>
                    <a:pt x="652801" y="234622"/>
                  </a:cubicBezTo>
                  <a:lnTo>
                    <a:pt x="569729" y="173641"/>
                  </a:lnTo>
                  <a:lnTo>
                    <a:pt x="342751" y="6612"/>
                  </a:lnTo>
                  <a:cubicBezTo>
                    <a:pt x="336492" y="2013"/>
                    <a:pt x="328886" y="-52"/>
                    <a:pt x="321441" y="1"/>
                  </a:cubicBezTo>
                  <a:close/>
                </a:path>
              </a:pathLst>
            </a:custGeom>
            <a:solidFill>
              <a:schemeClr val="accent4"/>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9" name="Google Shape;2369;p23"/>
            <p:cNvSpPr/>
            <p:nvPr/>
          </p:nvSpPr>
          <p:spPr>
            <a:xfrm>
              <a:off x="4053441" y="2085240"/>
              <a:ext cx="1008116" cy="4980"/>
            </a:xfrm>
            <a:custGeom>
              <a:rect b="b" l="l" r="r" t="t"/>
              <a:pathLst>
                <a:path extrusionOk="0" h="3218" w="651448">
                  <a:moveTo>
                    <a:pt x="651449" y="3218"/>
                  </a:moveTo>
                  <a:lnTo>
                    <a:pt x="0" y="2959"/>
                  </a:lnTo>
                  <a:lnTo>
                    <a:pt x="0" y="0"/>
                  </a:lnTo>
                  <a:lnTo>
                    <a:pt x="651449" y="259"/>
                  </a:lnTo>
                  <a:lnTo>
                    <a:pt x="651449" y="3218"/>
                  </a:lnTo>
                  <a:close/>
                </a:path>
              </a:pathLst>
            </a:custGeom>
            <a:solidFill>
              <a:srgbClr val="000000">
                <a:alpha val="86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pic>
        <p:nvPicPr>
          <p:cNvPr id="2370" name="Google Shape;2370;p23"/>
          <p:cNvPicPr preferRelativeResize="0"/>
          <p:nvPr>
            <p:ph idx="2" type="pic"/>
          </p:nvPr>
        </p:nvPicPr>
        <p:blipFill rotWithShape="1">
          <a:blip r:embed="rId5">
            <a:alphaModFix/>
          </a:blip>
          <a:srcRect b="7766" l="0" r="0" t="55303"/>
          <a:stretch/>
        </p:blipFill>
        <p:spPr>
          <a:xfrm>
            <a:off x="9684600" y="4752395"/>
            <a:ext cx="2093400" cy="1333200"/>
          </a:xfrm>
          <a:prstGeom prst="rect">
            <a:avLst/>
          </a:prstGeom>
          <a:noFill/>
          <a:effectLst>
            <a:outerShdw blurRad="38100" rotWithShape="0" algn="tl" dir="2700000" dist="12700">
              <a:srgbClr val="000000">
                <a:alpha val="29800"/>
              </a:srgbClr>
            </a:outerShdw>
          </a:effectLst>
        </p:spPr>
      </p:pic>
      <p:grpSp>
        <p:nvGrpSpPr>
          <p:cNvPr id="2371" name="Google Shape;2371;p23"/>
          <p:cNvGrpSpPr/>
          <p:nvPr/>
        </p:nvGrpSpPr>
        <p:grpSpPr>
          <a:xfrm>
            <a:off x="9548856" y="5021291"/>
            <a:ext cx="2364868" cy="1712667"/>
            <a:chOff x="4051361" y="2082967"/>
            <a:chExt cx="1010196" cy="731565"/>
          </a:xfrm>
        </p:grpSpPr>
        <p:sp>
          <p:nvSpPr>
            <p:cNvPr id="2372" name="Google Shape;2372;p23"/>
            <p:cNvSpPr/>
            <p:nvPr/>
          </p:nvSpPr>
          <p:spPr>
            <a:xfrm>
              <a:off x="4051361" y="2082967"/>
              <a:ext cx="1010196" cy="731565"/>
            </a:xfrm>
            <a:custGeom>
              <a:rect b="b" l="l" r="r" t="t"/>
              <a:pathLst>
                <a:path extrusionOk="0" h="472740" w="652792">
                  <a:moveTo>
                    <a:pt x="0" y="1065"/>
                  </a:moveTo>
                  <a:lnTo>
                    <a:pt x="0" y="472740"/>
                  </a:lnTo>
                  <a:lnTo>
                    <a:pt x="652793" y="472740"/>
                  </a:lnTo>
                  <a:lnTo>
                    <a:pt x="652793" y="0"/>
                  </a:lnTo>
                  <a:lnTo>
                    <a:pt x="321247" y="260833"/>
                  </a:lnTo>
                  <a:lnTo>
                    <a:pt x="0" y="1065"/>
                  </a:lnTo>
                  <a:close/>
                </a:path>
              </a:pathLst>
            </a:custGeom>
            <a:solidFill>
              <a:schemeClr val="accent5"/>
            </a:solidFill>
            <a:ln>
              <a:noFill/>
            </a:ln>
            <a:effectLst>
              <a:outerShdw blurRad="38100" rotWithShape="0" dir="162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73" name="Google Shape;2373;p23"/>
            <p:cNvSpPr/>
            <p:nvPr/>
          </p:nvSpPr>
          <p:spPr>
            <a:xfrm>
              <a:off x="4064153" y="2451257"/>
              <a:ext cx="997398" cy="363071"/>
            </a:xfrm>
            <a:custGeom>
              <a:rect b="b" l="l" r="r" t="t"/>
              <a:pathLst>
                <a:path extrusionOk="0" h="234618" w="644522">
                  <a:moveTo>
                    <a:pt x="315673" y="1"/>
                  </a:moveTo>
                  <a:cubicBezTo>
                    <a:pt x="308289" y="54"/>
                    <a:pt x="300970" y="2215"/>
                    <a:pt x="294833" y="6907"/>
                  </a:cubicBezTo>
                  <a:lnTo>
                    <a:pt x="78457" y="172435"/>
                  </a:lnTo>
                  <a:lnTo>
                    <a:pt x="0" y="232218"/>
                  </a:lnTo>
                  <a:lnTo>
                    <a:pt x="541238" y="234319"/>
                  </a:lnTo>
                  <a:cubicBezTo>
                    <a:pt x="541348" y="234319"/>
                    <a:pt x="644522" y="234618"/>
                    <a:pt x="644522" y="234618"/>
                  </a:cubicBezTo>
                  <a:lnTo>
                    <a:pt x="562078" y="173637"/>
                  </a:lnTo>
                  <a:lnTo>
                    <a:pt x="336820" y="6608"/>
                  </a:lnTo>
                  <a:cubicBezTo>
                    <a:pt x="330606" y="2009"/>
                    <a:pt x="323061" y="-56"/>
                    <a:pt x="315673" y="1"/>
                  </a:cubicBezTo>
                  <a:close/>
                </a:path>
              </a:pathLst>
            </a:custGeom>
            <a:solidFill>
              <a:schemeClr val="accent5"/>
            </a:solidFill>
            <a:ln>
              <a:noFill/>
            </a:ln>
            <a:effectLst>
              <a:outerShdw blurRad="38100" rotWithShape="0" dir="162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74" name="Google Shape;2374;p23"/>
          <p:cNvGrpSpPr/>
          <p:nvPr/>
        </p:nvGrpSpPr>
        <p:grpSpPr>
          <a:xfrm>
            <a:off x="10594985" y="4329334"/>
            <a:ext cx="272349" cy="272342"/>
            <a:chOff x="2611906" y="2263504"/>
            <a:chExt cx="155788" cy="155784"/>
          </a:xfrm>
        </p:grpSpPr>
        <p:sp>
          <p:nvSpPr>
            <p:cNvPr id="2375" name="Google Shape;2375;p23"/>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accent1"/>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376" name="Google Shape;2376;p23"/>
            <p:cNvGrpSpPr/>
            <p:nvPr/>
          </p:nvGrpSpPr>
          <p:grpSpPr>
            <a:xfrm>
              <a:off x="2611951" y="2265537"/>
              <a:ext cx="155743" cy="153751"/>
              <a:chOff x="2611951" y="2265537"/>
              <a:chExt cx="155743" cy="153751"/>
            </a:xfrm>
          </p:grpSpPr>
          <p:sp>
            <p:nvSpPr>
              <p:cNvPr id="2377" name="Google Shape;2377;p23"/>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78" name="Google Shape;2378;p23"/>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379" name="Google Shape;2379;p23"/>
            <p:cNvGrpSpPr/>
            <p:nvPr/>
          </p:nvGrpSpPr>
          <p:grpSpPr>
            <a:xfrm>
              <a:off x="2613008" y="2263792"/>
              <a:ext cx="133689" cy="128228"/>
              <a:chOff x="2613008" y="2263792"/>
              <a:chExt cx="133689" cy="128228"/>
            </a:xfrm>
          </p:grpSpPr>
          <p:sp>
            <p:nvSpPr>
              <p:cNvPr id="2380" name="Google Shape;2380;p23"/>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1" name="Google Shape;2381;p23"/>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85" name="Shape 2385"/>
        <p:cNvGrpSpPr/>
        <p:nvPr/>
      </p:nvGrpSpPr>
      <p:grpSpPr>
        <a:xfrm>
          <a:off x="0" y="0"/>
          <a:ext cx="0" cy="0"/>
          <a:chOff x="0" y="0"/>
          <a:chExt cx="0" cy="0"/>
        </a:xfrm>
      </p:grpSpPr>
      <p:sp>
        <p:nvSpPr>
          <p:cNvPr id="2386" name="Google Shape;2386;p24"/>
          <p:cNvSpPr txBox="1"/>
          <p:nvPr>
            <p:ph type="title"/>
          </p:nvPr>
        </p:nvSpPr>
        <p:spPr>
          <a:xfrm>
            <a:off x="1082604" y="1003150"/>
            <a:ext cx="6003900" cy="1007700"/>
          </a:xfrm>
          <a:prstGeom prst="rect">
            <a:avLst/>
          </a:prstGeom>
        </p:spPr>
        <p:txBody>
          <a:bodyPr anchorCtr="0" anchor="b" bIns="121900" lIns="121900" spcFirstLastPara="1" rIns="121900" wrap="square" tIns="121900">
            <a:normAutofit/>
          </a:bodyPr>
          <a:lstStyle/>
          <a:p>
            <a:pPr indent="0" lvl="0" marL="0" rtl="0" algn="l">
              <a:spcBef>
                <a:spcPts val="0"/>
              </a:spcBef>
              <a:spcAft>
                <a:spcPts val="0"/>
              </a:spcAft>
              <a:buNone/>
            </a:pPr>
            <a:r>
              <a:rPr lang="en" sz="4000"/>
              <a:t>Bullet point list.</a:t>
            </a:r>
            <a:endParaRPr sz="4000"/>
          </a:p>
        </p:txBody>
      </p:sp>
      <p:sp>
        <p:nvSpPr>
          <p:cNvPr id="2387" name="Google Shape;2387;p24"/>
          <p:cNvSpPr txBox="1"/>
          <p:nvPr>
            <p:ph idx="1" type="body"/>
          </p:nvPr>
        </p:nvSpPr>
        <p:spPr>
          <a:xfrm>
            <a:off x="1082600" y="2260000"/>
            <a:ext cx="6003900" cy="2109900"/>
          </a:xfrm>
          <a:prstGeom prst="rect">
            <a:avLst/>
          </a:prstGeom>
        </p:spPr>
        <p:txBody>
          <a:bodyPr anchorCtr="0" anchor="t" bIns="121900" lIns="121900" spcFirstLastPara="1" rIns="121900" wrap="square" tIns="121900">
            <a:noAutofit/>
          </a:bodyPr>
          <a:lstStyle/>
          <a:p>
            <a:pPr indent="-317500" lvl="0" marL="457200" rtl="0" algn="l">
              <a:lnSpc>
                <a:spcPct val="150000"/>
              </a:lnSpc>
              <a:spcBef>
                <a:spcPts val="0"/>
              </a:spcBef>
              <a:spcAft>
                <a:spcPts val="0"/>
              </a:spcAft>
              <a:buSzPts val="1400"/>
              <a:buChar char="▮"/>
            </a:pPr>
            <a:r>
              <a:rPr lang="en"/>
              <a:t>Lorem ipsum dolor sit amet, consectetuer adipiscing elit.</a:t>
            </a:r>
            <a:endParaRPr/>
          </a:p>
          <a:p>
            <a:pPr indent="-317500" lvl="0" marL="457200" rtl="0" algn="l">
              <a:lnSpc>
                <a:spcPct val="150000"/>
              </a:lnSpc>
              <a:spcBef>
                <a:spcPts val="0"/>
              </a:spcBef>
              <a:spcAft>
                <a:spcPts val="0"/>
              </a:spcAft>
              <a:buSzPts val="1400"/>
              <a:buChar char="▮"/>
            </a:pPr>
            <a:r>
              <a:rPr lang="en"/>
              <a:t>Aenean commodo ligula eget dolor. Aenean massa.</a:t>
            </a:r>
            <a:endParaRPr/>
          </a:p>
          <a:p>
            <a:pPr indent="-317500" lvl="0" marL="457200" rtl="0" algn="l">
              <a:lnSpc>
                <a:spcPct val="150000"/>
              </a:lnSpc>
              <a:spcBef>
                <a:spcPts val="0"/>
              </a:spcBef>
              <a:spcAft>
                <a:spcPts val="0"/>
              </a:spcAft>
              <a:buSzPts val="1400"/>
              <a:buChar char="▮"/>
            </a:pPr>
            <a:r>
              <a:rPr lang="en"/>
              <a:t>Lorem ipsum dolor sit amet, consectetuer adipiscing elit.</a:t>
            </a:r>
            <a:endParaRPr/>
          </a:p>
          <a:p>
            <a:pPr indent="-317500" lvl="0" marL="457200" rtl="0" algn="l">
              <a:lnSpc>
                <a:spcPct val="150000"/>
              </a:lnSpc>
              <a:spcBef>
                <a:spcPts val="0"/>
              </a:spcBef>
              <a:spcAft>
                <a:spcPts val="0"/>
              </a:spcAft>
              <a:buSzPts val="1400"/>
              <a:buChar char="▮"/>
            </a:pPr>
            <a:r>
              <a:rPr lang="en"/>
              <a:t>Aenean commodo ligula eget dolor. Aenean massa.</a:t>
            </a:r>
            <a:endParaRPr/>
          </a:p>
        </p:txBody>
      </p:sp>
      <p:pic>
        <p:nvPicPr>
          <p:cNvPr id="2388" name="Google Shape;2388;p24"/>
          <p:cNvPicPr preferRelativeResize="0"/>
          <p:nvPr>
            <p:ph idx="2" type="pic"/>
          </p:nvPr>
        </p:nvPicPr>
        <p:blipFill rotWithShape="1">
          <a:blip r:embed="rId3">
            <a:alphaModFix/>
          </a:blip>
          <a:srcRect b="32533" l="0" r="0" t="800"/>
          <a:stretch/>
        </p:blipFill>
        <p:spPr>
          <a:xfrm>
            <a:off x="8162974" y="1311800"/>
            <a:ext cx="3207900" cy="3207900"/>
          </a:xfrm>
          <a:prstGeom prst="rect">
            <a:avLst/>
          </a:prstGeom>
        </p:spPr>
      </p:pic>
      <p:sp>
        <p:nvSpPr>
          <p:cNvPr id="2389" name="Google Shape;2389;p24"/>
          <p:cNvSpPr/>
          <p:nvPr/>
        </p:nvSpPr>
        <p:spPr>
          <a:xfrm>
            <a:off x="3223517" y="520938"/>
            <a:ext cx="1133264" cy="298979"/>
          </a:xfrm>
          <a:custGeom>
            <a:rect b="b" l="l" r="r" t="t"/>
            <a:pathLst>
              <a:path extrusionOk="0" h="122658" w="464929">
                <a:moveTo>
                  <a:pt x="9453" y="108"/>
                </a:moveTo>
                <a:cubicBezTo>
                  <a:pt x="9424" y="997"/>
                  <a:pt x="9198" y="2397"/>
                  <a:pt x="9266" y="3036"/>
                </a:cubicBezTo>
                <a:cubicBezTo>
                  <a:pt x="9574" y="5912"/>
                  <a:pt x="15338" y="6709"/>
                  <a:pt x="14845" y="9793"/>
                </a:cubicBezTo>
                <a:cubicBezTo>
                  <a:pt x="14375" y="12744"/>
                  <a:pt x="11217" y="12501"/>
                  <a:pt x="10570" y="14525"/>
                </a:cubicBezTo>
                <a:cubicBezTo>
                  <a:pt x="9104" y="19106"/>
                  <a:pt x="14391" y="18351"/>
                  <a:pt x="13918" y="21282"/>
                </a:cubicBezTo>
                <a:cubicBezTo>
                  <a:pt x="13432" y="24337"/>
                  <a:pt x="9161" y="25515"/>
                  <a:pt x="8343" y="28718"/>
                </a:cubicBezTo>
                <a:cubicBezTo>
                  <a:pt x="7202" y="33182"/>
                  <a:pt x="12764" y="30723"/>
                  <a:pt x="12250" y="34799"/>
                </a:cubicBezTo>
                <a:cubicBezTo>
                  <a:pt x="11809" y="38252"/>
                  <a:pt x="6663" y="36551"/>
                  <a:pt x="5740" y="40883"/>
                </a:cubicBezTo>
                <a:cubicBezTo>
                  <a:pt x="4595" y="46275"/>
                  <a:pt x="10946" y="46088"/>
                  <a:pt x="10950" y="51019"/>
                </a:cubicBezTo>
                <a:cubicBezTo>
                  <a:pt x="10950" y="55400"/>
                  <a:pt x="6805" y="57803"/>
                  <a:pt x="6303" y="62510"/>
                </a:cubicBezTo>
                <a:cubicBezTo>
                  <a:pt x="5874" y="66570"/>
                  <a:pt x="7825" y="71166"/>
                  <a:pt x="6307" y="75125"/>
                </a:cubicBezTo>
                <a:cubicBezTo>
                  <a:pt x="5178" y="78073"/>
                  <a:pt x="1304" y="77568"/>
                  <a:pt x="543" y="80533"/>
                </a:cubicBezTo>
                <a:cubicBezTo>
                  <a:pt x="-1720" y="89382"/>
                  <a:pt x="3720" y="84701"/>
                  <a:pt x="5380" y="87290"/>
                </a:cubicBezTo>
                <a:cubicBezTo>
                  <a:pt x="8922" y="92823"/>
                  <a:pt x="1085" y="95577"/>
                  <a:pt x="361" y="99231"/>
                </a:cubicBezTo>
                <a:lnTo>
                  <a:pt x="361" y="99907"/>
                </a:lnTo>
                <a:cubicBezTo>
                  <a:pt x="259" y="104622"/>
                  <a:pt x="4239" y="103302"/>
                  <a:pt x="5384" y="106889"/>
                </a:cubicBezTo>
                <a:cubicBezTo>
                  <a:pt x="5591" y="107535"/>
                  <a:pt x="5481" y="109721"/>
                  <a:pt x="5016" y="110268"/>
                </a:cubicBezTo>
                <a:cubicBezTo>
                  <a:pt x="3939" y="111528"/>
                  <a:pt x="1061" y="111258"/>
                  <a:pt x="551" y="113648"/>
                </a:cubicBezTo>
                <a:cubicBezTo>
                  <a:pt x="336" y="114655"/>
                  <a:pt x="2000" y="118590"/>
                  <a:pt x="3158" y="122659"/>
                </a:cubicBezTo>
                <a:lnTo>
                  <a:pt x="464907" y="122548"/>
                </a:lnTo>
                <a:cubicBezTo>
                  <a:pt x="465029" y="115325"/>
                  <a:pt x="464713" y="107936"/>
                  <a:pt x="462673" y="104752"/>
                </a:cubicBezTo>
                <a:cubicBezTo>
                  <a:pt x="461207" y="102460"/>
                  <a:pt x="451734" y="94856"/>
                  <a:pt x="454115" y="89886"/>
                </a:cubicBezTo>
                <a:cubicBezTo>
                  <a:pt x="455066" y="87904"/>
                  <a:pt x="459272" y="89728"/>
                  <a:pt x="460252" y="87181"/>
                </a:cubicBezTo>
                <a:cubicBezTo>
                  <a:pt x="462207" y="82083"/>
                  <a:pt x="451504" y="78243"/>
                  <a:pt x="452067" y="72991"/>
                </a:cubicBezTo>
                <a:cubicBezTo>
                  <a:pt x="452921" y="64966"/>
                  <a:pt x="456726" y="66262"/>
                  <a:pt x="458944" y="61050"/>
                </a:cubicBezTo>
                <a:cubicBezTo>
                  <a:pt x="461074" y="56055"/>
                  <a:pt x="455410" y="52144"/>
                  <a:pt x="455406" y="48886"/>
                </a:cubicBezTo>
                <a:cubicBezTo>
                  <a:pt x="455406" y="48744"/>
                  <a:pt x="457766" y="47488"/>
                  <a:pt x="458009" y="46857"/>
                </a:cubicBezTo>
                <a:cubicBezTo>
                  <a:pt x="458653" y="45177"/>
                  <a:pt x="459725" y="29230"/>
                  <a:pt x="459309" y="27934"/>
                </a:cubicBezTo>
                <a:cubicBezTo>
                  <a:pt x="458564" y="25611"/>
                  <a:pt x="453722" y="27282"/>
                  <a:pt x="453726" y="21177"/>
                </a:cubicBezTo>
                <a:cubicBezTo>
                  <a:pt x="453726" y="18031"/>
                  <a:pt x="456070" y="17861"/>
                  <a:pt x="457074" y="15770"/>
                </a:cubicBezTo>
                <a:cubicBezTo>
                  <a:pt x="457361" y="15166"/>
                  <a:pt x="458244" y="7303"/>
                  <a:pt x="459301" y="0"/>
                </a:cubicBezTo>
                <a:lnTo>
                  <a:pt x="9453" y="108"/>
                </a:lnTo>
                <a:close/>
              </a:path>
            </a:pathLst>
          </a:custGeom>
          <a:solidFill>
            <a:srgbClr val="BBA28E">
              <a:alpha val="23920"/>
            </a:srgbClr>
          </a:solidFill>
          <a:ln>
            <a:noFill/>
          </a:ln>
          <a:effectLst>
            <a:outerShdw blurRad="38100" rotWithShape="0" algn="tl" dir="27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0" name="Google Shape;2390;p24"/>
          <p:cNvSpPr/>
          <p:nvPr/>
        </p:nvSpPr>
        <p:spPr>
          <a:xfrm>
            <a:off x="9310742" y="928313"/>
            <a:ext cx="1133264" cy="298979"/>
          </a:xfrm>
          <a:custGeom>
            <a:rect b="b" l="l" r="r" t="t"/>
            <a:pathLst>
              <a:path extrusionOk="0" h="122658" w="464929">
                <a:moveTo>
                  <a:pt x="9453" y="108"/>
                </a:moveTo>
                <a:cubicBezTo>
                  <a:pt x="9424" y="997"/>
                  <a:pt x="9198" y="2397"/>
                  <a:pt x="9266" y="3036"/>
                </a:cubicBezTo>
                <a:cubicBezTo>
                  <a:pt x="9574" y="5912"/>
                  <a:pt x="15338" y="6709"/>
                  <a:pt x="14845" y="9793"/>
                </a:cubicBezTo>
                <a:cubicBezTo>
                  <a:pt x="14375" y="12744"/>
                  <a:pt x="11217" y="12501"/>
                  <a:pt x="10570" y="14525"/>
                </a:cubicBezTo>
                <a:cubicBezTo>
                  <a:pt x="9104" y="19106"/>
                  <a:pt x="14391" y="18351"/>
                  <a:pt x="13918" y="21282"/>
                </a:cubicBezTo>
                <a:cubicBezTo>
                  <a:pt x="13432" y="24337"/>
                  <a:pt x="9161" y="25515"/>
                  <a:pt x="8343" y="28718"/>
                </a:cubicBezTo>
                <a:cubicBezTo>
                  <a:pt x="7202" y="33182"/>
                  <a:pt x="12764" y="30723"/>
                  <a:pt x="12250" y="34799"/>
                </a:cubicBezTo>
                <a:cubicBezTo>
                  <a:pt x="11809" y="38252"/>
                  <a:pt x="6663" y="36551"/>
                  <a:pt x="5740" y="40883"/>
                </a:cubicBezTo>
                <a:cubicBezTo>
                  <a:pt x="4595" y="46275"/>
                  <a:pt x="10946" y="46088"/>
                  <a:pt x="10950" y="51019"/>
                </a:cubicBezTo>
                <a:cubicBezTo>
                  <a:pt x="10950" y="55400"/>
                  <a:pt x="6805" y="57803"/>
                  <a:pt x="6303" y="62510"/>
                </a:cubicBezTo>
                <a:cubicBezTo>
                  <a:pt x="5874" y="66570"/>
                  <a:pt x="7825" y="71166"/>
                  <a:pt x="6307" y="75125"/>
                </a:cubicBezTo>
                <a:cubicBezTo>
                  <a:pt x="5178" y="78073"/>
                  <a:pt x="1304" y="77568"/>
                  <a:pt x="543" y="80533"/>
                </a:cubicBezTo>
                <a:cubicBezTo>
                  <a:pt x="-1720" y="89382"/>
                  <a:pt x="3720" y="84701"/>
                  <a:pt x="5380" y="87290"/>
                </a:cubicBezTo>
                <a:cubicBezTo>
                  <a:pt x="8922" y="92823"/>
                  <a:pt x="1085" y="95577"/>
                  <a:pt x="361" y="99231"/>
                </a:cubicBezTo>
                <a:lnTo>
                  <a:pt x="361" y="99907"/>
                </a:lnTo>
                <a:cubicBezTo>
                  <a:pt x="259" y="104622"/>
                  <a:pt x="4239" y="103302"/>
                  <a:pt x="5384" y="106889"/>
                </a:cubicBezTo>
                <a:cubicBezTo>
                  <a:pt x="5591" y="107535"/>
                  <a:pt x="5481" y="109721"/>
                  <a:pt x="5016" y="110268"/>
                </a:cubicBezTo>
                <a:cubicBezTo>
                  <a:pt x="3939" y="111528"/>
                  <a:pt x="1061" y="111258"/>
                  <a:pt x="551" y="113648"/>
                </a:cubicBezTo>
                <a:cubicBezTo>
                  <a:pt x="336" y="114655"/>
                  <a:pt x="2000" y="118590"/>
                  <a:pt x="3158" y="122659"/>
                </a:cubicBezTo>
                <a:lnTo>
                  <a:pt x="464907" y="122548"/>
                </a:lnTo>
                <a:cubicBezTo>
                  <a:pt x="465029" y="115325"/>
                  <a:pt x="464713" y="107936"/>
                  <a:pt x="462673" y="104752"/>
                </a:cubicBezTo>
                <a:cubicBezTo>
                  <a:pt x="461207" y="102460"/>
                  <a:pt x="451734" y="94856"/>
                  <a:pt x="454115" y="89886"/>
                </a:cubicBezTo>
                <a:cubicBezTo>
                  <a:pt x="455066" y="87904"/>
                  <a:pt x="459272" y="89728"/>
                  <a:pt x="460252" y="87181"/>
                </a:cubicBezTo>
                <a:cubicBezTo>
                  <a:pt x="462207" y="82083"/>
                  <a:pt x="451504" y="78243"/>
                  <a:pt x="452067" y="72991"/>
                </a:cubicBezTo>
                <a:cubicBezTo>
                  <a:pt x="452921" y="64966"/>
                  <a:pt x="456726" y="66262"/>
                  <a:pt x="458944" y="61050"/>
                </a:cubicBezTo>
                <a:cubicBezTo>
                  <a:pt x="461074" y="56055"/>
                  <a:pt x="455410" y="52144"/>
                  <a:pt x="455406" y="48886"/>
                </a:cubicBezTo>
                <a:cubicBezTo>
                  <a:pt x="455406" y="48744"/>
                  <a:pt x="457766" y="47488"/>
                  <a:pt x="458009" y="46857"/>
                </a:cubicBezTo>
                <a:cubicBezTo>
                  <a:pt x="458653" y="45177"/>
                  <a:pt x="459725" y="29230"/>
                  <a:pt x="459309" y="27934"/>
                </a:cubicBezTo>
                <a:cubicBezTo>
                  <a:pt x="458564" y="25611"/>
                  <a:pt x="453722" y="27282"/>
                  <a:pt x="453726" y="21177"/>
                </a:cubicBezTo>
                <a:cubicBezTo>
                  <a:pt x="453726" y="18031"/>
                  <a:pt x="456070" y="17861"/>
                  <a:pt x="457074" y="15770"/>
                </a:cubicBezTo>
                <a:cubicBezTo>
                  <a:pt x="457361" y="15166"/>
                  <a:pt x="458244" y="7303"/>
                  <a:pt x="459301" y="0"/>
                </a:cubicBezTo>
                <a:lnTo>
                  <a:pt x="9453" y="108"/>
                </a:lnTo>
                <a:close/>
              </a:path>
            </a:pathLst>
          </a:custGeom>
          <a:solidFill>
            <a:srgbClr val="BBA28E">
              <a:alpha val="23920"/>
            </a:srgbClr>
          </a:solidFill>
          <a:ln>
            <a:noFill/>
          </a:ln>
          <a:effectLst>
            <a:outerShdw blurRad="38100" rotWithShape="0" algn="tl" dir="27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1" name="Google Shape;2391;p24"/>
          <p:cNvSpPr txBox="1"/>
          <p:nvPr/>
        </p:nvSpPr>
        <p:spPr>
          <a:xfrm>
            <a:off x="678900" y="6022075"/>
            <a:ext cx="1001700" cy="338700"/>
          </a:xfrm>
          <a:prstGeom prst="rect">
            <a:avLst/>
          </a:prstGeom>
          <a:noFill/>
          <a:ln>
            <a:noFill/>
          </a:ln>
        </p:spPr>
        <p:txBody>
          <a:bodyPr anchorCtr="0" anchor="t" bIns="91425" lIns="91425" spcFirstLastPara="1" rIns="91425" wrap="square" tIns="91425">
            <a:spAutoFit/>
          </a:bodyPr>
          <a:lstStyle/>
          <a:p>
            <a:pPr indent="0" lvl="0" marL="0" rtl="0" algn="l">
              <a:spcBef>
                <a:spcPts val="0"/>
              </a:spcBef>
              <a:spcAft>
                <a:spcPts val="0"/>
              </a:spcAft>
              <a:buNone/>
            </a:pPr>
            <a:r>
              <a:rPr lang="en" sz="1000">
                <a:solidFill>
                  <a:schemeClr val="dk1"/>
                </a:solidFill>
                <a:latin typeface="Red Hat Mono Medium"/>
                <a:ea typeface="Red Hat Mono Medium"/>
                <a:cs typeface="Red Hat Mono Medium"/>
                <a:sym typeface="Red Hat Mono Medium"/>
              </a:rPr>
              <a:t>#c1b1a3</a:t>
            </a:r>
            <a:endParaRPr sz="1000">
              <a:solidFill>
                <a:schemeClr val="dk1"/>
              </a:solidFill>
              <a:latin typeface="Red Hat Mono Medium"/>
              <a:ea typeface="Red Hat Mono Medium"/>
              <a:cs typeface="Red Hat Mono Medium"/>
              <a:sym typeface="Red Hat Mono Medium"/>
            </a:endParaRPr>
          </a:p>
        </p:txBody>
      </p:sp>
      <p:sp>
        <p:nvSpPr>
          <p:cNvPr id="2392" name="Google Shape;2392;p24"/>
          <p:cNvSpPr txBox="1"/>
          <p:nvPr/>
        </p:nvSpPr>
        <p:spPr>
          <a:xfrm>
            <a:off x="2183300" y="6022075"/>
            <a:ext cx="1001700" cy="338700"/>
          </a:xfrm>
          <a:prstGeom prst="rect">
            <a:avLst/>
          </a:prstGeom>
          <a:noFill/>
          <a:ln>
            <a:noFill/>
          </a:ln>
        </p:spPr>
        <p:txBody>
          <a:bodyPr anchorCtr="0" anchor="t" bIns="91425" lIns="91425" spcFirstLastPara="1" rIns="91425" wrap="square" tIns="91425">
            <a:spAutoFit/>
          </a:bodyPr>
          <a:lstStyle/>
          <a:p>
            <a:pPr indent="0" lvl="0" marL="0" rtl="0" algn="l">
              <a:spcBef>
                <a:spcPts val="0"/>
              </a:spcBef>
              <a:spcAft>
                <a:spcPts val="0"/>
              </a:spcAft>
              <a:buNone/>
            </a:pPr>
            <a:r>
              <a:rPr lang="en" sz="1000">
                <a:solidFill>
                  <a:schemeClr val="dk1"/>
                </a:solidFill>
                <a:latin typeface="Red Hat Mono Medium"/>
                <a:ea typeface="Red Hat Mono Medium"/>
                <a:cs typeface="Red Hat Mono Medium"/>
                <a:sym typeface="Red Hat Mono Medium"/>
              </a:rPr>
              <a:t>#eae1dcff</a:t>
            </a:r>
            <a:endParaRPr sz="1000">
              <a:solidFill>
                <a:schemeClr val="dk1"/>
              </a:solidFill>
              <a:latin typeface="Red Hat Mono Medium"/>
              <a:ea typeface="Red Hat Mono Medium"/>
              <a:cs typeface="Red Hat Mono Medium"/>
              <a:sym typeface="Red Hat Mono Medium"/>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96" name="Shape 2396"/>
        <p:cNvGrpSpPr/>
        <p:nvPr/>
      </p:nvGrpSpPr>
      <p:grpSpPr>
        <a:xfrm>
          <a:off x="0" y="0"/>
          <a:ext cx="0" cy="0"/>
          <a:chOff x="0" y="0"/>
          <a:chExt cx="0" cy="0"/>
        </a:xfrm>
      </p:grpSpPr>
      <p:sp>
        <p:nvSpPr>
          <p:cNvPr id="2397" name="Google Shape;2397;p25"/>
          <p:cNvSpPr txBox="1"/>
          <p:nvPr>
            <p:ph type="title"/>
          </p:nvPr>
        </p:nvSpPr>
        <p:spPr>
          <a:xfrm>
            <a:off x="8161613" y="1792750"/>
            <a:ext cx="2260500" cy="1804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990"/>
              <a:buNone/>
            </a:pPr>
            <a:r>
              <a:rPr lang="en"/>
              <a:t>Koalas are even more lazy than cats.</a:t>
            </a:r>
            <a:endParaRPr/>
          </a:p>
        </p:txBody>
      </p:sp>
      <p:pic>
        <p:nvPicPr>
          <p:cNvPr id="2398" name="Google Shape;2398;p25"/>
          <p:cNvPicPr preferRelativeResize="0"/>
          <p:nvPr>
            <p:ph idx="2" type="pic"/>
          </p:nvPr>
        </p:nvPicPr>
        <p:blipFill rotWithShape="1">
          <a:blip r:embed="rId3">
            <a:alphaModFix/>
          </a:blip>
          <a:srcRect b="0" l="3925" r="3925" t="0"/>
          <a:stretch/>
        </p:blipFill>
        <p:spPr>
          <a:xfrm>
            <a:off x="2490687" y="1587275"/>
            <a:ext cx="3264600" cy="2361000"/>
          </a:xfrm>
          <a:prstGeom prst="rect">
            <a:avLst/>
          </a:prstGeom>
        </p:spPr>
      </p:pic>
      <p:pic>
        <p:nvPicPr>
          <p:cNvPr id="2399" name="Google Shape;2399;p25"/>
          <p:cNvPicPr preferRelativeResize="0"/>
          <p:nvPr>
            <p:ph idx="2" type="pic"/>
          </p:nvPr>
        </p:nvPicPr>
        <p:blipFill rotWithShape="1">
          <a:blip r:embed="rId3">
            <a:alphaModFix/>
          </a:blip>
          <a:srcRect b="0" l="3923" r="44173" t="0"/>
          <a:stretch/>
        </p:blipFill>
        <p:spPr>
          <a:xfrm>
            <a:off x="5912470" y="1587275"/>
            <a:ext cx="1838400" cy="2361000"/>
          </a:xfrm>
          <a:prstGeom prst="rect">
            <a:avLst/>
          </a:prstGeom>
        </p:spPr>
      </p:pic>
      <p:pic>
        <p:nvPicPr>
          <p:cNvPr id="2400" name="Google Shape;2400;p25"/>
          <p:cNvPicPr preferRelativeResize="0"/>
          <p:nvPr>
            <p:ph idx="2" type="pic"/>
          </p:nvPr>
        </p:nvPicPr>
        <p:blipFill rotWithShape="1">
          <a:blip r:embed="rId3">
            <a:alphaModFix/>
          </a:blip>
          <a:srcRect b="0" l="49766" r="3926" t="0"/>
          <a:stretch/>
        </p:blipFill>
        <p:spPr>
          <a:xfrm>
            <a:off x="693094" y="1587275"/>
            <a:ext cx="1640400" cy="2361000"/>
          </a:xfrm>
          <a:prstGeom prst="rect">
            <a:avLst/>
          </a:prstGeom>
        </p:spPr>
      </p:pic>
      <p:sp>
        <p:nvSpPr>
          <p:cNvPr id="2401" name="Google Shape;2401;p25"/>
          <p:cNvSpPr txBox="1"/>
          <p:nvPr>
            <p:ph idx="1" type="body"/>
          </p:nvPr>
        </p:nvSpPr>
        <p:spPr>
          <a:xfrm>
            <a:off x="693100" y="4902413"/>
            <a:ext cx="7057800" cy="857100"/>
          </a:xfrm>
          <a:prstGeom prst="rect">
            <a:avLst/>
          </a:prstGeom>
        </p:spPr>
        <p:txBody>
          <a:bodyPr anchorCtr="0" anchor="t" bIns="121900" lIns="121900" spcFirstLastPara="1" rIns="121900" wrap="square" tIns="121900">
            <a:normAutofit lnSpcReduction="20000"/>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05" name="Shape 2405"/>
        <p:cNvGrpSpPr/>
        <p:nvPr/>
      </p:nvGrpSpPr>
      <p:grpSpPr>
        <a:xfrm>
          <a:off x="0" y="0"/>
          <a:ext cx="0" cy="0"/>
          <a:chOff x="0" y="0"/>
          <a:chExt cx="0" cy="0"/>
        </a:xfrm>
      </p:grpSpPr>
      <p:grpSp>
        <p:nvGrpSpPr>
          <p:cNvPr id="2406" name="Google Shape;2406;p26"/>
          <p:cNvGrpSpPr/>
          <p:nvPr/>
        </p:nvGrpSpPr>
        <p:grpSpPr>
          <a:xfrm rot="10800000">
            <a:off x="2517916" y="1630079"/>
            <a:ext cx="4092961" cy="2883296"/>
            <a:chOff x="621403" y="597265"/>
            <a:chExt cx="1588204" cy="1118814"/>
          </a:xfrm>
        </p:grpSpPr>
        <p:sp>
          <p:nvSpPr>
            <p:cNvPr id="2407" name="Google Shape;2407;p26"/>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rgbClr val="BBA28E">
                <a:alpha val="2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8" name="Google Shape;2408;p26"/>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rgbClr val="BBA28E">
                <a:alpha val="2392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409" name="Google Shape;2409;p26"/>
          <p:cNvSpPr txBox="1"/>
          <p:nvPr>
            <p:ph type="title"/>
          </p:nvPr>
        </p:nvSpPr>
        <p:spPr>
          <a:xfrm>
            <a:off x="2517925" y="1478975"/>
            <a:ext cx="8654100" cy="33333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990"/>
              <a:buNone/>
            </a:pPr>
            <a:r>
              <a:rPr lang="en"/>
              <a:t>Clearly, animals know more than we think, and think a great deal more than we know.</a:t>
            </a:r>
            <a:endParaRPr/>
          </a:p>
        </p:txBody>
      </p:sp>
      <p:grpSp>
        <p:nvGrpSpPr>
          <p:cNvPr id="2410" name="Google Shape;2410;p26"/>
          <p:cNvGrpSpPr/>
          <p:nvPr/>
        </p:nvGrpSpPr>
        <p:grpSpPr>
          <a:xfrm>
            <a:off x="691070" y="3842279"/>
            <a:ext cx="1990089" cy="1990089"/>
            <a:chOff x="1315658" y="1560986"/>
            <a:chExt cx="1080220" cy="1080220"/>
          </a:xfrm>
        </p:grpSpPr>
        <p:sp>
          <p:nvSpPr>
            <p:cNvPr id="2411" name="Google Shape;2411;p26"/>
            <p:cNvSpPr/>
            <p:nvPr/>
          </p:nvSpPr>
          <p:spPr>
            <a:xfrm>
              <a:off x="1315658" y="1560986"/>
              <a:ext cx="1080220" cy="1080220"/>
            </a:xfrm>
            <a:custGeom>
              <a:rect b="b" l="l" r="r" t="t"/>
              <a:pathLst>
                <a:path extrusionOk="0" h="698042" w="698042">
                  <a:moveTo>
                    <a:pt x="0" y="0"/>
                  </a:moveTo>
                  <a:lnTo>
                    <a:pt x="698043" y="0"/>
                  </a:lnTo>
                  <a:lnTo>
                    <a:pt x="698043" y="698042"/>
                  </a:lnTo>
                  <a:lnTo>
                    <a:pt x="0" y="698042"/>
                  </a:lnTo>
                  <a:lnTo>
                    <a:pt x="0" y="0"/>
                  </a:lnTo>
                  <a:close/>
                </a:path>
              </a:pathLst>
            </a:custGeom>
            <a:solidFill>
              <a:schemeClr val="accent4"/>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412" name="Google Shape;2412;p26"/>
            <p:cNvGrpSpPr/>
            <p:nvPr/>
          </p:nvGrpSpPr>
          <p:grpSpPr>
            <a:xfrm>
              <a:off x="1376316" y="1620272"/>
              <a:ext cx="958201" cy="960937"/>
              <a:chOff x="970975" y="975229"/>
              <a:chExt cx="619553" cy="621322"/>
            </a:xfrm>
          </p:grpSpPr>
          <p:grpSp>
            <p:nvGrpSpPr>
              <p:cNvPr id="2413" name="Google Shape;2413;p26"/>
              <p:cNvGrpSpPr/>
              <p:nvPr/>
            </p:nvGrpSpPr>
            <p:grpSpPr>
              <a:xfrm>
                <a:off x="970975" y="975229"/>
                <a:ext cx="619553" cy="6015"/>
                <a:chOff x="970975" y="975229"/>
                <a:chExt cx="619553" cy="6015"/>
              </a:xfrm>
            </p:grpSpPr>
            <p:sp>
              <p:nvSpPr>
                <p:cNvPr id="2414" name="Google Shape;2414;p26"/>
                <p:cNvSpPr/>
                <p:nvPr/>
              </p:nvSpPr>
              <p:spPr>
                <a:xfrm>
                  <a:off x="970975" y="975229"/>
                  <a:ext cx="6011" cy="6015"/>
                </a:xfrm>
                <a:custGeom>
                  <a:rect b="b" l="l" r="r" t="t"/>
                  <a:pathLst>
                    <a:path extrusionOk="0" h="6015" w="6011">
                      <a:moveTo>
                        <a:pt x="0" y="3008"/>
                      </a:moveTo>
                      <a:cubicBezTo>
                        <a:pt x="0" y="1348"/>
                        <a:pt x="1344" y="0"/>
                        <a:pt x="3004" y="0"/>
                      </a:cubicBezTo>
                      <a:cubicBezTo>
                        <a:pt x="4667" y="0"/>
                        <a:pt x="6011" y="1348"/>
                        <a:pt x="6011" y="3008"/>
                      </a:cubicBezTo>
                      <a:cubicBezTo>
                        <a:pt x="6011" y="4667"/>
                        <a:pt x="4667"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5" name="Google Shape;2415;p26"/>
                <p:cNvSpPr/>
                <p:nvPr/>
              </p:nvSpPr>
              <p:spPr>
                <a:xfrm>
                  <a:off x="1339099" y="975229"/>
                  <a:ext cx="6011" cy="6015"/>
                </a:xfrm>
                <a:custGeom>
                  <a:rect b="b" l="l" r="r" t="t"/>
                  <a:pathLst>
                    <a:path extrusionOk="0" h="6015" w="6011">
                      <a:moveTo>
                        <a:pt x="0" y="3008"/>
                      </a:moveTo>
                      <a:cubicBezTo>
                        <a:pt x="0" y="1348"/>
                        <a:pt x="1344" y="0"/>
                        <a:pt x="3004" y="0"/>
                      </a:cubicBezTo>
                      <a:cubicBezTo>
                        <a:pt x="4667" y="0"/>
                        <a:pt x="6011" y="1348"/>
                        <a:pt x="6011" y="3008"/>
                      </a:cubicBezTo>
                      <a:cubicBezTo>
                        <a:pt x="6011" y="4667"/>
                        <a:pt x="4667"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6" name="Google Shape;2416;p26"/>
                <p:cNvSpPr/>
                <p:nvPr/>
              </p:nvSpPr>
              <p:spPr>
                <a:xfrm>
                  <a:off x="1155035" y="975229"/>
                  <a:ext cx="6015" cy="6015"/>
                </a:xfrm>
                <a:custGeom>
                  <a:rect b="b" l="l" r="r" t="t"/>
                  <a:pathLst>
                    <a:path extrusionOk="0" h="6015" w="6015">
                      <a:moveTo>
                        <a:pt x="0" y="3008"/>
                      </a:moveTo>
                      <a:cubicBezTo>
                        <a:pt x="0" y="1348"/>
                        <a:pt x="1348" y="0"/>
                        <a:pt x="3008" y="0"/>
                      </a:cubicBezTo>
                      <a:cubicBezTo>
                        <a:pt x="4668" y="0"/>
                        <a:pt x="6016" y="1348"/>
                        <a:pt x="6016" y="3008"/>
                      </a:cubicBezTo>
                      <a:cubicBezTo>
                        <a:pt x="6016"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7" name="Google Shape;2417;p26"/>
                <p:cNvSpPr/>
                <p:nvPr/>
              </p:nvSpPr>
              <p:spPr>
                <a:xfrm>
                  <a:off x="1523159" y="975229"/>
                  <a:ext cx="6015" cy="6015"/>
                </a:xfrm>
                <a:custGeom>
                  <a:rect b="b" l="l" r="r" t="t"/>
                  <a:pathLst>
                    <a:path extrusionOk="0" h="6015" w="6015">
                      <a:moveTo>
                        <a:pt x="0" y="3008"/>
                      </a:moveTo>
                      <a:cubicBezTo>
                        <a:pt x="0" y="1348"/>
                        <a:pt x="1348" y="0"/>
                        <a:pt x="3008" y="0"/>
                      </a:cubicBezTo>
                      <a:cubicBezTo>
                        <a:pt x="4667" y="0"/>
                        <a:pt x="6015" y="1348"/>
                        <a:pt x="6015" y="3008"/>
                      </a:cubicBezTo>
                      <a:cubicBezTo>
                        <a:pt x="6015"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8" name="Google Shape;2418;p26"/>
                <p:cNvSpPr/>
                <p:nvPr/>
              </p:nvSpPr>
              <p:spPr>
                <a:xfrm>
                  <a:off x="1032328" y="975229"/>
                  <a:ext cx="6011" cy="6015"/>
                </a:xfrm>
                <a:custGeom>
                  <a:rect b="b" l="l" r="r" t="t"/>
                  <a:pathLst>
                    <a:path extrusionOk="0" h="6015" w="6011">
                      <a:moveTo>
                        <a:pt x="0" y="3008"/>
                      </a:moveTo>
                      <a:cubicBezTo>
                        <a:pt x="0" y="1348"/>
                        <a:pt x="1344" y="0"/>
                        <a:pt x="3008" y="0"/>
                      </a:cubicBezTo>
                      <a:cubicBezTo>
                        <a:pt x="4667" y="0"/>
                        <a:pt x="6011" y="1348"/>
                        <a:pt x="6011" y="3008"/>
                      </a:cubicBezTo>
                      <a:cubicBezTo>
                        <a:pt x="6011" y="4667"/>
                        <a:pt x="4667" y="6016"/>
                        <a:pt x="3008"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9" name="Google Shape;2419;p26"/>
                <p:cNvSpPr/>
                <p:nvPr/>
              </p:nvSpPr>
              <p:spPr>
                <a:xfrm>
                  <a:off x="1400452" y="975229"/>
                  <a:ext cx="6011" cy="6015"/>
                </a:xfrm>
                <a:custGeom>
                  <a:rect b="b" l="l" r="r" t="t"/>
                  <a:pathLst>
                    <a:path extrusionOk="0" h="6015" w="6011">
                      <a:moveTo>
                        <a:pt x="0" y="3008"/>
                      </a:moveTo>
                      <a:cubicBezTo>
                        <a:pt x="0" y="1348"/>
                        <a:pt x="1344" y="0"/>
                        <a:pt x="3008" y="0"/>
                      </a:cubicBezTo>
                      <a:cubicBezTo>
                        <a:pt x="4668" y="0"/>
                        <a:pt x="6012" y="1348"/>
                        <a:pt x="6012" y="3008"/>
                      </a:cubicBezTo>
                      <a:cubicBezTo>
                        <a:pt x="6012" y="4667"/>
                        <a:pt x="4668" y="6016"/>
                        <a:pt x="3008"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0" name="Google Shape;2420;p26"/>
                <p:cNvSpPr/>
                <p:nvPr/>
              </p:nvSpPr>
              <p:spPr>
                <a:xfrm>
                  <a:off x="1216388" y="975229"/>
                  <a:ext cx="6015" cy="6015"/>
                </a:xfrm>
                <a:custGeom>
                  <a:rect b="b" l="l" r="r" t="t"/>
                  <a:pathLst>
                    <a:path extrusionOk="0" h="6015" w="6015">
                      <a:moveTo>
                        <a:pt x="0" y="3008"/>
                      </a:moveTo>
                      <a:cubicBezTo>
                        <a:pt x="0" y="1348"/>
                        <a:pt x="1348" y="0"/>
                        <a:pt x="3008" y="0"/>
                      </a:cubicBezTo>
                      <a:cubicBezTo>
                        <a:pt x="4668" y="0"/>
                        <a:pt x="6015" y="1348"/>
                        <a:pt x="6015" y="3008"/>
                      </a:cubicBezTo>
                      <a:cubicBezTo>
                        <a:pt x="6015"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1" name="Google Shape;2421;p26"/>
                <p:cNvSpPr/>
                <p:nvPr/>
              </p:nvSpPr>
              <p:spPr>
                <a:xfrm>
                  <a:off x="1584513" y="975229"/>
                  <a:ext cx="6015" cy="6015"/>
                </a:xfrm>
                <a:custGeom>
                  <a:rect b="b" l="l" r="r" t="t"/>
                  <a:pathLst>
                    <a:path extrusionOk="0" h="6015" w="6015">
                      <a:moveTo>
                        <a:pt x="0" y="3008"/>
                      </a:moveTo>
                      <a:cubicBezTo>
                        <a:pt x="0" y="1348"/>
                        <a:pt x="1348" y="0"/>
                        <a:pt x="3008" y="0"/>
                      </a:cubicBezTo>
                      <a:cubicBezTo>
                        <a:pt x="4667" y="0"/>
                        <a:pt x="6015" y="1348"/>
                        <a:pt x="6015" y="3008"/>
                      </a:cubicBezTo>
                      <a:cubicBezTo>
                        <a:pt x="6015"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2" name="Google Shape;2422;p26"/>
                <p:cNvSpPr/>
                <p:nvPr/>
              </p:nvSpPr>
              <p:spPr>
                <a:xfrm>
                  <a:off x="1093681" y="975229"/>
                  <a:ext cx="6011" cy="6015"/>
                </a:xfrm>
                <a:custGeom>
                  <a:rect b="b" l="l" r="r" t="t"/>
                  <a:pathLst>
                    <a:path extrusionOk="0" h="6015" w="6011">
                      <a:moveTo>
                        <a:pt x="0" y="3008"/>
                      </a:moveTo>
                      <a:cubicBezTo>
                        <a:pt x="0" y="1348"/>
                        <a:pt x="1348" y="0"/>
                        <a:pt x="3008" y="0"/>
                      </a:cubicBezTo>
                      <a:cubicBezTo>
                        <a:pt x="4667" y="0"/>
                        <a:pt x="6011" y="1348"/>
                        <a:pt x="6011" y="3008"/>
                      </a:cubicBezTo>
                      <a:cubicBezTo>
                        <a:pt x="6011"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3" name="Google Shape;2423;p26"/>
                <p:cNvSpPr/>
                <p:nvPr/>
              </p:nvSpPr>
              <p:spPr>
                <a:xfrm>
                  <a:off x="1461806" y="975229"/>
                  <a:ext cx="6011" cy="6015"/>
                </a:xfrm>
                <a:custGeom>
                  <a:rect b="b" l="l" r="r" t="t"/>
                  <a:pathLst>
                    <a:path extrusionOk="0" h="6015" w="6011">
                      <a:moveTo>
                        <a:pt x="0" y="3008"/>
                      </a:moveTo>
                      <a:cubicBezTo>
                        <a:pt x="0" y="1348"/>
                        <a:pt x="1348" y="0"/>
                        <a:pt x="3008" y="0"/>
                      </a:cubicBezTo>
                      <a:cubicBezTo>
                        <a:pt x="4668" y="0"/>
                        <a:pt x="6012" y="1348"/>
                        <a:pt x="6012" y="3008"/>
                      </a:cubicBezTo>
                      <a:cubicBezTo>
                        <a:pt x="6012"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4" name="Google Shape;2424;p26"/>
                <p:cNvSpPr/>
                <p:nvPr/>
              </p:nvSpPr>
              <p:spPr>
                <a:xfrm>
                  <a:off x="1277746" y="975229"/>
                  <a:ext cx="6011" cy="6015"/>
                </a:xfrm>
                <a:custGeom>
                  <a:rect b="b" l="l" r="r" t="t"/>
                  <a:pathLst>
                    <a:path extrusionOk="0" h="6015" w="6011">
                      <a:moveTo>
                        <a:pt x="0" y="3008"/>
                      </a:moveTo>
                      <a:cubicBezTo>
                        <a:pt x="0" y="1348"/>
                        <a:pt x="1344" y="0"/>
                        <a:pt x="3004" y="0"/>
                      </a:cubicBezTo>
                      <a:cubicBezTo>
                        <a:pt x="4663" y="0"/>
                        <a:pt x="6011" y="1348"/>
                        <a:pt x="6011" y="3008"/>
                      </a:cubicBezTo>
                      <a:cubicBezTo>
                        <a:pt x="6011" y="4667"/>
                        <a:pt x="4663"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25" name="Google Shape;2425;p26"/>
              <p:cNvGrpSpPr/>
              <p:nvPr/>
            </p:nvGrpSpPr>
            <p:grpSpPr>
              <a:xfrm>
                <a:off x="970975" y="1326837"/>
                <a:ext cx="619553" cy="6011"/>
                <a:chOff x="970975" y="1326837"/>
                <a:chExt cx="619553" cy="6011"/>
              </a:xfrm>
            </p:grpSpPr>
            <p:sp>
              <p:nvSpPr>
                <p:cNvPr id="2426" name="Google Shape;2426;p26"/>
                <p:cNvSpPr/>
                <p:nvPr/>
              </p:nvSpPr>
              <p:spPr>
                <a:xfrm>
                  <a:off x="970975" y="132683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7" name="Google Shape;2427;p26"/>
                <p:cNvSpPr/>
                <p:nvPr/>
              </p:nvSpPr>
              <p:spPr>
                <a:xfrm>
                  <a:off x="1339099" y="132683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8" name="Google Shape;2428;p26"/>
                <p:cNvSpPr/>
                <p:nvPr/>
              </p:nvSpPr>
              <p:spPr>
                <a:xfrm>
                  <a:off x="1155035" y="1326837"/>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29" name="Google Shape;2429;p26"/>
                <p:cNvSpPr/>
                <p:nvPr/>
              </p:nvSpPr>
              <p:spPr>
                <a:xfrm>
                  <a:off x="1523159" y="132683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0" name="Google Shape;2430;p26"/>
                <p:cNvSpPr/>
                <p:nvPr/>
              </p:nvSpPr>
              <p:spPr>
                <a:xfrm>
                  <a:off x="1032328" y="1326837"/>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1" name="Google Shape;2431;p26"/>
                <p:cNvSpPr/>
                <p:nvPr/>
              </p:nvSpPr>
              <p:spPr>
                <a:xfrm>
                  <a:off x="1400452" y="1326837"/>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2" name="Google Shape;2432;p26"/>
                <p:cNvSpPr/>
                <p:nvPr/>
              </p:nvSpPr>
              <p:spPr>
                <a:xfrm>
                  <a:off x="1216388" y="1326837"/>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3" name="Google Shape;2433;p26"/>
                <p:cNvSpPr/>
                <p:nvPr/>
              </p:nvSpPr>
              <p:spPr>
                <a:xfrm>
                  <a:off x="1584513" y="132683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4" name="Google Shape;2434;p26"/>
                <p:cNvSpPr/>
                <p:nvPr/>
              </p:nvSpPr>
              <p:spPr>
                <a:xfrm>
                  <a:off x="1093681" y="1326837"/>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5" name="Google Shape;2435;p26"/>
                <p:cNvSpPr/>
                <p:nvPr/>
              </p:nvSpPr>
              <p:spPr>
                <a:xfrm>
                  <a:off x="1461806" y="1326837"/>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6" name="Google Shape;2436;p26"/>
                <p:cNvSpPr/>
                <p:nvPr/>
              </p:nvSpPr>
              <p:spPr>
                <a:xfrm>
                  <a:off x="1277746" y="1326837"/>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37" name="Google Shape;2437;p26"/>
              <p:cNvGrpSpPr/>
              <p:nvPr/>
            </p:nvGrpSpPr>
            <p:grpSpPr>
              <a:xfrm>
                <a:off x="970975" y="1151035"/>
                <a:ext cx="619553" cy="6011"/>
                <a:chOff x="970975" y="1151035"/>
                <a:chExt cx="619553" cy="6011"/>
              </a:xfrm>
            </p:grpSpPr>
            <p:sp>
              <p:nvSpPr>
                <p:cNvPr id="2438" name="Google Shape;2438;p26"/>
                <p:cNvSpPr/>
                <p:nvPr/>
              </p:nvSpPr>
              <p:spPr>
                <a:xfrm>
                  <a:off x="970975" y="115103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9" name="Google Shape;2439;p26"/>
                <p:cNvSpPr/>
                <p:nvPr/>
              </p:nvSpPr>
              <p:spPr>
                <a:xfrm>
                  <a:off x="1339099" y="115103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0" name="Google Shape;2440;p26"/>
                <p:cNvSpPr/>
                <p:nvPr/>
              </p:nvSpPr>
              <p:spPr>
                <a:xfrm>
                  <a:off x="1155035" y="1151035"/>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1" name="Google Shape;2441;p26"/>
                <p:cNvSpPr/>
                <p:nvPr/>
              </p:nvSpPr>
              <p:spPr>
                <a:xfrm>
                  <a:off x="1523159" y="115103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2" name="Google Shape;2442;p26"/>
                <p:cNvSpPr/>
                <p:nvPr/>
              </p:nvSpPr>
              <p:spPr>
                <a:xfrm>
                  <a:off x="1032328" y="1151035"/>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3" name="Google Shape;2443;p26"/>
                <p:cNvSpPr/>
                <p:nvPr/>
              </p:nvSpPr>
              <p:spPr>
                <a:xfrm>
                  <a:off x="1400452" y="1151035"/>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4" name="Google Shape;2444;p26"/>
                <p:cNvSpPr/>
                <p:nvPr/>
              </p:nvSpPr>
              <p:spPr>
                <a:xfrm>
                  <a:off x="1216388" y="1151035"/>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5" name="Google Shape;2445;p26"/>
                <p:cNvSpPr/>
                <p:nvPr/>
              </p:nvSpPr>
              <p:spPr>
                <a:xfrm>
                  <a:off x="1584513" y="115103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6" name="Google Shape;2446;p26"/>
                <p:cNvSpPr/>
                <p:nvPr/>
              </p:nvSpPr>
              <p:spPr>
                <a:xfrm>
                  <a:off x="1093681" y="1151035"/>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7" name="Google Shape;2447;p26"/>
                <p:cNvSpPr/>
                <p:nvPr/>
              </p:nvSpPr>
              <p:spPr>
                <a:xfrm>
                  <a:off x="1461806" y="1151035"/>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8" name="Google Shape;2448;p26"/>
                <p:cNvSpPr/>
                <p:nvPr/>
              </p:nvSpPr>
              <p:spPr>
                <a:xfrm>
                  <a:off x="1277746" y="1151035"/>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49" name="Google Shape;2449;p26"/>
              <p:cNvGrpSpPr/>
              <p:nvPr/>
            </p:nvGrpSpPr>
            <p:grpSpPr>
              <a:xfrm>
                <a:off x="970975" y="1502639"/>
                <a:ext cx="619553" cy="6011"/>
                <a:chOff x="970975" y="1502639"/>
                <a:chExt cx="619553" cy="6011"/>
              </a:xfrm>
            </p:grpSpPr>
            <p:sp>
              <p:nvSpPr>
                <p:cNvPr id="2450" name="Google Shape;2450;p26"/>
                <p:cNvSpPr/>
                <p:nvPr/>
              </p:nvSpPr>
              <p:spPr>
                <a:xfrm>
                  <a:off x="970975" y="150263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1" name="Google Shape;2451;p26"/>
                <p:cNvSpPr/>
                <p:nvPr/>
              </p:nvSpPr>
              <p:spPr>
                <a:xfrm>
                  <a:off x="1339099" y="150263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2" name="Google Shape;2452;p26"/>
                <p:cNvSpPr/>
                <p:nvPr/>
              </p:nvSpPr>
              <p:spPr>
                <a:xfrm>
                  <a:off x="1155035" y="1502639"/>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3" name="Google Shape;2453;p26"/>
                <p:cNvSpPr/>
                <p:nvPr/>
              </p:nvSpPr>
              <p:spPr>
                <a:xfrm>
                  <a:off x="1523159" y="150263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4" name="Google Shape;2454;p26"/>
                <p:cNvSpPr/>
                <p:nvPr/>
              </p:nvSpPr>
              <p:spPr>
                <a:xfrm>
                  <a:off x="1032328" y="1502639"/>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5" name="Google Shape;2455;p26"/>
                <p:cNvSpPr/>
                <p:nvPr/>
              </p:nvSpPr>
              <p:spPr>
                <a:xfrm>
                  <a:off x="1400452" y="1502639"/>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6" name="Google Shape;2456;p26"/>
                <p:cNvSpPr/>
                <p:nvPr/>
              </p:nvSpPr>
              <p:spPr>
                <a:xfrm>
                  <a:off x="1216388" y="1502639"/>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7" name="Google Shape;2457;p26"/>
                <p:cNvSpPr/>
                <p:nvPr/>
              </p:nvSpPr>
              <p:spPr>
                <a:xfrm>
                  <a:off x="1584513" y="150263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8" name="Google Shape;2458;p26"/>
                <p:cNvSpPr/>
                <p:nvPr/>
              </p:nvSpPr>
              <p:spPr>
                <a:xfrm>
                  <a:off x="1093681" y="1502639"/>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9" name="Google Shape;2459;p26"/>
                <p:cNvSpPr/>
                <p:nvPr/>
              </p:nvSpPr>
              <p:spPr>
                <a:xfrm>
                  <a:off x="1461806" y="1502639"/>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0" name="Google Shape;2460;p26"/>
                <p:cNvSpPr/>
                <p:nvPr/>
              </p:nvSpPr>
              <p:spPr>
                <a:xfrm>
                  <a:off x="1277746" y="1502639"/>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61" name="Google Shape;2461;p26"/>
              <p:cNvGrpSpPr/>
              <p:nvPr/>
            </p:nvGrpSpPr>
            <p:grpSpPr>
              <a:xfrm>
                <a:off x="970975" y="1063134"/>
                <a:ext cx="619553" cy="6011"/>
                <a:chOff x="970975" y="1063134"/>
                <a:chExt cx="619553" cy="6011"/>
              </a:xfrm>
            </p:grpSpPr>
            <p:sp>
              <p:nvSpPr>
                <p:cNvPr id="2462" name="Google Shape;2462;p26"/>
                <p:cNvSpPr/>
                <p:nvPr/>
              </p:nvSpPr>
              <p:spPr>
                <a:xfrm>
                  <a:off x="970975" y="106313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3" name="Google Shape;2463;p26"/>
                <p:cNvSpPr/>
                <p:nvPr/>
              </p:nvSpPr>
              <p:spPr>
                <a:xfrm>
                  <a:off x="1339099" y="106313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4" name="Google Shape;2464;p26"/>
                <p:cNvSpPr/>
                <p:nvPr/>
              </p:nvSpPr>
              <p:spPr>
                <a:xfrm>
                  <a:off x="1155035" y="1063134"/>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5" name="Google Shape;2465;p26"/>
                <p:cNvSpPr/>
                <p:nvPr/>
              </p:nvSpPr>
              <p:spPr>
                <a:xfrm>
                  <a:off x="1523159" y="106313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6" name="Google Shape;2466;p26"/>
                <p:cNvSpPr/>
                <p:nvPr/>
              </p:nvSpPr>
              <p:spPr>
                <a:xfrm>
                  <a:off x="1032328" y="1063134"/>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7" name="Google Shape;2467;p26"/>
                <p:cNvSpPr/>
                <p:nvPr/>
              </p:nvSpPr>
              <p:spPr>
                <a:xfrm>
                  <a:off x="1400452" y="1063134"/>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8" name="Google Shape;2468;p26"/>
                <p:cNvSpPr/>
                <p:nvPr/>
              </p:nvSpPr>
              <p:spPr>
                <a:xfrm>
                  <a:off x="1216388" y="1063134"/>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9" name="Google Shape;2469;p26"/>
                <p:cNvSpPr/>
                <p:nvPr/>
              </p:nvSpPr>
              <p:spPr>
                <a:xfrm>
                  <a:off x="1584513" y="106313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0" name="Google Shape;2470;p26"/>
                <p:cNvSpPr/>
                <p:nvPr/>
              </p:nvSpPr>
              <p:spPr>
                <a:xfrm>
                  <a:off x="1093681" y="1063134"/>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1" name="Google Shape;2471;p26"/>
                <p:cNvSpPr/>
                <p:nvPr/>
              </p:nvSpPr>
              <p:spPr>
                <a:xfrm>
                  <a:off x="1461806" y="1063134"/>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2" name="Google Shape;2472;p26"/>
                <p:cNvSpPr/>
                <p:nvPr/>
              </p:nvSpPr>
              <p:spPr>
                <a:xfrm>
                  <a:off x="1277746" y="1063134"/>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73" name="Google Shape;2473;p26"/>
              <p:cNvGrpSpPr/>
              <p:nvPr/>
            </p:nvGrpSpPr>
            <p:grpSpPr>
              <a:xfrm>
                <a:off x="970975" y="1414738"/>
                <a:ext cx="619553" cy="6011"/>
                <a:chOff x="970975" y="1414738"/>
                <a:chExt cx="619553" cy="6011"/>
              </a:xfrm>
            </p:grpSpPr>
            <p:sp>
              <p:nvSpPr>
                <p:cNvPr id="2474" name="Google Shape;2474;p26"/>
                <p:cNvSpPr/>
                <p:nvPr/>
              </p:nvSpPr>
              <p:spPr>
                <a:xfrm>
                  <a:off x="970975" y="1414738"/>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5" name="Google Shape;2475;p26"/>
                <p:cNvSpPr/>
                <p:nvPr/>
              </p:nvSpPr>
              <p:spPr>
                <a:xfrm>
                  <a:off x="1339099" y="1414738"/>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6" name="Google Shape;2476;p26"/>
                <p:cNvSpPr/>
                <p:nvPr/>
              </p:nvSpPr>
              <p:spPr>
                <a:xfrm>
                  <a:off x="1155035" y="1414738"/>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7" name="Google Shape;2477;p26"/>
                <p:cNvSpPr/>
                <p:nvPr/>
              </p:nvSpPr>
              <p:spPr>
                <a:xfrm>
                  <a:off x="1523159" y="1414738"/>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8" name="Google Shape;2478;p26"/>
                <p:cNvSpPr/>
                <p:nvPr/>
              </p:nvSpPr>
              <p:spPr>
                <a:xfrm>
                  <a:off x="1032328" y="1414738"/>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9" name="Google Shape;2479;p26"/>
                <p:cNvSpPr/>
                <p:nvPr/>
              </p:nvSpPr>
              <p:spPr>
                <a:xfrm>
                  <a:off x="1400452" y="1414738"/>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0" name="Google Shape;2480;p26"/>
                <p:cNvSpPr/>
                <p:nvPr/>
              </p:nvSpPr>
              <p:spPr>
                <a:xfrm>
                  <a:off x="1216388" y="1414738"/>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1" name="Google Shape;2481;p26"/>
                <p:cNvSpPr/>
                <p:nvPr/>
              </p:nvSpPr>
              <p:spPr>
                <a:xfrm>
                  <a:off x="1584513" y="1414738"/>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2" name="Google Shape;2482;p26"/>
                <p:cNvSpPr/>
                <p:nvPr/>
              </p:nvSpPr>
              <p:spPr>
                <a:xfrm>
                  <a:off x="1093681" y="1414738"/>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3" name="Google Shape;2483;p26"/>
                <p:cNvSpPr/>
                <p:nvPr/>
              </p:nvSpPr>
              <p:spPr>
                <a:xfrm>
                  <a:off x="1461806" y="1414738"/>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4" name="Google Shape;2484;p26"/>
                <p:cNvSpPr/>
                <p:nvPr/>
              </p:nvSpPr>
              <p:spPr>
                <a:xfrm>
                  <a:off x="1277746" y="1414738"/>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85" name="Google Shape;2485;p26"/>
              <p:cNvGrpSpPr/>
              <p:nvPr/>
            </p:nvGrpSpPr>
            <p:grpSpPr>
              <a:xfrm>
                <a:off x="970975" y="1238936"/>
                <a:ext cx="619553" cy="6011"/>
                <a:chOff x="970975" y="1238936"/>
                <a:chExt cx="619553" cy="6011"/>
              </a:xfrm>
            </p:grpSpPr>
            <p:sp>
              <p:nvSpPr>
                <p:cNvPr id="2486" name="Google Shape;2486;p26"/>
                <p:cNvSpPr/>
                <p:nvPr/>
              </p:nvSpPr>
              <p:spPr>
                <a:xfrm>
                  <a:off x="970975" y="123893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7" name="Google Shape;2487;p26"/>
                <p:cNvSpPr/>
                <p:nvPr/>
              </p:nvSpPr>
              <p:spPr>
                <a:xfrm>
                  <a:off x="1339099" y="123893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8" name="Google Shape;2488;p26"/>
                <p:cNvSpPr/>
                <p:nvPr/>
              </p:nvSpPr>
              <p:spPr>
                <a:xfrm>
                  <a:off x="1155035" y="1238936"/>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9" name="Google Shape;2489;p26"/>
                <p:cNvSpPr/>
                <p:nvPr/>
              </p:nvSpPr>
              <p:spPr>
                <a:xfrm>
                  <a:off x="1523159" y="123893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0" name="Google Shape;2490;p26"/>
                <p:cNvSpPr/>
                <p:nvPr/>
              </p:nvSpPr>
              <p:spPr>
                <a:xfrm>
                  <a:off x="1032328" y="1238936"/>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7"/>
                        <a:pt x="4667"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1" name="Google Shape;2491;p26"/>
                <p:cNvSpPr/>
                <p:nvPr/>
              </p:nvSpPr>
              <p:spPr>
                <a:xfrm>
                  <a:off x="1400452" y="1238936"/>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7"/>
                        <a:pt x="4668"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2" name="Google Shape;2492;p26"/>
                <p:cNvSpPr/>
                <p:nvPr/>
              </p:nvSpPr>
              <p:spPr>
                <a:xfrm>
                  <a:off x="1216388" y="1238936"/>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3" name="Google Shape;2493;p26"/>
                <p:cNvSpPr/>
                <p:nvPr/>
              </p:nvSpPr>
              <p:spPr>
                <a:xfrm>
                  <a:off x="1584513" y="123893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4" name="Google Shape;2494;p26"/>
                <p:cNvSpPr/>
                <p:nvPr/>
              </p:nvSpPr>
              <p:spPr>
                <a:xfrm>
                  <a:off x="1093681" y="1238936"/>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5" name="Google Shape;2495;p26"/>
                <p:cNvSpPr/>
                <p:nvPr/>
              </p:nvSpPr>
              <p:spPr>
                <a:xfrm>
                  <a:off x="1461806" y="1238936"/>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6" name="Google Shape;2496;p26"/>
                <p:cNvSpPr/>
                <p:nvPr/>
              </p:nvSpPr>
              <p:spPr>
                <a:xfrm>
                  <a:off x="1277746" y="1238936"/>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7"/>
                        <a:pt x="4663"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97" name="Google Shape;2497;p26"/>
              <p:cNvGrpSpPr/>
              <p:nvPr/>
            </p:nvGrpSpPr>
            <p:grpSpPr>
              <a:xfrm>
                <a:off x="970975" y="1590540"/>
                <a:ext cx="619553" cy="6011"/>
                <a:chOff x="970975" y="1590540"/>
                <a:chExt cx="619553" cy="6011"/>
              </a:xfrm>
            </p:grpSpPr>
            <p:sp>
              <p:nvSpPr>
                <p:cNvPr id="2498" name="Google Shape;2498;p26"/>
                <p:cNvSpPr/>
                <p:nvPr/>
              </p:nvSpPr>
              <p:spPr>
                <a:xfrm>
                  <a:off x="970975" y="1590540"/>
                  <a:ext cx="6011" cy="6011"/>
                </a:xfrm>
                <a:custGeom>
                  <a:rect b="b" l="l" r="r" t="t"/>
                  <a:pathLst>
                    <a:path extrusionOk="0" h="6011" w="6011">
                      <a:moveTo>
                        <a:pt x="0" y="3008"/>
                      </a:moveTo>
                      <a:cubicBezTo>
                        <a:pt x="0" y="1348"/>
                        <a:pt x="1344" y="0"/>
                        <a:pt x="3004" y="0"/>
                      </a:cubicBezTo>
                      <a:cubicBezTo>
                        <a:pt x="4667" y="0"/>
                        <a:pt x="6011" y="1348"/>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9" name="Google Shape;2499;p26"/>
                <p:cNvSpPr/>
                <p:nvPr/>
              </p:nvSpPr>
              <p:spPr>
                <a:xfrm>
                  <a:off x="1339099" y="1590540"/>
                  <a:ext cx="6011" cy="6011"/>
                </a:xfrm>
                <a:custGeom>
                  <a:rect b="b" l="l" r="r" t="t"/>
                  <a:pathLst>
                    <a:path extrusionOk="0" h="6011" w="6011">
                      <a:moveTo>
                        <a:pt x="0" y="3008"/>
                      </a:moveTo>
                      <a:cubicBezTo>
                        <a:pt x="0" y="1348"/>
                        <a:pt x="1344" y="0"/>
                        <a:pt x="3004" y="0"/>
                      </a:cubicBezTo>
                      <a:cubicBezTo>
                        <a:pt x="4667" y="0"/>
                        <a:pt x="6011" y="1348"/>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0" name="Google Shape;2500;p26"/>
                <p:cNvSpPr/>
                <p:nvPr/>
              </p:nvSpPr>
              <p:spPr>
                <a:xfrm>
                  <a:off x="1155035" y="1590540"/>
                  <a:ext cx="6015" cy="6011"/>
                </a:xfrm>
                <a:custGeom>
                  <a:rect b="b" l="l" r="r" t="t"/>
                  <a:pathLst>
                    <a:path extrusionOk="0" h="6011" w="6015">
                      <a:moveTo>
                        <a:pt x="0" y="3008"/>
                      </a:moveTo>
                      <a:cubicBezTo>
                        <a:pt x="0" y="1348"/>
                        <a:pt x="1348" y="0"/>
                        <a:pt x="3008" y="0"/>
                      </a:cubicBezTo>
                      <a:cubicBezTo>
                        <a:pt x="4668" y="0"/>
                        <a:pt x="6016" y="1348"/>
                        <a:pt x="6016" y="3008"/>
                      </a:cubicBezTo>
                      <a:cubicBezTo>
                        <a:pt x="6016"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1" name="Google Shape;2501;p26"/>
                <p:cNvSpPr/>
                <p:nvPr/>
              </p:nvSpPr>
              <p:spPr>
                <a:xfrm>
                  <a:off x="1523159" y="1590540"/>
                  <a:ext cx="6015" cy="6011"/>
                </a:xfrm>
                <a:custGeom>
                  <a:rect b="b" l="l" r="r" t="t"/>
                  <a:pathLst>
                    <a:path extrusionOk="0" h="6011" w="6015">
                      <a:moveTo>
                        <a:pt x="0" y="3008"/>
                      </a:moveTo>
                      <a:cubicBezTo>
                        <a:pt x="0" y="1348"/>
                        <a:pt x="1348" y="0"/>
                        <a:pt x="3008" y="0"/>
                      </a:cubicBezTo>
                      <a:cubicBezTo>
                        <a:pt x="4667" y="0"/>
                        <a:pt x="6015" y="1348"/>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2" name="Google Shape;2502;p26"/>
                <p:cNvSpPr/>
                <p:nvPr/>
              </p:nvSpPr>
              <p:spPr>
                <a:xfrm>
                  <a:off x="1032328" y="1590540"/>
                  <a:ext cx="6011" cy="6011"/>
                </a:xfrm>
                <a:custGeom>
                  <a:rect b="b" l="l" r="r" t="t"/>
                  <a:pathLst>
                    <a:path extrusionOk="0" h="6011" w="6011">
                      <a:moveTo>
                        <a:pt x="0" y="3008"/>
                      </a:moveTo>
                      <a:cubicBezTo>
                        <a:pt x="0" y="1348"/>
                        <a:pt x="1344" y="0"/>
                        <a:pt x="3008" y="0"/>
                      </a:cubicBezTo>
                      <a:cubicBezTo>
                        <a:pt x="4667" y="0"/>
                        <a:pt x="6011" y="1348"/>
                        <a:pt x="6011" y="3008"/>
                      </a:cubicBezTo>
                      <a:cubicBezTo>
                        <a:pt x="6011" y="4668"/>
                        <a:pt x="4667"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3" name="Google Shape;2503;p26"/>
                <p:cNvSpPr/>
                <p:nvPr/>
              </p:nvSpPr>
              <p:spPr>
                <a:xfrm>
                  <a:off x="1400452" y="1590540"/>
                  <a:ext cx="6011" cy="6011"/>
                </a:xfrm>
                <a:custGeom>
                  <a:rect b="b" l="l" r="r" t="t"/>
                  <a:pathLst>
                    <a:path extrusionOk="0" h="6011" w="6011">
                      <a:moveTo>
                        <a:pt x="0" y="3008"/>
                      </a:moveTo>
                      <a:cubicBezTo>
                        <a:pt x="0" y="1348"/>
                        <a:pt x="1344" y="0"/>
                        <a:pt x="3008" y="0"/>
                      </a:cubicBezTo>
                      <a:cubicBezTo>
                        <a:pt x="4668" y="0"/>
                        <a:pt x="6012" y="1348"/>
                        <a:pt x="6012" y="3008"/>
                      </a:cubicBezTo>
                      <a:cubicBezTo>
                        <a:pt x="6012" y="4668"/>
                        <a:pt x="4668"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4" name="Google Shape;2504;p26"/>
                <p:cNvSpPr/>
                <p:nvPr/>
              </p:nvSpPr>
              <p:spPr>
                <a:xfrm>
                  <a:off x="1216388" y="1590540"/>
                  <a:ext cx="6015" cy="6011"/>
                </a:xfrm>
                <a:custGeom>
                  <a:rect b="b" l="l" r="r" t="t"/>
                  <a:pathLst>
                    <a:path extrusionOk="0" h="6011" w="6015">
                      <a:moveTo>
                        <a:pt x="0" y="3008"/>
                      </a:moveTo>
                      <a:cubicBezTo>
                        <a:pt x="0" y="1348"/>
                        <a:pt x="1348" y="0"/>
                        <a:pt x="3008" y="0"/>
                      </a:cubicBezTo>
                      <a:cubicBezTo>
                        <a:pt x="4668" y="0"/>
                        <a:pt x="6015" y="1348"/>
                        <a:pt x="6015" y="3008"/>
                      </a:cubicBezTo>
                      <a:cubicBezTo>
                        <a:pt x="6015"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5" name="Google Shape;2505;p26"/>
                <p:cNvSpPr/>
                <p:nvPr/>
              </p:nvSpPr>
              <p:spPr>
                <a:xfrm>
                  <a:off x="1584513" y="1590540"/>
                  <a:ext cx="6015" cy="6011"/>
                </a:xfrm>
                <a:custGeom>
                  <a:rect b="b" l="l" r="r" t="t"/>
                  <a:pathLst>
                    <a:path extrusionOk="0" h="6011" w="6015">
                      <a:moveTo>
                        <a:pt x="0" y="3008"/>
                      </a:moveTo>
                      <a:cubicBezTo>
                        <a:pt x="0" y="1348"/>
                        <a:pt x="1348" y="0"/>
                        <a:pt x="3008" y="0"/>
                      </a:cubicBezTo>
                      <a:cubicBezTo>
                        <a:pt x="4667" y="0"/>
                        <a:pt x="6015" y="1348"/>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6" name="Google Shape;2506;p26"/>
                <p:cNvSpPr/>
                <p:nvPr/>
              </p:nvSpPr>
              <p:spPr>
                <a:xfrm>
                  <a:off x="1093681" y="1590540"/>
                  <a:ext cx="6011" cy="6011"/>
                </a:xfrm>
                <a:custGeom>
                  <a:rect b="b" l="l" r="r" t="t"/>
                  <a:pathLst>
                    <a:path extrusionOk="0" h="6011" w="6011">
                      <a:moveTo>
                        <a:pt x="0" y="3008"/>
                      </a:moveTo>
                      <a:cubicBezTo>
                        <a:pt x="0" y="1348"/>
                        <a:pt x="1348" y="0"/>
                        <a:pt x="3008" y="0"/>
                      </a:cubicBezTo>
                      <a:cubicBezTo>
                        <a:pt x="4667" y="0"/>
                        <a:pt x="6011" y="1348"/>
                        <a:pt x="6011" y="3008"/>
                      </a:cubicBezTo>
                      <a:cubicBezTo>
                        <a:pt x="6011"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7" name="Google Shape;2507;p26"/>
                <p:cNvSpPr/>
                <p:nvPr/>
              </p:nvSpPr>
              <p:spPr>
                <a:xfrm>
                  <a:off x="1461806" y="1590540"/>
                  <a:ext cx="6011" cy="6011"/>
                </a:xfrm>
                <a:custGeom>
                  <a:rect b="b" l="l" r="r" t="t"/>
                  <a:pathLst>
                    <a:path extrusionOk="0" h="6011" w="6011">
                      <a:moveTo>
                        <a:pt x="0" y="3008"/>
                      </a:moveTo>
                      <a:cubicBezTo>
                        <a:pt x="0" y="1348"/>
                        <a:pt x="1348" y="0"/>
                        <a:pt x="3008" y="0"/>
                      </a:cubicBezTo>
                      <a:cubicBezTo>
                        <a:pt x="4668" y="0"/>
                        <a:pt x="6012" y="1348"/>
                        <a:pt x="6012" y="3008"/>
                      </a:cubicBezTo>
                      <a:cubicBezTo>
                        <a:pt x="6012"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8" name="Google Shape;2508;p26"/>
                <p:cNvSpPr/>
                <p:nvPr/>
              </p:nvSpPr>
              <p:spPr>
                <a:xfrm>
                  <a:off x="1277746" y="1590540"/>
                  <a:ext cx="6011" cy="6011"/>
                </a:xfrm>
                <a:custGeom>
                  <a:rect b="b" l="l" r="r" t="t"/>
                  <a:pathLst>
                    <a:path extrusionOk="0" h="6011" w="6011">
                      <a:moveTo>
                        <a:pt x="0" y="3008"/>
                      </a:moveTo>
                      <a:cubicBezTo>
                        <a:pt x="0" y="1348"/>
                        <a:pt x="1344" y="0"/>
                        <a:pt x="3004" y="0"/>
                      </a:cubicBezTo>
                      <a:cubicBezTo>
                        <a:pt x="4663" y="0"/>
                        <a:pt x="6011" y="1348"/>
                        <a:pt x="6011" y="3008"/>
                      </a:cubicBezTo>
                      <a:cubicBezTo>
                        <a:pt x="6011" y="4668"/>
                        <a:pt x="4663"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09" name="Google Shape;2509;p26"/>
              <p:cNvGrpSpPr/>
              <p:nvPr/>
            </p:nvGrpSpPr>
            <p:grpSpPr>
              <a:xfrm>
                <a:off x="970975" y="1019184"/>
                <a:ext cx="619553" cy="6011"/>
                <a:chOff x="970975" y="1019184"/>
                <a:chExt cx="619553" cy="6011"/>
              </a:xfrm>
            </p:grpSpPr>
            <p:sp>
              <p:nvSpPr>
                <p:cNvPr id="2510" name="Google Shape;2510;p26"/>
                <p:cNvSpPr/>
                <p:nvPr/>
              </p:nvSpPr>
              <p:spPr>
                <a:xfrm>
                  <a:off x="970975" y="101918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1" name="Google Shape;2511;p26"/>
                <p:cNvSpPr/>
                <p:nvPr/>
              </p:nvSpPr>
              <p:spPr>
                <a:xfrm>
                  <a:off x="1339099" y="101918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2" name="Google Shape;2512;p26"/>
                <p:cNvSpPr/>
                <p:nvPr/>
              </p:nvSpPr>
              <p:spPr>
                <a:xfrm>
                  <a:off x="1155035" y="1019184"/>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3" name="Google Shape;2513;p26"/>
                <p:cNvSpPr/>
                <p:nvPr/>
              </p:nvSpPr>
              <p:spPr>
                <a:xfrm>
                  <a:off x="1523159" y="101918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4" name="Google Shape;2514;p26"/>
                <p:cNvSpPr/>
                <p:nvPr/>
              </p:nvSpPr>
              <p:spPr>
                <a:xfrm>
                  <a:off x="1032328" y="1019184"/>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5" name="Google Shape;2515;p26"/>
                <p:cNvSpPr/>
                <p:nvPr/>
              </p:nvSpPr>
              <p:spPr>
                <a:xfrm>
                  <a:off x="1400452" y="1019184"/>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6" name="Google Shape;2516;p26"/>
                <p:cNvSpPr/>
                <p:nvPr/>
              </p:nvSpPr>
              <p:spPr>
                <a:xfrm>
                  <a:off x="1216388" y="1019184"/>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7" name="Google Shape;2517;p26"/>
                <p:cNvSpPr/>
                <p:nvPr/>
              </p:nvSpPr>
              <p:spPr>
                <a:xfrm>
                  <a:off x="1584513" y="101918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8" name="Google Shape;2518;p26"/>
                <p:cNvSpPr/>
                <p:nvPr/>
              </p:nvSpPr>
              <p:spPr>
                <a:xfrm>
                  <a:off x="1093681" y="1019184"/>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9" name="Google Shape;2519;p26"/>
                <p:cNvSpPr/>
                <p:nvPr/>
              </p:nvSpPr>
              <p:spPr>
                <a:xfrm>
                  <a:off x="1461806" y="1019184"/>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0" name="Google Shape;2520;p26"/>
                <p:cNvSpPr/>
                <p:nvPr/>
              </p:nvSpPr>
              <p:spPr>
                <a:xfrm>
                  <a:off x="1277746" y="1019184"/>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21" name="Google Shape;2521;p26"/>
              <p:cNvGrpSpPr/>
              <p:nvPr/>
            </p:nvGrpSpPr>
            <p:grpSpPr>
              <a:xfrm>
                <a:off x="970975" y="1370788"/>
                <a:ext cx="619553" cy="6011"/>
                <a:chOff x="970975" y="1370788"/>
                <a:chExt cx="619553" cy="6011"/>
              </a:xfrm>
            </p:grpSpPr>
            <p:sp>
              <p:nvSpPr>
                <p:cNvPr id="2522" name="Google Shape;2522;p26"/>
                <p:cNvSpPr/>
                <p:nvPr/>
              </p:nvSpPr>
              <p:spPr>
                <a:xfrm>
                  <a:off x="970975" y="1370788"/>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3" name="Google Shape;2523;p26"/>
                <p:cNvSpPr/>
                <p:nvPr/>
              </p:nvSpPr>
              <p:spPr>
                <a:xfrm>
                  <a:off x="1339099" y="1370788"/>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4" name="Google Shape;2524;p26"/>
                <p:cNvSpPr/>
                <p:nvPr/>
              </p:nvSpPr>
              <p:spPr>
                <a:xfrm>
                  <a:off x="1155035" y="1370788"/>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5" name="Google Shape;2525;p26"/>
                <p:cNvSpPr/>
                <p:nvPr/>
              </p:nvSpPr>
              <p:spPr>
                <a:xfrm>
                  <a:off x="1523159" y="1370788"/>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6" name="Google Shape;2526;p26"/>
                <p:cNvSpPr/>
                <p:nvPr/>
              </p:nvSpPr>
              <p:spPr>
                <a:xfrm>
                  <a:off x="1032328" y="1370788"/>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7" name="Google Shape;2527;p26"/>
                <p:cNvSpPr/>
                <p:nvPr/>
              </p:nvSpPr>
              <p:spPr>
                <a:xfrm>
                  <a:off x="1400452" y="1370788"/>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8" name="Google Shape;2528;p26"/>
                <p:cNvSpPr/>
                <p:nvPr/>
              </p:nvSpPr>
              <p:spPr>
                <a:xfrm>
                  <a:off x="1216388" y="1370788"/>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9" name="Google Shape;2529;p26"/>
                <p:cNvSpPr/>
                <p:nvPr/>
              </p:nvSpPr>
              <p:spPr>
                <a:xfrm>
                  <a:off x="1584513" y="1370788"/>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0" name="Google Shape;2530;p26"/>
                <p:cNvSpPr/>
                <p:nvPr/>
              </p:nvSpPr>
              <p:spPr>
                <a:xfrm>
                  <a:off x="1093681" y="1370788"/>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1" name="Google Shape;2531;p26"/>
                <p:cNvSpPr/>
                <p:nvPr/>
              </p:nvSpPr>
              <p:spPr>
                <a:xfrm>
                  <a:off x="1461806" y="1370788"/>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2" name="Google Shape;2532;p26"/>
                <p:cNvSpPr/>
                <p:nvPr/>
              </p:nvSpPr>
              <p:spPr>
                <a:xfrm>
                  <a:off x="1277746" y="1370788"/>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33" name="Google Shape;2533;p26"/>
              <p:cNvGrpSpPr/>
              <p:nvPr/>
            </p:nvGrpSpPr>
            <p:grpSpPr>
              <a:xfrm>
                <a:off x="970975" y="1194986"/>
                <a:ext cx="619553" cy="6011"/>
                <a:chOff x="970975" y="1194986"/>
                <a:chExt cx="619553" cy="6011"/>
              </a:xfrm>
            </p:grpSpPr>
            <p:sp>
              <p:nvSpPr>
                <p:cNvPr id="2534" name="Google Shape;2534;p26"/>
                <p:cNvSpPr/>
                <p:nvPr/>
              </p:nvSpPr>
              <p:spPr>
                <a:xfrm>
                  <a:off x="970975" y="119498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5" name="Google Shape;2535;p26"/>
                <p:cNvSpPr/>
                <p:nvPr/>
              </p:nvSpPr>
              <p:spPr>
                <a:xfrm>
                  <a:off x="1339099" y="119498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6" name="Google Shape;2536;p26"/>
                <p:cNvSpPr/>
                <p:nvPr/>
              </p:nvSpPr>
              <p:spPr>
                <a:xfrm>
                  <a:off x="1155035" y="1194986"/>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7" name="Google Shape;2537;p26"/>
                <p:cNvSpPr/>
                <p:nvPr/>
              </p:nvSpPr>
              <p:spPr>
                <a:xfrm>
                  <a:off x="1523159" y="119498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8" name="Google Shape;2538;p26"/>
                <p:cNvSpPr/>
                <p:nvPr/>
              </p:nvSpPr>
              <p:spPr>
                <a:xfrm>
                  <a:off x="1032328" y="1194986"/>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7"/>
                        <a:pt x="4667"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9" name="Google Shape;2539;p26"/>
                <p:cNvSpPr/>
                <p:nvPr/>
              </p:nvSpPr>
              <p:spPr>
                <a:xfrm>
                  <a:off x="1400452" y="1194986"/>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7"/>
                        <a:pt x="4668"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0" name="Google Shape;2540;p26"/>
                <p:cNvSpPr/>
                <p:nvPr/>
              </p:nvSpPr>
              <p:spPr>
                <a:xfrm>
                  <a:off x="1216388" y="1194986"/>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1" name="Google Shape;2541;p26"/>
                <p:cNvSpPr/>
                <p:nvPr/>
              </p:nvSpPr>
              <p:spPr>
                <a:xfrm>
                  <a:off x="1584513" y="119498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2" name="Google Shape;2542;p26"/>
                <p:cNvSpPr/>
                <p:nvPr/>
              </p:nvSpPr>
              <p:spPr>
                <a:xfrm>
                  <a:off x="1093681" y="1194986"/>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3" name="Google Shape;2543;p26"/>
                <p:cNvSpPr/>
                <p:nvPr/>
              </p:nvSpPr>
              <p:spPr>
                <a:xfrm>
                  <a:off x="1461806" y="1194986"/>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4" name="Google Shape;2544;p26"/>
                <p:cNvSpPr/>
                <p:nvPr/>
              </p:nvSpPr>
              <p:spPr>
                <a:xfrm>
                  <a:off x="1277746" y="1194986"/>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7"/>
                        <a:pt x="4663"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45" name="Google Shape;2545;p26"/>
              <p:cNvGrpSpPr/>
              <p:nvPr/>
            </p:nvGrpSpPr>
            <p:grpSpPr>
              <a:xfrm>
                <a:off x="970975" y="1546590"/>
                <a:ext cx="619553" cy="6011"/>
                <a:chOff x="970975" y="1546590"/>
                <a:chExt cx="619553" cy="6011"/>
              </a:xfrm>
            </p:grpSpPr>
            <p:sp>
              <p:nvSpPr>
                <p:cNvPr id="2546" name="Google Shape;2546;p26"/>
                <p:cNvSpPr/>
                <p:nvPr/>
              </p:nvSpPr>
              <p:spPr>
                <a:xfrm>
                  <a:off x="970975" y="1546590"/>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7" name="Google Shape;2547;p26"/>
                <p:cNvSpPr/>
                <p:nvPr/>
              </p:nvSpPr>
              <p:spPr>
                <a:xfrm>
                  <a:off x="1339099" y="1546590"/>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8" name="Google Shape;2548;p26"/>
                <p:cNvSpPr/>
                <p:nvPr/>
              </p:nvSpPr>
              <p:spPr>
                <a:xfrm>
                  <a:off x="1155035" y="1546590"/>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9" name="Google Shape;2549;p26"/>
                <p:cNvSpPr/>
                <p:nvPr/>
              </p:nvSpPr>
              <p:spPr>
                <a:xfrm>
                  <a:off x="1523159" y="1546590"/>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0" name="Google Shape;2550;p26"/>
                <p:cNvSpPr/>
                <p:nvPr/>
              </p:nvSpPr>
              <p:spPr>
                <a:xfrm>
                  <a:off x="1032328" y="1546590"/>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8"/>
                        <a:pt x="4667"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1" name="Google Shape;2551;p26"/>
                <p:cNvSpPr/>
                <p:nvPr/>
              </p:nvSpPr>
              <p:spPr>
                <a:xfrm>
                  <a:off x="1400452" y="1546590"/>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8"/>
                        <a:pt x="4668"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2" name="Google Shape;2552;p26"/>
                <p:cNvSpPr/>
                <p:nvPr/>
              </p:nvSpPr>
              <p:spPr>
                <a:xfrm>
                  <a:off x="1216388" y="1546590"/>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3" name="Google Shape;2553;p26"/>
                <p:cNvSpPr/>
                <p:nvPr/>
              </p:nvSpPr>
              <p:spPr>
                <a:xfrm>
                  <a:off x="1584513" y="1546590"/>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4" name="Google Shape;2554;p26"/>
                <p:cNvSpPr/>
                <p:nvPr/>
              </p:nvSpPr>
              <p:spPr>
                <a:xfrm>
                  <a:off x="1093681" y="1546590"/>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5" name="Google Shape;2555;p26"/>
                <p:cNvSpPr/>
                <p:nvPr/>
              </p:nvSpPr>
              <p:spPr>
                <a:xfrm>
                  <a:off x="1461806" y="1546590"/>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6" name="Google Shape;2556;p26"/>
                <p:cNvSpPr/>
                <p:nvPr/>
              </p:nvSpPr>
              <p:spPr>
                <a:xfrm>
                  <a:off x="1277746" y="1546590"/>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8"/>
                        <a:pt x="4663"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57" name="Google Shape;2557;p26"/>
              <p:cNvGrpSpPr/>
              <p:nvPr/>
            </p:nvGrpSpPr>
            <p:grpSpPr>
              <a:xfrm>
                <a:off x="970975" y="1107085"/>
                <a:ext cx="619553" cy="6011"/>
                <a:chOff x="970975" y="1107085"/>
                <a:chExt cx="619553" cy="6011"/>
              </a:xfrm>
            </p:grpSpPr>
            <p:sp>
              <p:nvSpPr>
                <p:cNvPr id="2558" name="Google Shape;2558;p26"/>
                <p:cNvSpPr/>
                <p:nvPr/>
              </p:nvSpPr>
              <p:spPr>
                <a:xfrm>
                  <a:off x="970975" y="110708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9" name="Google Shape;2559;p26"/>
                <p:cNvSpPr/>
                <p:nvPr/>
              </p:nvSpPr>
              <p:spPr>
                <a:xfrm>
                  <a:off x="1339099" y="110708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0" name="Google Shape;2560;p26"/>
                <p:cNvSpPr/>
                <p:nvPr/>
              </p:nvSpPr>
              <p:spPr>
                <a:xfrm>
                  <a:off x="1155035" y="1107085"/>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1" name="Google Shape;2561;p26"/>
                <p:cNvSpPr/>
                <p:nvPr/>
              </p:nvSpPr>
              <p:spPr>
                <a:xfrm>
                  <a:off x="1523159" y="110708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2" name="Google Shape;2562;p26"/>
                <p:cNvSpPr/>
                <p:nvPr/>
              </p:nvSpPr>
              <p:spPr>
                <a:xfrm>
                  <a:off x="1032328" y="1107085"/>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3" name="Google Shape;2563;p26"/>
                <p:cNvSpPr/>
                <p:nvPr/>
              </p:nvSpPr>
              <p:spPr>
                <a:xfrm>
                  <a:off x="1400452" y="1107085"/>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4" name="Google Shape;2564;p26"/>
                <p:cNvSpPr/>
                <p:nvPr/>
              </p:nvSpPr>
              <p:spPr>
                <a:xfrm>
                  <a:off x="1216388" y="1107085"/>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5" name="Google Shape;2565;p26"/>
                <p:cNvSpPr/>
                <p:nvPr/>
              </p:nvSpPr>
              <p:spPr>
                <a:xfrm>
                  <a:off x="1584513" y="110708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6" name="Google Shape;2566;p26"/>
                <p:cNvSpPr/>
                <p:nvPr/>
              </p:nvSpPr>
              <p:spPr>
                <a:xfrm>
                  <a:off x="1093681" y="1107085"/>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7" name="Google Shape;2567;p26"/>
                <p:cNvSpPr/>
                <p:nvPr/>
              </p:nvSpPr>
              <p:spPr>
                <a:xfrm>
                  <a:off x="1461806" y="1107085"/>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8" name="Google Shape;2568;p26"/>
                <p:cNvSpPr/>
                <p:nvPr/>
              </p:nvSpPr>
              <p:spPr>
                <a:xfrm>
                  <a:off x="1277746" y="1107085"/>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69" name="Google Shape;2569;p26"/>
              <p:cNvGrpSpPr/>
              <p:nvPr/>
            </p:nvGrpSpPr>
            <p:grpSpPr>
              <a:xfrm>
                <a:off x="970975" y="1458689"/>
                <a:ext cx="619553" cy="6011"/>
                <a:chOff x="970975" y="1458689"/>
                <a:chExt cx="619553" cy="6011"/>
              </a:xfrm>
            </p:grpSpPr>
            <p:sp>
              <p:nvSpPr>
                <p:cNvPr id="2570" name="Google Shape;2570;p26"/>
                <p:cNvSpPr/>
                <p:nvPr/>
              </p:nvSpPr>
              <p:spPr>
                <a:xfrm>
                  <a:off x="970975" y="145868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1" name="Google Shape;2571;p26"/>
                <p:cNvSpPr/>
                <p:nvPr/>
              </p:nvSpPr>
              <p:spPr>
                <a:xfrm>
                  <a:off x="1339099" y="145868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2" name="Google Shape;2572;p26"/>
                <p:cNvSpPr/>
                <p:nvPr/>
              </p:nvSpPr>
              <p:spPr>
                <a:xfrm>
                  <a:off x="1155035" y="1458689"/>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3" name="Google Shape;2573;p26"/>
                <p:cNvSpPr/>
                <p:nvPr/>
              </p:nvSpPr>
              <p:spPr>
                <a:xfrm>
                  <a:off x="1523159" y="145868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4" name="Google Shape;2574;p26"/>
                <p:cNvSpPr/>
                <p:nvPr/>
              </p:nvSpPr>
              <p:spPr>
                <a:xfrm>
                  <a:off x="1032328" y="1458689"/>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5" name="Google Shape;2575;p26"/>
                <p:cNvSpPr/>
                <p:nvPr/>
              </p:nvSpPr>
              <p:spPr>
                <a:xfrm>
                  <a:off x="1400452" y="1458689"/>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6" name="Google Shape;2576;p26"/>
                <p:cNvSpPr/>
                <p:nvPr/>
              </p:nvSpPr>
              <p:spPr>
                <a:xfrm>
                  <a:off x="1216388" y="1458689"/>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7" name="Google Shape;2577;p26"/>
                <p:cNvSpPr/>
                <p:nvPr/>
              </p:nvSpPr>
              <p:spPr>
                <a:xfrm>
                  <a:off x="1584513" y="145868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8" name="Google Shape;2578;p26"/>
                <p:cNvSpPr/>
                <p:nvPr/>
              </p:nvSpPr>
              <p:spPr>
                <a:xfrm>
                  <a:off x="1093681" y="1458689"/>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9" name="Google Shape;2579;p26"/>
                <p:cNvSpPr/>
                <p:nvPr/>
              </p:nvSpPr>
              <p:spPr>
                <a:xfrm>
                  <a:off x="1461806" y="1458689"/>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0" name="Google Shape;2580;p26"/>
                <p:cNvSpPr/>
                <p:nvPr/>
              </p:nvSpPr>
              <p:spPr>
                <a:xfrm>
                  <a:off x="1277746" y="1458689"/>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81" name="Google Shape;2581;p26"/>
              <p:cNvGrpSpPr/>
              <p:nvPr/>
            </p:nvGrpSpPr>
            <p:grpSpPr>
              <a:xfrm>
                <a:off x="970975" y="1282887"/>
                <a:ext cx="619553" cy="6011"/>
                <a:chOff x="970975" y="1282887"/>
                <a:chExt cx="619553" cy="6011"/>
              </a:xfrm>
            </p:grpSpPr>
            <p:sp>
              <p:nvSpPr>
                <p:cNvPr id="2582" name="Google Shape;2582;p26"/>
                <p:cNvSpPr/>
                <p:nvPr/>
              </p:nvSpPr>
              <p:spPr>
                <a:xfrm>
                  <a:off x="970975" y="128288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3" name="Google Shape;2583;p26"/>
                <p:cNvSpPr/>
                <p:nvPr/>
              </p:nvSpPr>
              <p:spPr>
                <a:xfrm>
                  <a:off x="1339099" y="128288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4" name="Google Shape;2584;p26"/>
                <p:cNvSpPr/>
                <p:nvPr/>
              </p:nvSpPr>
              <p:spPr>
                <a:xfrm>
                  <a:off x="1155035" y="1282887"/>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5" name="Google Shape;2585;p26"/>
                <p:cNvSpPr/>
                <p:nvPr/>
              </p:nvSpPr>
              <p:spPr>
                <a:xfrm>
                  <a:off x="1523159" y="128288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6" name="Google Shape;2586;p26"/>
                <p:cNvSpPr/>
                <p:nvPr/>
              </p:nvSpPr>
              <p:spPr>
                <a:xfrm>
                  <a:off x="1032328" y="1282887"/>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7" name="Google Shape;2587;p26"/>
                <p:cNvSpPr/>
                <p:nvPr/>
              </p:nvSpPr>
              <p:spPr>
                <a:xfrm>
                  <a:off x="1400452" y="1282887"/>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8" name="Google Shape;2588;p26"/>
                <p:cNvSpPr/>
                <p:nvPr/>
              </p:nvSpPr>
              <p:spPr>
                <a:xfrm>
                  <a:off x="1216388" y="1282887"/>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89" name="Google Shape;2589;p26"/>
                <p:cNvSpPr/>
                <p:nvPr/>
              </p:nvSpPr>
              <p:spPr>
                <a:xfrm>
                  <a:off x="1584513" y="128288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0" name="Google Shape;2590;p26"/>
                <p:cNvSpPr/>
                <p:nvPr/>
              </p:nvSpPr>
              <p:spPr>
                <a:xfrm>
                  <a:off x="1093681" y="1282887"/>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1" name="Google Shape;2591;p26"/>
                <p:cNvSpPr/>
                <p:nvPr/>
              </p:nvSpPr>
              <p:spPr>
                <a:xfrm>
                  <a:off x="1461806" y="1282887"/>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2" name="Google Shape;2592;p26"/>
                <p:cNvSpPr/>
                <p:nvPr/>
              </p:nvSpPr>
              <p:spPr>
                <a:xfrm>
                  <a:off x="1277746" y="1282887"/>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2593" name="Google Shape;2593;p26"/>
          <p:cNvGrpSpPr/>
          <p:nvPr/>
        </p:nvGrpSpPr>
        <p:grpSpPr>
          <a:xfrm>
            <a:off x="1552230" y="3924235"/>
            <a:ext cx="267815" cy="267824"/>
            <a:chOff x="2611906" y="2263504"/>
            <a:chExt cx="155788" cy="155784"/>
          </a:xfrm>
        </p:grpSpPr>
        <p:sp>
          <p:nvSpPr>
            <p:cNvPr id="2594" name="Google Shape;2594;p26"/>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lt2"/>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595" name="Google Shape;2595;p26"/>
            <p:cNvGrpSpPr/>
            <p:nvPr/>
          </p:nvGrpSpPr>
          <p:grpSpPr>
            <a:xfrm>
              <a:off x="2611951" y="2265537"/>
              <a:ext cx="155743" cy="153751"/>
              <a:chOff x="2611951" y="2265537"/>
              <a:chExt cx="155743" cy="153751"/>
            </a:xfrm>
          </p:grpSpPr>
          <p:sp>
            <p:nvSpPr>
              <p:cNvPr id="2596" name="Google Shape;2596;p26"/>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7" name="Google Shape;2597;p26"/>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98" name="Google Shape;2598;p26"/>
            <p:cNvGrpSpPr/>
            <p:nvPr/>
          </p:nvGrpSpPr>
          <p:grpSpPr>
            <a:xfrm>
              <a:off x="2613008" y="2263792"/>
              <a:ext cx="133689" cy="128228"/>
              <a:chOff x="2613008" y="2263792"/>
              <a:chExt cx="133689" cy="128228"/>
            </a:xfrm>
          </p:grpSpPr>
          <p:sp>
            <p:nvSpPr>
              <p:cNvPr id="2599" name="Google Shape;2599;p26"/>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0" name="Google Shape;2600;p26"/>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601" name="Google Shape;2601;p26"/>
          <p:cNvSpPr txBox="1"/>
          <p:nvPr>
            <p:ph idx="1" type="subTitle"/>
          </p:nvPr>
        </p:nvSpPr>
        <p:spPr>
          <a:xfrm>
            <a:off x="890950" y="4545600"/>
            <a:ext cx="1688100" cy="7317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SzPts val="605"/>
              <a:buNone/>
            </a:pPr>
            <a:r>
              <a:rPr lang="en"/>
              <a:t>― Irene M. Pepperberg</a:t>
            </a:r>
            <a:endParaRPr/>
          </a:p>
        </p:txBody>
      </p:sp>
      <p:grpSp>
        <p:nvGrpSpPr>
          <p:cNvPr id="2602" name="Google Shape;2602;p26"/>
          <p:cNvGrpSpPr/>
          <p:nvPr/>
        </p:nvGrpSpPr>
        <p:grpSpPr>
          <a:xfrm rot="10584129">
            <a:off x="-158061" y="-363164"/>
            <a:ext cx="2155208" cy="3278586"/>
            <a:chOff x="9736753" y="2581561"/>
            <a:chExt cx="2883711" cy="4386813"/>
          </a:xfrm>
        </p:grpSpPr>
        <p:grpSp>
          <p:nvGrpSpPr>
            <p:cNvPr id="2603" name="Google Shape;2603;p26"/>
            <p:cNvGrpSpPr/>
            <p:nvPr/>
          </p:nvGrpSpPr>
          <p:grpSpPr>
            <a:xfrm>
              <a:off x="9736753" y="2581561"/>
              <a:ext cx="2883711" cy="4386813"/>
              <a:chOff x="9417088" y="2725186"/>
              <a:chExt cx="2883711" cy="4386813"/>
            </a:xfrm>
          </p:grpSpPr>
          <p:pic>
            <p:nvPicPr>
              <p:cNvPr id="2604" name="Google Shape;2604;p26"/>
              <p:cNvPicPr preferRelativeResize="0"/>
              <p:nvPr/>
            </p:nvPicPr>
            <p:blipFill rotWithShape="1">
              <a:blip r:embed="rId3">
                <a:alphaModFix/>
              </a:blip>
              <a:srcRect b="0" l="62409" r="10394" t="0"/>
              <a:stretch/>
            </p:blipFill>
            <p:spPr>
              <a:xfrm>
                <a:off x="10592021" y="3079196"/>
                <a:ext cx="1646789" cy="4032803"/>
              </a:xfrm>
              <a:custGeom>
                <a:rect b="b" l="l" r="r" t="t"/>
                <a:pathLst>
                  <a:path extrusionOk="0" h="2927625" w="4391438">
                    <a:moveTo>
                      <a:pt x="-129" y="208"/>
                    </a:moveTo>
                    <a:lnTo>
                      <a:pt x="4391310" y="208"/>
                    </a:lnTo>
                    <a:lnTo>
                      <a:pt x="4391310" y="2927834"/>
                    </a:lnTo>
                    <a:lnTo>
                      <a:pt x="-129" y="2927834"/>
                    </a:lnTo>
                    <a:close/>
                  </a:path>
                </a:pathLst>
              </a:custGeom>
              <a:noFill/>
              <a:ln>
                <a:noFill/>
              </a:ln>
              <a:effectLst>
                <a:outerShdw blurRad="50800" rotWithShape="0" algn="bl" dir="18900000" dist="19050">
                  <a:srgbClr val="000000">
                    <a:alpha val="40000"/>
                  </a:srgbClr>
                </a:outerShdw>
              </a:effectLst>
            </p:spPr>
          </p:pic>
          <p:pic>
            <p:nvPicPr>
              <p:cNvPr id="2605" name="Google Shape;2605;p26"/>
              <p:cNvPicPr preferRelativeResize="0"/>
              <p:nvPr/>
            </p:nvPicPr>
            <p:blipFill rotWithShape="1">
              <a:blip r:embed="rId3">
                <a:alphaModFix/>
              </a:blip>
              <a:srcRect b="0" l="17977" r="39692" t="0"/>
              <a:stretch/>
            </p:blipFill>
            <p:spPr>
              <a:xfrm rot="280913">
                <a:off x="9581162" y="2822443"/>
                <a:ext cx="2555561" cy="4032246"/>
              </a:xfrm>
              <a:custGeom>
                <a:rect b="b" l="l" r="r" t="t"/>
                <a:pathLst>
                  <a:path extrusionOk="0" h="2927625" w="4391438">
                    <a:moveTo>
                      <a:pt x="-129" y="208"/>
                    </a:moveTo>
                    <a:lnTo>
                      <a:pt x="4391310" y="208"/>
                    </a:lnTo>
                    <a:lnTo>
                      <a:pt x="4391310" y="2927834"/>
                    </a:lnTo>
                    <a:lnTo>
                      <a:pt x="-129" y="2927834"/>
                    </a:lnTo>
                    <a:close/>
                  </a:path>
                </a:pathLst>
              </a:custGeom>
              <a:noFill/>
              <a:ln>
                <a:noFill/>
              </a:ln>
              <a:effectLst>
                <a:outerShdw blurRad="50800" rotWithShape="0" algn="bl" dir="18900000" dist="19050">
                  <a:srgbClr val="000000">
                    <a:alpha val="40000"/>
                  </a:srgbClr>
                </a:outerShdw>
              </a:effectLst>
            </p:spPr>
          </p:pic>
        </p:grpSp>
        <p:sp>
          <p:nvSpPr>
            <p:cNvPr id="2606" name="Google Shape;2606;p26"/>
            <p:cNvSpPr/>
            <p:nvPr/>
          </p:nvSpPr>
          <p:spPr>
            <a:xfrm flipH="1" rot="-2431431">
              <a:off x="11331559" y="5632969"/>
              <a:ext cx="882938" cy="884254"/>
            </a:xfrm>
            <a:custGeom>
              <a:rect b="b" l="l" r="r" t="t"/>
              <a:pathLst>
                <a:path extrusionOk="0" h="611125" w="628714">
                  <a:moveTo>
                    <a:pt x="0" y="455305"/>
                  </a:moveTo>
                  <a:cubicBezTo>
                    <a:pt x="1012" y="456414"/>
                    <a:pt x="2389" y="458353"/>
                    <a:pt x="3198" y="459061"/>
                  </a:cubicBezTo>
                  <a:cubicBezTo>
                    <a:pt x="6842" y="462259"/>
                    <a:pt x="13926" y="457398"/>
                    <a:pt x="16962" y="461656"/>
                  </a:cubicBezTo>
                  <a:cubicBezTo>
                    <a:pt x="19836" y="465733"/>
                    <a:pt x="16193" y="468627"/>
                    <a:pt x="17812" y="471752"/>
                  </a:cubicBezTo>
                  <a:cubicBezTo>
                    <a:pt x="21536" y="478820"/>
                    <a:pt x="26313" y="472554"/>
                    <a:pt x="29228" y="476606"/>
                  </a:cubicBezTo>
                  <a:cubicBezTo>
                    <a:pt x="32223" y="480824"/>
                    <a:pt x="28985" y="486580"/>
                    <a:pt x="31819" y="491317"/>
                  </a:cubicBezTo>
                  <a:cubicBezTo>
                    <a:pt x="35745" y="497915"/>
                    <a:pt x="38862" y="489289"/>
                    <a:pt x="42991" y="494778"/>
                  </a:cubicBezTo>
                  <a:cubicBezTo>
                    <a:pt x="46513" y="499437"/>
                    <a:pt x="39024" y="502567"/>
                    <a:pt x="43032" y="508784"/>
                  </a:cubicBezTo>
                  <a:cubicBezTo>
                    <a:pt x="48051" y="516520"/>
                    <a:pt x="54610" y="509865"/>
                    <a:pt x="60317" y="515873"/>
                  </a:cubicBezTo>
                  <a:cubicBezTo>
                    <a:pt x="65377" y="521216"/>
                    <a:pt x="63677" y="528341"/>
                    <a:pt x="68575" y="534587"/>
                  </a:cubicBezTo>
                  <a:cubicBezTo>
                    <a:pt x="72786" y="539975"/>
                    <a:pt x="80194" y="543607"/>
                    <a:pt x="83149" y="549970"/>
                  </a:cubicBezTo>
                  <a:cubicBezTo>
                    <a:pt x="85335" y="554711"/>
                    <a:pt x="80598" y="558010"/>
                    <a:pt x="83189" y="562394"/>
                  </a:cubicBezTo>
                  <a:cubicBezTo>
                    <a:pt x="90962" y="575477"/>
                    <a:pt x="91407" y="564264"/>
                    <a:pt x="96183" y="565742"/>
                  </a:cubicBezTo>
                  <a:cubicBezTo>
                    <a:pt x="106344" y="568907"/>
                    <a:pt x="101123" y="580193"/>
                    <a:pt x="104563" y="585383"/>
                  </a:cubicBezTo>
                  <a:lnTo>
                    <a:pt x="105332" y="586205"/>
                  </a:lnTo>
                  <a:cubicBezTo>
                    <a:pt x="110676" y="592063"/>
                    <a:pt x="113388" y="586423"/>
                    <a:pt x="118772" y="589638"/>
                  </a:cubicBezTo>
                  <a:cubicBezTo>
                    <a:pt x="119744" y="590217"/>
                    <a:pt x="122132" y="592994"/>
                    <a:pt x="122254" y="594135"/>
                  </a:cubicBezTo>
                  <a:cubicBezTo>
                    <a:pt x="122577" y="596758"/>
                    <a:pt x="119177" y="599341"/>
                    <a:pt x="121363" y="602774"/>
                  </a:cubicBezTo>
                  <a:cubicBezTo>
                    <a:pt x="122294" y="604215"/>
                    <a:pt x="128650" y="607332"/>
                    <a:pt x="134560" y="611125"/>
                  </a:cubicBezTo>
                  <a:lnTo>
                    <a:pt x="628715" y="143773"/>
                  </a:lnTo>
                  <a:cubicBezTo>
                    <a:pt x="620537" y="134843"/>
                    <a:pt x="611672" y="126152"/>
                    <a:pt x="605802" y="124334"/>
                  </a:cubicBezTo>
                  <a:cubicBezTo>
                    <a:pt x="601592" y="123023"/>
                    <a:pt x="582687" y="123334"/>
                    <a:pt x="579530" y="114861"/>
                  </a:cubicBezTo>
                  <a:cubicBezTo>
                    <a:pt x="578235" y="111485"/>
                    <a:pt x="584833" y="109453"/>
                    <a:pt x="582971" y="105357"/>
                  </a:cubicBezTo>
                  <a:cubicBezTo>
                    <a:pt x="579166" y="97159"/>
                    <a:pt x="563297" y="103304"/>
                    <a:pt x="557832" y="96333"/>
                  </a:cubicBezTo>
                  <a:cubicBezTo>
                    <a:pt x="549493" y="85683"/>
                    <a:pt x="555079" y="83412"/>
                    <a:pt x="551436" y="74809"/>
                  </a:cubicBezTo>
                  <a:cubicBezTo>
                    <a:pt x="547955" y="66563"/>
                    <a:pt x="537389" y="67527"/>
                    <a:pt x="533624" y="63556"/>
                  </a:cubicBezTo>
                  <a:cubicBezTo>
                    <a:pt x="533462" y="63381"/>
                    <a:pt x="534555" y="59463"/>
                    <a:pt x="534069" y="58447"/>
                  </a:cubicBezTo>
                  <a:cubicBezTo>
                    <a:pt x="532814" y="55747"/>
                    <a:pt x="515610" y="35215"/>
                    <a:pt x="513667" y="34057"/>
                  </a:cubicBezTo>
                  <a:cubicBezTo>
                    <a:pt x="510185" y="31976"/>
                    <a:pt x="506907" y="38915"/>
                    <a:pt x="499903" y="31466"/>
                  </a:cubicBezTo>
                  <a:cubicBezTo>
                    <a:pt x="496260" y="27629"/>
                    <a:pt x="498567" y="25050"/>
                    <a:pt x="497232" y="21483"/>
                  </a:cubicBezTo>
                  <a:cubicBezTo>
                    <a:pt x="496867" y="20455"/>
                    <a:pt x="488731" y="9975"/>
                    <a:pt x="481444" y="0"/>
                  </a:cubicBezTo>
                  <a:lnTo>
                    <a:pt x="0" y="455305"/>
                  </a:lnTo>
                  <a:close/>
                </a:path>
              </a:pathLst>
            </a:custGeom>
            <a:solidFill>
              <a:srgbClr val="BBA28E">
                <a:alpha val="23920"/>
              </a:srgbClr>
            </a:solidFill>
            <a:ln>
              <a:noFill/>
            </a:ln>
            <a:effectLst>
              <a:outerShdw blurRad="38100" rotWithShape="0" algn="tl" dir="27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610" name="Shape 2610"/>
        <p:cNvGrpSpPr/>
        <p:nvPr/>
      </p:nvGrpSpPr>
      <p:grpSpPr>
        <a:xfrm>
          <a:off x="0" y="0"/>
          <a:ext cx="0" cy="0"/>
          <a:chOff x="0" y="0"/>
          <a:chExt cx="0" cy="0"/>
        </a:xfrm>
      </p:grpSpPr>
      <p:pic>
        <p:nvPicPr>
          <p:cNvPr id="2611" name="Google Shape;2611;p27"/>
          <p:cNvPicPr preferRelativeResize="0"/>
          <p:nvPr>
            <p:ph idx="3" type="pic"/>
          </p:nvPr>
        </p:nvPicPr>
        <p:blipFill rotWithShape="1">
          <a:blip r:embed="rId3">
            <a:alphaModFix/>
          </a:blip>
          <a:srcRect b="5412" l="0" r="0" t="5412"/>
          <a:stretch/>
        </p:blipFill>
        <p:spPr>
          <a:xfrm>
            <a:off x="9280813" y="3281325"/>
            <a:ext cx="1781098" cy="2377800"/>
          </a:xfrm>
          <a:prstGeom prst="rect">
            <a:avLst/>
          </a:prstGeom>
        </p:spPr>
      </p:pic>
      <p:grpSp>
        <p:nvGrpSpPr>
          <p:cNvPr id="2612" name="Google Shape;2612;p27"/>
          <p:cNvGrpSpPr/>
          <p:nvPr/>
        </p:nvGrpSpPr>
        <p:grpSpPr>
          <a:xfrm>
            <a:off x="8326530" y="4751395"/>
            <a:ext cx="1708538" cy="1851705"/>
            <a:chOff x="4051245" y="1719784"/>
            <a:chExt cx="1010312" cy="1094906"/>
          </a:xfrm>
        </p:grpSpPr>
        <p:sp>
          <p:nvSpPr>
            <p:cNvPr id="2613" name="Google Shape;2613;p27"/>
            <p:cNvSpPr/>
            <p:nvPr/>
          </p:nvSpPr>
          <p:spPr>
            <a:xfrm>
              <a:off x="4051245" y="1719784"/>
              <a:ext cx="1010208" cy="1094906"/>
            </a:xfrm>
            <a:custGeom>
              <a:rect b="b" l="l" r="r" t="t"/>
              <a:pathLst>
                <a:path extrusionOk="0" h="707532" w="652800">
                  <a:moveTo>
                    <a:pt x="321441" y="1"/>
                  </a:moveTo>
                  <a:cubicBezTo>
                    <a:pt x="314001" y="58"/>
                    <a:pt x="306625" y="2219"/>
                    <a:pt x="300440" y="6911"/>
                  </a:cubicBezTo>
                  <a:lnTo>
                    <a:pt x="82416" y="172439"/>
                  </a:lnTo>
                  <a:lnTo>
                    <a:pt x="0" y="235537"/>
                  </a:lnTo>
                  <a:lnTo>
                    <a:pt x="1890" y="707532"/>
                  </a:lnTo>
                  <a:lnTo>
                    <a:pt x="650210" y="707524"/>
                  </a:lnTo>
                  <a:cubicBezTo>
                    <a:pt x="650319" y="707528"/>
                    <a:pt x="652801" y="234622"/>
                    <a:pt x="652801" y="234622"/>
                  </a:cubicBezTo>
                  <a:lnTo>
                    <a:pt x="569729" y="173641"/>
                  </a:lnTo>
                  <a:lnTo>
                    <a:pt x="342751" y="6612"/>
                  </a:lnTo>
                  <a:cubicBezTo>
                    <a:pt x="336492" y="2013"/>
                    <a:pt x="328886" y="-52"/>
                    <a:pt x="321441" y="1"/>
                  </a:cubicBezTo>
                  <a:close/>
                </a:path>
              </a:pathLst>
            </a:custGeom>
            <a:solidFill>
              <a:schemeClr val="accent4"/>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4" name="Google Shape;2614;p27"/>
            <p:cNvSpPr/>
            <p:nvPr/>
          </p:nvSpPr>
          <p:spPr>
            <a:xfrm>
              <a:off x="4053441" y="2085240"/>
              <a:ext cx="1008116" cy="4980"/>
            </a:xfrm>
            <a:custGeom>
              <a:rect b="b" l="l" r="r" t="t"/>
              <a:pathLst>
                <a:path extrusionOk="0" h="3218" w="651448">
                  <a:moveTo>
                    <a:pt x="651449" y="3218"/>
                  </a:moveTo>
                  <a:lnTo>
                    <a:pt x="0" y="2959"/>
                  </a:lnTo>
                  <a:lnTo>
                    <a:pt x="0" y="0"/>
                  </a:lnTo>
                  <a:lnTo>
                    <a:pt x="651449" y="259"/>
                  </a:lnTo>
                  <a:lnTo>
                    <a:pt x="651449" y="3218"/>
                  </a:lnTo>
                  <a:close/>
                </a:path>
              </a:pathLst>
            </a:custGeom>
            <a:solidFill>
              <a:srgbClr val="000000">
                <a:alpha val="86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615" name="Google Shape;2615;p27"/>
          <p:cNvSpPr/>
          <p:nvPr/>
        </p:nvSpPr>
        <p:spPr>
          <a:xfrm>
            <a:off x="8454838" y="5271275"/>
            <a:ext cx="1451927" cy="1237279"/>
          </a:xfrm>
          <a:custGeom>
            <a:rect b="b" l="l" r="r" t="t"/>
            <a:pathLst>
              <a:path extrusionOk="0" h="698042" w="698042">
                <a:moveTo>
                  <a:pt x="0" y="0"/>
                </a:moveTo>
                <a:lnTo>
                  <a:pt x="698043" y="0"/>
                </a:lnTo>
                <a:lnTo>
                  <a:pt x="698043" y="698042"/>
                </a:lnTo>
                <a:lnTo>
                  <a:pt x="0" y="698042"/>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616" name="Google Shape;2616;p27"/>
          <p:cNvGrpSpPr/>
          <p:nvPr/>
        </p:nvGrpSpPr>
        <p:grpSpPr>
          <a:xfrm>
            <a:off x="8326727" y="5365610"/>
            <a:ext cx="1708342" cy="1237223"/>
            <a:chOff x="4051361" y="2082967"/>
            <a:chExt cx="1010196" cy="731565"/>
          </a:xfrm>
        </p:grpSpPr>
        <p:sp>
          <p:nvSpPr>
            <p:cNvPr id="2617" name="Google Shape;2617;p27"/>
            <p:cNvSpPr/>
            <p:nvPr/>
          </p:nvSpPr>
          <p:spPr>
            <a:xfrm>
              <a:off x="4051361" y="2082967"/>
              <a:ext cx="1010196" cy="731565"/>
            </a:xfrm>
            <a:custGeom>
              <a:rect b="b" l="l" r="r" t="t"/>
              <a:pathLst>
                <a:path extrusionOk="0" h="472740" w="652792">
                  <a:moveTo>
                    <a:pt x="0" y="1065"/>
                  </a:moveTo>
                  <a:lnTo>
                    <a:pt x="0" y="472740"/>
                  </a:lnTo>
                  <a:lnTo>
                    <a:pt x="652793" y="472740"/>
                  </a:lnTo>
                  <a:lnTo>
                    <a:pt x="652793" y="0"/>
                  </a:lnTo>
                  <a:lnTo>
                    <a:pt x="321247" y="260833"/>
                  </a:lnTo>
                  <a:lnTo>
                    <a:pt x="0" y="1065"/>
                  </a:lnTo>
                  <a:close/>
                </a:path>
              </a:pathLst>
            </a:custGeom>
            <a:solidFill>
              <a:schemeClr val="accent5"/>
            </a:solidFill>
            <a:ln>
              <a:noFill/>
            </a:ln>
            <a:effectLst>
              <a:outerShdw blurRad="38100" rotWithShape="0" dir="162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8" name="Google Shape;2618;p27"/>
            <p:cNvSpPr/>
            <p:nvPr/>
          </p:nvSpPr>
          <p:spPr>
            <a:xfrm>
              <a:off x="4064153" y="2451257"/>
              <a:ext cx="997398" cy="363071"/>
            </a:xfrm>
            <a:custGeom>
              <a:rect b="b" l="l" r="r" t="t"/>
              <a:pathLst>
                <a:path extrusionOk="0" h="234618" w="644522">
                  <a:moveTo>
                    <a:pt x="315673" y="1"/>
                  </a:moveTo>
                  <a:cubicBezTo>
                    <a:pt x="308289" y="54"/>
                    <a:pt x="300970" y="2215"/>
                    <a:pt x="294833" y="6907"/>
                  </a:cubicBezTo>
                  <a:lnTo>
                    <a:pt x="78457" y="172435"/>
                  </a:lnTo>
                  <a:lnTo>
                    <a:pt x="0" y="232218"/>
                  </a:lnTo>
                  <a:lnTo>
                    <a:pt x="541238" y="234319"/>
                  </a:lnTo>
                  <a:cubicBezTo>
                    <a:pt x="541348" y="234319"/>
                    <a:pt x="644522" y="234618"/>
                    <a:pt x="644522" y="234618"/>
                  </a:cubicBezTo>
                  <a:lnTo>
                    <a:pt x="562078" y="173637"/>
                  </a:lnTo>
                  <a:lnTo>
                    <a:pt x="336820" y="6608"/>
                  </a:lnTo>
                  <a:cubicBezTo>
                    <a:pt x="330606" y="2009"/>
                    <a:pt x="323061" y="-56"/>
                    <a:pt x="315673" y="1"/>
                  </a:cubicBezTo>
                  <a:close/>
                </a:path>
              </a:pathLst>
            </a:custGeom>
            <a:solidFill>
              <a:schemeClr val="accent5"/>
            </a:solidFill>
            <a:ln>
              <a:noFill/>
            </a:ln>
            <a:effectLst>
              <a:outerShdw blurRad="38100" rotWithShape="0" dir="162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619" name="Google Shape;2619;p27"/>
          <p:cNvSpPr txBox="1"/>
          <p:nvPr>
            <p:ph type="title"/>
          </p:nvPr>
        </p:nvSpPr>
        <p:spPr>
          <a:xfrm>
            <a:off x="882450" y="907150"/>
            <a:ext cx="46566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2620" name="Google Shape;2620;p27"/>
          <p:cNvSpPr txBox="1"/>
          <p:nvPr>
            <p:ph idx="1" type="body"/>
          </p:nvPr>
        </p:nvSpPr>
        <p:spPr>
          <a:xfrm>
            <a:off x="1014325" y="2538000"/>
            <a:ext cx="3217800" cy="2763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1600"/>
              </a:spcBef>
              <a:spcAft>
                <a:spcPts val="1600"/>
              </a:spcAft>
              <a:buNone/>
            </a:pPr>
            <a:r>
              <a:rPr lang="en"/>
              <a:t>Dogs can pick up on subtle changes in your scent, which can help him figure out how you are feeling, such as by smelling your perspiration when you become nervous or fearful.</a:t>
            </a:r>
            <a:endParaRPr/>
          </a:p>
        </p:txBody>
      </p:sp>
      <p:sp>
        <p:nvSpPr>
          <p:cNvPr id="2621" name="Google Shape;2621;p27"/>
          <p:cNvSpPr txBox="1"/>
          <p:nvPr>
            <p:ph idx="4" type="body"/>
          </p:nvPr>
        </p:nvSpPr>
        <p:spPr>
          <a:xfrm>
            <a:off x="4747903" y="2538000"/>
            <a:ext cx="3217800" cy="2763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1600"/>
              </a:spcBef>
              <a:spcAft>
                <a:spcPts val="1600"/>
              </a:spcAft>
              <a:buNone/>
            </a:pPr>
            <a:r>
              <a:rPr lang="en"/>
              <a:t>Also, cats love to sleep. A fifteen-year-old cat has probably spent ten years of its life sleeping.</a:t>
            </a:r>
            <a:endParaRPr/>
          </a:p>
        </p:txBody>
      </p:sp>
      <p:grpSp>
        <p:nvGrpSpPr>
          <p:cNvPr id="2622" name="Google Shape;2622;p27"/>
          <p:cNvGrpSpPr/>
          <p:nvPr/>
        </p:nvGrpSpPr>
        <p:grpSpPr>
          <a:xfrm>
            <a:off x="9073817" y="4930203"/>
            <a:ext cx="213959" cy="213954"/>
            <a:chOff x="2611906" y="2263504"/>
            <a:chExt cx="155788" cy="155784"/>
          </a:xfrm>
        </p:grpSpPr>
        <p:sp>
          <p:nvSpPr>
            <p:cNvPr id="2623" name="Google Shape;2623;p27"/>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accent1"/>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624" name="Google Shape;2624;p27"/>
            <p:cNvGrpSpPr/>
            <p:nvPr/>
          </p:nvGrpSpPr>
          <p:grpSpPr>
            <a:xfrm>
              <a:off x="2611951" y="2265537"/>
              <a:ext cx="155743" cy="153751"/>
              <a:chOff x="2611951" y="2265537"/>
              <a:chExt cx="155743" cy="153751"/>
            </a:xfrm>
          </p:grpSpPr>
          <p:sp>
            <p:nvSpPr>
              <p:cNvPr id="2625" name="Google Shape;2625;p27"/>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6" name="Google Shape;2626;p27"/>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27" name="Google Shape;2627;p27"/>
            <p:cNvGrpSpPr/>
            <p:nvPr/>
          </p:nvGrpSpPr>
          <p:grpSpPr>
            <a:xfrm>
              <a:off x="2613008" y="2263792"/>
              <a:ext cx="133689" cy="128228"/>
              <a:chOff x="2613008" y="2263792"/>
              <a:chExt cx="133689" cy="128228"/>
            </a:xfrm>
          </p:grpSpPr>
          <p:sp>
            <p:nvSpPr>
              <p:cNvPr id="2628" name="Google Shape;2628;p27"/>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9" name="Google Shape;2629;p27"/>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pic>
        <p:nvPicPr>
          <p:cNvPr id="2630" name="Google Shape;2630;p27"/>
          <p:cNvPicPr preferRelativeResize="0"/>
          <p:nvPr>
            <p:ph idx="2" type="pic"/>
          </p:nvPr>
        </p:nvPicPr>
        <p:blipFill rotWithShape="1">
          <a:blip r:embed="rId4">
            <a:alphaModFix/>
          </a:blip>
          <a:srcRect b="6649" l="0" r="0" t="6657"/>
          <a:stretch/>
        </p:blipFill>
        <p:spPr>
          <a:xfrm>
            <a:off x="9272525" y="651825"/>
            <a:ext cx="1781100" cy="2377800"/>
          </a:xfrm>
          <a:prstGeom prst="rect">
            <a:avLst/>
          </a:prstGeom>
        </p:spPr>
      </p:pic>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634" name="Shape 2634"/>
        <p:cNvGrpSpPr/>
        <p:nvPr/>
      </p:nvGrpSpPr>
      <p:grpSpPr>
        <a:xfrm>
          <a:off x="0" y="0"/>
          <a:ext cx="0" cy="0"/>
          <a:chOff x="0" y="0"/>
          <a:chExt cx="0" cy="0"/>
        </a:xfrm>
      </p:grpSpPr>
      <p:sp>
        <p:nvSpPr>
          <p:cNvPr id="2635" name="Google Shape;2635;p28"/>
          <p:cNvSpPr/>
          <p:nvPr/>
        </p:nvSpPr>
        <p:spPr>
          <a:xfrm>
            <a:off x="756941" y="2057400"/>
            <a:ext cx="131075" cy="527550"/>
          </a:xfrm>
          <a:custGeom>
            <a:rect b="b" l="l" r="r" t="t"/>
            <a:pathLst>
              <a:path extrusionOk="0" h="21102" w="5243">
                <a:moveTo>
                  <a:pt x="5243" y="0"/>
                </a:moveTo>
                <a:cubicBezTo>
                  <a:pt x="-1826" y="0"/>
                  <a:pt x="-788" y="15220"/>
                  <a:pt x="3133" y="21102"/>
                </a:cubicBezTo>
              </a:path>
            </a:pathLst>
          </a:custGeom>
          <a:noFill/>
          <a:ln cap="flat" cmpd="sng" w="19050">
            <a:solidFill>
              <a:schemeClr val="dk1"/>
            </a:solidFill>
            <a:prstDash val="solid"/>
            <a:round/>
            <a:headEnd len="med" w="med" type="none"/>
            <a:tailEnd len="med" w="med" type="none"/>
          </a:ln>
          <a:effectLst>
            <a:outerShdw blurRad="57150" rotWithShape="0" algn="bl" dir="5400000" dist="19050">
              <a:srgbClr val="000000">
                <a:alpha val="21000"/>
              </a:srgbClr>
            </a:outerShdw>
          </a:effectLst>
        </p:spPr>
      </p:sp>
      <p:sp>
        <p:nvSpPr>
          <p:cNvPr id="2636" name="Google Shape;2636;p28"/>
          <p:cNvSpPr/>
          <p:nvPr/>
        </p:nvSpPr>
        <p:spPr>
          <a:xfrm>
            <a:off x="11350875" y="2066200"/>
            <a:ext cx="26375" cy="342900"/>
          </a:xfrm>
          <a:custGeom>
            <a:rect b="b" l="l" r="r" t="t"/>
            <a:pathLst>
              <a:path extrusionOk="0" h="13716" w="1055">
                <a:moveTo>
                  <a:pt x="0" y="0"/>
                </a:moveTo>
                <a:cubicBezTo>
                  <a:pt x="1207" y="4424"/>
                  <a:pt x="-58" y="9268"/>
                  <a:pt x="1055" y="13716"/>
                </a:cubicBezTo>
              </a:path>
            </a:pathLst>
          </a:custGeom>
          <a:noFill/>
          <a:ln cap="flat" cmpd="sng" w="19050">
            <a:solidFill>
              <a:schemeClr val="dk1"/>
            </a:solidFill>
            <a:prstDash val="solid"/>
            <a:round/>
            <a:headEnd len="med" w="med" type="none"/>
            <a:tailEnd len="med" w="med" type="none"/>
          </a:ln>
          <a:effectLst>
            <a:outerShdw blurRad="57150" rotWithShape="0" algn="bl" dir="5400000" dist="19050">
              <a:srgbClr val="000000">
                <a:alpha val="21000"/>
              </a:srgbClr>
            </a:outerShdw>
          </a:effectLst>
        </p:spPr>
      </p:sp>
      <p:sp>
        <p:nvSpPr>
          <p:cNvPr id="2637" name="Google Shape;2637;p28"/>
          <p:cNvSpPr/>
          <p:nvPr/>
        </p:nvSpPr>
        <p:spPr>
          <a:xfrm>
            <a:off x="886213" y="2043551"/>
            <a:ext cx="10432871" cy="29525"/>
          </a:xfrm>
          <a:custGeom>
            <a:rect b="b" l="l" r="r" t="t"/>
            <a:pathLst>
              <a:path extrusionOk="0" h="2185" w="69607">
                <a:moveTo>
                  <a:pt x="0" y="0"/>
                </a:moveTo>
                <a:cubicBezTo>
                  <a:pt x="5299" y="358"/>
                  <a:pt x="20195" y="2077"/>
                  <a:pt x="31796" y="2149"/>
                </a:cubicBezTo>
                <a:cubicBezTo>
                  <a:pt x="43397" y="2221"/>
                  <a:pt x="63305" y="717"/>
                  <a:pt x="69607" y="430"/>
                </a:cubicBezTo>
              </a:path>
            </a:pathLst>
          </a:custGeom>
          <a:noFill/>
          <a:ln cap="flat" cmpd="sng" w="19050">
            <a:solidFill>
              <a:schemeClr val="dk1"/>
            </a:solidFill>
            <a:prstDash val="solid"/>
            <a:round/>
            <a:headEnd len="med" w="med" type="none"/>
            <a:tailEnd len="med" w="med" type="none"/>
          </a:ln>
          <a:effectLst>
            <a:outerShdw blurRad="57150" rotWithShape="0" algn="bl" dir="5400000" dist="19050">
              <a:srgbClr val="000000">
                <a:alpha val="21000"/>
              </a:srgbClr>
            </a:outerShdw>
          </a:effectLst>
        </p:spPr>
      </p:sp>
      <p:sp>
        <p:nvSpPr>
          <p:cNvPr id="2638" name="Google Shape;2638;p28"/>
          <p:cNvSpPr/>
          <p:nvPr/>
        </p:nvSpPr>
        <p:spPr>
          <a:xfrm>
            <a:off x="9351821" y="1999150"/>
            <a:ext cx="1549182" cy="1875019"/>
          </a:xfrm>
          <a:custGeom>
            <a:rect b="b" l="l" r="r" t="t"/>
            <a:pathLst>
              <a:path extrusionOk="0" h="695095" w="574303">
                <a:moveTo>
                  <a:pt x="0" y="0"/>
                </a:moveTo>
                <a:lnTo>
                  <a:pt x="574303" y="0"/>
                </a:lnTo>
                <a:lnTo>
                  <a:pt x="574303" y="695095"/>
                </a:lnTo>
                <a:lnTo>
                  <a:pt x="0" y="695095"/>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639" name="Google Shape;2639;p28"/>
          <p:cNvGrpSpPr/>
          <p:nvPr/>
        </p:nvGrpSpPr>
        <p:grpSpPr>
          <a:xfrm>
            <a:off x="3145883" y="1975362"/>
            <a:ext cx="1673477" cy="1673477"/>
            <a:chOff x="1315658" y="1560986"/>
            <a:chExt cx="1080220" cy="1080220"/>
          </a:xfrm>
        </p:grpSpPr>
        <p:sp>
          <p:nvSpPr>
            <p:cNvPr id="2640" name="Google Shape;2640;p28"/>
            <p:cNvSpPr/>
            <p:nvPr/>
          </p:nvSpPr>
          <p:spPr>
            <a:xfrm>
              <a:off x="1315658" y="1560986"/>
              <a:ext cx="1080220" cy="1080220"/>
            </a:xfrm>
            <a:custGeom>
              <a:rect b="b" l="l" r="r" t="t"/>
              <a:pathLst>
                <a:path extrusionOk="0" h="698042" w="698042">
                  <a:moveTo>
                    <a:pt x="0" y="0"/>
                  </a:moveTo>
                  <a:lnTo>
                    <a:pt x="698043" y="0"/>
                  </a:lnTo>
                  <a:lnTo>
                    <a:pt x="698043" y="698042"/>
                  </a:lnTo>
                  <a:lnTo>
                    <a:pt x="0" y="698042"/>
                  </a:lnTo>
                  <a:lnTo>
                    <a:pt x="0" y="0"/>
                  </a:lnTo>
                  <a:close/>
                </a:path>
              </a:pathLst>
            </a:custGeom>
            <a:solidFill>
              <a:schemeClr val="accent2"/>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641" name="Google Shape;2641;p28"/>
            <p:cNvGrpSpPr/>
            <p:nvPr/>
          </p:nvGrpSpPr>
          <p:grpSpPr>
            <a:xfrm>
              <a:off x="1376316" y="1620272"/>
              <a:ext cx="958201" cy="960937"/>
              <a:chOff x="970975" y="975229"/>
              <a:chExt cx="619553" cy="621322"/>
            </a:xfrm>
          </p:grpSpPr>
          <p:grpSp>
            <p:nvGrpSpPr>
              <p:cNvPr id="2642" name="Google Shape;2642;p28"/>
              <p:cNvGrpSpPr/>
              <p:nvPr/>
            </p:nvGrpSpPr>
            <p:grpSpPr>
              <a:xfrm>
                <a:off x="970975" y="975229"/>
                <a:ext cx="619553" cy="6015"/>
                <a:chOff x="970975" y="975229"/>
                <a:chExt cx="619553" cy="6015"/>
              </a:xfrm>
            </p:grpSpPr>
            <p:sp>
              <p:nvSpPr>
                <p:cNvPr id="2643" name="Google Shape;2643;p28"/>
                <p:cNvSpPr/>
                <p:nvPr/>
              </p:nvSpPr>
              <p:spPr>
                <a:xfrm>
                  <a:off x="970975" y="975229"/>
                  <a:ext cx="6011" cy="6015"/>
                </a:xfrm>
                <a:custGeom>
                  <a:rect b="b" l="l" r="r" t="t"/>
                  <a:pathLst>
                    <a:path extrusionOk="0" h="6015" w="6011">
                      <a:moveTo>
                        <a:pt x="0" y="3008"/>
                      </a:moveTo>
                      <a:cubicBezTo>
                        <a:pt x="0" y="1348"/>
                        <a:pt x="1344" y="0"/>
                        <a:pt x="3004" y="0"/>
                      </a:cubicBezTo>
                      <a:cubicBezTo>
                        <a:pt x="4667" y="0"/>
                        <a:pt x="6011" y="1348"/>
                        <a:pt x="6011" y="3008"/>
                      </a:cubicBezTo>
                      <a:cubicBezTo>
                        <a:pt x="6011" y="4667"/>
                        <a:pt x="4667"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4" name="Google Shape;2644;p28"/>
                <p:cNvSpPr/>
                <p:nvPr/>
              </p:nvSpPr>
              <p:spPr>
                <a:xfrm>
                  <a:off x="1339099" y="975229"/>
                  <a:ext cx="6011" cy="6015"/>
                </a:xfrm>
                <a:custGeom>
                  <a:rect b="b" l="l" r="r" t="t"/>
                  <a:pathLst>
                    <a:path extrusionOk="0" h="6015" w="6011">
                      <a:moveTo>
                        <a:pt x="0" y="3008"/>
                      </a:moveTo>
                      <a:cubicBezTo>
                        <a:pt x="0" y="1348"/>
                        <a:pt x="1344" y="0"/>
                        <a:pt x="3004" y="0"/>
                      </a:cubicBezTo>
                      <a:cubicBezTo>
                        <a:pt x="4667" y="0"/>
                        <a:pt x="6011" y="1348"/>
                        <a:pt x="6011" y="3008"/>
                      </a:cubicBezTo>
                      <a:cubicBezTo>
                        <a:pt x="6011" y="4667"/>
                        <a:pt x="4667"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5" name="Google Shape;2645;p28"/>
                <p:cNvSpPr/>
                <p:nvPr/>
              </p:nvSpPr>
              <p:spPr>
                <a:xfrm>
                  <a:off x="1155035" y="975229"/>
                  <a:ext cx="6015" cy="6015"/>
                </a:xfrm>
                <a:custGeom>
                  <a:rect b="b" l="l" r="r" t="t"/>
                  <a:pathLst>
                    <a:path extrusionOk="0" h="6015" w="6015">
                      <a:moveTo>
                        <a:pt x="0" y="3008"/>
                      </a:moveTo>
                      <a:cubicBezTo>
                        <a:pt x="0" y="1348"/>
                        <a:pt x="1348" y="0"/>
                        <a:pt x="3008" y="0"/>
                      </a:cubicBezTo>
                      <a:cubicBezTo>
                        <a:pt x="4668" y="0"/>
                        <a:pt x="6016" y="1348"/>
                        <a:pt x="6016" y="3008"/>
                      </a:cubicBezTo>
                      <a:cubicBezTo>
                        <a:pt x="6016"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6" name="Google Shape;2646;p28"/>
                <p:cNvSpPr/>
                <p:nvPr/>
              </p:nvSpPr>
              <p:spPr>
                <a:xfrm>
                  <a:off x="1523159" y="975229"/>
                  <a:ext cx="6015" cy="6015"/>
                </a:xfrm>
                <a:custGeom>
                  <a:rect b="b" l="l" r="r" t="t"/>
                  <a:pathLst>
                    <a:path extrusionOk="0" h="6015" w="6015">
                      <a:moveTo>
                        <a:pt x="0" y="3008"/>
                      </a:moveTo>
                      <a:cubicBezTo>
                        <a:pt x="0" y="1348"/>
                        <a:pt x="1348" y="0"/>
                        <a:pt x="3008" y="0"/>
                      </a:cubicBezTo>
                      <a:cubicBezTo>
                        <a:pt x="4667" y="0"/>
                        <a:pt x="6015" y="1348"/>
                        <a:pt x="6015" y="3008"/>
                      </a:cubicBezTo>
                      <a:cubicBezTo>
                        <a:pt x="6015"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7" name="Google Shape;2647;p28"/>
                <p:cNvSpPr/>
                <p:nvPr/>
              </p:nvSpPr>
              <p:spPr>
                <a:xfrm>
                  <a:off x="1032328" y="975229"/>
                  <a:ext cx="6011" cy="6015"/>
                </a:xfrm>
                <a:custGeom>
                  <a:rect b="b" l="l" r="r" t="t"/>
                  <a:pathLst>
                    <a:path extrusionOk="0" h="6015" w="6011">
                      <a:moveTo>
                        <a:pt x="0" y="3008"/>
                      </a:moveTo>
                      <a:cubicBezTo>
                        <a:pt x="0" y="1348"/>
                        <a:pt x="1344" y="0"/>
                        <a:pt x="3008" y="0"/>
                      </a:cubicBezTo>
                      <a:cubicBezTo>
                        <a:pt x="4667" y="0"/>
                        <a:pt x="6011" y="1348"/>
                        <a:pt x="6011" y="3008"/>
                      </a:cubicBezTo>
                      <a:cubicBezTo>
                        <a:pt x="6011" y="4667"/>
                        <a:pt x="4667" y="6016"/>
                        <a:pt x="3008"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8" name="Google Shape;2648;p28"/>
                <p:cNvSpPr/>
                <p:nvPr/>
              </p:nvSpPr>
              <p:spPr>
                <a:xfrm>
                  <a:off x="1400452" y="975229"/>
                  <a:ext cx="6011" cy="6015"/>
                </a:xfrm>
                <a:custGeom>
                  <a:rect b="b" l="l" r="r" t="t"/>
                  <a:pathLst>
                    <a:path extrusionOk="0" h="6015" w="6011">
                      <a:moveTo>
                        <a:pt x="0" y="3008"/>
                      </a:moveTo>
                      <a:cubicBezTo>
                        <a:pt x="0" y="1348"/>
                        <a:pt x="1344" y="0"/>
                        <a:pt x="3008" y="0"/>
                      </a:cubicBezTo>
                      <a:cubicBezTo>
                        <a:pt x="4668" y="0"/>
                        <a:pt x="6012" y="1348"/>
                        <a:pt x="6012" y="3008"/>
                      </a:cubicBezTo>
                      <a:cubicBezTo>
                        <a:pt x="6012" y="4667"/>
                        <a:pt x="4668" y="6016"/>
                        <a:pt x="3008"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9" name="Google Shape;2649;p28"/>
                <p:cNvSpPr/>
                <p:nvPr/>
              </p:nvSpPr>
              <p:spPr>
                <a:xfrm>
                  <a:off x="1216388" y="975229"/>
                  <a:ext cx="6015" cy="6015"/>
                </a:xfrm>
                <a:custGeom>
                  <a:rect b="b" l="l" r="r" t="t"/>
                  <a:pathLst>
                    <a:path extrusionOk="0" h="6015" w="6015">
                      <a:moveTo>
                        <a:pt x="0" y="3008"/>
                      </a:moveTo>
                      <a:cubicBezTo>
                        <a:pt x="0" y="1348"/>
                        <a:pt x="1348" y="0"/>
                        <a:pt x="3008" y="0"/>
                      </a:cubicBezTo>
                      <a:cubicBezTo>
                        <a:pt x="4668" y="0"/>
                        <a:pt x="6015" y="1348"/>
                        <a:pt x="6015" y="3008"/>
                      </a:cubicBezTo>
                      <a:cubicBezTo>
                        <a:pt x="6015"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0" name="Google Shape;2650;p28"/>
                <p:cNvSpPr/>
                <p:nvPr/>
              </p:nvSpPr>
              <p:spPr>
                <a:xfrm>
                  <a:off x="1584513" y="975229"/>
                  <a:ext cx="6015" cy="6015"/>
                </a:xfrm>
                <a:custGeom>
                  <a:rect b="b" l="l" r="r" t="t"/>
                  <a:pathLst>
                    <a:path extrusionOk="0" h="6015" w="6015">
                      <a:moveTo>
                        <a:pt x="0" y="3008"/>
                      </a:moveTo>
                      <a:cubicBezTo>
                        <a:pt x="0" y="1348"/>
                        <a:pt x="1348" y="0"/>
                        <a:pt x="3008" y="0"/>
                      </a:cubicBezTo>
                      <a:cubicBezTo>
                        <a:pt x="4667" y="0"/>
                        <a:pt x="6015" y="1348"/>
                        <a:pt x="6015" y="3008"/>
                      </a:cubicBezTo>
                      <a:cubicBezTo>
                        <a:pt x="6015"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1" name="Google Shape;2651;p28"/>
                <p:cNvSpPr/>
                <p:nvPr/>
              </p:nvSpPr>
              <p:spPr>
                <a:xfrm>
                  <a:off x="1093681" y="975229"/>
                  <a:ext cx="6011" cy="6015"/>
                </a:xfrm>
                <a:custGeom>
                  <a:rect b="b" l="l" r="r" t="t"/>
                  <a:pathLst>
                    <a:path extrusionOk="0" h="6015" w="6011">
                      <a:moveTo>
                        <a:pt x="0" y="3008"/>
                      </a:moveTo>
                      <a:cubicBezTo>
                        <a:pt x="0" y="1348"/>
                        <a:pt x="1348" y="0"/>
                        <a:pt x="3008" y="0"/>
                      </a:cubicBezTo>
                      <a:cubicBezTo>
                        <a:pt x="4667" y="0"/>
                        <a:pt x="6011" y="1348"/>
                        <a:pt x="6011" y="3008"/>
                      </a:cubicBezTo>
                      <a:cubicBezTo>
                        <a:pt x="6011"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2" name="Google Shape;2652;p28"/>
                <p:cNvSpPr/>
                <p:nvPr/>
              </p:nvSpPr>
              <p:spPr>
                <a:xfrm>
                  <a:off x="1461806" y="975229"/>
                  <a:ext cx="6011" cy="6015"/>
                </a:xfrm>
                <a:custGeom>
                  <a:rect b="b" l="l" r="r" t="t"/>
                  <a:pathLst>
                    <a:path extrusionOk="0" h="6015" w="6011">
                      <a:moveTo>
                        <a:pt x="0" y="3008"/>
                      </a:moveTo>
                      <a:cubicBezTo>
                        <a:pt x="0" y="1348"/>
                        <a:pt x="1348" y="0"/>
                        <a:pt x="3008" y="0"/>
                      </a:cubicBezTo>
                      <a:cubicBezTo>
                        <a:pt x="4668" y="0"/>
                        <a:pt x="6012" y="1348"/>
                        <a:pt x="6012" y="3008"/>
                      </a:cubicBezTo>
                      <a:cubicBezTo>
                        <a:pt x="6012"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3" name="Google Shape;2653;p28"/>
                <p:cNvSpPr/>
                <p:nvPr/>
              </p:nvSpPr>
              <p:spPr>
                <a:xfrm>
                  <a:off x="1277746" y="975229"/>
                  <a:ext cx="6011" cy="6015"/>
                </a:xfrm>
                <a:custGeom>
                  <a:rect b="b" l="l" r="r" t="t"/>
                  <a:pathLst>
                    <a:path extrusionOk="0" h="6015" w="6011">
                      <a:moveTo>
                        <a:pt x="0" y="3008"/>
                      </a:moveTo>
                      <a:cubicBezTo>
                        <a:pt x="0" y="1348"/>
                        <a:pt x="1344" y="0"/>
                        <a:pt x="3004" y="0"/>
                      </a:cubicBezTo>
                      <a:cubicBezTo>
                        <a:pt x="4663" y="0"/>
                        <a:pt x="6011" y="1348"/>
                        <a:pt x="6011" y="3008"/>
                      </a:cubicBezTo>
                      <a:cubicBezTo>
                        <a:pt x="6011" y="4667"/>
                        <a:pt x="4663"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54" name="Google Shape;2654;p28"/>
              <p:cNvGrpSpPr/>
              <p:nvPr/>
            </p:nvGrpSpPr>
            <p:grpSpPr>
              <a:xfrm>
                <a:off x="970975" y="1326837"/>
                <a:ext cx="619553" cy="6011"/>
                <a:chOff x="970975" y="1326837"/>
                <a:chExt cx="619553" cy="6011"/>
              </a:xfrm>
            </p:grpSpPr>
            <p:sp>
              <p:nvSpPr>
                <p:cNvPr id="2655" name="Google Shape;2655;p28"/>
                <p:cNvSpPr/>
                <p:nvPr/>
              </p:nvSpPr>
              <p:spPr>
                <a:xfrm>
                  <a:off x="970975" y="132683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6" name="Google Shape;2656;p28"/>
                <p:cNvSpPr/>
                <p:nvPr/>
              </p:nvSpPr>
              <p:spPr>
                <a:xfrm>
                  <a:off x="1339099" y="132683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7" name="Google Shape;2657;p28"/>
                <p:cNvSpPr/>
                <p:nvPr/>
              </p:nvSpPr>
              <p:spPr>
                <a:xfrm>
                  <a:off x="1155035" y="1326837"/>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8" name="Google Shape;2658;p28"/>
                <p:cNvSpPr/>
                <p:nvPr/>
              </p:nvSpPr>
              <p:spPr>
                <a:xfrm>
                  <a:off x="1523159" y="132683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9" name="Google Shape;2659;p28"/>
                <p:cNvSpPr/>
                <p:nvPr/>
              </p:nvSpPr>
              <p:spPr>
                <a:xfrm>
                  <a:off x="1032328" y="1326837"/>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0" name="Google Shape;2660;p28"/>
                <p:cNvSpPr/>
                <p:nvPr/>
              </p:nvSpPr>
              <p:spPr>
                <a:xfrm>
                  <a:off x="1400452" y="1326837"/>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1" name="Google Shape;2661;p28"/>
                <p:cNvSpPr/>
                <p:nvPr/>
              </p:nvSpPr>
              <p:spPr>
                <a:xfrm>
                  <a:off x="1216388" y="1326837"/>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2" name="Google Shape;2662;p28"/>
                <p:cNvSpPr/>
                <p:nvPr/>
              </p:nvSpPr>
              <p:spPr>
                <a:xfrm>
                  <a:off x="1584513" y="132683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3" name="Google Shape;2663;p28"/>
                <p:cNvSpPr/>
                <p:nvPr/>
              </p:nvSpPr>
              <p:spPr>
                <a:xfrm>
                  <a:off x="1093681" y="1326837"/>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4" name="Google Shape;2664;p28"/>
                <p:cNvSpPr/>
                <p:nvPr/>
              </p:nvSpPr>
              <p:spPr>
                <a:xfrm>
                  <a:off x="1461806" y="1326837"/>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5" name="Google Shape;2665;p28"/>
                <p:cNvSpPr/>
                <p:nvPr/>
              </p:nvSpPr>
              <p:spPr>
                <a:xfrm>
                  <a:off x="1277746" y="1326837"/>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66" name="Google Shape;2666;p28"/>
              <p:cNvGrpSpPr/>
              <p:nvPr/>
            </p:nvGrpSpPr>
            <p:grpSpPr>
              <a:xfrm>
                <a:off x="970975" y="1151035"/>
                <a:ext cx="619553" cy="6011"/>
                <a:chOff x="970975" y="1151035"/>
                <a:chExt cx="619553" cy="6011"/>
              </a:xfrm>
            </p:grpSpPr>
            <p:sp>
              <p:nvSpPr>
                <p:cNvPr id="2667" name="Google Shape;2667;p28"/>
                <p:cNvSpPr/>
                <p:nvPr/>
              </p:nvSpPr>
              <p:spPr>
                <a:xfrm>
                  <a:off x="970975" y="115103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8" name="Google Shape;2668;p28"/>
                <p:cNvSpPr/>
                <p:nvPr/>
              </p:nvSpPr>
              <p:spPr>
                <a:xfrm>
                  <a:off x="1339099" y="115103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9" name="Google Shape;2669;p28"/>
                <p:cNvSpPr/>
                <p:nvPr/>
              </p:nvSpPr>
              <p:spPr>
                <a:xfrm>
                  <a:off x="1155035" y="1151035"/>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0" name="Google Shape;2670;p28"/>
                <p:cNvSpPr/>
                <p:nvPr/>
              </p:nvSpPr>
              <p:spPr>
                <a:xfrm>
                  <a:off x="1523159" y="115103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1" name="Google Shape;2671;p28"/>
                <p:cNvSpPr/>
                <p:nvPr/>
              </p:nvSpPr>
              <p:spPr>
                <a:xfrm>
                  <a:off x="1032328" y="1151035"/>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2" name="Google Shape;2672;p28"/>
                <p:cNvSpPr/>
                <p:nvPr/>
              </p:nvSpPr>
              <p:spPr>
                <a:xfrm>
                  <a:off x="1400452" y="1151035"/>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3" name="Google Shape;2673;p28"/>
                <p:cNvSpPr/>
                <p:nvPr/>
              </p:nvSpPr>
              <p:spPr>
                <a:xfrm>
                  <a:off x="1216388" y="1151035"/>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4" name="Google Shape;2674;p28"/>
                <p:cNvSpPr/>
                <p:nvPr/>
              </p:nvSpPr>
              <p:spPr>
                <a:xfrm>
                  <a:off x="1584513" y="115103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5" name="Google Shape;2675;p28"/>
                <p:cNvSpPr/>
                <p:nvPr/>
              </p:nvSpPr>
              <p:spPr>
                <a:xfrm>
                  <a:off x="1093681" y="1151035"/>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6" name="Google Shape;2676;p28"/>
                <p:cNvSpPr/>
                <p:nvPr/>
              </p:nvSpPr>
              <p:spPr>
                <a:xfrm>
                  <a:off x="1461806" y="1151035"/>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7" name="Google Shape;2677;p28"/>
                <p:cNvSpPr/>
                <p:nvPr/>
              </p:nvSpPr>
              <p:spPr>
                <a:xfrm>
                  <a:off x="1277746" y="1151035"/>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78" name="Google Shape;2678;p28"/>
              <p:cNvGrpSpPr/>
              <p:nvPr/>
            </p:nvGrpSpPr>
            <p:grpSpPr>
              <a:xfrm>
                <a:off x="970975" y="1502639"/>
                <a:ext cx="619553" cy="6011"/>
                <a:chOff x="970975" y="1502639"/>
                <a:chExt cx="619553" cy="6011"/>
              </a:xfrm>
            </p:grpSpPr>
            <p:sp>
              <p:nvSpPr>
                <p:cNvPr id="2679" name="Google Shape;2679;p28"/>
                <p:cNvSpPr/>
                <p:nvPr/>
              </p:nvSpPr>
              <p:spPr>
                <a:xfrm>
                  <a:off x="970975" y="150263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0" name="Google Shape;2680;p28"/>
                <p:cNvSpPr/>
                <p:nvPr/>
              </p:nvSpPr>
              <p:spPr>
                <a:xfrm>
                  <a:off x="1339099" y="150263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1" name="Google Shape;2681;p28"/>
                <p:cNvSpPr/>
                <p:nvPr/>
              </p:nvSpPr>
              <p:spPr>
                <a:xfrm>
                  <a:off x="1155035" y="1502639"/>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2" name="Google Shape;2682;p28"/>
                <p:cNvSpPr/>
                <p:nvPr/>
              </p:nvSpPr>
              <p:spPr>
                <a:xfrm>
                  <a:off x="1523159" y="150263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3" name="Google Shape;2683;p28"/>
                <p:cNvSpPr/>
                <p:nvPr/>
              </p:nvSpPr>
              <p:spPr>
                <a:xfrm>
                  <a:off x="1032328" y="1502639"/>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4" name="Google Shape;2684;p28"/>
                <p:cNvSpPr/>
                <p:nvPr/>
              </p:nvSpPr>
              <p:spPr>
                <a:xfrm>
                  <a:off x="1400452" y="1502639"/>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5" name="Google Shape;2685;p28"/>
                <p:cNvSpPr/>
                <p:nvPr/>
              </p:nvSpPr>
              <p:spPr>
                <a:xfrm>
                  <a:off x="1216388" y="1502639"/>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6" name="Google Shape;2686;p28"/>
                <p:cNvSpPr/>
                <p:nvPr/>
              </p:nvSpPr>
              <p:spPr>
                <a:xfrm>
                  <a:off x="1584513" y="150263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7" name="Google Shape;2687;p28"/>
                <p:cNvSpPr/>
                <p:nvPr/>
              </p:nvSpPr>
              <p:spPr>
                <a:xfrm>
                  <a:off x="1093681" y="1502639"/>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8" name="Google Shape;2688;p28"/>
                <p:cNvSpPr/>
                <p:nvPr/>
              </p:nvSpPr>
              <p:spPr>
                <a:xfrm>
                  <a:off x="1461806" y="1502639"/>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9" name="Google Shape;2689;p28"/>
                <p:cNvSpPr/>
                <p:nvPr/>
              </p:nvSpPr>
              <p:spPr>
                <a:xfrm>
                  <a:off x="1277746" y="1502639"/>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90" name="Google Shape;2690;p28"/>
              <p:cNvGrpSpPr/>
              <p:nvPr/>
            </p:nvGrpSpPr>
            <p:grpSpPr>
              <a:xfrm>
                <a:off x="970975" y="1063134"/>
                <a:ext cx="619553" cy="6011"/>
                <a:chOff x="970975" y="1063134"/>
                <a:chExt cx="619553" cy="6011"/>
              </a:xfrm>
            </p:grpSpPr>
            <p:sp>
              <p:nvSpPr>
                <p:cNvPr id="2691" name="Google Shape;2691;p28"/>
                <p:cNvSpPr/>
                <p:nvPr/>
              </p:nvSpPr>
              <p:spPr>
                <a:xfrm>
                  <a:off x="970975" y="106313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2" name="Google Shape;2692;p28"/>
                <p:cNvSpPr/>
                <p:nvPr/>
              </p:nvSpPr>
              <p:spPr>
                <a:xfrm>
                  <a:off x="1339099" y="106313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3" name="Google Shape;2693;p28"/>
                <p:cNvSpPr/>
                <p:nvPr/>
              </p:nvSpPr>
              <p:spPr>
                <a:xfrm>
                  <a:off x="1155035" y="1063134"/>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4" name="Google Shape;2694;p28"/>
                <p:cNvSpPr/>
                <p:nvPr/>
              </p:nvSpPr>
              <p:spPr>
                <a:xfrm>
                  <a:off x="1523159" y="106313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5" name="Google Shape;2695;p28"/>
                <p:cNvSpPr/>
                <p:nvPr/>
              </p:nvSpPr>
              <p:spPr>
                <a:xfrm>
                  <a:off x="1032328" y="1063134"/>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6" name="Google Shape;2696;p28"/>
                <p:cNvSpPr/>
                <p:nvPr/>
              </p:nvSpPr>
              <p:spPr>
                <a:xfrm>
                  <a:off x="1400452" y="1063134"/>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7" name="Google Shape;2697;p28"/>
                <p:cNvSpPr/>
                <p:nvPr/>
              </p:nvSpPr>
              <p:spPr>
                <a:xfrm>
                  <a:off x="1216388" y="1063134"/>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8" name="Google Shape;2698;p28"/>
                <p:cNvSpPr/>
                <p:nvPr/>
              </p:nvSpPr>
              <p:spPr>
                <a:xfrm>
                  <a:off x="1584513" y="106313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99" name="Google Shape;2699;p28"/>
                <p:cNvSpPr/>
                <p:nvPr/>
              </p:nvSpPr>
              <p:spPr>
                <a:xfrm>
                  <a:off x="1093681" y="1063134"/>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0" name="Google Shape;2700;p28"/>
                <p:cNvSpPr/>
                <p:nvPr/>
              </p:nvSpPr>
              <p:spPr>
                <a:xfrm>
                  <a:off x="1461806" y="1063134"/>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1" name="Google Shape;2701;p28"/>
                <p:cNvSpPr/>
                <p:nvPr/>
              </p:nvSpPr>
              <p:spPr>
                <a:xfrm>
                  <a:off x="1277746" y="1063134"/>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02" name="Google Shape;2702;p28"/>
              <p:cNvGrpSpPr/>
              <p:nvPr/>
            </p:nvGrpSpPr>
            <p:grpSpPr>
              <a:xfrm>
                <a:off x="970975" y="1414738"/>
                <a:ext cx="619553" cy="6011"/>
                <a:chOff x="970975" y="1414738"/>
                <a:chExt cx="619553" cy="6011"/>
              </a:xfrm>
            </p:grpSpPr>
            <p:sp>
              <p:nvSpPr>
                <p:cNvPr id="2703" name="Google Shape;2703;p28"/>
                <p:cNvSpPr/>
                <p:nvPr/>
              </p:nvSpPr>
              <p:spPr>
                <a:xfrm>
                  <a:off x="970975" y="1414738"/>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4" name="Google Shape;2704;p28"/>
                <p:cNvSpPr/>
                <p:nvPr/>
              </p:nvSpPr>
              <p:spPr>
                <a:xfrm>
                  <a:off x="1339099" y="1414738"/>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5" name="Google Shape;2705;p28"/>
                <p:cNvSpPr/>
                <p:nvPr/>
              </p:nvSpPr>
              <p:spPr>
                <a:xfrm>
                  <a:off x="1155035" y="1414738"/>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6" name="Google Shape;2706;p28"/>
                <p:cNvSpPr/>
                <p:nvPr/>
              </p:nvSpPr>
              <p:spPr>
                <a:xfrm>
                  <a:off x="1523159" y="1414738"/>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7" name="Google Shape;2707;p28"/>
                <p:cNvSpPr/>
                <p:nvPr/>
              </p:nvSpPr>
              <p:spPr>
                <a:xfrm>
                  <a:off x="1032328" y="1414738"/>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8" name="Google Shape;2708;p28"/>
                <p:cNvSpPr/>
                <p:nvPr/>
              </p:nvSpPr>
              <p:spPr>
                <a:xfrm>
                  <a:off x="1400452" y="1414738"/>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09" name="Google Shape;2709;p28"/>
                <p:cNvSpPr/>
                <p:nvPr/>
              </p:nvSpPr>
              <p:spPr>
                <a:xfrm>
                  <a:off x="1216388" y="1414738"/>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0" name="Google Shape;2710;p28"/>
                <p:cNvSpPr/>
                <p:nvPr/>
              </p:nvSpPr>
              <p:spPr>
                <a:xfrm>
                  <a:off x="1584513" y="1414738"/>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1" name="Google Shape;2711;p28"/>
                <p:cNvSpPr/>
                <p:nvPr/>
              </p:nvSpPr>
              <p:spPr>
                <a:xfrm>
                  <a:off x="1093681" y="1414738"/>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2" name="Google Shape;2712;p28"/>
                <p:cNvSpPr/>
                <p:nvPr/>
              </p:nvSpPr>
              <p:spPr>
                <a:xfrm>
                  <a:off x="1461806" y="1414738"/>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3" name="Google Shape;2713;p28"/>
                <p:cNvSpPr/>
                <p:nvPr/>
              </p:nvSpPr>
              <p:spPr>
                <a:xfrm>
                  <a:off x="1277746" y="1414738"/>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14" name="Google Shape;2714;p28"/>
              <p:cNvGrpSpPr/>
              <p:nvPr/>
            </p:nvGrpSpPr>
            <p:grpSpPr>
              <a:xfrm>
                <a:off x="970975" y="1238936"/>
                <a:ext cx="619553" cy="6011"/>
                <a:chOff x="970975" y="1238936"/>
                <a:chExt cx="619553" cy="6011"/>
              </a:xfrm>
            </p:grpSpPr>
            <p:sp>
              <p:nvSpPr>
                <p:cNvPr id="2715" name="Google Shape;2715;p28"/>
                <p:cNvSpPr/>
                <p:nvPr/>
              </p:nvSpPr>
              <p:spPr>
                <a:xfrm>
                  <a:off x="970975" y="123893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6" name="Google Shape;2716;p28"/>
                <p:cNvSpPr/>
                <p:nvPr/>
              </p:nvSpPr>
              <p:spPr>
                <a:xfrm>
                  <a:off x="1339099" y="123893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7" name="Google Shape;2717;p28"/>
                <p:cNvSpPr/>
                <p:nvPr/>
              </p:nvSpPr>
              <p:spPr>
                <a:xfrm>
                  <a:off x="1155035" y="1238936"/>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8" name="Google Shape;2718;p28"/>
                <p:cNvSpPr/>
                <p:nvPr/>
              </p:nvSpPr>
              <p:spPr>
                <a:xfrm>
                  <a:off x="1523159" y="123893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9" name="Google Shape;2719;p28"/>
                <p:cNvSpPr/>
                <p:nvPr/>
              </p:nvSpPr>
              <p:spPr>
                <a:xfrm>
                  <a:off x="1032328" y="1238936"/>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7"/>
                        <a:pt x="4667"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0" name="Google Shape;2720;p28"/>
                <p:cNvSpPr/>
                <p:nvPr/>
              </p:nvSpPr>
              <p:spPr>
                <a:xfrm>
                  <a:off x="1400452" y="1238936"/>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7"/>
                        <a:pt x="4668"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1" name="Google Shape;2721;p28"/>
                <p:cNvSpPr/>
                <p:nvPr/>
              </p:nvSpPr>
              <p:spPr>
                <a:xfrm>
                  <a:off x="1216388" y="1238936"/>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2" name="Google Shape;2722;p28"/>
                <p:cNvSpPr/>
                <p:nvPr/>
              </p:nvSpPr>
              <p:spPr>
                <a:xfrm>
                  <a:off x="1584513" y="123893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3" name="Google Shape;2723;p28"/>
                <p:cNvSpPr/>
                <p:nvPr/>
              </p:nvSpPr>
              <p:spPr>
                <a:xfrm>
                  <a:off x="1093681" y="1238936"/>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4" name="Google Shape;2724;p28"/>
                <p:cNvSpPr/>
                <p:nvPr/>
              </p:nvSpPr>
              <p:spPr>
                <a:xfrm>
                  <a:off x="1461806" y="1238936"/>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5" name="Google Shape;2725;p28"/>
                <p:cNvSpPr/>
                <p:nvPr/>
              </p:nvSpPr>
              <p:spPr>
                <a:xfrm>
                  <a:off x="1277746" y="1238936"/>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7"/>
                        <a:pt x="4663"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26" name="Google Shape;2726;p28"/>
              <p:cNvGrpSpPr/>
              <p:nvPr/>
            </p:nvGrpSpPr>
            <p:grpSpPr>
              <a:xfrm>
                <a:off x="970975" y="1590540"/>
                <a:ext cx="619553" cy="6011"/>
                <a:chOff x="970975" y="1590540"/>
                <a:chExt cx="619553" cy="6011"/>
              </a:xfrm>
            </p:grpSpPr>
            <p:sp>
              <p:nvSpPr>
                <p:cNvPr id="2727" name="Google Shape;2727;p28"/>
                <p:cNvSpPr/>
                <p:nvPr/>
              </p:nvSpPr>
              <p:spPr>
                <a:xfrm>
                  <a:off x="970975" y="1590540"/>
                  <a:ext cx="6011" cy="6011"/>
                </a:xfrm>
                <a:custGeom>
                  <a:rect b="b" l="l" r="r" t="t"/>
                  <a:pathLst>
                    <a:path extrusionOk="0" h="6011" w="6011">
                      <a:moveTo>
                        <a:pt x="0" y="3008"/>
                      </a:moveTo>
                      <a:cubicBezTo>
                        <a:pt x="0" y="1348"/>
                        <a:pt x="1344" y="0"/>
                        <a:pt x="3004" y="0"/>
                      </a:cubicBezTo>
                      <a:cubicBezTo>
                        <a:pt x="4667" y="0"/>
                        <a:pt x="6011" y="1348"/>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8" name="Google Shape;2728;p28"/>
                <p:cNvSpPr/>
                <p:nvPr/>
              </p:nvSpPr>
              <p:spPr>
                <a:xfrm>
                  <a:off x="1339099" y="1590540"/>
                  <a:ext cx="6011" cy="6011"/>
                </a:xfrm>
                <a:custGeom>
                  <a:rect b="b" l="l" r="r" t="t"/>
                  <a:pathLst>
                    <a:path extrusionOk="0" h="6011" w="6011">
                      <a:moveTo>
                        <a:pt x="0" y="3008"/>
                      </a:moveTo>
                      <a:cubicBezTo>
                        <a:pt x="0" y="1348"/>
                        <a:pt x="1344" y="0"/>
                        <a:pt x="3004" y="0"/>
                      </a:cubicBezTo>
                      <a:cubicBezTo>
                        <a:pt x="4667" y="0"/>
                        <a:pt x="6011" y="1348"/>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9" name="Google Shape;2729;p28"/>
                <p:cNvSpPr/>
                <p:nvPr/>
              </p:nvSpPr>
              <p:spPr>
                <a:xfrm>
                  <a:off x="1155035" y="1590540"/>
                  <a:ext cx="6015" cy="6011"/>
                </a:xfrm>
                <a:custGeom>
                  <a:rect b="b" l="l" r="r" t="t"/>
                  <a:pathLst>
                    <a:path extrusionOk="0" h="6011" w="6015">
                      <a:moveTo>
                        <a:pt x="0" y="3008"/>
                      </a:moveTo>
                      <a:cubicBezTo>
                        <a:pt x="0" y="1348"/>
                        <a:pt x="1348" y="0"/>
                        <a:pt x="3008" y="0"/>
                      </a:cubicBezTo>
                      <a:cubicBezTo>
                        <a:pt x="4668" y="0"/>
                        <a:pt x="6016" y="1348"/>
                        <a:pt x="6016" y="3008"/>
                      </a:cubicBezTo>
                      <a:cubicBezTo>
                        <a:pt x="6016"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0" name="Google Shape;2730;p28"/>
                <p:cNvSpPr/>
                <p:nvPr/>
              </p:nvSpPr>
              <p:spPr>
                <a:xfrm>
                  <a:off x="1523159" y="1590540"/>
                  <a:ext cx="6015" cy="6011"/>
                </a:xfrm>
                <a:custGeom>
                  <a:rect b="b" l="l" r="r" t="t"/>
                  <a:pathLst>
                    <a:path extrusionOk="0" h="6011" w="6015">
                      <a:moveTo>
                        <a:pt x="0" y="3008"/>
                      </a:moveTo>
                      <a:cubicBezTo>
                        <a:pt x="0" y="1348"/>
                        <a:pt x="1348" y="0"/>
                        <a:pt x="3008" y="0"/>
                      </a:cubicBezTo>
                      <a:cubicBezTo>
                        <a:pt x="4667" y="0"/>
                        <a:pt x="6015" y="1348"/>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1" name="Google Shape;2731;p28"/>
                <p:cNvSpPr/>
                <p:nvPr/>
              </p:nvSpPr>
              <p:spPr>
                <a:xfrm>
                  <a:off x="1032328" y="1590540"/>
                  <a:ext cx="6011" cy="6011"/>
                </a:xfrm>
                <a:custGeom>
                  <a:rect b="b" l="l" r="r" t="t"/>
                  <a:pathLst>
                    <a:path extrusionOk="0" h="6011" w="6011">
                      <a:moveTo>
                        <a:pt x="0" y="3008"/>
                      </a:moveTo>
                      <a:cubicBezTo>
                        <a:pt x="0" y="1348"/>
                        <a:pt x="1344" y="0"/>
                        <a:pt x="3008" y="0"/>
                      </a:cubicBezTo>
                      <a:cubicBezTo>
                        <a:pt x="4667" y="0"/>
                        <a:pt x="6011" y="1348"/>
                        <a:pt x="6011" y="3008"/>
                      </a:cubicBezTo>
                      <a:cubicBezTo>
                        <a:pt x="6011" y="4668"/>
                        <a:pt x="4667"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2" name="Google Shape;2732;p28"/>
                <p:cNvSpPr/>
                <p:nvPr/>
              </p:nvSpPr>
              <p:spPr>
                <a:xfrm>
                  <a:off x="1400452" y="1590540"/>
                  <a:ext cx="6011" cy="6011"/>
                </a:xfrm>
                <a:custGeom>
                  <a:rect b="b" l="l" r="r" t="t"/>
                  <a:pathLst>
                    <a:path extrusionOk="0" h="6011" w="6011">
                      <a:moveTo>
                        <a:pt x="0" y="3008"/>
                      </a:moveTo>
                      <a:cubicBezTo>
                        <a:pt x="0" y="1348"/>
                        <a:pt x="1344" y="0"/>
                        <a:pt x="3008" y="0"/>
                      </a:cubicBezTo>
                      <a:cubicBezTo>
                        <a:pt x="4668" y="0"/>
                        <a:pt x="6012" y="1348"/>
                        <a:pt x="6012" y="3008"/>
                      </a:cubicBezTo>
                      <a:cubicBezTo>
                        <a:pt x="6012" y="4668"/>
                        <a:pt x="4668"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3" name="Google Shape;2733;p28"/>
                <p:cNvSpPr/>
                <p:nvPr/>
              </p:nvSpPr>
              <p:spPr>
                <a:xfrm>
                  <a:off x="1216388" y="1590540"/>
                  <a:ext cx="6015" cy="6011"/>
                </a:xfrm>
                <a:custGeom>
                  <a:rect b="b" l="l" r="r" t="t"/>
                  <a:pathLst>
                    <a:path extrusionOk="0" h="6011" w="6015">
                      <a:moveTo>
                        <a:pt x="0" y="3008"/>
                      </a:moveTo>
                      <a:cubicBezTo>
                        <a:pt x="0" y="1348"/>
                        <a:pt x="1348" y="0"/>
                        <a:pt x="3008" y="0"/>
                      </a:cubicBezTo>
                      <a:cubicBezTo>
                        <a:pt x="4668" y="0"/>
                        <a:pt x="6015" y="1348"/>
                        <a:pt x="6015" y="3008"/>
                      </a:cubicBezTo>
                      <a:cubicBezTo>
                        <a:pt x="6015"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4" name="Google Shape;2734;p28"/>
                <p:cNvSpPr/>
                <p:nvPr/>
              </p:nvSpPr>
              <p:spPr>
                <a:xfrm>
                  <a:off x="1584513" y="1590540"/>
                  <a:ext cx="6015" cy="6011"/>
                </a:xfrm>
                <a:custGeom>
                  <a:rect b="b" l="l" r="r" t="t"/>
                  <a:pathLst>
                    <a:path extrusionOk="0" h="6011" w="6015">
                      <a:moveTo>
                        <a:pt x="0" y="3008"/>
                      </a:moveTo>
                      <a:cubicBezTo>
                        <a:pt x="0" y="1348"/>
                        <a:pt x="1348" y="0"/>
                        <a:pt x="3008" y="0"/>
                      </a:cubicBezTo>
                      <a:cubicBezTo>
                        <a:pt x="4667" y="0"/>
                        <a:pt x="6015" y="1348"/>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5" name="Google Shape;2735;p28"/>
                <p:cNvSpPr/>
                <p:nvPr/>
              </p:nvSpPr>
              <p:spPr>
                <a:xfrm>
                  <a:off x="1093681" y="1590540"/>
                  <a:ext cx="6011" cy="6011"/>
                </a:xfrm>
                <a:custGeom>
                  <a:rect b="b" l="l" r="r" t="t"/>
                  <a:pathLst>
                    <a:path extrusionOk="0" h="6011" w="6011">
                      <a:moveTo>
                        <a:pt x="0" y="3008"/>
                      </a:moveTo>
                      <a:cubicBezTo>
                        <a:pt x="0" y="1348"/>
                        <a:pt x="1348" y="0"/>
                        <a:pt x="3008" y="0"/>
                      </a:cubicBezTo>
                      <a:cubicBezTo>
                        <a:pt x="4667" y="0"/>
                        <a:pt x="6011" y="1348"/>
                        <a:pt x="6011" y="3008"/>
                      </a:cubicBezTo>
                      <a:cubicBezTo>
                        <a:pt x="6011"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6" name="Google Shape;2736;p28"/>
                <p:cNvSpPr/>
                <p:nvPr/>
              </p:nvSpPr>
              <p:spPr>
                <a:xfrm>
                  <a:off x="1461806" y="1590540"/>
                  <a:ext cx="6011" cy="6011"/>
                </a:xfrm>
                <a:custGeom>
                  <a:rect b="b" l="l" r="r" t="t"/>
                  <a:pathLst>
                    <a:path extrusionOk="0" h="6011" w="6011">
                      <a:moveTo>
                        <a:pt x="0" y="3008"/>
                      </a:moveTo>
                      <a:cubicBezTo>
                        <a:pt x="0" y="1348"/>
                        <a:pt x="1348" y="0"/>
                        <a:pt x="3008" y="0"/>
                      </a:cubicBezTo>
                      <a:cubicBezTo>
                        <a:pt x="4668" y="0"/>
                        <a:pt x="6012" y="1348"/>
                        <a:pt x="6012" y="3008"/>
                      </a:cubicBezTo>
                      <a:cubicBezTo>
                        <a:pt x="6012"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37" name="Google Shape;2737;p28"/>
                <p:cNvSpPr/>
                <p:nvPr/>
              </p:nvSpPr>
              <p:spPr>
                <a:xfrm>
                  <a:off x="1277746" y="1590540"/>
                  <a:ext cx="6011" cy="6011"/>
                </a:xfrm>
                <a:custGeom>
                  <a:rect b="b" l="l" r="r" t="t"/>
                  <a:pathLst>
                    <a:path extrusionOk="0" h="6011" w="6011">
                      <a:moveTo>
                        <a:pt x="0" y="3008"/>
                      </a:moveTo>
                      <a:cubicBezTo>
                        <a:pt x="0" y="1348"/>
                        <a:pt x="1344" y="0"/>
                        <a:pt x="3004" y="0"/>
                      </a:cubicBezTo>
                      <a:cubicBezTo>
                        <a:pt x="4663" y="0"/>
                        <a:pt x="6011" y="1348"/>
                        <a:pt x="6011" y="3008"/>
                      </a:cubicBezTo>
                      <a:cubicBezTo>
                        <a:pt x="6011" y="4668"/>
                        <a:pt x="4663"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38" name="Google Shape;2738;p28"/>
              <p:cNvGrpSpPr/>
              <p:nvPr/>
            </p:nvGrpSpPr>
            <p:grpSpPr>
              <a:xfrm>
                <a:off x="970975" y="1019184"/>
                <a:ext cx="619553" cy="6011"/>
                <a:chOff x="970975" y="1019184"/>
                <a:chExt cx="619553" cy="6011"/>
              </a:xfrm>
            </p:grpSpPr>
            <p:sp>
              <p:nvSpPr>
                <p:cNvPr id="2739" name="Google Shape;2739;p28"/>
                <p:cNvSpPr/>
                <p:nvPr/>
              </p:nvSpPr>
              <p:spPr>
                <a:xfrm>
                  <a:off x="970975" y="101918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0" name="Google Shape;2740;p28"/>
                <p:cNvSpPr/>
                <p:nvPr/>
              </p:nvSpPr>
              <p:spPr>
                <a:xfrm>
                  <a:off x="1339099" y="101918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1" name="Google Shape;2741;p28"/>
                <p:cNvSpPr/>
                <p:nvPr/>
              </p:nvSpPr>
              <p:spPr>
                <a:xfrm>
                  <a:off x="1155035" y="1019184"/>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2" name="Google Shape;2742;p28"/>
                <p:cNvSpPr/>
                <p:nvPr/>
              </p:nvSpPr>
              <p:spPr>
                <a:xfrm>
                  <a:off x="1523159" y="101918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3" name="Google Shape;2743;p28"/>
                <p:cNvSpPr/>
                <p:nvPr/>
              </p:nvSpPr>
              <p:spPr>
                <a:xfrm>
                  <a:off x="1032328" y="1019184"/>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4" name="Google Shape;2744;p28"/>
                <p:cNvSpPr/>
                <p:nvPr/>
              </p:nvSpPr>
              <p:spPr>
                <a:xfrm>
                  <a:off x="1400452" y="1019184"/>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5" name="Google Shape;2745;p28"/>
                <p:cNvSpPr/>
                <p:nvPr/>
              </p:nvSpPr>
              <p:spPr>
                <a:xfrm>
                  <a:off x="1216388" y="1019184"/>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6" name="Google Shape;2746;p28"/>
                <p:cNvSpPr/>
                <p:nvPr/>
              </p:nvSpPr>
              <p:spPr>
                <a:xfrm>
                  <a:off x="1584513" y="101918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7" name="Google Shape;2747;p28"/>
                <p:cNvSpPr/>
                <p:nvPr/>
              </p:nvSpPr>
              <p:spPr>
                <a:xfrm>
                  <a:off x="1093681" y="1019184"/>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8" name="Google Shape;2748;p28"/>
                <p:cNvSpPr/>
                <p:nvPr/>
              </p:nvSpPr>
              <p:spPr>
                <a:xfrm>
                  <a:off x="1461806" y="1019184"/>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9" name="Google Shape;2749;p28"/>
                <p:cNvSpPr/>
                <p:nvPr/>
              </p:nvSpPr>
              <p:spPr>
                <a:xfrm>
                  <a:off x="1277746" y="1019184"/>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50" name="Google Shape;2750;p28"/>
              <p:cNvGrpSpPr/>
              <p:nvPr/>
            </p:nvGrpSpPr>
            <p:grpSpPr>
              <a:xfrm>
                <a:off x="970975" y="1370788"/>
                <a:ext cx="619553" cy="6011"/>
                <a:chOff x="970975" y="1370788"/>
                <a:chExt cx="619553" cy="6011"/>
              </a:xfrm>
            </p:grpSpPr>
            <p:sp>
              <p:nvSpPr>
                <p:cNvPr id="2751" name="Google Shape;2751;p28"/>
                <p:cNvSpPr/>
                <p:nvPr/>
              </p:nvSpPr>
              <p:spPr>
                <a:xfrm>
                  <a:off x="970975" y="1370788"/>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2" name="Google Shape;2752;p28"/>
                <p:cNvSpPr/>
                <p:nvPr/>
              </p:nvSpPr>
              <p:spPr>
                <a:xfrm>
                  <a:off x="1339099" y="1370788"/>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3" name="Google Shape;2753;p28"/>
                <p:cNvSpPr/>
                <p:nvPr/>
              </p:nvSpPr>
              <p:spPr>
                <a:xfrm>
                  <a:off x="1155035" y="1370788"/>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4" name="Google Shape;2754;p28"/>
                <p:cNvSpPr/>
                <p:nvPr/>
              </p:nvSpPr>
              <p:spPr>
                <a:xfrm>
                  <a:off x="1523159" y="1370788"/>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5" name="Google Shape;2755;p28"/>
                <p:cNvSpPr/>
                <p:nvPr/>
              </p:nvSpPr>
              <p:spPr>
                <a:xfrm>
                  <a:off x="1032328" y="1370788"/>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6" name="Google Shape;2756;p28"/>
                <p:cNvSpPr/>
                <p:nvPr/>
              </p:nvSpPr>
              <p:spPr>
                <a:xfrm>
                  <a:off x="1400452" y="1370788"/>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7" name="Google Shape;2757;p28"/>
                <p:cNvSpPr/>
                <p:nvPr/>
              </p:nvSpPr>
              <p:spPr>
                <a:xfrm>
                  <a:off x="1216388" y="1370788"/>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8" name="Google Shape;2758;p28"/>
                <p:cNvSpPr/>
                <p:nvPr/>
              </p:nvSpPr>
              <p:spPr>
                <a:xfrm>
                  <a:off x="1584513" y="1370788"/>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9" name="Google Shape;2759;p28"/>
                <p:cNvSpPr/>
                <p:nvPr/>
              </p:nvSpPr>
              <p:spPr>
                <a:xfrm>
                  <a:off x="1093681" y="1370788"/>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0" name="Google Shape;2760;p28"/>
                <p:cNvSpPr/>
                <p:nvPr/>
              </p:nvSpPr>
              <p:spPr>
                <a:xfrm>
                  <a:off x="1461806" y="1370788"/>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1" name="Google Shape;2761;p28"/>
                <p:cNvSpPr/>
                <p:nvPr/>
              </p:nvSpPr>
              <p:spPr>
                <a:xfrm>
                  <a:off x="1277746" y="1370788"/>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62" name="Google Shape;2762;p28"/>
              <p:cNvGrpSpPr/>
              <p:nvPr/>
            </p:nvGrpSpPr>
            <p:grpSpPr>
              <a:xfrm>
                <a:off x="970975" y="1194986"/>
                <a:ext cx="619553" cy="6011"/>
                <a:chOff x="970975" y="1194986"/>
                <a:chExt cx="619553" cy="6011"/>
              </a:xfrm>
            </p:grpSpPr>
            <p:sp>
              <p:nvSpPr>
                <p:cNvPr id="2763" name="Google Shape;2763;p28"/>
                <p:cNvSpPr/>
                <p:nvPr/>
              </p:nvSpPr>
              <p:spPr>
                <a:xfrm>
                  <a:off x="970975" y="119498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4" name="Google Shape;2764;p28"/>
                <p:cNvSpPr/>
                <p:nvPr/>
              </p:nvSpPr>
              <p:spPr>
                <a:xfrm>
                  <a:off x="1339099" y="119498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5" name="Google Shape;2765;p28"/>
                <p:cNvSpPr/>
                <p:nvPr/>
              </p:nvSpPr>
              <p:spPr>
                <a:xfrm>
                  <a:off x="1155035" y="1194986"/>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6" name="Google Shape;2766;p28"/>
                <p:cNvSpPr/>
                <p:nvPr/>
              </p:nvSpPr>
              <p:spPr>
                <a:xfrm>
                  <a:off x="1523159" y="119498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7" name="Google Shape;2767;p28"/>
                <p:cNvSpPr/>
                <p:nvPr/>
              </p:nvSpPr>
              <p:spPr>
                <a:xfrm>
                  <a:off x="1032328" y="1194986"/>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7"/>
                        <a:pt x="4667"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8" name="Google Shape;2768;p28"/>
                <p:cNvSpPr/>
                <p:nvPr/>
              </p:nvSpPr>
              <p:spPr>
                <a:xfrm>
                  <a:off x="1400452" y="1194986"/>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7"/>
                        <a:pt x="4668"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9" name="Google Shape;2769;p28"/>
                <p:cNvSpPr/>
                <p:nvPr/>
              </p:nvSpPr>
              <p:spPr>
                <a:xfrm>
                  <a:off x="1216388" y="1194986"/>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0" name="Google Shape;2770;p28"/>
                <p:cNvSpPr/>
                <p:nvPr/>
              </p:nvSpPr>
              <p:spPr>
                <a:xfrm>
                  <a:off x="1584513" y="119498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1" name="Google Shape;2771;p28"/>
                <p:cNvSpPr/>
                <p:nvPr/>
              </p:nvSpPr>
              <p:spPr>
                <a:xfrm>
                  <a:off x="1093681" y="1194986"/>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2" name="Google Shape;2772;p28"/>
                <p:cNvSpPr/>
                <p:nvPr/>
              </p:nvSpPr>
              <p:spPr>
                <a:xfrm>
                  <a:off x="1461806" y="1194986"/>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3" name="Google Shape;2773;p28"/>
                <p:cNvSpPr/>
                <p:nvPr/>
              </p:nvSpPr>
              <p:spPr>
                <a:xfrm>
                  <a:off x="1277746" y="1194986"/>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7"/>
                        <a:pt x="4663"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74" name="Google Shape;2774;p28"/>
              <p:cNvGrpSpPr/>
              <p:nvPr/>
            </p:nvGrpSpPr>
            <p:grpSpPr>
              <a:xfrm>
                <a:off x="970975" y="1546590"/>
                <a:ext cx="619553" cy="6011"/>
                <a:chOff x="970975" y="1546590"/>
                <a:chExt cx="619553" cy="6011"/>
              </a:xfrm>
            </p:grpSpPr>
            <p:sp>
              <p:nvSpPr>
                <p:cNvPr id="2775" name="Google Shape;2775;p28"/>
                <p:cNvSpPr/>
                <p:nvPr/>
              </p:nvSpPr>
              <p:spPr>
                <a:xfrm>
                  <a:off x="970975" y="1546590"/>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6" name="Google Shape;2776;p28"/>
                <p:cNvSpPr/>
                <p:nvPr/>
              </p:nvSpPr>
              <p:spPr>
                <a:xfrm>
                  <a:off x="1339099" y="1546590"/>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7" name="Google Shape;2777;p28"/>
                <p:cNvSpPr/>
                <p:nvPr/>
              </p:nvSpPr>
              <p:spPr>
                <a:xfrm>
                  <a:off x="1155035" y="1546590"/>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8" name="Google Shape;2778;p28"/>
                <p:cNvSpPr/>
                <p:nvPr/>
              </p:nvSpPr>
              <p:spPr>
                <a:xfrm>
                  <a:off x="1523159" y="1546590"/>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79" name="Google Shape;2779;p28"/>
                <p:cNvSpPr/>
                <p:nvPr/>
              </p:nvSpPr>
              <p:spPr>
                <a:xfrm>
                  <a:off x="1032328" y="1546590"/>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8"/>
                        <a:pt x="4667"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0" name="Google Shape;2780;p28"/>
                <p:cNvSpPr/>
                <p:nvPr/>
              </p:nvSpPr>
              <p:spPr>
                <a:xfrm>
                  <a:off x="1400452" y="1546590"/>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8"/>
                        <a:pt x="4668"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1" name="Google Shape;2781;p28"/>
                <p:cNvSpPr/>
                <p:nvPr/>
              </p:nvSpPr>
              <p:spPr>
                <a:xfrm>
                  <a:off x="1216388" y="1546590"/>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2" name="Google Shape;2782;p28"/>
                <p:cNvSpPr/>
                <p:nvPr/>
              </p:nvSpPr>
              <p:spPr>
                <a:xfrm>
                  <a:off x="1584513" y="1546590"/>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3" name="Google Shape;2783;p28"/>
                <p:cNvSpPr/>
                <p:nvPr/>
              </p:nvSpPr>
              <p:spPr>
                <a:xfrm>
                  <a:off x="1093681" y="1546590"/>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4" name="Google Shape;2784;p28"/>
                <p:cNvSpPr/>
                <p:nvPr/>
              </p:nvSpPr>
              <p:spPr>
                <a:xfrm>
                  <a:off x="1461806" y="1546590"/>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5" name="Google Shape;2785;p28"/>
                <p:cNvSpPr/>
                <p:nvPr/>
              </p:nvSpPr>
              <p:spPr>
                <a:xfrm>
                  <a:off x="1277746" y="1546590"/>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8"/>
                        <a:pt x="4663"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86" name="Google Shape;2786;p28"/>
              <p:cNvGrpSpPr/>
              <p:nvPr/>
            </p:nvGrpSpPr>
            <p:grpSpPr>
              <a:xfrm>
                <a:off x="970975" y="1107085"/>
                <a:ext cx="619553" cy="6011"/>
                <a:chOff x="970975" y="1107085"/>
                <a:chExt cx="619553" cy="6011"/>
              </a:xfrm>
            </p:grpSpPr>
            <p:sp>
              <p:nvSpPr>
                <p:cNvPr id="2787" name="Google Shape;2787;p28"/>
                <p:cNvSpPr/>
                <p:nvPr/>
              </p:nvSpPr>
              <p:spPr>
                <a:xfrm>
                  <a:off x="970975" y="110708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8" name="Google Shape;2788;p28"/>
                <p:cNvSpPr/>
                <p:nvPr/>
              </p:nvSpPr>
              <p:spPr>
                <a:xfrm>
                  <a:off x="1339099" y="110708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89" name="Google Shape;2789;p28"/>
                <p:cNvSpPr/>
                <p:nvPr/>
              </p:nvSpPr>
              <p:spPr>
                <a:xfrm>
                  <a:off x="1155035" y="1107085"/>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0" name="Google Shape;2790;p28"/>
                <p:cNvSpPr/>
                <p:nvPr/>
              </p:nvSpPr>
              <p:spPr>
                <a:xfrm>
                  <a:off x="1523159" y="110708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1" name="Google Shape;2791;p28"/>
                <p:cNvSpPr/>
                <p:nvPr/>
              </p:nvSpPr>
              <p:spPr>
                <a:xfrm>
                  <a:off x="1032328" y="1107085"/>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2" name="Google Shape;2792;p28"/>
                <p:cNvSpPr/>
                <p:nvPr/>
              </p:nvSpPr>
              <p:spPr>
                <a:xfrm>
                  <a:off x="1400452" y="1107085"/>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3" name="Google Shape;2793;p28"/>
                <p:cNvSpPr/>
                <p:nvPr/>
              </p:nvSpPr>
              <p:spPr>
                <a:xfrm>
                  <a:off x="1216388" y="1107085"/>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4" name="Google Shape;2794;p28"/>
                <p:cNvSpPr/>
                <p:nvPr/>
              </p:nvSpPr>
              <p:spPr>
                <a:xfrm>
                  <a:off x="1584513" y="110708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5" name="Google Shape;2795;p28"/>
                <p:cNvSpPr/>
                <p:nvPr/>
              </p:nvSpPr>
              <p:spPr>
                <a:xfrm>
                  <a:off x="1093681" y="1107085"/>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6" name="Google Shape;2796;p28"/>
                <p:cNvSpPr/>
                <p:nvPr/>
              </p:nvSpPr>
              <p:spPr>
                <a:xfrm>
                  <a:off x="1461806" y="1107085"/>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97" name="Google Shape;2797;p28"/>
                <p:cNvSpPr/>
                <p:nvPr/>
              </p:nvSpPr>
              <p:spPr>
                <a:xfrm>
                  <a:off x="1277746" y="1107085"/>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98" name="Google Shape;2798;p28"/>
              <p:cNvGrpSpPr/>
              <p:nvPr/>
            </p:nvGrpSpPr>
            <p:grpSpPr>
              <a:xfrm>
                <a:off x="970975" y="1458689"/>
                <a:ext cx="619553" cy="6011"/>
                <a:chOff x="970975" y="1458689"/>
                <a:chExt cx="619553" cy="6011"/>
              </a:xfrm>
            </p:grpSpPr>
            <p:sp>
              <p:nvSpPr>
                <p:cNvPr id="2799" name="Google Shape;2799;p28"/>
                <p:cNvSpPr/>
                <p:nvPr/>
              </p:nvSpPr>
              <p:spPr>
                <a:xfrm>
                  <a:off x="970975" y="145868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0" name="Google Shape;2800;p28"/>
                <p:cNvSpPr/>
                <p:nvPr/>
              </p:nvSpPr>
              <p:spPr>
                <a:xfrm>
                  <a:off x="1339099" y="145868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1" name="Google Shape;2801;p28"/>
                <p:cNvSpPr/>
                <p:nvPr/>
              </p:nvSpPr>
              <p:spPr>
                <a:xfrm>
                  <a:off x="1155035" y="1458689"/>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2" name="Google Shape;2802;p28"/>
                <p:cNvSpPr/>
                <p:nvPr/>
              </p:nvSpPr>
              <p:spPr>
                <a:xfrm>
                  <a:off x="1523159" y="145868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3" name="Google Shape;2803;p28"/>
                <p:cNvSpPr/>
                <p:nvPr/>
              </p:nvSpPr>
              <p:spPr>
                <a:xfrm>
                  <a:off x="1032328" y="1458689"/>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4" name="Google Shape;2804;p28"/>
                <p:cNvSpPr/>
                <p:nvPr/>
              </p:nvSpPr>
              <p:spPr>
                <a:xfrm>
                  <a:off x="1400452" y="1458689"/>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5" name="Google Shape;2805;p28"/>
                <p:cNvSpPr/>
                <p:nvPr/>
              </p:nvSpPr>
              <p:spPr>
                <a:xfrm>
                  <a:off x="1216388" y="1458689"/>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6" name="Google Shape;2806;p28"/>
                <p:cNvSpPr/>
                <p:nvPr/>
              </p:nvSpPr>
              <p:spPr>
                <a:xfrm>
                  <a:off x="1584513" y="145868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7" name="Google Shape;2807;p28"/>
                <p:cNvSpPr/>
                <p:nvPr/>
              </p:nvSpPr>
              <p:spPr>
                <a:xfrm>
                  <a:off x="1093681" y="1458689"/>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8" name="Google Shape;2808;p28"/>
                <p:cNvSpPr/>
                <p:nvPr/>
              </p:nvSpPr>
              <p:spPr>
                <a:xfrm>
                  <a:off x="1461806" y="1458689"/>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9" name="Google Shape;2809;p28"/>
                <p:cNvSpPr/>
                <p:nvPr/>
              </p:nvSpPr>
              <p:spPr>
                <a:xfrm>
                  <a:off x="1277746" y="1458689"/>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810" name="Google Shape;2810;p28"/>
              <p:cNvGrpSpPr/>
              <p:nvPr/>
            </p:nvGrpSpPr>
            <p:grpSpPr>
              <a:xfrm>
                <a:off x="970975" y="1282887"/>
                <a:ext cx="619553" cy="6011"/>
                <a:chOff x="970975" y="1282887"/>
                <a:chExt cx="619553" cy="6011"/>
              </a:xfrm>
            </p:grpSpPr>
            <p:sp>
              <p:nvSpPr>
                <p:cNvPr id="2811" name="Google Shape;2811;p28"/>
                <p:cNvSpPr/>
                <p:nvPr/>
              </p:nvSpPr>
              <p:spPr>
                <a:xfrm>
                  <a:off x="970975" y="128288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2" name="Google Shape;2812;p28"/>
                <p:cNvSpPr/>
                <p:nvPr/>
              </p:nvSpPr>
              <p:spPr>
                <a:xfrm>
                  <a:off x="1339099" y="128288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3" name="Google Shape;2813;p28"/>
                <p:cNvSpPr/>
                <p:nvPr/>
              </p:nvSpPr>
              <p:spPr>
                <a:xfrm>
                  <a:off x="1155035" y="1282887"/>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4" name="Google Shape;2814;p28"/>
                <p:cNvSpPr/>
                <p:nvPr/>
              </p:nvSpPr>
              <p:spPr>
                <a:xfrm>
                  <a:off x="1523159" y="128288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5" name="Google Shape;2815;p28"/>
                <p:cNvSpPr/>
                <p:nvPr/>
              </p:nvSpPr>
              <p:spPr>
                <a:xfrm>
                  <a:off x="1032328" y="1282887"/>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6" name="Google Shape;2816;p28"/>
                <p:cNvSpPr/>
                <p:nvPr/>
              </p:nvSpPr>
              <p:spPr>
                <a:xfrm>
                  <a:off x="1400452" y="1282887"/>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7" name="Google Shape;2817;p28"/>
                <p:cNvSpPr/>
                <p:nvPr/>
              </p:nvSpPr>
              <p:spPr>
                <a:xfrm>
                  <a:off x="1216388" y="1282887"/>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8" name="Google Shape;2818;p28"/>
                <p:cNvSpPr/>
                <p:nvPr/>
              </p:nvSpPr>
              <p:spPr>
                <a:xfrm>
                  <a:off x="1584513" y="128288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9" name="Google Shape;2819;p28"/>
                <p:cNvSpPr/>
                <p:nvPr/>
              </p:nvSpPr>
              <p:spPr>
                <a:xfrm>
                  <a:off x="1093681" y="1282887"/>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0" name="Google Shape;2820;p28"/>
                <p:cNvSpPr/>
                <p:nvPr/>
              </p:nvSpPr>
              <p:spPr>
                <a:xfrm>
                  <a:off x="1461806" y="1282887"/>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1" name="Google Shape;2821;p28"/>
                <p:cNvSpPr/>
                <p:nvPr/>
              </p:nvSpPr>
              <p:spPr>
                <a:xfrm>
                  <a:off x="1277746" y="1282887"/>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pic>
        <p:nvPicPr>
          <p:cNvPr id="2822" name="Google Shape;2822;p28"/>
          <p:cNvPicPr preferRelativeResize="0"/>
          <p:nvPr>
            <p:ph idx="2" type="pic"/>
          </p:nvPr>
        </p:nvPicPr>
        <p:blipFill rotWithShape="1">
          <a:blip r:embed="rId3">
            <a:alphaModFix/>
          </a:blip>
          <a:srcRect b="32616" l="0" r="0" t="2240"/>
          <a:stretch/>
        </p:blipFill>
        <p:spPr>
          <a:xfrm>
            <a:off x="9483256" y="2107756"/>
            <a:ext cx="1337700" cy="1307402"/>
          </a:xfrm>
          <a:prstGeom prst="rect">
            <a:avLst/>
          </a:prstGeom>
          <a:noFill/>
          <a:ln>
            <a:noFill/>
          </a:ln>
        </p:spPr>
      </p:pic>
      <p:sp>
        <p:nvSpPr>
          <p:cNvPr id="2823" name="Google Shape;2823;p28"/>
          <p:cNvSpPr/>
          <p:nvPr/>
        </p:nvSpPr>
        <p:spPr>
          <a:xfrm>
            <a:off x="5388221" y="1924412"/>
            <a:ext cx="1549182" cy="1875019"/>
          </a:xfrm>
          <a:custGeom>
            <a:rect b="b" l="l" r="r" t="t"/>
            <a:pathLst>
              <a:path extrusionOk="0" h="695095" w="574303">
                <a:moveTo>
                  <a:pt x="0" y="0"/>
                </a:moveTo>
                <a:lnTo>
                  <a:pt x="574303" y="0"/>
                </a:lnTo>
                <a:lnTo>
                  <a:pt x="574303" y="695095"/>
                </a:lnTo>
                <a:lnTo>
                  <a:pt x="0" y="695095"/>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824" name="Google Shape;2824;p28"/>
          <p:cNvGrpSpPr/>
          <p:nvPr/>
        </p:nvGrpSpPr>
        <p:grpSpPr>
          <a:xfrm>
            <a:off x="7515993" y="1959077"/>
            <a:ext cx="1282753" cy="1895489"/>
            <a:chOff x="1281430" y="457255"/>
            <a:chExt cx="611068" cy="902958"/>
          </a:xfrm>
        </p:grpSpPr>
        <p:sp>
          <p:nvSpPr>
            <p:cNvPr id="2825" name="Google Shape;2825;p28"/>
            <p:cNvSpPr/>
            <p:nvPr/>
          </p:nvSpPr>
          <p:spPr>
            <a:xfrm>
              <a:off x="1281430" y="458845"/>
              <a:ext cx="611068" cy="901368"/>
            </a:xfrm>
            <a:custGeom>
              <a:rect b="b" l="l" r="r" t="t"/>
              <a:pathLst>
                <a:path extrusionOk="0" h="582467" w="394874">
                  <a:moveTo>
                    <a:pt x="0" y="0"/>
                  </a:moveTo>
                  <a:lnTo>
                    <a:pt x="394874" y="0"/>
                  </a:lnTo>
                  <a:lnTo>
                    <a:pt x="394874" y="582467"/>
                  </a:lnTo>
                  <a:lnTo>
                    <a:pt x="0" y="582467"/>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6" name="Google Shape;2826;p28"/>
            <p:cNvSpPr/>
            <p:nvPr/>
          </p:nvSpPr>
          <p:spPr>
            <a:xfrm>
              <a:off x="1281430" y="457255"/>
              <a:ext cx="611068" cy="618101"/>
            </a:xfrm>
            <a:custGeom>
              <a:rect b="b" l="l" r="r" t="t"/>
              <a:pathLst>
                <a:path extrusionOk="0" h="399419" w="394874">
                  <a:moveTo>
                    <a:pt x="0" y="0"/>
                  </a:moveTo>
                  <a:lnTo>
                    <a:pt x="394874" y="0"/>
                  </a:lnTo>
                  <a:lnTo>
                    <a:pt x="394874" y="399419"/>
                  </a:lnTo>
                  <a:lnTo>
                    <a:pt x="0" y="399419"/>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827" name="Google Shape;2827;p28"/>
          <p:cNvGrpSpPr/>
          <p:nvPr/>
        </p:nvGrpSpPr>
        <p:grpSpPr>
          <a:xfrm>
            <a:off x="1315330" y="1959077"/>
            <a:ext cx="1282753" cy="1895489"/>
            <a:chOff x="1281430" y="457255"/>
            <a:chExt cx="611068" cy="902958"/>
          </a:xfrm>
        </p:grpSpPr>
        <p:sp>
          <p:nvSpPr>
            <p:cNvPr id="2828" name="Google Shape;2828;p28"/>
            <p:cNvSpPr/>
            <p:nvPr/>
          </p:nvSpPr>
          <p:spPr>
            <a:xfrm>
              <a:off x="1281430" y="458845"/>
              <a:ext cx="611068" cy="901368"/>
            </a:xfrm>
            <a:custGeom>
              <a:rect b="b" l="l" r="r" t="t"/>
              <a:pathLst>
                <a:path extrusionOk="0" h="582467" w="394874">
                  <a:moveTo>
                    <a:pt x="0" y="0"/>
                  </a:moveTo>
                  <a:lnTo>
                    <a:pt x="394874" y="0"/>
                  </a:lnTo>
                  <a:lnTo>
                    <a:pt x="394874" y="582467"/>
                  </a:lnTo>
                  <a:lnTo>
                    <a:pt x="0" y="582467"/>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9" name="Google Shape;2829;p28"/>
            <p:cNvSpPr/>
            <p:nvPr/>
          </p:nvSpPr>
          <p:spPr>
            <a:xfrm>
              <a:off x="1281430" y="457255"/>
              <a:ext cx="611068" cy="618101"/>
            </a:xfrm>
            <a:custGeom>
              <a:rect b="b" l="l" r="r" t="t"/>
              <a:pathLst>
                <a:path extrusionOk="0" h="399419" w="394874">
                  <a:moveTo>
                    <a:pt x="0" y="0"/>
                  </a:moveTo>
                  <a:lnTo>
                    <a:pt x="394874" y="0"/>
                  </a:lnTo>
                  <a:lnTo>
                    <a:pt x="394874" y="399419"/>
                  </a:lnTo>
                  <a:lnTo>
                    <a:pt x="0" y="399419"/>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830" name="Google Shape;2830;p28"/>
          <p:cNvSpPr txBox="1"/>
          <p:nvPr>
            <p:ph type="title"/>
          </p:nvPr>
        </p:nvSpPr>
        <p:spPr>
          <a:xfrm>
            <a:off x="507750" y="613663"/>
            <a:ext cx="11176500" cy="7635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t>This is a timeline.</a:t>
            </a:r>
            <a:endParaRPr/>
          </a:p>
        </p:txBody>
      </p:sp>
      <p:sp>
        <p:nvSpPr>
          <p:cNvPr id="2831" name="Google Shape;2831;p28"/>
          <p:cNvSpPr txBox="1"/>
          <p:nvPr>
            <p:ph idx="1" type="body"/>
          </p:nvPr>
        </p:nvSpPr>
        <p:spPr>
          <a:xfrm>
            <a:off x="1160200" y="4128671"/>
            <a:ext cx="1998900" cy="1533600"/>
          </a:xfrm>
          <a:prstGeom prst="rect">
            <a:avLst/>
          </a:prstGeom>
        </p:spPr>
        <p:txBody>
          <a:bodyPr anchorCtr="0" anchor="t" bIns="121900" lIns="121900" spcFirstLastPara="1" rIns="121900" wrap="square" tIns="121900">
            <a:normAutofit fontScale="77500"/>
          </a:bodyPr>
          <a:lstStyle/>
          <a:p>
            <a:pPr indent="0" lvl="0" marL="0" rtl="0" algn="ctr">
              <a:spcBef>
                <a:spcPts val="0"/>
              </a:spcBef>
              <a:spcAft>
                <a:spcPts val="1600"/>
              </a:spcAft>
              <a:buNone/>
            </a:pPr>
            <a:r>
              <a:rPr lang="en"/>
              <a:t>Lorem ipsum dolor sit amet, consectetuer adipiscing elit.</a:t>
            </a:r>
            <a:endParaRPr/>
          </a:p>
        </p:txBody>
      </p:sp>
      <p:sp>
        <p:nvSpPr>
          <p:cNvPr id="2832" name="Google Shape;2832;p28"/>
          <p:cNvSpPr txBox="1"/>
          <p:nvPr>
            <p:ph idx="3" type="body"/>
          </p:nvPr>
        </p:nvSpPr>
        <p:spPr>
          <a:xfrm>
            <a:off x="3164213" y="4128669"/>
            <a:ext cx="1998900" cy="1533600"/>
          </a:xfrm>
          <a:prstGeom prst="rect">
            <a:avLst/>
          </a:prstGeom>
        </p:spPr>
        <p:txBody>
          <a:bodyPr anchorCtr="0" anchor="t" bIns="121900" lIns="121900" spcFirstLastPara="1" rIns="121900" wrap="square" tIns="121900">
            <a:normAutofit fontScale="77500"/>
          </a:bodyPr>
          <a:lstStyle/>
          <a:p>
            <a:pPr indent="0" lvl="0" marL="0" rtl="0" algn="ctr">
              <a:spcBef>
                <a:spcPts val="0"/>
              </a:spcBef>
              <a:spcAft>
                <a:spcPts val="1600"/>
              </a:spcAft>
              <a:buNone/>
            </a:pPr>
            <a:r>
              <a:rPr lang="en"/>
              <a:t>Lorem ipsum dolor sit amet, consectetuer adipiscing elit.</a:t>
            </a:r>
            <a:endParaRPr/>
          </a:p>
        </p:txBody>
      </p:sp>
      <p:sp>
        <p:nvSpPr>
          <p:cNvPr id="2833" name="Google Shape;2833;p28"/>
          <p:cNvSpPr txBox="1"/>
          <p:nvPr>
            <p:ph idx="5" type="body"/>
          </p:nvPr>
        </p:nvSpPr>
        <p:spPr>
          <a:xfrm>
            <a:off x="5168227" y="4128696"/>
            <a:ext cx="1998900" cy="1533600"/>
          </a:xfrm>
          <a:prstGeom prst="rect">
            <a:avLst/>
          </a:prstGeom>
        </p:spPr>
        <p:txBody>
          <a:bodyPr anchorCtr="0" anchor="t" bIns="121900" lIns="121900" spcFirstLastPara="1" rIns="121900" wrap="square" tIns="121900">
            <a:normAutofit fontScale="77500"/>
          </a:bodyPr>
          <a:lstStyle/>
          <a:p>
            <a:pPr indent="0" lvl="0" marL="0" rtl="0" algn="ctr">
              <a:spcBef>
                <a:spcPts val="0"/>
              </a:spcBef>
              <a:spcAft>
                <a:spcPts val="1600"/>
              </a:spcAft>
              <a:buNone/>
            </a:pPr>
            <a:r>
              <a:rPr lang="en"/>
              <a:t>Lorem ipsum dolor sit amet, consectetuer adipiscing elit.</a:t>
            </a:r>
            <a:endParaRPr/>
          </a:p>
        </p:txBody>
      </p:sp>
      <p:sp>
        <p:nvSpPr>
          <p:cNvPr id="2834" name="Google Shape;2834;p28"/>
          <p:cNvSpPr txBox="1"/>
          <p:nvPr>
            <p:ph idx="7" type="body"/>
          </p:nvPr>
        </p:nvSpPr>
        <p:spPr>
          <a:xfrm>
            <a:off x="7172240" y="4128710"/>
            <a:ext cx="1998900" cy="1533600"/>
          </a:xfrm>
          <a:prstGeom prst="rect">
            <a:avLst/>
          </a:prstGeom>
        </p:spPr>
        <p:txBody>
          <a:bodyPr anchorCtr="0" anchor="t" bIns="121900" lIns="121900" spcFirstLastPara="1" rIns="121900" wrap="square" tIns="121900">
            <a:normAutofit fontScale="77500"/>
          </a:bodyPr>
          <a:lstStyle/>
          <a:p>
            <a:pPr indent="0" lvl="0" marL="0" rtl="0" algn="ctr">
              <a:spcBef>
                <a:spcPts val="0"/>
              </a:spcBef>
              <a:spcAft>
                <a:spcPts val="1600"/>
              </a:spcAft>
              <a:buNone/>
            </a:pPr>
            <a:r>
              <a:rPr lang="en"/>
              <a:t>Lorem ipsum dolor sit amet, consectetuer adipiscing elit.</a:t>
            </a:r>
            <a:endParaRPr/>
          </a:p>
        </p:txBody>
      </p:sp>
      <p:sp>
        <p:nvSpPr>
          <p:cNvPr id="2835" name="Google Shape;2835;p28"/>
          <p:cNvSpPr txBox="1"/>
          <p:nvPr>
            <p:ph idx="9" type="body"/>
          </p:nvPr>
        </p:nvSpPr>
        <p:spPr>
          <a:xfrm>
            <a:off x="9176254" y="4128650"/>
            <a:ext cx="1998900" cy="1533600"/>
          </a:xfrm>
          <a:prstGeom prst="rect">
            <a:avLst/>
          </a:prstGeom>
        </p:spPr>
        <p:txBody>
          <a:bodyPr anchorCtr="0" anchor="t" bIns="121900" lIns="121900" spcFirstLastPara="1" rIns="121900" wrap="square" tIns="121900">
            <a:normAutofit fontScale="77500"/>
          </a:bodyPr>
          <a:lstStyle/>
          <a:p>
            <a:pPr indent="0" lvl="0" marL="0" rtl="0" algn="ctr">
              <a:spcBef>
                <a:spcPts val="0"/>
              </a:spcBef>
              <a:spcAft>
                <a:spcPts val="1600"/>
              </a:spcAft>
              <a:buNone/>
            </a:pPr>
            <a:r>
              <a:rPr lang="en"/>
              <a:t>Lorem ipsum dolor sit amet, consectetuer adipiscing elit.</a:t>
            </a:r>
            <a:endParaRPr/>
          </a:p>
        </p:txBody>
      </p:sp>
      <p:grpSp>
        <p:nvGrpSpPr>
          <p:cNvPr id="2836" name="Google Shape;2836;p28"/>
          <p:cNvGrpSpPr/>
          <p:nvPr/>
        </p:nvGrpSpPr>
        <p:grpSpPr>
          <a:xfrm>
            <a:off x="767342" y="1924410"/>
            <a:ext cx="267815" cy="267824"/>
            <a:chOff x="2611906" y="2263504"/>
            <a:chExt cx="155788" cy="155784"/>
          </a:xfrm>
        </p:grpSpPr>
        <p:sp>
          <p:nvSpPr>
            <p:cNvPr id="2837" name="Google Shape;2837;p28"/>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accent5"/>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838" name="Google Shape;2838;p28"/>
            <p:cNvGrpSpPr/>
            <p:nvPr/>
          </p:nvGrpSpPr>
          <p:grpSpPr>
            <a:xfrm>
              <a:off x="2611951" y="2265537"/>
              <a:ext cx="155743" cy="153751"/>
              <a:chOff x="2611951" y="2265537"/>
              <a:chExt cx="155743" cy="153751"/>
            </a:xfrm>
          </p:grpSpPr>
          <p:sp>
            <p:nvSpPr>
              <p:cNvPr id="2839" name="Google Shape;2839;p28"/>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0" name="Google Shape;2840;p28"/>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841" name="Google Shape;2841;p28"/>
            <p:cNvGrpSpPr/>
            <p:nvPr/>
          </p:nvGrpSpPr>
          <p:grpSpPr>
            <a:xfrm>
              <a:off x="2613008" y="2263792"/>
              <a:ext cx="133689" cy="128228"/>
              <a:chOff x="2613008" y="2263792"/>
              <a:chExt cx="133689" cy="128228"/>
            </a:xfrm>
          </p:grpSpPr>
          <p:sp>
            <p:nvSpPr>
              <p:cNvPr id="2842" name="Google Shape;2842;p28"/>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3" name="Google Shape;2843;p28"/>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2844" name="Google Shape;2844;p28"/>
          <p:cNvGrpSpPr/>
          <p:nvPr/>
        </p:nvGrpSpPr>
        <p:grpSpPr>
          <a:xfrm>
            <a:off x="11156855" y="1924410"/>
            <a:ext cx="267815" cy="267824"/>
            <a:chOff x="2611906" y="2263504"/>
            <a:chExt cx="155788" cy="155784"/>
          </a:xfrm>
        </p:grpSpPr>
        <p:sp>
          <p:nvSpPr>
            <p:cNvPr id="2845" name="Google Shape;2845;p28"/>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accent5"/>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846" name="Google Shape;2846;p28"/>
            <p:cNvGrpSpPr/>
            <p:nvPr/>
          </p:nvGrpSpPr>
          <p:grpSpPr>
            <a:xfrm>
              <a:off x="2611951" y="2265537"/>
              <a:ext cx="155743" cy="153751"/>
              <a:chOff x="2611951" y="2265537"/>
              <a:chExt cx="155743" cy="153751"/>
            </a:xfrm>
          </p:grpSpPr>
          <p:sp>
            <p:nvSpPr>
              <p:cNvPr id="2847" name="Google Shape;2847;p28"/>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8" name="Google Shape;2848;p28"/>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849" name="Google Shape;2849;p28"/>
            <p:cNvGrpSpPr/>
            <p:nvPr/>
          </p:nvGrpSpPr>
          <p:grpSpPr>
            <a:xfrm>
              <a:off x="2613008" y="2263792"/>
              <a:ext cx="133689" cy="128228"/>
              <a:chOff x="2613008" y="2263792"/>
              <a:chExt cx="133689" cy="128228"/>
            </a:xfrm>
          </p:grpSpPr>
          <p:sp>
            <p:nvSpPr>
              <p:cNvPr id="2850" name="Google Shape;2850;p28"/>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1" name="Google Shape;2851;p28"/>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852" name="Google Shape;2852;p28"/>
          <p:cNvSpPr/>
          <p:nvPr/>
        </p:nvSpPr>
        <p:spPr>
          <a:xfrm>
            <a:off x="1499468" y="2107750"/>
            <a:ext cx="914462" cy="29525"/>
          </a:xfrm>
          <a:custGeom>
            <a:rect b="b" l="l" r="r" t="t"/>
            <a:pathLst>
              <a:path extrusionOk="0" h="2185" w="69607">
                <a:moveTo>
                  <a:pt x="0" y="0"/>
                </a:moveTo>
                <a:cubicBezTo>
                  <a:pt x="5299" y="358"/>
                  <a:pt x="20195" y="2077"/>
                  <a:pt x="31796" y="2149"/>
                </a:cubicBezTo>
                <a:cubicBezTo>
                  <a:pt x="43397" y="2221"/>
                  <a:pt x="63305" y="717"/>
                  <a:pt x="69607" y="430"/>
                </a:cubicBezTo>
              </a:path>
            </a:pathLst>
          </a:custGeom>
          <a:noFill/>
          <a:ln cap="flat" cmpd="sng" w="19050">
            <a:solidFill>
              <a:schemeClr val="dk1"/>
            </a:solidFill>
            <a:prstDash val="solid"/>
            <a:round/>
            <a:headEnd len="med" w="med" type="none"/>
            <a:tailEnd len="med" w="med" type="none"/>
          </a:ln>
          <a:effectLst>
            <a:outerShdw blurRad="57150" rotWithShape="0" algn="bl" dir="5400000" dist="19050">
              <a:srgbClr val="000000">
                <a:alpha val="21000"/>
              </a:srgbClr>
            </a:outerShdw>
          </a:effectLst>
        </p:spPr>
      </p:sp>
      <p:sp>
        <p:nvSpPr>
          <p:cNvPr id="2853" name="Google Shape;2853;p28"/>
          <p:cNvSpPr/>
          <p:nvPr/>
        </p:nvSpPr>
        <p:spPr>
          <a:xfrm>
            <a:off x="7700131" y="2107750"/>
            <a:ext cx="914462" cy="29525"/>
          </a:xfrm>
          <a:custGeom>
            <a:rect b="b" l="l" r="r" t="t"/>
            <a:pathLst>
              <a:path extrusionOk="0" h="2185" w="69607">
                <a:moveTo>
                  <a:pt x="0" y="0"/>
                </a:moveTo>
                <a:cubicBezTo>
                  <a:pt x="5299" y="358"/>
                  <a:pt x="20195" y="2077"/>
                  <a:pt x="31796" y="2149"/>
                </a:cubicBezTo>
                <a:cubicBezTo>
                  <a:pt x="43397" y="2221"/>
                  <a:pt x="63305" y="717"/>
                  <a:pt x="69607" y="430"/>
                </a:cubicBezTo>
              </a:path>
            </a:pathLst>
          </a:custGeom>
          <a:noFill/>
          <a:ln cap="flat" cmpd="sng" w="19050">
            <a:solidFill>
              <a:schemeClr val="dk1"/>
            </a:solidFill>
            <a:prstDash val="solid"/>
            <a:round/>
            <a:headEnd len="med" w="med" type="none"/>
            <a:tailEnd len="med" w="med" type="none"/>
          </a:ln>
          <a:effectLst>
            <a:outerShdw blurRad="57150" rotWithShape="0" algn="bl" dir="5400000" dist="19050">
              <a:srgbClr val="000000">
                <a:alpha val="21000"/>
              </a:srgbClr>
            </a:outerShdw>
          </a:effectLst>
        </p:spPr>
      </p:sp>
      <p:sp>
        <p:nvSpPr>
          <p:cNvPr id="2854" name="Google Shape;2854;p28"/>
          <p:cNvSpPr/>
          <p:nvPr/>
        </p:nvSpPr>
        <p:spPr>
          <a:xfrm>
            <a:off x="3296818" y="2107750"/>
            <a:ext cx="1371606" cy="29525"/>
          </a:xfrm>
          <a:custGeom>
            <a:rect b="b" l="l" r="r" t="t"/>
            <a:pathLst>
              <a:path extrusionOk="0" h="2185" w="69607">
                <a:moveTo>
                  <a:pt x="0" y="0"/>
                </a:moveTo>
                <a:cubicBezTo>
                  <a:pt x="5299" y="358"/>
                  <a:pt x="20195" y="2077"/>
                  <a:pt x="31796" y="2149"/>
                </a:cubicBezTo>
                <a:cubicBezTo>
                  <a:pt x="43397" y="2221"/>
                  <a:pt x="63305" y="717"/>
                  <a:pt x="69607" y="430"/>
                </a:cubicBezTo>
              </a:path>
            </a:pathLst>
          </a:custGeom>
          <a:noFill/>
          <a:ln cap="flat" cmpd="sng" w="19050">
            <a:solidFill>
              <a:schemeClr val="dk1"/>
            </a:solidFill>
            <a:prstDash val="solid"/>
            <a:round/>
            <a:headEnd len="med" w="med" type="none"/>
            <a:tailEnd len="med" w="med" type="none"/>
          </a:ln>
          <a:effectLst>
            <a:outerShdw blurRad="57150" rotWithShape="0" algn="bl" dir="5400000" dist="19050">
              <a:srgbClr val="000000">
                <a:alpha val="21000"/>
              </a:srgbClr>
            </a:outerShdw>
          </a:effectLst>
        </p:spPr>
      </p:sp>
      <p:sp>
        <p:nvSpPr>
          <p:cNvPr id="2855" name="Google Shape;2855;p28"/>
          <p:cNvSpPr/>
          <p:nvPr/>
        </p:nvSpPr>
        <p:spPr>
          <a:xfrm>
            <a:off x="9668631" y="2107750"/>
            <a:ext cx="914462" cy="29525"/>
          </a:xfrm>
          <a:custGeom>
            <a:rect b="b" l="l" r="r" t="t"/>
            <a:pathLst>
              <a:path extrusionOk="0" h="2185" w="69607">
                <a:moveTo>
                  <a:pt x="0" y="0"/>
                </a:moveTo>
                <a:cubicBezTo>
                  <a:pt x="5299" y="358"/>
                  <a:pt x="20195" y="2077"/>
                  <a:pt x="31796" y="2149"/>
                </a:cubicBezTo>
                <a:cubicBezTo>
                  <a:pt x="43397" y="2221"/>
                  <a:pt x="63305" y="717"/>
                  <a:pt x="69607" y="430"/>
                </a:cubicBezTo>
              </a:path>
            </a:pathLst>
          </a:custGeom>
          <a:noFill/>
          <a:ln cap="flat" cmpd="sng" w="19050">
            <a:solidFill>
              <a:schemeClr val="dk1"/>
            </a:solidFill>
            <a:prstDash val="solid"/>
            <a:round/>
            <a:headEnd len="med" w="med" type="none"/>
            <a:tailEnd len="med" w="med" type="none"/>
          </a:ln>
          <a:effectLst>
            <a:outerShdw blurRad="57150" rotWithShape="0" algn="bl" dir="5400000" dist="19050">
              <a:srgbClr val="000000">
                <a:alpha val="21000"/>
              </a:srgbClr>
            </a:outerShdw>
          </a:effectLst>
        </p:spPr>
      </p:sp>
      <p:sp>
        <p:nvSpPr>
          <p:cNvPr id="2856" name="Google Shape;2856;p28"/>
          <p:cNvSpPr txBox="1"/>
          <p:nvPr>
            <p:ph idx="2" type="subTitle"/>
          </p:nvPr>
        </p:nvSpPr>
        <p:spPr>
          <a:xfrm>
            <a:off x="1236100" y="3243650"/>
            <a:ext cx="14388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2000</a:t>
            </a:r>
            <a:endParaRPr/>
          </a:p>
        </p:txBody>
      </p:sp>
      <p:sp>
        <p:nvSpPr>
          <p:cNvPr id="2857" name="Google Shape;2857;p28"/>
          <p:cNvSpPr txBox="1"/>
          <p:nvPr>
            <p:ph idx="4" type="subTitle"/>
          </p:nvPr>
        </p:nvSpPr>
        <p:spPr>
          <a:xfrm>
            <a:off x="3167975" y="2552825"/>
            <a:ext cx="1651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2005</a:t>
            </a:r>
            <a:endParaRPr/>
          </a:p>
        </p:txBody>
      </p:sp>
      <p:sp>
        <p:nvSpPr>
          <p:cNvPr id="2858" name="Google Shape;2858;p28"/>
          <p:cNvSpPr txBox="1"/>
          <p:nvPr>
            <p:ph idx="6" type="subTitle"/>
          </p:nvPr>
        </p:nvSpPr>
        <p:spPr>
          <a:xfrm>
            <a:off x="5388200" y="3243650"/>
            <a:ext cx="16515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2015</a:t>
            </a:r>
            <a:endParaRPr/>
          </a:p>
        </p:txBody>
      </p:sp>
      <p:sp>
        <p:nvSpPr>
          <p:cNvPr id="2859" name="Google Shape;2859;p28"/>
          <p:cNvSpPr txBox="1"/>
          <p:nvPr>
            <p:ph idx="8" type="subTitle"/>
          </p:nvPr>
        </p:nvSpPr>
        <p:spPr>
          <a:xfrm>
            <a:off x="7448750" y="3242325"/>
            <a:ext cx="14388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2019</a:t>
            </a:r>
            <a:endParaRPr/>
          </a:p>
        </p:txBody>
      </p:sp>
      <p:sp>
        <p:nvSpPr>
          <p:cNvPr id="2860" name="Google Shape;2860;p28"/>
          <p:cNvSpPr txBox="1"/>
          <p:nvPr>
            <p:ph idx="13" type="subTitle"/>
          </p:nvPr>
        </p:nvSpPr>
        <p:spPr>
          <a:xfrm>
            <a:off x="9351825" y="3243650"/>
            <a:ext cx="15816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2024</a:t>
            </a:r>
            <a:endParaRPr/>
          </a:p>
        </p:txBody>
      </p:sp>
      <p:pic>
        <p:nvPicPr>
          <p:cNvPr id="2861" name="Google Shape;2861;p28"/>
          <p:cNvPicPr preferRelativeResize="0"/>
          <p:nvPr>
            <p:ph idx="3" type="pic"/>
          </p:nvPr>
        </p:nvPicPr>
        <p:blipFill rotWithShape="1">
          <a:blip r:embed="rId4">
            <a:alphaModFix/>
          </a:blip>
          <a:srcRect b="0" l="0" r="0" t="19730"/>
          <a:stretch/>
        </p:blipFill>
        <p:spPr>
          <a:xfrm>
            <a:off x="5498796" y="2043550"/>
            <a:ext cx="1337701" cy="1342525"/>
          </a:xfrm>
          <a:prstGeom prst="rect">
            <a:avLst/>
          </a:prstGeom>
          <a:noFill/>
          <a:ln>
            <a:noFill/>
          </a:ln>
        </p:spPr>
      </p:pic>
      <p:sp>
        <p:nvSpPr>
          <p:cNvPr id="2862" name="Google Shape;2862;p28"/>
          <p:cNvSpPr/>
          <p:nvPr/>
        </p:nvSpPr>
        <p:spPr>
          <a:xfrm>
            <a:off x="5573318" y="2043550"/>
            <a:ext cx="1188714" cy="29525"/>
          </a:xfrm>
          <a:custGeom>
            <a:rect b="b" l="l" r="r" t="t"/>
            <a:pathLst>
              <a:path extrusionOk="0" h="2185" w="69607">
                <a:moveTo>
                  <a:pt x="0" y="0"/>
                </a:moveTo>
                <a:cubicBezTo>
                  <a:pt x="5299" y="358"/>
                  <a:pt x="20195" y="2077"/>
                  <a:pt x="31796" y="2149"/>
                </a:cubicBezTo>
                <a:cubicBezTo>
                  <a:pt x="43397" y="2221"/>
                  <a:pt x="63305" y="717"/>
                  <a:pt x="69607" y="430"/>
                </a:cubicBezTo>
              </a:path>
            </a:pathLst>
          </a:custGeom>
          <a:noFill/>
          <a:ln cap="flat" cmpd="sng" w="19050">
            <a:solidFill>
              <a:schemeClr val="dk1"/>
            </a:solidFill>
            <a:prstDash val="solid"/>
            <a:round/>
            <a:headEnd len="med" w="med" type="none"/>
            <a:tailEnd len="med" w="med" type="none"/>
          </a:ln>
          <a:effectLst>
            <a:outerShdw blurRad="57150" rotWithShape="0" algn="bl" dir="5400000" dist="19050">
              <a:srgbClr val="000000">
                <a:alpha val="21000"/>
              </a:srgbClr>
            </a:outerShdw>
          </a:effectLst>
        </p:spPr>
      </p:sp>
      <p:grpSp>
        <p:nvGrpSpPr>
          <p:cNvPr id="2863" name="Google Shape;2863;p28"/>
          <p:cNvGrpSpPr/>
          <p:nvPr/>
        </p:nvGrpSpPr>
        <p:grpSpPr>
          <a:xfrm flipH="1" rot="-423793">
            <a:off x="-234102" y="3613492"/>
            <a:ext cx="2155204" cy="3278580"/>
            <a:chOff x="9736753" y="2581561"/>
            <a:chExt cx="2883711" cy="4386813"/>
          </a:xfrm>
        </p:grpSpPr>
        <p:grpSp>
          <p:nvGrpSpPr>
            <p:cNvPr id="2864" name="Google Shape;2864;p28"/>
            <p:cNvGrpSpPr/>
            <p:nvPr/>
          </p:nvGrpSpPr>
          <p:grpSpPr>
            <a:xfrm>
              <a:off x="9736753" y="2581561"/>
              <a:ext cx="2883711" cy="4386813"/>
              <a:chOff x="9417088" y="2725186"/>
              <a:chExt cx="2883711" cy="4386813"/>
            </a:xfrm>
          </p:grpSpPr>
          <p:pic>
            <p:nvPicPr>
              <p:cNvPr id="2865" name="Google Shape;2865;p28"/>
              <p:cNvPicPr preferRelativeResize="0"/>
              <p:nvPr/>
            </p:nvPicPr>
            <p:blipFill rotWithShape="1">
              <a:blip r:embed="rId5">
                <a:alphaModFix/>
              </a:blip>
              <a:srcRect b="0" l="62409" r="10394" t="0"/>
              <a:stretch/>
            </p:blipFill>
            <p:spPr>
              <a:xfrm>
                <a:off x="10592021" y="3079196"/>
                <a:ext cx="1646789" cy="4032803"/>
              </a:xfrm>
              <a:custGeom>
                <a:rect b="b" l="l" r="r" t="t"/>
                <a:pathLst>
                  <a:path extrusionOk="0" h="2927625" w="4391438">
                    <a:moveTo>
                      <a:pt x="-129" y="208"/>
                    </a:moveTo>
                    <a:lnTo>
                      <a:pt x="4391310" y="208"/>
                    </a:lnTo>
                    <a:lnTo>
                      <a:pt x="4391310" y="2927834"/>
                    </a:lnTo>
                    <a:lnTo>
                      <a:pt x="-129" y="2927834"/>
                    </a:lnTo>
                    <a:close/>
                  </a:path>
                </a:pathLst>
              </a:custGeom>
              <a:noFill/>
              <a:ln>
                <a:noFill/>
              </a:ln>
              <a:effectLst>
                <a:outerShdw blurRad="50800" rotWithShape="0" algn="bl" dir="18900000" dist="19050">
                  <a:srgbClr val="000000">
                    <a:alpha val="40000"/>
                  </a:srgbClr>
                </a:outerShdw>
              </a:effectLst>
            </p:spPr>
          </p:pic>
          <p:pic>
            <p:nvPicPr>
              <p:cNvPr id="2866" name="Google Shape;2866;p28"/>
              <p:cNvPicPr preferRelativeResize="0"/>
              <p:nvPr/>
            </p:nvPicPr>
            <p:blipFill rotWithShape="1">
              <a:blip r:embed="rId5">
                <a:alphaModFix/>
              </a:blip>
              <a:srcRect b="0" l="17977" r="39692" t="0"/>
              <a:stretch/>
            </p:blipFill>
            <p:spPr>
              <a:xfrm rot="280913">
                <a:off x="9581162" y="2822443"/>
                <a:ext cx="2555561" cy="4032246"/>
              </a:xfrm>
              <a:custGeom>
                <a:rect b="b" l="l" r="r" t="t"/>
                <a:pathLst>
                  <a:path extrusionOk="0" h="2927625" w="4391438">
                    <a:moveTo>
                      <a:pt x="-129" y="208"/>
                    </a:moveTo>
                    <a:lnTo>
                      <a:pt x="4391310" y="208"/>
                    </a:lnTo>
                    <a:lnTo>
                      <a:pt x="4391310" y="2927834"/>
                    </a:lnTo>
                    <a:lnTo>
                      <a:pt x="-129" y="2927834"/>
                    </a:lnTo>
                    <a:close/>
                  </a:path>
                </a:pathLst>
              </a:custGeom>
              <a:noFill/>
              <a:ln>
                <a:noFill/>
              </a:ln>
              <a:effectLst>
                <a:outerShdw blurRad="50800" rotWithShape="0" algn="bl" dir="18900000" dist="19050">
                  <a:srgbClr val="000000">
                    <a:alpha val="40000"/>
                  </a:srgbClr>
                </a:outerShdw>
              </a:effectLst>
            </p:spPr>
          </p:pic>
        </p:grpSp>
        <p:sp>
          <p:nvSpPr>
            <p:cNvPr id="2867" name="Google Shape;2867;p28"/>
            <p:cNvSpPr/>
            <p:nvPr/>
          </p:nvSpPr>
          <p:spPr>
            <a:xfrm flipH="1" rot="-2431431">
              <a:off x="11331559" y="5632969"/>
              <a:ext cx="882938" cy="884254"/>
            </a:xfrm>
            <a:custGeom>
              <a:rect b="b" l="l" r="r" t="t"/>
              <a:pathLst>
                <a:path extrusionOk="0" h="611125" w="628714">
                  <a:moveTo>
                    <a:pt x="0" y="455305"/>
                  </a:moveTo>
                  <a:cubicBezTo>
                    <a:pt x="1012" y="456414"/>
                    <a:pt x="2389" y="458353"/>
                    <a:pt x="3198" y="459061"/>
                  </a:cubicBezTo>
                  <a:cubicBezTo>
                    <a:pt x="6842" y="462259"/>
                    <a:pt x="13926" y="457398"/>
                    <a:pt x="16962" y="461656"/>
                  </a:cubicBezTo>
                  <a:cubicBezTo>
                    <a:pt x="19836" y="465733"/>
                    <a:pt x="16193" y="468627"/>
                    <a:pt x="17812" y="471752"/>
                  </a:cubicBezTo>
                  <a:cubicBezTo>
                    <a:pt x="21536" y="478820"/>
                    <a:pt x="26313" y="472554"/>
                    <a:pt x="29228" y="476606"/>
                  </a:cubicBezTo>
                  <a:cubicBezTo>
                    <a:pt x="32223" y="480824"/>
                    <a:pt x="28985" y="486580"/>
                    <a:pt x="31819" y="491317"/>
                  </a:cubicBezTo>
                  <a:cubicBezTo>
                    <a:pt x="35745" y="497915"/>
                    <a:pt x="38862" y="489289"/>
                    <a:pt x="42991" y="494778"/>
                  </a:cubicBezTo>
                  <a:cubicBezTo>
                    <a:pt x="46513" y="499437"/>
                    <a:pt x="39024" y="502567"/>
                    <a:pt x="43032" y="508784"/>
                  </a:cubicBezTo>
                  <a:cubicBezTo>
                    <a:pt x="48051" y="516520"/>
                    <a:pt x="54610" y="509865"/>
                    <a:pt x="60317" y="515873"/>
                  </a:cubicBezTo>
                  <a:cubicBezTo>
                    <a:pt x="65377" y="521216"/>
                    <a:pt x="63677" y="528341"/>
                    <a:pt x="68575" y="534587"/>
                  </a:cubicBezTo>
                  <a:cubicBezTo>
                    <a:pt x="72786" y="539975"/>
                    <a:pt x="80194" y="543607"/>
                    <a:pt x="83149" y="549970"/>
                  </a:cubicBezTo>
                  <a:cubicBezTo>
                    <a:pt x="85335" y="554711"/>
                    <a:pt x="80598" y="558010"/>
                    <a:pt x="83189" y="562394"/>
                  </a:cubicBezTo>
                  <a:cubicBezTo>
                    <a:pt x="90962" y="575477"/>
                    <a:pt x="91407" y="564264"/>
                    <a:pt x="96183" y="565742"/>
                  </a:cubicBezTo>
                  <a:cubicBezTo>
                    <a:pt x="106344" y="568907"/>
                    <a:pt x="101123" y="580193"/>
                    <a:pt x="104563" y="585383"/>
                  </a:cubicBezTo>
                  <a:lnTo>
                    <a:pt x="105332" y="586205"/>
                  </a:lnTo>
                  <a:cubicBezTo>
                    <a:pt x="110676" y="592063"/>
                    <a:pt x="113388" y="586423"/>
                    <a:pt x="118772" y="589638"/>
                  </a:cubicBezTo>
                  <a:cubicBezTo>
                    <a:pt x="119744" y="590217"/>
                    <a:pt x="122132" y="592994"/>
                    <a:pt x="122254" y="594135"/>
                  </a:cubicBezTo>
                  <a:cubicBezTo>
                    <a:pt x="122577" y="596758"/>
                    <a:pt x="119177" y="599341"/>
                    <a:pt x="121363" y="602774"/>
                  </a:cubicBezTo>
                  <a:cubicBezTo>
                    <a:pt x="122294" y="604215"/>
                    <a:pt x="128650" y="607332"/>
                    <a:pt x="134560" y="611125"/>
                  </a:cubicBezTo>
                  <a:lnTo>
                    <a:pt x="628715" y="143773"/>
                  </a:lnTo>
                  <a:cubicBezTo>
                    <a:pt x="620537" y="134843"/>
                    <a:pt x="611672" y="126152"/>
                    <a:pt x="605802" y="124334"/>
                  </a:cubicBezTo>
                  <a:cubicBezTo>
                    <a:pt x="601592" y="123023"/>
                    <a:pt x="582687" y="123334"/>
                    <a:pt x="579530" y="114861"/>
                  </a:cubicBezTo>
                  <a:cubicBezTo>
                    <a:pt x="578235" y="111485"/>
                    <a:pt x="584833" y="109453"/>
                    <a:pt x="582971" y="105357"/>
                  </a:cubicBezTo>
                  <a:cubicBezTo>
                    <a:pt x="579166" y="97159"/>
                    <a:pt x="563297" y="103304"/>
                    <a:pt x="557832" y="96333"/>
                  </a:cubicBezTo>
                  <a:cubicBezTo>
                    <a:pt x="549493" y="85683"/>
                    <a:pt x="555079" y="83412"/>
                    <a:pt x="551436" y="74809"/>
                  </a:cubicBezTo>
                  <a:cubicBezTo>
                    <a:pt x="547955" y="66563"/>
                    <a:pt x="537389" y="67527"/>
                    <a:pt x="533624" y="63556"/>
                  </a:cubicBezTo>
                  <a:cubicBezTo>
                    <a:pt x="533462" y="63381"/>
                    <a:pt x="534555" y="59463"/>
                    <a:pt x="534069" y="58447"/>
                  </a:cubicBezTo>
                  <a:cubicBezTo>
                    <a:pt x="532814" y="55747"/>
                    <a:pt x="515610" y="35215"/>
                    <a:pt x="513667" y="34057"/>
                  </a:cubicBezTo>
                  <a:cubicBezTo>
                    <a:pt x="510185" y="31976"/>
                    <a:pt x="506907" y="38915"/>
                    <a:pt x="499903" y="31466"/>
                  </a:cubicBezTo>
                  <a:cubicBezTo>
                    <a:pt x="496260" y="27629"/>
                    <a:pt x="498567" y="25050"/>
                    <a:pt x="497232" y="21483"/>
                  </a:cubicBezTo>
                  <a:cubicBezTo>
                    <a:pt x="496867" y="20455"/>
                    <a:pt x="488731" y="9975"/>
                    <a:pt x="481444" y="0"/>
                  </a:cubicBezTo>
                  <a:lnTo>
                    <a:pt x="0" y="455305"/>
                  </a:lnTo>
                  <a:close/>
                </a:path>
              </a:pathLst>
            </a:custGeom>
            <a:solidFill>
              <a:srgbClr val="BBA28E">
                <a:alpha val="23920"/>
              </a:srgbClr>
            </a:solidFill>
            <a:ln>
              <a:noFill/>
            </a:ln>
            <a:effectLst>
              <a:outerShdw blurRad="38100" rotWithShape="0" algn="tl" dir="27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871" name="Shape 2871"/>
        <p:cNvGrpSpPr/>
        <p:nvPr/>
      </p:nvGrpSpPr>
      <p:grpSpPr>
        <a:xfrm>
          <a:off x="0" y="0"/>
          <a:ext cx="0" cy="0"/>
          <a:chOff x="0" y="0"/>
          <a:chExt cx="0" cy="0"/>
        </a:xfrm>
      </p:grpSpPr>
      <p:sp>
        <p:nvSpPr>
          <p:cNvPr id="2872" name="Google Shape;2872;p29"/>
          <p:cNvSpPr txBox="1"/>
          <p:nvPr>
            <p:ph type="title"/>
          </p:nvPr>
        </p:nvSpPr>
        <p:spPr>
          <a:xfrm>
            <a:off x="1216425" y="1122500"/>
            <a:ext cx="5162400" cy="16458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Cats love to sleep.</a:t>
            </a:r>
            <a:endParaRPr/>
          </a:p>
        </p:txBody>
      </p:sp>
      <p:sp>
        <p:nvSpPr>
          <p:cNvPr id="2873" name="Google Shape;2873;p29"/>
          <p:cNvSpPr txBox="1"/>
          <p:nvPr>
            <p:ph idx="1" type="body"/>
          </p:nvPr>
        </p:nvSpPr>
        <p:spPr>
          <a:xfrm>
            <a:off x="1216425" y="2905600"/>
            <a:ext cx="5162400" cy="20796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Clr>
                <a:srgbClr val="000000"/>
              </a:buClr>
              <a:buSzPts val="1900"/>
              <a:buFont typeface="Arial"/>
              <a:buNone/>
            </a:pPr>
            <a:r>
              <a:rPr lang="en"/>
              <a:t>A fifteen-year-old cat has probably spent ten years of its life sleeping.</a:t>
            </a:r>
            <a:endParaRPr/>
          </a:p>
          <a:p>
            <a:pPr indent="0" lvl="0" marL="0" rtl="0" algn="l">
              <a:spcBef>
                <a:spcPts val="0"/>
              </a:spcBef>
              <a:spcAft>
                <a:spcPts val="0"/>
              </a:spcAft>
              <a:buClr>
                <a:srgbClr val="000000"/>
              </a:buClr>
              <a:buSzPts val="1900"/>
              <a:buFont typeface="Arial"/>
              <a:buNone/>
            </a:pPr>
            <a:r>
              <a:t/>
            </a:r>
            <a:endParaRPr/>
          </a:p>
          <a:p>
            <a:pPr indent="0" lvl="0" marL="0" rtl="0" algn="l">
              <a:spcBef>
                <a:spcPts val="0"/>
              </a:spcBef>
              <a:spcAft>
                <a:spcPts val="0"/>
              </a:spcAft>
              <a:buClr>
                <a:srgbClr val="000000"/>
              </a:buClr>
              <a:buSzPts val="1900"/>
              <a:buFont typeface="Arial"/>
              <a:buNone/>
            </a:pPr>
            <a:r>
              <a:rPr lang="en"/>
              <a:t>Also, cats use their whiskers as feelers to determine if a space is too small to squeeze through.</a:t>
            </a:r>
            <a:endParaRPr/>
          </a:p>
        </p:txBody>
      </p:sp>
      <p:pic>
        <p:nvPicPr>
          <p:cNvPr id="2874" name="Google Shape;2874;p29"/>
          <p:cNvPicPr preferRelativeResize="0"/>
          <p:nvPr>
            <p:ph idx="2" type="pic"/>
          </p:nvPr>
        </p:nvPicPr>
        <p:blipFill rotWithShape="1">
          <a:blip r:embed="rId3">
            <a:alphaModFix/>
          </a:blip>
          <a:srcRect b="8505" l="15139" r="0" t="8513"/>
          <a:stretch/>
        </p:blipFill>
        <p:spPr>
          <a:xfrm>
            <a:off x="6651775" y="527500"/>
            <a:ext cx="4087500" cy="5996400"/>
          </a:xfrm>
          <a:prstGeom prst="rect">
            <a:avLst/>
          </a:prstGeom>
        </p:spPr>
      </p:pic>
      <p:sp>
        <p:nvSpPr>
          <p:cNvPr id="2875" name="Google Shape;2875;p29"/>
          <p:cNvSpPr/>
          <p:nvPr/>
        </p:nvSpPr>
        <p:spPr>
          <a:xfrm rot="-2003597">
            <a:off x="6275355" y="575256"/>
            <a:ext cx="1058033" cy="279131"/>
          </a:xfrm>
          <a:custGeom>
            <a:rect b="b" l="l" r="r" t="t"/>
            <a:pathLst>
              <a:path extrusionOk="0" h="122658" w="464929">
                <a:moveTo>
                  <a:pt x="9453" y="108"/>
                </a:moveTo>
                <a:cubicBezTo>
                  <a:pt x="9424" y="997"/>
                  <a:pt x="9198" y="2397"/>
                  <a:pt x="9266" y="3036"/>
                </a:cubicBezTo>
                <a:cubicBezTo>
                  <a:pt x="9574" y="5912"/>
                  <a:pt x="15338" y="6709"/>
                  <a:pt x="14845" y="9793"/>
                </a:cubicBezTo>
                <a:cubicBezTo>
                  <a:pt x="14375" y="12744"/>
                  <a:pt x="11217" y="12501"/>
                  <a:pt x="10570" y="14525"/>
                </a:cubicBezTo>
                <a:cubicBezTo>
                  <a:pt x="9104" y="19106"/>
                  <a:pt x="14391" y="18351"/>
                  <a:pt x="13918" y="21282"/>
                </a:cubicBezTo>
                <a:cubicBezTo>
                  <a:pt x="13432" y="24337"/>
                  <a:pt x="9161" y="25515"/>
                  <a:pt x="8343" y="28718"/>
                </a:cubicBezTo>
                <a:cubicBezTo>
                  <a:pt x="7202" y="33182"/>
                  <a:pt x="12764" y="30723"/>
                  <a:pt x="12250" y="34799"/>
                </a:cubicBezTo>
                <a:cubicBezTo>
                  <a:pt x="11809" y="38252"/>
                  <a:pt x="6663" y="36551"/>
                  <a:pt x="5740" y="40883"/>
                </a:cubicBezTo>
                <a:cubicBezTo>
                  <a:pt x="4595" y="46275"/>
                  <a:pt x="10946" y="46088"/>
                  <a:pt x="10950" y="51019"/>
                </a:cubicBezTo>
                <a:cubicBezTo>
                  <a:pt x="10950" y="55400"/>
                  <a:pt x="6805" y="57803"/>
                  <a:pt x="6303" y="62510"/>
                </a:cubicBezTo>
                <a:cubicBezTo>
                  <a:pt x="5874" y="66570"/>
                  <a:pt x="7825" y="71166"/>
                  <a:pt x="6307" y="75125"/>
                </a:cubicBezTo>
                <a:cubicBezTo>
                  <a:pt x="5178" y="78073"/>
                  <a:pt x="1304" y="77568"/>
                  <a:pt x="543" y="80533"/>
                </a:cubicBezTo>
                <a:cubicBezTo>
                  <a:pt x="-1720" y="89382"/>
                  <a:pt x="3720" y="84701"/>
                  <a:pt x="5380" y="87290"/>
                </a:cubicBezTo>
                <a:cubicBezTo>
                  <a:pt x="8922" y="92823"/>
                  <a:pt x="1085" y="95577"/>
                  <a:pt x="361" y="99231"/>
                </a:cubicBezTo>
                <a:lnTo>
                  <a:pt x="361" y="99907"/>
                </a:lnTo>
                <a:cubicBezTo>
                  <a:pt x="259" y="104622"/>
                  <a:pt x="4239" y="103302"/>
                  <a:pt x="5384" y="106889"/>
                </a:cubicBezTo>
                <a:cubicBezTo>
                  <a:pt x="5591" y="107535"/>
                  <a:pt x="5481" y="109721"/>
                  <a:pt x="5016" y="110268"/>
                </a:cubicBezTo>
                <a:cubicBezTo>
                  <a:pt x="3939" y="111528"/>
                  <a:pt x="1061" y="111258"/>
                  <a:pt x="551" y="113648"/>
                </a:cubicBezTo>
                <a:cubicBezTo>
                  <a:pt x="336" y="114655"/>
                  <a:pt x="2000" y="118590"/>
                  <a:pt x="3158" y="122659"/>
                </a:cubicBezTo>
                <a:lnTo>
                  <a:pt x="464907" y="122548"/>
                </a:lnTo>
                <a:cubicBezTo>
                  <a:pt x="465029" y="115325"/>
                  <a:pt x="464713" y="107936"/>
                  <a:pt x="462673" y="104752"/>
                </a:cubicBezTo>
                <a:cubicBezTo>
                  <a:pt x="461207" y="102460"/>
                  <a:pt x="451734" y="94856"/>
                  <a:pt x="454115" y="89886"/>
                </a:cubicBezTo>
                <a:cubicBezTo>
                  <a:pt x="455066" y="87904"/>
                  <a:pt x="459272" y="89728"/>
                  <a:pt x="460252" y="87181"/>
                </a:cubicBezTo>
                <a:cubicBezTo>
                  <a:pt x="462207" y="82083"/>
                  <a:pt x="451504" y="78243"/>
                  <a:pt x="452067" y="72991"/>
                </a:cubicBezTo>
                <a:cubicBezTo>
                  <a:pt x="452921" y="64966"/>
                  <a:pt x="456726" y="66262"/>
                  <a:pt x="458944" y="61050"/>
                </a:cubicBezTo>
                <a:cubicBezTo>
                  <a:pt x="461074" y="56055"/>
                  <a:pt x="455410" y="52144"/>
                  <a:pt x="455406" y="48886"/>
                </a:cubicBezTo>
                <a:cubicBezTo>
                  <a:pt x="455406" y="48744"/>
                  <a:pt x="457766" y="47488"/>
                  <a:pt x="458009" y="46857"/>
                </a:cubicBezTo>
                <a:cubicBezTo>
                  <a:pt x="458653" y="45177"/>
                  <a:pt x="459725" y="29230"/>
                  <a:pt x="459309" y="27934"/>
                </a:cubicBezTo>
                <a:cubicBezTo>
                  <a:pt x="458564" y="25611"/>
                  <a:pt x="453722" y="27282"/>
                  <a:pt x="453726" y="21177"/>
                </a:cubicBezTo>
                <a:cubicBezTo>
                  <a:pt x="453726" y="18031"/>
                  <a:pt x="456070" y="17861"/>
                  <a:pt x="457074" y="15770"/>
                </a:cubicBezTo>
                <a:cubicBezTo>
                  <a:pt x="457361" y="15166"/>
                  <a:pt x="458244" y="7303"/>
                  <a:pt x="459301" y="0"/>
                </a:cubicBezTo>
                <a:lnTo>
                  <a:pt x="9453" y="108"/>
                </a:lnTo>
                <a:close/>
              </a:path>
            </a:pathLst>
          </a:custGeom>
          <a:solidFill>
            <a:srgbClr val="BBA28E">
              <a:alpha val="23920"/>
            </a:srgbClr>
          </a:solidFill>
          <a:ln>
            <a:noFill/>
          </a:ln>
          <a:effectLst>
            <a:outerShdw blurRad="38100" rotWithShape="0" algn="tl" dir="27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6" name="Google Shape;2876;p29"/>
          <p:cNvSpPr/>
          <p:nvPr/>
        </p:nvSpPr>
        <p:spPr>
          <a:xfrm rot="-2003597">
            <a:off x="9988630" y="6222856"/>
            <a:ext cx="1058033" cy="279131"/>
          </a:xfrm>
          <a:custGeom>
            <a:rect b="b" l="l" r="r" t="t"/>
            <a:pathLst>
              <a:path extrusionOk="0" h="122658" w="464929">
                <a:moveTo>
                  <a:pt x="9453" y="108"/>
                </a:moveTo>
                <a:cubicBezTo>
                  <a:pt x="9424" y="997"/>
                  <a:pt x="9198" y="2397"/>
                  <a:pt x="9266" y="3036"/>
                </a:cubicBezTo>
                <a:cubicBezTo>
                  <a:pt x="9574" y="5912"/>
                  <a:pt x="15338" y="6709"/>
                  <a:pt x="14845" y="9793"/>
                </a:cubicBezTo>
                <a:cubicBezTo>
                  <a:pt x="14375" y="12744"/>
                  <a:pt x="11217" y="12501"/>
                  <a:pt x="10570" y="14525"/>
                </a:cubicBezTo>
                <a:cubicBezTo>
                  <a:pt x="9104" y="19106"/>
                  <a:pt x="14391" y="18351"/>
                  <a:pt x="13918" y="21282"/>
                </a:cubicBezTo>
                <a:cubicBezTo>
                  <a:pt x="13432" y="24337"/>
                  <a:pt x="9161" y="25515"/>
                  <a:pt x="8343" y="28718"/>
                </a:cubicBezTo>
                <a:cubicBezTo>
                  <a:pt x="7202" y="33182"/>
                  <a:pt x="12764" y="30723"/>
                  <a:pt x="12250" y="34799"/>
                </a:cubicBezTo>
                <a:cubicBezTo>
                  <a:pt x="11809" y="38252"/>
                  <a:pt x="6663" y="36551"/>
                  <a:pt x="5740" y="40883"/>
                </a:cubicBezTo>
                <a:cubicBezTo>
                  <a:pt x="4595" y="46275"/>
                  <a:pt x="10946" y="46088"/>
                  <a:pt x="10950" y="51019"/>
                </a:cubicBezTo>
                <a:cubicBezTo>
                  <a:pt x="10950" y="55400"/>
                  <a:pt x="6805" y="57803"/>
                  <a:pt x="6303" y="62510"/>
                </a:cubicBezTo>
                <a:cubicBezTo>
                  <a:pt x="5874" y="66570"/>
                  <a:pt x="7825" y="71166"/>
                  <a:pt x="6307" y="75125"/>
                </a:cubicBezTo>
                <a:cubicBezTo>
                  <a:pt x="5178" y="78073"/>
                  <a:pt x="1304" y="77568"/>
                  <a:pt x="543" y="80533"/>
                </a:cubicBezTo>
                <a:cubicBezTo>
                  <a:pt x="-1720" y="89382"/>
                  <a:pt x="3720" y="84701"/>
                  <a:pt x="5380" y="87290"/>
                </a:cubicBezTo>
                <a:cubicBezTo>
                  <a:pt x="8922" y="92823"/>
                  <a:pt x="1085" y="95577"/>
                  <a:pt x="361" y="99231"/>
                </a:cubicBezTo>
                <a:lnTo>
                  <a:pt x="361" y="99907"/>
                </a:lnTo>
                <a:cubicBezTo>
                  <a:pt x="259" y="104622"/>
                  <a:pt x="4239" y="103302"/>
                  <a:pt x="5384" y="106889"/>
                </a:cubicBezTo>
                <a:cubicBezTo>
                  <a:pt x="5591" y="107535"/>
                  <a:pt x="5481" y="109721"/>
                  <a:pt x="5016" y="110268"/>
                </a:cubicBezTo>
                <a:cubicBezTo>
                  <a:pt x="3939" y="111528"/>
                  <a:pt x="1061" y="111258"/>
                  <a:pt x="551" y="113648"/>
                </a:cubicBezTo>
                <a:cubicBezTo>
                  <a:pt x="336" y="114655"/>
                  <a:pt x="2000" y="118590"/>
                  <a:pt x="3158" y="122659"/>
                </a:cubicBezTo>
                <a:lnTo>
                  <a:pt x="464907" y="122548"/>
                </a:lnTo>
                <a:cubicBezTo>
                  <a:pt x="465029" y="115325"/>
                  <a:pt x="464713" y="107936"/>
                  <a:pt x="462673" y="104752"/>
                </a:cubicBezTo>
                <a:cubicBezTo>
                  <a:pt x="461207" y="102460"/>
                  <a:pt x="451734" y="94856"/>
                  <a:pt x="454115" y="89886"/>
                </a:cubicBezTo>
                <a:cubicBezTo>
                  <a:pt x="455066" y="87904"/>
                  <a:pt x="459272" y="89728"/>
                  <a:pt x="460252" y="87181"/>
                </a:cubicBezTo>
                <a:cubicBezTo>
                  <a:pt x="462207" y="82083"/>
                  <a:pt x="451504" y="78243"/>
                  <a:pt x="452067" y="72991"/>
                </a:cubicBezTo>
                <a:cubicBezTo>
                  <a:pt x="452921" y="64966"/>
                  <a:pt x="456726" y="66262"/>
                  <a:pt x="458944" y="61050"/>
                </a:cubicBezTo>
                <a:cubicBezTo>
                  <a:pt x="461074" y="56055"/>
                  <a:pt x="455410" y="52144"/>
                  <a:pt x="455406" y="48886"/>
                </a:cubicBezTo>
                <a:cubicBezTo>
                  <a:pt x="455406" y="48744"/>
                  <a:pt x="457766" y="47488"/>
                  <a:pt x="458009" y="46857"/>
                </a:cubicBezTo>
                <a:cubicBezTo>
                  <a:pt x="458653" y="45177"/>
                  <a:pt x="459725" y="29230"/>
                  <a:pt x="459309" y="27934"/>
                </a:cubicBezTo>
                <a:cubicBezTo>
                  <a:pt x="458564" y="25611"/>
                  <a:pt x="453722" y="27282"/>
                  <a:pt x="453726" y="21177"/>
                </a:cubicBezTo>
                <a:cubicBezTo>
                  <a:pt x="453726" y="18031"/>
                  <a:pt x="456070" y="17861"/>
                  <a:pt x="457074" y="15770"/>
                </a:cubicBezTo>
                <a:cubicBezTo>
                  <a:pt x="457361" y="15166"/>
                  <a:pt x="458244" y="7303"/>
                  <a:pt x="459301" y="0"/>
                </a:cubicBezTo>
                <a:lnTo>
                  <a:pt x="9453" y="108"/>
                </a:lnTo>
                <a:close/>
              </a:path>
            </a:pathLst>
          </a:custGeom>
          <a:solidFill>
            <a:srgbClr val="BBA28E">
              <a:alpha val="23920"/>
            </a:srgbClr>
          </a:solidFill>
          <a:ln>
            <a:noFill/>
          </a:ln>
          <a:effectLst>
            <a:outerShdw blurRad="38100" rotWithShape="0" algn="tl" dir="27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877" name="Google Shape;2877;p29"/>
          <p:cNvGrpSpPr/>
          <p:nvPr/>
        </p:nvGrpSpPr>
        <p:grpSpPr>
          <a:xfrm>
            <a:off x="4009628" y="794950"/>
            <a:ext cx="286572" cy="286580"/>
            <a:chOff x="2611906" y="2263504"/>
            <a:chExt cx="155788" cy="155784"/>
          </a:xfrm>
        </p:grpSpPr>
        <p:sp>
          <p:nvSpPr>
            <p:cNvPr id="2878" name="Google Shape;2878;p29"/>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accent4"/>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879" name="Google Shape;2879;p29"/>
            <p:cNvGrpSpPr/>
            <p:nvPr/>
          </p:nvGrpSpPr>
          <p:grpSpPr>
            <a:xfrm>
              <a:off x="2611951" y="2265537"/>
              <a:ext cx="155743" cy="153751"/>
              <a:chOff x="2611951" y="2265537"/>
              <a:chExt cx="155743" cy="153751"/>
            </a:xfrm>
          </p:grpSpPr>
          <p:sp>
            <p:nvSpPr>
              <p:cNvPr id="2880" name="Google Shape;2880;p29"/>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1" name="Google Shape;2881;p29"/>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882" name="Google Shape;2882;p29"/>
            <p:cNvGrpSpPr/>
            <p:nvPr/>
          </p:nvGrpSpPr>
          <p:grpSpPr>
            <a:xfrm>
              <a:off x="2613008" y="2263792"/>
              <a:ext cx="133689" cy="128228"/>
              <a:chOff x="2613008" y="2263792"/>
              <a:chExt cx="133689" cy="128228"/>
            </a:xfrm>
          </p:grpSpPr>
          <p:sp>
            <p:nvSpPr>
              <p:cNvPr id="2883" name="Google Shape;2883;p29"/>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4" name="Google Shape;2884;p29"/>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2885" name="Google Shape;2885;p29"/>
          <p:cNvSpPr txBox="1"/>
          <p:nvPr/>
        </p:nvSpPr>
        <p:spPr>
          <a:xfrm>
            <a:off x="654900" y="6014075"/>
            <a:ext cx="1001700" cy="338700"/>
          </a:xfrm>
          <a:prstGeom prst="rect">
            <a:avLst/>
          </a:prstGeom>
          <a:noFill/>
          <a:ln>
            <a:noFill/>
          </a:ln>
        </p:spPr>
        <p:txBody>
          <a:bodyPr anchorCtr="0" anchor="t" bIns="91425" lIns="91425" spcFirstLastPara="1" rIns="91425" wrap="square" tIns="91425">
            <a:spAutoFit/>
          </a:bodyPr>
          <a:lstStyle/>
          <a:p>
            <a:pPr indent="0" lvl="0" marL="0" rtl="0" algn="l">
              <a:spcBef>
                <a:spcPts val="0"/>
              </a:spcBef>
              <a:spcAft>
                <a:spcPts val="0"/>
              </a:spcAft>
              <a:buNone/>
            </a:pPr>
            <a:r>
              <a:rPr lang="en" sz="1000">
                <a:solidFill>
                  <a:schemeClr val="dk1"/>
                </a:solidFill>
                <a:latin typeface="Red Hat Mono Medium"/>
                <a:ea typeface="Red Hat Mono Medium"/>
                <a:cs typeface="Red Hat Mono Medium"/>
                <a:sym typeface="Red Hat Mono Medium"/>
              </a:rPr>
              <a:t>#c1b1a3</a:t>
            </a:r>
            <a:endParaRPr sz="1000">
              <a:solidFill>
                <a:schemeClr val="dk1"/>
              </a:solidFill>
              <a:latin typeface="Red Hat Mono Medium"/>
              <a:ea typeface="Red Hat Mono Medium"/>
              <a:cs typeface="Red Hat Mono Medium"/>
              <a:sym typeface="Red Hat Mono Medium"/>
            </a:endParaRPr>
          </a:p>
        </p:txBody>
      </p:sp>
      <p:sp>
        <p:nvSpPr>
          <p:cNvPr id="2886" name="Google Shape;2886;p29"/>
          <p:cNvSpPr txBox="1"/>
          <p:nvPr/>
        </p:nvSpPr>
        <p:spPr>
          <a:xfrm>
            <a:off x="2159300" y="6014075"/>
            <a:ext cx="1001700" cy="338700"/>
          </a:xfrm>
          <a:prstGeom prst="rect">
            <a:avLst/>
          </a:prstGeom>
          <a:noFill/>
          <a:ln>
            <a:noFill/>
          </a:ln>
        </p:spPr>
        <p:txBody>
          <a:bodyPr anchorCtr="0" anchor="t" bIns="91425" lIns="91425" spcFirstLastPara="1" rIns="91425" wrap="square" tIns="91425">
            <a:spAutoFit/>
          </a:bodyPr>
          <a:lstStyle/>
          <a:p>
            <a:pPr indent="0" lvl="0" marL="0" rtl="0" algn="l">
              <a:spcBef>
                <a:spcPts val="0"/>
              </a:spcBef>
              <a:spcAft>
                <a:spcPts val="0"/>
              </a:spcAft>
              <a:buNone/>
            </a:pPr>
            <a:r>
              <a:rPr lang="en" sz="1000">
                <a:solidFill>
                  <a:schemeClr val="dk1"/>
                </a:solidFill>
                <a:latin typeface="Red Hat Mono Medium"/>
                <a:ea typeface="Red Hat Mono Medium"/>
                <a:cs typeface="Red Hat Mono Medium"/>
                <a:sym typeface="Red Hat Mono Medium"/>
              </a:rPr>
              <a:t>#eae1dcff</a:t>
            </a:r>
            <a:endParaRPr sz="1000">
              <a:solidFill>
                <a:schemeClr val="dk1"/>
              </a:solidFill>
              <a:latin typeface="Red Hat Mono Medium"/>
              <a:ea typeface="Red Hat Mono Medium"/>
              <a:cs typeface="Red Hat Mono Medium"/>
              <a:sym typeface="Red Hat Mono Medium"/>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890" name="Shape 2890"/>
        <p:cNvGrpSpPr/>
        <p:nvPr/>
      </p:nvGrpSpPr>
      <p:grpSpPr>
        <a:xfrm>
          <a:off x="0" y="0"/>
          <a:ext cx="0" cy="0"/>
          <a:chOff x="0" y="0"/>
          <a:chExt cx="0" cy="0"/>
        </a:xfrm>
      </p:grpSpPr>
      <p:sp>
        <p:nvSpPr>
          <p:cNvPr id="2891" name="Google Shape;2891;p30"/>
          <p:cNvSpPr/>
          <p:nvPr/>
        </p:nvSpPr>
        <p:spPr>
          <a:xfrm>
            <a:off x="8466695" y="3920513"/>
            <a:ext cx="2863582" cy="2351376"/>
          </a:xfrm>
          <a:prstGeom prst="rect">
            <a:avLst/>
          </a:prstGeom>
        </p:spPr>
        <p:txBody>
          <a:bodyPr>
            <a:prstTxWarp prst="textPlain"/>
          </a:bodyPr>
          <a:lstStyle/>
          <a:p>
            <a:pPr lvl="0" algn="ctr"/>
            <a:r>
              <a:rPr b="0" i="1">
                <a:ln>
                  <a:noFill/>
                </a:ln>
                <a:solidFill>
                  <a:srgbClr val="BBA28E">
                    <a:alpha val="23920"/>
                  </a:srgbClr>
                </a:solidFill>
                <a:latin typeface="WindSong;500"/>
              </a:rPr>
              <a:t>4</a:t>
            </a:r>
          </a:p>
        </p:txBody>
      </p:sp>
      <p:sp>
        <p:nvSpPr>
          <p:cNvPr id="2892" name="Google Shape;2892;p30"/>
          <p:cNvSpPr/>
          <p:nvPr/>
        </p:nvSpPr>
        <p:spPr>
          <a:xfrm>
            <a:off x="5462470" y="3930025"/>
            <a:ext cx="2649724" cy="2179944"/>
          </a:xfrm>
          <a:prstGeom prst="rect">
            <a:avLst/>
          </a:prstGeom>
        </p:spPr>
        <p:txBody>
          <a:bodyPr>
            <a:prstTxWarp prst="textPlain"/>
          </a:bodyPr>
          <a:lstStyle/>
          <a:p>
            <a:pPr lvl="0" algn="ctr"/>
            <a:r>
              <a:rPr b="0" i="1">
                <a:ln>
                  <a:noFill/>
                </a:ln>
                <a:solidFill>
                  <a:srgbClr val="BBA28E">
                    <a:alpha val="23920"/>
                  </a:srgbClr>
                </a:solidFill>
                <a:latin typeface="WindSong;500"/>
              </a:rPr>
              <a:t>3</a:t>
            </a:r>
          </a:p>
        </p:txBody>
      </p:sp>
      <p:sp>
        <p:nvSpPr>
          <p:cNvPr id="2893" name="Google Shape;2893;p30"/>
          <p:cNvSpPr/>
          <p:nvPr/>
        </p:nvSpPr>
        <p:spPr>
          <a:xfrm>
            <a:off x="8497432" y="709800"/>
            <a:ext cx="2649725" cy="2254675"/>
          </a:xfrm>
          <a:prstGeom prst="rect">
            <a:avLst/>
          </a:prstGeom>
        </p:spPr>
        <p:txBody>
          <a:bodyPr>
            <a:prstTxWarp prst="textPlain"/>
          </a:bodyPr>
          <a:lstStyle/>
          <a:p>
            <a:pPr lvl="0" algn="ctr"/>
            <a:r>
              <a:rPr b="0" i="1">
                <a:ln>
                  <a:noFill/>
                </a:ln>
                <a:solidFill>
                  <a:srgbClr val="BBA28E">
                    <a:alpha val="23920"/>
                  </a:srgbClr>
                </a:solidFill>
                <a:latin typeface="WindSong;500"/>
              </a:rPr>
              <a:t>2</a:t>
            </a:r>
          </a:p>
        </p:txBody>
      </p:sp>
      <p:sp>
        <p:nvSpPr>
          <p:cNvPr id="2894" name="Google Shape;2894;p30"/>
          <p:cNvSpPr/>
          <p:nvPr/>
        </p:nvSpPr>
        <p:spPr>
          <a:xfrm>
            <a:off x="5516409" y="661450"/>
            <a:ext cx="2369701" cy="2351375"/>
          </a:xfrm>
          <a:prstGeom prst="rect">
            <a:avLst/>
          </a:prstGeom>
        </p:spPr>
        <p:txBody>
          <a:bodyPr>
            <a:prstTxWarp prst="textPlain"/>
          </a:bodyPr>
          <a:lstStyle/>
          <a:p>
            <a:pPr lvl="0" algn="ctr"/>
            <a:r>
              <a:rPr b="0" i="1">
                <a:ln>
                  <a:noFill/>
                </a:ln>
                <a:solidFill>
                  <a:srgbClr val="BBA28E">
                    <a:alpha val="23920"/>
                  </a:srgbClr>
                </a:solidFill>
                <a:latin typeface="WindSong;500"/>
              </a:rPr>
              <a:t>1</a:t>
            </a:r>
          </a:p>
        </p:txBody>
      </p:sp>
      <p:sp>
        <p:nvSpPr>
          <p:cNvPr id="2895" name="Google Shape;2895;p30"/>
          <p:cNvSpPr txBox="1"/>
          <p:nvPr>
            <p:ph type="title"/>
          </p:nvPr>
        </p:nvSpPr>
        <p:spPr>
          <a:xfrm>
            <a:off x="1805550" y="2060700"/>
            <a:ext cx="2558700" cy="1953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990"/>
              <a:buNone/>
            </a:pPr>
            <a:r>
              <a:rPr lang="en"/>
              <a:t>Add your title here.</a:t>
            </a:r>
            <a:endParaRPr/>
          </a:p>
        </p:txBody>
      </p:sp>
      <p:sp>
        <p:nvSpPr>
          <p:cNvPr id="2896" name="Google Shape;2896;p30"/>
          <p:cNvSpPr txBox="1"/>
          <p:nvPr>
            <p:ph idx="1" type="subTitle"/>
          </p:nvPr>
        </p:nvSpPr>
        <p:spPr>
          <a:xfrm>
            <a:off x="5333387" y="1015600"/>
            <a:ext cx="2852700" cy="717000"/>
          </a:xfrm>
          <a:prstGeom prst="rect">
            <a:avLst/>
          </a:prstGeom>
        </p:spPr>
        <p:txBody>
          <a:bodyPr anchorCtr="0" anchor="t" bIns="121900" lIns="121900" spcFirstLastPara="1" rIns="121900" wrap="square" tIns="121900">
            <a:normAutofit fontScale="85000"/>
          </a:bodyPr>
          <a:lstStyle/>
          <a:p>
            <a:pPr indent="0" lvl="0" marL="0" rtl="0" algn="ctr">
              <a:spcBef>
                <a:spcPts val="0"/>
              </a:spcBef>
              <a:spcAft>
                <a:spcPts val="0"/>
              </a:spcAft>
              <a:buNone/>
            </a:pPr>
            <a:r>
              <a:rPr lang="en"/>
              <a:t>Something One</a:t>
            </a:r>
            <a:endParaRPr/>
          </a:p>
        </p:txBody>
      </p:sp>
      <p:sp>
        <p:nvSpPr>
          <p:cNvPr id="2897" name="Google Shape;2897;p30"/>
          <p:cNvSpPr txBox="1"/>
          <p:nvPr>
            <p:ph idx="2" type="body"/>
          </p:nvPr>
        </p:nvSpPr>
        <p:spPr>
          <a:xfrm>
            <a:off x="5333412" y="1961053"/>
            <a:ext cx="2852700" cy="1297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Lorem ipsum dolor sit amet, consectetuer adipiscing elit.</a:t>
            </a:r>
            <a:endParaRPr/>
          </a:p>
        </p:txBody>
      </p:sp>
      <p:sp>
        <p:nvSpPr>
          <p:cNvPr id="2898" name="Google Shape;2898;p30"/>
          <p:cNvSpPr txBox="1"/>
          <p:nvPr>
            <p:ph idx="3" type="subTitle"/>
          </p:nvPr>
        </p:nvSpPr>
        <p:spPr>
          <a:xfrm>
            <a:off x="8471932" y="1015600"/>
            <a:ext cx="2852700" cy="717000"/>
          </a:xfrm>
          <a:prstGeom prst="rect">
            <a:avLst/>
          </a:prstGeom>
        </p:spPr>
        <p:txBody>
          <a:bodyPr anchorCtr="0" anchor="t" bIns="121900" lIns="121900" spcFirstLastPara="1" rIns="121900" wrap="square" tIns="121900">
            <a:normAutofit fontScale="85000"/>
          </a:bodyPr>
          <a:lstStyle/>
          <a:p>
            <a:pPr indent="0" lvl="0" marL="0" rtl="0" algn="ctr">
              <a:spcBef>
                <a:spcPts val="0"/>
              </a:spcBef>
              <a:spcAft>
                <a:spcPts val="0"/>
              </a:spcAft>
              <a:buNone/>
            </a:pPr>
            <a:r>
              <a:rPr lang="en"/>
              <a:t>Something Two</a:t>
            </a:r>
            <a:endParaRPr/>
          </a:p>
        </p:txBody>
      </p:sp>
      <p:sp>
        <p:nvSpPr>
          <p:cNvPr id="2899" name="Google Shape;2899;p30"/>
          <p:cNvSpPr txBox="1"/>
          <p:nvPr>
            <p:ph idx="4" type="body"/>
          </p:nvPr>
        </p:nvSpPr>
        <p:spPr>
          <a:xfrm>
            <a:off x="8471963" y="1961053"/>
            <a:ext cx="2852700" cy="1297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Lorem ipsum dolor sit amet, consectetuer adipiscing elit.</a:t>
            </a:r>
            <a:endParaRPr/>
          </a:p>
        </p:txBody>
      </p:sp>
      <p:sp>
        <p:nvSpPr>
          <p:cNvPr id="2900" name="Google Shape;2900;p30"/>
          <p:cNvSpPr txBox="1"/>
          <p:nvPr>
            <p:ph idx="5" type="subTitle"/>
          </p:nvPr>
        </p:nvSpPr>
        <p:spPr>
          <a:xfrm>
            <a:off x="5346600" y="3917438"/>
            <a:ext cx="2826300" cy="717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Something Three</a:t>
            </a:r>
            <a:endParaRPr/>
          </a:p>
        </p:txBody>
      </p:sp>
      <p:sp>
        <p:nvSpPr>
          <p:cNvPr id="2901" name="Google Shape;2901;p30"/>
          <p:cNvSpPr txBox="1"/>
          <p:nvPr>
            <p:ph idx="6" type="body"/>
          </p:nvPr>
        </p:nvSpPr>
        <p:spPr>
          <a:xfrm>
            <a:off x="5346635" y="4862889"/>
            <a:ext cx="2826300" cy="1297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Lorem ipsum dolor sit amet, consectetuer adipiscing elit.</a:t>
            </a:r>
            <a:endParaRPr/>
          </a:p>
        </p:txBody>
      </p:sp>
      <p:sp>
        <p:nvSpPr>
          <p:cNvPr id="2902" name="Google Shape;2902;p30"/>
          <p:cNvSpPr txBox="1"/>
          <p:nvPr>
            <p:ph idx="7" type="body"/>
          </p:nvPr>
        </p:nvSpPr>
        <p:spPr>
          <a:xfrm>
            <a:off x="8471005" y="4862901"/>
            <a:ext cx="2826300" cy="12978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Lorem ipsum dolor sit amet, consectetuer adipiscing elit.</a:t>
            </a:r>
            <a:endParaRPr/>
          </a:p>
        </p:txBody>
      </p:sp>
      <p:sp>
        <p:nvSpPr>
          <p:cNvPr id="2903" name="Google Shape;2903;p30"/>
          <p:cNvSpPr txBox="1"/>
          <p:nvPr>
            <p:ph idx="8" type="subTitle"/>
          </p:nvPr>
        </p:nvSpPr>
        <p:spPr>
          <a:xfrm>
            <a:off x="8470975" y="3917450"/>
            <a:ext cx="2826300" cy="717000"/>
          </a:xfrm>
          <a:prstGeom prst="rect">
            <a:avLst/>
          </a:prstGeom>
        </p:spPr>
        <p:txBody>
          <a:bodyPr anchorCtr="0" anchor="t" bIns="121900" lIns="121900" spcFirstLastPara="1" rIns="121900" wrap="square" tIns="121900">
            <a:normAutofit fontScale="77500"/>
          </a:bodyPr>
          <a:lstStyle/>
          <a:p>
            <a:pPr indent="0" lvl="0" marL="0" rtl="0" algn="ctr">
              <a:spcBef>
                <a:spcPts val="0"/>
              </a:spcBef>
              <a:spcAft>
                <a:spcPts val="0"/>
              </a:spcAft>
              <a:buNone/>
            </a:pPr>
            <a:r>
              <a:rPr lang="en"/>
              <a:t>Something Four</a:t>
            </a:r>
            <a:endParaRPr/>
          </a:p>
        </p:txBody>
      </p:sp>
      <p:grpSp>
        <p:nvGrpSpPr>
          <p:cNvPr id="2904" name="Google Shape;2904;p30"/>
          <p:cNvGrpSpPr/>
          <p:nvPr/>
        </p:nvGrpSpPr>
        <p:grpSpPr>
          <a:xfrm>
            <a:off x="2655705" y="4308995"/>
            <a:ext cx="1708538" cy="1851705"/>
            <a:chOff x="4051245" y="1719784"/>
            <a:chExt cx="1010312" cy="1094906"/>
          </a:xfrm>
        </p:grpSpPr>
        <p:sp>
          <p:nvSpPr>
            <p:cNvPr id="2905" name="Google Shape;2905;p30"/>
            <p:cNvSpPr/>
            <p:nvPr/>
          </p:nvSpPr>
          <p:spPr>
            <a:xfrm>
              <a:off x="4051245" y="1719784"/>
              <a:ext cx="1010208" cy="1094906"/>
            </a:xfrm>
            <a:custGeom>
              <a:rect b="b" l="l" r="r" t="t"/>
              <a:pathLst>
                <a:path extrusionOk="0" h="707532" w="652800">
                  <a:moveTo>
                    <a:pt x="321441" y="1"/>
                  </a:moveTo>
                  <a:cubicBezTo>
                    <a:pt x="314001" y="58"/>
                    <a:pt x="306625" y="2219"/>
                    <a:pt x="300440" y="6911"/>
                  </a:cubicBezTo>
                  <a:lnTo>
                    <a:pt x="82416" y="172439"/>
                  </a:lnTo>
                  <a:lnTo>
                    <a:pt x="0" y="235537"/>
                  </a:lnTo>
                  <a:lnTo>
                    <a:pt x="1890" y="707532"/>
                  </a:lnTo>
                  <a:lnTo>
                    <a:pt x="650210" y="707524"/>
                  </a:lnTo>
                  <a:cubicBezTo>
                    <a:pt x="650319" y="707528"/>
                    <a:pt x="652801" y="234622"/>
                    <a:pt x="652801" y="234622"/>
                  </a:cubicBezTo>
                  <a:lnTo>
                    <a:pt x="569729" y="173641"/>
                  </a:lnTo>
                  <a:lnTo>
                    <a:pt x="342751" y="6612"/>
                  </a:lnTo>
                  <a:cubicBezTo>
                    <a:pt x="336492" y="2013"/>
                    <a:pt x="328886" y="-52"/>
                    <a:pt x="321441" y="1"/>
                  </a:cubicBezTo>
                  <a:close/>
                </a:path>
              </a:pathLst>
            </a:custGeom>
            <a:solidFill>
              <a:schemeClr val="accent4"/>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06" name="Google Shape;2906;p30"/>
            <p:cNvSpPr/>
            <p:nvPr/>
          </p:nvSpPr>
          <p:spPr>
            <a:xfrm>
              <a:off x="4053441" y="2085240"/>
              <a:ext cx="1008116" cy="4980"/>
            </a:xfrm>
            <a:custGeom>
              <a:rect b="b" l="l" r="r" t="t"/>
              <a:pathLst>
                <a:path extrusionOk="0" h="3218" w="651448">
                  <a:moveTo>
                    <a:pt x="651449" y="3218"/>
                  </a:moveTo>
                  <a:lnTo>
                    <a:pt x="0" y="2959"/>
                  </a:lnTo>
                  <a:lnTo>
                    <a:pt x="0" y="0"/>
                  </a:lnTo>
                  <a:lnTo>
                    <a:pt x="651449" y="259"/>
                  </a:lnTo>
                  <a:lnTo>
                    <a:pt x="651449" y="3218"/>
                  </a:lnTo>
                  <a:close/>
                </a:path>
              </a:pathLst>
            </a:custGeom>
            <a:solidFill>
              <a:srgbClr val="000000">
                <a:alpha val="86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907" name="Google Shape;2907;p30"/>
          <p:cNvSpPr/>
          <p:nvPr/>
        </p:nvSpPr>
        <p:spPr>
          <a:xfrm>
            <a:off x="2784013" y="4828875"/>
            <a:ext cx="1451927" cy="1237279"/>
          </a:xfrm>
          <a:custGeom>
            <a:rect b="b" l="l" r="r" t="t"/>
            <a:pathLst>
              <a:path extrusionOk="0" h="698042" w="698042">
                <a:moveTo>
                  <a:pt x="0" y="0"/>
                </a:moveTo>
                <a:lnTo>
                  <a:pt x="698043" y="0"/>
                </a:lnTo>
                <a:lnTo>
                  <a:pt x="698043" y="698042"/>
                </a:lnTo>
                <a:lnTo>
                  <a:pt x="0" y="698042"/>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908" name="Google Shape;2908;p30"/>
          <p:cNvGrpSpPr/>
          <p:nvPr/>
        </p:nvGrpSpPr>
        <p:grpSpPr>
          <a:xfrm>
            <a:off x="2655902" y="4923210"/>
            <a:ext cx="1708342" cy="1237223"/>
            <a:chOff x="4051361" y="2082967"/>
            <a:chExt cx="1010196" cy="731565"/>
          </a:xfrm>
        </p:grpSpPr>
        <p:sp>
          <p:nvSpPr>
            <p:cNvPr id="2909" name="Google Shape;2909;p30"/>
            <p:cNvSpPr/>
            <p:nvPr/>
          </p:nvSpPr>
          <p:spPr>
            <a:xfrm>
              <a:off x="4051361" y="2082967"/>
              <a:ext cx="1010196" cy="731565"/>
            </a:xfrm>
            <a:custGeom>
              <a:rect b="b" l="l" r="r" t="t"/>
              <a:pathLst>
                <a:path extrusionOk="0" h="472740" w="652792">
                  <a:moveTo>
                    <a:pt x="0" y="1065"/>
                  </a:moveTo>
                  <a:lnTo>
                    <a:pt x="0" y="472740"/>
                  </a:lnTo>
                  <a:lnTo>
                    <a:pt x="652793" y="472740"/>
                  </a:lnTo>
                  <a:lnTo>
                    <a:pt x="652793" y="0"/>
                  </a:lnTo>
                  <a:lnTo>
                    <a:pt x="321247" y="260833"/>
                  </a:lnTo>
                  <a:lnTo>
                    <a:pt x="0" y="1065"/>
                  </a:lnTo>
                  <a:close/>
                </a:path>
              </a:pathLst>
            </a:custGeom>
            <a:solidFill>
              <a:schemeClr val="accent5"/>
            </a:solidFill>
            <a:ln>
              <a:noFill/>
            </a:ln>
            <a:effectLst>
              <a:outerShdw blurRad="38100" rotWithShape="0" dir="162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0" name="Google Shape;2910;p30"/>
            <p:cNvSpPr/>
            <p:nvPr/>
          </p:nvSpPr>
          <p:spPr>
            <a:xfrm>
              <a:off x="4064153" y="2451257"/>
              <a:ext cx="997398" cy="363071"/>
            </a:xfrm>
            <a:custGeom>
              <a:rect b="b" l="l" r="r" t="t"/>
              <a:pathLst>
                <a:path extrusionOk="0" h="234618" w="644522">
                  <a:moveTo>
                    <a:pt x="315673" y="1"/>
                  </a:moveTo>
                  <a:cubicBezTo>
                    <a:pt x="308289" y="54"/>
                    <a:pt x="300970" y="2215"/>
                    <a:pt x="294833" y="6907"/>
                  </a:cubicBezTo>
                  <a:lnTo>
                    <a:pt x="78457" y="172435"/>
                  </a:lnTo>
                  <a:lnTo>
                    <a:pt x="0" y="232218"/>
                  </a:lnTo>
                  <a:lnTo>
                    <a:pt x="541238" y="234319"/>
                  </a:lnTo>
                  <a:cubicBezTo>
                    <a:pt x="541348" y="234319"/>
                    <a:pt x="644522" y="234618"/>
                    <a:pt x="644522" y="234618"/>
                  </a:cubicBezTo>
                  <a:lnTo>
                    <a:pt x="562078" y="173637"/>
                  </a:lnTo>
                  <a:lnTo>
                    <a:pt x="336820" y="6608"/>
                  </a:lnTo>
                  <a:cubicBezTo>
                    <a:pt x="330606" y="2009"/>
                    <a:pt x="323061" y="-56"/>
                    <a:pt x="315673" y="1"/>
                  </a:cubicBezTo>
                  <a:close/>
                </a:path>
              </a:pathLst>
            </a:custGeom>
            <a:solidFill>
              <a:schemeClr val="accent5"/>
            </a:solidFill>
            <a:ln>
              <a:noFill/>
            </a:ln>
            <a:effectLst>
              <a:outerShdw blurRad="38100" rotWithShape="0" dir="162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11" name="Google Shape;2911;p30"/>
          <p:cNvGrpSpPr/>
          <p:nvPr/>
        </p:nvGrpSpPr>
        <p:grpSpPr>
          <a:xfrm>
            <a:off x="3402992" y="4487803"/>
            <a:ext cx="213959" cy="213954"/>
            <a:chOff x="2611906" y="2263504"/>
            <a:chExt cx="155788" cy="155784"/>
          </a:xfrm>
        </p:grpSpPr>
        <p:sp>
          <p:nvSpPr>
            <p:cNvPr id="2912" name="Google Shape;2912;p30"/>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accent1"/>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913" name="Google Shape;2913;p30"/>
            <p:cNvGrpSpPr/>
            <p:nvPr/>
          </p:nvGrpSpPr>
          <p:grpSpPr>
            <a:xfrm>
              <a:off x="2611951" y="2265537"/>
              <a:ext cx="155743" cy="153751"/>
              <a:chOff x="2611951" y="2265537"/>
              <a:chExt cx="155743" cy="153751"/>
            </a:xfrm>
          </p:grpSpPr>
          <p:sp>
            <p:nvSpPr>
              <p:cNvPr id="2914" name="Google Shape;2914;p30"/>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5" name="Google Shape;2915;p30"/>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16" name="Google Shape;2916;p30"/>
            <p:cNvGrpSpPr/>
            <p:nvPr/>
          </p:nvGrpSpPr>
          <p:grpSpPr>
            <a:xfrm>
              <a:off x="2613008" y="2263792"/>
              <a:ext cx="133689" cy="128228"/>
              <a:chOff x="2613008" y="2263792"/>
              <a:chExt cx="133689" cy="128228"/>
            </a:xfrm>
          </p:grpSpPr>
          <p:sp>
            <p:nvSpPr>
              <p:cNvPr id="2917" name="Google Shape;2917;p30"/>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18" name="Google Shape;2918;p30"/>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922" name="Shape 2922"/>
        <p:cNvGrpSpPr/>
        <p:nvPr/>
      </p:nvGrpSpPr>
      <p:grpSpPr>
        <a:xfrm>
          <a:off x="0" y="0"/>
          <a:ext cx="0" cy="0"/>
          <a:chOff x="0" y="0"/>
          <a:chExt cx="0" cy="0"/>
        </a:xfrm>
      </p:grpSpPr>
      <p:sp>
        <p:nvSpPr>
          <p:cNvPr id="2923" name="Google Shape;2923;p31"/>
          <p:cNvSpPr txBox="1"/>
          <p:nvPr>
            <p:ph type="title"/>
          </p:nvPr>
        </p:nvSpPr>
        <p:spPr>
          <a:xfrm>
            <a:off x="2339200" y="2001400"/>
            <a:ext cx="5609400" cy="1795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990"/>
              <a:buNone/>
            </a:pPr>
            <a:r>
              <a:rPr lang="en"/>
              <a:t>Very interesting facts!</a:t>
            </a:r>
            <a:endParaRPr/>
          </a:p>
        </p:txBody>
      </p:sp>
      <p:sp>
        <p:nvSpPr>
          <p:cNvPr id="2924" name="Google Shape;2924;p31"/>
          <p:cNvSpPr txBox="1"/>
          <p:nvPr>
            <p:ph idx="4294967295" type="subTitle"/>
          </p:nvPr>
        </p:nvSpPr>
        <p:spPr>
          <a:xfrm>
            <a:off x="202350" y="6408400"/>
            <a:ext cx="8159100" cy="381300"/>
          </a:xfrm>
          <a:prstGeom prst="rect">
            <a:avLst/>
          </a:prstGeom>
        </p:spPr>
        <p:txBody>
          <a:bodyPr anchorCtr="0" anchor="ctr" bIns="121900" lIns="121900" spcFirstLastPara="1" rIns="121900" wrap="square" tIns="121900">
            <a:normAutofit fontScale="70000"/>
          </a:bodyPr>
          <a:lstStyle/>
          <a:p>
            <a:pPr indent="0" lvl="0" marL="0" rtl="0" algn="l">
              <a:spcBef>
                <a:spcPts val="0"/>
              </a:spcBef>
              <a:spcAft>
                <a:spcPts val="1600"/>
              </a:spcAft>
              <a:buNone/>
            </a:pPr>
            <a:r>
              <a:rPr lang="en" sz="1200"/>
              <a:t>This is where you section ends. Duplicate this set of slides as many times you need to go over all your sections.</a:t>
            </a:r>
            <a:endParaRPr sz="1200"/>
          </a:p>
        </p:txBody>
      </p:sp>
      <p:pic>
        <p:nvPicPr>
          <p:cNvPr id="2925" name="Google Shape;2925;p31"/>
          <p:cNvPicPr preferRelativeResize="0"/>
          <p:nvPr>
            <p:ph idx="2" type="pic"/>
          </p:nvPr>
        </p:nvPicPr>
        <p:blipFill rotWithShape="1">
          <a:blip r:embed="rId3">
            <a:alphaModFix/>
          </a:blip>
          <a:srcRect b="48725" l="0" r="0" t="802"/>
          <a:stretch/>
        </p:blipFill>
        <p:spPr>
          <a:xfrm>
            <a:off x="4749188" y="5230625"/>
            <a:ext cx="1249200" cy="945600"/>
          </a:xfrm>
          <a:prstGeom prst="rect">
            <a:avLst/>
          </a:prstGeom>
          <a:noFill/>
          <a:ln>
            <a:noFill/>
          </a:ln>
        </p:spPr>
      </p:pic>
      <p:pic>
        <p:nvPicPr>
          <p:cNvPr id="2926" name="Google Shape;2926;p31"/>
          <p:cNvPicPr preferRelativeResize="0"/>
          <p:nvPr>
            <p:ph idx="2" type="pic"/>
          </p:nvPr>
        </p:nvPicPr>
        <p:blipFill rotWithShape="1">
          <a:blip r:embed="rId4">
            <a:alphaModFix/>
          </a:blip>
          <a:srcRect b="0" l="11632" r="11639" t="0"/>
          <a:stretch/>
        </p:blipFill>
        <p:spPr>
          <a:xfrm>
            <a:off x="832550" y="2372050"/>
            <a:ext cx="1457992" cy="1425151"/>
          </a:xfrm>
          <a:prstGeom prst="rect">
            <a:avLst/>
          </a:prstGeom>
        </p:spPr>
      </p:pic>
      <p:pic>
        <p:nvPicPr>
          <p:cNvPr id="2927" name="Google Shape;2927;p31"/>
          <p:cNvPicPr preferRelativeResize="0"/>
          <p:nvPr>
            <p:ph idx="3" type="pic"/>
          </p:nvPr>
        </p:nvPicPr>
        <p:blipFill rotWithShape="1">
          <a:blip r:embed="rId5">
            <a:alphaModFix/>
          </a:blip>
          <a:srcRect b="19725" l="0" r="0" t="19731"/>
          <a:stretch/>
        </p:blipFill>
        <p:spPr>
          <a:xfrm>
            <a:off x="3375000" y="5230626"/>
            <a:ext cx="1249196" cy="945603"/>
          </a:xfrm>
          <a:prstGeom prst="rect">
            <a:avLst/>
          </a:prstGeom>
        </p:spPr>
      </p:pic>
      <p:grpSp>
        <p:nvGrpSpPr>
          <p:cNvPr id="2928" name="Google Shape;2928;p31"/>
          <p:cNvGrpSpPr/>
          <p:nvPr/>
        </p:nvGrpSpPr>
        <p:grpSpPr>
          <a:xfrm flipH="1" rot="-423793">
            <a:off x="-234102" y="3613492"/>
            <a:ext cx="2155204" cy="3278580"/>
            <a:chOff x="9736753" y="2581561"/>
            <a:chExt cx="2883711" cy="4386813"/>
          </a:xfrm>
        </p:grpSpPr>
        <p:grpSp>
          <p:nvGrpSpPr>
            <p:cNvPr id="2929" name="Google Shape;2929;p31"/>
            <p:cNvGrpSpPr/>
            <p:nvPr/>
          </p:nvGrpSpPr>
          <p:grpSpPr>
            <a:xfrm>
              <a:off x="9736753" y="2581561"/>
              <a:ext cx="2883711" cy="4386813"/>
              <a:chOff x="9417088" y="2725186"/>
              <a:chExt cx="2883711" cy="4386813"/>
            </a:xfrm>
          </p:grpSpPr>
          <p:pic>
            <p:nvPicPr>
              <p:cNvPr id="2930" name="Google Shape;2930;p31"/>
              <p:cNvPicPr preferRelativeResize="0"/>
              <p:nvPr/>
            </p:nvPicPr>
            <p:blipFill rotWithShape="1">
              <a:blip r:embed="rId6">
                <a:alphaModFix/>
              </a:blip>
              <a:srcRect b="0" l="62409" r="10394" t="0"/>
              <a:stretch/>
            </p:blipFill>
            <p:spPr>
              <a:xfrm>
                <a:off x="10592021" y="3079196"/>
                <a:ext cx="1646789" cy="4032803"/>
              </a:xfrm>
              <a:custGeom>
                <a:rect b="b" l="l" r="r" t="t"/>
                <a:pathLst>
                  <a:path extrusionOk="0" h="2927625" w="4391438">
                    <a:moveTo>
                      <a:pt x="-129" y="208"/>
                    </a:moveTo>
                    <a:lnTo>
                      <a:pt x="4391310" y="208"/>
                    </a:lnTo>
                    <a:lnTo>
                      <a:pt x="4391310" y="2927834"/>
                    </a:lnTo>
                    <a:lnTo>
                      <a:pt x="-129" y="2927834"/>
                    </a:lnTo>
                    <a:close/>
                  </a:path>
                </a:pathLst>
              </a:custGeom>
              <a:noFill/>
              <a:ln>
                <a:noFill/>
              </a:ln>
              <a:effectLst>
                <a:outerShdw blurRad="50800" rotWithShape="0" algn="bl" dir="18900000" dist="19050">
                  <a:srgbClr val="000000">
                    <a:alpha val="40000"/>
                  </a:srgbClr>
                </a:outerShdw>
              </a:effectLst>
            </p:spPr>
          </p:pic>
          <p:pic>
            <p:nvPicPr>
              <p:cNvPr id="2931" name="Google Shape;2931;p31"/>
              <p:cNvPicPr preferRelativeResize="0"/>
              <p:nvPr/>
            </p:nvPicPr>
            <p:blipFill rotWithShape="1">
              <a:blip r:embed="rId6">
                <a:alphaModFix/>
              </a:blip>
              <a:srcRect b="0" l="17977" r="39692" t="0"/>
              <a:stretch/>
            </p:blipFill>
            <p:spPr>
              <a:xfrm rot="280913">
                <a:off x="9581162" y="2822443"/>
                <a:ext cx="2555561" cy="4032246"/>
              </a:xfrm>
              <a:custGeom>
                <a:rect b="b" l="l" r="r" t="t"/>
                <a:pathLst>
                  <a:path extrusionOk="0" h="2927625" w="4391438">
                    <a:moveTo>
                      <a:pt x="-129" y="208"/>
                    </a:moveTo>
                    <a:lnTo>
                      <a:pt x="4391310" y="208"/>
                    </a:lnTo>
                    <a:lnTo>
                      <a:pt x="4391310" y="2927834"/>
                    </a:lnTo>
                    <a:lnTo>
                      <a:pt x="-129" y="2927834"/>
                    </a:lnTo>
                    <a:close/>
                  </a:path>
                </a:pathLst>
              </a:custGeom>
              <a:noFill/>
              <a:ln>
                <a:noFill/>
              </a:ln>
              <a:effectLst>
                <a:outerShdw blurRad="50800" rotWithShape="0" algn="bl" dir="18900000" dist="19050">
                  <a:srgbClr val="000000">
                    <a:alpha val="40000"/>
                  </a:srgbClr>
                </a:outerShdw>
              </a:effectLst>
            </p:spPr>
          </p:pic>
        </p:grpSp>
        <p:sp>
          <p:nvSpPr>
            <p:cNvPr id="2932" name="Google Shape;2932;p31"/>
            <p:cNvSpPr/>
            <p:nvPr/>
          </p:nvSpPr>
          <p:spPr>
            <a:xfrm flipH="1" rot="-2431431">
              <a:off x="11331559" y="5632969"/>
              <a:ext cx="882938" cy="884254"/>
            </a:xfrm>
            <a:custGeom>
              <a:rect b="b" l="l" r="r" t="t"/>
              <a:pathLst>
                <a:path extrusionOk="0" h="611125" w="628714">
                  <a:moveTo>
                    <a:pt x="0" y="455305"/>
                  </a:moveTo>
                  <a:cubicBezTo>
                    <a:pt x="1012" y="456414"/>
                    <a:pt x="2389" y="458353"/>
                    <a:pt x="3198" y="459061"/>
                  </a:cubicBezTo>
                  <a:cubicBezTo>
                    <a:pt x="6842" y="462259"/>
                    <a:pt x="13926" y="457398"/>
                    <a:pt x="16962" y="461656"/>
                  </a:cubicBezTo>
                  <a:cubicBezTo>
                    <a:pt x="19836" y="465733"/>
                    <a:pt x="16193" y="468627"/>
                    <a:pt x="17812" y="471752"/>
                  </a:cubicBezTo>
                  <a:cubicBezTo>
                    <a:pt x="21536" y="478820"/>
                    <a:pt x="26313" y="472554"/>
                    <a:pt x="29228" y="476606"/>
                  </a:cubicBezTo>
                  <a:cubicBezTo>
                    <a:pt x="32223" y="480824"/>
                    <a:pt x="28985" y="486580"/>
                    <a:pt x="31819" y="491317"/>
                  </a:cubicBezTo>
                  <a:cubicBezTo>
                    <a:pt x="35745" y="497915"/>
                    <a:pt x="38862" y="489289"/>
                    <a:pt x="42991" y="494778"/>
                  </a:cubicBezTo>
                  <a:cubicBezTo>
                    <a:pt x="46513" y="499437"/>
                    <a:pt x="39024" y="502567"/>
                    <a:pt x="43032" y="508784"/>
                  </a:cubicBezTo>
                  <a:cubicBezTo>
                    <a:pt x="48051" y="516520"/>
                    <a:pt x="54610" y="509865"/>
                    <a:pt x="60317" y="515873"/>
                  </a:cubicBezTo>
                  <a:cubicBezTo>
                    <a:pt x="65377" y="521216"/>
                    <a:pt x="63677" y="528341"/>
                    <a:pt x="68575" y="534587"/>
                  </a:cubicBezTo>
                  <a:cubicBezTo>
                    <a:pt x="72786" y="539975"/>
                    <a:pt x="80194" y="543607"/>
                    <a:pt x="83149" y="549970"/>
                  </a:cubicBezTo>
                  <a:cubicBezTo>
                    <a:pt x="85335" y="554711"/>
                    <a:pt x="80598" y="558010"/>
                    <a:pt x="83189" y="562394"/>
                  </a:cubicBezTo>
                  <a:cubicBezTo>
                    <a:pt x="90962" y="575477"/>
                    <a:pt x="91407" y="564264"/>
                    <a:pt x="96183" y="565742"/>
                  </a:cubicBezTo>
                  <a:cubicBezTo>
                    <a:pt x="106344" y="568907"/>
                    <a:pt x="101123" y="580193"/>
                    <a:pt x="104563" y="585383"/>
                  </a:cubicBezTo>
                  <a:lnTo>
                    <a:pt x="105332" y="586205"/>
                  </a:lnTo>
                  <a:cubicBezTo>
                    <a:pt x="110676" y="592063"/>
                    <a:pt x="113388" y="586423"/>
                    <a:pt x="118772" y="589638"/>
                  </a:cubicBezTo>
                  <a:cubicBezTo>
                    <a:pt x="119744" y="590217"/>
                    <a:pt x="122132" y="592994"/>
                    <a:pt x="122254" y="594135"/>
                  </a:cubicBezTo>
                  <a:cubicBezTo>
                    <a:pt x="122577" y="596758"/>
                    <a:pt x="119177" y="599341"/>
                    <a:pt x="121363" y="602774"/>
                  </a:cubicBezTo>
                  <a:cubicBezTo>
                    <a:pt x="122294" y="604215"/>
                    <a:pt x="128650" y="607332"/>
                    <a:pt x="134560" y="611125"/>
                  </a:cubicBezTo>
                  <a:lnTo>
                    <a:pt x="628715" y="143773"/>
                  </a:lnTo>
                  <a:cubicBezTo>
                    <a:pt x="620537" y="134843"/>
                    <a:pt x="611672" y="126152"/>
                    <a:pt x="605802" y="124334"/>
                  </a:cubicBezTo>
                  <a:cubicBezTo>
                    <a:pt x="601592" y="123023"/>
                    <a:pt x="582687" y="123334"/>
                    <a:pt x="579530" y="114861"/>
                  </a:cubicBezTo>
                  <a:cubicBezTo>
                    <a:pt x="578235" y="111485"/>
                    <a:pt x="584833" y="109453"/>
                    <a:pt x="582971" y="105357"/>
                  </a:cubicBezTo>
                  <a:cubicBezTo>
                    <a:pt x="579166" y="97159"/>
                    <a:pt x="563297" y="103304"/>
                    <a:pt x="557832" y="96333"/>
                  </a:cubicBezTo>
                  <a:cubicBezTo>
                    <a:pt x="549493" y="85683"/>
                    <a:pt x="555079" y="83412"/>
                    <a:pt x="551436" y="74809"/>
                  </a:cubicBezTo>
                  <a:cubicBezTo>
                    <a:pt x="547955" y="66563"/>
                    <a:pt x="537389" y="67527"/>
                    <a:pt x="533624" y="63556"/>
                  </a:cubicBezTo>
                  <a:cubicBezTo>
                    <a:pt x="533462" y="63381"/>
                    <a:pt x="534555" y="59463"/>
                    <a:pt x="534069" y="58447"/>
                  </a:cubicBezTo>
                  <a:cubicBezTo>
                    <a:pt x="532814" y="55747"/>
                    <a:pt x="515610" y="35215"/>
                    <a:pt x="513667" y="34057"/>
                  </a:cubicBezTo>
                  <a:cubicBezTo>
                    <a:pt x="510185" y="31976"/>
                    <a:pt x="506907" y="38915"/>
                    <a:pt x="499903" y="31466"/>
                  </a:cubicBezTo>
                  <a:cubicBezTo>
                    <a:pt x="496260" y="27629"/>
                    <a:pt x="498567" y="25050"/>
                    <a:pt x="497232" y="21483"/>
                  </a:cubicBezTo>
                  <a:cubicBezTo>
                    <a:pt x="496867" y="20455"/>
                    <a:pt x="488731" y="9975"/>
                    <a:pt x="481444" y="0"/>
                  </a:cubicBezTo>
                  <a:lnTo>
                    <a:pt x="0" y="455305"/>
                  </a:lnTo>
                  <a:close/>
                </a:path>
              </a:pathLst>
            </a:custGeom>
            <a:solidFill>
              <a:srgbClr val="BBA28E">
                <a:alpha val="23920"/>
              </a:srgbClr>
            </a:solidFill>
            <a:ln>
              <a:noFill/>
            </a:ln>
            <a:effectLst>
              <a:outerShdw blurRad="38100" rotWithShape="0" algn="tl" dir="27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933" name="Google Shape;2933;p31"/>
          <p:cNvSpPr/>
          <p:nvPr/>
        </p:nvSpPr>
        <p:spPr>
          <a:xfrm rot="-2003597">
            <a:off x="393305" y="2269531"/>
            <a:ext cx="1058033" cy="279131"/>
          </a:xfrm>
          <a:custGeom>
            <a:rect b="b" l="l" r="r" t="t"/>
            <a:pathLst>
              <a:path extrusionOk="0" h="122658" w="464929">
                <a:moveTo>
                  <a:pt x="9453" y="108"/>
                </a:moveTo>
                <a:cubicBezTo>
                  <a:pt x="9424" y="997"/>
                  <a:pt x="9198" y="2397"/>
                  <a:pt x="9266" y="3036"/>
                </a:cubicBezTo>
                <a:cubicBezTo>
                  <a:pt x="9574" y="5912"/>
                  <a:pt x="15338" y="6709"/>
                  <a:pt x="14845" y="9793"/>
                </a:cubicBezTo>
                <a:cubicBezTo>
                  <a:pt x="14375" y="12744"/>
                  <a:pt x="11217" y="12501"/>
                  <a:pt x="10570" y="14525"/>
                </a:cubicBezTo>
                <a:cubicBezTo>
                  <a:pt x="9104" y="19106"/>
                  <a:pt x="14391" y="18351"/>
                  <a:pt x="13918" y="21282"/>
                </a:cubicBezTo>
                <a:cubicBezTo>
                  <a:pt x="13432" y="24337"/>
                  <a:pt x="9161" y="25515"/>
                  <a:pt x="8343" y="28718"/>
                </a:cubicBezTo>
                <a:cubicBezTo>
                  <a:pt x="7202" y="33182"/>
                  <a:pt x="12764" y="30723"/>
                  <a:pt x="12250" y="34799"/>
                </a:cubicBezTo>
                <a:cubicBezTo>
                  <a:pt x="11809" y="38252"/>
                  <a:pt x="6663" y="36551"/>
                  <a:pt x="5740" y="40883"/>
                </a:cubicBezTo>
                <a:cubicBezTo>
                  <a:pt x="4595" y="46275"/>
                  <a:pt x="10946" y="46088"/>
                  <a:pt x="10950" y="51019"/>
                </a:cubicBezTo>
                <a:cubicBezTo>
                  <a:pt x="10950" y="55400"/>
                  <a:pt x="6805" y="57803"/>
                  <a:pt x="6303" y="62510"/>
                </a:cubicBezTo>
                <a:cubicBezTo>
                  <a:pt x="5874" y="66570"/>
                  <a:pt x="7825" y="71166"/>
                  <a:pt x="6307" y="75125"/>
                </a:cubicBezTo>
                <a:cubicBezTo>
                  <a:pt x="5178" y="78073"/>
                  <a:pt x="1304" y="77568"/>
                  <a:pt x="543" y="80533"/>
                </a:cubicBezTo>
                <a:cubicBezTo>
                  <a:pt x="-1720" y="89382"/>
                  <a:pt x="3720" y="84701"/>
                  <a:pt x="5380" y="87290"/>
                </a:cubicBezTo>
                <a:cubicBezTo>
                  <a:pt x="8922" y="92823"/>
                  <a:pt x="1085" y="95577"/>
                  <a:pt x="361" y="99231"/>
                </a:cubicBezTo>
                <a:lnTo>
                  <a:pt x="361" y="99907"/>
                </a:lnTo>
                <a:cubicBezTo>
                  <a:pt x="259" y="104622"/>
                  <a:pt x="4239" y="103302"/>
                  <a:pt x="5384" y="106889"/>
                </a:cubicBezTo>
                <a:cubicBezTo>
                  <a:pt x="5591" y="107535"/>
                  <a:pt x="5481" y="109721"/>
                  <a:pt x="5016" y="110268"/>
                </a:cubicBezTo>
                <a:cubicBezTo>
                  <a:pt x="3939" y="111528"/>
                  <a:pt x="1061" y="111258"/>
                  <a:pt x="551" y="113648"/>
                </a:cubicBezTo>
                <a:cubicBezTo>
                  <a:pt x="336" y="114655"/>
                  <a:pt x="2000" y="118590"/>
                  <a:pt x="3158" y="122659"/>
                </a:cubicBezTo>
                <a:lnTo>
                  <a:pt x="464907" y="122548"/>
                </a:lnTo>
                <a:cubicBezTo>
                  <a:pt x="465029" y="115325"/>
                  <a:pt x="464713" y="107936"/>
                  <a:pt x="462673" y="104752"/>
                </a:cubicBezTo>
                <a:cubicBezTo>
                  <a:pt x="461207" y="102460"/>
                  <a:pt x="451734" y="94856"/>
                  <a:pt x="454115" y="89886"/>
                </a:cubicBezTo>
                <a:cubicBezTo>
                  <a:pt x="455066" y="87904"/>
                  <a:pt x="459272" y="89728"/>
                  <a:pt x="460252" y="87181"/>
                </a:cubicBezTo>
                <a:cubicBezTo>
                  <a:pt x="462207" y="82083"/>
                  <a:pt x="451504" y="78243"/>
                  <a:pt x="452067" y="72991"/>
                </a:cubicBezTo>
                <a:cubicBezTo>
                  <a:pt x="452921" y="64966"/>
                  <a:pt x="456726" y="66262"/>
                  <a:pt x="458944" y="61050"/>
                </a:cubicBezTo>
                <a:cubicBezTo>
                  <a:pt x="461074" y="56055"/>
                  <a:pt x="455410" y="52144"/>
                  <a:pt x="455406" y="48886"/>
                </a:cubicBezTo>
                <a:cubicBezTo>
                  <a:pt x="455406" y="48744"/>
                  <a:pt x="457766" y="47488"/>
                  <a:pt x="458009" y="46857"/>
                </a:cubicBezTo>
                <a:cubicBezTo>
                  <a:pt x="458653" y="45177"/>
                  <a:pt x="459725" y="29230"/>
                  <a:pt x="459309" y="27934"/>
                </a:cubicBezTo>
                <a:cubicBezTo>
                  <a:pt x="458564" y="25611"/>
                  <a:pt x="453722" y="27282"/>
                  <a:pt x="453726" y="21177"/>
                </a:cubicBezTo>
                <a:cubicBezTo>
                  <a:pt x="453726" y="18031"/>
                  <a:pt x="456070" y="17861"/>
                  <a:pt x="457074" y="15770"/>
                </a:cubicBezTo>
                <a:cubicBezTo>
                  <a:pt x="457361" y="15166"/>
                  <a:pt x="458244" y="7303"/>
                  <a:pt x="459301" y="0"/>
                </a:cubicBezTo>
                <a:lnTo>
                  <a:pt x="9453" y="108"/>
                </a:lnTo>
                <a:close/>
              </a:path>
            </a:pathLst>
          </a:custGeom>
          <a:solidFill>
            <a:srgbClr val="BBA28E">
              <a:alpha val="23920"/>
            </a:srgbClr>
          </a:solidFill>
          <a:ln>
            <a:noFill/>
          </a:ln>
          <a:effectLst>
            <a:outerShdw blurRad="38100" rotWithShape="0" algn="tl" dir="27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34" name="Google Shape;2934;p31"/>
          <p:cNvSpPr txBox="1"/>
          <p:nvPr/>
        </p:nvSpPr>
        <p:spPr>
          <a:xfrm>
            <a:off x="10398625" y="1630075"/>
            <a:ext cx="1001700" cy="338700"/>
          </a:xfrm>
          <a:prstGeom prst="rect">
            <a:avLst/>
          </a:prstGeom>
          <a:noFill/>
          <a:ln>
            <a:noFill/>
          </a:ln>
        </p:spPr>
        <p:txBody>
          <a:bodyPr anchorCtr="0" anchor="t" bIns="91425" lIns="91425" spcFirstLastPara="1" rIns="91425" wrap="square" tIns="91425">
            <a:spAutoFit/>
          </a:bodyPr>
          <a:lstStyle/>
          <a:p>
            <a:pPr indent="0" lvl="0" marL="0" rtl="0" algn="l">
              <a:spcBef>
                <a:spcPts val="0"/>
              </a:spcBef>
              <a:spcAft>
                <a:spcPts val="0"/>
              </a:spcAft>
              <a:buNone/>
            </a:pPr>
            <a:r>
              <a:rPr lang="en" sz="1000">
                <a:solidFill>
                  <a:schemeClr val="dk1"/>
                </a:solidFill>
                <a:latin typeface="Red Hat Mono Medium"/>
                <a:ea typeface="Red Hat Mono Medium"/>
                <a:cs typeface="Red Hat Mono Medium"/>
                <a:sym typeface="Red Hat Mono Medium"/>
              </a:rPr>
              <a:t>#f0f0e8</a:t>
            </a:r>
            <a:endParaRPr sz="1000">
              <a:solidFill>
                <a:schemeClr val="dk1"/>
              </a:solidFill>
              <a:latin typeface="Red Hat Mono Medium"/>
              <a:ea typeface="Red Hat Mono Medium"/>
              <a:cs typeface="Red Hat Mono Medium"/>
              <a:sym typeface="Red Hat Mono Medium"/>
            </a:endParaRPr>
          </a:p>
        </p:txBody>
      </p:sp>
      <p:sp>
        <p:nvSpPr>
          <p:cNvPr id="2935" name="Google Shape;2935;p31"/>
          <p:cNvSpPr txBox="1"/>
          <p:nvPr/>
        </p:nvSpPr>
        <p:spPr>
          <a:xfrm>
            <a:off x="10398625" y="3493425"/>
            <a:ext cx="1001700" cy="338700"/>
          </a:xfrm>
          <a:prstGeom prst="rect">
            <a:avLst/>
          </a:prstGeom>
          <a:noFill/>
          <a:ln>
            <a:noFill/>
          </a:ln>
        </p:spPr>
        <p:txBody>
          <a:bodyPr anchorCtr="0" anchor="t" bIns="91425" lIns="91425" spcFirstLastPara="1" rIns="91425" wrap="square" tIns="91425">
            <a:spAutoFit/>
          </a:bodyPr>
          <a:lstStyle/>
          <a:p>
            <a:pPr indent="0" lvl="0" marL="0" rtl="0" algn="l">
              <a:spcBef>
                <a:spcPts val="0"/>
              </a:spcBef>
              <a:spcAft>
                <a:spcPts val="0"/>
              </a:spcAft>
              <a:buNone/>
            </a:pPr>
            <a:r>
              <a:rPr lang="en" sz="1000">
                <a:solidFill>
                  <a:schemeClr val="dk1"/>
                </a:solidFill>
                <a:latin typeface="Red Hat Mono Medium"/>
                <a:ea typeface="Red Hat Mono Medium"/>
                <a:cs typeface="Red Hat Mono Medium"/>
                <a:sym typeface="Red Hat Mono Medium"/>
              </a:rPr>
              <a:t>#ddd6cc</a:t>
            </a:r>
            <a:endParaRPr sz="1000">
              <a:solidFill>
                <a:schemeClr val="dk1"/>
              </a:solidFill>
              <a:latin typeface="Red Hat Mono Medium"/>
              <a:ea typeface="Red Hat Mono Medium"/>
              <a:cs typeface="Red Hat Mono Medium"/>
              <a:sym typeface="Red Hat Mono Medium"/>
            </a:endParaRPr>
          </a:p>
        </p:txBody>
      </p:sp>
      <p:sp>
        <p:nvSpPr>
          <p:cNvPr id="2936" name="Google Shape;2936;p31"/>
          <p:cNvSpPr txBox="1"/>
          <p:nvPr/>
        </p:nvSpPr>
        <p:spPr>
          <a:xfrm>
            <a:off x="10398625" y="5406475"/>
            <a:ext cx="1001700" cy="338700"/>
          </a:xfrm>
          <a:prstGeom prst="rect">
            <a:avLst/>
          </a:prstGeom>
          <a:noFill/>
          <a:ln>
            <a:noFill/>
          </a:ln>
        </p:spPr>
        <p:txBody>
          <a:bodyPr anchorCtr="0" anchor="t" bIns="91425" lIns="91425" spcFirstLastPara="1" rIns="91425" wrap="square" tIns="91425">
            <a:spAutoFit/>
          </a:bodyPr>
          <a:lstStyle/>
          <a:p>
            <a:pPr indent="0" lvl="0" marL="0" rtl="0" algn="l">
              <a:spcBef>
                <a:spcPts val="0"/>
              </a:spcBef>
              <a:spcAft>
                <a:spcPts val="0"/>
              </a:spcAft>
              <a:buNone/>
            </a:pPr>
            <a:r>
              <a:rPr lang="en" sz="1000">
                <a:solidFill>
                  <a:schemeClr val="dk1"/>
                </a:solidFill>
                <a:latin typeface="Red Hat Mono Medium"/>
                <a:ea typeface="Red Hat Mono Medium"/>
                <a:cs typeface="Red Hat Mono Medium"/>
                <a:sym typeface="Red Hat Mono Medium"/>
              </a:rPr>
              <a:t>#bba28e</a:t>
            </a:r>
            <a:endParaRPr sz="1000">
              <a:solidFill>
                <a:schemeClr val="dk1"/>
              </a:solidFill>
              <a:latin typeface="Red Hat Mono Medium"/>
              <a:ea typeface="Red Hat Mono Medium"/>
              <a:cs typeface="Red Hat Mono Medium"/>
              <a:sym typeface="Red Hat Mono Medium"/>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940" name="Shape 2940"/>
        <p:cNvGrpSpPr/>
        <p:nvPr/>
      </p:nvGrpSpPr>
      <p:grpSpPr>
        <a:xfrm>
          <a:off x="0" y="0"/>
          <a:ext cx="0" cy="0"/>
          <a:chOff x="0" y="0"/>
          <a:chExt cx="0" cy="0"/>
        </a:xfrm>
      </p:grpSpPr>
      <p:grpSp>
        <p:nvGrpSpPr>
          <p:cNvPr id="2941" name="Google Shape;2941;p32"/>
          <p:cNvGrpSpPr/>
          <p:nvPr/>
        </p:nvGrpSpPr>
        <p:grpSpPr>
          <a:xfrm>
            <a:off x="9222537" y="139524"/>
            <a:ext cx="1673477" cy="1673477"/>
            <a:chOff x="1315658" y="1560986"/>
            <a:chExt cx="1080220" cy="1080220"/>
          </a:xfrm>
        </p:grpSpPr>
        <p:sp>
          <p:nvSpPr>
            <p:cNvPr id="2942" name="Google Shape;2942;p32"/>
            <p:cNvSpPr/>
            <p:nvPr/>
          </p:nvSpPr>
          <p:spPr>
            <a:xfrm>
              <a:off x="1315658" y="1560986"/>
              <a:ext cx="1080220" cy="1080220"/>
            </a:xfrm>
            <a:custGeom>
              <a:rect b="b" l="l" r="r" t="t"/>
              <a:pathLst>
                <a:path extrusionOk="0" h="698042" w="698042">
                  <a:moveTo>
                    <a:pt x="0" y="0"/>
                  </a:moveTo>
                  <a:lnTo>
                    <a:pt x="698043" y="0"/>
                  </a:lnTo>
                  <a:lnTo>
                    <a:pt x="698043" y="698042"/>
                  </a:lnTo>
                  <a:lnTo>
                    <a:pt x="0" y="698042"/>
                  </a:lnTo>
                  <a:lnTo>
                    <a:pt x="0" y="0"/>
                  </a:lnTo>
                  <a:close/>
                </a:path>
              </a:pathLst>
            </a:custGeom>
            <a:solidFill>
              <a:schemeClr val="accent3"/>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943" name="Google Shape;2943;p32"/>
            <p:cNvGrpSpPr/>
            <p:nvPr/>
          </p:nvGrpSpPr>
          <p:grpSpPr>
            <a:xfrm>
              <a:off x="1376316" y="1620272"/>
              <a:ext cx="958201" cy="960937"/>
              <a:chOff x="970975" y="975229"/>
              <a:chExt cx="619553" cy="621322"/>
            </a:xfrm>
          </p:grpSpPr>
          <p:grpSp>
            <p:nvGrpSpPr>
              <p:cNvPr id="2944" name="Google Shape;2944;p32"/>
              <p:cNvGrpSpPr/>
              <p:nvPr/>
            </p:nvGrpSpPr>
            <p:grpSpPr>
              <a:xfrm>
                <a:off x="970975" y="975229"/>
                <a:ext cx="619553" cy="6015"/>
                <a:chOff x="970975" y="975229"/>
                <a:chExt cx="619553" cy="6015"/>
              </a:xfrm>
            </p:grpSpPr>
            <p:sp>
              <p:nvSpPr>
                <p:cNvPr id="2945" name="Google Shape;2945;p32"/>
                <p:cNvSpPr/>
                <p:nvPr/>
              </p:nvSpPr>
              <p:spPr>
                <a:xfrm>
                  <a:off x="970975" y="975229"/>
                  <a:ext cx="6011" cy="6015"/>
                </a:xfrm>
                <a:custGeom>
                  <a:rect b="b" l="l" r="r" t="t"/>
                  <a:pathLst>
                    <a:path extrusionOk="0" h="6015" w="6011">
                      <a:moveTo>
                        <a:pt x="0" y="3008"/>
                      </a:moveTo>
                      <a:cubicBezTo>
                        <a:pt x="0" y="1348"/>
                        <a:pt x="1344" y="0"/>
                        <a:pt x="3004" y="0"/>
                      </a:cubicBezTo>
                      <a:cubicBezTo>
                        <a:pt x="4667" y="0"/>
                        <a:pt x="6011" y="1348"/>
                        <a:pt x="6011" y="3008"/>
                      </a:cubicBezTo>
                      <a:cubicBezTo>
                        <a:pt x="6011" y="4667"/>
                        <a:pt x="4667"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6" name="Google Shape;2946;p32"/>
                <p:cNvSpPr/>
                <p:nvPr/>
              </p:nvSpPr>
              <p:spPr>
                <a:xfrm>
                  <a:off x="1339099" y="975229"/>
                  <a:ext cx="6011" cy="6015"/>
                </a:xfrm>
                <a:custGeom>
                  <a:rect b="b" l="l" r="r" t="t"/>
                  <a:pathLst>
                    <a:path extrusionOk="0" h="6015" w="6011">
                      <a:moveTo>
                        <a:pt x="0" y="3008"/>
                      </a:moveTo>
                      <a:cubicBezTo>
                        <a:pt x="0" y="1348"/>
                        <a:pt x="1344" y="0"/>
                        <a:pt x="3004" y="0"/>
                      </a:cubicBezTo>
                      <a:cubicBezTo>
                        <a:pt x="4667" y="0"/>
                        <a:pt x="6011" y="1348"/>
                        <a:pt x="6011" y="3008"/>
                      </a:cubicBezTo>
                      <a:cubicBezTo>
                        <a:pt x="6011" y="4667"/>
                        <a:pt x="4667"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7" name="Google Shape;2947;p32"/>
                <p:cNvSpPr/>
                <p:nvPr/>
              </p:nvSpPr>
              <p:spPr>
                <a:xfrm>
                  <a:off x="1155035" y="975229"/>
                  <a:ext cx="6015" cy="6015"/>
                </a:xfrm>
                <a:custGeom>
                  <a:rect b="b" l="l" r="r" t="t"/>
                  <a:pathLst>
                    <a:path extrusionOk="0" h="6015" w="6015">
                      <a:moveTo>
                        <a:pt x="0" y="3008"/>
                      </a:moveTo>
                      <a:cubicBezTo>
                        <a:pt x="0" y="1348"/>
                        <a:pt x="1348" y="0"/>
                        <a:pt x="3008" y="0"/>
                      </a:cubicBezTo>
                      <a:cubicBezTo>
                        <a:pt x="4668" y="0"/>
                        <a:pt x="6016" y="1348"/>
                        <a:pt x="6016" y="3008"/>
                      </a:cubicBezTo>
                      <a:cubicBezTo>
                        <a:pt x="6016"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8" name="Google Shape;2948;p32"/>
                <p:cNvSpPr/>
                <p:nvPr/>
              </p:nvSpPr>
              <p:spPr>
                <a:xfrm>
                  <a:off x="1523159" y="975229"/>
                  <a:ext cx="6015" cy="6015"/>
                </a:xfrm>
                <a:custGeom>
                  <a:rect b="b" l="l" r="r" t="t"/>
                  <a:pathLst>
                    <a:path extrusionOk="0" h="6015" w="6015">
                      <a:moveTo>
                        <a:pt x="0" y="3008"/>
                      </a:moveTo>
                      <a:cubicBezTo>
                        <a:pt x="0" y="1348"/>
                        <a:pt x="1348" y="0"/>
                        <a:pt x="3008" y="0"/>
                      </a:cubicBezTo>
                      <a:cubicBezTo>
                        <a:pt x="4667" y="0"/>
                        <a:pt x="6015" y="1348"/>
                        <a:pt x="6015" y="3008"/>
                      </a:cubicBezTo>
                      <a:cubicBezTo>
                        <a:pt x="6015"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49" name="Google Shape;2949;p32"/>
                <p:cNvSpPr/>
                <p:nvPr/>
              </p:nvSpPr>
              <p:spPr>
                <a:xfrm>
                  <a:off x="1032328" y="975229"/>
                  <a:ext cx="6011" cy="6015"/>
                </a:xfrm>
                <a:custGeom>
                  <a:rect b="b" l="l" r="r" t="t"/>
                  <a:pathLst>
                    <a:path extrusionOk="0" h="6015" w="6011">
                      <a:moveTo>
                        <a:pt x="0" y="3008"/>
                      </a:moveTo>
                      <a:cubicBezTo>
                        <a:pt x="0" y="1348"/>
                        <a:pt x="1344" y="0"/>
                        <a:pt x="3008" y="0"/>
                      </a:cubicBezTo>
                      <a:cubicBezTo>
                        <a:pt x="4667" y="0"/>
                        <a:pt x="6011" y="1348"/>
                        <a:pt x="6011" y="3008"/>
                      </a:cubicBezTo>
                      <a:cubicBezTo>
                        <a:pt x="6011" y="4667"/>
                        <a:pt x="4667" y="6016"/>
                        <a:pt x="3008"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0" name="Google Shape;2950;p32"/>
                <p:cNvSpPr/>
                <p:nvPr/>
              </p:nvSpPr>
              <p:spPr>
                <a:xfrm>
                  <a:off x="1400452" y="975229"/>
                  <a:ext cx="6011" cy="6015"/>
                </a:xfrm>
                <a:custGeom>
                  <a:rect b="b" l="l" r="r" t="t"/>
                  <a:pathLst>
                    <a:path extrusionOk="0" h="6015" w="6011">
                      <a:moveTo>
                        <a:pt x="0" y="3008"/>
                      </a:moveTo>
                      <a:cubicBezTo>
                        <a:pt x="0" y="1348"/>
                        <a:pt x="1344" y="0"/>
                        <a:pt x="3008" y="0"/>
                      </a:cubicBezTo>
                      <a:cubicBezTo>
                        <a:pt x="4668" y="0"/>
                        <a:pt x="6012" y="1348"/>
                        <a:pt x="6012" y="3008"/>
                      </a:cubicBezTo>
                      <a:cubicBezTo>
                        <a:pt x="6012" y="4667"/>
                        <a:pt x="4668" y="6016"/>
                        <a:pt x="3008"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1" name="Google Shape;2951;p32"/>
                <p:cNvSpPr/>
                <p:nvPr/>
              </p:nvSpPr>
              <p:spPr>
                <a:xfrm>
                  <a:off x="1216388" y="975229"/>
                  <a:ext cx="6015" cy="6015"/>
                </a:xfrm>
                <a:custGeom>
                  <a:rect b="b" l="l" r="r" t="t"/>
                  <a:pathLst>
                    <a:path extrusionOk="0" h="6015" w="6015">
                      <a:moveTo>
                        <a:pt x="0" y="3008"/>
                      </a:moveTo>
                      <a:cubicBezTo>
                        <a:pt x="0" y="1348"/>
                        <a:pt x="1348" y="0"/>
                        <a:pt x="3008" y="0"/>
                      </a:cubicBezTo>
                      <a:cubicBezTo>
                        <a:pt x="4668" y="0"/>
                        <a:pt x="6015" y="1348"/>
                        <a:pt x="6015" y="3008"/>
                      </a:cubicBezTo>
                      <a:cubicBezTo>
                        <a:pt x="6015"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2" name="Google Shape;2952;p32"/>
                <p:cNvSpPr/>
                <p:nvPr/>
              </p:nvSpPr>
              <p:spPr>
                <a:xfrm>
                  <a:off x="1584513" y="975229"/>
                  <a:ext cx="6015" cy="6015"/>
                </a:xfrm>
                <a:custGeom>
                  <a:rect b="b" l="l" r="r" t="t"/>
                  <a:pathLst>
                    <a:path extrusionOk="0" h="6015" w="6015">
                      <a:moveTo>
                        <a:pt x="0" y="3008"/>
                      </a:moveTo>
                      <a:cubicBezTo>
                        <a:pt x="0" y="1348"/>
                        <a:pt x="1348" y="0"/>
                        <a:pt x="3008" y="0"/>
                      </a:cubicBezTo>
                      <a:cubicBezTo>
                        <a:pt x="4667" y="0"/>
                        <a:pt x="6015" y="1348"/>
                        <a:pt x="6015" y="3008"/>
                      </a:cubicBezTo>
                      <a:cubicBezTo>
                        <a:pt x="6015"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3" name="Google Shape;2953;p32"/>
                <p:cNvSpPr/>
                <p:nvPr/>
              </p:nvSpPr>
              <p:spPr>
                <a:xfrm>
                  <a:off x="1093681" y="975229"/>
                  <a:ext cx="6011" cy="6015"/>
                </a:xfrm>
                <a:custGeom>
                  <a:rect b="b" l="l" r="r" t="t"/>
                  <a:pathLst>
                    <a:path extrusionOk="0" h="6015" w="6011">
                      <a:moveTo>
                        <a:pt x="0" y="3008"/>
                      </a:moveTo>
                      <a:cubicBezTo>
                        <a:pt x="0" y="1348"/>
                        <a:pt x="1348" y="0"/>
                        <a:pt x="3008" y="0"/>
                      </a:cubicBezTo>
                      <a:cubicBezTo>
                        <a:pt x="4667" y="0"/>
                        <a:pt x="6011" y="1348"/>
                        <a:pt x="6011" y="3008"/>
                      </a:cubicBezTo>
                      <a:cubicBezTo>
                        <a:pt x="6011"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4" name="Google Shape;2954;p32"/>
                <p:cNvSpPr/>
                <p:nvPr/>
              </p:nvSpPr>
              <p:spPr>
                <a:xfrm>
                  <a:off x="1461806" y="975229"/>
                  <a:ext cx="6011" cy="6015"/>
                </a:xfrm>
                <a:custGeom>
                  <a:rect b="b" l="l" r="r" t="t"/>
                  <a:pathLst>
                    <a:path extrusionOk="0" h="6015" w="6011">
                      <a:moveTo>
                        <a:pt x="0" y="3008"/>
                      </a:moveTo>
                      <a:cubicBezTo>
                        <a:pt x="0" y="1348"/>
                        <a:pt x="1348" y="0"/>
                        <a:pt x="3008" y="0"/>
                      </a:cubicBezTo>
                      <a:cubicBezTo>
                        <a:pt x="4668" y="0"/>
                        <a:pt x="6012" y="1348"/>
                        <a:pt x="6012" y="3008"/>
                      </a:cubicBezTo>
                      <a:cubicBezTo>
                        <a:pt x="6012"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5" name="Google Shape;2955;p32"/>
                <p:cNvSpPr/>
                <p:nvPr/>
              </p:nvSpPr>
              <p:spPr>
                <a:xfrm>
                  <a:off x="1277746" y="975229"/>
                  <a:ext cx="6011" cy="6015"/>
                </a:xfrm>
                <a:custGeom>
                  <a:rect b="b" l="l" r="r" t="t"/>
                  <a:pathLst>
                    <a:path extrusionOk="0" h="6015" w="6011">
                      <a:moveTo>
                        <a:pt x="0" y="3008"/>
                      </a:moveTo>
                      <a:cubicBezTo>
                        <a:pt x="0" y="1348"/>
                        <a:pt x="1344" y="0"/>
                        <a:pt x="3004" y="0"/>
                      </a:cubicBezTo>
                      <a:cubicBezTo>
                        <a:pt x="4663" y="0"/>
                        <a:pt x="6011" y="1348"/>
                        <a:pt x="6011" y="3008"/>
                      </a:cubicBezTo>
                      <a:cubicBezTo>
                        <a:pt x="6011" y="4667"/>
                        <a:pt x="4663"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56" name="Google Shape;2956;p32"/>
              <p:cNvGrpSpPr/>
              <p:nvPr/>
            </p:nvGrpSpPr>
            <p:grpSpPr>
              <a:xfrm>
                <a:off x="970975" y="1326837"/>
                <a:ext cx="619553" cy="6011"/>
                <a:chOff x="970975" y="1326837"/>
                <a:chExt cx="619553" cy="6011"/>
              </a:xfrm>
            </p:grpSpPr>
            <p:sp>
              <p:nvSpPr>
                <p:cNvPr id="2957" name="Google Shape;2957;p32"/>
                <p:cNvSpPr/>
                <p:nvPr/>
              </p:nvSpPr>
              <p:spPr>
                <a:xfrm>
                  <a:off x="970975" y="132683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8" name="Google Shape;2958;p32"/>
                <p:cNvSpPr/>
                <p:nvPr/>
              </p:nvSpPr>
              <p:spPr>
                <a:xfrm>
                  <a:off x="1339099" y="132683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9" name="Google Shape;2959;p32"/>
                <p:cNvSpPr/>
                <p:nvPr/>
              </p:nvSpPr>
              <p:spPr>
                <a:xfrm>
                  <a:off x="1155035" y="1326837"/>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0" name="Google Shape;2960;p32"/>
                <p:cNvSpPr/>
                <p:nvPr/>
              </p:nvSpPr>
              <p:spPr>
                <a:xfrm>
                  <a:off x="1523159" y="132683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1" name="Google Shape;2961;p32"/>
                <p:cNvSpPr/>
                <p:nvPr/>
              </p:nvSpPr>
              <p:spPr>
                <a:xfrm>
                  <a:off x="1032328" y="1326837"/>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2" name="Google Shape;2962;p32"/>
                <p:cNvSpPr/>
                <p:nvPr/>
              </p:nvSpPr>
              <p:spPr>
                <a:xfrm>
                  <a:off x="1400452" y="1326837"/>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3" name="Google Shape;2963;p32"/>
                <p:cNvSpPr/>
                <p:nvPr/>
              </p:nvSpPr>
              <p:spPr>
                <a:xfrm>
                  <a:off x="1216388" y="1326837"/>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4" name="Google Shape;2964;p32"/>
                <p:cNvSpPr/>
                <p:nvPr/>
              </p:nvSpPr>
              <p:spPr>
                <a:xfrm>
                  <a:off x="1584513" y="132683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5" name="Google Shape;2965;p32"/>
                <p:cNvSpPr/>
                <p:nvPr/>
              </p:nvSpPr>
              <p:spPr>
                <a:xfrm>
                  <a:off x="1093681" y="1326837"/>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6" name="Google Shape;2966;p32"/>
                <p:cNvSpPr/>
                <p:nvPr/>
              </p:nvSpPr>
              <p:spPr>
                <a:xfrm>
                  <a:off x="1461806" y="1326837"/>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7" name="Google Shape;2967;p32"/>
                <p:cNvSpPr/>
                <p:nvPr/>
              </p:nvSpPr>
              <p:spPr>
                <a:xfrm>
                  <a:off x="1277746" y="1326837"/>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68" name="Google Shape;2968;p32"/>
              <p:cNvGrpSpPr/>
              <p:nvPr/>
            </p:nvGrpSpPr>
            <p:grpSpPr>
              <a:xfrm>
                <a:off x="970975" y="1151035"/>
                <a:ext cx="619553" cy="6011"/>
                <a:chOff x="970975" y="1151035"/>
                <a:chExt cx="619553" cy="6011"/>
              </a:xfrm>
            </p:grpSpPr>
            <p:sp>
              <p:nvSpPr>
                <p:cNvPr id="2969" name="Google Shape;2969;p32"/>
                <p:cNvSpPr/>
                <p:nvPr/>
              </p:nvSpPr>
              <p:spPr>
                <a:xfrm>
                  <a:off x="970975" y="115103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0" name="Google Shape;2970;p32"/>
                <p:cNvSpPr/>
                <p:nvPr/>
              </p:nvSpPr>
              <p:spPr>
                <a:xfrm>
                  <a:off x="1339099" y="115103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1" name="Google Shape;2971;p32"/>
                <p:cNvSpPr/>
                <p:nvPr/>
              </p:nvSpPr>
              <p:spPr>
                <a:xfrm>
                  <a:off x="1155035" y="1151035"/>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2" name="Google Shape;2972;p32"/>
                <p:cNvSpPr/>
                <p:nvPr/>
              </p:nvSpPr>
              <p:spPr>
                <a:xfrm>
                  <a:off x="1523159" y="115103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3" name="Google Shape;2973;p32"/>
                <p:cNvSpPr/>
                <p:nvPr/>
              </p:nvSpPr>
              <p:spPr>
                <a:xfrm>
                  <a:off x="1032328" y="1151035"/>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4" name="Google Shape;2974;p32"/>
                <p:cNvSpPr/>
                <p:nvPr/>
              </p:nvSpPr>
              <p:spPr>
                <a:xfrm>
                  <a:off x="1400452" y="1151035"/>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5" name="Google Shape;2975;p32"/>
                <p:cNvSpPr/>
                <p:nvPr/>
              </p:nvSpPr>
              <p:spPr>
                <a:xfrm>
                  <a:off x="1216388" y="1151035"/>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6" name="Google Shape;2976;p32"/>
                <p:cNvSpPr/>
                <p:nvPr/>
              </p:nvSpPr>
              <p:spPr>
                <a:xfrm>
                  <a:off x="1584513" y="115103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7" name="Google Shape;2977;p32"/>
                <p:cNvSpPr/>
                <p:nvPr/>
              </p:nvSpPr>
              <p:spPr>
                <a:xfrm>
                  <a:off x="1093681" y="1151035"/>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8" name="Google Shape;2978;p32"/>
                <p:cNvSpPr/>
                <p:nvPr/>
              </p:nvSpPr>
              <p:spPr>
                <a:xfrm>
                  <a:off x="1461806" y="1151035"/>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9" name="Google Shape;2979;p32"/>
                <p:cNvSpPr/>
                <p:nvPr/>
              </p:nvSpPr>
              <p:spPr>
                <a:xfrm>
                  <a:off x="1277746" y="1151035"/>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80" name="Google Shape;2980;p32"/>
              <p:cNvGrpSpPr/>
              <p:nvPr/>
            </p:nvGrpSpPr>
            <p:grpSpPr>
              <a:xfrm>
                <a:off x="970975" y="1502639"/>
                <a:ext cx="619553" cy="6011"/>
                <a:chOff x="970975" y="1502639"/>
                <a:chExt cx="619553" cy="6011"/>
              </a:xfrm>
            </p:grpSpPr>
            <p:sp>
              <p:nvSpPr>
                <p:cNvPr id="2981" name="Google Shape;2981;p32"/>
                <p:cNvSpPr/>
                <p:nvPr/>
              </p:nvSpPr>
              <p:spPr>
                <a:xfrm>
                  <a:off x="970975" y="150263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2" name="Google Shape;2982;p32"/>
                <p:cNvSpPr/>
                <p:nvPr/>
              </p:nvSpPr>
              <p:spPr>
                <a:xfrm>
                  <a:off x="1339099" y="150263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3" name="Google Shape;2983;p32"/>
                <p:cNvSpPr/>
                <p:nvPr/>
              </p:nvSpPr>
              <p:spPr>
                <a:xfrm>
                  <a:off x="1155035" y="1502639"/>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4" name="Google Shape;2984;p32"/>
                <p:cNvSpPr/>
                <p:nvPr/>
              </p:nvSpPr>
              <p:spPr>
                <a:xfrm>
                  <a:off x="1523159" y="150263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5" name="Google Shape;2985;p32"/>
                <p:cNvSpPr/>
                <p:nvPr/>
              </p:nvSpPr>
              <p:spPr>
                <a:xfrm>
                  <a:off x="1032328" y="1502639"/>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6" name="Google Shape;2986;p32"/>
                <p:cNvSpPr/>
                <p:nvPr/>
              </p:nvSpPr>
              <p:spPr>
                <a:xfrm>
                  <a:off x="1400452" y="1502639"/>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7" name="Google Shape;2987;p32"/>
                <p:cNvSpPr/>
                <p:nvPr/>
              </p:nvSpPr>
              <p:spPr>
                <a:xfrm>
                  <a:off x="1216388" y="1502639"/>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8" name="Google Shape;2988;p32"/>
                <p:cNvSpPr/>
                <p:nvPr/>
              </p:nvSpPr>
              <p:spPr>
                <a:xfrm>
                  <a:off x="1584513" y="150263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9" name="Google Shape;2989;p32"/>
                <p:cNvSpPr/>
                <p:nvPr/>
              </p:nvSpPr>
              <p:spPr>
                <a:xfrm>
                  <a:off x="1093681" y="1502639"/>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0" name="Google Shape;2990;p32"/>
                <p:cNvSpPr/>
                <p:nvPr/>
              </p:nvSpPr>
              <p:spPr>
                <a:xfrm>
                  <a:off x="1461806" y="1502639"/>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1" name="Google Shape;2991;p32"/>
                <p:cNvSpPr/>
                <p:nvPr/>
              </p:nvSpPr>
              <p:spPr>
                <a:xfrm>
                  <a:off x="1277746" y="1502639"/>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992" name="Google Shape;2992;p32"/>
              <p:cNvGrpSpPr/>
              <p:nvPr/>
            </p:nvGrpSpPr>
            <p:grpSpPr>
              <a:xfrm>
                <a:off x="970975" y="1063134"/>
                <a:ext cx="619553" cy="6011"/>
                <a:chOff x="970975" y="1063134"/>
                <a:chExt cx="619553" cy="6011"/>
              </a:xfrm>
            </p:grpSpPr>
            <p:sp>
              <p:nvSpPr>
                <p:cNvPr id="2993" name="Google Shape;2993;p32"/>
                <p:cNvSpPr/>
                <p:nvPr/>
              </p:nvSpPr>
              <p:spPr>
                <a:xfrm>
                  <a:off x="970975" y="106313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4" name="Google Shape;2994;p32"/>
                <p:cNvSpPr/>
                <p:nvPr/>
              </p:nvSpPr>
              <p:spPr>
                <a:xfrm>
                  <a:off x="1339099" y="106313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5" name="Google Shape;2995;p32"/>
                <p:cNvSpPr/>
                <p:nvPr/>
              </p:nvSpPr>
              <p:spPr>
                <a:xfrm>
                  <a:off x="1155035" y="1063134"/>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6" name="Google Shape;2996;p32"/>
                <p:cNvSpPr/>
                <p:nvPr/>
              </p:nvSpPr>
              <p:spPr>
                <a:xfrm>
                  <a:off x="1523159" y="106313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7" name="Google Shape;2997;p32"/>
                <p:cNvSpPr/>
                <p:nvPr/>
              </p:nvSpPr>
              <p:spPr>
                <a:xfrm>
                  <a:off x="1032328" y="1063134"/>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8" name="Google Shape;2998;p32"/>
                <p:cNvSpPr/>
                <p:nvPr/>
              </p:nvSpPr>
              <p:spPr>
                <a:xfrm>
                  <a:off x="1400452" y="1063134"/>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9" name="Google Shape;2999;p32"/>
                <p:cNvSpPr/>
                <p:nvPr/>
              </p:nvSpPr>
              <p:spPr>
                <a:xfrm>
                  <a:off x="1216388" y="1063134"/>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0" name="Google Shape;3000;p32"/>
                <p:cNvSpPr/>
                <p:nvPr/>
              </p:nvSpPr>
              <p:spPr>
                <a:xfrm>
                  <a:off x="1584513" y="106313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1" name="Google Shape;3001;p32"/>
                <p:cNvSpPr/>
                <p:nvPr/>
              </p:nvSpPr>
              <p:spPr>
                <a:xfrm>
                  <a:off x="1093681" y="1063134"/>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2" name="Google Shape;3002;p32"/>
                <p:cNvSpPr/>
                <p:nvPr/>
              </p:nvSpPr>
              <p:spPr>
                <a:xfrm>
                  <a:off x="1461806" y="1063134"/>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3" name="Google Shape;3003;p32"/>
                <p:cNvSpPr/>
                <p:nvPr/>
              </p:nvSpPr>
              <p:spPr>
                <a:xfrm>
                  <a:off x="1277746" y="1063134"/>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04" name="Google Shape;3004;p32"/>
              <p:cNvGrpSpPr/>
              <p:nvPr/>
            </p:nvGrpSpPr>
            <p:grpSpPr>
              <a:xfrm>
                <a:off x="970975" y="1414738"/>
                <a:ext cx="619553" cy="6011"/>
                <a:chOff x="970975" y="1414738"/>
                <a:chExt cx="619553" cy="6011"/>
              </a:xfrm>
            </p:grpSpPr>
            <p:sp>
              <p:nvSpPr>
                <p:cNvPr id="3005" name="Google Shape;3005;p32"/>
                <p:cNvSpPr/>
                <p:nvPr/>
              </p:nvSpPr>
              <p:spPr>
                <a:xfrm>
                  <a:off x="970975" y="1414738"/>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6" name="Google Shape;3006;p32"/>
                <p:cNvSpPr/>
                <p:nvPr/>
              </p:nvSpPr>
              <p:spPr>
                <a:xfrm>
                  <a:off x="1339099" y="1414738"/>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7" name="Google Shape;3007;p32"/>
                <p:cNvSpPr/>
                <p:nvPr/>
              </p:nvSpPr>
              <p:spPr>
                <a:xfrm>
                  <a:off x="1155035" y="1414738"/>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8" name="Google Shape;3008;p32"/>
                <p:cNvSpPr/>
                <p:nvPr/>
              </p:nvSpPr>
              <p:spPr>
                <a:xfrm>
                  <a:off x="1523159" y="1414738"/>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9" name="Google Shape;3009;p32"/>
                <p:cNvSpPr/>
                <p:nvPr/>
              </p:nvSpPr>
              <p:spPr>
                <a:xfrm>
                  <a:off x="1032328" y="1414738"/>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0" name="Google Shape;3010;p32"/>
                <p:cNvSpPr/>
                <p:nvPr/>
              </p:nvSpPr>
              <p:spPr>
                <a:xfrm>
                  <a:off x="1400452" y="1414738"/>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1" name="Google Shape;3011;p32"/>
                <p:cNvSpPr/>
                <p:nvPr/>
              </p:nvSpPr>
              <p:spPr>
                <a:xfrm>
                  <a:off x="1216388" y="1414738"/>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2" name="Google Shape;3012;p32"/>
                <p:cNvSpPr/>
                <p:nvPr/>
              </p:nvSpPr>
              <p:spPr>
                <a:xfrm>
                  <a:off x="1584513" y="1414738"/>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3" name="Google Shape;3013;p32"/>
                <p:cNvSpPr/>
                <p:nvPr/>
              </p:nvSpPr>
              <p:spPr>
                <a:xfrm>
                  <a:off x="1093681" y="1414738"/>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4" name="Google Shape;3014;p32"/>
                <p:cNvSpPr/>
                <p:nvPr/>
              </p:nvSpPr>
              <p:spPr>
                <a:xfrm>
                  <a:off x="1461806" y="1414738"/>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5" name="Google Shape;3015;p32"/>
                <p:cNvSpPr/>
                <p:nvPr/>
              </p:nvSpPr>
              <p:spPr>
                <a:xfrm>
                  <a:off x="1277746" y="1414738"/>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16" name="Google Shape;3016;p32"/>
              <p:cNvGrpSpPr/>
              <p:nvPr/>
            </p:nvGrpSpPr>
            <p:grpSpPr>
              <a:xfrm>
                <a:off x="970975" y="1238936"/>
                <a:ext cx="619553" cy="6011"/>
                <a:chOff x="970975" y="1238936"/>
                <a:chExt cx="619553" cy="6011"/>
              </a:xfrm>
            </p:grpSpPr>
            <p:sp>
              <p:nvSpPr>
                <p:cNvPr id="3017" name="Google Shape;3017;p32"/>
                <p:cNvSpPr/>
                <p:nvPr/>
              </p:nvSpPr>
              <p:spPr>
                <a:xfrm>
                  <a:off x="970975" y="123893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8" name="Google Shape;3018;p32"/>
                <p:cNvSpPr/>
                <p:nvPr/>
              </p:nvSpPr>
              <p:spPr>
                <a:xfrm>
                  <a:off x="1339099" y="123893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9" name="Google Shape;3019;p32"/>
                <p:cNvSpPr/>
                <p:nvPr/>
              </p:nvSpPr>
              <p:spPr>
                <a:xfrm>
                  <a:off x="1155035" y="1238936"/>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0" name="Google Shape;3020;p32"/>
                <p:cNvSpPr/>
                <p:nvPr/>
              </p:nvSpPr>
              <p:spPr>
                <a:xfrm>
                  <a:off x="1523159" y="123893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1" name="Google Shape;3021;p32"/>
                <p:cNvSpPr/>
                <p:nvPr/>
              </p:nvSpPr>
              <p:spPr>
                <a:xfrm>
                  <a:off x="1032328" y="1238936"/>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7"/>
                        <a:pt x="4667"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2" name="Google Shape;3022;p32"/>
                <p:cNvSpPr/>
                <p:nvPr/>
              </p:nvSpPr>
              <p:spPr>
                <a:xfrm>
                  <a:off x="1400452" y="1238936"/>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7"/>
                        <a:pt x="4668"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3" name="Google Shape;3023;p32"/>
                <p:cNvSpPr/>
                <p:nvPr/>
              </p:nvSpPr>
              <p:spPr>
                <a:xfrm>
                  <a:off x="1216388" y="1238936"/>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4" name="Google Shape;3024;p32"/>
                <p:cNvSpPr/>
                <p:nvPr/>
              </p:nvSpPr>
              <p:spPr>
                <a:xfrm>
                  <a:off x="1584513" y="123893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5" name="Google Shape;3025;p32"/>
                <p:cNvSpPr/>
                <p:nvPr/>
              </p:nvSpPr>
              <p:spPr>
                <a:xfrm>
                  <a:off x="1093681" y="1238936"/>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6" name="Google Shape;3026;p32"/>
                <p:cNvSpPr/>
                <p:nvPr/>
              </p:nvSpPr>
              <p:spPr>
                <a:xfrm>
                  <a:off x="1461806" y="1238936"/>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7" name="Google Shape;3027;p32"/>
                <p:cNvSpPr/>
                <p:nvPr/>
              </p:nvSpPr>
              <p:spPr>
                <a:xfrm>
                  <a:off x="1277746" y="1238936"/>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7"/>
                        <a:pt x="4663"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28" name="Google Shape;3028;p32"/>
              <p:cNvGrpSpPr/>
              <p:nvPr/>
            </p:nvGrpSpPr>
            <p:grpSpPr>
              <a:xfrm>
                <a:off x="970975" y="1590540"/>
                <a:ext cx="619553" cy="6011"/>
                <a:chOff x="970975" y="1590540"/>
                <a:chExt cx="619553" cy="6011"/>
              </a:xfrm>
            </p:grpSpPr>
            <p:sp>
              <p:nvSpPr>
                <p:cNvPr id="3029" name="Google Shape;3029;p32"/>
                <p:cNvSpPr/>
                <p:nvPr/>
              </p:nvSpPr>
              <p:spPr>
                <a:xfrm>
                  <a:off x="970975" y="1590540"/>
                  <a:ext cx="6011" cy="6011"/>
                </a:xfrm>
                <a:custGeom>
                  <a:rect b="b" l="l" r="r" t="t"/>
                  <a:pathLst>
                    <a:path extrusionOk="0" h="6011" w="6011">
                      <a:moveTo>
                        <a:pt x="0" y="3008"/>
                      </a:moveTo>
                      <a:cubicBezTo>
                        <a:pt x="0" y="1348"/>
                        <a:pt x="1344" y="0"/>
                        <a:pt x="3004" y="0"/>
                      </a:cubicBezTo>
                      <a:cubicBezTo>
                        <a:pt x="4667" y="0"/>
                        <a:pt x="6011" y="1348"/>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0" name="Google Shape;3030;p32"/>
                <p:cNvSpPr/>
                <p:nvPr/>
              </p:nvSpPr>
              <p:spPr>
                <a:xfrm>
                  <a:off x="1339099" y="1590540"/>
                  <a:ext cx="6011" cy="6011"/>
                </a:xfrm>
                <a:custGeom>
                  <a:rect b="b" l="l" r="r" t="t"/>
                  <a:pathLst>
                    <a:path extrusionOk="0" h="6011" w="6011">
                      <a:moveTo>
                        <a:pt x="0" y="3008"/>
                      </a:moveTo>
                      <a:cubicBezTo>
                        <a:pt x="0" y="1348"/>
                        <a:pt x="1344" y="0"/>
                        <a:pt x="3004" y="0"/>
                      </a:cubicBezTo>
                      <a:cubicBezTo>
                        <a:pt x="4667" y="0"/>
                        <a:pt x="6011" y="1348"/>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1" name="Google Shape;3031;p32"/>
                <p:cNvSpPr/>
                <p:nvPr/>
              </p:nvSpPr>
              <p:spPr>
                <a:xfrm>
                  <a:off x="1155035" y="1590540"/>
                  <a:ext cx="6015" cy="6011"/>
                </a:xfrm>
                <a:custGeom>
                  <a:rect b="b" l="l" r="r" t="t"/>
                  <a:pathLst>
                    <a:path extrusionOk="0" h="6011" w="6015">
                      <a:moveTo>
                        <a:pt x="0" y="3008"/>
                      </a:moveTo>
                      <a:cubicBezTo>
                        <a:pt x="0" y="1348"/>
                        <a:pt x="1348" y="0"/>
                        <a:pt x="3008" y="0"/>
                      </a:cubicBezTo>
                      <a:cubicBezTo>
                        <a:pt x="4668" y="0"/>
                        <a:pt x="6016" y="1348"/>
                        <a:pt x="6016" y="3008"/>
                      </a:cubicBezTo>
                      <a:cubicBezTo>
                        <a:pt x="6016"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2" name="Google Shape;3032;p32"/>
                <p:cNvSpPr/>
                <p:nvPr/>
              </p:nvSpPr>
              <p:spPr>
                <a:xfrm>
                  <a:off x="1523159" y="1590540"/>
                  <a:ext cx="6015" cy="6011"/>
                </a:xfrm>
                <a:custGeom>
                  <a:rect b="b" l="l" r="r" t="t"/>
                  <a:pathLst>
                    <a:path extrusionOk="0" h="6011" w="6015">
                      <a:moveTo>
                        <a:pt x="0" y="3008"/>
                      </a:moveTo>
                      <a:cubicBezTo>
                        <a:pt x="0" y="1348"/>
                        <a:pt x="1348" y="0"/>
                        <a:pt x="3008" y="0"/>
                      </a:cubicBezTo>
                      <a:cubicBezTo>
                        <a:pt x="4667" y="0"/>
                        <a:pt x="6015" y="1348"/>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3" name="Google Shape;3033;p32"/>
                <p:cNvSpPr/>
                <p:nvPr/>
              </p:nvSpPr>
              <p:spPr>
                <a:xfrm>
                  <a:off x="1032328" y="1590540"/>
                  <a:ext cx="6011" cy="6011"/>
                </a:xfrm>
                <a:custGeom>
                  <a:rect b="b" l="l" r="r" t="t"/>
                  <a:pathLst>
                    <a:path extrusionOk="0" h="6011" w="6011">
                      <a:moveTo>
                        <a:pt x="0" y="3008"/>
                      </a:moveTo>
                      <a:cubicBezTo>
                        <a:pt x="0" y="1348"/>
                        <a:pt x="1344" y="0"/>
                        <a:pt x="3008" y="0"/>
                      </a:cubicBezTo>
                      <a:cubicBezTo>
                        <a:pt x="4667" y="0"/>
                        <a:pt x="6011" y="1348"/>
                        <a:pt x="6011" y="3008"/>
                      </a:cubicBezTo>
                      <a:cubicBezTo>
                        <a:pt x="6011" y="4668"/>
                        <a:pt x="4667"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4" name="Google Shape;3034;p32"/>
                <p:cNvSpPr/>
                <p:nvPr/>
              </p:nvSpPr>
              <p:spPr>
                <a:xfrm>
                  <a:off x="1400452" y="1590540"/>
                  <a:ext cx="6011" cy="6011"/>
                </a:xfrm>
                <a:custGeom>
                  <a:rect b="b" l="l" r="r" t="t"/>
                  <a:pathLst>
                    <a:path extrusionOk="0" h="6011" w="6011">
                      <a:moveTo>
                        <a:pt x="0" y="3008"/>
                      </a:moveTo>
                      <a:cubicBezTo>
                        <a:pt x="0" y="1348"/>
                        <a:pt x="1344" y="0"/>
                        <a:pt x="3008" y="0"/>
                      </a:cubicBezTo>
                      <a:cubicBezTo>
                        <a:pt x="4668" y="0"/>
                        <a:pt x="6012" y="1348"/>
                        <a:pt x="6012" y="3008"/>
                      </a:cubicBezTo>
                      <a:cubicBezTo>
                        <a:pt x="6012" y="4668"/>
                        <a:pt x="4668"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5" name="Google Shape;3035;p32"/>
                <p:cNvSpPr/>
                <p:nvPr/>
              </p:nvSpPr>
              <p:spPr>
                <a:xfrm>
                  <a:off x="1216388" y="1590540"/>
                  <a:ext cx="6015" cy="6011"/>
                </a:xfrm>
                <a:custGeom>
                  <a:rect b="b" l="l" r="r" t="t"/>
                  <a:pathLst>
                    <a:path extrusionOk="0" h="6011" w="6015">
                      <a:moveTo>
                        <a:pt x="0" y="3008"/>
                      </a:moveTo>
                      <a:cubicBezTo>
                        <a:pt x="0" y="1348"/>
                        <a:pt x="1348" y="0"/>
                        <a:pt x="3008" y="0"/>
                      </a:cubicBezTo>
                      <a:cubicBezTo>
                        <a:pt x="4668" y="0"/>
                        <a:pt x="6015" y="1348"/>
                        <a:pt x="6015" y="3008"/>
                      </a:cubicBezTo>
                      <a:cubicBezTo>
                        <a:pt x="6015"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6" name="Google Shape;3036;p32"/>
                <p:cNvSpPr/>
                <p:nvPr/>
              </p:nvSpPr>
              <p:spPr>
                <a:xfrm>
                  <a:off x="1584513" y="1590540"/>
                  <a:ext cx="6015" cy="6011"/>
                </a:xfrm>
                <a:custGeom>
                  <a:rect b="b" l="l" r="r" t="t"/>
                  <a:pathLst>
                    <a:path extrusionOk="0" h="6011" w="6015">
                      <a:moveTo>
                        <a:pt x="0" y="3008"/>
                      </a:moveTo>
                      <a:cubicBezTo>
                        <a:pt x="0" y="1348"/>
                        <a:pt x="1348" y="0"/>
                        <a:pt x="3008" y="0"/>
                      </a:cubicBezTo>
                      <a:cubicBezTo>
                        <a:pt x="4667" y="0"/>
                        <a:pt x="6015" y="1348"/>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7" name="Google Shape;3037;p32"/>
                <p:cNvSpPr/>
                <p:nvPr/>
              </p:nvSpPr>
              <p:spPr>
                <a:xfrm>
                  <a:off x="1093681" y="1590540"/>
                  <a:ext cx="6011" cy="6011"/>
                </a:xfrm>
                <a:custGeom>
                  <a:rect b="b" l="l" r="r" t="t"/>
                  <a:pathLst>
                    <a:path extrusionOk="0" h="6011" w="6011">
                      <a:moveTo>
                        <a:pt x="0" y="3008"/>
                      </a:moveTo>
                      <a:cubicBezTo>
                        <a:pt x="0" y="1348"/>
                        <a:pt x="1348" y="0"/>
                        <a:pt x="3008" y="0"/>
                      </a:cubicBezTo>
                      <a:cubicBezTo>
                        <a:pt x="4667" y="0"/>
                        <a:pt x="6011" y="1348"/>
                        <a:pt x="6011" y="3008"/>
                      </a:cubicBezTo>
                      <a:cubicBezTo>
                        <a:pt x="6011"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8" name="Google Shape;3038;p32"/>
                <p:cNvSpPr/>
                <p:nvPr/>
              </p:nvSpPr>
              <p:spPr>
                <a:xfrm>
                  <a:off x="1461806" y="1590540"/>
                  <a:ext cx="6011" cy="6011"/>
                </a:xfrm>
                <a:custGeom>
                  <a:rect b="b" l="l" r="r" t="t"/>
                  <a:pathLst>
                    <a:path extrusionOk="0" h="6011" w="6011">
                      <a:moveTo>
                        <a:pt x="0" y="3008"/>
                      </a:moveTo>
                      <a:cubicBezTo>
                        <a:pt x="0" y="1348"/>
                        <a:pt x="1348" y="0"/>
                        <a:pt x="3008" y="0"/>
                      </a:cubicBezTo>
                      <a:cubicBezTo>
                        <a:pt x="4668" y="0"/>
                        <a:pt x="6012" y="1348"/>
                        <a:pt x="6012" y="3008"/>
                      </a:cubicBezTo>
                      <a:cubicBezTo>
                        <a:pt x="6012"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9" name="Google Shape;3039;p32"/>
                <p:cNvSpPr/>
                <p:nvPr/>
              </p:nvSpPr>
              <p:spPr>
                <a:xfrm>
                  <a:off x="1277746" y="1590540"/>
                  <a:ext cx="6011" cy="6011"/>
                </a:xfrm>
                <a:custGeom>
                  <a:rect b="b" l="l" r="r" t="t"/>
                  <a:pathLst>
                    <a:path extrusionOk="0" h="6011" w="6011">
                      <a:moveTo>
                        <a:pt x="0" y="3008"/>
                      </a:moveTo>
                      <a:cubicBezTo>
                        <a:pt x="0" y="1348"/>
                        <a:pt x="1344" y="0"/>
                        <a:pt x="3004" y="0"/>
                      </a:cubicBezTo>
                      <a:cubicBezTo>
                        <a:pt x="4663" y="0"/>
                        <a:pt x="6011" y="1348"/>
                        <a:pt x="6011" y="3008"/>
                      </a:cubicBezTo>
                      <a:cubicBezTo>
                        <a:pt x="6011" y="4668"/>
                        <a:pt x="4663"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40" name="Google Shape;3040;p32"/>
              <p:cNvGrpSpPr/>
              <p:nvPr/>
            </p:nvGrpSpPr>
            <p:grpSpPr>
              <a:xfrm>
                <a:off x="970975" y="1019184"/>
                <a:ext cx="619553" cy="6011"/>
                <a:chOff x="970975" y="1019184"/>
                <a:chExt cx="619553" cy="6011"/>
              </a:xfrm>
            </p:grpSpPr>
            <p:sp>
              <p:nvSpPr>
                <p:cNvPr id="3041" name="Google Shape;3041;p32"/>
                <p:cNvSpPr/>
                <p:nvPr/>
              </p:nvSpPr>
              <p:spPr>
                <a:xfrm>
                  <a:off x="970975" y="101918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2" name="Google Shape;3042;p32"/>
                <p:cNvSpPr/>
                <p:nvPr/>
              </p:nvSpPr>
              <p:spPr>
                <a:xfrm>
                  <a:off x="1339099" y="101918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3" name="Google Shape;3043;p32"/>
                <p:cNvSpPr/>
                <p:nvPr/>
              </p:nvSpPr>
              <p:spPr>
                <a:xfrm>
                  <a:off x="1155035" y="1019184"/>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4" name="Google Shape;3044;p32"/>
                <p:cNvSpPr/>
                <p:nvPr/>
              </p:nvSpPr>
              <p:spPr>
                <a:xfrm>
                  <a:off x="1523159" y="101918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5" name="Google Shape;3045;p32"/>
                <p:cNvSpPr/>
                <p:nvPr/>
              </p:nvSpPr>
              <p:spPr>
                <a:xfrm>
                  <a:off x="1032328" y="1019184"/>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6" name="Google Shape;3046;p32"/>
                <p:cNvSpPr/>
                <p:nvPr/>
              </p:nvSpPr>
              <p:spPr>
                <a:xfrm>
                  <a:off x="1400452" y="1019184"/>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7" name="Google Shape;3047;p32"/>
                <p:cNvSpPr/>
                <p:nvPr/>
              </p:nvSpPr>
              <p:spPr>
                <a:xfrm>
                  <a:off x="1216388" y="1019184"/>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8" name="Google Shape;3048;p32"/>
                <p:cNvSpPr/>
                <p:nvPr/>
              </p:nvSpPr>
              <p:spPr>
                <a:xfrm>
                  <a:off x="1584513" y="101918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9" name="Google Shape;3049;p32"/>
                <p:cNvSpPr/>
                <p:nvPr/>
              </p:nvSpPr>
              <p:spPr>
                <a:xfrm>
                  <a:off x="1093681" y="1019184"/>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0" name="Google Shape;3050;p32"/>
                <p:cNvSpPr/>
                <p:nvPr/>
              </p:nvSpPr>
              <p:spPr>
                <a:xfrm>
                  <a:off x="1461806" y="1019184"/>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1" name="Google Shape;3051;p32"/>
                <p:cNvSpPr/>
                <p:nvPr/>
              </p:nvSpPr>
              <p:spPr>
                <a:xfrm>
                  <a:off x="1277746" y="1019184"/>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52" name="Google Shape;3052;p32"/>
              <p:cNvGrpSpPr/>
              <p:nvPr/>
            </p:nvGrpSpPr>
            <p:grpSpPr>
              <a:xfrm>
                <a:off x="970975" y="1370788"/>
                <a:ext cx="619553" cy="6011"/>
                <a:chOff x="970975" y="1370788"/>
                <a:chExt cx="619553" cy="6011"/>
              </a:xfrm>
            </p:grpSpPr>
            <p:sp>
              <p:nvSpPr>
                <p:cNvPr id="3053" name="Google Shape;3053;p32"/>
                <p:cNvSpPr/>
                <p:nvPr/>
              </p:nvSpPr>
              <p:spPr>
                <a:xfrm>
                  <a:off x="970975" y="1370788"/>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4" name="Google Shape;3054;p32"/>
                <p:cNvSpPr/>
                <p:nvPr/>
              </p:nvSpPr>
              <p:spPr>
                <a:xfrm>
                  <a:off x="1339099" y="1370788"/>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5" name="Google Shape;3055;p32"/>
                <p:cNvSpPr/>
                <p:nvPr/>
              </p:nvSpPr>
              <p:spPr>
                <a:xfrm>
                  <a:off x="1155035" y="1370788"/>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6" name="Google Shape;3056;p32"/>
                <p:cNvSpPr/>
                <p:nvPr/>
              </p:nvSpPr>
              <p:spPr>
                <a:xfrm>
                  <a:off x="1523159" y="1370788"/>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7" name="Google Shape;3057;p32"/>
                <p:cNvSpPr/>
                <p:nvPr/>
              </p:nvSpPr>
              <p:spPr>
                <a:xfrm>
                  <a:off x="1032328" y="1370788"/>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8" name="Google Shape;3058;p32"/>
                <p:cNvSpPr/>
                <p:nvPr/>
              </p:nvSpPr>
              <p:spPr>
                <a:xfrm>
                  <a:off x="1400452" y="1370788"/>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9" name="Google Shape;3059;p32"/>
                <p:cNvSpPr/>
                <p:nvPr/>
              </p:nvSpPr>
              <p:spPr>
                <a:xfrm>
                  <a:off x="1216388" y="1370788"/>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0" name="Google Shape;3060;p32"/>
                <p:cNvSpPr/>
                <p:nvPr/>
              </p:nvSpPr>
              <p:spPr>
                <a:xfrm>
                  <a:off x="1584513" y="1370788"/>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1" name="Google Shape;3061;p32"/>
                <p:cNvSpPr/>
                <p:nvPr/>
              </p:nvSpPr>
              <p:spPr>
                <a:xfrm>
                  <a:off x="1093681" y="1370788"/>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2" name="Google Shape;3062;p32"/>
                <p:cNvSpPr/>
                <p:nvPr/>
              </p:nvSpPr>
              <p:spPr>
                <a:xfrm>
                  <a:off x="1461806" y="1370788"/>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3" name="Google Shape;3063;p32"/>
                <p:cNvSpPr/>
                <p:nvPr/>
              </p:nvSpPr>
              <p:spPr>
                <a:xfrm>
                  <a:off x="1277746" y="1370788"/>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64" name="Google Shape;3064;p32"/>
              <p:cNvGrpSpPr/>
              <p:nvPr/>
            </p:nvGrpSpPr>
            <p:grpSpPr>
              <a:xfrm>
                <a:off x="970975" y="1194986"/>
                <a:ext cx="619553" cy="6011"/>
                <a:chOff x="970975" y="1194986"/>
                <a:chExt cx="619553" cy="6011"/>
              </a:xfrm>
            </p:grpSpPr>
            <p:sp>
              <p:nvSpPr>
                <p:cNvPr id="3065" name="Google Shape;3065;p32"/>
                <p:cNvSpPr/>
                <p:nvPr/>
              </p:nvSpPr>
              <p:spPr>
                <a:xfrm>
                  <a:off x="970975" y="119498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6" name="Google Shape;3066;p32"/>
                <p:cNvSpPr/>
                <p:nvPr/>
              </p:nvSpPr>
              <p:spPr>
                <a:xfrm>
                  <a:off x="1339099" y="119498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7" name="Google Shape;3067;p32"/>
                <p:cNvSpPr/>
                <p:nvPr/>
              </p:nvSpPr>
              <p:spPr>
                <a:xfrm>
                  <a:off x="1155035" y="1194986"/>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8" name="Google Shape;3068;p32"/>
                <p:cNvSpPr/>
                <p:nvPr/>
              </p:nvSpPr>
              <p:spPr>
                <a:xfrm>
                  <a:off x="1523159" y="119498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9" name="Google Shape;3069;p32"/>
                <p:cNvSpPr/>
                <p:nvPr/>
              </p:nvSpPr>
              <p:spPr>
                <a:xfrm>
                  <a:off x="1032328" y="1194986"/>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7"/>
                        <a:pt x="4667"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0" name="Google Shape;3070;p32"/>
                <p:cNvSpPr/>
                <p:nvPr/>
              </p:nvSpPr>
              <p:spPr>
                <a:xfrm>
                  <a:off x="1400452" y="1194986"/>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7"/>
                        <a:pt x="4668"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1" name="Google Shape;3071;p32"/>
                <p:cNvSpPr/>
                <p:nvPr/>
              </p:nvSpPr>
              <p:spPr>
                <a:xfrm>
                  <a:off x="1216388" y="1194986"/>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2" name="Google Shape;3072;p32"/>
                <p:cNvSpPr/>
                <p:nvPr/>
              </p:nvSpPr>
              <p:spPr>
                <a:xfrm>
                  <a:off x="1584513" y="119498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3" name="Google Shape;3073;p32"/>
                <p:cNvSpPr/>
                <p:nvPr/>
              </p:nvSpPr>
              <p:spPr>
                <a:xfrm>
                  <a:off x="1093681" y="1194986"/>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4" name="Google Shape;3074;p32"/>
                <p:cNvSpPr/>
                <p:nvPr/>
              </p:nvSpPr>
              <p:spPr>
                <a:xfrm>
                  <a:off x="1461806" y="1194986"/>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5" name="Google Shape;3075;p32"/>
                <p:cNvSpPr/>
                <p:nvPr/>
              </p:nvSpPr>
              <p:spPr>
                <a:xfrm>
                  <a:off x="1277746" y="1194986"/>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7"/>
                        <a:pt x="4663"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76" name="Google Shape;3076;p32"/>
              <p:cNvGrpSpPr/>
              <p:nvPr/>
            </p:nvGrpSpPr>
            <p:grpSpPr>
              <a:xfrm>
                <a:off x="970975" y="1546590"/>
                <a:ext cx="619553" cy="6011"/>
                <a:chOff x="970975" y="1546590"/>
                <a:chExt cx="619553" cy="6011"/>
              </a:xfrm>
            </p:grpSpPr>
            <p:sp>
              <p:nvSpPr>
                <p:cNvPr id="3077" name="Google Shape;3077;p32"/>
                <p:cNvSpPr/>
                <p:nvPr/>
              </p:nvSpPr>
              <p:spPr>
                <a:xfrm>
                  <a:off x="970975" y="1546590"/>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8" name="Google Shape;3078;p32"/>
                <p:cNvSpPr/>
                <p:nvPr/>
              </p:nvSpPr>
              <p:spPr>
                <a:xfrm>
                  <a:off x="1339099" y="1546590"/>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9" name="Google Shape;3079;p32"/>
                <p:cNvSpPr/>
                <p:nvPr/>
              </p:nvSpPr>
              <p:spPr>
                <a:xfrm>
                  <a:off x="1155035" y="1546590"/>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0" name="Google Shape;3080;p32"/>
                <p:cNvSpPr/>
                <p:nvPr/>
              </p:nvSpPr>
              <p:spPr>
                <a:xfrm>
                  <a:off x="1523159" y="1546590"/>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1" name="Google Shape;3081;p32"/>
                <p:cNvSpPr/>
                <p:nvPr/>
              </p:nvSpPr>
              <p:spPr>
                <a:xfrm>
                  <a:off x="1032328" y="1546590"/>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8"/>
                        <a:pt x="4667"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2" name="Google Shape;3082;p32"/>
                <p:cNvSpPr/>
                <p:nvPr/>
              </p:nvSpPr>
              <p:spPr>
                <a:xfrm>
                  <a:off x="1400452" y="1546590"/>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8"/>
                        <a:pt x="4668"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3" name="Google Shape;3083;p32"/>
                <p:cNvSpPr/>
                <p:nvPr/>
              </p:nvSpPr>
              <p:spPr>
                <a:xfrm>
                  <a:off x="1216388" y="1546590"/>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4" name="Google Shape;3084;p32"/>
                <p:cNvSpPr/>
                <p:nvPr/>
              </p:nvSpPr>
              <p:spPr>
                <a:xfrm>
                  <a:off x="1584513" y="1546590"/>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5" name="Google Shape;3085;p32"/>
                <p:cNvSpPr/>
                <p:nvPr/>
              </p:nvSpPr>
              <p:spPr>
                <a:xfrm>
                  <a:off x="1093681" y="1546590"/>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6" name="Google Shape;3086;p32"/>
                <p:cNvSpPr/>
                <p:nvPr/>
              </p:nvSpPr>
              <p:spPr>
                <a:xfrm>
                  <a:off x="1461806" y="1546590"/>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7" name="Google Shape;3087;p32"/>
                <p:cNvSpPr/>
                <p:nvPr/>
              </p:nvSpPr>
              <p:spPr>
                <a:xfrm>
                  <a:off x="1277746" y="1546590"/>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8"/>
                        <a:pt x="4663"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88" name="Google Shape;3088;p32"/>
              <p:cNvGrpSpPr/>
              <p:nvPr/>
            </p:nvGrpSpPr>
            <p:grpSpPr>
              <a:xfrm>
                <a:off x="970975" y="1107085"/>
                <a:ext cx="619553" cy="6011"/>
                <a:chOff x="970975" y="1107085"/>
                <a:chExt cx="619553" cy="6011"/>
              </a:xfrm>
            </p:grpSpPr>
            <p:sp>
              <p:nvSpPr>
                <p:cNvPr id="3089" name="Google Shape;3089;p32"/>
                <p:cNvSpPr/>
                <p:nvPr/>
              </p:nvSpPr>
              <p:spPr>
                <a:xfrm>
                  <a:off x="970975" y="110708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0" name="Google Shape;3090;p32"/>
                <p:cNvSpPr/>
                <p:nvPr/>
              </p:nvSpPr>
              <p:spPr>
                <a:xfrm>
                  <a:off x="1339099" y="110708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1" name="Google Shape;3091;p32"/>
                <p:cNvSpPr/>
                <p:nvPr/>
              </p:nvSpPr>
              <p:spPr>
                <a:xfrm>
                  <a:off x="1155035" y="1107085"/>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2" name="Google Shape;3092;p32"/>
                <p:cNvSpPr/>
                <p:nvPr/>
              </p:nvSpPr>
              <p:spPr>
                <a:xfrm>
                  <a:off x="1523159" y="110708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3" name="Google Shape;3093;p32"/>
                <p:cNvSpPr/>
                <p:nvPr/>
              </p:nvSpPr>
              <p:spPr>
                <a:xfrm>
                  <a:off x="1032328" y="1107085"/>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4" name="Google Shape;3094;p32"/>
                <p:cNvSpPr/>
                <p:nvPr/>
              </p:nvSpPr>
              <p:spPr>
                <a:xfrm>
                  <a:off x="1400452" y="1107085"/>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5" name="Google Shape;3095;p32"/>
                <p:cNvSpPr/>
                <p:nvPr/>
              </p:nvSpPr>
              <p:spPr>
                <a:xfrm>
                  <a:off x="1216388" y="1107085"/>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6" name="Google Shape;3096;p32"/>
                <p:cNvSpPr/>
                <p:nvPr/>
              </p:nvSpPr>
              <p:spPr>
                <a:xfrm>
                  <a:off x="1584513" y="110708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7" name="Google Shape;3097;p32"/>
                <p:cNvSpPr/>
                <p:nvPr/>
              </p:nvSpPr>
              <p:spPr>
                <a:xfrm>
                  <a:off x="1093681" y="1107085"/>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8" name="Google Shape;3098;p32"/>
                <p:cNvSpPr/>
                <p:nvPr/>
              </p:nvSpPr>
              <p:spPr>
                <a:xfrm>
                  <a:off x="1461806" y="1107085"/>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9" name="Google Shape;3099;p32"/>
                <p:cNvSpPr/>
                <p:nvPr/>
              </p:nvSpPr>
              <p:spPr>
                <a:xfrm>
                  <a:off x="1277746" y="1107085"/>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100" name="Google Shape;3100;p32"/>
              <p:cNvGrpSpPr/>
              <p:nvPr/>
            </p:nvGrpSpPr>
            <p:grpSpPr>
              <a:xfrm>
                <a:off x="970975" y="1458689"/>
                <a:ext cx="619553" cy="6011"/>
                <a:chOff x="970975" y="1458689"/>
                <a:chExt cx="619553" cy="6011"/>
              </a:xfrm>
            </p:grpSpPr>
            <p:sp>
              <p:nvSpPr>
                <p:cNvPr id="3101" name="Google Shape;3101;p32"/>
                <p:cNvSpPr/>
                <p:nvPr/>
              </p:nvSpPr>
              <p:spPr>
                <a:xfrm>
                  <a:off x="970975" y="145868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2" name="Google Shape;3102;p32"/>
                <p:cNvSpPr/>
                <p:nvPr/>
              </p:nvSpPr>
              <p:spPr>
                <a:xfrm>
                  <a:off x="1339099" y="145868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3" name="Google Shape;3103;p32"/>
                <p:cNvSpPr/>
                <p:nvPr/>
              </p:nvSpPr>
              <p:spPr>
                <a:xfrm>
                  <a:off x="1155035" y="1458689"/>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4" name="Google Shape;3104;p32"/>
                <p:cNvSpPr/>
                <p:nvPr/>
              </p:nvSpPr>
              <p:spPr>
                <a:xfrm>
                  <a:off x="1523159" y="145868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5" name="Google Shape;3105;p32"/>
                <p:cNvSpPr/>
                <p:nvPr/>
              </p:nvSpPr>
              <p:spPr>
                <a:xfrm>
                  <a:off x="1032328" y="1458689"/>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6" name="Google Shape;3106;p32"/>
                <p:cNvSpPr/>
                <p:nvPr/>
              </p:nvSpPr>
              <p:spPr>
                <a:xfrm>
                  <a:off x="1400452" y="1458689"/>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7" name="Google Shape;3107;p32"/>
                <p:cNvSpPr/>
                <p:nvPr/>
              </p:nvSpPr>
              <p:spPr>
                <a:xfrm>
                  <a:off x="1216388" y="1458689"/>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8" name="Google Shape;3108;p32"/>
                <p:cNvSpPr/>
                <p:nvPr/>
              </p:nvSpPr>
              <p:spPr>
                <a:xfrm>
                  <a:off x="1584513" y="145868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9" name="Google Shape;3109;p32"/>
                <p:cNvSpPr/>
                <p:nvPr/>
              </p:nvSpPr>
              <p:spPr>
                <a:xfrm>
                  <a:off x="1093681" y="1458689"/>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0" name="Google Shape;3110;p32"/>
                <p:cNvSpPr/>
                <p:nvPr/>
              </p:nvSpPr>
              <p:spPr>
                <a:xfrm>
                  <a:off x="1461806" y="1458689"/>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1" name="Google Shape;3111;p32"/>
                <p:cNvSpPr/>
                <p:nvPr/>
              </p:nvSpPr>
              <p:spPr>
                <a:xfrm>
                  <a:off x="1277746" y="1458689"/>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112" name="Google Shape;3112;p32"/>
              <p:cNvGrpSpPr/>
              <p:nvPr/>
            </p:nvGrpSpPr>
            <p:grpSpPr>
              <a:xfrm>
                <a:off x="970975" y="1282887"/>
                <a:ext cx="619553" cy="6011"/>
                <a:chOff x="970975" y="1282887"/>
                <a:chExt cx="619553" cy="6011"/>
              </a:xfrm>
            </p:grpSpPr>
            <p:sp>
              <p:nvSpPr>
                <p:cNvPr id="3113" name="Google Shape;3113;p32"/>
                <p:cNvSpPr/>
                <p:nvPr/>
              </p:nvSpPr>
              <p:spPr>
                <a:xfrm>
                  <a:off x="970975" y="128288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4" name="Google Shape;3114;p32"/>
                <p:cNvSpPr/>
                <p:nvPr/>
              </p:nvSpPr>
              <p:spPr>
                <a:xfrm>
                  <a:off x="1339099" y="128288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5" name="Google Shape;3115;p32"/>
                <p:cNvSpPr/>
                <p:nvPr/>
              </p:nvSpPr>
              <p:spPr>
                <a:xfrm>
                  <a:off x="1155035" y="1282887"/>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6" name="Google Shape;3116;p32"/>
                <p:cNvSpPr/>
                <p:nvPr/>
              </p:nvSpPr>
              <p:spPr>
                <a:xfrm>
                  <a:off x="1523159" y="128288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7" name="Google Shape;3117;p32"/>
                <p:cNvSpPr/>
                <p:nvPr/>
              </p:nvSpPr>
              <p:spPr>
                <a:xfrm>
                  <a:off x="1032328" y="1282887"/>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8" name="Google Shape;3118;p32"/>
                <p:cNvSpPr/>
                <p:nvPr/>
              </p:nvSpPr>
              <p:spPr>
                <a:xfrm>
                  <a:off x="1400452" y="1282887"/>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9" name="Google Shape;3119;p32"/>
                <p:cNvSpPr/>
                <p:nvPr/>
              </p:nvSpPr>
              <p:spPr>
                <a:xfrm>
                  <a:off x="1216388" y="1282887"/>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0" name="Google Shape;3120;p32"/>
                <p:cNvSpPr/>
                <p:nvPr/>
              </p:nvSpPr>
              <p:spPr>
                <a:xfrm>
                  <a:off x="1584513" y="128288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1" name="Google Shape;3121;p32"/>
                <p:cNvSpPr/>
                <p:nvPr/>
              </p:nvSpPr>
              <p:spPr>
                <a:xfrm>
                  <a:off x="1093681" y="1282887"/>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2" name="Google Shape;3122;p32"/>
                <p:cNvSpPr/>
                <p:nvPr/>
              </p:nvSpPr>
              <p:spPr>
                <a:xfrm>
                  <a:off x="1461806" y="1282887"/>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3" name="Google Shape;3123;p32"/>
                <p:cNvSpPr/>
                <p:nvPr/>
              </p:nvSpPr>
              <p:spPr>
                <a:xfrm>
                  <a:off x="1277746" y="1282887"/>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3124" name="Google Shape;3124;p32"/>
          <p:cNvGrpSpPr/>
          <p:nvPr/>
        </p:nvGrpSpPr>
        <p:grpSpPr>
          <a:xfrm>
            <a:off x="9946669" y="208461"/>
            <a:ext cx="225207" cy="225217"/>
            <a:chOff x="2611906" y="2263504"/>
            <a:chExt cx="155788" cy="155784"/>
          </a:xfrm>
        </p:grpSpPr>
        <p:sp>
          <p:nvSpPr>
            <p:cNvPr id="3125" name="Google Shape;3125;p32"/>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lt2"/>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126" name="Google Shape;3126;p32"/>
            <p:cNvGrpSpPr/>
            <p:nvPr/>
          </p:nvGrpSpPr>
          <p:grpSpPr>
            <a:xfrm>
              <a:off x="2611951" y="2265537"/>
              <a:ext cx="155743" cy="153751"/>
              <a:chOff x="2611951" y="2265537"/>
              <a:chExt cx="155743" cy="153751"/>
            </a:xfrm>
          </p:grpSpPr>
          <p:sp>
            <p:nvSpPr>
              <p:cNvPr id="3127" name="Google Shape;3127;p32"/>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8" name="Google Shape;3128;p32"/>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129" name="Google Shape;3129;p32"/>
            <p:cNvGrpSpPr/>
            <p:nvPr/>
          </p:nvGrpSpPr>
          <p:grpSpPr>
            <a:xfrm>
              <a:off x="2613008" y="2263792"/>
              <a:ext cx="133689" cy="128228"/>
              <a:chOff x="2613008" y="2263792"/>
              <a:chExt cx="133689" cy="128228"/>
            </a:xfrm>
          </p:grpSpPr>
          <p:sp>
            <p:nvSpPr>
              <p:cNvPr id="3130" name="Google Shape;3130;p32"/>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31" name="Google Shape;3131;p32"/>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132" name="Google Shape;3132;p32"/>
          <p:cNvSpPr txBox="1"/>
          <p:nvPr>
            <p:ph type="title"/>
          </p:nvPr>
        </p:nvSpPr>
        <p:spPr>
          <a:xfrm>
            <a:off x="766950" y="984600"/>
            <a:ext cx="106581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Add your title here.</a:t>
            </a:r>
            <a:endParaRPr/>
          </a:p>
        </p:txBody>
      </p:sp>
      <p:sp>
        <p:nvSpPr>
          <p:cNvPr id="3133" name="Google Shape;3133;p32"/>
          <p:cNvSpPr txBox="1"/>
          <p:nvPr>
            <p:ph idx="1" type="body"/>
          </p:nvPr>
        </p:nvSpPr>
        <p:spPr>
          <a:xfrm>
            <a:off x="766950" y="3588449"/>
            <a:ext cx="3207300" cy="2044500"/>
          </a:xfrm>
          <a:prstGeom prst="rect">
            <a:avLst/>
          </a:prstGeom>
        </p:spPr>
        <p:txBody>
          <a:bodyPr anchorCtr="0" anchor="t" bIns="121900" lIns="121900" spcFirstLastPara="1" rIns="121900" wrap="square" tIns="121900">
            <a:normAutofit fontScale="85000"/>
          </a:bodyPr>
          <a:lstStyle/>
          <a:p>
            <a:pPr indent="0" lvl="0" marL="0" rtl="0" algn="ctr">
              <a:spcBef>
                <a:spcPts val="0"/>
              </a:spcBef>
              <a:spcAft>
                <a:spcPts val="1600"/>
              </a:spcAft>
              <a:buNone/>
            </a:pPr>
            <a:r>
              <a:rPr lang="en"/>
              <a:t>Far far away, behind the word mountains, far from the countries Vokalia and Consonantia, there live the blind texts.</a:t>
            </a:r>
            <a:endParaRPr/>
          </a:p>
        </p:txBody>
      </p:sp>
      <p:sp>
        <p:nvSpPr>
          <p:cNvPr id="3134" name="Google Shape;3134;p32"/>
          <p:cNvSpPr txBox="1"/>
          <p:nvPr>
            <p:ph idx="2" type="subTitle"/>
          </p:nvPr>
        </p:nvSpPr>
        <p:spPr>
          <a:xfrm>
            <a:off x="766950" y="2492850"/>
            <a:ext cx="3207300" cy="10767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Something about this.</a:t>
            </a:r>
            <a:endParaRPr/>
          </a:p>
        </p:txBody>
      </p:sp>
      <p:sp>
        <p:nvSpPr>
          <p:cNvPr id="3135" name="Google Shape;3135;p32"/>
          <p:cNvSpPr txBox="1"/>
          <p:nvPr>
            <p:ph idx="3" type="body"/>
          </p:nvPr>
        </p:nvSpPr>
        <p:spPr>
          <a:xfrm>
            <a:off x="4522350" y="3553284"/>
            <a:ext cx="3147300" cy="2044500"/>
          </a:xfrm>
          <a:prstGeom prst="rect">
            <a:avLst/>
          </a:prstGeom>
        </p:spPr>
        <p:txBody>
          <a:bodyPr anchorCtr="0" anchor="t" bIns="121900" lIns="121900" spcFirstLastPara="1" rIns="121900" wrap="square" tIns="121900">
            <a:normAutofit fontScale="85000"/>
          </a:bodyPr>
          <a:lstStyle/>
          <a:p>
            <a:pPr indent="0" lvl="0" marL="0" rtl="0" algn="ctr">
              <a:spcBef>
                <a:spcPts val="0"/>
              </a:spcBef>
              <a:spcAft>
                <a:spcPts val="1600"/>
              </a:spcAft>
              <a:buNone/>
            </a:pPr>
            <a:r>
              <a:rPr lang="en"/>
              <a:t>Far far away, behind the word mountains, far from the countries Vokalia and Consonantia, there live the blind texts.</a:t>
            </a:r>
            <a:endParaRPr/>
          </a:p>
        </p:txBody>
      </p:sp>
      <p:sp>
        <p:nvSpPr>
          <p:cNvPr id="3136" name="Google Shape;3136;p32"/>
          <p:cNvSpPr txBox="1"/>
          <p:nvPr>
            <p:ph idx="4" type="subTitle"/>
          </p:nvPr>
        </p:nvSpPr>
        <p:spPr>
          <a:xfrm>
            <a:off x="4522350" y="2457684"/>
            <a:ext cx="3147300" cy="10767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Something about that.</a:t>
            </a:r>
            <a:endParaRPr/>
          </a:p>
        </p:txBody>
      </p:sp>
      <p:sp>
        <p:nvSpPr>
          <p:cNvPr id="3137" name="Google Shape;3137;p32"/>
          <p:cNvSpPr txBox="1"/>
          <p:nvPr>
            <p:ph idx="5" type="body"/>
          </p:nvPr>
        </p:nvSpPr>
        <p:spPr>
          <a:xfrm>
            <a:off x="8277750" y="3588449"/>
            <a:ext cx="3147300" cy="2044500"/>
          </a:xfrm>
          <a:prstGeom prst="rect">
            <a:avLst/>
          </a:prstGeom>
        </p:spPr>
        <p:txBody>
          <a:bodyPr anchorCtr="0" anchor="t" bIns="121900" lIns="121900" spcFirstLastPara="1" rIns="121900" wrap="square" tIns="121900">
            <a:normAutofit fontScale="85000"/>
          </a:bodyPr>
          <a:lstStyle/>
          <a:p>
            <a:pPr indent="0" lvl="0" marL="0" rtl="0" algn="ctr">
              <a:spcBef>
                <a:spcPts val="0"/>
              </a:spcBef>
              <a:spcAft>
                <a:spcPts val="1600"/>
              </a:spcAft>
              <a:buNone/>
            </a:pPr>
            <a:r>
              <a:rPr lang="en"/>
              <a:t>Far far away, behind the word mountains, far from the countries Vokalia and Consonantia, there live the blind texts.</a:t>
            </a:r>
            <a:endParaRPr/>
          </a:p>
        </p:txBody>
      </p:sp>
      <p:sp>
        <p:nvSpPr>
          <p:cNvPr id="3138" name="Google Shape;3138;p32"/>
          <p:cNvSpPr txBox="1"/>
          <p:nvPr>
            <p:ph idx="6" type="subTitle"/>
          </p:nvPr>
        </p:nvSpPr>
        <p:spPr>
          <a:xfrm>
            <a:off x="8277750" y="2492850"/>
            <a:ext cx="3147300" cy="10767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Something about this.</a:t>
            </a:r>
            <a:endParaRPr/>
          </a:p>
        </p:txBody>
      </p:sp>
      <p:grpSp>
        <p:nvGrpSpPr>
          <p:cNvPr id="3139" name="Google Shape;3139;p32"/>
          <p:cNvGrpSpPr/>
          <p:nvPr/>
        </p:nvGrpSpPr>
        <p:grpSpPr>
          <a:xfrm>
            <a:off x="10521309" y="396384"/>
            <a:ext cx="1491927" cy="1616957"/>
            <a:chOff x="4051245" y="1719784"/>
            <a:chExt cx="1010312" cy="1094906"/>
          </a:xfrm>
        </p:grpSpPr>
        <p:sp>
          <p:nvSpPr>
            <p:cNvPr id="3140" name="Google Shape;3140;p32"/>
            <p:cNvSpPr/>
            <p:nvPr/>
          </p:nvSpPr>
          <p:spPr>
            <a:xfrm>
              <a:off x="4051245" y="1719784"/>
              <a:ext cx="1010208" cy="1094906"/>
            </a:xfrm>
            <a:custGeom>
              <a:rect b="b" l="l" r="r" t="t"/>
              <a:pathLst>
                <a:path extrusionOk="0" h="707532" w="652800">
                  <a:moveTo>
                    <a:pt x="321441" y="1"/>
                  </a:moveTo>
                  <a:cubicBezTo>
                    <a:pt x="314001" y="58"/>
                    <a:pt x="306625" y="2219"/>
                    <a:pt x="300440" y="6911"/>
                  </a:cubicBezTo>
                  <a:lnTo>
                    <a:pt x="82416" y="172439"/>
                  </a:lnTo>
                  <a:lnTo>
                    <a:pt x="0" y="235537"/>
                  </a:lnTo>
                  <a:lnTo>
                    <a:pt x="1890" y="707532"/>
                  </a:lnTo>
                  <a:lnTo>
                    <a:pt x="650210" y="707524"/>
                  </a:lnTo>
                  <a:cubicBezTo>
                    <a:pt x="650319" y="707528"/>
                    <a:pt x="652801" y="234622"/>
                    <a:pt x="652801" y="234622"/>
                  </a:cubicBezTo>
                  <a:lnTo>
                    <a:pt x="569729" y="173641"/>
                  </a:lnTo>
                  <a:lnTo>
                    <a:pt x="342751" y="6612"/>
                  </a:lnTo>
                  <a:cubicBezTo>
                    <a:pt x="336492" y="2013"/>
                    <a:pt x="328886" y="-52"/>
                    <a:pt x="321441" y="1"/>
                  </a:cubicBezTo>
                  <a:close/>
                </a:path>
              </a:pathLst>
            </a:custGeom>
            <a:solidFill>
              <a:schemeClr val="accent4"/>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41" name="Google Shape;3141;p32"/>
            <p:cNvSpPr/>
            <p:nvPr/>
          </p:nvSpPr>
          <p:spPr>
            <a:xfrm>
              <a:off x="4053441" y="2085240"/>
              <a:ext cx="1008116" cy="4980"/>
            </a:xfrm>
            <a:custGeom>
              <a:rect b="b" l="l" r="r" t="t"/>
              <a:pathLst>
                <a:path extrusionOk="0" h="3218" w="651448">
                  <a:moveTo>
                    <a:pt x="651449" y="3218"/>
                  </a:moveTo>
                  <a:lnTo>
                    <a:pt x="0" y="2959"/>
                  </a:lnTo>
                  <a:lnTo>
                    <a:pt x="0" y="0"/>
                  </a:lnTo>
                  <a:lnTo>
                    <a:pt x="651449" y="259"/>
                  </a:lnTo>
                  <a:lnTo>
                    <a:pt x="651449" y="3218"/>
                  </a:lnTo>
                  <a:close/>
                </a:path>
              </a:pathLst>
            </a:custGeom>
            <a:solidFill>
              <a:srgbClr val="000000">
                <a:alpha val="86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142" name="Google Shape;3142;p32"/>
          <p:cNvSpPr/>
          <p:nvPr/>
        </p:nvSpPr>
        <p:spPr>
          <a:xfrm>
            <a:off x="10633636" y="850419"/>
            <a:ext cx="1266946" cy="1080220"/>
          </a:xfrm>
          <a:custGeom>
            <a:rect b="b" l="l" r="r" t="t"/>
            <a:pathLst>
              <a:path extrusionOk="0" h="698042" w="698042">
                <a:moveTo>
                  <a:pt x="0" y="0"/>
                </a:moveTo>
                <a:lnTo>
                  <a:pt x="698043" y="0"/>
                </a:lnTo>
                <a:lnTo>
                  <a:pt x="698043" y="698042"/>
                </a:lnTo>
                <a:lnTo>
                  <a:pt x="0" y="698042"/>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143" name="Google Shape;3143;p32"/>
          <p:cNvGrpSpPr/>
          <p:nvPr/>
        </p:nvGrpSpPr>
        <p:grpSpPr>
          <a:xfrm>
            <a:off x="10521481" y="932733"/>
            <a:ext cx="1491756" cy="1080375"/>
            <a:chOff x="4051361" y="2082967"/>
            <a:chExt cx="1010196" cy="731565"/>
          </a:xfrm>
        </p:grpSpPr>
        <p:sp>
          <p:nvSpPr>
            <p:cNvPr id="3144" name="Google Shape;3144;p32"/>
            <p:cNvSpPr/>
            <p:nvPr/>
          </p:nvSpPr>
          <p:spPr>
            <a:xfrm>
              <a:off x="4051361" y="2082967"/>
              <a:ext cx="1010196" cy="731565"/>
            </a:xfrm>
            <a:custGeom>
              <a:rect b="b" l="l" r="r" t="t"/>
              <a:pathLst>
                <a:path extrusionOk="0" h="472740" w="652792">
                  <a:moveTo>
                    <a:pt x="0" y="1065"/>
                  </a:moveTo>
                  <a:lnTo>
                    <a:pt x="0" y="472740"/>
                  </a:lnTo>
                  <a:lnTo>
                    <a:pt x="652793" y="472740"/>
                  </a:lnTo>
                  <a:lnTo>
                    <a:pt x="652793" y="0"/>
                  </a:lnTo>
                  <a:lnTo>
                    <a:pt x="321247" y="260833"/>
                  </a:lnTo>
                  <a:lnTo>
                    <a:pt x="0" y="1065"/>
                  </a:lnTo>
                  <a:close/>
                </a:path>
              </a:pathLst>
            </a:custGeom>
            <a:solidFill>
              <a:schemeClr val="accent5"/>
            </a:solidFill>
            <a:ln>
              <a:noFill/>
            </a:ln>
            <a:effectLst>
              <a:outerShdw blurRad="38100" rotWithShape="0" dir="162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45" name="Google Shape;3145;p32"/>
            <p:cNvSpPr/>
            <p:nvPr/>
          </p:nvSpPr>
          <p:spPr>
            <a:xfrm>
              <a:off x="4064153" y="2451257"/>
              <a:ext cx="997398" cy="363071"/>
            </a:xfrm>
            <a:custGeom>
              <a:rect b="b" l="l" r="r" t="t"/>
              <a:pathLst>
                <a:path extrusionOk="0" h="234618" w="644522">
                  <a:moveTo>
                    <a:pt x="315673" y="1"/>
                  </a:moveTo>
                  <a:cubicBezTo>
                    <a:pt x="308289" y="54"/>
                    <a:pt x="300970" y="2215"/>
                    <a:pt x="294833" y="6907"/>
                  </a:cubicBezTo>
                  <a:lnTo>
                    <a:pt x="78457" y="172435"/>
                  </a:lnTo>
                  <a:lnTo>
                    <a:pt x="0" y="232218"/>
                  </a:lnTo>
                  <a:lnTo>
                    <a:pt x="541238" y="234319"/>
                  </a:lnTo>
                  <a:cubicBezTo>
                    <a:pt x="541348" y="234319"/>
                    <a:pt x="644522" y="234618"/>
                    <a:pt x="644522" y="234618"/>
                  </a:cubicBezTo>
                  <a:lnTo>
                    <a:pt x="562078" y="173637"/>
                  </a:lnTo>
                  <a:lnTo>
                    <a:pt x="336820" y="6608"/>
                  </a:lnTo>
                  <a:cubicBezTo>
                    <a:pt x="330606" y="2009"/>
                    <a:pt x="323061" y="-56"/>
                    <a:pt x="315673" y="1"/>
                  </a:cubicBezTo>
                  <a:close/>
                </a:path>
              </a:pathLst>
            </a:custGeom>
            <a:solidFill>
              <a:schemeClr val="accent5"/>
            </a:solidFill>
            <a:ln>
              <a:noFill/>
            </a:ln>
            <a:effectLst>
              <a:outerShdw blurRad="38100" rotWithShape="0" dir="162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146" name="Google Shape;3146;p32"/>
          <p:cNvGrpSpPr/>
          <p:nvPr/>
        </p:nvGrpSpPr>
        <p:grpSpPr>
          <a:xfrm>
            <a:off x="11154745" y="499820"/>
            <a:ext cx="225207" cy="225201"/>
            <a:chOff x="2611906" y="2263504"/>
            <a:chExt cx="155788" cy="155784"/>
          </a:xfrm>
        </p:grpSpPr>
        <p:sp>
          <p:nvSpPr>
            <p:cNvPr id="3147" name="Google Shape;3147;p32"/>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accent1"/>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148" name="Google Shape;3148;p32"/>
            <p:cNvGrpSpPr/>
            <p:nvPr/>
          </p:nvGrpSpPr>
          <p:grpSpPr>
            <a:xfrm>
              <a:off x="2611951" y="2265537"/>
              <a:ext cx="155743" cy="153751"/>
              <a:chOff x="2611951" y="2265537"/>
              <a:chExt cx="155743" cy="153751"/>
            </a:xfrm>
          </p:grpSpPr>
          <p:sp>
            <p:nvSpPr>
              <p:cNvPr id="3149" name="Google Shape;3149;p32"/>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50" name="Google Shape;3150;p32"/>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151" name="Google Shape;3151;p32"/>
            <p:cNvGrpSpPr/>
            <p:nvPr/>
          </p:nvGrpSpPr>
          <p:grpSpPr>
            <a:xfrm>
              <a:off x="2613008" y="2263792"/>
              <a:ext cx="133689" cy="128228"/>
              <a:chOff x="2613008" y="2263792"/>
              <a:chExt cx="133689" cy="128228"/>
            </a:xfrm>
          </p:grpSpPr>
          <p:sp>
            <p:nvSpPr>
              <p:cNvPr id="3152" name="Google Shape;3152;p32"/>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53" name="Google Shape;3153;p32"/>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nvGrpSpPr>
          <p:cNvPr id="3154" name="Google Shape;3154;p32"/>
          <p:cNvGrpSpPr/>
          <p:nvPr/>
        </p:nvGrpSpPr>
        <p:grpSpPr>
          <a:xfrm flipH="1" rot="5400000">
            <a:off x="349196" y="-712727"/>
            <a:ext cx="2154997" cy="3278266"/>
            <a:chOff x="9736753" y="2581561"/>
            <a:chExt cx="2883711" cy="4386813"/>
          </a:xfrm>
        </p:grpSpPr>
        <p:grpSp>
          <p:nvGrpSpPr>
            <p:cNvPr id="3155" name="Google Shape;3155;p32"/>
            <p:cNvGrpSpPr/>
            <p:nvPr/>
          </p:nvGrpSpPr>
          <p:grpSpPr>
            <a:xfrm>
              <a:off x="9736753" y="2581561"/>
              <a:ext cx="2883711" cy="4386813"/>
              <a:chOff x="9417088" y="2725186"/>
              <a:chExt cx="2883711" cy="4386813"/>
            </a:xfrm>
          </p:grpSpPr>
          <p:pic>
            <p:nvPicPr>
              <p:cNvPr id="3156" name="Google Shape;3156;p32"/>
              <p:cNvPicPr preferRelativeResize="0"/>
              <p:nvPr/>
            </p:nvPicPr>
            <p:blipFill rotWithShape="1">
              <a:blip r:embed="rId3">
                <a:alphaModFix/>
              </a:blip>
              <a:srcRect b="0" l="62409" r="10394" t="0"/>
              <a:stretch/>
            </p:blipFill>
            <p:spPr>
              <a:xfrm>
                <a:off x="10592021" y="3079196"/>
                <a:ext cx="1646789" cy="4032803"/>
              </a:xfrm>
              <a:custGeom>
                <a:rect b="b" l="l" r="r" t="t"/>
                <a:pathLst>
                  <a:path extrusionOk="0" h="2927625" w="4391438">
                    <a:moveTo>
                      <a:pt x="-129" y="208"/>
                    </a:moveTo>
                    <a:lnTo>
                      <a:pt x="4391310" y="208"/>
                    </a:lnTo>
                    <a:lnTo>
                      <a:pt x="4391310" y="2927834"/>
                    </a:lnTo>
                    <a:lnTo>
                      <a:pt x="-129" y="2927834"/>
                    </a:lnTo>
                    <a:close/>
                  </a:path>
                </a:pathLst>
              </a:custGeom>
              <a:noFill/>
              <a:ln>
                <a:noFill/>
              </a:ln>
              <a:effectLst>
                <a:outerShdw blurRad="50800" rotWithShape="0" algn="bl" dir="18900000" dist="19050">
                  <a:srgbClr val="000000">
                    <a:alpha val="40000"/>
                  </a:srgbClr>
                </a:outerShdw>
              </a:effectLst>
            </p:spPr>
          </p:pic>
          <p:pic>
            <p:nvPicPr>
              <p:cNvPr id="3157" name="Google Shape;3157;p32"/>
              <p:cNvPicPr preferRelativeResize="0"/>
              <p:nvPr/>
            </p:nvPicPr>
            <p:blipFill rotWithShape="1">
              <a:blip r:embed="rId3">
                <a:alphaModFix/>
              </a:blip>
              <a:srcRect b="0" l="17977" r="39692" t="0"/>
              <a:stretch/>
            </p:blipFill>
            <p:spPr>
              <a:xfrm rot="280913">
                <a:off x="9581162" y="2822443"/>
                <a:ext cx="2555561" cy="4032246"/>
              </a:xfrm>
              <a:custGeom>
                <a:rect b="b" l="l" r="r" t="t"/>
                <a:pathLst>
                  <a:path extrusionOk="0" h="2927625" w="4391438">
                    <a:moveTo>
                      <a:pt x="-129" y="208"/>
                    </a:moveTo>
                    <a:lnTo>
                      <a:pt x="4391310" y="208"/>
                    </a:lnTo>
                    <a:lnTo>
                      <a:pt x="4391310" y="2927834"/>
                    </a:lnTo>
                    <a:lnTo>
                      <a:pt x="-129" y="2927834"/>
                    </a:lnTo>
                    <a:close/>
                  </a:path>
                </a:pathLst>
              </a:custGeom>
              <a:noFill/>
              <a:ln>
                <a:noFill/>
              </a:ln>
              <a:effectLst>
                <a:outerShdw blurRad="50800" rotWithShape="0" algn="bl" dir="18900000" dist="19050">
                  <a:srgbClr val="000000">
                    <a:alpha val="40000"/>
                  </a:srgbClr>
                </a:outerShdw>
              </a:effectLst>
            </p:spPr>
          </p:pic>
        </p:grpSp>
        <p:sp>
          <p:nvSpPr>
            <p:cNvPr id="3158" name="Google Shape;3158;p32"/>
            <p:cNvSpPr/>
            <p:nvPr/>
          </p:nvSpPr>
          <p:spPr>
            <a:xfrm flipH="1" rot="-2431431">
              <a:off x="11331559" y="5632969"/>
              <a:ext cx="882938" cy="884254"/>
            </a:xfrm>
            <a:custGeom>
              <a:rect b="b" l="l" r="r" t="t"/>
              <a:pathLst>
                <a:path extrusionOk="0" h="611125" w="628714">
                  <a:moveTo>
                    <a:pt x="0" y="455305"/>
                  </a:moveTo>
                  <a:cubicBezTo>
                    <a:pt x="1012" y="456414"/>
                    <a:pt x="2389" y="458353"/>
                    <a:pt x="3198" y="459061"/>
                  </a:cubicBezTo>
                  <a:cubicBezTo>
                    <a:pt x="6842" y="462259"/>
                    <a:pt x="13926" y="457398"/>
                    <a:pt x="16962" y="461656"/>
                  </a:cubicBezTo>
                  <a:cubicBezTo>
                    <a:pt x="19836" y="465733"/>
                    <a:pt x="16193" y="468627"/>
                    <a:pt x="17812" y="471752"/>
                  </a:cubicBezTo>
                  <a:cubicBezTo>
                    <a:pt x="21536" y="478820"/>
                    <a:pt x="26313" y="472554"/>
                    <a:pt x="29228" y="476606"/>
                  </a:cubicBezTo>
                  <a:cubicBezTo>
                    <a:pt x="32223" y="480824"/>
                    <a:pt x="28985" y="486580"/>
                    <a:pt x="31819" y="491317"/>
                  </a:cubicBezTo>
                  <a:cubicBezTo>
                    <a:pt x="35745" y="497915"/>
                    <a:pt x="38862" y="489289"/>
                    <a:pt x="42991" y="494778"/>
                  </a:cubicBezTo>
                  <a:cubicBezTo>
                    <a:pt x="46513" y="499437"/>
                    <a:pt x="39024" y="502567"/>
                    <a:pt x="43032" y="508784"/>
                  </a:cubicBezTo>
                  <a:cubicBezTo>
                    <a:pt x="48051" y="516520"/>
                    <a:pt x="54610" y="509865"/>
                    <a:pt x="60317" y="515873"/>
                  </a:cubicBezTo>
                  <a:cubicBezTo>
                    <a:pt x="65377" y="521216"/>
                    <a:pt x="63677" y="528341"/>
                    <a:pt x="68575" y="534587"/>
                  </a:cubicBezTo>
                  <a:cubicBezTo>
                    <a:pt x="72786" y="539975"/>
                    <a:pt x="80194" y="543607"/>
                    <a:pt x="83149" y="549970"/>
                  </a:cubicBezTo>
                  <a:cubicBezTo>
                    <a:pt x="85335" y="554711"/>
                    <a:pt x="80598" y="558010"/>
                    <a:pt x="83189" y="562394"/>
                  </a:cubicBezTo>
                  <a:cubicBezTo>
                    <a:pt x="90962" y="575477"/>
                    <a:pt x="91407" y="564264"/>
                    <a:pt x="96183" y="565742"/>
                  </a:cubicBezTo>
                  <a:cubicBezTo>
                    <a:pt x="106344" y="568907"/>
                    <a:pt x="101123" y="580193"/>
                    <a:pt x="104563" y="585383"/>
                  </a:cubicBezTo>
                  <a:lnTo>
                    <a:pt x="105332" y="586205"/>
                  </a:lnTo>
                  <a:cubicBezTo>
                    <a:pt x="110676" y="592063"/>
                    <a:pt x="113388" y="586423"/>
                    <a:pt x="118772" y="589638"/>
                  </a:cubicBezTo>
                  <a:cubicBezTo>
                    <a:pt x="119744" y="590217"/>
                    <a:pt x="122132" y="592994"/>
                    <a:pt x="122254" y="594135"/>
                  </a:cubicBezTo>
                  <a:cubicBezTo>
                    <a:pt x="122577" y="596758"/>
                    <a:pt x="119177" y="599341"/>
                    <a:pt x="121363" y="602774"/>
                  </a:cubicBezTo>
                  <a:cubicBezTo>
                    <a:pt x="122294" y="604215"/>
                    <a:pt x="128650" y="607332"/>
                    <a:pt x="134560" y="611125"/>
                  </a:cubicBezTo>
                  <a:lnTo>
                    <a:pt x="628715" y="143773"/>
                  </a:lnTo>
                  <a:cubicBezTo>
                    <a:pt x="620537" y="134843"/>
                    <a:pt x="611672" y="126152"/>
                    <a:pt x="605802" y="124334"/>
                  </a:cubicBezTo>
                  <a:cubicBezTo>
                    <a:pt x="601592" y="123023"/>
                    <a:pt x="582687" y="123334"/>
                    <a:pt x="579530" y="114861"/>
                  </a:cubicBezTo>
                  <a:cubicBezTo>
                    <a:pt x="578235" y="111485"/>
                    <a:pt x="584833" y="109453"/>
                    <a:pt x="582971" y="105357"/>
                  </a:cubicBezTo>
                  <a:cubicBezTo>
                    <a:pt x="579166" y="97159"/>
                    <a:pt x="563297" y="103304"/>
                    <a:pt x="557832" y="96333"/>
                  </a:cubicBezTo>
                  <a:cubicBezTo>
                    <a:pt x="549493" y="85683"/>
                    <a:pt x="555079" y="83412"/>
                    <a:pt x="551436" y="74809"/>
                  </a:cubicBezTo>
                  <a:cubicBezTo>
                    <a:pt x="547955" y="66563"/>
                    <a:pt x="537389" y="67527"/>
                    <a:pt x="533624" y="63556"/>
                  </a:cubicBezTo>
                  <a:cubicBezTo>
                    <a:pt x="533462" y="63381"/>
                    <a:pt x="534555" y="59463"/>
                    <a:pt x="534069" y="58447"/>
                  </a:cubicBezTo>
                  <a:cubicBezTo>
                    <a:pt x="532814" y="55747"/>
                    <a:pt x="515610" y="35215"/>
                    <a:pt x="513667" y="34057"/>
                  </a:cubicBezTo>
                  <a:cubicBezTo>
                    <a:pt x="510185" y="31976"/>
                    <a:pt x="506907" y="38915"/>
                    <a:pt x="499903" y="31466"/>
                  </a:cubicBezTo>
                  <a:cubicBezTo>
                    <a:pt x="496260" y="27629"/>
                    <a:pt x="498567" y="25050"/>
                    <a:pt x="497232" y="21483"/>
                  </a:cubicBezTo>
                  <a:cubicBezTo>
                    <a:pt x="496867" y="20455"/>
                    <a:pt x="488731" y="9975"/>
                    <a:pt x="481444" y="0"/>
                  </a:cubicBezTo>
                  <a:lnTo>
                    <a:pt x="0" y="455305"/>
                  </a:lnTo>
                  <a:close/>
                </a:path>
              </a:pathLst>
            </a:custGeom>
            <a:solidFill>
              <a:srgbClr val="BBA28E">
                <a:alpha val="23920"/>
              </a:srgbClr>
            </a:solidFill>
            <a:ln>
              <a:noFill/>
            </a:ln>
            <a:effectLst>
              <a:outerShdw blurRad="38100" rotWithShape="0" algn="tl" dir="27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162" name="Shape 3162"/>
        <p:cNvGrpSpPr/>
        <p:nvPr/>
      </p:nvGrpSpPr>
      <p:grpSpPr>
        <a:xfrm>
          <a:off x="0" y="0"/>
          <a:ext cx="0" cy="0"/>
          <a:chOff x="0" y="0"/>
          <a:chExt cx="0" cy="0"/>
        </a:xfrm>
      </p:grpSpPr>
      <p:sp>
        <p:nvSpPr>
          <p:cNvPr id="3163" name="Google Shape;3163;p33"/>
          <p:cNvSpPr txBox="1"/>
          <p:nvPr>
            <p:ph type="title"/>
          </p:nvPr>
        </p:nvSpPr>
        <p:spPr>
          <a:xfrm>
            <a:off x="941525" y="1659750"/>
            <a:ext cx="6224100" cy="1506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Thank you!</a:t>
            </a:r>
            <a:endParaRPr/>
          </a:p>
        </p:txBody>
      </p:sp>
      <p:sp>
        <p:nvSpPr>
          <p:cNvPr id="3164" name="Google Shape;3164;p33"/>
          <p:cNvSpPr txBox="1"/>
          <p:nvPr>
            <p:ph idx="1" type="subTitle"/>
          </p:nvPr>
        </p:nvSpPr>
        <p:spPr>
          <a:xfrm>
            <a:off x="941500" y="3184647"/>
            <a:ext cx="6224100" cy="5307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SzPts val="1018"/>
              <a:buNone/>
            </a:pPr>
            <a:r>
              <a:rPr lang="en"/>
              <a:t>Do you have any questions?</a:t>
            </a:r>
            <a:endParaRPr/>
          </a:p>
        </p:txBody>
      </p:sp>
      <p:sp>
        <p:nvSpPr>
          <p:cNvPr id="3165" name="Google Shape;3165;p33"/>
          <p:cNvSpPr txBox="1"/>
          <p:nvPr>
            <p:ph idx="3" type="body"/>
          </p:nvPr>
        </p:nvSpPr>
        <p:spPr>
          <a:xfrm>
            <a:off x="941525" y="3715350"/>
            <a:ext cx="6224100" cy="10326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p:txBody>
      </p:sp>
      <p:sp>
        <p:nvSpPr>
          <p:cNvPr id="3166" name="Google Shape;3166;p33"/>
          <p:cNvSpPr/>
          <p:nvPr/>
        </p:nvSpPr>
        <p:spPr>
          <a:xfrm>
            <a:off x="4079307" y="4669314"/>
            <a:ext cx="106349" cy="23057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3167" name="Google Shape;3167;p33"/>
          <p:cNvGrpSpPr/>
          <p:nvPr/>
        </p:nvGrpSpPr>
        <p:grpSpPr>
          <a:xfrm>
            <a:off x="4392199" y="4663730"/>
            <a:ext cx="241878" cy="241932"/>
            <a:chOff x="5162200" y="4097750"/>
            <a:chExt cx="338385" cy="338414"/>
          </a:xfrm>
        </p:grpSpPr>
        <p:sp>
          <p:nvSpPr>
            <p:cNvPr id="3168" name="Google Shape;3168;p33"/>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169" name="Google Shape;3169;p33"/>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170" name="Google Shape;3170;p33"/>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3171" name="Google Shape;3171;p33"/>
          <p:cNvSpPr/>
          <p:nvPr/>
        </p:nvSpPr>
        <p:spPr>
          <a:xfrm>
            <a:off x="3648857" y="4693619"/>
            <a:ext cx="223666" cy="18197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pic>
        <p:nvPicPr>
          <p:cNvPr id="3172" name="Google Shape;3172;p33"/>
          <p:cNvPicPr preferRelativeResize="0"/>
          <p:nvPr>
            <p:ph idx="2" type="pic"/>
          </p:nvPr>
        </p:nvPicPr>
        <p:blipFill rotWithShape="1">
          <a:blip r:embed="rId3">
            <a:alphaModFix/>
          </a:blip>
          <a:srcRect b="18486" l="0" r="0" t="7978"/>
          <a:stretch/>
        </p:blipFill>
        <p:spPr>
          <a:xfrm>
            <a:off x="8075074" y="1320975"/>
            <a:ext cx="3207900" cy="3207900"/>
          </a:xfrm>
          <a:prstGeom prst="rect">
            <a:avLst/>
          </a:prstGeom>
        </p:spPr>
      </p:pic>
      <p:sp>
        <p:nvSpPr>
          <p:cNvPr id="3173" name="Google Shape;3173;p33"/>
          <p:cNvSpPr/>
          <p:nvPr/>
        </p:nvSpPr>
        <p:spPr>
          <a:xfrm>
            <a:off x="9246267" y="890213"/>
            <a:ext cx="1133264" cy="298979"/>
          </a:xfrm>
          <a:custGeom>
            <a:rect b="b" l="l" r="r" t="t"/>
            <a:pathLst>
              <a:path extrusionOk="0" h="122658" w="464929">
                <a:moveTo>
                  <a:pt x="9453" y="108"/>
                </a:moveTo>
                <a:cubicBezTo>
                  <a:pt x="9424" y="997"/>
                  <a:pt x="9198" y="2397"/>
                  <a:pt x="9266" y="3036"/>
                </a:cubicBezTo>
                <a:cubicBezTo>
                  <a:pt x="9574" y="5912"/>
                  <a:pt x="15338" y="6709"/>
                  <a:pt x="14845" y="9793"/>
                </a:cubicBezTo>
                <a:cubicBezTo>
                  <a:pt x="14375" y="12744"/>
                  <a:pt x="11217" y="12501"/>
                  <a:pt x="10570" y="14525"/>
                </a:cubicBezTo>
                <a:cubicBezTo>
                  <a:pt x="9104" y="19106"/>
                  <a:pt x="14391" y="18351"/>
                  <a:pt x="13918" y="21282"/>
                </a:cubicBezTo>
                <a:cubicBezTo>
                  <a:pt x="13432" y="24337"/>
                  <a:pt x="9161" y="25515"/>
                  <a:pt x="8343" y="28718"/>
                </a:cubicBezTo>
                <a:cubicBezTo>
                  <a:pt x="7202" y="33182"/>
                  <a:pt x="12764" y="30723"/>
                  <a:pt x="12250" y="34799"/>
                </a:cubicBezTo>
                <a:cubicBezTo>
                  <a:pt x="11809" y="38252"/>
                  <a:pt x="6663" y="36551"/>
                  <a:pt x="5740" y="40883"/>
                </a:cubicBezTo>
                <a:cubicBezTo>
                  <a:pt x="4595" y="46275"/>
                  <a:pt x="10946" y="46088"/>
                  <a:pt x="10950" y="51019"/>
                </a:cubicBezTo>
                <a:cubicBezTo>
                  <a:pt x="10950" y="55400"/>
                  <a:pt x="6805" y="57803"/>
                  <a:pt x="6303" y="62510"/>
                </a:cubicBezTo>
                <a:cubicBezTo>
                  <a:pt x="5874" y="66570"/>
                  <a:pt x="7825" y="71166"/>
                  <a:pt x="6307" y="75125"/>
                </a:cubicBezTo>
                <a:cubicBezTo>
                  <a:pt x="5178" y="78073"/>
                  <a:pt x="1304" y="77568"/>
                  <a:pt x="543" y="80533"/>
                </a:cubicBezTo>
                <a:cubicBezTo>
                  <a:pt x="-1720" y="89382"/>
                  <a:pt x="3720" y="84701"/>
                  <a:pt x="5380" y="87290"/>
                </a:cubicBezTo>
                <a:cubicBezTo>
                  <a:pt x="8922" y="92823"/>
                  <a:pt x="1085" y="95577"/>
                  <a:pt x="361" y="99231"/>
                </a:cubicBezTo>
                <a:lnTo>
                  <a:pt x="361" y="99907"/>
                </a:lnTo>
                <a:cubicBezTo>
                  <a:pt x="259" y="104622"/>
                  <a:pt x="4239" y="103302"/>
                  <a:pt x="5384" y="106889"/>
                </a:cubicBezTo>
                <a:cubicBezTo>
                  <a:pt x="5591" y="107535"/>
                  <a:pt x="5481" y="109721"/>
                  <a:pt x="5016" y="110268"/>
                </a:cubicBezTo>
                <a:cubicBezTo>
                  <a:pt x="3939" y="111528"/>
                  <a:pt x="1061" y="111258"/>
                  <a:pt x="551" y="113648"/>
                </a:cubicBezTo>
                <a:cubicBezTo>
                  <a:pt x="336" y="114655"/>
                  <a:pt x="2000" y="118590"/>
                  <a:pt x="3158" y="122659"/>
                </a:cubicBezTo>
                <a:lnTo>
                  <a:pt x="464907" y="122548"/>
                </a:lnTo>
                <a:cubicBezTo>
                  <a:pt x="465029" y="115325"/>
                  <a:pt x="464713" y="107936"/>
                  <a:pt x="462673" y="104752"/>
                </a:cubicBezTo>
                <a:cubicBezTo>
                  <a:pt x="461207" y="102460"/>
                  <a:pt x="451734" y="94856"/>
                  <a:pt x="454115" y="89886"/>
                </a:cubicBezTo>
                <a:cubicBezTo>
                  <a:pt x="455066" y="87904"/>
                  <a:pt x="459272" y="89728"/>
                  <a:pt x="460252" y="87181"/>
                </a:cubicBezTo>
                <a:cubicBezTo>
                  <a:pt x="462207" y="82083"/>
                  <a:pt x="451504" y="78243"/>
                  <a:pt x="452067" y="72991"/>
                </a:cubicBezTo>
                <a:cubicBezTo>
                  <a:pt x="452921" y="64966"/>
                  <a:pt x="456726" y="66262"/>
                  <a:pt x="458944" y="61050"/>
                </a:cubicBezTo>
                <a:cubicBezTo>
                  <a:pt x="461074" y="56055"/>
                  <a:pt x="455410" y="52144"/>
                  <a:pt x="455406" y="48886"/>
                </a:cubicBezTo>
                <a:cubicBezTo>
                  <a:pt x="455406" y="48744"/>
                  <a:pt x="457766" y="47488"/>
                  <a:pt x="458009" y="46857"/>
                </a:cubicBezTo>
                <a:cubicBezTo>
                  <a:pt x="458653" y="45177"/>
                  <a:pt x="459725" y="29230"/>
                  <a:pt x="459309" y="27934"/>
                </a:cubicBezTo>
                <a:cubicBezTo>
                  <a:pt x="458564" y="25611"/>
                  <a:pt x="453722" y="27282"/>
                  <a:pt x="453726" y="21177"/>
                </a:cubicBezTo>
                <a:cubicBezTo>
                  <a:pt x="453726" y="18031"/>
                  <a:pt x="456070" y="17861"/>
                  <a:pt x="457074" y="15770"/>
                </a:cubicBezTo>
                <a:cubicBezTo>
                  <a:pt x="457361" y="15166"/>
                  <a:pt x="458244" y="7303"/>
                  <a:pt x="459301" y="0"/>
                </a:cubicBezTo>
                <a:lnTo>
                  <a:pt x="9453" y="108"/>
                </a:lnTo>
                <a:close/>
              </a:path>
            </a:pathLst>
          </a:custGeom>
          <a:solidFill>
            <a:srgbClr val="BBA28E">
              <a:alpha val="23920"/>
            </a:srgbClr>
          </a:solidFill>
          <a:ln>
            <a:noFill/>
          </a:ln>
          <a:effectLst>
            <a:outerShdw blurRad="38100" rotWithShape="0" algn="tl" dir="27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174" name="Google Shape;3174;p33"/>
          <p:cNvGrpSpPr/>
          <p:nvPr/>
        </p:nvGrpSpPr>
        <p:grpSpPr>
          <a:xfrm>
            <a:off x="9958609" y="4986509"/>
            <a:ext cx="1491927" cy="1616957"/>
            <a:chOff x="4051245" y="1719784"/>
            <a:chExt cx="1010312" cy="1094906"/>
          </a:xfrm>
        </p:grpSpPr>
        <p:sp>
          <p:nvSpPr>
            <p:cNvPr id="3175" name="Google Shape;3175;p33"/>
            <p:cNvSpPr/>
            <p:nvPr/>
          </p:nvSpPr>
          <p:spPr>
            <a:xfrm>
              <a:off x="4051245" y="1719784"/>
              <a:ext cx="1010208" cy="1094906"/>
            </a:xfrm>
            <a:custGeom>
              <a:rect b="b" l="l" r="r" t="t"/>
              <a:pathLst>
                <a:path extrusionOk="0" h="707532" w="652800">
                  <a:moveTo>
                    <a:pt x="321441" y="1"/>
                  </a:moveTo>
                  <a:cubicBezTo>
                    <a:pt x="314001" y="58"/>
                    <a:pt x="306625" y="2219"/>
                    <a:pt x="300440" y="6911"/>
                  </a:cubicBezTo>
                  <a:lnTo>
                    <a:pt x="82416" y="172439"/>
                  </a:lnTo>
                  <a:lnTo>
                    <a:pt x="0" y="235537"/>
                  </a:lnTo>
                  <a:lnTo>
                    <a:pt x="1890" y="707532"/>
                  </a:lnTo>
                  <a:lnTo>
                    <a:pt x="650210" y="707524"/>
                  </a:lnTo>
                  <a:cubicBezTo>
                    <a:pt x="650319" y="707528"/>
                    <a:pt x="652801" y="234622"/>
                    <a:pt x="652801" y="234622"/>
                  </a:cubicBezTo>
                  <a:lnTo>
                    <a:pt x="569729" y="173641"/>
                  </a:lnTo>
                  <a:lnTo>
                    <a:pt x="342751" y="6612"/>
                  </a:lnTo>
                  <a:cubicBezTo>
                    <a:pt x="336492" y="2013"/>
                    <a:pt x="328886" y="-52"/>
                    <a:pt x="321441" y="1"/>
                  </a:cubicBezTo>
                  <a:close/>
                </a:path>
              </a:pathLst>
            </a:custGeom>
            <a:solidFill>
              <a:schemeClr val="accent4"/>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76" name="Google Shape;3176;p33"/>
            <p:cNvSpPr/>
            <p:nvPr/>
          </p:nvSpPr>
          <p:spPr>
            <a:xfrm>
              <a:off x="4053441" y="2085240"/>
              <a:ext cx="1008116" cy="4980"/>
            </a:xfrm>
            <a:custGeom>
              <a:rect b="b" l="l" r="r" t="t"/>
              <a:pathLst>
                <a:path extrusionOk="0" h="3218" w="651448">
                  <a:moveTo>
                    <a:pt x="651449" y="3218"/>
                  </a:moveTo>
                  <a:lnTo>
                    <a:pt x="0" y="2959"/>
                  </a:lnTo>
                  <a:lnTo>
                    <a:pt x="0" y="0"/>
                  </a:lnTo>
                  <a:lnTo>
                    <a:pt x="651449" y="259"/>
                  </a:lnTo>
                  <a:lnTo>
                    <a:pt x="651449" y="3218"/>
                  </a:lnTo>
                  <a:close/>
                </a:path>
              </a:pathLst>
            </a:custGeom>
            <a:solidFill>
              <a:srgbClr val="000000">
                <a:alpha val="86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177" name="Google Shape;3177;p33"/>
          <p:cNvSpPr/>
          <p:nvPr/>
        </p:nvSpPr>
        <p:spPr>
          <a:xfrm>
            <a:off x="10070936" y="5440544"/>
            <a:ext cx="1266946" cy="1080220"/>
          </a:xfrm>
          <a:custGeom>
            <a:rect b="b" l="l" r="r" t="t"/>
            <a:pathLst>
              <a:path extrusionOk="0" h="698042" w="698042">
                <a:moveTo>
                  <a:pt x="0" y="0"/>
                </a:moveTo>
                <a:lnTo>
                  <a:pt x="698043" y="0"/>
                </a:lnTo>
                <a:lnTo>
                  <a:pt x="698043" y="698042"/>
                </a:lnTo>
                <a:lnTo>
                  <a:pt x="0" y="698042"/>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178" name="Google Shape;3178;p33"/>
          <p:cNvGrpSpPr/>
          <p:nvPr/>
        </p:nvGrpSpPr>
        <p:grpSpPr>
          <a:xfrm>
            <a:off x="9958781" y="5522858"/>
            <a:ext cx="1491756" cy="1080375"/>
            <a:chOff x="4051361" y="2082967"/>
            <a:chExt cx="1010196" cy="731565"/>
          </a:xfrm>
        </p:grpSpPr>
        <p:sp>
          <p:nvSpPr>
            <p:cNvPr id="3179" name="Google Shape;3179;p33"/>
            <p:cNvSpPr/>
            <p:nvPr/>
          </p:nvSpPr>
          <p:spPr>
            <a:xfrm>
              <a:off x="4051361" y="2082967"/>
              <a:ext cx="1010196" cy="731565"/>
            </a:xfrm>
            <a:custGeom>
              <a:rect b="b" l="l" r="r" t="t"/>
              <a:pathLst>
                <a:path extrusionOk="0" h="472740" w="652792">
                  <a:moveTo>
                    <a:pt x="0" y="1065"/>
                  </a:moveTo>
                  <a:lnTo>
                    <a:pt x="0" y="472740"/>
                  </a:lnTo>
                  <a:lnTo>
                    <a:pt x="652793" y="472740"/>
                  </a:lnTo>
                  <a:lnTo>
                    <a:pt x="652793" y="0"/>
                  </a:lnTo>
                  <a:lnTo>
                    <a:pt x="321247" y="260833"/>
                  </a:lnTo>
                  <a:lnTo>
                    <a:pt x="0" y="1065"/>
                  </a:lnTo>
                  <a:close/>
                </a:path>
              </a:pathLst>
            </a:custGeom>
            <a:solidFill>
              <a:schemeClr val="accent5"/>
            </a:solidFill>
            <a:ln>
              <a:noFill/>
            </a:ln>
            <a:effectLst>
              <a:outerShdw blurRad="38100" rotWithShape="0" dir="162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80" name="Google Shape;3180;p33"/>
            <p:cNvSpPr/>
            <p:nvPr/>
          </p:nvSpPr>
          <p:spPr>
            <a:xfrm>
              <a:off x="4064153" y="2451257"/>
              <a:ext cx="997398" cy="363071"/>
            </a:xfrm>
            <a:custGeom>
              <a:rect b="b" l="l" r="r" t="t"/>
              <a:pathLst>
                <a:path extrusionOk="0" h="234618" w="644522">
                  <a:moveTo>
                    <a:pt x="315673" y="1"/>
                  </a:moveTo>
                  <a:cubicBezTo>
                    <a:pt x="308289" y="54"/>
                    <a:pt x="300970" y="2215"/>
                    <a:pt x="294833" y="6907"/>
                  </a:cubicBezTo>
                  <a:lnTo>
                    <a:pt x="78457" y="172435"/>
                  </a:lnTo>
                  <a:lnTo>
                    <a:pt x="0" y="232218"/>
                  </a:lnTo>
                  <a:lnTo>
                    <a:pt x="541238" y="234319"/>
                  </a:lnTo>
                  <a:cubicBezTo>
                    <a:pt x="541348" y="234319"/>
                    <a:pt x="644522" y="234618"/>
                    <a:pt x="644522" y="234618"/>
                  </a:cubicBezTo>
                  <a:lnTo>
                    <a:pt x="562078" y="173637"/>
                  </a:lnTo>
                  <a:lnTo>
                    <a:pt x="336820" y="6608"/>
                  </a:lnTo>
                  <a:cubicBezTo>
                    <a:pt x="330606" y="2009"/>
                    <a:pt x="323061" y="-56"/>
                    <a:pt x="315673" y="1"/>
                  </a:cubicBezTo>
                  <a:close/>
                </a:path>
              </a:pathLst>
            </a:custGeom>
            <a:solidFill>
              <a:schemeClr val="accent5"/>
            </a:solidFill>
            <a:ln>
              <a:noFill/>
            </a:ln>
            <a:effectLst>
              <a:outerShdw blurRad="38100" rotWithShape="0" dir="16200000" dist="127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181" name="Google Shape;3181;p33"/>
          <p:cNvGrpSpPr/>
          <p:nvPr/>
        </p:nvGrpSpPr>
        <p:grpSpPr>
          <a:xfrm>
            <a:off x="10592045" y="5089945"/>
            <a:ext cx="225207" cy="225201"/>
            <a:chOff x="2611906" y="2263504"/>
            <a:chExt cx="155788" cy="155784"/>
          </a:xfrm>
        </p:grpSpPr>
        <p:sp>
          <p:nvSpPr>
            <p:cNvPr id="3182" name="Google Shape;3182;p33"/>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accent1"/>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183" name="Google Shape;3183;p33"/>
            <p:cNvGrpSpPr/>
            <p:nvPr/>
          </p:nvGrpSpPr>
          <p:grpSpPr>
            <a:xfrm>
              <a:off x="2611951" y="2265537"/>
              <a:ext cx="155743" cy="153751"/>
              <a:chOff x="2611951" y="2265537"/>
              <a:chExt cx="155743" cy="153751"/>
            </a:xfrm>
          </p:grpSpPr>
          <p:sp>
            <p:nvSpPr>
              <p:cNvPr id="3184" name="Google Shape;3184;p33"/>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85" name="Google Shape;3185;p33"/>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186" name="Google Shape;3186;p33"/>
            <p:cNvGrpSpPr/>
            <p:nvPr/>
          </p:nvGrpSpPr>
          <p:grpSpPr>
            <a:xfrm>
              <a:off x="2613008" y="2263792"/>
              <a:ext cx="133689" cy="128228"/>
              <a:chOff x="2613008" y="2263792"/>
              <a:chExt cx="133689" cy="128228"/>
            </a:xfrm>
          </p:grpSpPr>
          <p:sp>
            <p:nvSpPr>
              <p:cNvPr id="3187" name="Google Shape;3187;p33"/>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88" name="Google Shape;3188;p33"/>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192" name="Shape 3192"/>
        <p:cNvGrpSpPr/>
        <p:nvPr/>
      </p:nvGrpSpPr>
      <p:grpSpPr>
        <a:xfrm>
          <a:off x="0" y="0"/>
          <a:ext cx="0" cy="0"/>
          <a:chOff x="0" y="0"/>
          <a:chExt cx="0" cy="0"/>
        </a:xfrm>
      </p:grpSpPr>
      <p:sp>
        <p:nvSpPr>
          <p:cNvPr id="3193" name="Google Shape;3193;p34"/>
          <p:cNvSpPr/>
          <p:nvPr/>
        </p:nvSpPr>
        <p:spPr>
          <a:xfrm>
            <a:off x="401125" y="249950"/>
            <a:ext cx="1111098" cy="4404033"/>
          </a:xfrm>
          <a:custGeom>
            <a:rect b="b" l="l" r="r" t="t"/>
            <a:pathLst>
              <a:path extrusionOk="0" h="1795732" w="383799">
                <a:moveTo>
                  <a:pt x="0" y="0"/>
                </a:moveTo>
                <a:lnTo>
                  <a:pt x="383800" y="0"/>
                </a:lnTo>
                <a:lnTo>
                  <a:pt x="383800" y="1795733"/>
                </a:lnTo>
                <a:lnTo>
                  <a:pt x="0" y="1795733"/>
                </a:lnTo>
                <a:lnTo>
                  <a:pt x="0" y="0"/>
                </a:lnTo>
                <a:close/>
              </a:path>
            </a:pathLst>
          </a:custGeom>
          <a:solidFill>
            <a:srgbClr val="FFFFFF"/>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194" name="Google Shape;3194;p34"/>
          <p:cNvGrpSpPr/>
          <p:nvPr/>
        </p:nvGrpSpPr>
        <p:grpSpPr>
          <a:xfrm>
            <a:off x="525596" y="359818"/>
            <a:ext cx="873705" cy="3662670"/>
            <a:chOff x="439496" y="243877"/>
            <a:chExt cx="298682" cy="1460220"/>
          </a:xfrm>
        </p:grpSpPr>
        <p:sp>
          <p:nvSpPr>
            <p:cNvPr id="3195" name="Google Shape;3195;p34"/>
            <p:cNvSpPr/>
            <p:nvPr/>
          </p:nvSpPr>
          <p:spPr>
            <a:xfrm>
              <a:off x="439496" y="243877"/>
              <a:ext cx="298682" cy="195720"/>
            </a:xfrm>
            <a:custGeom>
              <a:rect b="b" l="l" r="r" t="t"/>
              <a:pathLst>
                <a:path extrusionOk="0" h="195720" w="298682">
                  <a:moveTo>
                    <a:pt x="0" y="0"/>
                  </a:moveTo>
                  <a:lnTo>
                    <a:pt x="298683" y="0"/>
                  </a:lnTo>
                  <a:lnTo>
                    <a:pt x="298683" y="195720"/>
                  </a:lnTo>
                  <a:lnTo>
                    <a:pt x="0" y="195720"/>
                  </a:lnTo>
                  <a:lnTo>
                    <a:pt x="0"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6" name="Google Shape;3196;p34"/>
            <p:cNvSpPr/>
            <p:nvPr/>
          </p:nvSpPr>
          <p:spPr>
            <a:xfrm>
              <a:off x="439496" y="496777"/>
              <a:ext cx="298682" cy="195722"/>
            </a:xfrm>
            <a:custGeom>
              <a:rect b="b" l="l" r="r" t="t"/>
              <a:pathLst>
                <a:path extrusionOk="0" h="195722" w="298682">
                  <a:moveTo>
                    <a:pt x="0" y="0"/>
                  </a:moveTo>
                  <a:lnTo>
                    <a:pt x="298683" y="0"/>
                  </a:lnTo>
                  <a:lnTo>
                    <a:pt x="298683" y="195723"/>
                  </a:lnTo>
                  <a:lnTo>
                    <a:pt x="0" y="195723"/>
                  </a:lnTo>
                  <a:lnTo>
                    <a:pt x="0" y="0"/>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7" name="Google Shape;3197;p34"/>
            <p:cNvSpPr/>
            <p:nvPr/>
          </p:nvSpPr>
          <p:spPr>
            <a:xfrm>
              <a:off x="439496" y="749676"/>
              <a:ext cx="298682" cy="195722"/>
            </a:xfrm>
            <a:custGeom>
              <a:rect b="b" l="l" r="r" t="t"/>
              <a:pathLst>
                <a:path extrusionOk="0" h="195722" w="298682">
                  <a:moveTo>
                    <a:pt x="0" y="0"/>
                  </a:moveTo>
                  <a:lnTo>
                    <a:pt x="298683" y="0"/>
                  </a:lnTo>
                  <a:lnTo>
                    <a:pt x="298683" y="195723"/>
                  </a:lnTo>
                  <a:lnTo>
                    <a:pt x="0" y="195723"/>
                  </a:lnTo>
                  <a:lnTo>
                    <a:pt x="0"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8" name="Google Shape;3198;p34"/>
            <p:cNvSpPr/>
            <p:nvPr/>
          </p:nvSpPr>
          <p:spPr>
            <a:xfrm>
              <a:off x="439496" y="1002578"/>
              <a:ext cx="298682" cy="195718"/>
            </a:xfrm>
            <a:custGeom>
              <a:rect b="b" l="l" r="r" t="t"/>
              <a:pathLst>
                <a:path extrusionOk="0" h="195718" w="298682">
                  <a:moveTo>
                    <a:pt x="0" y="0"/>
                  </a:moveTo>
                  <a:lnTo>
                    <a:pt x="298683" y="0"/>
                  </a:lnTo>
                  <a:lnTo>
                    <a:pt x="298683" y="195719"/>
                  </a:lnTo>
                  <a:lnTo>
                    <a:pt x="0" y="1957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9" name="Google Shape;3199;p34"/>
            <p:cNvSpPr/>
            <p:nvPr/>
          </p:nvSpPr>
          <p:spPr>
            <a:xfrm>
              <a:off x="439496" y="1255477"/>
              <a:ext cx="298682" cy="195718"/>
            </a:xfrm>
            <a:custGeom>
              <a:rect b="b" l="l" r="r" t="t"/>
              <a:pathLst>
                <a:path extrusionOk="0" h="195718" w="298682">
                  <a:moveTo>
                    <a:pt x="0" y="0"/>
                  </a:moveTo>
                  <a:lnTo>
                    <a:pt x="298683" y="0"/>
                  </a:lnTo>
                  <a:lnTo>
                    <a:pt x="298683" y="195719"/>
                  </a:lnTo>
                  <a:lnTo>
                    <a:pt x="0" y="195719"/>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0" name="Google Shape;3200;p34"/>
            <p:cNvSpPr/>
            <p:nvPr/>
          </p:nvSpPr>
          <p:spPr>
            <a:xfrm>
              <a:off x="439496" y="1508375"/>
              <a:ext cx="298682" cy="195722"/>
            </a:xfrm>
            <a:custGeom>
              <a:rect b="b" l="l" r="r" t="t"/>
              <a:pathLst>
                <a:path extrusionOk="0" h="195722" w="298682">
                  <a:moveTo>
                    <a:pt x="0" y="0"/>
                  </a:moveTo>
                  <a:lnTo>
                    <a:pt x="298683" y="0"/>
                  </a:lnTo>
                  <a:lnTo>
                    <a:pt x="298683" y="195723"/>
                  </a:lnTo>
                  <a:lnTo>
                    <a:pt x="0" y="195723"/>
                  </a:lnTo>
                  <a:lnTo>
                    <a:pt x="0" y="0"/>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01" name="Google Shape;3201;p34"/>
          <p:cNvGrpSpPr/>
          <p:nvPr/>
        </p:nvGrpSpPr>
        <p:grpSpPr>
          <a:xfrm>
            <a:off x="858677" y="306901"/>
            <a:ext cx="207541" cy="207629"/>
            <a:chOff x="2611906" y="2263504"/>
            <a:chExt cx="155788" cy="155784"/>
          </a:xfrm>
        </p:grpSpPr>
        <p:sp>
          <p:nvSpPr>
            <p:cNvPr id="3202" name="Google Shape;3202;p34"/>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accent3"/>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203" name="Google Shape;3203;p34"/>
            <p:cNvGrpSpPr/>
            <p:nvPr/>
          </p:nvGrpSpPr>
          <p:grpSpPr>
            <a:xfrm>
              <a:off x="2611951" y="2265537"/>
              <a:ext cx="155743" cy="153751"/>
              <a:chOff x="2611951" y="2265537"/>
              <a:chExt cx="155743" cy="153751"/>
            </a:xfrm>
          </p:grpSpPr>
          <p:sp>
            <p:nvSpPr>
              <p:cNvPr id="3204" name="Google Shape;3204;p34"/>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5" name="Google Shape;3205;p34"/>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06" name="Google Shape;3206;p34"/>
            <p:cNvGrpSpPr/>
            <p:nvPr/>
          </p:nvGrpSpPr>
          <p:grpSpPr>
            <a:xfrm>
              <a:off x="2613008" y="2263792"/>
              <a:ext cx="133689" cy="128228"/>
              <a:chOff x="2613008" y="2263792"/>
              <a:chExt cx="133689" cy="128228"/>
            </a:xfrm>
          </p:grpSpPr>
          <p:sp>
            <p:nvSpPr>
              <p:cNvPr id="3207" name="Google Shape;3207;p34"/>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08" name="Google Shape;3208;p34"/>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
        <p:nvSpPr>
          <p:cNvPr id="3209" name="Google Shape;3209;p34"/>
          <p:cNvSpPr txBox="1"/>
          <p:nvPr>
            <p:ph type="title"/>
          </p:nvPr>
        </p:nvSpPr>
        <p:spPr>
          <a:xfrm>
            <a:off x="2854575" y="1892225"/>
            <a:ext cx="8074200" cy="851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sz="4500"/>
              <a:t>Credits.</a:t>
            </a:r>
            <a:endParaRPr sz="4500"/>
          </a:p>
        </p:txBody>
      </p:sp>
      <p:sp>
        <p:nvSpPr>
          <p:cNvPr id="3210" name="Google Shape;3210;p34"/>
          <p:cNvSpPr txBox="1"/>
          <p:nvPr>
            <p:ph idx="1" type="subTitle"/>
          </p:nvPr>
        </p:nvSpPr>
        <p:spPr>
          <a:xfrm>
            <a:off x="2854575" y="2857475"/>
            <a:ext cx="8074200" cy="1398000"/>
          </a:xfrm>
          <a:prstGeom prst="rect">
            <a:avLst/>
          </a:prstGeom>
        </p:spPr>
        <p:txBody>
          <a:bodyPr anchorCtr="0" anchor="t" bIns="121900" lIns="121900" spcFirstLastPara="1" rIns="121900" wrap="square" tIns="121900">
            <a:noAutofit/>
          </a:bodyPr>
          <a:lstStyle/>
          <a:p>
            <a:pPr indent="0" lvl="0" marL="0" rtl="0" algn="l">
              <a:lnSpc>
                <a:spcPct val="150000"/>
              </a:lnSpc>
              <a:spcBef>
                <a:spcPts val="0"/>
              </a:spcBef>
              <a:spcAft>
                <a:spcPts val="0"/>
              </a:spcAft>
              <a:buSzPts val="605"/>
              <a:buNone/>
            </a:pPr>
            <a:r>
              <a:rPr lang="en" sz="1400"/>
              <a:t>Presentation Template: </a:t>
            </a:r>
            <a:r>
              <a:rPr lang="en" sz="1400" u="sng">
                <a:solidFill>
                  <a:schemeClr val="hlink"/>
                </a:solidFill>
                <a:hlinkClick r:id="rId3"/>
              </a:rPr>
              <a:t>SlidesMania</a:t>
            </a:r>
            <a:endParaRPr sz="1400"/>
          </a:p>
          <a:p>
            <a:pPr indent="0" lvl="0" marL="0" rtl="0" algn="l">
              <a:lnSpc>
                <a:spcPct val="150000"/>
              </a:lnSpc>
              <a:spcBef>
                <a:spcPts val="0"/>
              </a:spcBef>
              <a:spcAft>
                <a:spcPts val="0"/>
              </a:spcAft>
              <a:buSzPts val="605"/>
              <a:buNone/>
            </a:pPr>
            <a:r>
              <a:rPr lang="en" sz="1400"/>
              <a:t>Sample Images: </a:t>
            </a:r>
            <a:r>
              <a:rPr lang="en" sz="1400" u="sng">
                <a:solidFill>
                  <a:schemeClr val="hlink"/>
                </a:solidFill>
                <a:hlinkClick r:id="rId4"/>
              </a:rPr>
              <a:t>Unsplash</a:t>
            </a:r>
            <a:endParaRPr sz="1400"/>
          </a:p>
          <a:p>
            <a:pPr indent="0" lvl="0" marL="0" rtl="0" algn="l">
              <a:lnSpc>
                <a:spcPct val="150000"/>
              </a:lnSpc>
              <a:spcBef>
                <a:spcPts val="0"/>
              </a:spcBef>
              <a:spcAft>
                <a:spcPts val="0"/>
              </a:spcAft>
              <a:buSzPts val="605"/>
              <a:buNone/>
            </a:pPr>
            <a:r>
              <a:rPr lang="en" sz="1400"/>
              <a:t>Fonts used in this presentation:Red Hat Mono and </a:t>
            </a:r>
            <a:r>
              <a:rPr lang="en" sz="1400">
                <a:latin typeface="WindSong Medium"/>
                <a:ea typeface="WindSong Medium"/>
                <a:cs typeface="WindSong Medium"/>
                <a:sym typeface="WindSong Medium"/>
              </a:rPr>
              <a:t>Wind Song Medium.</a:t>
            </a:r>
            <a:endParaRPr sz="1400">
              <a:latin typeface="WindSong Medium"/>
              <a:ea typeface="WindSong Medium"/>
              <a:cs typeface="WindSong Medium"/>
              <a:sym typeface="WindSong Medium"/>
            </a:endParaRPr>
          </a:p>
        </p:txBody>
      </p:sp>
      <p:grpSp>
        <p:nvGrpSpPr>
          <p:cNvPr id="3211" name="Google Shape;3211;p34"/>
          <p:cNvGrpSpPr/>
          <p:nvPr/>
        </p:nvGrpSpPr>
        <p:grpSpPr>
          <a:xfrm>
            <a:off x="691070" y="3842279"/>
            <a:ext cx="1990089" cy="1990089"/>
            <a:chOff x="1315658" y="1560986"/>
            <a:chExt cx="1080220" cy="1080220"/>
          </a:xfrm>
        </p:grpSpPr>
        <p:sp>
          <p:nvSpPr>
            <p:cNvPr id="3212" name="Google Shape;3212;p34"/>
            <p:cNvSpPr/>
            <p:nvPr/>
          </p:nvSpPr>
          <p:spPr>
            <a:xfrm>
              <a:off x="1315658" y="1560986"/>
              <a:ext cx="1080220" cy="1080220"/>
            </a:xfrm>
            <a:custGeom>
              <a:rect b="b" l="l" r="r" t="t"/>
              <a:pathLst>
                <a:path extrusionOk="0" h="698042" w="698042">
                  <a:moveTo>
                    <a:pt x="0" y="0"/>
                  </a:moveTo>
                  <a:lnTo>
                    <a:pt x="698043" y="0"/>
                  </a:lnTo>
                  <a:lnTo>
                    <a:pt x="698043" y="698042"/>
                  </a:lnTo>
                  <a:lnTo>
                    <a:pt x="0" y="698042"/>
                  </a:lnTo>
                  <a:lnTo>
                    <a:pt x="0" y="0"/>
                  </a:lnTo>
                  <a:close/>
                </a:path>
              </a:pathLst>
            </a:custGeom>
            <a:solidFill>
              <a:schemeClr val="accent4"/>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213" name="Google Shape;3213;p34"/>
            <p:cNvGrpSpPr/>
            <p:nvPr/>
          </p:nvGrpSpPr>
          <p:grpSpPr>
            <a:xfrm>
              <a:off x="1376316" y="1620272"/>
              <a:ext cx="958201" cy="960937"/>
              <a:chOff x="970975" y="975229"/>
              <a:chExt cx="619553" cy="621322"/>
            </a:xfrm>
          </p:grpSpPr>
          <p:grpSp>
            <p:nvGrpSpPr>
              <p:cNvPr id="3214" name="Google Shape;3214;p34"/>
              <p:cNvGrpSpPr/>
              <p:nvPr/>
            </p:nvGrpSpPr>
            <p:grpSpPr>
              <a:xfrm>
                <a:off x="970975" y="975229"/>
                <a:ext cx="619553" cy="6015"/>
                <a:chOff x="970975" y="975229"/>
                <a:chExt cx="619553" cy="6015"/>
              </a:xfrm>
            </p:grpSpPr>
            <p:sp>
              <p:nvSpPr>
                <p:cNvPr id="3215" name="Google Shape;3215;p34"/>
                <p:cNvSpPr/>
                <p:nvPr/>
              </p:nvSpPr>
              <p:spPr>
                <a:xfrm>
                  <a:off x="970975" y="975229"/>
                  <a:ext cx="6011" cy="6015"/>
                </a:xfrm>
                <a:custGeom>
                  <a:rect b="b" l="l" r="r" t="t"/>
                  <a:pathLst>
                    <a:path extrusionOk="0" h="6015" w="6011">
                      <a:moveTo>
                        <a:pt x="0" y="3008"/>
                      </a:moveTo>
                      <a:cubicBezTo>
                        <a:pt x="0" y="1348"/>
                        <a:pt x="1344" y="0"/>
                        <a:pt x="3004" y="0"/>
                      </a:cubicBezTo>
                      <a:cubicBezTo>
                        <a:pt x="4667" y="0"/>
                        <a:pt x="6011" y="1348"/>
                        <a:pt x="6011" y="3008"/>
                      </a:cubicBezTo>
                      <a:cubicBezTo>
                        <a:pt x="6011" y="4667"/>
                        <a:pt x="4667"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6" name="Google Shape;3216;p34"/>
                <p:cNvSpPr/>
                <p:nvPr/>
              </p:nvSpPr>
              <p:spPr>
                <a:xfrm>
                  <a:off x="1339099" y="975229"/>
                  <a:ext cx="6011" cy="6015"/>
                </a:xfrm>
                <a:custGeom>
                  <a:rect b="b" l="l" r="r" t="t"/>
                  <a:pathLst>
                    <a:path extrusionOk="0" h="6015" w="6011">
                      <a:moveTo>
                        <a:pt x="0" y="3008"/>
                      </a:moveTo>
                      <a:cubicBezTo>
                        <a:pt x="0" y="1348"/>
                        <a:pt x="1344" y="0"/>
                        <a:pt x="3004" y="0"/>
                      </a:cubicBezTo>
                      <a:cubicBezTo>
                        <a:pt x="4667" y="0"/>
                        <a:pt x="6011" y="1348"/>
                        <a:pt x="6011" y="3008"/>
                      </a:cubicBezTo>
                      <a:cubicBezTo>
                        <a:pt x="6011" y="4667"/>
                        <a:pt x="4667"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7" name="Google Shape;3217;p34"/>
                <p:cNvSpPr/>
                <p:nvPr/>
              </p:nvSpPr>
              <p:spPr>
                <a:xfrm>
                  <a:off x="1155035" y="975229"/>
                  <a:ext cx="6015" cy="6015"/>
                </a:xfrm>
                <a:custGeom>
                  <a:rect b="b" l="l" r="r" t="t"/>
                  <a:pathLst>
                    <a:path extrusionOk="0" h="6015" w="6015">
                      <a:moveTo>
                        <a:pt x="0" y="3008"/>
                      </a:moveTo>
                      <a:cubicBezTo>
                        <a:pt x="0" y="1348"/>
                        <a:pt x="1348" y="0"/>
                        <a:pt x="3008" y="0"/>
                      </a:cubicBezTo>
                      <a:cubicBezTo>
                        <a:pt x="4668" y="0"/>
                        <a:pt x="6016" y="1348"/>
                        <a:pt x="6016" y="3008"/>
                      </a:cubicBezTo>
                      <a:cubicBezTo>
                        <a:pt x="6016"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8" name="Google Shape;3218;p34"/>
                <p:cNvSpPr/>
                <p:nvPr/>
              </p:nvSpPr>
              <p:spPr>
                <a:xfrm>
                  <a:off x="1523159" y="975229"/>
                  <a:ext cx="6015" cy="6015"/>
                </a:xfrm>
                <a:custGeom>
                  <a:rect b="b" l="l" r="r" t="t"/>
                  <a:pathLst>
                    <a:path extrusionOk="0" h="6015" w="6015">
                      <a:moveTo>
                        <a:pt x="0" y="3008"/>
                      </a:moveTo>
                      <a:cubicBezTo>
                        <a:pt x="0" y="1348"/>
                        <a:pt x="1348" y="0"/>
                        <a:pt x="3008" y="0"/>
                      </a:cubicBezTo>
                      <a:cubicBezTo>
                        <a:pt x="4667" y="0"/>
                        <a:pt x="6015" y="1348"/>
                        <a:pt x="6015" y="3008"/>
                      </a:cubicBezTo>
                      <a:cubicBezTo>
                        <a:pt x="6015"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9" name="Google Shape;3219;p34"/>
                <p:cNvSpPr/>
                <p:nvPr/>
              </p:nvSpPr>
              <p:spPr>
                <a:xfrm>
                  <a:off x="1032328" y="975229"/>
                  <a:ext cx="6011" cy="6015"/>
                </a:xfrm>
                <a:custGeom>
                  <a:rect b="b" l="l" r="r" t="t"/>
                  <a:pathLst>
                    <a:path extrusionOk="0" h="6015" w="6011">
                      <a:moveTo>
                        <a:pt x="0" y="3008"/>
                      </a:moveTo>
                      <a:cubicBezTo>
                        <a:pt x="0" y="1348"/>
                        <a:pt x="1344" y="0"/>
                        <a:pt x="3008" y="0"/>
                      </a:cubicBezTo>
                      <a:cubicBezTo>
                        <a:pt x="4667" y="0"/>
                        <a:pt x="6011" y="1348"/>
                        <a:pt x="6011" y="3008"/>
                      </a:cubicBezTo>
                      <a:cubicBezTo>
                        <a:pt x="6011" y="4667"/>
                        <a:pt x="4667" y="6016"/>
                        <a:pt x="3008"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0" name="Google Shape;3220;p34"/>
                <p:cNvSpPr/>
                <p:nvPr/>
              </p:nvSpPr>
              <p:spPr>
                <a:xfrm>
                  <a:off x="1400452" y="975229"/>
                  <a:ext cx="6011" cy="6015"/>
                </a:xfrm>
                <a:custGeom>
                  <a:rect b="b" l="l" r="r" t="t"/>
                  <a:pathLst>
                    <a:path extrusionOk="0" h="6015" w="6011">
                      <a:moveTo>
                        <a:pt x="0" y="3008"/>
                      </a:moveTo>
                      <a:cubicBezTo>
                        <a:pt x="0" y="1348"/>
                        <a:pt x="1344" y="0"/>
                        <a:pt x="3008" y="0"/>
                      </a:cubicBezTo>
                      <a:cubicBezTo>
                        <a:pt x="4668" y="0"/>
                        <a:pt x="6012" y="1348"/>
                        <a:pt x="6012" y="3008"/>
                      </a:cubicBezTo>
                      <a:cubicBezTo>
                        <a:pt x="6012" y="4667"/>
                        <a:pt x="4668" y="6016"/>
                        <a:pt x="3008"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1" name="Google Shape;3221;p34"/>
                <p:cNvSpPr/>
                <p:nvPr/>
              </p:nvSpPr>
              <p:spPr>
                <a:xfrm>
                  <a:off x="1216388" y="975229"/>
                  <a:ext cx="6015" cy="6015"/>
                </a:xfrm>
                <a:custGeom>
                  <a:rect b="b" l="l" r="r" t="t"/>
                  <a:pathLst>
                    <a:path extrusionOk="0" h="6015" w="6015">
                      <a:moveTo>
                        <a:pt x="0" y="3008"/>
                      </a:moveTo>
                      <a:cubicBezTo>
                        <a:pt x="0" y="1348"/>
                        <a:pt x="1348" y="0"/>
                        <a:pt x="3008" y="0"/>
                      </a:cubicBezTo>
                      <a:cubicBezTo>
                        <a:pt x="4668" y="0"/>
                        <a:pt x="6015" y="1348"/>
                        <a:pt x="6015" y="3008"/>
                      </a:cubicBezTo>
                      <a:cubicBezTo>
                        <a:pt x="6015"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2" name="Google Shape;3222;p34"/>
                <p:cNvSpPr/>
                <p:nvPr/>
              </p:nvSpPr>
              <p:spPr>
                <a:xfrm>
                  <a:off x="1584513" y="975229"/>
                  <a:ext cx="6015" cy="6015"/>
                </a:xfrm>
                <a:custGeom>
                  <a:rect b="b" l="l" r="r" t="t"/>
                  <a:pathLst>
                    <a:path extrusionOk="0" h="6015" w="6015">
                      <a:moveTo>
                        <a:pt x="0" y="3008"/>
                      </a:moveTo>
                      <a:cubicBezTo>
                        <a:pt x="0" y="1348"/>
                        <a:pt x="1348" y="0"/>
                        <a:pt x="3008" y="0"/>
                      </a:cubicBezTo>
                      <a:cubicBezTo>
                        <a:pt x="4667" y="0"/>
                        <a:pt x="6015" y="1348"/>
                        <a:pt x="6015" y="3008"/>
                      </a:cubicBezTo>
                      <a:cubicBezTo>
                        <a:pt x="6015"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3" name="Google Shape;3223;p34"/>
                <p:cNvSpPr/>
                <p:nvPr/>
              </p:nvSpPr>
              <p:spPr>
                <a:xfrm>
                  <a:off x="1093681" y="975229"/>
                  <a:ext cx="6011" cy="6015"/>
                </a:xfrm>
                <a:custGeom>
                  <a:rect b="b" l="l" r="r" t="t"/>
                  <a:pathLst>
                    <a:path extrusionOk="0" h="6015" w="6011">
                      <a:moveTo>
                        <a:pt x="0" y="3008"/>
                      </a:moveTo>
                      <a:cubicBezTo>
                        <a:pt x="0" y="1348"/>
                        <a:pt x="1348" y="0"/>
                        <a:pt x="3008" y="0"/>
                      </a:cubicBezTo>
                      <a:cubicBezTo>
                        <a:pt x="4667" y="0"/>
                        <a:pt x="6011" y="1348"/>
                        <a:pt x="6011" y="3008"/>
                      </a:cubicBezTo>
                      <a:cubicBezTo>
                        <a:pt x="6011" y="4667"/>
                        <a:pt x="4667"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4" name="Google Shape;3224;p34"/>
                <p:cNvSpPr/>
                <p:nvPr/>
              </p:nvSpPr>
              <p:spPr>
                <a:xfrm>
                  <a:off x="1461806" y="975229"/>
                  <a:ext cx="6011" cy="6015"/>
                </a:xfrm>
                <a:custGeom>
                  <a:rect b="b" l="l" r="r" t="t"/>
                  <a:pathLst>
                    <a:path extrusionOk="0" h="6015" w="6011">
                      <a:moveTo>
                        <a:pt x="0" y="3008"/>
                      </a:moveTo>
                      <a:cubicBezTo>
                        <a:pt x="0" y="1348"/>
                        <a:pt x="1348" y="0"/>
                        <a:pt x="3008" y="0"/>
                      </a:cubicBezTo>
                      <a:cubicBezTo>
                        <a:pt x="4668" y="0"/>
                        <a:pt x="6012" y="1348"/>
                        <a:pt x="6012" y="3008"/>
                      </a:cubicBezTo>
                      <a:cubicBezTo>
                        <a:pt x="6012" y="4667"/>
                        <a:pt x="4668" y="6016"/>
                        <a:pt x="3008" y="6016"/>
                      </a:cubicBezTo>
                      <a:cubicBezTo>
                        <a:pt x="1348"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5" name="Google Shape;3225;p34"/>
                <p:cNvSpPr/>
                <p:nvPr/>
              </p:nvSpPr>
              <p:spPr>
                <a:xfrm>
                  <a:off x="1277746" y="975229"/>
                  <a:ext cx="6011" cy="6015"/>
                </a:xfrm>
                <a:custGeom>
                  <a:rect b="b" l="l" r="r" t="t"/>
                  <a:pathLst>
                    <a:path extrusionOk="0" h="6015" w="6011">
                      <a:moveTo>
                        <a:pt x="0" y="3008"/>
                      </a:moveTo>
                      <a:cubicBezTo>
                        <a:pt x="0" y="1348"/>
                        <a:pt x="1344" y="0"/>
                        <a:pt x="3004" y="0"/>
                      </a:cubicBezTo>
                      <a:cubicBezTo>
                        <a:pt x="4663" y="0"/>
                        <a:pt x="6011" y="1348"/>
                        <a:pt x="6011" y="3008"/>
                      </a:cubicBezTo>
                      <a:cubicBezTo>
                        <a:pt x="6011" y="4667"/>
                        <a:pt x="4663" y="6016"/>
                        <a:pt x="3004" y="6016"/>
                      </a:cubicBezTo>
                      <a:cubicBezTo>
                        <a:pt x="1344" y="6016"/>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26" name="Google Shape;3226;p34"/>
              <p:cNvGrpSpPr/>
              <p:nvPr/>
            </p:nvGrpSpPr>
            <p:grpSpPr>
              <a:xfrm>
                <a:off x="970975" y="1326837"/>
                <a:ext cx="619553" cy="6011"/>
                <a:chOff x="970975" y="1326837"/>
                <a:chExt cx="619553" cy="6011"/>
              </a:xfrm>
            </p:grpSpPr>
            <p:sp>
              <p:nvSpPr>
                <p:cNvPr id="3227" name="Google Shape;3227;p34"/>
                <p:cNvSpPr/>
                <p:nvPr/>
              </p:nvSpPr>
              <p:spPr>
                <a:xfrm>
                  <a:off x="970975" y="132683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8" name="Google Shape;3228;p34"/>
                <p:cNvSpPr/>
                <p:nvPr/>
              </p:nvSpPr>
              <p:spPr>
                <a:xfrm>
                  <a:off x="1339099" y="132683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9" name="Google Shape;3229;p34"/>
                <p:cNvSpPr/>
                <p:nvPr/>
              </p:nvSpPr>
              <p:spPr>
                <a:xfrm>
                  <a:off x="1155035" y="1326837"/>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0" name="Google Shape;3230;p34"/>
                <p:cNvSpPr/>
                <p:nvPr/>
              </p:nvSpPr>
              <p:spPr>
                <a:xfrm>
                  <a:off x="1523159" y="132683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1" name="Google Shape;3231;p34"/>
                <p:cNvSpPr/>
                <p:nvPr/>
              </p:nvSpPr>
              <p:spPr>
                <a:xfrm>
                  <a:off x="1032328" y="1326837"/>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2" name="Google Shape;3232;p34"/>
                <p:cNvSpPr/>
                <p:nvPr/>
              </p:nvSpPr>
              <p:spPr>
                <a:xfrm>
                  <a:off x="1400452" y="1326837"/>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3" name="Google Shape;3233;p34"/>
                <p:cNvSpPr/>
                <p:nvPr/>
              </p:nvSpPr>
              <p:spPr>
                <a:xfrm>
                  <a:off x="1216388" y="1326837"/>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4" name="Google Shape;3234;p34"/>
                <p:cNvSpPr/>
                <p:nvPr/>
              </p:nvSpPr>
              <p:spPr>
                <a:xfrm>
                  <a:off x="1584513" y="132683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5" name="Google Shape;3235;p34"/>
                <p:cNvSpPr/>
                <p:nvPr/>
              </p:nvSpPr>
              <p:spPr>
                <a:xfrm>
                  <a:off x="1093681" y="1326837"/>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6" name="Google Shape;3236;p34"/>
                <p:cNvSpPr/>
                <p:nvPr/>
              </p:nvSpPr>
              <p:spPr>
                <a:xfrm>
                  <a:off x="1461806" y="1326837"/>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7" name="Google Shape;3237;p34"/>
                <p:cNvSpPr/>
                <p:nvPr/>
              </p:nvSpPr>
              <p:spPr>
                <a:xfrm>
                  <a:off x="1277746" y="1326837"/>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38" name="Google Shape;3238;p34"/>
              <p:cNvGrpSpPr/>
              <p:nvPr/>
            </p:nvGrpSpPr>
            <p:grpSpPr>
              <a:xfrm>
                <a:off x="970975" y="1151035"/>
                <a:ext cx="619553" cy="6011"/>
                <a:chOff x="970975" y="1151035"/>
                <a:chExt cx="619553" cy="6011"/>
              </a:xfrm>
            </p:grpSpPr>
            <p:sp>
              <p:nvSpPr>
                <p:cNvPr id="3239" name="Google Shape;3239;p34"/>
                <p:cNvSpPr/>
                <p:nvPr/>
              </p:nvSpPr>
              <p:spPr>
                <a:xfrm>
                  <a:off x="970975" y="115103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0" name="Google Shape;3240;p34"/>
                <p:cNvSpPr/>
                <p:nvPr/>
              </p:nvSpPr>
              <p:spPr>
                <a:xfrm>
                  <a:off x="1339099" y="115103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1" name="Google Shape;3241;p34"/>
                <p:cNvSpPr/>
                <p:nvPr/>
              </p:nvSpPr>
              <p:spPr>
                <a:xfrm>
                  <a:off x="1155035" y="1151035"/>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2" name="Google Shape;3242;p34"/>
                <p:cNvSpPr/>
                <p:nvPr/>
              </p:nvSpPr>
              <p:spPr>
                <a:xfrm>
                  <a:off x="1523159" y="115103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3" name="Google Shape;3243;p34"/>
                <p:cNvSpPr/>
                <p:nvPr/>
              </p:nvSpPr>
              <p:spPr>
                <a:xfrm>
                  <a:off x="1032328" y="1151035"/>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4" name="Google Shape;3244;p34"/>
                <p:cNvSpPr/>
                <p:nvPr/>
              </p:nvSpPr>
              <p:spPr>
                <a:xfrm>
                  <a:off x="1400452" y="1151035"/>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5" name="Google Shape;3245;p34"/>
                <p:cNvSpPr/>
                <p:nvPr/>
              </p:nvSpPr>
              <p:spPr>
                <a:xfrm>
                  <a:off x="1216388" y="1151035"/>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6" name="Google Shape;3246;p34"/>
                <p:cNvSpPr/>
                <p:nvPr/>
              </p:nvSpPr>
              <p:spPr>
                <a:xfrm>
                  <a:off x="1584513" y="115103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7" name="Google Shape;3247;p34"/>
                <p:cNvSpPr/>
                <p:nvPr/>
              </p:nvSpPr>
              <p:spPr>
                <a:xfrm>
                  <a:off x="1093681" y="1151035"/>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8" name="Google Shape;3248;p34"/>
                <p:cNvSpPr/>
                <p:nvPr/>
              </p:nvSpPr>
              <p:spPr>
                <a:xfrm>
                  <a:off x="1461806" y="1151035"/>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9" name="Google Shape;3249;p34"/>
                <p:cNvSpPr/>
                <p:nvPr/>
              </p:nvSpPr>
              <p:spPr>
                <a:xfrm>
                  <a:off x="1277746" y="1151035"/>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50" name="Google Shape;3250;p34"/>
              <p:cNvGrpSpPr/>
              <p:nvPr/>
            </p:nvGrpSpPr>
            <p:grpSpPr>
              <a:xfrm>
                <a:off x="970975" y="1502639"/>
                <a:ext cx="619553" cy="6011"/>
                <a:chOff x="970975" y="1502639"/>
                <a:chExt cx="619553" cy="6011"/>
              </a:xfrm>
            </p:grpSpPr>
            <p:sp>
              <p:nvSpPr>
                <p:cNvPr id="3251" name="Google Shape;3251;p34"/>
                <p:cNvSpPr/>
                <p:nvPr/>
              </p:nvSpPr>
              <p:spPr>
                <a:xfrm>
                  <a:off x="970975" y="150263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2" name="Google Shape;3252;p34"/>
                <p:cNvSpPr/>
                <p:nvPr/>
              </p:nvSpPr>
              <p:spPr>
                <a:xfrm>
                  <a:off x="1339099" y="150263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3" name="Google Shape;3253;p34"/>
                <p:cNvSpPr/>
                <p:nvPr/>
              </p:nvSpPr>
              <p:spPr>
                <a:xfrm>
                  <a:off x="1155035" y="1502639"/>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4" name="Google Shape;3254;p34"/>
                <p:cNvSpPr/>
                <p:nvPr/>
              </p:nvSpPr>
              <p:spPr>
                <a:xfrm>
                  <a:off x="1523159" y="150263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5" name="Google Shape;3255;p34"/>
                <p:cNvSpPr/>
                <p:nvPr/>
              </p:nvSpPr>
              <p:spPr>
                <a:xfrm>
                  <a:off x="1032328" y="1502639"/>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6" name="Google Shape;3256;p34"/>
                <p:cNvSpPr/>
                <p:nvPr/>
              </p:nvSpPr>
              <p:spPr>
                <a:xfrm>
                  <a:off x="1400452" y="1502639"/>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7" name="Google Shape;3257;p34"/>
                <p:cNvSpPr/>
                <p:nvPr/>
              </p:nvSpPr>
              <p:spPr>
                <a:xfrm>
                  <a:off x="1216388" y="1502639"/>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8" name="Google Shape;3258;p34"/>
                <p:cNvSpPr/>
                <p:nvPr/>
              </p:nvSpPr>
              <p:spPr>
                <a:xfrm>
                  <a:off x="1584513" y="150263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9" name="Google Shape;3259;p34"/>
                <p:cNvSpPr/>
                <p:nvPr/>
              </p:nvSpPr>
              <p:spPr>
                <a:xfrm>
                  <a:off x="1093681" y="1502639"/>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0" name="Google Shape;3260;p34"/>
                <p:cNvSpPr/>
                <p:nvPr/>
              </p:nvSpPr>
              <p:spPr>
                <a:xfrm>
                  <a:off x="1461806" y="1502639"/>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1" name="Google Shape;3261;p34"/>
                <p:cNvSpPr/>
                <p:nvPr/>
              </p:nvSpPr>
              <p:spPr>
                <a:xfrm>
                  <a:off x="1277746" y="1502639"/>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62" name="Google Shape;3262;p34"/>
              <p:cNvGrpSpPr/>
              <p:nvPr/>
            </p:nvGrpSpPr>
            <p:grpSpPr>
              <a:xfrm>
                <a:off x="970975" y="1063134"/>
                <a:ext cx="619553" cy="6011"/>
                <a:chOff x="970975" y="1063134"/>
                <a:chExt cx="619553" cy="6011"/>
              </a:xfrm>
            </p:grpSpPr>
            <p:sp>
              <p:nvSpPr>
                <p:cNvPr id="3263" name="Google Shape;3263;p34"/>
                <p:cNvSpPr/>
                <p:nvPr/>
              </p:nvSpPr>
              <p:spPr>
                <a:xfrm>
                  <a:off x="970975" y="106313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4" name="Google Shape;3264;p34"/>
                <p:cNvSpPr/>
                <p:nvPr/>
              </p:nvSpPr>
              <p:spPr>
                <a:xfrm>
                  <a:off x="1339099" y="106313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5" name="Google Shape;3265;p34"/>
                <p:cNvSpPr/>
                <p:nvPr/>
              </p:nvSpPr>
              <p:spPr>
                <a:xfrm>
                  <a:off x="1155035" y="1063134"/>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6" name="Google Shape;3266;p34"/>
                <p:cNvSpPr/>
                <p:nvPr/>
              </p:nvSpPr>
              <p:spPr>
                <a:xfrm>
                  <a:off x="1523159" y="106313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7" name="Google Shape;3267;p34"/>
                <p:cNvSpPr/>
                <p:nvPr/>
              </p:nvSpPr>
              <p:spPr>
                <a:xfrm>
                  <a:off x="1032328" y="1063134"/>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8" name="Google Shape;3268;p34"/>
                <p:cNvSpPr/>
                <p:nvPr/>
              </p:nvSpPr>
              <p:spPr>
                <a:xfrm>
                  <a:off x="1400452" y="1063134"/>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9" name="Google Shape;3269;p34"/>
                <p:cNvSpPr/>
                <p:nvPr/>
              </p:nvSpPr>
              <p:spPr>
                <a:xfrm>
                  <a:off x="1216388" y="1063134"/>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0" name="Google Shape;3270;p34"/>
                <p:cNvSpPr/>
                <p:nvPr/>
              </p:nvSpPr>
              <p:spPr>
                <a:xfrm>
                  <a:off x="1584513" y="106313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1" name="Google Shape;3271;p34"/>
                <p:cNvSpPr/>
                <p:nvPr/>
              </p:nvSpPr>
              <p:spPr>
                <a:xfrm>
                  <a:off x="1093681" y="1063134"/>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2" name="Google Shape;3272;p34"/>
                <p:cNvSpPr/>
                <p:nvPr/>
              </p:nvSpPr>
              <p:spPr>
                <a:xfrm>
                  <a:off x="1461806" y="1063134"/>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3" name="Google Shape;3273;p34"/>
                <p:cNvSpPr/>
                <p:nvPr/>
              </p:nvSpPr>
              <p:spPr>
                <a:xfrm>
                  <a:off x="1277746" y="1063134"/>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74" name="Google Shape;3274;p34"/>
              <p:cNvGrpSpPr/>
              <p:nvPr/>
            </p:nvGrpSpPr>
            <p:grpSpPr>
              <a:xfrm>
                <a:off x="970975" y="1414738"/>
                <a:ext cx="619553" cy="6011"/>
                <a:chOff x="970975" y="1414738"/>
                <a:chExt cx="619553" cy="6011"/>
              </a:xfrm>
            </p:grpSpPr>
            <p:sp>
              <p:nvSpPr>
                <p:cNvPr id="3275" name="Google Shape;3275;p34"/>
                <p:cNvSpPr/>
                <p:nvPr/>
              </p:nvSpPr>
              <p:spPr>
                <a:xfrm>
                  <a:off x="970975" y="1414738"/>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6" name="Google Shape;3276;p34"/>
                <p:cNvSpPr/>
                <p:nvPr/>
              </p:nvSpPr>
              <p:spPr>
                <a:xfrm>
                  <a:off x="1339099" y="1414738"/>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7" name="Google Shape;3277;p34"/>
                <p:cNvSpPr/>
                <p:nvPr/>
              </p:nvSpPr>
              <p:spPr>
                <a:xfrm>
                  <a:off x="1155035" y="1414738"/>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8" name="Google Shape;3278;p34"/>
                <p:cNvSpPr/>
                <p:nvPr/>
              </p:nvSpPr>
              <p:spPr>
                <a:xfrm>
                  <a:off x="1523159" y="1414738"/>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9" name="Google Shape;3279;p34"/>
                <p:cNvSpPr/>
                <p:nvPr/>
              </p:nvSpPr>
              <p:spPr>
                <a:xfrm>
                  <a:off x="1032328" y="1414738"/>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0" name="Google Shape;3280;p34"/>
                <p:cNvSpPr/>
                <p:nvPr/>
              </p:nvSpPr>
              <p:spPr>
                <a:xfrm>
                  <a:off x="1400452" y="1414738"/>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1" name="Google Shape;3281;p34"/>
                <p:cNvSpPr/>
                <p:nvPr/>
              </p:nvSpPr>
              <p:spPr>
                <a:xfrm>
                  <a:off x="1216388" y="1414738"/>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2" name="Google Shape;3282;p34"/>
                <p:cNvSpPr/>
                <p:nvPr/>
              </p:nvSpPr>
              <p:spPr>
                <a:xfrm>
                  <a:off x="1584513" y="1414738"/>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3" name="Google Shape;3283;p34"/>
                <p:cNvSpPr/>
                <p:nvPr/>
              </p:nvSpPr>
              <p:spPr>
                <a:xfrm>
                  <a:off x="1093681" y="1414738"/>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4" name="Google Shape;3284;p34"/>
                <p:cNvSpPr/>
                <p:nvPr/>
              </p:nvSpPr>
              <p:spPr>
                <a:xfrm>
                  <a:off x="1461806" y="1414738"/>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5" name="Google Shape;3285;p34"/>
                <p:cNvSpPr/>
                <p:nvPr/>
              </p:nvSpPr>
              <p:spPr>
                <a:xfrm>
                  <a:off x="1277746" y="1414738"/>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86" name="Google Shape;3286;p34"/>
              <p:cNvGrpSpPr/>
              <p:nvPr/>
            </p:nvGrpSpPr>
            <p:grpSpPr>
              <a:xfrm>
                <a:off x="970975" y="1238936"/>
                <a:ext cx="619553" cy="6011"/>
                <a:chOff x="970975" y="1238936"/>
                <a:chExt cx="619553" cy="6011"/>
              </a:xfrm>
            </p:grpSpPr>
            <p:sp>
              <p:nvSpPr>
                <p:cNvPr id="3287" name="Google Shape;3287;p34"/>
                <p:cNvSpPr/>
                <p:nvPr/>
              </p:nvSpPr>
              <p:spPr>
                <a:xfrm>
                  <a:off x="970975" y="123893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8" name="Google Shape;3288;p34"/>
                <p:cNvSpPr/>
                <p:nvPr/>
              </p:nvSpPr>
              <p:spPr>
                <a:xfrm>
                  <a:off x="1339099" y="123893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9" name="Google Shape;3289;p34"/>
                <p:cNvSpPr/>
                <p:nvPr/>
              </p:nvSpPr>
              <p:spPr>
                <a:xfrm>
                  <a:off x="1155035" y="1238936"/>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0" name="Google Shape;3290;p34"/>
                <p:cNvSpPr/>
                <p:nvPr/>
              </p:nvSpPr>
              <p:spPr>
                <a:xfrm>
                  <a:off x="1523159" y="123893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1" name="Google Shape;3291;p34"/>
                <p:cNvSpPr/>
                <p:nvPr/>
              </p:nvSpPr>
              <p:spPr>
                <a:xfrm>
                  <a:off x="1032328" y="1238936"/>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7"/>
                        <a:pt x="4667"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2" name="Google Shape;3292;p34"/>
                <p:cNvSpPr/>
                <p:nvPr/>
              </p:nvSpPr>
              <p:spPr>
                <a:xfrm>
                  <a:off x="1400452" y="1238936"/>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7"/>
                        <a:pt x="4668"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3" name="Google Shape;3293;p34"/>
                <p:cNvSpPr/>
                <p:nvPr/>
              </p:nvSpPr>
              <p:spPr>
                <a:xfrm>
                  <a:off x="1216388" y="1238936"/>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4" name="Google Shape;3294;p34"/>
                <p:cNvSpPr/>
                <p:nvPr/>
              </p:nvSpPr>
              <p:spPr>
                <a:xfrm>
                  <a:off x="1584513" y="123893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5" name="Google Shape;3295;p34"/>
                <p:cNvSpPr/>
                <p:nvPr/>
              </p:nvSpPr>
              <p:spPr>
                <a:xfrm>
                  <a:off x="1093681" y="1238936"/>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6" name="Google Shape;3296;p34"/>
                <p:cNvSpPr/>
                <p:nvPr/>
              </p:nvSpPr>
              <p:spPr>
                <a:xfrm>
                  <a:off x="1461806" y="1238936"/>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7" name="Google Shape;3297;p34"/>
                <p:cNvSpPr/>
                <p:nvPr/>
              </p:nvSpPr>
              <p:spPr>
                <a:xfrm>
                  <a:off x="1277746" y="1238936"/>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7"/>
                        <a:pt x="4663"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98" name="Google Shape;3298;p34"/>
              <p:cNvGrpSpPr/>
              <p:nvPr/>
            </p:nvGrpSpPr>
            <p:grpSpPr>
              <a:xfrm>
                <a:off x="970975" y="1590540"/>
                <a:ext cx="619553" cy="6011"/>
                <a:chOff x="970975" y="1590540"/>
                <a:chExt cx="619553" cy="6011"/>
              </a:xfrm>
            </p:grpSpPr>
            <p:sp>
              <p:nvSpPr>
                <p:cNvPr id="3299" name="Google Shape;3299;p34"/>
                <p:cNvSpPr/>
                <p:nvPr/>
              </p:nvSpPr>
              <p:spPr>
                <a:xfrm>
                  <a:off x="970975" y="1590540"/>
                  <a:ext cx="6011" cy="6011"/>
                </a:xfrm>
                <a:custGeom>
                  <a:rect b="b" l="l" r="r" t="t"/>
                  <a:pathLst>
                    <a:path extrusionOk="0" h="6011" w="6011">
                      <a:moveTo>
                        <a:pt x="0" y="3008"/>
                      </a:moveTo>
                      <a:cubicBezTo>
                        <a:pt x="0" y="1348"/>
                        <a:pt x="1344" y="0"/>
                        <a:pt x="3004" y="0"/>
                      </a:cubicBezTo>
                      <a:cubicBezTo>
                        <a:pt x="4667" y="0"/>
                        <a:pt x="6011" y="1348"/>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0" name="Google Shape;3300;p34"/>
                <p:cNvSpPr/>
                <p:nvPr/>
              </p:nvSpPr>
              <p:spPr>
                <a:xfrm>
                  <a:off x="1339099" y="1590540"/>
                  <a:ext cx="6011" cy="6011"/>
                </a:xfrm>
                <a:custGeom>
                  <a:rect b="b" l="l" r="r" t="t"/>
                  <a:pathLst>
                    <a:path extrusionOk="0" h="6011" w="6011">
                      <a:moveTo>
                        <a:pt x="0" y="3008"/>
                      </a:moveTo>
                      <a:cubicBezTo>
                        <a:pt x="0" y="1348"/>
                        <a:pt x="1344" y="0"/>
                        <a:pt x="3004" y="0"/>
                      </a:cubicBezTo>
                      <a:cubicBezTo>
                        <a:pt x="4667" y="0"/>
                        <a:pt x="6011" y="1348"/>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1" name="Google Shape;3301;p34"/>
                <p:cNvSpPr/>
                <p:nvPr/>
              </p:nvSpPr>
              <p:spPr>
                <a:xfrm>
                  <a:off x="1155035" y="1590540"/>
                  <a:ext cx="6015" cy="6011"/>
                </a:xfrm>
                <a:custGeom>
                  <a:rect b="b" l="l" r="r" t="t"/>
                  <a:pathLst>
                    <a:path extrusionOk="0" h="6011" w="6015">
                      <a:moveTo>
                        <a:pt x="0" y="3008"/>
                      </a:moveTo>
                      <a:cubicBezTo>
                        <a:pt x="0" y="1348"/>
                        <a:pt x="1348" y="0"/>
                        <a:pt x="3008" y="0"/>
                      </a:cubicBezTo>
                      <a:cubicBezTo>
                        <a:pt x="4668" y="0"/>
                        <a:pt x="6016" y="1348"/>
                        <a:pt x="6016" y="3008"/>
                      </a:cubicBezTo>
                      <a:cubicBezTo>
                        <a:pt x="6016"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2" name="Google Shape;3302;p34"/>
                <p:cNvSpPr/>
                <p:nvPr/>
              </p:nvSpPr>
              <p:spPr>
                <a:xfrm>
                  <a:off x="1523159" y="1590540"/>
                  <a:ext cx="6015" cy="6011"/>
                </a:xfrm>
                <a:custGeom>
                  <a:rect b="b" l="l" r="r" t="t"/>
                  <a:pathLst>
                    <a:path extrusionOk="0" h="6011" w="6015">
                      <a:moveTo>
                        <a:pt x="0" y="3008"/>
                      </a:moveTo>
                      <a:cubicBezTo>
                        <a:pt x="0" y="1348"/>
                        <a:pt x="1348" y="0"/>
                        <a:pt x="3008" y="0"/>
                      </a:cubicBezTo>
                      <a:cubicBezTo>
                        <a:pt x="4667" y="0"/>
                        <a:pt x="6015" y="1348"/>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3" name="Google Shape;3303;p34"/>
                <p:cNvSpPr/>
                <p:nvPr/>
              </p:nvSpPr>
              <p:spPr>
                <a:xfrm>
                  <a:off x="1032328" y="1590540"/>
                  <a:ext cx="6011" cy="6011"/>
                </a:xfrm>
                <a:custGeom>
                  <a:rect b="b" l="l" r="r" t="t"/>
                  <a:pathLst>
                    <a:path extrusionOk="0" h="6011" w="6011">
                      <a:moveTo>
                        <a:pt x="0" y="3008"/>
                      </a:moveTo>
                      <a:cubicBezTo>
                        <a:pt x="0" y="1348"/>
                        <a:pt x="1344" y="0"/>
                        <a:pt x="3008" y="0"/>
                      </a:cubicBezTo>
                      <a:cubicBezTo>
                        <a:pt x="4667" y="0"/>
                        <a:pt x="6011" y="1348"/>
                        <a:pt x="6011" y="3008"/>
                      </a:cubicBezTo>
                      <a:cubicBezTo>
                        <a:pt x="6011" y="4668"/>
                        <a:pt x="4667"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4" name="Google Shape;3304;p34"/>
                <p:cNvSpPr/>
                <p:nvPr/>
              </p:nvSpPr>
              <p:spPr>
                <a:xfrm>
                  <a:off x="1400452" y="1590540"/>
                  <a:ext cx="6011" cy="6011"/>
                </a:xfrm>
                <a:custGeom>
                  <a:rect b="b" l="l" r="r" t="t"/>
                  <a:pathLst>
                    <a:path extrusionOk="0" h="6011" w="6011">
                      <a:moveTo>
                        <a:pt x="0" y="3008"/>
                      </a:moveTo>
                      <a:cubicBezTo>
                        <a:pt x="0" y="1348"/>
                        <a:pt x="1344" y="0"/>
                        <a:pt x="3008" y="0"/>
                      </a:cubicBezTo>
                      <a:cubicBezTo>
                        <a:pt x="4668" y="0"/>
                        <a:pt x="6012" y="1348"/>
                        <a:pt x="6012" y="3008"/>
                      </a:cubicBezTo>
                      <a:cubicBezTo>
                        <a:pt x="6012" y="4668"/>
                        <a:pt x="4668"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5" name="Google Shape;3305;p34"/>
                <p:cNvSpPr/>
                <p:nvPr/>
              </p:nvSpPr>
              <p:spPr>
                <a:xfrm>
                  <a:off x="1216388" y="1590540"/>
                  <a:ext cx="6015" cy="6011"/>
                </a:xfrm>
                <a:custGeom>
                  <a:rect b="b" l="l" r="r" t="t"/>
                  <a:pathLst>
                    <a:path extrusionOk="0" h="6011" w="6015">
                      <a:moveTo>
                        <a:pt x="0" y="3008"/>
                      </a:moveTo>
                      <a:cubicBezTo>
                        <a:pt x="0" y="1348"/>
                        <a:pt x="1348" y="0"/>
                        <a:pt x="3008" y="0"/>
                      </a:cubicBezTo>
                      <a:cubicBezTo>
                        <a:pt x="4668" y="0"/>
                        <a:pt x="6015" y="1348"/>
                        <a:pt x="6015" y="3008"/>
                      </a:cubicBezTo>
                      <a:cubicBezTo>
                        <a:pt x="6015"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6" name="Google Shape;3306;p34"/>
                <p:cNvSpPr/>
                <p:nvPr/>
              </p:nvSpPr>
              <p:spPr>
                <a:xfrm>
                  <a:off x="1584513" y="1590540"/>
                  <a:ext cx="6015" cy="6011"/>
                </a:xfrm>
                <a:custGeom>
                  <a:rect b="b" l="l" r="r" t="t"/>
                  <a:pathLst>
                    <a:path extrusionOk="0" h="6011" w="6015">
                      <a:moveTo>
                        <a:pt x="0" y="3008"/>
                      </a:moveTo>
                      <a:cubicBezTo>
                        <a:pt x="0" y="1348"/>
                        <a:pt x="1348" y="0"/>
                        <a:pt x="3008" y="0"/>
                      </a:cubicBezTo>
                      <a:cubicBezTo>
                        <a:pt x="4667" y="0"/>
                        <a:pt x="6015" y="1348"/>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7" name="Google Shape;3307;p34"/>
                <p:cNvSpPr/>
                <p:nvPr/>
              </p:nvSpPr>
              <p:spPr>
                <a:xfrm>
                  <a:off x="1093681" y="1590540"/>
                  <a:ext cx="6011" cy="6011"/>
                </a:xfrm>
                <a:custGeom>
                  <a:rect b="b" l="l" r="r" t="t"/>
                  <a:pathLst>
                    <a:path extrusionOk="0" h="6011" w="6011">
                      <a:moveTo>
                        <a:pt x="0" y="3008"/>
                      </a:moveTo>
                      <a:cubicBezTo>
                        <a:pt x="0" y="1348"/>
                        <a:pt x="1348" y="0"/>
                        <a:pt x="3008" y="0"/>
                      </a:cubicBezTo>
                      <a:cubicBezTo>
                        <a:pt x="4667" y="0"/>
                        <a:pt x="6011" y="1348"/>
                        <a:pt x="6011" y="3008"/>
                      </a:cubicBezTo>
                      <a:cubicBezTo>
                        <a:pt x="6011"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8" name="Google Shape;3308;p34"/>
                <p:cNvSpPr/>
                <p:nvPr/>
              </p:nvSpPr>
              <p:spPr>
                <a:xfrm>
                  <a:off x="1461806" y="1590540"/>
                  <a:ext cx="6011" cy="6011"/>
                </a:xfrm>
                <a:custGeom>
                  <a:rect b="b" l="l" r="r" t="t"/>
                  <a:pathLst>
                    <a:path extrusionOk="0" h="6011" w="6011">
                      <a:moveTo>
                        <a:pt x="0" y="3008"/>
                      </a:moveTo>
                      <a:cubicBezTo>
                        <a:pt x="0" y="1348"/>
                        <a:pt x="1348" y="0"/>
                        <a:pt x="3008" y="0"/>
                      </a:cubicBezTo>
                      <a:cubicBezTo>
                        <a:pt x="4668" y="0"/>
                        <a:pt x="6012" y="1348"/>
                        <a:pt x="6012" y="3008"/>
                      </a:cubicBezTo>
                      <a:cubicBezTo>
                        <a:pt x="6012"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9" name="Google Shape;3309;p34"/>
                <p:cNvSpPr/>
                <p:nvPr/>
              </p:nvSpPr>
              <p:spPr>
                <a:xfrm>
                  <a:off x="1277746" y="1590540"/>
                  <a:ext cx="6011" cy="6011"/>
                </a:xfrm>
                <a:custGeom>
                  <a:rect b="b" l="l" r="r" t="t"/>
                  <a:pathLst>
                    <a:path extrusionOk="0" h="6011" w="6011">
                      <a:moveTo>
                        <a:pt x="0" y="3008"/>
                      </a:moveTo>
                      <a:cubicBezTo>
                        <a:pt x="0" y="1348"/>
                        <a:pt x="1344" y="0"/>
                        <a:pt x="3004" y="0"/>
                      </a:cubicBezTo>
                      <a:cubicBezTo>
                        <a:pt x="4663" y="0"/>
                        <a:pt x="6011" y="1348"/>
                        <a:pt x="6011" y="3008"/>
                      </a:cubicBezTo>
                      <a:cubicBezTo>
                        <a:pt x="6011" y="4668"/>
                        <a:pt x="4663"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10" name="Google Shape;3310;p34"/>
              <p:cNvGrpSpPr/>
              <p:nvPr/>
            </p:nvGrpSpPr>
            <p:grpSpPr>
              <a:xfrm>
                <a:off x="970975" y="1019184"/>
                <a:ext cx="619553" cy="6011"/>
                <a:chOff x="970975" y="1019184"/>
                <a:chExt cx="619553" cy="6011"/>
              </a:xfrm>
            </p:grpSpPr>
            <p:sp>
              <p:nvSpPr>
                <p:cNvPr id="3311" name="Google Shape;3311;p34"/>
                <p:cNvSpPr/>
                <p:nvPr/>
              </p:nvSpPr>
              <p:spPr>
                <a:xfrm>
                  <a:off x="970975" y="101918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2" name="Google Shape;3312;p34"/>
                <p:cNvSpPr/>
                <p:nvPr/>
              </p:nvSpPr>
              <p:spPr>
                <a:xfrm>
                  <a:off x="1339099" y="1019184"/>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3" name="Google Shape;3313;p34"/>
                <p:cNvSpPr/>
                <p:nvPr/>
              </p:nvSpPr>
              <p:spPr>
                <a:xfrm>
                  <a:off x="1155035" y="1019184"/>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4" name="Google Shape;3314;p34"/>
                <p:cNvSpPr/>
                <p:nvPr/>
              </p:nvSpPr>
              <p:spPr>
                <a:xfrm>
                  <a:off x="1523159" y="101918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5" name="Google Shape;3315;p34"/>
                <p:cNvSpPr/>
                <p:nvPr/>
              </p:nvSpPr>
              <p:spPr>
                <a:xfrm>
                  <a:off x="1032328" y="1019184"/>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6" name="Google Shape;3316;p34"/>
                <p:cNvSpPr/>
                <p:nvPr/>
              </p:nvSpPr>
              <p:spPr>
                <a:xfrm>
                  <a:off x="1400452" y="1019184"/>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1"/>
                        <a:pt x="3008"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7" name="Google Shape;3317;p34"/>
                <p:cNvSpPr/>
                <p:nvPr/>
              </p:nvSpPr>
              <p:spPr>
                <a:xfrm>
                  <a:off x="1216388" y="1019184"/>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8" name="Google Shape;3318;p34"/>
                <p:cNvSpPr/>
                <p:nvPr/>
              </p:nvSpPr>
              <p:spPr>
                <a:xfrm>
                  <a:off x="1584513" y="1019184"/>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9" name="Google Shape;3319;p34"/>
                <p:cNvSpPr/>
                <p:nvPr/>
              </p:nvSpPr>
              <p:spPr>
                <a:xfrm>
                  <a:off x="1093681" y="1019184"/>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20" name="Google Shape;3320;p34"/>
                <p:cNvSpPr/>
                <p:nvPr/>
              </p:nvSpPr>
              <p:spPr>
                <a:xfrm>
                  <a:off x="1461806" y="1019184"/>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1"/>
                        <a:pt x="3008" y="6011"/>
                      </a:cubicBezTo>
                      <a:cubicBezTo>
                        <a:pt x="1348"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21" name="Google Shape;3321;p34"/>
                <p:cNvSpPr/>
                <p:nvPr/>
              </p:nvSpPr>
              <p:spPr>
                <a:xfrm>
                  <a:off x="1277746" y="1019184"/>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1"/>
                        <a:pt x="3004" y="6011"/>
                      </a:cubicBezTo>
                      <a:cubicBezTo>
                        <a:pt x="1344" y="6011"/>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22" name="Google Shape;3322;p34"/>
              <p:cNvGrpSpPr/>
              <p:nvPr/>
            </p:nvGrpSpPr>
            <p:grpSpPr>
              <a:xfrm>
                <a:off x="970975" y="1370788"/>
                <a:ext cx="619553" cy="6011"/>
                <a:chOff x="970975" y="1370788"/>
                <a:chExt cx="619553" cy="6011"/>
              </a:xfrm>
            </p:grpSpPr>
            <p:sp>
              <p:nvSpPr>
                <p:cNvPr id="3323" name="Google Shape;3323;p34"/>
                <p:cNvSpPr/>
                <p:nvPr/>
              </p:nvSpPr>
              <p:spPr>
                <a:xfrm>
                  <a:off x="970975" y="1370788"/>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24" name="Google Shape;3324;p34"/>
                <p:cNvSpPr/>
                <p:nvPr/>
              </p:nvSpPr>
              <p:spPr>
                <a:xfrm>
                  <a:off x="1339099" y="1370788"/>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25" name="Google Shape;3325;p34"/>
                <p:cNvSpPr/>
                <p:nvPr/>
              </p:nvSpPr>
              <p:spPr>
                <a:xfrm>
                  <a:off x="1155035" y="1370788"/>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26" name="Google Shape;3326;p34"/>
                <p:cNvSpPr/>
                <p:nvPr/>
              </p:nvSpPr>
              <p:spPr>
                <a:xfrm>
                  <a:off x="1523159" y="1370788"/>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27" name="Google Shape;3327;p34"/>
                <p:cNvSpPr/>
                <p:nvPr/>
              </p:nvSpPr>
              <p:spPr>
                <a:xfrm>
                  <a:off x="1032328" y="1370788"/>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28" name="Google Shape;3328;p34"/>
                <p:cNvSpPr/>
                <p:nvPr/>
              </p:nvSpPr>
              <p:spPr>
                <a:xfrm>
                  <a:off x="1400452" y="1370788"/>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29" name="Google Shape;3329;p34"/>
                <p:cNvSpPr/>
                <p:nvPr/>
              </p:nvSpPr>
              <p:spPr>
                <a:xfrm>
                  <a:off x="1216388" y="1370788"/>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30" name="Google Shape;3330;p34"/>
                <p:cNvSpPr/>
                <p:nvPr/>
              </p:nvSpPr>
              <p:spPr>
                <a:xfrm>
                  <a:off x="1584513" y="1370788"/>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31" name="Google Shape;3331;p34"/>
                <p:cNvSpPr/>
                <p:nvPr/>
              </p:nvSpPr>
              <p:spPr>
                <a:xfrm>
                  <a:off x="1093681" y="1370788"/>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32" name="Google Shape;3332;p34"/>
                <p:cNvSpPr/>
                <p:nvPr/>
              </p:nvSpPr>
              <p:spPr>
                <a:xfrm>
                  <a:off x="1461806" y="1370788"/>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33" name="Google Shape;3333;p34"/>
                <p:cNvSpPr/>
                <p:nvPr/>
              </p:nvSpPr>
              <p:spPr>
                <a:xfrm>
                  <a:off x="1277746" y="1370788"/>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34" name="Google Shape;3334;p34"/>
              <p:cNvGrpSpPr/>
              <p:nvPr/>
            </p:nvGrpSpPr>
            <p:grpSpPr>
              <a:xfrm>
                <a:off x="970975" y="1194986"/>
                <a:ext cx="619553" cy="6011"/>
                <a:chOff x="970975" y="1194986"/>
                <a:chExt cx="619553" cy="6011"/>
              </a:xfrm>
            </p:grpSpPr>
            <p:sp>
              <p:nvSpPr>
                <p:cNvPr id="3335" name="Google Shape;3335;p34"/>
                <p:cNvSpPr/>
                <p:nvPr/>
              </p:nvSpPr>
              <p:spPr>
                <a:xfrm>
                  <a:off x="970975" y="119498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36" name="Google Shape;3336;p34"/>
                <p:cNvSpPr/>
                <p:nvPr/>
              </p:nvSpPr>
              <p:spPr>
                <a:xfrm>
                  <a:off x="1339099" y="1194986"/>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7"/>
                        <a:pt x="4667"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37" name="Google Shape;3337;p34"/>
                <p:cNvSpPr/>
                <p:nvPr/>
              </p:nvSpPr>
              <p:spPr>
                <a:xfrm>
                  <a:off x="1155035" y="1194986"/>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38" name="Google Shape;3338;p34"/>
                <p:cNvSpPr/>
                <p:nvPr/>
              </p:nvSpPr>
              <p:spPr>
                <a:xfrm>
                  <a:off x="1523159" y="119498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39" name="Google Shape;3339;p34"/>
                <p:cNvSpPr/>
                <p:nvPr/>
              </p:nvSpPr>
              <p:spPr>
                <a:xfrm>
                  <a:off x="1032328" y="1194986"/>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7"/>
                        <a:pt x="4667"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40" name="Google Shape;3340;p34"/>
                <p:cNvSpPr/>
                <p:nvPr/>
              </p:nvSpPr>
              <p:spPr>
                <a:xfrm>
                  <a:off x="1400452" y="1194986"/>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7"/>
                        <a:pt x="4668" y="6011"/>
                        <a:pt x="3008"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41" name="Google Shape;3341;p34"/>
                <p:cNvSpPr/>
                <p:nvPr/>
              </p:nvSpPr>
              <p:spPr>
                <a:xfrm>
                  <a:off x="1216388" y="1194986"/>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42" name="Google Shape;3342;p34"/>
                <p:cNvSpPr/>
                <p:nvPr/>
              </p:nvSpPr>
              <p:spPr>
                <a:xfrm>
                  <a:off x="1584513" y="1194986"/>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43" name="Google Shape;3343;p34"/>
                <p:cNvSpPr/>
                <p:nvPr/>
              </p:nvSpPr>
              <p:spPr>
                <a:xfrm>
                  <a:off x="1093681" y="1194986"/>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7"/>
                        <a:pt x="4667"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44" name="Google Shape;3344;p34"/>
                <p:cNvSpPr/>
                <p:nvPr/>
              </p:nvSpPr>
              <p:spPr>
                <a:xfrm>
                  <a:off x="1461806" y="1194986"/>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7"/>
                        <a:pt x="4668" y="6011"/>
                        <a:pt x="3008" y="6011"/>
                      </a:cubicBezTo>
                      <a:cubicBezTo>
                        <a:pt x="1348"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45" name="Google Shape;3345;p34"/>
                <p:cNvSpPr/>
                <p:nvPr/>
              </p:nvSpPr>
              <p:spPr>
                <a:xfrm>
                  <a:off x="1277746" y="1194986"/>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7"/>
                        <a:pt x="4663" y="6011"/>
                        <a:pt x="3004" y="6011"/>
                      </a:cubicBezTo>
                      <a:cubicBezTo>
                        <a:pt x="1344" y="6011"/>
                        <a:pt x="0" y="4667"/>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46" name="Google Shape;3346;p34"/>
              <p:cNvGrpSpPr/>
              <p:nvPr/>
            </p:nvGrpSpPr>
            <p:grpSpPr>
              <a:xfrm>
                <a:off x="970975" y="1546590"/>
                <a:ext cx="619553" cy="6011"/>
                <a:chOff x="970975" y="1546590"/>
                <a:chExt cx="619553" cy="6011"/>
              </a:xfrm>
            </p:grpSpPr>
            <p:sp>
              <p:nvSpPr>
                <p:cNvPr id="3347" name="Google Shape;3347;p34"/>
                <p:cNvSpPr/>
                <p:nvPr/>
              </p:nvSpPr>
              <p:spPr>
                <a:xfrm>
                  <a:off x="970975" y="1546590"/>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48" name="Google Shape;3348;p34"/>
                <p:cNvSpPr/>
                <p:nvPr/>
              </p:nvSpPr>
              <p:spPr>
                <a:xfrm>
                  <a:off x="1339099" y="1546590"/>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8"/>
                        <a:pt x="4667"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49" name="Google Shape;3349;p34"/>
                <p:cNvSpPr/>
                <p:nvPr/>
              </p:nvSpPr>
              <p:spPr>
                <a:xfrm>
                  <a:off x="1155035" y="1546590"/>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50" name="Google Shape;3350;p34"/>
                <p:cNvSpPr/>
                <p:nvPr/>
              </p:nvSpPr>
              <p:spPr>
                <a:xfrm>
                  <a:off x="1523159" y="1546590"/>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51" name="Google Shape;3351;p34"/>
                <p:cNvSpPr/>
                <p:nvPr/>
              </p:nvSpPr>
              <p:spPr>
                <a:xfrm>
                  <a:off x="1032328" y="1546590"/>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8"/>
                        <a:pt x="4667"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52" name="Google Shape;3352;p34"/>
                <p:cNvSpPr/>
                <p:nvPr/>
              </p:nvSpPr>
              <p:spPr>
                <a:xfrm>
                  <a:off x="1400452" y="1546590"/>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8"/>
                        <a:pt x="4668" y="6012"/>
                        <a:pt x="3008"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53" name="Google Shape;3353;p34"/>
                <p:cNvSpPr/>
                <p:nvPr/>
              </p:nvSpPr>
              <p:spPr>
                <a:xfrm>
                  <a:off x="1216388" y="1546590"/>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54" name="Google Shape;3354;p34"/>
                <p:cNvSpPr/>
                <p:nvPr/>
              </p:nvSpPr>
              <p:spPr>
                <a:xfrm>
                  <a:off x="1584513" y="1546590"/>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55" name="Google Shape;3355;p34"/>
                <p:cNvSpPr/>
                <p:nvPr/>
              </p:nvSpPr>
              <p:spPr>
                <a:xfrm>
                  <a:off x="1093681" y="1546590"/>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8"/>
                        <a:pt x="4667"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56" name="Google Shape;3356;p34"/>
                <p:cNvSpPr/>
                <p:nvPr/>
              </p:nvSpPr>
              <p:spPr>
                <a:xfrm>
                  <a:off x="1461806" y="1546590"/>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8"/>
                        <a:pt x="4668" y="6012"/>
                        <a:pt x="3008" y="6012"/>
                      </a:cubicBezTo>
                      <a:cubicBezTo>
                        <a:pt x="1348"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57" name="Google Shape;3357;p34"/>
                <p:cNvSpPr/>
                <p:nvPr/>
              </p:nvSpPr>
              <p:spPr>
                <a:xfrm>
                  <a:off x="1277746" y="1546590"/>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8"/>
                        <a:pt x="4663" y="6012"/>
                        <a:pt x="3004" y="6012"/>
                      </a:cubicBezTo>
                      <a:cubicBezTo>
                        <a:pt x="1344" y="6012"/>
                        <a:pt x="0" y="4668"/>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58" name="Google Shape;3358;p34"/>
              <p:cNvGrpSpPr/>
              <p:nvPr/>
            </p:nvGrpSpPr>
            <p:grpSpPr>
              <a:xfrm>
                <a:off x="970975" y="1107085"/>
                <a:ext cx="619553" cy="6011"/>
                <a:chOff x="970975" y="1107085"/>
                <a:chExt cx="619553" cy="6011"/>
              </a:xfrm>
            </p:grpSpPr>
            <p:sp>
              <p:nvSpPr>
                <p:cNvPr id="3359" name="Google Shape;3359;p34"/>
                <p:cNvSpPr/>
                <p:nvPr/>
              </p:nvSpPr>
              <p:spPr>
                <a:xfrm>
                  <a:off x="970975" y="110708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60" name="Google Shape;3360;p34"/>
                <p:cNvSpPr/>
                <p:nvPr/>
              </p:nvSpPr>
              <p:spPr>
                <a:xfrm>
                  <a:off x="1339099" y="1107085"/>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3"/>
                        <a:pt x="4667"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61" name="Google Shape;3361;p34"/>
                <p:cNvSpPr/>
                <p:nvPr/>
              </p:nvSpPr>
              <p:spPr>
                <a:xfrm>
                  <a:off x="1155035" y="1107085"/>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62" name="Google Shape;3362;p34"/>
                <p:cNvSpPr/>
                <p:nvPr/>
              </p:nvSpPr>
              <p:spPr>
                <a:xfrm>
                  <a:off x="1523159" y="110708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63" name="Google Shape;3363;p34"/>
                <p:cNvSpPr/>
                <p:nvPr/>
              </p:nvSpPr>
              <p:spPr>
                <a:xfrm>
                  <a:off x="1032328" y="1107085"/>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3"/>
                        <a:pt x="4667"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64" name="Google Shape;3364;p34"/>
                <p:cNvSpPr/>
                <p:nvPr/>
              </p:nvSpPr>
              <p:spPr>
                <a:xfrm>
                  <a:off x="1400452" y="1107085"/>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3"/>
                        <a:pt x="4668" y="6012"/>
                        <a:pt x="3008"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65" name="Google Shape;3365;p34"/>
                <p:cNvSpPr/>
                <p:nvPr/>
              </p:nvSpPr>
              <p:spPr>
                <a:xfrm>
                  <a:off x="1216388" y="1107085"/>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66" name="Google Shape;3366;p34"/>
                <p:cNvSpPr/>
                <p:nvPr/>
              </p:nvSpPr>
              <p:spPr>
                <a:xfrm>
                  <a:off x="1584513" y="1107085"/>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67" name="Google Shape;3367;p34"/>
                <p:cNvSpPr/>
                <p:nvPr/>
              </p:nvSpPr>
              <p:spPr>
                <a:xfrm>
                  <a:off x="1093681" y="1107085"/>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3"/>
                        <a:pt x="4667"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68" name="Google Shape;3368;p34"/>
                <p:cNvSpPr/>
                <p:nvPr/>
              </p:nvSpPr>
              <p:spPr>
                <a:xfrm>
                  <a:off x="1461806" y="1107085"/>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3"/>
                        <a:pt x="4668" y="6012"/>
                        <a:pt x="3008" y="6012"/>
                      </a:cubicBezTo>
                      <a:cubicBezTo>
                        <a:pt x="1348"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69" name="Google Shape;3369;p34"/>
                <p:cNvSpPr/>
                <p:nvPr/>
              </p:nvSpPr>
              <p:spPr>
                <a:xfrm>
                  <a:off x="1277746" y="1107085"/>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3"/>
                        <a:pt x="4663" y="6012"/>
                        <a:pt x="3004" y="6012"/>
                      </a:cubicBezTo>
                      <a:cubicBezTo>
                        <a:pt x="1344" y="6012"/>
                        <a:pt x="0" y="4663"/>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70" name="Google Shape;3370;p34"/>
              <p:cNvGrpSpPr/>
              <p:nvPr/>
            </p:nvGrpSpPr>
            <p:grpSpPr>
              <a:xfrm>
                <a:off x="970975" y="1458689"/>
                <a:ext cx="619553" cy="6011"/>
                <a:chOff x="970975" y="1458689"/>
                <a:chExt cx="619553" cy="6011"/>
              </a:xfrm>
            </p:grpSpPr>
            <p:sp>
              <p:nvSpPr>
                <p:cNvPr id="3371" name="Google Shape;3371;p34"/>
                <p:cNvSpPr/>
                <p:nvPr/>
              </p:nvSpPr>
              <p:spPr>
                <a:xfrm>
                  <a:off x="970975" y="145868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72" name="Google Shape;3372;p34"/>
                <p:cNvSpPr/>
                <p:nvPr/>
              </p:nvSpPr>
              <p:spPr>
                <a:xfrm>
                  <a:off x="1339099" y="1458689"/>
                  <a:ext cx="6011" cy="6011"/>
                </a:xfrm>
                <a:custGeom>
                  <a:rect b="b" l="l" r="r" t="t"/>
                  <a:pathLst>
                    <a:path extrusionOk="0" h="6011" w="6011">
                      <a:moveTo>
                        <a:pt x="0" y="3008"/>
                      </a:moveTo>
                      <a:cubicBezTo>
                        <a:pt x="0" y="1344"/>
                        <a:pt x="1344" y="0"/>
                        <a:pt x="3004" y="0"/>
                      </a:cubicBezTo>
                      <a:cubicBezTo>
                        <a:pt x="4667" y="0"/>
                        <a:pt x="6011" y="1344"/>
                        <a:pt x="6011" y="3008"/>
                      </a:cubicBezTo>
                      <a:cubicBezTo>
                        <a:pt x="6011" y="4667"/>
                        <a:pt x="4667"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73" name="Google Shape;3373;p34"/>
                <p:cNvSpPr/>
                <p:nvPr/>
              </p:nvSpPr>
              <p:spPr>
                <a:xfrm>
                  <a:off x="1155035" y="1458689"/>
                  <a:ext cx="6015" cy="6011"/>
                </a:xfrm>
                <a:custGeom>
                  <a:rect b="b" l="l" r="r" t="t"/>
                  <a:pathLst>
                    <a:path extrusionOk="0" h="6011" w="6015">
                      <a:moveTo>
                        <a:pt x="0" y="3008"/>
                      </a:moveTo>
                      <a:cubicBezTo>
                        <a:pt x="0" y="1344"/>
                        <a:pt x="1348" y="0"/>
                        <a:pt x="3008" y="0"/>
                      </a:cubicBezTo>
                      <a:cubicBezTo>
                        <a:pt x="4668" y="0"/>
                        <a:pt x="6016" y="1344"/>
                        <a:pt x="6016" y="3008"/>
                      </a:cubicBezTo>
                      <a:cubicBezTo>
                        <a:pt x="6016"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74" name="Google Shape;3374;p34"/>
                <p:cNvSpPr/>
                <p:nvPr/>
              </p:nvSpPr>
              <p:spPr>
                <a:xfrm>
                  <a:off x="1523159" y="145868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75" name="Google Shape;3375;p34"/>
                <p:cNvSpPr/>
                <p:nvPr/>
              </p:nvSpPr>
              <p:spPr>
                <a:xfrm>
                  <a:off x="1032328" y="1458689"/>
                  <a:ext cx="6011" cy="6011"/>
                </a:xfrm>
                <a:custGeom>
                  <a:rect b="b" l="l" r="r" t="t"/>
                  <a:pathLst>
                    <a:path extrusionOk="0" h="6011" w="6011">
                      <a:moveTo>
                        <a:pt x="0" y="3008"/>
                      </a:moveTo>
                      <a:cubicBezTo>
                        <a:pt x="0" y="1344"/>
                        <a:pt x="1344" y="0"/>
                        <a:pt x="3008" y="0"/>
                      </a:cubicBezTo>
                      <a:cubicBezTo>
                        <a:pt x="4667" y="0"/>
                        <a:pt x="6011" y="1344"/>
                        <a:pt x="6011" y="3008"/>
                      </a:cubicBezTo>
                      <a:cubicBezTo>
                        <a:pt x="6011" y="4667"/>
                        <a:pt x="4667"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76" name="Google Shape;3376;p34"/>
                <p:cNvSpPr/>
                <p:nvPr/>
              </p:nvSpPr>
              <p:spPr>
                <a:xfrm>
                  <a:off x="1400452" y="1458689"/>
                  <a:ext cx="6011" cy="6011"/>
                </a:xfrm>
                <a:custGeom>
                  <a:rect b="b" l="l" r="r" t="t"/>
                  <a:pathLst>
                    <a:path extrusionOk="0" h="6011" w="6011">
                      <a:moveTo>
                        <a:pt x="0" y="3008"/>
                      </a:moveTo>
                      <a:cubicBezTo>
                        <a:pt x="0" y="1344"/>
                        <a:pt x="1344" y="0"/>
                        <a:pt x="3008" y="0"/>
                      </a:cubicBezTo>
                      <a:cubicBezTo>
                        <a:pt x="4668" y="0"/>
                        <a:pt x="6012" y="1344"/>
                        <a:pt x="6012" y="3008"/>
                      </a:cubicBezTo>
                      <a:cubicBezTo>
                        <a:pt x="6012" y="4667"/>
                        <a:pt x="4668" y="6011"/>
                        <a:pt x="3008"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77" name="Google Shape;3377;p34"/>
                <p:cNvSpPr/>
                <p:nvPr/>
              </p:nvSpPr>
              <p:spPr>
                <a:xfrm>
                  <a:off x="1216388" y="1458689"/>
                  <a:ext cx="6015" cy="6011"/>
                </a:xfrm>
                <a:custGeom>
                  <a:rect b="b" l="l" r="r" t="t"/>
                  <a:pathLst>
                    <a:path extrusionOk="0" h="6011" w="6015">
                      <a:moveTo>
                        <a:pt x="0" y="3008"/>
                      </a:moveTo>
                      <a:cubicBezTo>
                        <a:pt x="0" y="1344"/>
                        <a:pt x="1348" y="0"/>
                        <a:pt x="3008" y="0"/>
                      </a:cubicBezTo>
                      <a:cubicBezTo>
                        <a:pt x="4668" y="0"/>
                        <a:pt x="6015" y="1344"/>
                        <a:pt x="6015" y="3008"/>
                      </a:cubicBezTo>
                      <a:cubicBezTo>
                        <a:pt x="6015"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78" name="Google Shape;3378;p34"/>
                <p:cNvSpPr/>
                <p:nvPr/>
              </p:nvSpPr>
              <p:spPr>
                <a:xfrm>
                  <a:off x="1584513" y="1458689"/>
                  <a:ext cx="6015" cy="6011"/>
                </a:xfrm>
                <a:custGeom>
                  <a:rect b="b" l="l" r="r" t="t"/>
                  <a:pathLst>
                    <a:path extrusionOk="0" h="6011" w="6015">
                      <a:moveTo>
                        <a:pt x="0" y="3008"/>
                      </a:moveTo>
                      <a:cubicBezTo>
                        <a:pt x="0" y="1344"/>
                        <a:pt x="1348" y="0"/>
                        <a:pt x="3008" y="0"/>
                      </a:cubicBezTo>
                      <a:cubicBezTo>
                        <a:pt x="4667" y="0"/>
                        <a:pt x="6015" y="1344"/>
                        <a:pt x="6015" y="3008"/>
                      </a:cubicBezTo>
                      <a:cubicBezTo>
                        <a:pt x="6015"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79" name="Google Shape;3379;p34"/>
                <p:cNvSpPr/>
                <p:nvPr/>
              </p:nvSpPr>
              <p:spPr>
                <a:xfrm>
                  <a:off x="1093681" y="1458689"/>
                  <a:ext cx="6011" cy="6011"/>
                </a:xfrm>
                <a:custGeom>
                  <a:rect b="b" l="l" r="r" t="t"/>
                  <a:pathLst>
                    <a:path extrusionOk="0" h="6011" w="6011">
                      <a:moveTo>
                        <a:pt x="0" y="3008"/>
                      </a:moveTo>
                      <a:cubicBezTo>
                        <a:pt x="0" y="1344"/>
                        <a:pt x="1348" y="0"/>
                        <a:pt x="3008" y="0"/>
                      </a:cubicBezTo>
                      <a:cubicBezTo>
                        <a:pt x="4667" y="0"/>
                        <a:pt x="6011" y="1344"/>
                        <a:pt x="6011" y="3008"/>
                      </a:cubicBezTo>
                      <a:cubicBezTo>
                        <a:pt x="6011" y="4667"/>
                        <a:pt x="4667"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80" name="Google Shape;3380;p34"/>
                <p:cNvSpPr/>
                <p:nvPr/>
              </p:nvSpPr>
              <p:spPr>
                <a:xfrm>
                  <a:off x="1461806" y="1458689"/>
                  <a:ext cx="6011" cy="6011"/>
                </a:xfrm>
                <a:custGeom>
                  <a:rect b="b" l="l" r="r" t="t"/>
                  <a:pathLst>
                    <a:path extrusionOk="0" h="6011" w="6011">
                      <a:moveTo>
                        <a:pt x="0" y="3008"/>
                      </a:moveTo>
                      <a:cubicBezTo>
                        <a:pt x="0" y="1344"/>
                        <a:pt x="1348" y="0"/>
                        <a:pt x="3008" y="0"/>
                      </a:cubicBezTo>
                      <a:cubicBezTo>
                        <a:pt x="4668" y="0"/>
                        <a:pt x="6012" y="1344"/>
                        <a:pt x="6012" y="3008"/>
                      </a:cubicBezTo>
                      <a:cubicBezTo>
                        <a:pt x="6012" y="4667"/>
                        <a:pt x="4668" y="6011"/>
                        <a:pt x="3008" y="6011"/>
                      </a:cubicBezTo>
                      <a:cubicBezTo>
                        <a:pt x="1348"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81" name="Google Shape;3381;p34"/>
                <p:cNvSpPr/>
                <p:nvPr/>
              </p:nvSpPr>
              <p:spPr>
                <a:xfrm>
                  <a:off x="1277746" y="1458689"/>
                  <a:ext cx="6011" cy="6011"/>
                </a:xfrm>
                <a:custGeom>
                  <a:rect b="b" l="l" r="r" t="t"/>
                  <a:pathLst>
                    <a:path extrusionOk="0" h="6011" w="6011">
                      <a:moveTo>
                        <a:pt x="0" y="3008"/>
                      </a:moveTo>
                      <a:cubicBezTo>
                        <a:pt x="0" y="1344"/>
                        <a:pt x="1344" y="0"/>
                        <a:pt x="3004" y="0"/>
                      </a:cubicBezTo>
                      <a:cubicBezTo>
                        <a:pt x="4663" y="0"/>
                        <a:pt x="6011" y="1344"/>
                        <a:pt x="6011" y="3008"/>
                      </a:cubicBezTo>
                      <a:cubicBezTo>
                        <a:pt x="6011" y="4667"/>
                        <a:pt x="4663" y="6011"/>
                        <a:pt x="3004" y="6011"/>
                      </a:cubicBezTo>
                      <a:cubicBezTo>
                        <a:pt x="1344" y="6011"/>
                        <a:pt x="0" y="4667"/>
                        <a:pt x="0" y="3008"/>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82" name="Google Shape;3382;p34"/>
              <p:cNvGrpSpPr/>
              <p:nvPr/>
            </p:nvGrpSpPr>
            <p:grpSpPr>
              <a:xfrm>
                <a:off x="970975" y="1282887"/>
                <a:ext cx="619553" cy="6011"/>
                <a:chOff x="970975" y="1282887"/>
                <a:chExt cx="619553" cy="6011"/>
              </a:xfrm>
            </p:grpSpPr>
            <p:sp>
              <p:nvSpPr>
                <p:cNvPr id="3383" name="Google Shape;3383;p34"/>
                <p:cNvSpPr/>
                <p:nvPr/>
              </p:nvSpPr>
              <p:spPr>
                <a:xfrm>
                  <a:off x="970975" y="128288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84" name="Google Shape;3384;p34"/>
                <p:cNvSpPr/>
                <p:nvPr/>
              </p:nvSpPr>
              <p:spPr>
                <a:xfrm>
                  <a:off x="1339099" y="1282887"/>
                  <a:ext cx="6011" cy="6011"/>
                </a:xfrm>
                <a:custGeom>
                  <a:rect b="b" l="l" r="r" t="t"/>
                  <a:pathLst>
                    <a:path extrusionOk="0" h="6011" w="6011">
                      <a:moveTo>
                        <a:pt x="0" y="3004"/>
                      </a:moveTo>
                      <a:cubicBezTo>
                        <a:pt x="0" y="1344"/>
                        <a:pt x="1344" y="0"/>
                        <a:pt x="3004" y="0"/>
                      </a:cubicBezTo>
                      <a:cubicBezTo>
                        <a:pt x="4667" y="0"/>
                        <a:pt x="6011" y="1344"/>
                        <a:pt x="6011" y="3004"/>
                      </a:cubicBezTo>
                      <a:cubicBezTo>
                        <a:pt x="6011" y="4668"/>
                        <a:pt x="4667"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85" name="Google Shape;3385;p34"/>
                <p:cNvSpPr/>
                <p:nvPr/>
              </p:nvSpPr>
              <p:spPr>
                <a:xfrm>
                  <a:off x="1155035" y="1282887"/>
                  <a:ext cx="6015" cy="6011"/>
                </a:xfrm>
                <a:custGeom>
                  <a:rect b="b" l="l" r="r" t="t"/>
                  <a:pathLst>
                    <a:path extrusionOk="0" h="6011" w="6015">
                      <a:moveTo>
                        <a:pt x="0" y="3004"/>
                      </a:moveTo>
                      <a:cubicBezTo>
                        <a:pt x="0" y="1344"/>
                        <a:pt x="1348" y="0"/>
                        <a:pt x="3008" y="0"/>
                      </a:cubicBezTo>
                      <a:cubicBezTo>
                        <a:pt x="4668" y="0"/>
                        <a:pt x="6016" y="1344"/>
                        <a:pt x="6016" y="3004"/>
                      </a:cubicBezTo>
                      <a:cubicBezTo>
                        <a:pt x="6016"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86" name="Google Shape;3386;p34"/>
                <p:cNvSpPr/>
                <p:nvPr/>
              </p:nvSpPr>
              <p:spPr>
                <a:xfrm>
                  <a:off x="1523159" y="128288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87" name="Google Shape;3387;p34"/>
                <p:cNvSpPr/>
                <p:nvPr/>
              </p:nvSpPr>
              <p:spPr>
                <a:xfrm>
                  <a:off x="1032328" y="1282887"/>
                  <a:ext cx="6011" cy="6011"/>
                </a:xfrm>
                <a:custGeom>
                  <a:rect b="b" l="l" r="r" t="t"/>
                  <a:pathLst>
                    <a:path extrusionOk="0" h="6011" w="6011">
                      <a:moveTo>
                        <a:pt x="0" y="3004"/>
                      </a:moveTo>
                      <a:cubicBezTo>
                        <a:pt x="0" y="1344"/>
                        <a:pt x="1344" y="0"/>
                        <a:pt x="3008" y="0"/>
                      </a:cubicBezTo>
                      <a:cubicBezTo>
                        <a:pt x="4667" y="0"/>
                        <a:pt x="6011" y="1344"/>
                        <a:pt x="6011" y="3004"/>
                      </a:cubicBezTo>
                      <a:cubicBezTo>
                        <a:pt x="6011" y="4668"/>
                        <a:pt x="4667"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88" name="Google Shape;3388;p34"/>
                <p:cNvSpPr/>
                <p:nvPr/>
              </p:nvSpPr>
              <p:spPr>
                <a:xfrm>
                  <a:off x="1400452" y="1282887"/>
                  <a:ext cx="6011" cy="6011"/>
                </a:xfrm>
                <a:custGeom>
                  <a:rect b="b" l="l" r="r" t="t"/>
                  <a:pathLst>
                    <a:path extrusionOk="0" h="6011" w="6011">
                      <a:moveTo>
                        <a:pt x="0" y="3004"/>
                      </a:moveTo>
                      <a:cubicBezTo>
                        <a:pt x="0" y="1344"/>
                        <a:pt x="1344" y="0"/>
                        <a:pt x="3008" y="0"/>
                      </a:cubicBezTo>
                      <a:cubicBezTo>
                        <a:pt x="4668" y="0"/>
                        <a:pt x="6012" y="1344"/>
                        <a:pt x="6012" y="3004"/>
                      </a:cubicBezTo>
                      <a:cubicBezTo>
                        <a:pt x="6012" y="4668"/>
                        <a:pt x="4668" y="6012"/>
                        <a:pt x="3008"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89" name="Google Shape;3389;p34"/>
                <p:cNvSpPr/>
                <p:nvPr/>
              </p:nvSpPr>
              <p:spPr>
                <a:xfrm>
                  <a:off x="1216388" y="1282887"/>
                  <a:ext cx="6015" cy="6011"/>
                </a:xfrm>
                <a:custGeom>
                  <a:rect b="b" l="l" r="r" t="t"/>
                  <a:pathLst>
                    <a:path extrusionOk="0" h="6011" w="6015">
                      <a:moveTo>
                        <a:pt x="0" y="3004"/>
                      </a:moveTo>
                      <a:cubicBezTo>
                        <a:pt x="0" y="1344"/>
                        <a:pt x="1348" y="0"/>
                        <a:pt x="3008" y="0"/>
                      </a:cubicBezTo>
                      <a:cubicBezTo>
                        <a:pt x="4668" y="0"/>
                        <a:pt x="6015" y="1344"/>
                        <a:pt x="6015" y="3004"/>
                      </a:cubicBezTo>
                      <a:cubicBezTo>
                        <a:pt x="6015"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90" name="Google Shape;3390;p34"/>
                <p:cNvSpPr/>
                <p:nvPr/>
              </p:nvSpPr>
              <p:spPr>
                <a:xfrm>
                  <a:off x="1584513" y="1282887"/>
                  <a:ext cx="6015" cy="6011"/>
                </a:xfrm>
                <a:custGeom>
                  <a:rect b="b" l="l" r="r" t="t"/>
                  <a:pathLst>
                    <a:path extrusionOk="0" h="6011" w="6015">
                      <a:moveTo>
                        <a:pt x="0" y="3004"/>
                      </a:moveTo>
                      <a:cubicBezTo>
                        <a:pt x="0" y="1344"/>
                        <a:pt x="1348" y="0"/>
                        <a:pt x="3008" y="0"/>
                      </a:cubicBezTo>
                      <a:cubicBezTo>
                        <a:pt x="4667" y="0"/>
                        <a:pt x="6015" y="1344"/>
                        <a:pt x="6015" y="3004"/>
                      </a:cubicBezTo>
                      <a:cubicBezTo>
                        <a:pt x="6015"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91" name="Google Shape;3391;p34"/>
                <p:cNvSpPr/>
                <p:nvPr/>
              </p:nvSpPr>
              <p:spPr>
                <a:xfrm>
                  <a:off x="1093681" y="1282887"/>
                  <a:ext cx="6011" cy="6011"/>
                </a:xfrm>
                <a:custGeom>
                  <a:rect b="b" l="l" r="r" t="t"/>
                  <a:pathLst>
                    <a:path extrusionOk="0" h="6011" w="6011">
                      <a:moveTo>
                        <a:pt x="0" y="3004"/>
                      </a:moveTo>
                      <a:cubicBezTo>
                        <a:pt x="0" y="1344"/>
                        <a:pt x="1348" y="0"/>
                        <a:pt x="3008" y="0"/>
                      </a:cubicBezTo>
                      <a:cubicBezTo>
                        <a:pt x="4667" y="0"/>
                        <a:pt x="6011" y="1344"/>
                        <a:pt x="6011" y="3004"/>
                      </a:cubicBezTo>
                      <a:cubicBezTo>
                        <a:pt x="6011" y="4668"/>
                        <a:pt x="4667"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92" name="Google Shape;3392;p34"/>
                <p:cNvSpPr/>
                <p:nvPr/>
              </p:nvSpPr>
              <p:spPr>
                <a:xfrm>
                  <a:off x="1461806" y="1282887"/>
                  <a:ext cx="6011" cy="6011"/>
                </a:xfrm>
                <a:custGeom>
                  <a:rect b="b" l="l" r="r" t="t"/>
                  <a:pathLst>
                    <a:path extrusionOk="0" h="6011" w="6011">
                      <a:moveTo>
                        <a:pt x="0" y="3004"/>
                      </a:moveTo>
                      <a:cubicBezTo>
                        <a:pt x="0" y="1344"/>
                        <a:pt x="1348" y="0"/>
                        <a:pt x="3008" y="0"/>
                      </a:cubicBezTo>
                      <a:cubicBezTo>
                        <a:pt x="4668" y="0"/>
                        <a:pt x="6012" y="1344"/>
                        <a:pt x="6012" y="3004"/>
                      </a:cubicBezTo>
                      <a:cubicBezTo>
                        <a:pt x="6012" y="4668"/>
                        <a:pt x="4668" y="6012"/>
                        <a:pt x="3008" y="6012"/>
                      </a:cubicBezTo>
                      <a:cubicBezTo>
                        <a:pt x="1348"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93" name="Google Shape;3393;p34"/>
                <p:cNvSpPr/>
                <p:nvPr/>
              </p:nvSpPr>
              <p:spPr>
                <a:xfrm>
                  <a:off x="1277746" y="1282887"/>
                  <a:ext cx="6011" cy="6011"/>
                </a:xfrm>
                <a:custGeom>
                  <a:rect b="b" l="l" r="r" t="t"/>
                  <a:pathLst>
                    <a:path extrusionOk="0" h="6011" w="6011">
                      <a:moveTo>
                        <a:pt x="0" y="3004"/>
                      </a:moveTo>
                      <a:cubicBezTo>
                        <a:pt x="0" y="1344"/>
                        <a:pt x="1344" y="0"/>
                        <a:pt x="3004" y="0"/>
                      </a:cubicBezTo>
                      <a:cubicBezTo>
                        <a:pt x="4663" y="0"/>
                        <a:pt x="6011" y="1344"/>
                        <a:pt x="6011" y="3004"/>
                      </a:cubicBezTo>
                      <a:cubicBezTo>
                        <a:pt x="6011" y="4668"/>
                        <a:pt x="4663" y="6012"/>
                        <a:pt x="3004" y="6012"/>
                      </a:cubicBezTo>
                      <a:cubicBezTo>
                        <a:pt x="1344" y="6012"/>
                        <a:pt x="0" y="4668"/>
                        <a:pt x="0" y="3004"/>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grpSp>
      <p:grpSp>
        <p:nvGrpSpPr>
          <p:cNvPr id="3394" name="Google Shape;3394;p34"/>
          <p:cNvGrpSpPr/>
          <p:nvPr/>
        </p:nvGrpSpPr>
        <p:grpSpPr>
          <a:xfrm>
            <a:off x="1552230" y="3924235"/>
            <a:ext cx="267815" cy="267824"/>
            <a:chOff x="2611906" y="2263504"/>
            <a:chExt cx="155788" cy="155784"/>
          </a:xfrm>
        </p:grpSpPr>
        <p:sp>
          <p:nvSpPr>
            <p:cNvPr id="3395" name="Google Shape;3395;p34"/>
            <p:cNvSpPr/>
            <p:nvPr/>
          </p:nvSpPr>
          <p:spPr>
            <a:xfrm>
              <a:off x="2611906" y="2263504"/>
              <a:ext cx="155298" cy="155784"/>
            </a:xfrm>
            <a:custGeom>
              <a:rect b="b" l="l" r="r" t="t"/>
              <a:pathLst>
                <a:path extrusionOk="0" h="155784" w="155298">
                  <a:moveTo>
                    <a:pt x="0" y="77890"/>
                  </a:moveTo>
                  <a:cubicBezTo>
                    <a:pt x="0" y="34875"/>
                    <a:pt x="34765" y="0"/>
                    <a:pt x="77651" y="0"/>
                  </a:cubicBezTo>
                  <a:cubicBezTo>
                    <a:pt x="120533" y="0"/>
                    <a:pt x="155298" y="34875"/>
                    <a:pt x="155298" y="77890"/>
                  </a:cubicBezTo>
                  <a:cubicBezTo>
                    <a:pt x="155298" y="120910"/>
                    <a:pt x="120533" y="155784"/>
                    <a:pt x="77651" y="155784"/>
                  </a:cubicBezTo>
                  <a:cubicBezTo>
                    <a:pt x="34765" y="155784"/>
                    <a:pt x="0" y="120910"/>
                    <a:pt x="0" y="77890"/>
                  </a:cubicBezTo>
                  <a:close/>
                </a:path>
              </a:pathLst>
            </a:custGeom>
            <a:solidFill>
              <a:schemeClr val="lt2"/>
            </a:solidFill>
            <a:ln>
              <a:noFill/>
            </a:ln>
            <a:effectLst>
              <a:outerShdw blurRad="38100" rotWithShape="0" algn="tl" dir="2700000" dist="12700">
                <a:srgbClr val="000000">
                  <a:alpha val="298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396" name="Google Shape;3396;p34"/>
            <p:cNvGrpSpPr/>
            <p:nvPr/>
          </p:nvGrpSpPr>
          <p:grpSpPr>
            <a:xfrm>
              <a:off x="2611951" y="2265537"/>
              <a:ext cx="155743" cy="153751"/>
              <a:chOff x="2611951" y="2265537"/>
              <a:chExt cx="155743" cy="153751"/>
            </a:xfrm>
          </p:grpSpPr>
          <p:sp>
            <p:nvSpPr>
              <p:cNvPr id="3397" name="Google Shape;3397;p34"/>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solidFill>
                <a:srgbClr val="000000">
                  <a:alpha val="2000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98" name="Google Shape;3398;p34"/>
              <p:cNvSpPr/>
              <p:nvPr/>
            </p:nvSpPr>
            <p:spPr>
              <a:xfrm>
                <a:off x="2611951" y="2265537"/>
                <a:ext cx="155743" cy="153751"/>
              </a:xfrm>
              <a:custGeom>
                <a:rect b="b" l="l" r="r" t="t"/>
                <a:pathLst>
                  <a:path extrusionOk="0" h="153751" w="155743">
                    <a:moveTo>
                      <a:pt x="91249" y="0"/>
                    </a:moveTo>
                    <a:cubicBezTo>
                      <a:pt x="125063" y="6894"/>
                      <a:pt x="150428" y="36826"/>
                      <a:pt x="150428" y="72550"/>
                    </a:cubicBezTo>
                    <a:cubicBezTo>
                      <a:pt x="150428" y="113384"/>
                      <a:pt x="117173" y="146340"/>
                      <a:pt x="76186" y="146340"/>
                    </a:cubicBezTo>
                    <a:cubicBezTo>
                      <a:pt x="35207" y="146340"/>
                      <a:pt x="1947" y="113384"/>
                      <a:pt x="1947" y="72550"/>
                    </a:cubicBezTo>
                    <a:cubicBezTo>
                      <a:pt x="1947" y="52314"/>
                      <a:pt x="10161" y="33826"/>
                      <a:pt x="23386" y="20480"/>
                    </a:cubicBezTo>
                    <a:cubicBezTo>
                      <a:pt x="8878" y="34571"/>
                      <a:pt x="0" y="54298"/>
                      <a:pt x="0" y="76080"/>
                    </a:cubicBezTo>
                    <a:cubicBezTo>
                      <a:pt x="0" y="118934"/>
                      <a:pt x="34770" y="153752"/>
                      <a:pt x="77781" y="153752"/>
                    </a:cubicBezTo>
                    <a:cubicBezTo>
                      <a:pt x="120792" y="153752"/>
                      <a:pt x="155744" y="118934"/>
                      <a:pt x="155744" y="76080"/>
                    </a:cubicBezTo>
                    <a:cubicBezTo>
                      <a:pt x="155744" y="37810"/>
                      <a:pt x="127840" y="6356"/>
                      <a:pt x="9124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399" name="Google Shape;3399;p34"/>
            <p:cNvGrpSpPr/>
            <p:nvPr/>
          </p:nvGrpSpPr>
          <p:grpSpPr>
            <a:xfrm>
              <a:off x="2613008" y="2263792"/>
              <a:ext cx="133689" cy="128228"/>
              <a:chOff x="2613008" y="2263792"/>
              <a:chExt cx="133689" cy="128228"/>
            </a:xfrm>
          </p:grpSpPr>
          <p:sp>
            <p:nvSpPr>
              <p:cNvPr id="3400" name="Google Shape;3400;p34"/>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solidFill>
                <a:srgbClr val="FFFFFF">
                  <a:alpha val="4471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01" name="Google Shape;3401;p34"/>
              <p:cNvSpPr/>
              <p:nvPr/>
            </p:nvSpPr>
            <p:spPr>
              <a:xfrm>
                <a:off x="2613008" y="2263792"/>
                <a:ext cx="133689" cy="128228"/>
              </a:xfrm>
              <a:custGeom>
                <a:rect b="b" l="l" r="r" t="t"/>
                <a:pathLst>
                  <a:path extrusionOk="0" h="128228" w="133689">
                    <a:moveTo>
                      <a:pt x="76319" y="0"/>
                    </a:moveTo>
                    <a:cubicBezTo>
                      <a:pt x="34118" y="0"/>
                      <a:pt x="0" y="33110"/>
                      <a:pt x="0" y="74069"/>
                    </a:cubicBezTo>
                    <a:cubicBezTo>
                      <a:pt x="0" y="95495"/>
                      <a:pt x="9367" y="114692"/>
                      <a:pt x="24337" y="128229"/>
                    </a:cubicBezTo>
                    <a:cubicBezTo>
                      <a:pt x="12165" y="115092"/>
                      <a:pt x="4518" y="97852"/>
                      <a:pt x="4518" y="78793"/>
                    </a:cubicBezTo>
                    <a:cubicBezTo>
                      <a:pt x="4518" y="37838"/>
                      <a:pt x="38639" y="4720"/>
                      <a:pt x="80841" y="4724"/>
                    </a:cubicBezTo>
                    <a:cubicBezTo>
                      <a:pt x="101365" y="4724"/>
                      <a:pt x="119962" y="12699"/>
                      <a:pt x="133689" y="25479"/>
                    </a:cubicBezTo>
                    <a:cubicBezTo>
                      <a:pt x="119683" y="9934"/>
                      <a:pt x="99264" y="0"/>
                      <a:pt x="76319" y="0"/>
                    </a:cubicBezTo>
                    <a:close/>
                  </a:path>
                </a:pathLst>
              </a:custGeom>
              <a:no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405" name="Shape 3405"/>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lidesMania Template">
  <a:themeElements>
    <a:clrScheme name="Simple Light">
      <a:dk1>
        <a:srgbClr val="3F3F3F"/>
      </a:dk1>
      <a:lt1>
        <a:srgbClr val="EFEFEF"/>
      </a:lt1>
      <a:dk2>
        <a:srgbClr val="000000"/>
      </a:dk2>
      <a:lt2>
        <a:srgbClr val="F7F8F2"/>
      </a:lt2>
      <a:accent1>
        <a:srgbClr val="F0F0E8"/>
      </a:accent1>
      <a:accent2>
        <a:srgbClr val="EAE1DC"/>
      </a:accent2>
      <a:accent3>
        <a:srgbClr val="DDD6CC"/>
      </a:accent3>
      <a:accent4>
        <a:srgbClr val="D9C8B5"/>
      </a:accent4>
      <a:accent5>
        <a:srgbClr val="C1B1A3"/>
      </a:accent5>
      <a:accent6>
        <a:srgbClr val="BBA28E"/>
      </a:accent6>
      <a:hlink>
        <a:srgbClr val="78624B"/>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