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4258" autoAdjust="0"/>
    <p:restoredTop sz="96290" autoAdjust="0"/>
  </p:normalViewPr>
  <p:slideViewPr>
    <p:cSldViewPr snapToGrid="0">
      <p:cViewPr>
        <p:scale>
          <a:sx n="100" d="100"/>
          <a:sy n="100" d="100"/>
        </p:scale>
        <p:origin x="2598" y="1188"/>
      </p:cViewPr>
      <p:guideLst/>
    </p:cSldViewPr>
  </p:slideViewPr>
  <p:notesTextViewPr>
    <p:cViewPr>
      <p:scale>
        <a:sx n="1" d="1"/>
        <a:sy n="1" d="1"/>
      </p:scale>
      <p:origin x="0" y="0"/>
    </p:cViewPr>
  </p:notesTextViewPr>
  <p:sorterViewPr>
    <p:cViewPr varScale="1">
      <p:scale>
        <a:sx n="1" d="1"/>
        <a:sy n="1" d="1"/>
      </p:scale>
      <p:origin x="0" y="0"/>
    </p:cViewPr>
  </p:sorter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6/20/2025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4.jp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6.jp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7.jp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2743200" y="1260390"/>
            <a:ext cx="3933825" cy="2902036"/>
          </a:xfrm>
        </p:spPr>
        <p:txBody>
          <a:bodyPr anchor="b"/>
          <a:lstStyle>
            <a:lvl1pPr algn="ctr">
              <a:defRPr sz="6000"/>
            </a:lvl1pPr>
          </a:lstStyle>
          <a:p>
            <a:r>
              <a:rPr lang="en-US" dirty="0"/>
              <a:t>Click to edit Master title style</a:t>
            </a:r>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2743199" y="4468892"/>
            <a:ext cx="3933826" cy="1731882"/>
          </a:xfrm>
        </p:spPr>
        <p:txBody>
          <a:bodyPr>
            <a:normAutofit/>
          </a:bodyPr>
          <a:lstStyle>
            <a:lvl1pPr marL="0" indent="0" algn="ctr">
              <a:buNone/>
              <a:defRPr sz="2800">
                <a:solidFill>
                  <a:schemeClr val="accent6">
                    <a:lumMod val="75000"/>
                  </a:schemeClr>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dirty="0"/>
              <a:t>Click to edit Master subtitle style</a:t>
            </a:r>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7315200" cy="1325563"/>
          </a:xfrm>
        </p:spPr>
        <p:txBody>
          <a:bodyPr/>
          <a:lstStyle/>
          <a:p>
            <a:r>
              <a:rPr lang="en-US"/>
              <a:t>Click to edit Master title style</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1825624"/>
            <a:ext cx="7315200" cy="4375150"/>
          </a:xfrm>
        </p:spPr>
        <p:txBody>
          <a:bodyPr/>
          <a:lstStyle>
            <a:lvl1pPr>
              <a:defRPr>
                <a:solidFill>
                  <a:schemeClr val="tx1">
                    <a:lumMod val="50000"/>
                    <a:lumOff val="50000"/>
                  </a:schemeClr>
                </a:solidFill>
              </a:defRPr>
            </a:lvl1pPr>
            <a:lvl2pPr>
              <a:defRPr>
                <a:solidFill>
                  <a:schemeClr val="tx1">
                    <a:lumMod val="50000"/>
                    <a:lumOff val="50000"/>
                  </a:schemeClr>
                </a:solidFill>
              </a:defRPr>
            </a:lvl2pPr>
            <a:lvl3pPr>
              <a:defRPr>
                <a:solidFill>
                  <a:schemeClr val="tx1">
                    <a:lumMod val="50000"/>
                    <a:lumOff val="50000"/>
                  </a:schemeClr>
                </a:solidFill>
              </a:defRPr>
            </a:lvl3pPr>
            <a:lvl4pPr>
              <a:defRPr>
                <a:solidFill>
                  <a:schemeClr val="tx1">
                    <a:lumMod val="50000"/>
                    <a:lumOff val="50000"/>
                  </a:schemeClr>
                </a:solidFill>
              </a:defRPr>
            </a:lvl4pPr>
            <a:lvl5pPr>
              <a:defRPr>
                <a:solidFill>
                  <a:schemeClr val="tx1">
                    <a:lumMod val="50000"/>
                    <a:lumOff val="50000"/>
                  </a:schemeClr>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1966784"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316127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7624119" y="6356350"/>
            <a:ext cx="1927654"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6095999" y="365125"/>
            <a:ext cx="5257799" cy="1325563"/>
          </a:xfrm>
        </p:spPr>
        <p:txBody>
          <a:bodyPr/>
          <a:lstStyle/>
          <a:p>
            <a:r>
              <a:rPr lang="en-US"/>
              <a:t>Click to edit Master title style</a:t>
            </a:r>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6095999" y="1825624"/>
            <a:ext cx="5257799" cy="4375149"/>
          </a:xfrm>
        </p:spPr>
        <p:txBody>
          <a:bodyPr/>
          <a:lstStyle>
            <a:lvl1pPr>
              <a:defRPr>
                <a:solidFill>
                  <a:schemeClr val="tx1">
                    <a:lumMod val="50000"/>
                    <a:lumOff val="50000"/>
                  </a:schemeClr>
                </a:solidFill>
              </a:defRPr>
            </a:lvl1pPr>
            <a:lvl2pPr>
              <a:defRPr>
                <a:solidFill>
                  <a:schemeClr val="tx1">
                    <a:lumMod val="50000"/>
                    <a:lumOff val="50000"/>
                  </a:schemeClr>
                </a:solidFill>
              </a:defRPr>
            </a:lvl2pPr>
            <a:lvl3pPr>
              <a:defRPr>
                <a:solidFill>
                  <a:schemeClr val="tx1">
                    <a:lumMod val="50000"/>
                    <a:lumOff val="50000"/>
                  </a:schemeClr>
                </a:solidFill>
              </a:defRPr>
            </a:lvl3pPr>
            <a:lvl4pPr>
              <a:defRPr>
                <a:solidFill>
                  <a:schemeClr val="tx1">
                    <a:lumMod val="50000"/>
                    <a:lumOff val="50000"/>
                  </a:schemeClr>
                </a:solidFill>
              </a:defRPr>
            </a:lvl4pPr>
            <a:lvl5pPr>
              <a:defRPr>
                <a:solidFill>
                  <a:schemeClr val="tx1">
                    <a:lumMod val="50000"/>
                    <a:lumOff val="50000"/>
                  </a:schemeClr>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8200" y="647700"/>
            <a:ext cx="5154827" cy="3807503"/>
          </a:xfrm>
        </p:spPr>
        <p:txBody>
          <a:bodyPr anchor="b"/>
          <a:lstStyle>
            <a:lvl1pPr algn="l">
              <a:defRPr sz="6000"/>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8200" y="4482190"/>
            <a:ext cx="5154827" cy="1718583"/>
          </a:xfrm>
        </p:spPr>
        <p:txBody>
          <a:bodyPr/>
          <a:lstStyle>
            <a:lvl1pPr marL="0" indent="0" algn="l">
              <a:buNone/>
              <a:defRPr sz="2400">
                <a:solidFill>
                  <a:schemeClr val="accent6">
                    <a:lumMod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8200" y="676275"/>
            <a:ext cx="4265141" cy="3364383"/>
          </a:xfrm>
        </p:spPr>
        <p:txBody>
          <a:bodyPr anchor="b"/>
          <a:lstStyle>
            <a:lvl1pPr>
              <a:defRPr sz="6000"/>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8200" y="4188940"/>
            <a:ext cx="4265141" cy="1868960"/>
          </a:xfrm>
        </p:spPr>
        <p:txBody>
          <a:bodyPr/>
          <a:lstStyle>
            <a:lvl1pPr marL="0" indent="0">
              <a:buNone/>
              <a:defRPr sz="2400">
                <a:solidFill>
                  <a:schemeClr val="accent6">
                    <a:lumMod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8200" y="1171575"/>
            <a:ext cx="4302211" cy="3688047"/>
          </a:xfrm>
        </p:spPr>
        <p:txBody>
          <a:bodyPr anchor="b"/>
          <a:lstStyle>
            <a:lvl1pPr algn="l">
              <a:defRPr sz="6000"/>
            </a:lvl1pPr>
          </a:lstStyle>
          <a:p>
            <a:r>
              <a:rPr lang="en-US" dirty="0"/>
              <a:t>Click to edit Master title style</a:t>
            </a:r>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838200" y="4886610"/>
            <a:ext cx="4302211" cy="1314163"/>
          </a:xfrm>
        </p:spPr>
        <p:txBody>
          <a:bodyPr/>
          <a:lstStyle>
            <a:lvl1pPr marL="0" indent="0" algn="l">
              <a:buNone/>
              <a:defRPr sz="2400">
                <a:solidFill>
                  <a:schemeClr val="accent6">
                    <a:lumMod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rot="1116616">
            <a:off x="7575951" y="2784364"/>
            <a:ext cx="1333500" cy="1333500"/>
          </a:xfrm>
          <a:prstGeom prst="ellipse">
            <a:avLst/>
          </a:prstGeom>
          <a:solidFill>
            <a:schemeClr val="tx1"/>
          </a:solidFill>
        </p:spPr>
        <p:txBody>
          <a:bodyPr anchor="ctr">
            <a:normAutofit/>
          </a:bodyPr>
          <a:lstStyle>
            <a:lvl1pPr marL="0" indent="0" algn="ctr">
              <a:buNone/>
              <a:defRPr sz="1400">
                <a:solidFill>
                  <a:schemeClr val="bg1"/>
                </a:solidFill>
              </a:defRPr>
            </a:lvl1pPr>
          </a:lstStyle>
          <a:p>
            <a:r>
              <a:rPr lang="en-US"/>
              <a:t>Click icon to add picture</a:t>
            </a:r>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rot="1196554">
            <a:off x="7039552" y="4202307"/>
            <a:ext cx="1701800" cy="228600"/>
          </a:xfrm>
          <a:noFill/>
        </p:spPr>
        <p:txBody>
          <a:bodyPr anchor="ctr">
            <a:noAutofit/>
          </a:bodyPr>
          <a:lstStyle>
            <a:lvl1pPr marL="0" indent="0" algn="ctr">
              <a:buNone/>
              <a:defRPr sz="1200">
                <a:solidFill>
                  <a:schemeClr val="tx1">
                    <a:lumMod val="50000"/>
                    <a:lumOff val="50000"/>
                  </a:schemeClr>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rot="1196554">
            <a:off x="6920839" y="4486295"/>
            <a:ext cx="1701800" cy="228600"/>
          </a:xfrm>
          <a:noFill/>
        </p:spPr>
        <p:txBody>
          <a:bodyPr anchor="ctr">
            <a:noAutofit/>
          </a:bodyPr>
          <a:lstStyle>
            <a:lvl1pPr marL="0" indent="0" algn="ctr">
              <a:buNone/>
              <a:defRPr sz="1200">
                <a:solidFill>
                  <a:schemeClr val="tx1">
                    <a:lumMod val="50000"/>
                    <a:lumOff val="50000"/>
                  </a:schemeClr>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rot="1196554">
            <a:off x="6798123" y="4762331"/>
            <a:ext cx="1701800" cy="228600"/>
          </a:xfrm>
          <a:noFill/>
        </p:spPr>
        <p:txBody>
          <a:bodyPr anchor="ctr">
            <a:noAutofit/>
          </a:bodyPr>
          <a:lstStyle>
            <a:lvl1pPr marL="0" indent="0" algn="ctr">
              <a:buNone/>
              <a:defRPr sz="1200">
                <a:solidFill>
                  <a:schemeClr val="tx1">
                    <a:lumMod val="50000"/>
                    <a:lumOff val="50000"/>
                  </a:schemeClr>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n-US"/>
              <a:t>Click to edit Master title style</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solidFill>
                  <a:schemeClr val="tx1"/>
                </a:solidFill>
                <a:latin typeface="+mn-lt"/>
                <a:ea typeface="+mj-ea"/>
                <a:cs typeface="+mj-cs"/>
              </a:defRPr>
            </a:lvl1pPr>
          </a:lstStyle>
          <a:p>
            <a:pPr marL="228600" lvl="0" indent="-228600">
              <a:spcBef>
                <a:spcPct val="0"/>
              </a:spcBef>
            </a:pPr>
            <a:r>
              <a:rPr lang="en-US"/>
              <a:t>Click to edit Master text styles</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bg2">
                    <a:lumMod val="50000"/>
                  </a:schemeClr>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bg2">
                    <a:lumMod val="50000"/>
                  </a:schemeClr>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bg1"/>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a:t>Click to edit Master title style</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solidFill>
              </a:defRPr>
            </a:lvl1pPr>
          </a:lstStyle>
          <a:p>
            <a:fld id="{672B7600-67E3-4D97-B453-880E2742B982}" type="slidenum">
              <a:rPr lang="en-US" smtClean="0"/>
              <a:pPr/>
              <a:t>‹#›</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lumMod val="50000"/>
                  </a:schemeClr>
                </a:solidFill>
                <a:effectLst/>
                <a:latin typeface="Open Sans" panose="020B0606030504020204" pitchFamily="34" charset="0"/>
              </a:rPr>
              <a:t>© </a:t>
            </a:r>
            <a:r>
              <a:rPr lang="en-US" sz="1100" b="0" i="0" u="none" strike="noStrike" dirty="0">
                <a:solidFill>
                  <a:schemeClr val="accent1">
                    <a:lumMod val="50000"/>
                  </a:schemeClr>
                </a:solidFill>
                <a:effectLst/>
                <a:latin typeface="Open Sans" panose="020B0606030504020204" pitchFamily="34" charset="0"/>
                <a:hlinkClick r:id="rId10" tooltip="PresentationGo!">
                  <a:extLst>
                    <a:ext uri="{A12FA001-AC4F-418D-AE19-62706E023703}">
                      <ahyp:hlinkClr xmlns:ahyp="http://schemas.microsoft.com/office/drawing/2018/hyperlinkcolor" xmlns="" val="tx"/>
                    </a:ext>
                  </a:extLst>
                </a:hlinkClick>
              </a:rPr>
              <a:t>presentationgo.com</a:t>
            </a:r>
            <a:endParaRPr lang="en-US" sz="1100" dirty="0">
              <a:solidFill>
                <a:schemeClr val="accent1">
                  <a:lumMod val="50000"/>
                </a:schemeClr>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b="1" kern="1200">
          <a:solidFill>
            <a:schemeClr val="tx1"/>
          </a:solidFill>
          <a:latin typeface="+mn-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lumMod val="50000"/>
              <a:lumOff val="50000"/>
            </a:schemeClr>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lumMod val="50000"/>
              <a:lumOff val="50000"/>
            </a:schemeClr>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lumMod val="50000"/>
              <a:lumOff val="50000"/>
            </a:schemeClr>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lumMod val="50000"/>
              <a:lumOff val="50000"/>
            </a:schemeClr>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lumMod val="50000"/>
              <a:lumOff val="50000"/>
            </a:schemeClr>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normAutofit/>
          </a:bodyPr>
          <a:lstStyle/>
          <a:p>
            <a:r>
              <a:rPr lang="en-US" sz="4800"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rmAutofit/>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pPr/>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 mattis.</a:t>
            </a:r>
          </a:p>
          <a:p>
            <a:r>
              <a:rPr lang="en-US" noProof="1"/>
              <a:t>Duis aute irure dolor in reprehenderit in voluptate velit esse cillum dolore eu fugiat nulla pariatur. Excepteur sint occaecat cupidatat non proident, sunt in culpa qui officia deserunt mollit.</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pPr/>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pPr/>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normAutofit/>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t>6</a:t>
            </a:fld>
            <a:endParaRPr lang="en-US"/>
          </a:p>
        </p:txBody>
      </p:sp>
      <p:sp>
        <p:nvSpPr>
          <p:cNvPr id="10" name="Picture Placeholder 9">
            <a:extLst>
              <a:ext uri="{FF2B5EF4-FFF2-40B4-BE49-F238E27FC236}">
                <a16:creationId xmlns:a16="http://schemas.microsoft.com/office/drawing/2014/main" id="{1A024997-9FE7-B021-0634-EF4D3441A8CF}"/>
              </a:ext>
            </a:extLst>
          </p:cNvPr>
          <p:cNvSpPr>
            <a:spLocks noGrp="1"/>
          </p:cNvSpPr>
          <p:nvPr>
            <p:ph type="pic" sz="quarter" idx="13"/>
          </p:nvPr>
        </p:nvSpPr>
        <p:spPr/>
        <p:txBody>
          <a:bodyPr/>
          <a:lstStyle/>
          <a:p>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37_T_PGO_Green-Leaf-Coffee-Workspace.pptx" id="{344FEE0B-0182-4477-BFA9-9839171A225F}" vid="{1DC7F898-31FF-4797-A05F-C7B84AF275A8}"/>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37_T_PGO_Green-Leaf-Coffee-Workspace.pptx" id="{344FEE0B-0182-4477-BFA9-9839171A225F}" vid="{7A30E8C9-4623-4089-AF0F-E5FC5996ABCB}"/>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
  <TotalTime>42</TotalTime>
  <Words>333</Words>
  <Application>Microsoft Office PowerPoint</Application>
  <PresentationFormat>Widescreen</PresentationFormat>
  <Paragraphs>52</Paragraphs>
  <Slides>8</Slides>
  <Notes>8</Notes>
  <HiddenSlides>0</HiddenSlides>
  <MMClips>0</MMClips>
  <ScaleCrop>false</ScaleCrop>
  <HeadingPairs>
    <vt:vector size="6" baseType="variant">
      <vt:variant>
        <vt:lpstr>Fonts Used</vt:lpstr>
      </vt:variant>
      <vt:variant>
        <vt:i4>4</vt:i4>
      </vt:variant>
      <vt:variant>
        <vt:lpstr>Theme</vt:lpstr>
      </vt:variant>
      <vt:variant>
        <vt:i4>2</vt:i4>
      </vt:variant>
      <vt:variant>
        <vt:lpstr>Slide Titles</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PowerPoint Presentation</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Green Leaf &amp; Coffee Workspac</dc:title>
  <dc:creator>Christophe Barroche</dc:creator>
  <dc:description>© Copyright PresentationGo.com</dc:description>
  <cp:lastModifiedBy>word</cp:lastModifiedBy>
  <cp:revision>3</cp:revision>
  <dcterms:created xsi:type="dcterms:W3CDTF">2024-02-26T18:31:41Z</dcterms:created>
  <dcterms:modified xsi:type="dcterms:W3CDTF">2025-06-20T09:29:11Z</dcterms:modified>
  <cp:category>Templates</cp:category>
</cp:coreProperties>
</file>