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</p:sldIdLst>
  <p:sldSz cy="6858000" cx="12192000"/>
  <p:notesSz cx="6858000" cy="9144000"/>
  <p:embeddedFontLst>
    <p:embeddedFont>
      <p:font typeface="Alex Brush"/>
      <p:regular r:id="rId25"/>
    </p:embeddedFont>
    <p:embeddedFont>
      <p:font typeface="Parisienne"/>
      <p:regular r:id="rId26"/>
    </p:embeddedFont>
    <p:embeddedFont>
      <p:font typeface="Abril Fatface"/>
      <p:regular r:id="rId27"/>
    </p:embeddedFont>
    <p:embeddedFont>
      <p:font typeface="Poppins"/>
      <p:regular r:id="rId28"/>
      <p:bold r:id="rId29"/>
      <p:italic r:id="rId30"/>
      <p:boldItalic r:id="rId31"/>
    </p:embeddedFont>
    <p:embeddedFont>
      <p:font typeface="Barlow Condensed"/>
      <p:regular r:id="rId32"/>
      <p:bold r:id="rId33"/>
      <p:italic r:id="rId34"/>
      <p:boldItalic r:id="rId35"/>
    </p:embeddedFont>
    <p:embeddedFont>
      <p:font typeface="Homemade Apple"/>
      <p:regular r:id="rId36"/>
    </p:embeddedFont>
    <p:embeddedFont>
      <p:font typeface="Gaegu"/>
      <p:regular r:id="rId37"/>
      <p:bold r:id="rId38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Parisienne-regular.fntdata"/><Relationship Id="rId25" Type="http://schemas.openxmlformats.org/officeDocument/2006/relationships/font" Target="fonts/AlexBrush-regular.fntdata"/><Relationship Id="rId28" Type="http://schemas.openxmlformats.org/officeDocument/2006/relationships/font" Target="fonts/Poppins-regular.fntdata"/><Relationship Id="rId27" Type="http://schemas.openxmlformats.org/officeDocument/2006/relationships/font" Target="fonts/AbrilFatface-regular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Poppins-bold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Poppins-boldItalic.fntdata"/><Relationship Id="rId30" Type="http://schemas.openxmlformats.org/officeDocument/2006/relationships/font" Target="fonts/Poppins-italic.fntdata"/><Relationship Id="rId11" Type="http://schemas.openxmlformats.org/officeDocument/2006/relationships/slide" Target="slides/slide6.xml"/><Relationship Id="rId33" Type="http://schemas.openxmlformats.org/officeDocument/2006/relationships/font" Target="fonts/BarlowCondensed-bold.fntdata"/><Relationship Id="rId10" Type="http://schemas.openxmlformats.org/officeDocument/2006/relationships/slide" Target="slides/slide5.xml"/><Relationship Id="rId32" Type="http://schemas.openxmlformats.org/officeDocument/2006/relationships/font" Target="fonts/BarlowCondensed-regular.fntdata"/><Relationship Id="rId13" Type="http://schemas.openxmlformats.org/officeDocument/2006/relationships/slide" Target="slides/slide8.xml"/><Relationship Id="rId35" Type="http://schemas.openxmlformats.org/officeDocument/2006/relationships/font" Target="fonts/BarlowCondensed-boldItalic.fntdata"/><Relationship Id="rId12" Type="http://schemas.openxmlformats.org/officeDocument/2006/relationships/slide" Target="slides/slide7.xml"/><Relationship Id="rId34" Type="http://schemas.openxmlformats.org/officeDocument/2006/relationships/font" Target="fonts/BarlowCondensed-italic.fntdata"/><Relationship Id="rId15" Type="http://schemas.openxmlformats.org/officeDocument/2006/relationships/slide" Target="slides/slide10.xml"/><Relationship Id="rId37" Type="http://schemas.openxmlformats.org/officeDocument/2006/relationships/font" Target="fonts/Gaegu-regular.fntdata"/><Relationship Id="rId14" Type="http://schemas.openxmlformats.org/officeDocument/2006/relationships/slide" Target="slides/slide9.xml"/><Relationship Id="rId36" Type="http://schemas.openxmlformats.org/officeDocument/2006/relationships/font" Target="fonts/HomemadeApple-regular.fntdata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38" Type="http://schemas.openxmlformats.org/officeDocument/2006/relationships/font" Target="fonts/Gaegu-bold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-298450" lvl="1" marL="9144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-298450" lvl="2" marL="13716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-298450" lvl="3" marL="18288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-298450" lvl="4" marL="22860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-298450" lvl="5" marL="27432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-298450" lvl="6" marL="32004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-298450" lvl="7" marL="36576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-298450" lvl="8" marL="41148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64" name="Shape 4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5" name="Google Shape;465;p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66" name="Google Shape;466;p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69" name="Shape 4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0" name="Google Shape;470;p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71" name="Google Shape;471;p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8" name="Shape 4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9" name="Google Shape;489;p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90" name="Google Shape;490;p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98" name="Shape 4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9" name="Google Shape;499;gb46a341c0d_0_82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0" name="Google Shape;500;gb46a341c0d_0_8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08" name="Shape 5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9" name="Google Shape;509;gb46a341c0d_0_82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0" name="Google Shape;510;gb46a341c0d_0_8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18" name="Shape 5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9" name="Google Shape;519;gb46a341c0d_0_83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0" name="Google Shape;520;gb46a341c0d_0_8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28" name="Shape 5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9" name="Google Shape;529;gb46a341c0d_0_83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30" name="Google Shape;530;gb46a341c0d_0_8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38" name="Shape 5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9" name="Google Shape;539;gb46a341c0d_0_84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0" name="Google Shape;540;gb46a341c0d_0_8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48" name="Shape 5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9" name="Google Shape;549;gb46a341c0d_0_8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50" name="Google Shape;550;gb46a341c0d_0_8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58" name="Shape 5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9" name="Google Shape;559;gb46a341c0d_0_85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0" name="Google Shape;560;gb46a341c0d_0_8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68" name="Shape 5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9" name="Google Shape;569;gb46a341c0d_0_85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0" name="Google Shape;570;gb46a341c0d_0_85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78" name="Shape 5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9" name="Google Shape;579;gb46a341c0d_0_86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80" name="Google Shape;580;gb46a341c0d_0_86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88" name="Shape 5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9" name="Google Shape;589;gb46a341c0d_0_86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0" name="Google Shape;590;gb46a341c0d_0_86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98" name="Shape 5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9" name="Google Shape;599;gb46a341c0d_0_87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0" name="Google Shape;600;gb46a341c0d_0_8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08" name="Shape 6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9" name="Google Shape;609;gb46a341c0d_0_87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0" name="Google Shape;610;gb46a341c0d_0_87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18" name="Shape 6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9" name="Google Shape;619;gb46a341c0d_0_88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20" name="Google Shape;620;gb46a341c0d_0_88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28" name="Shape 6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9" name="Google Shape;629;gb46a341c0d_0_88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0" name="Google Shape;630;gb46a341c0d_0_88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38" name="Shape 6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9" name="Google Shape;639;p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640" name="Google Shape;640;p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87" name="Shape 6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8" name="Google Shape;688;p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689" name="Google Shape;689;p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7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6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0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pn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3.png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1.png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4.png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Relationship Id="rId3" Type="http://schemas.openxmlformats.org/officeDocument/2006/relationships/image" Target="../media/image3.png"/><Relationship Id="rId4" Type="http://schemas.openxmlformats.org/officeDocument/2006/relationships/image" Target="../media/image20.png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12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15.png"/><Relationship Id="rId12" Type="http://schemas.openxmlformats.org/officeDocument/2006/relationships/image" Target="../media/image19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10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18.png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1 Title">
  <p:cSld name="CUSTOM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/>
          <p:nvPr/>
        </p:nvSpPr>
        <p:spPr>
          <a:xfrm>
            <a:off x="2501326" y="0"/>
            <a:ext cx="1044300" cy="6858000"/>
          </a:xfrm>
          <a:prstGeom prst="rect">
            <a:avLst/>
          </a:prstGeom>
          <a:solidFill>
            <a:schemeClr val="accent1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" name="Google Shape;12;p2"/>
          <p:cNvSpPr/>
          <p:nvPr/>
        </p:nvSpPr>
        <p:spPr>
          <a:xfrm rot="5400000">
            <a:off x="5573852" y="-2750514"/>
            <a:ext cx="1044300" cy="12192000"/>
          </a:xfrm>
          <a:prstGeom prst="rect">
            <a:avLst/>
          </a:prstGeom>
          <a:solidFill>
            <a:schemeClr val="accent1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" name="Google Shape;13;p2"/>
          <p:cNvSpPr/>
          <p:nvPr/>
        </p:nvSpPr>
        <p:spPr>
          <a:xfrm>
            <a:off x="1139063" y="2010297"/>
            <a:ext cx="3950731" cy="3285957"/>
          </a:xfrm>
          <a:custGeom>
            <a:rect b="b" l="l" r="r" t="t"/>
            <a:pathLst>
              <a:path extrusionOk="0" h="3285957" w="3950731">
                <a:moveTo>
                  <a:pt x="641282" y="943"/>
                </a:moveTo>
                <a:cubicBezTo>
                  <a:pt x="725990" y="-4372"/>
                  <a:pt x="809835" y="12928"/>
                  <a:pt x="892366" y="48762"/>
                </a:cubicBezTo>
                <a:lnTo>
                  <a:pt x="900777" y="53363"/>
                </a:lnTo>
                <a:lnTo>
                  <a:pt x="903070" y="54030"/>
                </a:lnTo>
                <a:lnTo>
                  <a:pt x="902805" y="54472"/>
                </a:lnTo>
                <a:lnTo>
                  <a:pt x="1015118" y="115902"/>
                </a:lnTo>
                <a:cubicBezTo>
                  <a:pt x="1167185" y="215928"/>
                  <a:pt x="1313834" y="373938"/>
                  <a:pt x="1452088" y="563034"/>
                </a:cubicBezTo>
                <a:lnTo>
                  <a:pt x="1582867" y="754802"/>
                </a:lnTo>
                <a:lnTo>
                  <a:pt x="1638551" y="737517"/>
                </a:lnTo>
                <a:cubicBezTo>
                  <a:pt x="1658671" y="733400"/>
                  <a:pt x="1679502" y="731238"/>
                  <a:pt x="1700839" y="731238"/>
                </a:cubicBezTo>
                <a:lnTo>
                  <a:pt x="2174483" y="731238"/>
                </a:lnTo>
                <a:cubicBezTo>
                  <a:pt x="2259831" y="731238"/>
                  <a:pt x="2337098" y="765832"/>
                  <a:pt x="2393029" y="821763"/>
                </a:cubicBezTo>
                <a:lnTo>
                  <a:pt x="2396228" y="825640"/>
                </a:lnTo>
                <a:lnTo>
                  <a:pt x="2454994" y="720831"/>
                </a:lnTo>
                <a:cubicBezTo>
                  <a:pt x="2529542" y="592751"/>
                  <a:pt x="2617009" y="457989"/>
                  <a:pt x="2710817" y="343898"/>
                </a:cubicBezTo>
                <a:lnTo>
                  <a:pt x="2753247" y="296808"/>
                </a:lnTo>
                <a:lnTo>
                  <a:pt x="2747724" y="297309"/>
                </a:lnTo>
                <a:cubicBezTo>
                  <a:pt x="2747724" y="297309"/>
                  <a:pt x="2806118" y="221427"/>
                  <a:pt x="2896272" y="155087"/>
                </a:cubicBezTo>
                <a:lnTo>
                  <a:pt x="2948740" y="121642"/>
                </a:lnTo>
                <a:lnTo>
                  <a:pt x="2954737" y="117570"/>
                </a:lnTo>
                <a:lnTo>
                  <a:pt x="2957103" y="116311"/>
                </a:lnTo>
                <a:lnTo>
                  <a:pt x="2969425" y="108457"/>
                </a:lnTo>
                <a:lnTo>
                  <a:pt x="2981495" y="103334"/>
                </a:lnTo>
                <a:lnTo>
                  <a:pt x="3004680" y="90999"/>
                </a:lnTo>
                <a:cubicBezTo>
                  <a:pt x="3037983" y="75868"/>
                  <a:pt x="3071259" y="66074"/>
                  <a:pt x="3104265" y="62629"/>
                </a:cubicBezTo>
                <a:lnTo>
                  <a:pt x="3115657" y="62424"/>
                </a:lnTo>
                <a:lnTo>
                  <a:pt x="3141473" y="57967"/>
                </a:lnTo>
                <a:cubicBezTo>
                  <a:pt x="3172175" y="56975"/>
                  <a:pt x="3203614" y="60582"/>
                  <a:pt x="3235373" y="70126"/>
                </a:cubicBezTo>
                <a:lnTo>
                  <a:pt x="3235380" y="70213"/>
                </a:lnTo>
                <a:lnTo>
                  <a:pt x="3236431" y="70361"/>
                </a:lnTo>
                <a:cubicBezTo>
                  <a:pt x="3553530" y="138185"/>
                  <a:pt x="3844014" y="540147"/>
                  <a:pt x="3948468" y="788938"/>
                </a:cubicBezTo>
                <a:cubicBezTo>
                  <a:pt x="4001733" y="1263975"/>
                  <a:pt x="3102730" y="1466172"/>
                  <a:pt x="2537348" y="1335491"/>
                </a:cubicBezTo>
                <a:lnTo>
                  <a:pt x="2443862" y="1308272"/>
                </a:lnTo>
                <a:lnTo>
                  <a:pt x="2449604" y="1319004"/>
                </a:lnTo>
                <a:cubicBezTo>
                  <a:pt x="2496517" y="1406700"/>
                  <a:pt x="2543430" y="1494396"/>
                  <a:pt x="2543434" y="1494391"/>
                </a:cubicBezTo>
                <a:lnTo>
                  <a:pt x="2580061" y="1550273"/>
                </a:lnTo>
                <a:lnTo>
                  <a:pt x="2596839" y="1574963"/>
                </a:lnTo>
                <a:lnTo>
                  <a:pt x="2604657" y="1587799"/>
                </a:lnTo>
                <a:lnTo>
                  <a:pt x="2611820" y="1598729"/>
                </a:lnTo>
                <a:cubicBezTo>
                  <a:pt x="2634376" y="1634474"/>
                  <a:pt x="2656628" y="1671043"/>
                  <a:pt x="2678376" y="1708011"/>
                </a:cubicBezTo>
                <a:lnTo>
                  <a:pt x="2683171" y="1716718"/>
                </a:lnTo>
                <a:lnTo>
                  <a:pt x="2693449" y="1733594"/>
                </a:lnTo>
                <a:cubicBezTo>
                  <a:pt x="2724699" y="1787537"/>
                  <a:pt x="2754795" y="1842110"/>
                  <a:pt x="2783127" y="1896004"/>
                </a:cubicBezTo>
                <a:lnTo>
                  <a:pt x="2795236" y="1920242"/>
                </a:lnTo>
                <a:lnTo>
                  <a:pt x="2801256" y="1931176"/>
                </a:lnTo>
                <a:cubicBezTo>
                  <a:pt x="2820204" y="1968028"/>
                  <a:pt x="2838254" y="2004426"/>
                  <a:pt x="2855209" y="2039943"/>
                </a:cubicBezTo>
                <a:lnTo>
                  <a:pt x="2857102" y="2044078"/>
                </a:lnTo>
                <a:lnTo>
                  <a:pt x="2862229" y="2054340"/>
                </a:lnTo>
                <a:lnTo>
                  <a:pt x="2875112" y="2083410"/>
                </a:lnTo>
                <a:lnTo>
                  <a:pt x="2902590" y="2143424"/>
                </a:lnTo>
                <a:lnTo>
                  <a:pt x="2915289" y="2174075"/>
                </a:lnTo>
                <a:lnTo>
                  <a:pt x="2927110" y="2200751"/>
                </a:lnTo>
                <a:lnTo>
                  <a:pt x="2933745" y="2218621"/>
                </a:lnTo>
                <a:lnTo>
                  <a:pt x="2942214" y="2239061"/>
                </a:lnTo>
                <a:lnTo>
                  <a:pt x="2970187" y="2316773"/>
                </a:lnTo>
                <a:lnTo>
                  <a:pt x="2974126" y="2327384"/>
                </a:lnTo>
                <a:cubicBezTo>
                  <a:pt x="3064800" y="2608067"/>
                  <a:pt x="3287078" y="2801399"/>
                  <a:pt x="3287078" y="2801399"/>
                </a:cubicBezTo>
                <a:cubicBezTo>
                  <a:pt x="2825024" y="2959423"/>
                  <a:pt x="2745367" y="2500240"/>
                  <a:pt x="2510492" y="2548588"/>
                </a:cubicBezTo>
                <a:cubicBezTo>
                  <a:pt x="2469245" y="2586075"/>
                  <a:pt x="2372518" y="3153315"/>
                  <a:pt x="2174361" y="3285957"/>
                </a:cubicBezTo>
                <a:cubicBezTo>
                  <a:pt x="2174361" y="3285957"/>
                  <a:pt x="2145261" y="3083130"/>
                  <a:pt x="2108703" y="2839387"/>
                </a:cubicBezTo>
                <a:lnTo>
                  <a:pt x="2084562" y="2680066"/>
                </a:lnTo>
                <a:lnTo>
                  <a:pt x="2084518" y="2680143"/>
                </a:lnTo>
                <a:cubicBezTo>
                  <a:pt x="2070871" y="2646376"/>
                  <a:pt x="2057114" y="2556678"/>
                  <a:pt x="2043905" y="2436614"/>
                </a:cubicBezTo>
                <a:lnTo>
                  <a:pt x="2038851" y="2387416"/>
                </a:lnTo>
                <a:lnTo>
                  <a:pt x="2036700" y="2373951"/>
                </a:lnTo>
                <a:cubicBezTo>
                  <a:pt x="2022665" y="2287086"/>
                  <a:pt x="2009484" y="2208697"/>
                  <a:pt x="1998296" y="2147324"/>
                </a:cubicBezTo>
                <a:lnTo>
                  <a:pt x="1990000" y="2103607"/>
                </a:lnTo>
                <a:lnTo>
                  <a:pt x="1986746" y="2124610"/>
                </a:lnTo>
                <a:lnTo>
                  <a:pt x="1985635" y="2149271"/>
                </a:lnTo>
                <a:cubicBezTo>
                  <a:pt x="1967166" y="2385773"/>
                  <a:pt x="1822458" y="2913294"/>
                  <a:pt x="1768681" y="3043658"/>
                </a:cubicBezTo>
                <a:cubicBezTo>
                  <a:pt x="1683721" y="3210218"/>
                  <a:pt x="1431774" y="2464307"/>
                  <a:pt x="1339820" y="2464307"/>
                </a:cubicBezTo>
                <a:cubicBezTo>
                  <a:pt x="1016342" y="2464438"/>
                  <a:pt x="902931" y="2750403"/>
                  <a:pt x="574861" y="2601362"/>
                </a:cubicBezTo>
                <a:lnTo>
                  <a:pt x="574861" y="2601276"/>
                </a:lnTo>
                <a:cubicBezTo>
                  <a:pt x="710482" y="2519972"/>
                  <a:pt x="817340" y="2409599"/>
                  <a:pt x="908420" y="2283337"/>
                </a:cubicBezTo>
                <a:lnTo>
                  <a:pt x="916091" y="2271221"/>
                </a:lnTo>
                <a:lnTo>
                  <a:pt x="1407319" y="1365467"/>
                </a:lnTo>
                <a:lnTo>
                  <a:pt x="1286354" y="1398184"/>
                </a:lnTo>
                <a:cubicBezTo>
                  <a:pt x="515998" y="1559553"/>
                  <a:pt x="-140413" y="1102917"/>
                  <a:pt x="26039" y="757947"/>
                </a:cubicBezTo>
                <a:cubicBezTo>
                  <a:pt x="226839" y="452558"/>
                  <a:pt x="310844" y="249582"/>
                  <a:pt x="333384" y="124819"/>
                </a:cubicBezTo>
                <a:cubicBezTo>
                  <a:pt x="436739" y="46262"/>
                  <a:pt x="539632" y="7320"/>
                  <a:pt x="641282" y="943"/>
                </a:cubicBezTo>
                <a:close/>
              </a:path>
            </a:pathLst>
          </a:custGeom>
          <a:solidFill>
            <a:schemeClr val="dk1">
              <a:alpha val="20000"/>
            </a:schemeClr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" name="Google Shape;14;p2"/>
          <p:cNvSpPr/>
          <p:nvPr/>
        </p:nvSpPr>
        <p:spPr>
          <a:xfrm>
            <a:off x="5666296" y="253672"/>
            <a:ext cx="5530500" cy="6219900"/>
          </a:xfrm>
          <a:prstGeom prst="rect">
            <a:avLst/>
          </a:prstGeom>
          <a:solidFill>
            <a:schemeClr val="lt2"/>
          </a:solidFill>
          <a:ln>
            <a:noFill/>
          </a:ln>
          <a:effectLst>
            <a:outerShdw blurRad="63500" rotWithShape="0" algn="tl" dir="2700000" dist="11430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5" name="Google Shape;15;p2"/>
          <p:cNvGrpSpPr/>
          <p:nvPr/>
        </p:nvGrpSpPr>
        <p:grpSpPr>
          <a:xfrm>
            <a:off x="5787625" y="693375"/>
            <a:ext cx="4668453" cy="3963935"/>
            <a:chOff x="236151" y="707732"/>
            <a:chExt cx="8708177" cy="7394022"/>
          </a:xfrm>
        </p:grpSpPr>
        <p:sp>
          <p:nvSpPr>
            <p:cNvPr id="16" name="Google Shape;16;p2"/>
            <p:cNvSpPr/>
            <p:nvPr/>
          </p:nvSpPr>
          <p:spPr>
            <a:xfrm>
              <a:off x="236151" y="707732"/>
              <a:ext cx="8708177" cy="7394022"/>
            </a:xfrm>
            <a:custGeom>
              <a:rect b="b" l="l" r="r" t="t"/>
              <a:pathLst>
                <a:path extrusionOk="0" h="4267834" w="4141820">
                  <a:moveTo>
                    <a:pt x="161335" y="578934"/>
                  </a:moveTo>
                  <a:cubicBezTo>
                    <a:pt x="161286" y="578582"/>
                    <a:pt x="164195" y="577871"/>
                    <a:pt x="169922" y="576535"/>
                  </a:cubicBezTo>
                  <a:cubicBezTo>
                    <a:pt x="175649" y="575192"/>
                    <a:pt x="184191" y="573204"/>
                    <a:pt x="195331" y="569905"/>
                  </a:cubicBezTo>
                  <a:cubicBezTo>
                    <a:pt x="206471" y="566607"/>
                    <a:pt x="220203" y="561959"/>
                    <a:pt x="236310" y="555433"/>
                  </a:cubicBezTo>
                  <a:cubicBezTo>
                    <a:pt x="252418" y="548908"/>
                    <a:pt x="270892" y="540433"/>
                    <a:pt x="291627" y="530400"/>
                  </a:cubicBezTo>
                  <a:cubicBezTo>
                    <a:pt x="314216" y="519442"/>
                    <a:pt x="339444" y="506351"/>
                    <a:pt x="367172" y="490980"/>
                  </a:cubicBezTo>
                  <a:cubicBezTo>
                    <a:pt x="394898" y="475608"/>
                    <a:pt x="425113" y="457922"/>
                    <a:pt x="457917" y="438273"/>
                  </a:cubicBezTo>
                  <a:cubicBezTo>
                    <a:pt x="513857" y="404740"/>
                    <a:pt x="577078" y="365156"/>
                    <a:pt x="648194" y="320938"/>
                  </a:cubicBezTo>
                  <a:cubicBezTo>
                    <a:pt x="709420" y="282867"/>
                    <a:pt x="776475" y="241321"/>
                    <a:pt x="850472" y="198458"/>
                  </a:cubicBezTo>
                  <a:cubicBezTo>
                    <a:pt x="850472" y="198452"/>
                    <a:pt x="850472" y="198452"/>
                    <a:pt x="850472" y="198452"/>
                  </a:cubicBezTo>
                  <a:cubicBezTo>
                    <a:pt x="912527" y="162506"/>
                    <a:pt x="979477" y="125452"/>
                    <a:pt x="1052907" y="90970"/>
                  </a:cubicBezTo>
                  <a:cubicBezTo>
                    <a:pt x="1111735" y="63319"/>
                    <a:pt x="1174976" y="36894"/>
                    <a:pt x="1244077" y="18680"/>
                  </a:cubicBezTo>
                  <a:cubicBezTo>
                    <a:pt x="1296894" y="4655"/>
                    <a:pt x="1354353" y="-4780"/>
                    <a:pt x="1413506" y="2548"/>
                  </a:cubicBezTo>
                  <a:cubicBezTo>
                    <a:pt x="1438246" y="5655"/>
                    <a:pt x="1463116" y="12126"/>
                    <a:pt x="1486695" y="22968"/>
                  </a:cubicBezTo>
                  <a:cubicBezTo>
                    <a:pt x="1509622" y="33559"/>
                    <a:pt x="1530888" y="48292"/>
                    <a:pt x="1549206" y="66467"/>
                  </a:cubicBezTo>
                  <a:cubicBezTo>
                    <a:pt x="1560432" y="77554"/>
                    <a:pt x="1570562" y="90298"/>
                    <a:pt x="1578496" y="104778"/>
                  </a:cubicBezTo>
                  <a:cubicBezTo>
                    <a:pt x="1585530" y="117655"/>
                    <a:pt x="1590543" y="131802"/>
                    <a:pt x="1593007" y="146606"/>
                  </a:cubicBezTo>
                  <a:cubicBezTo>
                    <a:pt x="1595393" y="161215"/>
                    <a:pt x="1595302" y="176085"/>
                    <a:pt x="1593111" y="190577"/>
                  </a:cubicBezTo>
                  <a:cubicBezTo>
                    <a:pt x="1590752" y="206151"/>
                    <a:pt x="1586221" y="221197"/>
                    <a:pt x="1580295" y="235486"/>
                  </a:cubicBezTo>
                  <a:cubicBezTo>
                    <a:pt x="1566247" y="269242"/>
                    <a:pt x="1545353" y="299634"/>
                    <a:pt x="1522250" y="327594"/>
                  </a:cubicBezTo>
                  <a:cubicBezTo>
                    <a:pt x="1494101" y="361812"/>
                    <a:pt x="1462151" y="393370"/>
                    <a:pt x="1428546" y="423534"/>
                  </a:cubicBezTo>
                  <a:cubicBezTo>
                    <a:pt x="1348714" y="495217"/>
                    <a:pt x="1258771" y="560642"/>
                    <a:pt x="1164650" y="625493"/>
                  </a:cubicBezTo>
                  <a:cubicBezTo>
                    <a:pt x="1064426" y="694581"/>
                    <a:pt x="958531" y="762803"/>
                    <a:pt x="849449" y="833462"/>
                  </a:cubicBezTo>
                  <a:cubicBezTo>
                    <a:pt x="749675" y="898098"/>
                    <a:pt x="646975" y="964416"/>
                    <a:pt x="544652" y="1036849"/>
                  </a:cubicBezTo>
                  <a:cubicBezTo>
                    <a:pt x="501236" y="1067586"/>
                    <a:pt x="457956" y="1099392"/>
                    <a:pt x="415693" y="1133239"/>
                  </a:cubicBezTo>
                  <a:cubicBezTo>
                    <a:pt x="380152" y="1161714"/>
                    <a:pt x="345336" y="1191428"/>
                    <a:pt x="312988" y="1223847"/>
                  </a:cubicBezTo>
                  <a:cubicBezTo>
                    <a:pt x="287489" y="1249486"/>
                    <a:pt x="263424" y="1276279"/>
                    <a:pt x="244683" y="1306130"/>
                  </a:cubicBezTo>
                  <a:cubicBezTo>
                    <a:pt x="244682" y="1306130"/>
                    <a:pt x="244682" y="1306130"/>
                    <a:pt x="244682" y="1306130"/>
                  </a:cubicBezTo>
                  <a:cubicBezTo>
                    <a:pt x="230915" y="1328536"/>
                    <a:pt x="219478" y="1351854"/>
                    <a:pt x="217688" y="1375349"/>
                  </a:cubicBezTo>
                  <a:cubicBezTo>
                    <a:pt x="217688" y="1375349"/>
                    <a:pt x="217688" y="1375349"/>
                    <a:pt x="217688" y="1375349"/>
                  </a:cubicBezTo>
                  <a:cubicBezTo>
                    <a:pt x="216811" y="1385108"/>
                    <a:pt x="217443" y="1394919"/>
                    <a:pt x="219927" y="1403987"/>
                  </a:cubicBezTo>
                  <a:cubicBezTo>
                    <a:pt x="222381" y="1413322"/>
                    <a:pt x="226945" y="1422403"/>
                    <a:pt x="232860" y="1430721"/>
                  </a:cubicBezTo>
                  <a:cubicBezTo>
                    <a:pt x="232860" y="1430721"/>
                    <a:pt x="232860" y="1430721"/>
                    <a:pt x="232861" y="1430721"/>
                  </a:cubicBezTo>
                  <a:cubicBezTo>
                    <a:pt x="239747" y="1440447"/>
                    <a:pt x="248837" y="1449163"/>
                    <a:pt x="258998" y="1457169"/>
                  </a:cubicBezTo>
                  <a:cubicBezTo>
                    <a:pt x="271523" y="1466980"/>
                    <a:pt x="285725" y="1475298"/>
                    <a:pt x="300764" y="1482815"/>
                  </a:cubicBezTo>
                  <a:cubicBezTo>
                    <a:pt x="349147" y="1506844"/>
                    <a:pt x="401919" y="1523311"/>
                    <a:pt x="456366" y="1530175"/>
                  </a:cubicBezTo>
                  <a:cubicBezTo>
                    <a:pt x="509169" y="1536903"/>
                    <a:pt x="563734" y="1534667"/>
                    <a:pt x="617639" y="1525292"/>
                  </a:cubicBezTo>
                  <a:cubicBezTo>
                    <a:pt x="674303" y="1515436"/>
                    <a:pt x="730307" y="1497671"/>
                    <a:pt x="785015" y="1474900"/>
                  </a:cubicBezTo>
                  <a:cubicBezTo>
                    <a:pt x="843999" y="1450317"/>
                    <a:pt x="901373" y="1419815"/>
                    <a:pt x="957488" y="1385688"/>
                  </a:cubicBezTo>
                  <a:cubicBezTo>
                    <a:pt x="1080743" y="1310732"/>
                    <a:pt x="1197297" y="1218873"/>
                    <a:pt x="1312149" y="1120201"/>
                  </a:cubicBezTo>
                  <a:cubicBezTo>
                    <a:pt x="1432933" y="1016379"/>
                    <a:pt x="1551331" y="904461"/>
                    <a:pt x="1671763" y="789655"/>
                  </a:cubicBezTo>
                  <a:cubicBezTo>
                    <a:pt x="1787300" y="679496"/>
                    <a:pt x="1904499" y="566313"/>
                    <a:pt x="2028288" y="455555"/>
                  </a:cubicBezTo>
                  <a:cubicBezTo>
                    <a:pt x="2136400" y="358774"/>
                    <a:pt x="2249674" y="262918"/>
                    <a:pt x="2375008" y="179084"/>
                  </a:cubicBezTo>
                  <a:cubicBezTo>
                    <a:pt x="2428327" y="143418"/>
                    <a:pt x="2484130" y="110031"/>
                    <a:pt x="2543244" y="81582"/>
                  </a:cubicBezTo>
                  <a:cubicBezTo>
                    <a:pt x="2595214" y="56536"/>
                    <a:pt x="2650117" y="35372"/>
                    <a:pt x="2707862" y="21860"/>
                  </a:cubicBezTo>
                  <a:cubicBezTo>
                    <a:pt x="2759702" y="9712"/>
                    <a:pt x="2814025" y="4296"/>
                    <a:pt x="2868563" y="8985"/>
                  </a:cubicBezTo>
                  <a:cubicBezTo>
                    <a:pt x="2868563" y="8985"/>
                    <a:pt x="2868563" y="8985"/>
                    <a:pt x="2868563" y="8985"/>
                  </a:cubicBezTo>
                  <a:cubicBezTo>
                    <a:pt x="2921927" y="13676"/>
                    <a:pt x="2974477" y="28492"/>
                    <a:pt x="3022802" y="52571"/>
                  </a:cubicBezTo>
                  <a:cubicBezTo>
                    <a:pt x="3022802" y="52572"/>
                    <a:pt x="3022802" y="52572"/>
                    <a:pt x="3022802" y="52572"/>
                  </a:cubicBezTo>
                  <a:cubicBezTo>
                    <a:pt x="3044107" y="63097"/>
                    <a:pt x="3064863" y="76321"/>
                    <a:pt x="3083507" y="93118"/>
                  </a:cubicBezTo>
                  <a:cubicBezTo>
                    <a:pt x="3083507" y="93119"/>
                    <a:pt x="3083507" y="93119"/>
                    <a:pt x="3083514" y="93119"/>
                  </a:cubicBezTo>
                  <a:cubicBezTo>
                    <a:pt x="3099120" y="107200"/>
                    <a:pt x="3112797" y="124050"/>
                    <a:pt x="3123136" y="143379"/>
                  </a:cubicBezTo>
                  <a:cubicBezTo>
                    <a:pt x="3123136" y="143379"/>
                    <a:pt x="3123136" y="143379"/>
                    <a:pt x="3123143" y="143379"/>
                  </a:cubicBezTo>
                  <a:cubicBezTo>
                    <a:pt x="3132641" y="161359"/>
                    <a:pt x="3138782" y="180851"/>
                    <a:pt x="3141487" y="200779"/>
                  </a:cubicBezTo>
                  <a:cubicBezTo>
                    <a:pt x="3141487" y="200779"/>
                    <a:pt x="3141487" y="200779"/>
                    <a:pt x="3141487" y="200779"/>
                  </a:cubicBezTo>
                  <a:cubicBezTo>
                    <a:pt x="3144213" y="221301"/>
                    <a:pt x="3143593" y="241719"/>
                    <a:pt x="3140542" y="261328"/>
                  </a:cubicBezTo>
                  <a:cubicBezTo>
                    <a:pt x="3133450" y="306074"/>
                    <a:pt x="3116096" y="347340"/>
                    <a:pt x="3095255" y="384778"/>
                  </a:cubicBezTo>
                  <a:cubicBezTo>
                    <a:pt x="3071030" y="428729"/>
                    <a:pt x="3041838" y="469343"/>
                    <a:pt x="3010618" y="507642"/>
                  </a:cubicBezTo>
                  <a:cubicBezTo>
                    <a:pt x="2945884" y="587141"/>
                    <a:pt x="2871783" y="659033"/>
                    <a:pt x="2793509" y="726022"/>
                  </a:cubicBezTo>
                  <a:cubicBezTo>
                    <a:pt x="2793509" y="726022"/>
                    <a:pt x="2793503" y="726022"/>
                    <a:pt x="2793503" y="726022"/>
                  </a:cubicBezTo>
                  <a:cubicBezTo>
                    <a:pt x="2761625" y="753344"/>
                    <a:pt x="2728828" y="779935"/>
                    <a:pt x="2694909" y="805411"/>
                  </a:cubicBezTo>
                  <a:cubicBezTo>
                    <a:pt x="2694909" y="805411"/>
                    <a:pt x="2694909" y="805411"/>
                    <a:pt x="2694909" y="805411"/>
                  </a:cubicBezTo>
                  <a:cubicBezTo>
                    <a:pt x="2672836" y="822047"/>
                    <a:pt x="2649850" y="838906"/>
                    <a:pt x="2624797" y="854023"/>
                  </a:cubicBezTo>
                  <a:cubicBezTo>
                    <a:pt x="2595885" y="871403"/>
                    <a:pt x="2566426" y="887055"/>
                    <a:pt x="2537306" y="902427"/>
                  </a:cubicBezTo>
                  <a:cubicBezTo>
                    <a:pt x="2537306" y="902427"/>
                    <a:pt x="2537306" y="902427"/>
                    <a:pt x="2537306" y="902427"/>
                  </a:cubicBezTo>
                  <a:cubicBezTo>
                    <a:pt x="2494632" y="924976"/>
                    <a:pt x="2451626" y="947004"/>
                    <a:pt x="2408562" y="969012"/>
                  </a:cubicBezTo>
                  <a:cubicBezTo>
                    <a:pt x="2291747" y="1028713"/>
                    <a:pt x="2173805" y="1088499"/>
                    <a:pt x="2055629" y="1149999"/>
                  </a:cubicBezTo>
                  <a:cubicBezTo>
                    <a:pt x="1912576" y="1224447"/>
                    <a:pt x="1768936" y="1301201"/>
                    <a:pt x="1625628" y="1381646"/>
                  </a:cubicBezTo>
                  <a:cubicBezTo>
                    <a:pt x="1475965" y="1465663"/>
                    <a:pt x="1326595" y="1553552"/>
                    <a:pt x="1179487" y="1647830"/>
                  </a:cubicBezTo>
                  <a:cubicBezTo>
                    <a:pt x="1042379" y="1735720"/>
                    <a:pt x="907070" y="1828726"/>
                    <a:pt x="778535" y="1932033"/>
                  </a:cubicBezTo>
                  <a:cubicBezTo>
                    <a:pt x="671988" y="2017804"/>
                    <a:pt x="569177" y="2109389"/>
                    <a:pt x="484710" y="2216334"/>
                  </a:cubicBezTo>
                  <a:cubicBezTo>
                    <a:pt x="451059" y="2258968"/>
                    <a:pt x="420563" y="2303688"/>
                    <a:pt x="397284" y="2351525"/>
                  </a:cubicBezTo>
                  <a:cubicBezTo>
                    <a:pt x="377727" y="2391917"/>
                    <a:pt x="362961" y="2434186"/>
                    <a:pt x="358372" y="2477016"/>
                  </a:cubicBezTo>
                  <a:cubicBezTo>
                    <a:pt x="358372" y="2477016"/>
                    <a:pt x="358372" y="2477016"/>
                    <a:pt x="358372" y="2477016"/>
                  </a:cubicBezTo>
                  <a:cubicBezTo>
                    <a:pt x="354121" y="2515687"/>
                    <a:pt x="358176" y="2555381"/>
                    <a:pt x="371566" y="2591327"/>
                  </a:cubicBezTo>
                  <a:cubicBezTo>
                    <a:pt x="386045" y="2631236"/>
                    <a:pt x="412232" y="2667593"/>
                    <a:pt x="443693" y="2699295"/>
                  </a:cubicBezTo>
                  <a:cubicBezTo>
                    <a:pt x="446893" y="2702522"/>
                    <a:pt x="450811" y="2705331"/>
                    <a:pt x="455094" y="2707600"/>
                  </a:cubicBezTo>
                  <a:cubicBezTo>
                    <a:pt x="459697" y="2710084"/>
                    <a:pt x="465134" y="2711922"/>
                    <a:pt x="471033" y="2713337"/>
                  </a:cubicBezTo>
                  <a:cubicBezTo>
                    <a:pt x="485486" y="2716955"/>
                    <a:pt x="502266" y="2716420"/>
                    <a:pt x="520089" y="2714614"/>
                  </a:cubicBezTo>
                  <a:cubicBezTo>
                    <a:pt x="520089" y="2714614"/>
                    <a:pt x="520089" y="2714614"/>
                    <a:pt x="520089" y="2714614"/>
                  </a:cubicBezTo>
                  <a:cubicBezTo>
                    <a:pt x="543075" y="2712046"/>
                    <a:pt x="566400" y="2706120"/>
                    <a:pt x="590044" y="2698851"/>
                  </a:cubicBezTo>
                  <a:cubicBezTo>
                    <a:pt x="590044" y="2698851"/>
                    <a:pt x="590044" y="2698851"/>
                    <a:pt x="590044" y="2698851"/>
                  </a:cubicBezTo>
                  <a:cubicBezTo>
                    <a:pt x="619354" y="2689777"/>
                    <a:pt x="648344" y="2678369"/>
                    <a:pt x="677269" y="2665813"/>
                  </a:cubicBezTo>
                  <a:cubicBezTo>
                    <a:pt x="751168" y="2633713"/>
                    <a:pt x="822858" y="2594645"/>
                    <a:pt x="894111" y="2553288"/>
                  </a:cubicBezTo>
                  <a:cubicBezTo>
                    <a:pt x="982717" y="2501814"/>
                    <a:pt x="1069804" y="2446461"/>
                    <a:pt x="1156468" y="2389303"/>
                  </a:cubicBezTo>
                  <a:cubicBezTo>
                    <a:pt x="1363792" y="2252560"/>
                    <a:pt x="1567909" y="2106058"/>
                    <a:pt x="1773271" y="1956845"/>
                  </a:cubicBezTo>
                  <a:cubicBezTo>
                    <a:pt x="1994696" y="1795949"/>
                    <a:pt x="2216955" y="1631298"/>
                    <a:pt x="2442904" y="1467110"/>
                  </a:cubicBezTo>
                  <a:cubicBezTo>
                    <a:pt x="2651805" y="1315302"/>
                    <a:pt x="2863673" y="1163240"/>
                    <a:pt x="3082868" y="1017833"/>
                  </a:cubicBezTo>
                  <a:cubicBezTo>
                    <a:pt x="3175556" y="956339"/>
                    <a:pt x="3269716" y="896006"/>
                    <a:pt x="3366348" y="838710"/>
                  </a:cubicBezTo>
                  <a:cubicBezTo>
                    <a:pt x="3445958" y="791480"/>
                    <a:pt x="3527504" y="745951"/>
                    <a:pt x="3612545" y="705944"/>
                  </a:cubicBezTo>
                  <a:cubicBezTo>
                    <a:pt x="3675870" y="676009"/>
                    <a:pt x="3742338" y="648153"/>
                    <a:pt x="3813545" y="631523"/>
                  </a:cubicBezTo>
                  <a:cubicBezTo>
                    <a:pt x="3839765" y="625356"/>
                    <a:pt x="3867432" y="620982"/>
                    <a:pt x="3896207" y="620590"/>
                  </a:cubicBezTo>
                  <a:lnTo>
                    <a:pt x="3896207" y="620590"/>
                  </a:lnTo>
                  <a:cubicBezTo>
                    <a:pt x="3919049" y="620121"/>
                    <a:pt x="3943476" y="623094"/>
                    <a:pt x="3967642" y="631986"/>
                  </a:cubicBezTo>
                  <a:cubicBezTo>
                    <a:pt x="3989011" y="640030"/>
                    <a:pt x="4008464" y="653655"/>
                    <a:pt x="4023555" y="672130"/>
                  </a:cubicBezTo>
                  <a:cubicBezTo>
                    <a:pt x="4039520" y="692600"/>
                    <a:pt x="4048992" y="715644"/>
                    <a:pt x="4053504" y="738252"/>
                  </a:cubicBezTo>
                  <a:cubicBezTo>
                    <a:pt x="4053504" y="738252"/>
                    <a:pt x="4053504" y="738252"/>
                    <a:pt x="4053504" y="738252"/>
                  </a:cubicBezTo>
                  <a:cubicBezTo>
                    <a:pt x="4059579" y="767672"/>
                    <a:pt x="4059951" y="796682"/>
                    <a:pt x="4057656" y="824042"/>
                  </a:cubicBezTo>
                  <a:cubicBezTo>
                    <a:pt x="4057656" y="824042"/>
                    <a:pt x="4057656" y="824042"/>
                    <a:pt x="4057656" y="824042"/>
                  </a:cubicBezTo>
                  <a:cubicBezTo>
                    <a:pt x="4054736" y="860973"/>
                    <a:pt x="4047760" y="896795"/>
                    <a:pt x="4039057" y="931391"/>
                  </a:cubicBezTo>
                  <a:cubicBezTo>
                    <a:pt x="4020211" y="1005903"/>
                    <a:pt x="3985712" y="1074477"/>
                    <a:pt x="3944838" y="1136883"/>
                  </a:cubicBezTo>
                  <a:cubicBezTo>
                    <a:pt x="3895463" y="1212543"/>
                    <a:pt x="3836812" y="1281103"/>
                    <a:pt x="3774607" y="1345048"/>
                  </a:cubicBezTo>
                  <a:lnTo>
                    <a:pt x="3774607" y="1345048"/>
                  </a:lnTo>
                  <a:cubicBezTo>
                    <a:pt x="3701236" y="1420558"/>
                    <a:pt x="3622362" y="1490364"/>
                    <a:pt x="3541018" y="1556727"/>
                  </a:cubicBezTo>
                  <a:cubicBezTo>
                    <a:pt x="3448846" y="1631950"/>
                    <a:pt x="3353179" y="1702968"/>
                    <a:pt x="3255668" y="1771437"/>
                  </a:cubicBezTo>
                  <a:cubicBezTo>
                    <a:pt x="3163750" y="1835982"/>
                    <a:pt x="3070163" y="1898415"/>
                    <a:pt x="2975363" y="1959315"/>
                  </a:cubicBezTo>
                  <a:cubicBezTo>
                    <a:pt x="2843399" y="2044088"/>
                    <a:pt x="2709909" y="2125374"/>
                    <a:pt x="2576178" y="2204834"/>
                  </a:cubicBezTo>
                  <a:cubicBezTo>
                    <a:pt x="2327850" y="2352405"/>
                    <a:pt x="2078002" y="2493372"/>
                    <a:pt x="1829947" y="2632996"/>
                  </a:cubicBezTo>
                  <a:cubicBezTo>
                    <a:pt x="1587896" y="2769237"/>
                    <a:pt x="1347345" y="2903835"/>
                    <a:pt x="1111683" y="3042345"/>
                  </a:cubicBezTo>
                  <a:cubicBezTo>
                    <a:pt x="1004080" y="3105586"/>
                    <a:pt x="897559" y="3169629"/>
                    <a:pt x="792844" y="3235536"/>
                  </a:cubicBezTo>
                  <a:cubicBezTo>
                    <a:pt x="698957" y="3294631"/>
                    <a:pt x="606557" y="3355101"/>
                    <a:pt x="516927" y="3418550"/>
                  </a:cubicBezTo>
                  <a:cubicBezTo>
                    <a:pt x="440453" y="3472704"/>
                    <a:pt x="366019" y="3528722"/>
                    <a:pt x="296190" y="3589166"/>
                  </a:cubicBezTo>
                  <a:cubicBezTo>
                    <a:pt x="240407" y="3637550"/>
                    <a:pt x="187479" y="3687955"/>
                    <a:pt x="143228" y="3744169"/>
                  </a:cubicBezTo>
                  <a:cubicBezTo>
                    <a:pt x="125514" y="3766672"/>
                    <a:pt x="109333" y="3789814"/>
                    <a:pt x="96035" y="3814013"/>
                  </a:cubicBezTo>
                  <a:cubicBezTo>
                    <a:pt x="96035" y="3814013"/>
                    <a:pt x="96035" y="3814013"/>
                    <a:pt x="96034" y="3814013"/>
                  </a:cubicBezTo>
                  <a:cubicBezTo>
                    <a:pt x="84746" y="3834652"/>
                    <a:pt x="75397" y="3855702"/>
                    <a:pt x="69801" y="3877085"/>
                  </a:cubicBezTo>
                  <a:cubicBezTo>
                    <a:pt x="64941" y="3895729"/>
                    <a:pt x="62564" y="3914575"/>
                    <a:pt x="64092" y="3932509"/>
                  </a:cubicBezTo>
                  <a:cubicBezTo>
                    <a:pt x="65417" y="3949745"/>
                    <a:pt x="70289" y="3966904"/>
                    <a:pt x="78085" y="3982529"/>
                  </a:cubicBezTo>
                  <a:cubicBezTo>
                    <a:pt x="78697" y="3983762"/>
                    <a:pt x="79565" y="3984935"/>
                    <a:pt x="80503" y="3985763"/>
                  </a:cubicBezTo>
                  <a:cubicBezTo>
                    <a:pt x="81473" y="3986787"/>
                    <a:pt x="83311" y="3987804"/>
                    <a:pt x="85607" y="3988905"/>
                  </a:cubicBezTo>
                  <a:cubicBezTo>
                    <a:pt x="91864" y="3992191"/>
                    <a:pt x="101608" y="3992712"/>
                    <a:pt x="113127" y="3993136"/>
                  </a:cubicBezTo>
                  <a:lnTo>
                    <a:pt x="113128" y="3993136"/>
                  </a:lnTo>
                  <a:cubicBezTo>
                    <a:pt x="128862" y="3993234"/>
                    <a:pt x="145525" y="3990613"/>
                    <a:pt x="162921" y="3987132"/>
                  </a:cubicBezTo>
                  <a:cubicBezTo>
                    <a:pt x="162921" y="3987132"/>
                    <a:pt x="162921" y="3987132"/>
                    <a:pt x="162922" y="3987132"/>
                  </a:cubicBezTo>
                  <a:cubicBezTo>
                    <a:pt x="185390" y="3982529"/>
                    <a:pt x="207880" y="3976049"/>
                    <a:pt x="230511" y="3968722"/>
                  </a:cubicBezTo>
                  <a:lnTo>
                    <a:pt x="230512" y="3968722"/>
                  </a:lnTo>
                  <a:cubicBezTo>
                    <a:pt x="291086" y="3949106"/>
                    <a:pt x="350267" y="3923858"/>
                    <a:pt x="409187" y="3897052"/>
                  </a:cubicBezTo>
                  <a:cubicBezTo>
                    <a:pt x="485864" y="3862124"/>
                    <a:pt x="561120" y="3824157"/>
                    <a:pt x="635697" y="3784990"/>
                  </a:cubicBezTo>
                  <a:cubicBezTo>
                    <a:pt x="826117" y="3684969"/>
                    <a:pt x="1011081" y="3577621"/>
                    <a:pt x="1193568" y="3469105"/>
                  </a:cubicBezTo>
                  <a:cubicBezTo>
                    <a:pt x="1409810" y="3340505"/>
                    <a:pt x="1621945" y="3209649"/>
                    <a:pt x="1831284" y="3079066"/>
                  </a:cubicBezTo>
                  <a:cubicBezTo>
                    <a:pt x="2049814" y="2942747"/>
                    <a:pt x="2265163" y="2806598"/>
                    <a:pt x="2478139" y="2672247"/>
                  </a:cubicBezTo>
                  <a:cubicBezTo>
                    <a:pt x="2675065" y="2548021"/>
                    <a:pt x="2869912" y="2425144"/>
                    <a:pt x="3063859" y="2305781"/>
                  </a:cubicBezTo>
                  <a:cubicBezTo>
                    <a:pt x="3146572" y="2254874"/>
                    <a:pt x="3229168" y="2204593"/>
                    <a:pt x="3311933" y="2155466"/>
                  </a:cubicBezTo>
                  <a:lnTo>
                    <a:pt x="3311933" y="2155466"/>
                  </a:lnTo>
                  <a:cubicBezTo>
                    <a:pt x="3380481" y="2114781"/>
                    <a:pt x="3449211" y="2074773"/>
                    <a:pt x="3518671" y="2036500"/>
                  </a:cubicBezTo>
                  <a:cubicBezTo>
                    <a:pt x="3570054" y="2008175"/>
                    <a:pt x="3622114" y="1980352"/>
                    <a:pt x="3676007" y="1955717"/>
                  </a:cubicBezTo>
                  <a:cubicBezTo>
                    <a:pt x="3694782" y="1947125"/>
                    <a:pt x="3714137" y="1938813"/>
                    <a:pt x="3734326" y="1931616"/>
                  </a:cubicBezTo>
                  <a:cubicBezTo>
                    <a:pt x="3734326" y="1931616"/>
                    <a:pt x="3734333" y="1931616"/>
                    <a:pt x="3734333" y="1931616"/>
                  </a:cubicBezTo>
                  <a:cubicBezTo>
                    <a:pt x="3747879" y="1926661"/>
                    <a:pt x="3763082" y="1921903"/>
                    <a:pt x="3780142" y="1919406"/>
                  </a:cubicBezTo>
                  <a:cubicBezTo>
                    <a:pt x="3780142" y="1919406"/>
                    <a:pt x="3780148" y="1919406"/>
                    <a:pt x="3780148" y="1919406"/>
                  </a:cubicBezTo>
                  <a:cubicBezTo>
                    <a:pt x="3822555" y="1913604"/>
                    <a:pt x="3865293" y="1908832"/>
                    <a:pt x="3908345" y="1906257"/>
                  </a:cubicBezTo>
                  <a:cubicBezTo>
                    <a:pt x="3940405" y="1904308"/>
                    <a:pt x="3973105" y="1903565"/>
                    <a:pt x="4006169" y="1905885"/>
                  </a:cubicBezTo>
                  <a:cubicBezTo>
                    <a:pt x="4028940" y="1907333"/>
                    <a:pt x="4053126" y="1910612"/>
                    <a:pt x="4077383" y="1918721"/>
                  </a:cubicBezTo>
                  <a:cubicBezTo>
                    <a:pt x="4086262" y="1921687"/>
                    <a:pt x="4095467" y="1925781"/>
                    <a:pt x="4104567" y="1931407"/>
                  </a:cubicBezTo>
                  <a:cubicBezTo>
                    <a:pt x="4112109" y="1936003"/>
                    <a:pt x="4119470" y="1942216"/>
                    <a:pt x="4126047" y="1950182"/>
                  </a:cubicBezTo>
                  <a:cubicBezTo>
                    <a:pt x="4131947" y="1957483"/>
                    <a:pt x="4136386" y="1965997"/>
                    <a:pt x="4139072" y="1975358"/>
                  </a:cubicBezTo>
                  <a:cubicBezTo>
                    <a:pt x="4141660" y="1984994"/>
                    <a:pt x="4142338" y="1994388"/>
                    <a:pt x="4141452" y="2003123"/>
                  </a:cubicBezTo>
                  <a:cubicBezTo>
                    <a:pt x="4140454" y="2013104"/>
                    <a:pt x="4138153" y="2022184"/>
                    <a:pt x="4135095" y="2030255"/>
                  </a:cubicBezTo>
                  <a:cubicBezTo>
                    <a:pt x="4131477" y="2039962"/>
                    <a:pt x="4127071" y="2048821"/>
                    <a:pt x="4122318" y="2056905"/>
                  </a:cubicBezTo>
                  <a:cubicBezTo>
                    <a:pt x="4110089" y="2077668"/>
                    <a:pt x="4095564" y="2095791"/>
                    <a:pt x="4080747" y="2112219"/>
                  </a:cubicBezTo>
                  <a:cubicBezTo>
                    <a:pt x="4080747" y="2112219"/>
                    <a:pt x="4080747" y="2112219"/>
                    <a:pt x="4080747" y="2112219"/>
                  </a:cubicBezTo>
                  <a:cubicBezTo>
                    <a:pt x="4061235" y="2133992"/>
                    <a:pt x="4040472" y="2153986"/>
                    <a:pt x="4019409" y="2172943"/>
                  </a:cubicBezTo>
                  <a:cubicBezTo>
                    <a:pt x="3962948" y="2223785"/>
                    <a:pt x="3903071" y="2269216"/>
                    <a:pt x="3842979" y="2312574"/>
                  </a:cubicBezTo>
                  <a:cubicBezTo>
                    <a:pt x="3764829" y="2369009"/>
                    <a:pt x="3685271" y="2422054"/>
                    <a:pt x="3605615" y="2473378"/>
                  </a:cubicBezTo>
                  <a:cubicBezTo>
                    <a:pt x="3405240" y="2602481"/>
                    <a:pt x="3203451" y="2721414"/>
                    <a:pt x="3004282" y="2835940"/>
                  </a:cubicBezTo>
                  <a:cubicBezTo>
                    <a:pt x="2776345" y="2967018"/>
                    <a:pt x="2551178" y="3091817"/>
                    <a:pt x="2330412" y="3212569"/>
                  </a:cubicBezTo>
                  <a:cubicBezTo>
                    <a:pt x="2116014" y="3329846"/>
                    <a:pt x="1905659" y="3443140"/>
                    <a:pt x="1700434" y="3553918"/>
                  </a:cubicBezTo>
                  <a:cubicBezTo>
                    <a:pt x="1612069" y="3601624"/>
                    <a:pt x="1524662" y="3648841"/>
                    <a:pt x="1438415" y="3695882"/>
                  </a:cubicBezTo>
                  <a:cubicBezTo>
                    <a:pt x="1368466" y="3734038"/>
                    <a:pt x="1299293" y="3771991"/>
                    <a:pt x="1231287" y="3810402"/>
                  </a:cubicBezTo>
                  <a:cubicBezTo>
                    <a:pt x="1204937" y="3825285"/>
                    <a:pt x="1178796" y="3840219"/>
                    <a:pt x="1152974" y="3855376"/>
                  </a:cubicBezTo>
                  <a:cubicBezTo>
                    <a:pt x="1133026" y="3867084"/>
                    <a:pt x="1113332" y="3878838"/>
                    <a:pt x="1094120" y="3890990"/>
                  </a:cubicBezTo>
                  <a:cubicBezTo>
                    <a:pt x="1094120" y="3890990"/>
                    <a:pt x="1094120" y="3890990"/>
                    <a:pt x="1094120" y="3890990"/>
                  </a:cubicBezTo>
                  <a:cubicBezTo>
                    <a:pt x="1081095" y="3899249"/>
                    <a:pt x="1068579" y="3907274"/>
                    <a:pt x="1057236" y="3915938"/>
                  </a:cubicBezTo>
                  <a:cubicBezTo>
                    <a:pt x="1053742" y="3918637"/>
                    <a:pt x="1050756" y="3920951"/>
                    <a:pt x="1048546" y="3923161"/>
                  </a:cubicBezTo>
                  <a:cubicBezTo>
                    <a:pt x="1047822" y="3923917"/>
                    <a:pt x="1047418" y="3924276"/>
                    <a:pt x="1047438" y="3924315"/>
                  </a:cubicBezTo>
                  <a:cubicBezTo>
                    <a:pt x="1047451" y="3924621"/>
                    <a:pt x="1047927" y="3923546"/>
                    <a:pt x="1049081" y="3921153"/>
                  </a:cubicBezTo>
                  <a:cubicBezTo>
                    <a:pt x="1049081" y="3921153"/>
                    <a:pt x="1049081" y="3921153"/>
                    <a:pt x="1049081" y="3921153"/>
                  </a:cubicBezTo>
                  <a:cubicBezTo>
                    <a:pt x="1040462" y="3943839"/>
                    <a:pt x="1033024" y="3966480"/>
                    <a:pt x="1028207" y="3989212"/>
                  </a:cubicBezTo>
                  <a:cubicBezTo>
                    <a:pt x="1028207" y="3989212"/>
                    <a:pt x="1028207" y="3989212"/>
                    <a:pt x="1028207" y="3989212"/>
                  </a:cubicBezTo>
                  <a:cubicBezTo>
                    <a:pt x="1024615" y="4006480"/>
                    <a:pt x="1022261" y="4023312"/>
                    <a:pt x="1023122" y="4039271"/>
                  </a:cubicBezTo>
                  <a:cubicBezTo>
                    <a:pt x="1023885" y="4051318"/>
                    <a:pt x="1025866" y="4062609"/>
                    <a:pt x="1030573" y="4071514"/>
                  </a:cubicBezTo>
                  <a:cubicBezTo>
                    <a:pt x="1034341" y="4079141"/>
                    <a:pt x="1040319" y="4085928"/>
                    <a:pt x="1047405" y="4090752"/>
                  </a:cubicBezTo>
                  <a:cubicBezTo>
                    <a:pt x="1055397" y="4096456"/>
                    <a:pt x="1065873" y="4100002"/>
                    <a:pt x="1077191" y="4102532"/>
                  </a:cubicBezTo>
                  <a:cubicBezTo>
                    <a:pt x="1091382" y="4105589"/>
                    <a:pt x="1106676" y="4106150"/>
                    <a:pt x="1122465" y="4105719"/>
                  </a:cubicBezTo>
                  <a:cubicBezTo>
                    <a:pt x="1165862" y="4104455"/>
                    <a:pt x="1209429" y="4094500"/>
                    <a:pt x="1252976" y="4082896"/>
                  </a:cubicBezTo>
                  <a:cubicBezTo>
                    <a:pt x="1311921" y="4067042"/>
                    <a:pt x="1369464" y="4046827"/>
                    <a:pt x="1426271" y="4025373"/>
                  </a:cubicBezTo>
                  <a:cubicBezTo>
                    <a:pt x="1496584" y="3998801"/>
                    <a:pt x="1565360" y="3970085"/>
                    <a:pt x="1633151" y="3940821"/>
                  </a:cubicBezTo>
                  <a:cubicBezTo>
                    <a:pt x="1799895" y="3868832"/>
                    <a:pt x="1960171" y="3793902"/>
                    <a:pt x="2116497" y="3722401"/>
                  </a:cubicBezTo>
                  <a:cubicBezTo>
                    <a:pt x="2297145" y="3639767"/>
                    <a:pt x="2472200" y="3561069"/>
                    <a:pt x="2643129" y="3490918"/>
                  </a:cubicBezTo>
                  <a:cubicBezTo>
                    <a:pt x="2730268" y="3455142"/>
                    <a:pt x="2816365" y="3421360"/>
                    <a:pt x="2901588" y="3390760"/>
                  </a:cubicBezTo>
                  <a:cubicBezTo>
                    <a:pt x="2986811" y="3360160"/>
                    <a:pt x="3071167" y="3332734"/>
                    <a:pt x="3154741" y="3309357"/>
                  </a:cubicBezTo>
                  <a:cubicBezTo>
                    <a:pt x="3232708" y="3287538"/>
                    <a:pt x="3310173" y="3269376"/>
                    <a:pt x="3387013" y="3256996"/>
                  </a:cubicBezTo>
                  <a:cubicBezTo>
                    <a:pt x="3456675" y="3245744"/>
                    <a:pt x="3526135" y="3239238"/>
                    <a:pt x="3594363" y="3240946"/>
                  </a:cubicBezTo>
                  <a:cubicBezTo>
                    <a:pt x="3654618" y="3242413"/>
                    <a:pt x="3714384" y="3250673"/>
                    <a:pt x="3770038" y="3269884"/>
                  </a:cubicBezTo>
                  <a:cubicBezTo>
                    <a:pt x="3821466" y="3287648"/>
                    <a:pt x="3868683" y="3315785"/>
                    <a:pt x="3906037" y="3353295"/>
                  </a:cubicBezTo>
                  <a:cubicBezTo>
                    <a:pt x="3929610" y="3376933"/>
                    <a:pt x="3950066" y="3403948"/>
                    <a:pt x="3964160" y="3434222"/>
                  </a:cubicBezTo>
                  <a:cubicBezTo>
                    <a:pt x="3976410" y="3460663"/>
                    <a:pt x="3983098" y="3489367"/>
                    <a:pt x="3983359" y="3518057"/>
                  </a:cubicBezTo>
                  <a:cubicBezTo>
                    <a:pt x="3983522" y="3547262"/>
                    <a:pt x="3977309" y="3575580"/>
                    <a:pt x="3967159" y="3601572"/>
                  </a:cubicBezTo>
                  <a:cubicBezTo>
                    <a:pt x="3955543" y="3631331"/>
                    <a:pt x="3939317" y="3658241"/>
                    <a:pt x="3921200" y="3682649"/>
                  </a:cubicBezTo>
                  <a:cubicBezTo>
                    <a:pt x="3897921" y="3714018"/>
                    <a:pt x="3871799" y="3741841"/>
                    <a:pt x="3844446" y="3767142"/>
                  </a:cubicBezTo>
                  <a:cubicBezTo>
                    <a:pt x="3817098" y="3792448"/>
                    <a:pt x="3788506" y="3815226"/>
                    <a:pt x="3759985" y="3836328"/>
                  </a:cubicBezTo>
                  <a:cubicBezTo>
                    <a:pt x="3684593" y="3892222"/>
                    <a:pt x="3607968" y="3937007"/>
                    <a:pt x="3534590" y="3975926"/>
                  </a:cubicBezTo>
                  <a:cubicBezTo>
                    <a:pt x="3444041" y="4023958"/>
                    <a:pt x="3357821" y="4062805"/>
                    <a:pt x="3278146" y="4095687"/>
                  </a:cubicBezTo>
                  <a:cubicBezTo>
                    <a:pt x="3278146" y="4095687"/>
                    <a:pt x="3278146" y="4095687"/>
                    <a:pt x="3278146" y="4095687"/>
                  </a:cubicBezTo>
                  <a:cubicBezTo>
                    <a:pt x="3183998" y="4134540"/>
                    <a:pt x="3098788" y="4164925"/>
                    <a:pt x="3024034" y="4188961"/>
                  </a:cubicBezTo>
                  <a:cubicBezTo>
                    <a:pt x="2980305" y="4203029"/>
                    <a:pt x="2940115" y="4214972"/>
                    <a:pt x="2903674" y="4224867"/>
                  </a:cubicBezTo>
                  <a:cubicBezTo>
                    <a:pt x="2867233" y="4234763"/>
                    <a:pt x="2834540" y="4242625"/>
                    <a:pt x="2805804" y="4248825"/>
                  </a:cubicBezTo>
                  <a:cubicBezTo>
                    <a:pt x="2771814" y="4256152"/>
                    <a:pt x="2743306" y="4261028"/>
                    <a:pt x="2720659" y="4263942"/>
                  </a:cubicBezTo>
                  <a:cubicBezTo>
                    <a:pt x="2699812" y="4266635"/>
                    <a:pt x="2683866" y="4267704"/>
                    <a:pt x="2673227" y="4267821"/>
                  </a:cubicBezTo>
                  <a:cubicBezTo>
                    <a:pt x="2662581" y="4267932"/>
                    <a:pt x="2657216" y="4267332"/>
                    <a:pt x="2657216" y="4266856"/>
                  </a:cubicBezTo>
                  <a:cubicBezTo>
                    <a:pt x="2657216" y="4266380"/>
                    <a:pt x="2662568" y="4266035"/>
                    <a:pt x="2673070" y="4264979"/>
                  </a:cubicBezTo>
                  <a:cubicBezTo>
                    <a:pt x="2683566" y="4263929"/>
                    <a:pt x="2699212" y="4261928"/>
                    <a:pt x="2719818" y="4258343"/>
                  </a:cubicBezTo>
                  <a:cubicBezTo>
                    <a:pt x="2742152" y="4254457"/>
                    <a:pt x="2770249" y="4248629"/>
                    <a:pt x="2803861" y="4240370"/>
                  </a:cubicBezTo>
                  <a:cubicBezTo>
                    <a:pt x="2832265" y="4233381"/>
                    <a:pt x="2864586" y="4224750"/>
                    <a:pt x="2900630" y="4214098"/>
                  </a:cubicBezTo>
                  <a:cubicBezTo>
                    <a:pt x="2936667" y="4203446"/>
                    <a:pt x="2976420" y="4190766"/>
                    <a:pt x="3019738" y="4175981"/>
                  </a:cubicBezTo>
                  <a:cubicBezTo>
                    <a:pt x="3093749" y="4150714"/>
                    <a:pt x="3178085" y="4119161"/>
                    <a:pt x="3271235" y="4079239"/>
                  </a:cubicBezTo>
                  <a:cubicBezTo>
                    <a:pt x="3271235" y="4079239"/>
                    <a:pt x="3271235" y="4079239"/>
                    <a:pt x="3271235" y="4079239"/>
                  </a:cubicBezTo>
                  <a:cubicBezTo>
                    <a:pt x="3350070" y="4045451"/>
                    <a:pt x="3435273" y="4005809"/>
                    <a:pt x="3524525" y="3957177"/>
                  </a:cubicBezTo>
                  <a:cubicBezTo>
                    <a:pt x="3596880" y="3917744"/>
                    <a:pt x="3672135" y="3872730"/>
                    <a:pt x="3745604" y="3817110"/>
                  </a:cubicBezTo>
                  <a:cubicBezTo>
                    <a:pt x="3773408" y="3796014"/>
                    <a:pt x="3801120" y="3773517"/>
                    <a:pt x="3827385" y="3748829"/>
                  </a:cubicBezTo>
                  <a:cubicBezTo>
                    <a:pt x="3853650" y="3724136"/>
                    <a:pt x="3878475" y="3697257"/>
                    <a:pt x="3900228" y="3667251"/>
                  </a:cubicBezTo>
                  <a:cubicBezTo>
                    <a:pt x="3917080" y="3643997"/>
                    <a:pt x="3931956" y="3618971"/>
                    <a:pt x="3942146" y="3591963"/>
                  </a:cubicBezTo>
                  <a:cubicBezTo>
                    <a:pt x="3950992" y="3568488"/>
                    <a:pt x="3956357" y="3543442"/>
                    <a:pt x="3955888" y="3518376"/>
                  </a:cubicBezTo>
                  <a:cubicBezTo>
                    <a:pt x="3955529" y="3493845"/>
                    <a:pt x="3949473" y="3469020"/>
                    <a:pt x="3938678" y="3446126"/>
                  </a:cubicBezTo>
                  <a:cubicBezTo>
                    <a:pt x="3926265" y="3419639"/>
                    <a:pt x="3907491" y="3395518"/>
                    <a:pt x="3885626" y="3373719"/>
                  </a:cubicBezTo>
                  <a:cubicBezTo>
                    <a:pt x="3851662" y="3339905"/>
                    <a:pt x="3808011" y="3314527"/>
                    <a:pt x="3760304" y="3298307"/>
                  </a:cubicBezTo>
                  <a:cubicBezTo>
                    <a:pt x="3708374" y="3280641"/>
                    <a:pt x="3651698" y="3273385"/>
                    <a:pt x="3593679" y="3272231"/>
                  </a:cubicBezTo>
                  <a:cubicBezTo>
                    <a:pt x="3527960" y="3270986"/>
                    <a:pt x="3460560" y="3277825"/>
                    <a:pt x="3392319" y="3289246"/>
                  </a:cubicBezTo>
                  <a:cubicBezTo>
                    <a:pt x="3317096" y="3301860"/>
                    <a:pt x="3241007" y="3320237"/>
                    <a:pt x="3164056" y="3342258"/>
                  </a:cubicBezTo>
                  <a:cubicBezTo>
                    <a:pt x="3081545" y="3365877"/>
                    <a:pt x="2998167" y="3393543"/>
                    <a:pt x="2913785" y="3424404"/>
                  </a:cubicBezTo>
                  <a:cubicBezTo>
                    <a:pt x="2829403" y="3455272"/>
                    <a:pt x="2744017" y="3489340"/>
                    <a:pt x="2657405" y="3525423"/>
                  </a:cubicBezTo>
                  <a:cubicBezTo>
                    <a:pt x="2487618" y="3596187"/>
                    <a:pt x="2313475" y="3675562"/>
                    <a:pt x="2133355" y="3759012"/>
                  </a:cubicBezTo>
                  <a:cubicBezTo>
                    <a:pt x="1977557" y="3831197"/>
                    <a:pt x="1817398" y="3906974"/>
                    <a:pt x="1650192" y="3980046"/>
                  </a:cubicBezTo>
                  <a:cubicBezTo>
                    <a:pt x="1582212" y="4009759"/>
                    <a:pt x="1512947" y="4039023"/>
                    <a:pt x="1441825" y="4066253"/>
                  </a:cubicBezTo>
                  <a:cubicBezTo>
                    <a:pt x="1384451" y="4088235"/>
                    <a:pt x="1325636" y="4109135"/>
                    <a:pt x="1264645" y="4125850"/>
                  </a:cubicBezTo>
                  <a:cubicBezTo>
                    <a:pt x="1219989" y="4138190"/>
                    <a:pt x="1173105" y="4148843"/>
                    <a:pt x="1124023" y="4150759"/>
                  </a:cubicBezTo>
                  <a:cubicBezTo>
                    <a:pt x="1105992" y="4151489"/>
                    <a:pt x="1087139" y="4150694"/>
                    <a:pt x="1068038" y="4146874"/>
                  </a:cubicBezTo>
                  <a:cubicBezTo>
                    <a:pt x="1052542" y="4143862"/>
                    <a:pt x="1036616" y="4138080"/>
                    <a:pt x="1021877" y="4128334"/>
                  </a:cubicBezTo>
                  <a:cubicBezTo>
                    <a:pt x="1008382" y="4119168"/>
                    <a:pt x="997339" y="4106697"/>
                    <a:pt x="989881" y="4092023"/>
                  </a:cubicBezTo>
                  <a:cubicBezTo>
                    <a:pt x="981759" y="4075464"/>
                    <a:pt x="978102" y="4058078"/>
                    <a:pt x="977443" y="4041540"/>
                  </a:cubicBezTo>
                  <a:cubicBezTo>
                    <a:pt x="976452" y="4020060"/>
                    <a:pt x="979047" y="3999290"/>
                    <a:pt x="983252" y="3979713"/>
                  </a:cubicBezTo>
                  <a:lnTo>
                    <a:pt x="983252" y="3979713"/>
                  </a:lnTo>
                  <a:cubicBezTo>
                    <a:pt x="988714" y="3953807"/>
                    <a:pt x="996726" y="3928852"/>
                    <a:pt x="1005846" y="3904764"/>
                  </a:cubicBezTo>
                  <a:cubicBezTo>
                    <a:pt x="1005846" y="3904764"/>
                    <a:pt x="1005846" y="3904764"/>
                    <a:pt x="1005846" y="3904764"/>
                  </a:cubicBezTo>
                  <a:cubicBezTo>
                    <a:pt x="1007783" y="3900318"/>
                    <a:pt x="1009523" y="3897411"/>
                    <a:pt x="1010879" y="3895983"/>
                  </a:cubicBezTo>
                  <a:cubicBezTo>
                    <a:pt x="1012841" y="3893513"/>
                    <a:pt x="1014634" y="3891576"/>
                    <a:pt x="1016173" y="3890109"/>
                  </a:cubicBezTo>
                  <a:cubicBezTo>
                    <a:pt x="1020697" y="3885722"/>
                    <a:pt x="1025110" y="3882150"/>
                    <a:pt x="1029119" y="3879125"/>
                  </a:cubicBezTo>
                  <a:cubicBezTo>
                    <a:pt x="1042392" y="3868982"/>
                    <a:pt x="1055978" y="3860142"/>
                    <a:pt x="1069205" y="3851739"/>
                  </a:cubicBezTo>
                  <a:cubicBezTo>
                    <a:pt x="1069205" y="3851732"/>
                    <a:pt x="1069205" y="3851732"/>
                    <a:pt x="1069205" y="3851732"/>
                  </a:cubicBezTo>
                  <a:cubicBezTo>
                    <a:pt x="1089036" y="3839098"/>
                    <a:pt x="1109121" y="3826999"/>
                    <a:pt x="1129238" y="3815095"/>
                  </a:cubicBezTo>
                  <a:cubicBezTo>
                    <a:pt x="1155314" y="3799658"/>
                    <a:pt x="1181625" y="3784495"/>
                    <a:pt x="1208060" y="3769442"/>
                  </a:cubicBezTo>
                  <a:cubicBezTo>
                    <a:pt x="1276268" y="3730596"/>
                    <a:pt x="1345506" y="3692277"/>
                    <a:pt x="1415390" y="3653834"/>
                  </a:cubicBezTo>
                  <a:cubicBezTo>
                    <a:pt x="1501585" y="3606428"/>
                    <a:pt x="1588887" y="3558865"/>
                    <a:pt x="1677109" y="3510866"/>
                  </a:cubicBezTo>
                  <a:cubicBezTo>
                    <a:pt x="1881989" y="3399378"/>
                    <a:pt x="2091907" y="3285452"/>
                    <a:pt x="2305757" y="3167640"/>
                  </a:cubicBezTo>
                  <a:cubicBezTo>
                    <a:pt x="2525982" y="3046315"/>
                    <a:pt x="2750477" y="2921052"/>
                    <a:pt x="2977606" y="2789642"/>
                  </a:cubicBezTo>
                  <a:cubicBezTo>
                    <a:pt x="3176116" y="2674770"/>
                    <a:pt x="3376843" y="2555792"/>
                    <a:pt x="3575673" y="2426989"/>
                  </a:cubicBezTo>
                  <a:cubicBezTo>
                    <a:pt x="3654710" y="2375789"/>
                    <a:pt x="3733336" y="2323102"/>
                    <a:pt x="3810227" y="2267299"/>
                  </a:cubicBezTo>
                  <a:cubicBezTo>
                    <a:pt x="3869472" y="2224267"/>
                    <a:pt x="3927693" y="2179964"/>
                    <a:pt x="3981631" y="2131091"/>
                  </a:cubicBezTo>
                  <a:cubicBezTo>
                    <a:pt x="4001717" y="2112884"/>
                    <a:pt x="4021013" y="2094265"/>
                    <a:pt x="4038562" y="2074532"/>
                  </a:cubicBezTo>
                  <a:cubicBezTo>
                    <a:pt x="4038562" y="2074532"/>
                    <a:pt x="4038562" y="2074532"/>
                    <a:pt x="4038562" y="2074532"/>
                  </a:cubicBezTo>
                  <a:cubicBezTo>
                    <a:pt x="4051939" y="2059382"/>
                    <a:pt x="4064188" y="2044303"/>
                    <a:pt x="4073308" y="2028384"/>
                  </a:cubicBezTo>
                  <a:cubicBezTo>
                    <a:pt x="4076796" y="2022289"/>
                    <a:pt x="4079775" y="2016422"/>
                    <a:pt x="4081809" y="2010718"/>
                  </a:cubicBezTo>
                  <a:cubicBezTo>
                    <a:pt x="4083452" y="2005965"/>
                    <a:pt x="4084658" y="2001708"/>
                    <a:pt x="4084879" y="1998077"/>
                  </a:cubicBezTo>
                  <a:cubicBezTo>
                    <a:pt x="4085043" y="1995078"/>
                    <a:pt x="4084984" y="1992516"/>
                    <a:pt x="4084371" y="1990809"/>
                  </a:cubicBezTo>
                  <a:cubicBezTo>
                    <a:pt x="4083967" y="1989211"/>
                    <a:pt x="4082989" y="1987445"/>
                    <a:pt x="4081744" y="1985874"/>
                  </a:cubicBezTo>
                  <a:cubicBezTo>
                    <a:pt x="4080303" y="1983879"/>
                    <a:pt x="4077637" y="1981858"/>
                    <a:pt x="4074338" y="1979661"/>
                  </a:cubicBezTo>
                  <a:cubicBezTo>
                    <a:pt x="4070179" y="1976969"/>
                    <a:pt x="4064918" y="1974778"/>
                    <a:pt x="4058967" y="1972673"/>
                  </a:cubicBezTo>
                  <a:cubicBezTo>
                    <a:pt x="4042174" y="1966740"/>
                    <a:pt x="4022812" y="1964491"/>
                    <a:pt x="4002193" y="1962894"/>
                  </a:cubicBezTo>
                  <a:cubicBezTo>
                    <a:pt x="3972759" y="1960815"/>
                    <a:pt x="3942557" y="1961642"/>
                    <a:pt x="3911846" y="1963500"/>
                  </a:cubicBezTo>
                  <a:cubicBezTo>
                    <a:pt x="3870789" y="1966023"/>
                    <a:pt x="3829517" y="1970743"/>
                    <a:pt x="3788030" y="1976480"/>
                  </a:cubicBezTo>
                  <a:cubicBezTo>
                    <a:pt x="3788030" y="1976480"/>
                    <a:pt x="3788030" y="1976480"/>
                    <a:pt x="3788030" y="1976480"/>
                  </a:cubicBezTo>
                  <a:cubicBezTo>
                    <a:pt x="3777665" y="1977764"/>
                    <a:pt x="3766309" y="1981610"/>
                    <a:pt x="3753733" y="1985965"/>
                  </a:cubicBezTo>
                  <a:cubicBezTo>
                    <a:pt x="3753733" y="1985965"/>
                    <a:pt x="3753733" y="1985965"/>
                    <a:pt x="3753733" y="1985965"/>
                  </a:cubicBezTo>
                  <a:cubicBezTo>
                    <a:pt x="3735904" y="1992321"/>
                    <a:pt x="3718114" y="2000040"/>
                    <a:pt x="3700101" y="2008293"/>
                  </a:cubicBezTo>
                  <a:cubicBezTo>
                    <a:pt x="3648445" y="2031983"/>
                    <a:pt x="3597740" y="2059252"/>
                    <a:pt x="3546814" y="2087420"/>
                  </a:cubicBezTo>
                  <a:cubicBezTo>
                    <a:pt x="3478227" y="2125374"/>
                    <a:pt x="3410117" y="2165205"/>
                    <a:pt x="3341928" y="2205851"/>
                  </a:cubicBezTo>
                  <a:cubicBezTo>
                    <a:pt x="3341928" y="2205851"/>
                    <a:pt x="3341928" y="2205851"/>
                    <a:pt x="3341928" y="2205851"/>
                  </a:cubicBezTo>
                  <a:cubicBezTo>
                    <a:pt x="3259631" y="2254900"/>
                    <a:pt x="3177394" y="2305175"/>
                    <a:pt x="3094929" y="2356127"/>
                  </a:cubicBezTo>
                  <a:cubicBezTo>
                    <a:pt x="2901562" y="2475608"/>
                    <a:pt x="2707113" y="2598693"/>
                    <a:pt x="2510382" y="2723232"/>
                  </a:cubicBezTo>
                  <a:cubicBezTo>
                    <a:pt x="2297647" y="2857902"/>
                    <a:pt x="2082415" y="2994423"/>
                    <a:pt x="1863859" y="3131173"/>
                  </a:cubicBezTo>
                  <a:cubicBezTo>
                    <a:pt x="1654521" y="3262153"/>
                    <a:pt x="1442183" y="3393511"/>
                    <a:pt x="1225511" y="3522704"/>
                  </a:cubicBezTo>
                  <a:cubicBezTo>
                    <a:pt x="1042764" y="3631683"/>
                    <a:pt x="856965" y="3739762"/>
                    <a:pt x="665085" y="3840819"/>
                  </a:cubicBezTo>
                  <a:cubicBezTo>
                    <a:pt x="589934" y="3880403"/>
                    <a:pt x="513655" y="3918963"/>
                    <a:pt x="435498" y="3954667"/>
                  </a:cubicBezTo>
                  <a:cubicBezTo>
                    <a:pt x="375673" y="3982034"/>
                    <a:pt x="314285" y="4008201"/>
                    <a:pt x="250184" y="4029121"/>
                  </a:cubicBezTo>
                  <a:cubicBezTo>
                    <a:pt x="250183" y="4029121"/>
                    <a:pt x="250182" y="4029121"/>
                    <a:pt x="250182" y="4029121"/>
                  </a:cubicBezTo>
                  <a:cubicBezTo>
                    <a:pt x="226186" y="4036957"/>
                    <a:pt x="201436" y="4044063"/>
                    <a:pt x="175807" y="4049388"/>
                  </a:cubicBezTo>
                  <a:cubicBezTo>
                    <a:pt x="175806" y="4049388"/>
                    <a:pt x="175806" y="4049388"/>
                    <a:pt x="175806" y="4049388"/>
                  </a:cubicBezTo>
                  <a:cubicBezTo>
                    <a:pt x="156227" y="4053541"/>
                    <a:pt x="135312" y="4056612"/>
                    <a:pt x="113244" y="4056755"/>
                  </a:cubicBezTo>
                  <a:lnTo>
                    <a:pt x="113242" y="4056755"/>
                  </a:lnTo>
                  <a:cubicBezTo>
                    <a:pt x="97346" y="4057205"/>
                    <a:pt x="79103" y="4054936"/>
                    <a:pt x="60206" y="4047257"/>
                  </a:cubicBezTo>
                  <a:cubicBezTo>
                    <a:pt x="52444" y="4043965"/>
                    <a:pt x="44788" y="4039180"/>
                    <a:pt x="37647" y="4032811"/>
                  </a:cubicBezTo>
                  <a:cubicBezTo>
                    <a:pt x="30818" y="4026559"/>
                    <a:pt x="25264" y="4019193"/>
                    <a:pt x="21174" y="4011018"/>
                  </a:cubicBezTo>
                  <a:cubicBezTo>
                    <a:pt x="9747" y="3988195"/>
                    <a:pt x="2679" y="3963220"/>
                    <a:pt x="604" y="3937555"/>
                  </a:cubicBezTo>
                  <a:cubicBezTo>
                    <a:pt x="-1381" y="3911134"/>
                    <a:pt x="1621" y="3885142"/>
                    <a:pt x="8196" y="3860728"/>
                  </a:cubicBezTo>
                  <a:cubicBezTo>
                    <a:pt x="15636" y="3833016"/>
                    <a:pt x="26894" y="3807148"/>
                    <a:pt x="40156" y="3783224"/>
                  </a:cubicBezTo>
                  <a:cubicBezTo>
                    <a:pt x="40157" y="3783224"/>
                    <a:pt x="40157" y="3783224"/>
                    <a:pt x="40157" y="3783224"/>
                  </a:cubicBezTo>
                  <a:cubicBezTo>
                    <a:pt x="55665" y="3755133"/>
                    <a:pt x="73759" y="3729064"/>
                    <a:pt x="93086" y="3704605"/>
                  </a:cubicBezTo>
                  <a:cubicBezTo>
                    <a:pt x="141158" y="3643769"/>
                    <a:pt x="196836" y="3590391"/>
                    <a:pt x="254282" y="3540736"/>
                  </a:cubicBezTo>
                  <a:cubicBezTo>
                    <a:pt x="326285" y="3478369"/>
                    <a:pt x="402323" y="3421014"/>
                    <a:pt x="479814" y="3366111"/>
                  </a:cubicBezTo>
                  <a:cubicBezTo>
                    <a:pt x="570689" y="3301703"/>
                    <a:pt x="664022" y="3240536"/>
                    <a:pt x="758522" y="3180984"/>
                  </a:cubicBezTo>
                  <a:cubicBezTo>
                    <a:pt x="863947" y="3114549"/>
                    <a:pt x="970996" y="3050109"/>
                    <a:pt x="1078938" y="2986600"/>
                  </a:cubicBezTo>
                  <a:cubicBezTo>
                    <a:pt x="1315330" y="2847518"/>
                    <a:pt x="1556194" y="2712620"/>
                    <a:pt x="1798115" y="2576366"/>
                  </a:cubicBezTo>
                  <a:cubicBezTo>
                    <a:pt x="2046098" y="2436689"/>
                    <a:pt x="2295483" y="2295918"/>
                    <a:pt x="2542977" y="2148816"/>
                  </a:cubicBezTo>
                  <a:cubicBezTo>
                    <a:pt x="2676291" y="2069565"/>
                    <a:pt x="2809135" y="1988670"/>
                    <a:pt x="2940226" y="1904471"/>
                  </a:cubicBezTo>
                  <a:cubicBezTo>
                    <a:pt x="3034400" y="1843974"/>
                    <a:pt x="3127243" y="1782050"/>
                    <a:pt x="3218307" y="1718099"/>
                  </a:cubicBezTo>
                  <a:cubicBezTo>
                    <a:pt x="3314880" y="1650281"/>
                    <a:pt x="3409302" y="1580222"/>
                    <a:pt x="3499929" y="1506263"/>
                  </a:cubicBezTo>
                  <a:cubicBezTo>
                    <a:pt x="3579924" y="1440962"/>
                    <a:pt x="3656965" y="1372865"/>
                    <a:pt x="3728023" y="1299702"/>
                  </a:cubicBezTo>
                  <a:lnTo>
                    <a:pt x="3728023" y="1299696"/>
                  </a:lnTo>
                  <a:cubicBezTo>
                    <a:pt x="3788252" y="1237608"/>
                    <a:pt x="3844309" y="1172340"/>
                    <a:pt x="3890457" y="1101387"/>
                  </a:cubicBezTo>
                  <a:cubicBezTo>
                    <a:pt x="3928430" y="1042762"/>
                    <a:pt x="3960080" y="980772"/>
                    <a:pt x="3976142" y="915634"/>
                  </a:cubicBezTo>
                  <a:cubicBezTo>
                    <a:pt x="3984213" y="883150"/>
                    <a:pt x="3990615" y="850914"/>
                    <a:pt x="3993033" y="819023"/>
                  </a:cubicBezTo>
                  <a:cubicBezTo>
                    <a:pt x="3993033" y="819023"/>
                    <a:pt x="3993033" y="819023"/>
                    <a:pt x="3993033" y="819023"/>
                  </a:cubicBezTo>
                  <a:cubicBezTo>
                    <a:pt x="3994696" y="795267"/>
                    <a:pt x="3994754" y="772444"/>
                    <a:pt x="3990145" y="751786"/>
                  </a:cubicBezTo>
                  <a:cubicBezTo>
                    <a:pt x="3990145" y="751786"/>
                    <a:pt x="3990145" y="751786"/>
                    <a:pt x="3990145" y="751786"/>
                  </a:cubicBezTo>
                  <a:cubicBezTo>
                    <a:pt x="3986566" y="736479"/>
                    <a:pt x="3981397" y="722470"/>
                    <a:pt x="3973098" y="712756"/>
                  </a:cubicBezTo>
                  <a:cubicBezTo>
                    <a:pt x="3966260" y="703943"/>
                    <a:pt x="3955960" y="696974"/>
                    <a:pt x="3944649" y="692567"/>
                  </a:cubicBezTo>
                  <a:cubicBezTo>
                    <a:pt x="3931018" y="687052"/>
                    <a:pt x="3914492" y="685481"/>
                    <a:pt x="3896930" y="685396"/>
                  </a:cubicBezTo>
                  <a:cubicBezTo>
                    <a:pt x="3896930" y="685396"/>
                    <a:pt x="3896930" y="685396"/>
                    <a:pt x="3896930" y="685396"/>
                  </a:cubicBezTo>
                  <a:cubicBezTo>
                    <a:pt x="3874674" y="685500"/>
                    <a:pt x="3851655" y="689320"/>
                    <a:pt x="3828226" y="694633"/>
                  </a:cubicBezTo>
                  <a:cubicBezTo>
                    <a:pt x="3764170" y="709256"/>
                    <a:pt x="3702005" y="735586"/>
                    <a:pt x="3640153" y="764485"/>
                  </a:cubicBezTo>
                  <a:cubicBezTo>
                    <a:pt x="3557804" y="803129"/>
                    <a:pt x="3478051" y="847661"/>
                    <a:pt x="3399347" y="894239"/>
                  </a:cubicBezTo>
                  <a:cubicBezTo>
                    <a:pt x="3303961" y="950713"/>
                    <a:pt x="3210687" y="1010421"/>
                    <a:pt x="3118521" y="1071471"/>
                  </a:cubicBezTo>
                  <a:cubicBezTo>
                    <a:pt x="2900538" y="1215861"/>
                    <a:pt x="2689303" y="1367259"/>
                    <a:pt x="2480479" y="1518734"/>
                  </a:cubicBezTo>
                  <a:cubicBezTo>
                    <a:pt x="2254713" y="1682511"/>
                    <a:pt x="2032304" y="1846967"/>
                    <a:pt x="1810390" y="2007862"/>
                  </a:cubicBezTo>
                  <a:cubicBezTo>
                    <a:pt x="1604702" y="2157017"/>
                    <a:pt x="1399627" y="2303838"/>
                    <a:pt x="1190778" y="2441246"/>
                  </a:cubicBezTo>
                  <a:cubicBezTo>
                    <a:pt x="1103469" y="2498692"/>
                    <a:pt x="1015312" y="2554560"/>
                    <a:pt x="925219" y="2606757"/>
                  </a:cubicBezTo>
                  <a:cubicBezTo>
                    <a:pt x="852963" y="2648649"/>
                    <a:pt x="779083" y="2688701"/>
                    <a:pt x="701845" y="2722216"/>
                  </a:cubicBezTo>
                  <a:cubicBezTo>
                    <a:pt x="671565" y="2735358"/>
                    <a:pt x="640456" y="2747503"/>
                    <a:pt x="608291" y="2757464"/>
                  </a:cubicBezTo>
                  <a:cubicBezTo>
                    <a:pt x="608291" y="2757464"/>
                    <a:pt x="608285" y="2757464"/>
                    <a:pt x="608285" y="2757464"/>
                  </a:cubicBezTo>
                  <a:cubicBezTo>
                    <a:pt x="582502" y="2765508"/>
                    <a:pt x="555435" y="2772177"/>
                    <a:pt x="527129" y="2775469"/>
                  </a:cubicBezTo>
                  <a:cubicBezTo>
                    <a:pt x="527129" y="2775469"/>
                    <a:pt x="527129" y="2775469"/>
                    <a:pt x="527129" y="2775469"/>
                  </a:cubicBezTo>
                  <a:cubicBezTo>
                    <a:pt x="505336" y="2778188"/>
                    <a:pt x="481620" y="2778292"/>
                    <a:pt x="457298" y="2772920"/>
                  </a:cubicBezTo>
                  <a:cubicBezTo>
                    <a:pt x="447063" y="2770593"/>
                    <a:pt x="436730" y="2766923"/>
                    <a:pt x="426691" y="2761688"/>
                  </a:cubicBezTo>
                  <a:cubicBezTo>
                    <a:pt x="417199" y="2756708"/>
                    <a:pt x="408379" y="2750273"/>
                    <a:pt x="400569" y="2742496"/>
                  </a:cubicBezTo>
                  <a:cubicBezTo>
                    <a:pt x="363985" y="2706146"/>
                    <a:pt x="333159" y="2662384"/>
                    <a:pt x="314509" y="2612377"/>
                  </a:cubicBezTo>
                  <a:cubicBezTo>
                    <a:pt x="297819" y="2566672"/>
                    <a:pt x="292719" y="2517708"/>
                    <a:pt x="298131" y="2470243"/>
                  </a:cubicBezTo>
                  <a:cubicBezTo>
                    <a:pt x="298131" y="2470243"/>
                    <a:pt x="298131" y="2470243"/>
                    <a:pt x="298131" y="2470243"/>
                  </a:cubicBezTo>
                  <a:cubicBezTo>
                    <a:pt x="304160" y="2418495"/>
                    <a:pt x="320936" y="2369635"/>
                    <a:pt x="343041" y="2324927"/>
                  </a:cubicBezTo>
                  <a:cubicBezTo>
                    <a:pt x="369076" y="2272026"/>
                    <a:pt x="401945" y="2223707"/>
                    <a:pt x="437604" y="2178915"/>
                  </a:cubicBezTo>
                  <a:cubicBezTo>
                    <a:pt x="526777" y="2066840"/>
                    <a:pt x="632868" y="1972301"/>
                    <a:pt x="741370" y="1885585"/>
                  </a:cubicBezTo>
                  <a:cubicBezTo>
                    <a:pt x="872415" y="1780688"/>
                    <a:pt x="1009588" y="1686710"/>
                    <a:pt x="1147974" y="1598410"/>
                  </a:cubicBezTo>
                  <a:cubicBezTo>
                    <a:pt x="1296516" y="1503617"/>
                    <a:pt x="1447014" y="1415441"/>
                    <a:pt x="1597551" y="1331345"/>
                  </a:cubicBezTo>
                  <a:cubicBezTo>
                    <a:pt x="1741719" y="1250803"/>
                    <a:pt x="1886043" y="1174068"/>
                    <a:pt x="2029638" y="1099751"/>
                  </a:cubicBezTo>
                  <a:cubicBezTo>
                    <a:pt x="2148310" y="1038322"/>
                    <a:pt x="2266506" y="978745"/>
                    <a:pt x="2383353" y="919370"/>
                  </a:cubicBezTo>
                  <a:cubicBezTo>
                    <a:pt x="2426443" y="897473"/>
                    <a:pt x="2469273" y="875666"/>
                    <a:pt x="2511581" y="853437"/>
                  </a:cubicBezTo>
                  <a:cubicBezTo>
                    <a:pt x="2511581" y="853437"/>
                    <a:pt x="2511581" y="853437"/>
                    <a:pt x="2511581" y="853437"/>
                  </a:cubicBezTo>
                  <a:cubicBezTo>
                    <a:pt x="2540676" y="838136"/>
                    <a:pt x="2569275" y="823065"/>
                    <a:pt x="2596524" y="806741"/>
                  </a:cubicBezTo>
                  <a:cubicBezTo>
                    <a:pt x="2618741" y="793501"/>
                    <a:pt x="2640202" y="777744"/>
                    <a:pt x="2662066" y="761447"/>
                  </a:cubicBezTo>
                  <a:cubicBezTo>
                    <a:pt x="2662073" y="761447"/>
                    <a:pt x="2662073" y="761447"/>
                    <a:pt x="2662073" y="761447"/>
                  </a:cubicBezTo>
                  <a:cubicBezTo>
                    <a:pt x="2694968" y="736864"/>
                    <a:pt x="2726917" y="711081"/>
                    <a:pt x="2758124" y="684483"/>
                  </a:cubicBezTo>
                  <a:cubicBezTo>
                    <a:pt x="2758124" y="684483"/>
                    <a:pt x="2758124" y="684483"/>
                    <a:pt x="2758124" y="684483"/>
                  </a:cubicBezTo>
                  <a:cubicBezTo>
                    <a:pt x="2834820" y="619052"/>
                    <a:pt x="2906829" y="549690"/>
                    <a:pt x="2968994" y="473600"/>
                  </a:cubicBezTo>
                  <a:cubicBezTo>
                    <a:pt x="2998910" y="436943"/>
                    <a:pt x="3026401" y="399081"/>
                    <a:pt x="3048546" y="358950"/>
                  </a:cubicBezTo>
                  <a:cubicBezTo>
                    <a:pt x="3067360" y="324464"/>
                    <a:pt x="3082823" y="289144"/>
                    <a:pt x="3088136" y="253238"/>
                  </a:cubicBezTo>
                  <a:cubicBezTo>
                    <a:pt x="3090476" y="237775"/>
                    <a:pt x="3091102" y="222416"/>
                    <a:pt x="3089088" y="207865"/>
                  </a:cubicBezTo>
                  <a:cubicBezTo>
                    <a:pt x="3089088" y="207865"/>
                    <a:pt x="3089088" y="207865"/>
                    <a:pt x="3089088" y="207865"/>
                  </a:cubicBezTo>
                  <a:cubicBezTo>
                    <a:pt x="3087204" y="193882"/>
                    <a:pt x="3082999" y="180257"/>
                    <a:pt x="3076538" y="168073"/>
                  </a:cubicBezTo>
                  <a:cubicBezTo>
                    <a:pt x="3076538" y="168073"/>
                    <a:pt x="3076538" y="168073"/>
                    <a:pt x="3076538" y="168073"/>
                  </a:cubicBezTo>
                  <a:cubicBezTo>
                    <a:pt x="3069648" y="154820"/>
                    <a:pt x="3059732" y="142714"/>
                    <a:pt x="3048161" y="132069"/>
                  </a:cubicBezTo>
                  <a:cubicBezTo>
                    <a:pt x="3048161" y="132069"/>
                    <a:pt x="3048161" y="132069"/>
                    <a:pt x="3048161" y="132069"/>
                  </a:cubicBezTo>
                  <a:cubicBezTo>
                    <a:pt x="3034191" y="119200"/>
                    <a:pt x="3017418" y="108628"/>
                    <a:pt x="2999425" y="99507"/>
                  </a:cubicBezTo>
                  <a:cubicBezTo>
                    <a:pt x="2999425" y="99506"/>
                    <a:pt x="2999425" y="99506"/>
                    <a:pt x="2999425" y="99506"/>
                  </a:cubicBezTo>
                  <a:cubicBezTo>
                    <a:pt x="2957071" y="78243"/>
                    <a:pt x="2910812" y="65042"/>
                    <a:pt x="2864045" y="60824"/>
                  </a:cubicBezTo>
                  <a:cubicBezTo>
                    <a:pt x="2864045" y="60824"/>
                    <a:pt x="2864045" y="60824"/>
                    <a:pt x="2864045" y="60824"/>
                  </a:cubicBezTo>
                  <a:cubicBezTo>
                    <a:pt x="2816065" y="56394"/>
                    <a:pt x="2767133" y="61273"/>
                    <a:pt x="2719590" y="72125"/>
                  </a:cubicBezTo>
                  <a:cubicBezTo>
                    <a:pt x="2666473" y="84271"/>
                    <a:pt x="2615032" y="104037"/>
                    <a:pt x="2565409" y="127649"/>
                  </a:cubicBezTo>
                  <a:cubicBezTo>
                    <a:pt x="2508994" y="154540"/>
                    <a:pt x="2455140" y="186581"/>
                    <a:pt x="2403099" y="221099"/>
                  </a:cubicBezTo>
                  <a:cubicBezTo>
                    <a:pt x="2280613" y="302345"/>
                    <a:pt x="2168831" y="396441"/>
                    <a:pt x="2061040" y="492166"/>
                  </a:cubicBezTo>
                  <a:cubicBezTo>
                    <a:pt x="1937804" y="601666"/>
                    <a:pt x="1820560" y="714125"/>
                    <a:pt x="1704482" y="823984"/>
                  </a:cubicBezTo>
                  <a:cubicBezTo>
                    <a:pt x="1583568" y="938438"/>
                    <a:pt x="1464120" y="1050467"/>
                    <a:pt x="1341849" y="1154765"/>
                  </a:cubicBezTo>
                  <a:cubicBezTo>
                    <a:pt x="1225733" y="1253867"/>
                    <a:pt x="1106761" y="1346704"/>
                    <a:pt x="980220" y="1423055"/>
                  </a:cubicBezTo>
                  <a:cubicBezTo>
                    <a:pt x="922547" y="1457853"/>
                    <a:pt x="863067" y="1489092"/>
                    <a:pt x="801508" y="1514477"/>
                  </a:cubicBezTo>
                  <a:cubicBezTo>
                    <a:pt x="744408" y="1538044"/>
                    <a:pt x="685281" y="1556421"/>
                    <a:pt x="624862" y="1566727"/>
                  </a:cubicBezTo>
                  <a:cubicBezTo>
                    <a:pt x="567273" y="1576551"/>
                    <a:pt x="508550" y="1578598"/>
                    <a:pt x="451170" y="1571108"/>
                  </a:cubicBezTo>
                  <a:cubicBezTo>
                    <a:pt x="391945" y="1563318"/>
                    <a:pt x="334917" y="1545247"/>
                    <a:pt x="282752" y="1519002"/>
                  </a:cubicBezTo>
                  <a:cubicBezTo>
                    <a:pt x="265999" y="1510625"/>
                    <a:pt x="249554" y="1500781"/>
                    <a:pt x="234279" y="1488805"/>
                  </a:cubicBezTo>
                  <a:cubicBezTo>
                    <a:pt x="221789" y="1479060"/>
                    <a:pt x="210107" y="1467521"/>
                    <a:pt x="200374" y="1453929"/>
                  </a:cubicBezTo>
                  <a:cubicBezTo>
                    <a:pt x="200374" y="1453929"/>
                    <a:pt x="200374" y="1453929"/>
                    <a:pt x="200374" y="1453929"/>
                  </a:cubicBezTo>
                  <a:cubicBezTo>
                    <a:pt x="191924" y="1442090"/>
                    <a:pt x="185394" y="1428668"/>
                    <a:pt x="181527" y="1414196"/>
                  </a:cubicBezTo>
                  <a:cubicBezTo>
                    <a:pt x="177853" y="1400056"/>
                    <a:pt x="176906" y="1385584"/>
                    <a:pt x="178315" y="1371548"/>
                  </a:cubicBezTo>
                  <a:cubicBezTo>
                    <a:pt x="178316" y="1371548"/>
                    <a:pt x="178316" y="1371548"/>
                    <a:pt x="178316" y="1371548"/>
                  </a:cubicBezTo>
                  <a:cubicBezTo>
                    <a:pt x="181923" y="1338842"/>
                    <a:pt x="195485" y="1309852"/>
                    <a:pt x="211663" y="1285099"/>
                  </a:cubicBezTo>
                  <a:cubicBezTo>
                    <a:pt x="211663" y="1285099"/>
                    <a:pt x="211663" y="1285099"/>
                    <a:pt x="211663" y="1285099"/>
                  </a:cubicBezTo>
                  <a:cubicBezTo>
                    <a:pt x="233042" y="1251761"/>
                    <a:pt x="259032" y="1222889"/>
                    <a:pt x="285804" y="1196461"/>
                  </a:cubicBezTo>
                  <a:cubicBezTo>
                    <a:pt x="319793" y="1162796"/>
                    <a:pt x="355810" y="1132346"/>
                    <a:pt x="392166" y="1103571"/>
                  </a:cubicBezTo>
                  <a:cubicBezTo>
                    <a:pt x="435433" y="1069314"/>
                    <a:pt x="479462" y="1037305"/>
                    <a:pt x="523433" y="1006555"/>
                  </a:cubicBezTo>
                  <a:cubicBezTo>
                    <a:pt x="627020" y="934103"/>
                    <a:pt x="730477" y="868124"/>
                    <a:pt x="830648" y="804101"/>
                  </a:cubicBezTo>
                  <a:cubicBezTo>
                    <a:pt x="940226" y="734047"/>
                    <a:pt x="1046245" y="666700"/>
                    <a:pt x="1146370" y="598648"/>
                  </a:cubicBezTo>
                  <a:cubicBezTo>
                    <a:pt x="1240511" y="534631"/>
                    <a:pt x="1329776" y="470731"/>
                    <a:pt x="1408519" y="400972"/>
                  </a:cubicBezTo>
                  <a:cubicBezTo>
                    <a:pt x="1441636" y="371623"/>
                    <a:pt x="1472757" y="341407"/>
                    <a:pt x="1499824" y="308943"/>
                  </a:cubicBezTo>
                  <a:cubicBezTo>
                    <a:pt x="1521983" y="282247"/>
                    <a:pt x="1541618" y="254496"/>
                    <a:pt x="1554154" y="224541"/>
                  </a:cubicBezTo>
                  <a:cubicBezTo>
                    <a:pt x="1559428" y="211979"/>
                    <a:pt x="1563457" y="199169"/>
                    <a:pt x="1565451" y="186327"/>
                  </a:cubicBezTo>
                  <a:cubicBezTo>
                    <a:pt x="1567303" y="174449"/>
                    <a:pt x="1567524" y="162473"/>
                    <a:pt x="1565699" y="151039"/>
                  </a:cubicBezTo>
                  <a:cubicBezTo>
                    <a:pt x="1563900" y="139461"/>
                    <a:pt x="1559982" y="128183"/>
                    <a:pt x="1554454" y="117812"/>
                  </a:cubicBezTo>
                  <a:cubicBezTo>
                    <a:pt x="1548222" y="106054"/>
                    <a:pt x="1539753" y="95326"/>
                    <a:pt x="1530164" y="85602"/>
                  </a:cubicBezTo>
                  <a:cubicBezTo>
                    <a:pt x="1514225" y="69518"/>
                    <a:pt x="1495626" y="56379"/>
                    <a:pt x="1475606" y="46939"/>
                  </a:cubicBezTo>
                  <a:cubicBezTo>
                    <a:pt x="1455000" y="37176"/>
                    <a:pt x="1432724" y="31225"/>
                    <a:pt x="1410247" y="28147"/>
                  </a:cubicBezTo>
                  <a:cubicBezTo>
                    <a:pt x="1356159" y="20640"/>
                    <a:pt x="1301653" y="29322"/>
                    <a:pt x="1250238" y="42198"/>
                  </a:cubicBezTo>
                  <a:cubicBezTo>
                    <a:pt x="1183098" y="59147"/>
                    <a:pt x="1120848" y="84484"/>
                    <a:pt x="1062353" y="111170"/>
                  </a:cubicBezTo>
                  <a:cubicBezTo>
                    <a:pt x="989432" y="144468"/>
                    <a:pt x="922553" y="180505"/>
                    <a:pt x="860323" y="215545"/>
                  </a:cubicBezTo>
                  <a:cubicBezTo>
                    <a:pt x="860323" y="215545"/>
                    <a:pt x="860323" y="215545"/>
                    <a:pt x="860323" y="215545"/>
                  </a:cubicBezTo>
                  <a:cubicBezTo>
                    <a:pt x="786143" y="257319"/>
                    <a:pt x="718671" y="297906"/>
                    <a:pt x="656916" y="335051"/>
                  </a:cubicBezTo>
                  <a:cubicBezTo>
                    <a:pt x="585207" y="378194"/>
                    <a:pt x="521217" y="416800"/>
                    <a:pt x="464495" y="449343"/>
                  </a:cubicBezTo>
                  <a:cubicBezTo>
                    <a:pt x="431261" y="468411"/>
                    <a:pt x="400537" y="485530"/>
                    <a:pt x="372303" y="500328"/>
                  </a:cubicBezTo>
                  <a:cubicBezTo>
                    <a:pt x="344066" y="515133"/>
                    <a:pt x="318327" y="527642"/>
                    <a:pt x="295267" y="538001"/>
                  </a:cubicBezTo>
                  <a:cubicBezTo>
                    <a:pt x="274177" y="547493"/>
                    <a:pt x="255216" y="555400"/>
                    <a:pt x="238659" y="561346"/>
                  </a:cubicBezTo>
                  <a:cubicBezTo>
                    <a:pt x="222102" y="567291"/>
                    <a:pt x="207957" y="571320"/>
                    <a:pt x="196495" y="573980"/>
                  </a:cubicBezTo>
                  <a:cubicBezTo>
                    <a:pt x="185033" y="576639"/>
                    <a:pt x="176260" y="577963"/>
                    <a:pt x="170369" y="578615"/>
                  </a:cubicBezTo>
                  <a:cubicBezTo>
                    <a:pt x="164479" y="579273"/>
                    <a:pt x="161472" y="579280"/>
                    <a:pt x="161423" y="578928"/>
                  </a:cubicBezTo>
                  <a:close/>
                </a:path>
              </a:pathLst>
            </a:custGeom>
            <a:solidFill>
              <a:srgbClr val="FFB9B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" name="Google Shape;17;p2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" name="Google Shape;18;p2"/>
            <p:cNvSpPr/>
            <p:nvPr/>
          </p:nvSpPr>
          <p:spPr>
            <a:xfrm>
              <a:off x="6224664" y="5598338"/>
              <a:ext cx="407423" cy="329099"/>
            </a:xfrm>
            <a:custGeom>
              <a:rect b="b" l="l" r="r" t="t"/>
              <a:pathLst>
                <a:path extrusionOk="0" h="255611" w="316445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20"/>
                    <a:pt x="-6592" y="83301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32" y="59409"/>
                  </a:cubicBezTo>
                  <a:cubicBezTo>
                    <a:pt x="146279" y="63757"/>
                    <a:pt x="149082" y="67342"/>
                    <a:pt x="149564" y="67375"/>
                  </a:cubicBezTo>
                  <a:cubicBezTo>
                    <a:pt x="150040" y="67407"/>
                    <a:pt x="154571" y="61958"/>
                    <a:pt x="159630" y="55262"/>
                  </a:cubicBezTo>
                  <a:cubicBezTo>
                    <a:pt x="182459" y="25040"/>
                    <a:pt x="208008" y="4466"/>
                    <a:pt x="227304" y="770"/>
                  </a:cubicBezTo>
                  <a:cubicBezTo>
                    <a:pt x="258862" y="-5280"/>
                    <a:pt x="303902" y="31638"/>
                    <a:pt x="314424" y="72186"/>
                  </a:cubicBezTo>
                  <a:cubicBezTo>
                    <a:pt x="316888" y="81704"/>
                    <a:pt x="317129" y="95693"/>
                    <a:pt x="314984" y="105374"/>
                  </a:cubicBezTo>
                  <a:cubicBezTo>
                    <a:pt x="309789" y="128830"/>
                    <a:pt x="284019" y="162683"/>
                    <a:pt x="249781" y="191028"/>
                  </a:cubicBezTo>
                  <a:cubicBezTo>
                    <a:pt x="225870" y="210819"/>
                    <a:pt x="156761" y="255598"/>
                    <a:pt x="150112" y="255611"/>
                  </a:cubicBezTo>
                  <a:cubicBezTo>
                    <a:pt x="149265" y="255611"/>
                    <a:pt x="143587" y="252371"/>
                    <a:pt x="137491" y="248401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" name="Google Shape;19;p2"/>
            <p:cNvSpPr/>
            <p:nvPr/>
          </p:nvSpPr>
          <p:spPr>
            <a:xfrm>
              <a:off x="4752441" y="3884107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" name="Google Shape;20;p2"/>
            <p:cNvSpPr/>
            <p:nvPr/>
          </p:nvSpPr>
          <p:spPr>
            <a:xfrm>
              <a:off x="1421683" y="4626993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" name="Google Shape;21;p2"/>
            <p:cNvSpPr/>
            <p:nvPr/>
          </p:nvSpPr>
          <p:spPr>
            <a:xfrm>
              <a:off x="3720003" y="5136728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" name="Google Shape;22;p2"/>
            <p:cNvSpPr/>
            <p:nvPr/>
          </p:nvSpPr>
          <p:spPr>
            <a:xfrm>
              <a:off x="2365294" y="987541"/>
              <a:ext cx="1030870" cy="832678"/>
            </a:xfrm>
            <a:custGeom>
              <a:rect b="b" l="l" r="r" t="t"/>
              <a:pathLst>
                <a:path extrusionOk="0" h="646740" w="800676">
                  <a:moveTo>
                    <a:pt x="347858" y="628513"/>
                  </a:moveTo>
                  <a:cubicBezTo>
                    <a:pt x="229922" y="551823"/>
                    <a:pt x="113916" y="449331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5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3"/>
                    <a:pt x="378419" y="170468"/>
                  </a:cubicBezTo>
                  <a:cubicBezTo>
                    <a:pt x="379631" y="170546"/>
                    <a:pt x="391092" y="156752"/>
                    <a:pt x="403888" y="139809"/>
                  </a:cubicBezTo>
                  <a:cubicBezTo>
                    <a:pt x="461660" y="63341"/>
                    <a:pt x="526309" y="11286"/>
                    <a:pt x="575123" y="1932"/>
                  </a:cubicBezTo>
                  <a:cubicBezTo>
                    <a:pt x="654981" y="-13375"/>
                    <a:pt x="768947" y="80042"/>
                    <a:pt x="795557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2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" name="Google Shape;23;p2"/>
            <p:cNvSpPr/>
            <p:nvPr/>
          </p:nvSpPr>
          <p:spPr>
            <a:xfrm>
              <a:off x="4824400" y="2362479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" name="Google Shape;24;p2"/>
            <p:cNvSpPr/>
            <p:nvPr/>
          </p:nvSpPr>
          <p:spPr>
            <a:xfrm>
              <a:off x="1664253" y="1018561"/>
              <a:ext cx="407420" cy="329095"/>
            </a:xfrm>
            <a:custGeom>
              <a:rect b="b" l="l" r="r" t="t"/>
              <a:pathLst>
                <a:path extrusionOk="0" h="255608" w="316443">
                  <a:moveTo>
                    <a:pt x="137476" y="248399"/>
                  </a:moveTo>
                  <a:cubicBezTo>
                    <a:pt x="90866" y="218092"/>
                    <a:pt x="45017" y="177583"/>
                    <a:pt x="23759" y="147921"/>
                  </a:cubicBezTo>
                  <a:cubicBezTo>
                    <a:pt x="-2695" y="111017"/>
                    <a:pt x="-6594" y="83298"/>
                    <a:pt x="9749" y="48213"/>
                  </a:cubicBezTo>
                  <a:cubicBezTo>
                    <a:pt x="15845" y="35129"/>
                    <a:pt x="25851" y="21922"/>
                    <a:pt x="36275" y="13193"/>
                  </a:cubicBezTo>
                  <a:cubicBezTo>
                    <a:pt x="58603" y="-5497"/>
                    <a:pt x="77599" y="-4428"/>
                    <a:pt x="104934" y="17033"/>
                  </a:cubicBezTo>
                  <a:cubicBezTo>
                    <a:pt x="116146" y="25840"/>
                    <a:pt x="133721" y="45234"/>
                    <a:pt x="143331" y="59406"/>
                  </a:cubicBezTo>
                  <a:cubicBezTo>
                    <a:pt x="146277" y="63754"/>
                    <a:pt x="149080" y="67340"/>
                    <a:pt x="149556" y="67372"/>
                  </a:cubicBezTo>
                  <a:cubicBezTo>
                    <a:pt x="150039" y="67405"/>
                    <a:pt x="154569" y="61955"/>
                    <a:pt x="159628" y="55260"/>
                  </a:cubicBezTo>
                  <a:cubicBezTo>
                    <a:pt x="182458" y="25038"/>
                    <a:pt x="208006" y="4464"/>
                    <a:pt x="227302" y="768"/>
                  </a:cubicBezTo>
                  <a:cubicBezTo>
                    <a:pt x="258860" y="-5282"/>
                    <a:pt x="303900" y="31635"/>
                    <a:pt x="314422" y="72183"/>
                  </a:cubicBezTo>
                  <a:cubicBezTo>
                    <a:pt x="316886" y="81701"/>
                    <a:pt x="317127" y="95691"/>
                    <a:pt x="314983" y="105372"/>
                  </a:cubicBezTo>
                  <a:cubicBezTo>
                    <a:pt x="309787" y="128827"/>
                    <a:pt x="284017" y="162680"/>
                    <a:pt x="249779" y="191025"/>
                  </a:cubicBezTo>
                  <a:cubicBezTo>
                    <a:pt x="225868" y="210817"/>
                    <a:pt x="156760" y="255596"/>
                    <a:pt x="150110" y="255609"/>
                  </a:cubicBezTo>
                  <a:cubicBezTo>
                    <a:pt x="149263" y="255609"/>
                    <a:pt x="143585" y="252369"/>
                    <a:pt x="137483" y="24839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" name="Google Shape;25;p2"/>
            <p:cNvSpPr/>
            <p:nvPr/>
          </p:nvSpPr>
          <p:spPr>
            <a:xfrm>
              <a:off x="4608705" y="1236281"/>
              <a:ext cx="407426" cy="329099"/>
            </a:xfrm>
            <a:custGeom>
              <a:rect b="b" l="l" r="r" t="t"/>
              <a:pathLst>
                <a:path extrusionOk="0" h="255611" w="316447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13"/>
                    <a:pt x="-6592" y="83307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26" y="59408"/>
                  </a:cubicBezTo>
                  <a:cubicBezTo>
                    <a:pt x="146279" y="63757"/>
                    <a:pt x="149082" y="67342"/>
                    <a:pt x="149558" y="67375"/>
                  </a:cubicBezTo>
                  <a:cubicBezTo>
                    <a:pt x="150040" y="67407"/>
                    <a:pt x="154571" y="61957"/>
                    <a:pt x="159630" y="55262"/>
                  </a:cubicBezTo>
                  <a:cubicBezTo>
                    <a:pt x="182459" y="25040"/>
                    <a:pt x="208007" y="4466"/>
                    <a:pt x="227304" y="770"/>
                  </a:cubicBezTo>
                  <a:cubicBezTo>
                    <a:pt x="258862" y="-5280"/>
                    <a:pt x="303902" y="31637"/>
                    <a:pt x="314424" y="72186"/>
                  </a:cubicBezTo>
                  <a:cubicBezTo>
                    <a:pt x="316895" y="81704"/>
                    <a:pt x="317129" y="95693"/>
                    <a:pt x="314984" y="105374"/>
                  </a:cubicBezTo>
                  <a:cubicBezTo>
                    <a:pt x="309789" y="128829"/>
                    <a:pt x="284019" y="162683"/>
                    <a:pt x="249781" y="191027"/>
                  </a:cubicBezTo>
                  <a:cubicBezTo>
                    <a:pt x="225869" y="210819"/>
                    <a:pt x="156762" y="255598"/>
                    <a:pt x="150112" y="255611"/>
                  </a:cubicBezTo>
                  <a:cubicBezTo>
                    <a:pt x="149265" y="255611"/>
                    <a:pt x="143587" y="252371"/>
                    <a:pt x="137485" y="248401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" name="Google Shape;26;p2"/>
            <p:cNvSpPr/>
            <p:nvPr/>
          </p:nvSpPr>
          <p:spPr>
            <a:xfrm>
              <a:off x="4488195" y="6176973"/>
              <a:ext cx="254808" cy="205817"/>
            </a:xfrm>
            <a:custGeom>
              <a:rect b="b" l="l" r="r" t="t"/>
              <a:pathLst>
                <a:path extrusionOk="0" h="159858" w="197909">
                  <a:moveTo>
                    <a:pt x="85982" y="155354"/>
                  </a:moveTo>
                  <a:cubicBezTo>
                    <a:pt x="56829" y="136397"/>
                    <a:pt x="28158" y="111064"/>
                    <a:pt x="14860" y="92511"/>
                  </a:cubicBezTo>
                  <a:cubicBezTo>
                    <a:pt x="-1686" y="69427"/>
                    <a:pt x="-4124" y="52099"/>
                    <a:pt x="6098" y="30156"/>
                  </a:cubicBezTo>
                  <a:cubicBezTo>
                    <a:pt x="9912" y="21968"/>
                    <a:pt x="16170" y="13709"/>
                    <a:pt x="22689" y="8252"/>
                  </a:cubicBezTo>
                  <a:cubicBezTo>
                    <a:pt x="36653" y="-3436"/>
                    <a:pt x="48530" y="-2771"/>
                    <a:pt x="65630" y="10651"/>
                  </a:cubicBezTo>
                  <a:cubicBezTo>
                    <a:pt x="72637" y="16160"/>
                    <a:pt x="83628" y="28292"/>
                    <a:pt x="89639" y="37151"/>
                  </a:cubicBezTo>
                  <a:cubicBezTo>
                    <a:pt x="91484" y="39876"/>
                    <a:pt x="93237" y="42119"/>
                    <a:pt x="93537" y="42138"/>
                  </a:cubicBezTo>
                  <a:cubicBezTo>
                    <a:pt x="93837" y="42158"/>
                    <a:pt x="96666" y="38748"/>
                    <a:pt x="99828" y="34556"/>
                  </a:cubicBezTo>
                  <a:cubicBezTo>
                    <a:pt x="114111" y="15658"/>
                    <a:pt x="130090" y="2789"/>
                    <a:pt x="142156" y="482"/>
                  </a:cubicBezTo>
                  <a:cubicBezTo>
                    <a:pt x="161896" y="-3306"/>
                    <a:pt x="190064" y="19784"/>
                    <a:pt x="196642" y="45144"/>
                  </a:cubicBezTo>
                  <a:cubicBezTo>
                    <a:pt x="198187" y="51095"/>
                    <a:pt x="198337" y="59850"/>
                    <a:pt x="196994" y="65900"/>
                  </a:cubicBezTo>
                  <a:cubicBezTo>
                    <a:pt x="193741" y="80568"/>
                    <a:pt x="177626" y="101742"/>
                    <a:pt x="156211" y="119467"/>
                  </a:cubicBezTo>
                  <a:cubicBezTo>
                    <a:pt x="141257" y="131846"/>
                    <a:pt x="98036" y="159852"/>
                    <a:pt x="93876" y="159858"/>
                  </a:cubicBezTo>
                  <a:cubicBezTo>
                    <a:pt x="93348" y="159858"/>
                    <a:pt x="89796" y="157831"/>
                    <a:pt x="85982" y="155354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7" name="Google Shape;27;p2"/>
          <p:cNvGrpSpPr/>
          <p:nvPr/>
        </p:nvGrpSpPr>
        <p:grpSpPr>
          <a:xfrm>
            <a:off x="944714" y="1928622"/>
            <a:ext cx="3951276" cy="3286101"/>
            <a:chOff x="4938797" y="2105179"/>
            <a:chExt cx="5714891" cy="4752821"/>
          </a:xfrm>
        </p:grpSpPr>
        <p:sp>
          <p:nvSpPr>
            <p:cNvPr id="28" name="Google Shape;28;p2"/>
            <p:cNvSpPr/>
            <p:nvPr/>
          </p:nvSpPr>
          <p:spPr>
            <a:xfrm>
              <a:off x="5770768" y="3658717"/>
              <a:ext cx="3922535" cy="3199283"/>
            </a:xfrm>
            <a:custGeom>
              <a:rect b="b" l="l" r="r" t="t"/>
              <a:pathLst>
                <a:path extrusionOk="0" h="3199283" w="3922535">
                  <a:moveTo>
                    <a:pt x="49" y="2208512"/>
                  </a:moveTo>
                  <a:cubicBezTo>
                    <a:pt x="784616" y="1738168"/>
                    <a:pt x="903602" y="595168"/>
                    <a:pt x="1558987" y="-526"/>
                  </a:cubicBezTo>
                  <a:cubicBezTo>
                    <a:pt x="1561787" y="-3078"/>
                    <a:pt x="1944703" y="182364"/>
                    <a:pt x="1978068" y="197518"/>
                  </a:cubicBezTo>
                  <a:cubicBezTo>
                    <a:pt x="2137539" y="269984"/>
                    <a:pt x="2380724" y="75950"/>
                    <a:pt x="2497721" y="182288"/>
                  </a:cubicBezTo>
                  <a:cubicBezTo>
                    <a:pt x="2853777" y="505871"/>
                    <a:pt x="3327791" y="1372246"/>
                    <a:pt x="3469980" y="1812396"/>
                  </a:cubicBezTo>
                  <a:cubicBezTo>
                    <a:pt x="3601116" y="2218333"/>
                    <a:pt x="3922585" y="2497939"/>
                    <a:pt x="3922585" y="2497939"/>
                  </a:cubicBezTo>
                  <a:cubicBezTo>
                    <a:pt x="3254341" y="2726482"/>
                    <a:pt x="3139138" y="2062389"/>
                    <a:pt x="2799450" y="2132312"/>
                  </a:cubicBezTo>
                  <a:cubicBezTo>
                    <a:pt x="2739797" y="2186528"/>
                    <a:pt x="2599905" y="3006897"/>
                    <a:pt x="2313321" y="3198731"/>
                  </a:cubicBezTo>
                  <a:cubicBezTo>
                    <a:pt x="2313321" y="3198731"/>
                    <a:pt x="2095396" y="1679779"/>
                    <a:pt x="2028348" y="1401078"/>
                  </a:cubicBezTo>
                  <a:cubicBezTo>
                    <a:pt x="2111661" y="1535047"/>
                    <a:pt x="1821419" y="2618468"/>
                    <a:pt x="1726608" y="2848306"/>
                  </a:cubicBezTo>
                  <a:cubicBezTo>
                    <a:pt x="1603735" y="3089193"/>
                    <a:pt x="1239358" y="2010421"/>
                    <a:pt x="1106370" y="2010421"/>
                  </a:cubicBezTo>
                  <a:cubicBezTo>
                    <a:pt x="638540" y="2010611"/>
                    <a:pt x="474520" y="2424187"/>
                    <a:pt x="49" y="2208636"/>
                  </a:cubicBezTo>
                  <a:close/>
                </a:path>
              </a:pathLst>
            </a:custGeom>
            <a:solidFill>
              <a:srgbClr val="CE0000"/>
            </a:solidFill>
            <a:ln cap="flat" cmpd="sng" w="11225">
              <a:solidFill>
                <a:srgbClr val="A90000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" name="Google Shape;29;p2"/>
            <p:cNvSpPr/>
            <p:nvPr/>
          </p:nvSpPr>
          <p:spPr>
            <a:xfrm>
              <a:off x="6259565" y="3922939"/>
              <a:ext cx="1618659" cy="2057406"/>
            </a:xfrm>
            <a:custGeom>
              <a:rect b="b" l="l" r="r" t="t"/>
              <a:pathLst>
                <a:path extrusionOk="0" h="2057406" w="1618659">
                  <a:moveTo>
                    <a:pt x="800342" y="0"/>
                  </a:moveTo>
                  <a:lnTo>
                    <a:pt x="0" y="1475717"/>
                  </a:lnTo>
                  <a:cubicBezTo>
                    <a:pt x="309981" y="1490481"/>
                    <a:pt x="647972" y="1118927"/>
                    <a:pt x="870852" y="1215875"/>
                  </a:cubicBezTo>
                  <a:cubicBezTo>
                    <a:pt x="1093732" y="1312823"/>
                    <a:pt x="1177172" y="1913397"/>
                    <a:pt x="1337283" y="2057406"/>
                  </a:cubicBezTo>
                  <a:cubicBezTo>
                    <a:pt x="1493314" y="1966968"/>
                    <a:pt x="1717580" y="397698"/>
                    <a:pt x="1571063" y="142304"/>
                  </a:cubicBezTo>
                  <a:lnTo>
                    <a:pt x="800342" y="0"/>
                  </a:lnTo>
                  <a:close/>
                </a:path>
              </a:pathLst>
            </a:custGeom>
            <a:solidFill>
              <a:schemeClr val="dk1">
                <a:alpha val="980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" name="Google Shape;30;p2"/>
            <p:cNvSpPr/>
            <p:nvPr/>
          </p:nvSpPr>
          <p:spPr>
            <a:xfrm>
              <a:off x="7770608" y="3759094"/>
              <a:ext cx="1468358" cy="2222196"/>
            </a:xfrm>
            <a:custGeom>
              <a:rect b="b" l="l" r="r" t="t"/>
              <a:pathLst>
                <a:path extrusionOk="0" h="2222196" w="1468358">
                  <a:moveTo>
                    <a:pt x="575848" y="0"/>
                  </a:moveTo>
                  <a:cubicBezTo>
                    <a:pt x="220683" y="41872"/>
                    <a:pt x="355165" y="77845"/>
                    <a:pt x="0" y="119717"/>
                  </a:cubicBezTo>
                  <a:cubicBezTo>
                    <a:pt x="23106" y="537277"/>
                    <a:pt x="104596" y="2026852"/>
                    <a:pt x="183546" y="2222196"/>
                  </a:cubicBezTo>
                  <a:cubicBezTo>
                    <a:pt x="383126" y="1919978"/>
                    <a:pt x="488887" y="1342858"/>
                    <a:pt x="538596" y="1297681"/>
                  </a:cubicBezTo>
                  <a:cubicBezTo>
                    <a:pt x="842623" y="1235092"/>
                    <a:pt x="966478" y="1760472"/>
                    <a:pt x="1468358" y="1707551"/>
                  </a:cubicBezTo>
                  <a:cubicBezTo>
                    <a:pt x="1368803" y="1402180"/>
                    <a:pt x="1113000" y="896878"/>
                    <a:pt x="847252" y="507306"/>
                  </a:cubicBezTo>
                  <a:cubicBezTo>
                    <a:pt x="847241" y="507319"/>
                    <a:pt x="575859" y="-13"/>
                    <a:pt x="575848" y="0"/>
                  </a:cubicBezTo>
                  <a:close/>
                </a:path>
              </a:pathLst>
            </a:custGeom>
            <a:solidFill>
              <a:schemeClr val="dk1">
                <a:alpha val="980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31" name="Google Shape;31;p2"/>
            <p:cNvGrpSpPr/>
            <p:nvPr/>
          </p:nvGrpSpPr>
          <p:grpSpPr>
            <a:xfrm>
              <a:off x="8143438" y="2188754"/>
              <a:ext cx="2510250" cy="1904163"/>
              <a:chOff x="3222646" y="1614976"/>
              <a:chExt cx="2510250" cy="1904163"/>
            </a:xfrm>
          </p:grpSpPr>
          <p:sp>
            <p:nvSpPr>
              <p:cNvPr id="32" name="Google Shape;32;p2"/>
              <p:cNvSpPr/>
              <p:nvPr/>
            </p:nvSpPr>
            <p:spPr>
              <a:xfrm flipH="1">
                <a:off x="3222646" y="1618858"/>
                <a:ext cx="2510250" cy="1900281"/>
              </a:xfrm>
              <a:custGeom>
                <a:rect b="b" l="l" r="r" t="t"/>
                <a:pathLst>
                  <a:path extrusionOk="0" h="1900281" w="2510250">
                    <a:moveTo>
                      <a:pt x="2510778" y="1635132"/>
                    </a:moveTo>
                    <a:cubicBezTo>
                      <a:pt x="2510778" y="1635132"/>
                      <a:pt x="1835731" y="66856"/>
                      <a:pt x="1224727" y="3084"/>
                    </a:cubicBezTo>
                    <a:cubicBezTo>
                      <a:pt x="695851" y="-52039"/>
                      <a:pt x="175681" y="644119"/>
                      <a:pt x="3801" y="1053507"/>
                    </a:cubicBezTo>
                    <a:cubicBezTo>
                      <a:pt x="-91010" y="1899070"/>
                      <a:pt x="1900373" y="2146906"/>
                      <a:pt x="2510778" y="1635132"/>
                    </a:cubicBezTo>
                    <a:close/>
                  </a:path>
                </a:pathLst>
              </a:custGeom>
              <a:solidFill>
                <a:srgbClr val="CE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3" name="Google Shape;33;p2"/>
              <p:cNvSpPr/>
              <p:nvPr/>
            </p:nvSpPr>
            <p:spPr>
              <a:xfrm flipH="1">
                <a:off x="3993091" y="1614976"/>
                <a:ext cx="1410525" cy="1283578"/>
              </a:xfrm>
              <a:custGeom>
                <a:rect b="b" l="l" r="r" t="t"/>
                <a:pathLst>
                  <a:path extrusionOk="0" h="1283578" w="1410525">
                    <a:moveTo>
                      <a:pt x="747312" y="1283572"/>
                    </a:moveTo>
                    <a:cubicBezTo>
                      <a:pt x="747312" y="1283572"/>
                      <a:pt x="557666" y="200944"/>
                      <a:pt x="1411094" y="346371"/>
                    </a:cubicBezTo>
                    <a:cubicBezTo>
                      <a:pt x="1411094" y="346371"/>
                      <a:pt x="1073283" y="-92610"/>
                      <a:pt x="705832" y="17808"/>
                    </a:cubicBezTo>
                    <a:cubicBezTo>
                      <a:pt x="705832" y="17808"/>
                      <a:pt x="684456" y="493974"/>
                      <a:pt x="569" y="933467"/>
                    </a:cubicBezTo>
                    <a:cubicBezTo>
                      <a:pt x="158157" y="925895"/>
                      <a:pt x="403633" y="938799"/>
                      <a:pt x="747253" y="1283572"/>
                    </a:cubicBezTo>
                    <a:close/>
                  </a:path>
                </a:pathLst>
              </a:custGeom>
              <a:solidFill>
                <a:schemeClr val="lt1">
                  <a:alpha val="29800"/>
                </a:scheme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" name="Google Shape;34;p2"/>
              <p:cNvSpPr/>
              <p:nvPr/>
            </p:nvSpPr>
            <p:spPr>
              <a:xfrm flipH="1">
                <a:off x="3248121" y="2534041"/>
                <a:ext cx="2386103" cy="933194"/>
              </a:xfrm>
              <a:custGeom>
                <a:rect b="b" l="l" r="r" t="t"/>
                <a:pathLst>
                  <a:path extrusionOk="0" h="933194" w="2386103">
                    <a:moveTo>
                      <a:pt x="2386624" y="718567"/>
                    </a:moveTo>
                    <a:cubicBezTo>
                      <a:pt x="2244408" y="1020897"/>
                      <a:pt x="-173274" y="1142255"/>
                      <a:pt x="10481" y="124465"/>
                    </a:cubicBezTo>
                    <a:cubicBezTo>
                      <a:pt x="806049" y="-444011"/>
                      <a:pt x="1162670" y="1143641"/>
                      <a:pt x="2386624" y="718567"/>
                    </a:cubicBezTo>
                    <a:close/>
                  </a:path>
                </a:pathLst>
              </a:custGeom>
              <a:solidFill>
                <a:schemeClr val="dk1">
                  <a:alpha val="40000"/>
                </a:scheme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35" name="Google Shape;35;p2"/>
            <p:cNvGrpSpPr/>
            <p:nvPr/>
          </p:nvGrpSpPr>
          <p:grpSpPr>
            <a:xfrm>
              <a:off x="4938797" y="2105179"/>
              <a:ext cx="2645442" cy="2070494"/>
              <a:chOff x="18005" y="1531401"/>
              <a:chExt cx="2645442" cy="2070494"/>
            </a:xfrm>
          </p:grpSpPr>
          <p:sp>
            <p:nvSpPr>
              <p:cNvPr id="36" name="Google Shape;36;p2"/>
              <p:cNvSpPr/>
              <p:nvPr/>
            </p:nvSpPr>
            <p:spPr>
              <a:xfrm flipH="1">
                <a:off x="18005" y="1531401"/>
                <a:ext cx="2645442" cy="2070494"/>
              </a:xfrm>
              <a:custGeom>
                <a:rect b="b" l="l" r="r" t="t"/>
                <a:pathLst>
                  <a:path extrusionOk="0" h="2070494" w="2645442">
                    <a:moveTo>
                      <a:pt x="-630" y="1704715"/>
                    </a:moveTo>
                    <a:cubicBezTo>
                      <a:pt x="587245" y="598305"/>
                      <a:pt x="1365447" y="-425457"/>
                      <a:pt x="2162657" y="180482"/>
                    </a:cubicBezTo>
                    <a:cubicBezTo>
                      <a:pt x="2195255" y="360920"/>
                      <a:pt x="2316748" y="654473"/>
                      <a:pt x="2607154" y="1096141"/>
                    </a:cubicBezTo>
                    <a:cubicBezTo>
                      <a:pt x="2903439" y="1710186"/>
                      <a:pt x="1397023" y="2568866"/>
                      <a:pt x="-618" y="1704747"/>
                    </a:cubicBezTo>
                    <a:close/>
                  </a:path>
                </a:pathLst>
              </a:custGeom>
              <a:solidFill>
                <a:srgbClr val="CE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" name="Google Shape;37;p2"/>
              <p:cNvSpPr/>
              <p:nvPr/>
            </p:nvSpPr>
            <p:spPr>
              <a:xfrm flipH="1">
                <a:off x="239419" y="1540356"/>
                <a:ext cx="1084541" cy="1496644"/>
              </a:xfrm>
              <a:custGeom>
                <a:rect b="b" l="l" r="r" t="t"/>
                <a:pathLst>
                  <a:path extrusionOk="0" h="1496644" w="1084541">
                    <a:moveTo>
                      <a:pt x="461538" y="1496550"/>
                    </a:moveTo>
                    <a:cubicBezTo>
                      <a:pt x="553403" y="602432"/>
                      <a:pt x="221506" y="492015"/>
                      <a:pt x="-736" y="69148"/>
                    </a:cubicBezTo>
                    <a:cubicBezTo>
                      <a:pt x="215581" y="-8952"/>
                      <a:pt x="428941" y="-25111"/>
                      <a:pt x="544509" y="42216"/>
                    </a:cubicBezTo>
                    <a:cubicBezTo>
                      <a:pt x="725214" y="368157"/>
                      <a:pt x="464483" y="562100"/>
                      <a:pt x="1083806" y="1119517"/>
                    </a:cubicBezTo>
                    <a:cubicBezTo>
                      <a:pt x="1015631" y="1177317"/>
                      <a:pt x="932671" y="1207817"/>
                      <a:pt x="461549" y="1496603"/>
                    </a:cubicBezTo>
                    <a:close/>
                  </a:path>
                </a:pathLst>
              </a:custGeom>
              <a:solidFill>
                <a:schemeClr val="lt1">
                  <a:alpha val="29800"/>
                </a:scheme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" name="Google Shape;38;p2"/>
              <p:cNvSpPr/>
              <p:nvPr/>
            </p:nvSpPr>
            <p:spPr>
              <a:xfrm flipH="1">
                <a:off x="98100" y="2647434"/>
                <a:ext cx="2251229" cy="816373"/>
              </a:xfrm>
              <a:custGeom>
                <a:rect b="b" l="l" r="r" t="t"/>
                <a:pathLst>
                  <a:path extrusionOk="0" h="816373" w="2251229">
                    <a:moveTo>
                      <a:pt x="-652" y="696502"/>
                    </a:moveTo>
                    <a:cubicBezTo>
                      <a:pt x="941708" y="984648"/>
                      <a:pt x="1949193" y="-46792"/>
                      <a:pt x="2162635" y="1623"/>
                    </a:cubicBezTo>
                    <a:cubicBezTo>
                      <a:pt x="2506325" y="28604"/>
                      <a:pt x="1854382" y="1183962"/>
                      <a:pt x="-652" y="696502"/>
                    </a:cubicBezTo>
                    <a:close/>
                  </a:path>
                </a:pathLst>
              </a:custGeom>
              <a:solidFill>
                <a:schemeClr val="dk1">
                  <a:alpha val="40000"/>
                </a:scheme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39" name="Google Shape;39;p2"/>
            <p:cNvSpPr/>
            <p:nvPr/>
          </p:nvSpPr>
          <p:spPr>
            <a:xfrm>
              <a:off x="6952268" y="3162693"/>
              <a:ext cx="1578900" cy="1013400"/>
            </a:xfrm>
            <a:prstGeom prst="roundRect">
              <a:avLst>
                <a:gd fmla="val 44109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" name="Google Shape;40;p2"/>
            <p:cNvSpPr/>
            <p:nvPr/>
          </p:nvSpPr>
          <p:spPr>
            <a:xfrm>
              <a:off x="7161816" y="3285598"/>
              <a:ext cx="1168200" cy="360300"/>
            </a:xfrm>
            <a:prstGeom prst="roundRect">
              <a:avLst>
                <a:gd fmla="val 44109" name="adj"/>
              </a:avLst>
            </a:prstGeom>
            <a:solidFill>
              <a:schemeClr val="lt1">
                <a:alpha val="2980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1" name="Google Shape;41;p2"/>
          <p:cNvSpPr/>
          <p:nvPr/>
        </p:nvSpPr>
        <p:spPr>
          <a:xfrm>
            <a:off x="9451304" y="760721"/>
            <a:ext cx="1227262" cy="991316"/>
          </a:xfrm>
          <a:custGeom>
            <a:rect b="b" l="l" r="r" t="t"/>
            <a:pathLst>
              <a:path extrusionOk="0" h="991316" w="1227262">
                <a:moveTo>
                  <a:pt x="533185" y="963376"/>
                </a:moveTo>
                <a:cubicBezTo>
                  <a:pt x="352413" y="845832"/>
                  <a:pt x="174607" y="688730"/>
                  <a:pt x="92141" y="573689"/>
                </a:cubicBezTo>
                <a:cubicBezTo>
                  <a:pt x="-10468" y="430551"/>
                  <a:pt x="-25566" y="323072"/>
                  <a:pt x="37818" y="186988"/>
                </a:cubicBezTo>
                <a:cubicBezTo>
                  <a:pt x="61450" y="136244"/>
                  <a:pt x="100251" y="85017"/>
                  <a:pt x="140695" y="51164"/>
                </a:cubicBezTo>
                <a:cubicBezTo>
                  <a:pt x="227280" y="-21308"/>
                  <a:pt x="300958" y="-17188"/>
                  <a:pt x="406957" y="66067"/>
                </a:cubicBezTo>
                <a:cubicBezTo>
                  <a:pt x="450446" y="100213"/>
                  <a:pt x="518589" y="175430"/>
                  <a:pt x="555852" y="230391"/>
                </a:cubicBezTo>
                <a:cubicBezTo>
                  <a:pt x="567292" y="247262"/>
                  <a:pt x="578166" y="261167"/>
                  <a:pt x="580024" y="261291"/>
                </a:cubicBezTo>
                <a:cubicBezTo>
                  <a:pt x="581882" y="261415"/>
                  <a:pt x="599451" y="240267"/>
                  <a:pt x="619066" y="214302"/>
                </a:cubicBezTo>
                <a:cubicBezTo>
                  <a:pt x="707614" y="97097"/>
                  <a:pt x="806703" y="17311"/>
                  <a:pt x="881535" y="2969"/>
                </a:cubicBezTo>
                <a:cubicBezTo>
                  <a:pt x="1003942" y="-20493"/>
                  <a:pt x="1178613" y="122697"/>
                  <a:pt x="1219409" y="279942"/>
                </a:cubicBezTo>
                <a:cubicBezTo>
                  <a:pt x="1228985" y="316859"/>
                  <a:pt x="1229911" y="371130"/>
                  <a:pt x="1221599" y="408654"/>
                </a:cubicBezTo>
                <a:cubicBezTo>
                  <a:pt x="1201442" y="499633"/>
                  <a:pt x="1101486" y="630932"/>
                  <a:pt x="968714" y="740836"/>
                </a:cubicBezTo>
                <a:cubicBezTo>
                  <a:pt x="875968" y="817611"/>
                  <a:pt x="607952" y="991277"/>
                  <a:pt x="582156" y="991316"/>
                </a:cubicBezTo>
                <a:cubicBezTo>
                  <a:pt x="578870" y="991316"/>
                  <a:pt x="556836" y="978748"/>
                  <a:pt x="533185" y="963369"/>
                </a:cubicBezTo>
                <a:close/>
              </a:path>
            </a:pathLst>
          </a:custGeom>
          <a:solidFill>
            <a:srgbClr val="9E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" name="Google Shape;42;p2"/>
          <p:cNvSpPr/>
          <p:nvPr/>
        </p:nvSpPr>
        <p:spPr>
          <a:xfrm>
            <a:off x="9366071" y="2097121"/>
            <a:ext cx="746629" cy="603087"/>
          </a:xfrm>
          <a:custGeom>
            <a:rect b="b" l="l" r="r" t="t"/>
            <a:pathLst>
              <a:path extrusionOk="0" h="646742" w="800675">
                <a:moveTo>
                  <a:pt x="347858" y="628515"/>
                </a:moveTo>
                <a:cubicBezTo>
                  <a:pt x="229922" y="551826"/>
                  <a:pt x="113916" y="449334"/>
                  <a:pt x="60115" y="374280"/>
                </a:cubicBezTo>
                <a:cubicBezTo>
                  <a:pt x="-6829" y="280895"/>
                  <a:pt x="-16679" y="210777"/>
                  <a:pt x="24671" y="121995"/>
                </a:cubicBezTo>
                <a:cubicBezTo>
                  <a:pt x="40095" y="88885"/>
                  <a:pt x="65408" y="55468"/>
                  <a:pt x="91791" y="33382"/>
                </a:cubicBezTo>
                <a:cubicBezTo>
                  <a:pt x="148285" y="-13901"/>
                  <a:pt x="196349" y="-11215"/>
                  <a:pt x="265509" y="43101"/>
                </a:cubicBezTo>
                <a:cubicBezTo>
                  <a:pt x="293880" y="65383"/>
                  <a:pt x="338340" y="114452"/>
                  <a:pt x="362649" y="150307"/>
                </a:cubicBezTo>
                <a:cubicBezTo>
                  <a:pt x="370114" y="161317"/>
                  <a:pt x="377206" y="170385"/>
                  <a:pt x="378419" y="170470"/>
                </a:cubicBezTo>
                <a:cubicBezTo>
                  <a:pt x="379631" y="170548"/>
                  <a:pt x="391091" y="156754"/>
                  <a:pt x="403888" y="139811"/>
                </a:cubicBezTo>
                <a:cubicBezTo>
                  <a:pt x="461660" y="63343"/>
                  <a:pt x="526302" y="11289"/>
                  <a:pt x="575130" y="1934"/>
                </a:cubicBezTo>
                <a:cubicBezTo>
                  <a:pt x="654988" y="-13373"/>
                  <a:pt x="768947" y="80045"/>
                  <a:pt x="795551" y="182634"/>
                </a:cubicBezTo>
                <a:cubicBezTo>
                  <a:pt x="801802" y="206722"/>
                  <a:pt x="802402" y="242127"/>
                  <a:pt x="796978" y="266606"/>
                </a:cubicBezTo>
                <a:cubicBezTo>
                  <a:pt x="783836" y="325961"/>
                  <a:pt x="718620" y="411621"/>
                  <a:pt x="631995" y="483324"/>
                </a:cubicBezTo>
                <a:cubicBezTo>
                  <a:pt x="571486" y="533409"/>
                  <a:pt x="396633" y="646716"/>
                  <a:pt x="379801" y="646742"/>
                </a:cubicBezTo>
                <a:cubicBezTo>
                  <a:pt x="377662" y="646749"/>
                  <a:pt x="363288" y="638541"/>
                  <a:pt x="347858" y="628509"/>
                </a:cubicBezTo>
                <a:close/>
              </a:path>
            </a:pathLst>
          </a:custGeom>
          <a:solidFill>
            <a:srgbClr val="FF252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" name="Google Shape;43;p2"/>
          <p:cNvSpPr txBox="1"/>
          <p:nvPr>
            <p:ph type="title"/>
          </p:nvPr>
        </p:nvSpPr>
        <p:spPr>
          <a:xfrm>
            <a:off x="5787625" y="3717575"/>
            <a:ext cx="5248500" cy="12306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2 Box">
  <p:cSld name="CUSTOM_18">
    <p:spTree>
      <p:nvGrpSpPr>
        <p:cNvPr id="44" name="Shape 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" name="Google Shape;45;p3"/>
          <p:cNvSpPr txBox="1"/>
          <p:nvPr>
            <p:ph type="title"/>
          </p:nvPr>
        </p:nvSpPr>
        <p:spPr>
          <a:xfrm>
            <a:off x="415650" y="421105"/>
            <a:ext cx="11360700" cy="12306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9pPr>
          </a:lstStyle>
          <a:p/>
        </p:txBody>
      </p:sp>
      <p:sp>
        <p:nvSpPr>
          <p:cNvPr id="46" name="Google Shape;46;p3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b="0" i="0" lang="en" sz="1400" u="none" cap="none" strike="noStrike">
                <a:solidFill>
                  <a:srgbClr val="FF252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b="0" i="0" sz="1400" u="none" cap="none" strike="noStrike">
              <a:solidFill>
                <a:srgbClr val="FF252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3">
  <p:cSld name="CUSTOM_5">
    <p:spTree>
      <p:nvGrpSpPr>
        <p:cNvPr id="47" name="Shape 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Google Shape;48;p4"/>
          <p:cNvSpPr/>
          <p:nvPr/>
        </p:nvSpPr>
        <p:spPr>
          <a:xfrm>
            <a:off x="1333254" y="253672"/>
            <a:ext cx="9863400" cy="6219900"/>
          </a:xfrm>
          <a:prstGeom prst="rect">
            <a:avLst/>
          </a:prstGeom>
          <a:solidFill>
            <a:schemeClr val="lt2"/>
          </a:solidFill>
          <a:ln>
            <a:noFill/>
          </a:ln>
          <a:effectLst>
            <a:outerShdw blurRad="63500" rotWithShape="0" algn="tl" dir="2700000" dist="11430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9" name="Google Shape;49;p4"/>
          <p:cNvGrpSpPr/>
          <p:nvPr/>
        </p:nvGrpSpPr>
        <p:grpSpPr>
          <a:xfrm>
            <a:off x="8801840" y="516360"/>
            <a:ext cx="2058948" cy="2488089"/>
            <a:chOff x="236151" y="707713"/>
            <a:chExt cx="6958258" cy="7394022"/>
          </a:xfrm>
        </p:grpSpPr>
        <p:sp>
          <p:nvSpPr>
            <p:cNvPr id="50" name="Google Shape;50;p4"/>
            <p:cNvSpPr/>
            <p:nvPr/>
          </p:nvSpPr>
          <p:spPr>
            <a:xfrm>
              <a:off x="236151" y="707713"/>
              <a:ext cx="6958258" cy="7394022"/>
            </a:xfrm>
            <a:custGeom>
              <a:rect b="b" l="l" r="r" t="t"/>
              <a:pathLst>
                <a:path extrusionOk="0" h="4267834" w="4141820">
                  <a:moveTo>
                    <a:pt x="161335" y="578934"/>
                  </a:moveTo>
                  <a:cubicBezTo>
                    <a:pt x="161286" y="578582"/>
                    <a:pt x="164195" y="577871"/>
                    <a:pt x="169922" y="576535"/>
                  </a:cubicBezTo>
                  <a:cubicBezTo>
                    <a:pt x="175649" y="575192"/>
                    <a:pt x="184191" y="573204"/>
                    <a:pt x="195331" y="569905"/>
                  </a:cubicBezTo>
                  <a:cubicBezTo>
                    <a:pt x="206471" y="566607"/>
                    <a:pt x="220203" y="561959"/>
                    <a:pt x="236310" y="555433"/>
                  </a:cubicBezTo>
                  <a:cubicBezTo>
                    <a:pt x="252418" y="548908"/>
                    <a:pt x="270892" y="540433"/>
                    <a:pt x="291627" y="530400"/>
                  </a:cubicBezTo>
                  <a:cubicBezTo>
                    <a:pt x="314216" y="519442"/>
                    <a:pt x="339444" y="506351"/>
                    <a:pt x="367172" y="490980"/>
                  </a:cubicBezTo>
                  <a:cubicBezTo>
                    <a:pt x="394898" y="475608"/>
                    <a:pt x="425113" y="457922"/>
                    <a:pt x="457917" y="438273"/>
                  </a:cubicBezTo>
                  <a:cubicBezTo>
                    <a:pt x="513857" y="404740"/>
                    <a:pt x="577078" y="365156"/>
                    <a:pt x="648194" y="320938"/>
                  </a:cubicBezTo>
                  <a:cubicBezTo>
                    <a:pt x="709420" y="282867"/>
                    <a:pt x="776475" y="241321"/>
                    <a:pt x="850472" y="198458"/>
                  </a:cubicBezTo>
                  <a:cubicBezTo>
                    <a:pt x="850472" y="198452"/>
                    <a:pt x="850472" y="198452"/>
                    <a:pt x="850472" y="198452"/>
                  </a:cubicBezTo>
                  <a:cubicBezTo>
                    <a:pt x="912527" y="162506"/>
                    <a:pt x="979477" y="125452"/>
                    <a:pt x="1052907" y="90970"/>
                  </a:cubicBezTo>
                  <a:cubicBezTo>
                    <a:pt x="1111735" y="63319"/>
                    <a:pt x="1174976" y="36894"/>
                    <a:pt x="1244077" y="18680"/>
                  </a:cubicBezTo>
                  <a:cubicBezTo>
                    <a:pt x="1296894" y="4655"/>
                    <a:pt x="1354353" y="-4780"/>
                    <a:pt x="1413506" y="2548"/>
                  </a:cubicBezTo>
                  <a:cubicBezTo>
                    <a:pt x="1438246" y="5655"/>
                    <a:pt x="1463116" y="12126"/>
                    <a:pt x="1486695" y="22968"/>
                  </a:cubicBezTo>
                  <a:cubicBezTo>
                    <a:pt x="1509622" y="33559"/>
                    <a:pt x="1530888" y="48292"/>
                    <a:pt x="1549206" y="66467"/>
                  </a:cubicBezTo>
                  <a:cubicBezTo>
                    <a:pt x="1560432" y="77554"/>
                    <a:pt x="1570562" y="90298"/>
                    <a:pt x="1578496" y="104778"/>
                  </a:cubicBezTo>
                  <a:cubicBezTo>
                    <a:pt x="1585530" y="117655"/>
                    <a:pt x="1590543" y="131802"/>
                    <a:pt x="1593007" y="146606"/>
                  </a:cubicBezTo>
                  <a:cubicBezTo>
                    <a:pt x="1595393" y="161215"/>
                    <a:pt x="1595302" y="176085"/>
                    <a:pt x="1593111" y="190577"/>
                  </a:cubicBezTo>
                  <a:cubicBezTo>
                    <a:pt x="1590752" y="206151"/>
                    <a:pt x="1586221" y="221197"/>
                    <a:pt x="1580295" y="235486"/>
                  </a:cubicBezTo>
                  <a:cubicBezTo>
                    <a:pt x="1566247" y="269242"/>
                    <a:pt x="1545353" y="299634"/>
                    <a:pt x="1522250" y="327594"/>
                  </a:cubicBezTo>
                  <a:cubicBezTo>
                    <a:pt x="1494101" y="361812"/>
                    <a:pt x="1462151" y="393370"/>
                    <a:pt x="1428546" y="423534"/>
                  </a:cubicBezTo>
                  <a:cubicBezTo>
                    <a:pt x="1348714" y="495217"/>
                    <a:pt x="1258771" y="560642"/>
                    <a:pt x="1164650" y="625493"/>
                  </a:cubicBezTo>
                  <a:cubicBezTo>
                    <a:pt x="1064426" y="694581"/>
                    <a:pt x="958531" y="762803"/>
                    <a:pt x="849449" y="833462"/>
                  </a:cubicBezTo>
                  <a:cubicBezTo>
                    <a:pt x="749675" y="898098"/>
                    <a:pt x="646975" y="964416"/>
                    <a:pt x="544652" y="1036849"/>
                  </a:cubicBezTo>
                  <a:cubicBezTo>
                    <a:pt x="501236" y="1067586"/>
                    <a:pt x="457956" y="1099392"/>
                    <a:pt x="415693" y="1133239"/>
                  </a:cubicBezTo>
                  <a:cubicBezTo>
                    <a:pt x="380152" y="1161714"/>
                    <a:pt x="345336" y="1191428"/>
                    <a:pt x="312988" y="1223847"/>
                  </a:cubicBezTo>
                  <a:cubicBezTo>
                    <a:pt x="287489" y="1249486"/>
                    <a:pt x="263424" y="1276279"/>
                    <a:pt x="244683" y="1306130"/>
                  </a:cubicBezTo>
                  <a:cubicBezTo>
                    <a:pt x="244682" y="1306130"/>
                    <a:pt x="244682" y="1306130"/>
                    <a:pt x="244682" y="1306130"/>
                  </a:cubicBezTo>
                  <a:cubicBezTo>
                    <a:pt x="230915" y="1328536"/>
                    <a:pt x="219478" y="1351854"/>
                    <a:pt x="217688" y="1375349"/>
                  </a:cubicBezTo>
                  <a:cubicBezTo>
                    <a:pt x="217688" y="1375349"/>
                    <a:pt x="217688" y="1375349"/>
                    <a:pt x="217688" y="1375349"/>
                  </a:cubicBezTo>
                  <a:cubicBezTo>
                    <a:pt x="216811" y="1385108"/>
                    <a:pt x="217443" y="1394919"/>
                    <a:pt x="219927" y="1403987"/>
                  </a:cubicBezTo>
                  <a:cubicBezTo>
                    <a:pt x="222381" y="1413322"/>
                    <a:pt x="226945" y="1422403"/>
                    <a:pt x="232860" y="1430721"/>
                  </a:cubicBezTo>
                  <a:cubicBezTo>
                    <a:pt x="232860" y="1430721"/>
                    <a:pt x="232860" y="1430721"/>
                    <a:pt x="232861" y="1430721"/>
                  </a:cubicBezTo>
                  <a:cubicBezTo>
                    <a:pt x="239747" y="1440447"/>
                    <a:pt x="248837" y="1449163"/>
                    <a:pt x="258998" y="1457169"/>
                  </a:cubicBezTo>
                  <a:cubicBezTo>
                    <a:pt x="271523" y="1466980"/>
                    <a:pt x="285725" y="1475298"/>
                    <a:pt x="300764" y="1482815"/>
                  </a:cubicBezTo>
                  <a:cubicBezTo>
                    <a:pt x="349147" y="1506844"/>
                    <a:pt x="401919" y="1523311"/>
                    <a:pt x="456366" y="1530175"/>
                  </a:cubicBezTo>
                  <a:cubicBezTo>
                    <a:pt x="509169" y="1536903"/>
                    <a:pt x="563734" y="1534667"/>
                    <a:pt x="617639" y="1525292"/>
                  </a:cubicBezTo>
                  <a:cubicBezTo>
                    <a:pt x="674303" y="1515436"/>
                    <a:pt x="730307" y="1497671"/>
                    <a:pt x="785015" y="1474900"/>
                  </a:cubicBezTo>
                  <a:cubicBezTo>
                    <a:pt x="843999" y="1450317"/>
                    <a:pt x="901373" y="1419815"/>
                    <a:pt x="957488" y="1385688"/>
                  </a:cubicBezTo>
                  <a:cubicBezTo>
                    <a:pt x="1080743" y="1310732"/>
                    <a:pt x="1197297" y="1218873"/>
                    <a:pt x="1312149" y="1120201"/>
                  </a:cubicBezTo>
                  <a:cubicBezTo>
                    <a:pt x="1432933" y="1016379"/>
                    <a:pt x="1551331" y="904461"/>
                    <a:pt x="1671763" y="789655"/>
                  </a:cubicBezTo>
                  <a:cubicBezTo>
                    <a:pt x="1787300" y="679496"/>
                    <a:pt x="1904499" y="566313"/>
                    <a:pt x="2028288" y="455555"/>
                  </a:cubicBezTo>
                  <a:cubicBezTo>
                    <a:pt x="2136400" y="358774"/>
                    <a:pt x="2249674" y="262918"/>
                    <a:pt x="2375008" y="179084"/>
                  </a:cubicBezTo>
                  <a:cubicBezTo>
                    <a:pt x="2428327" y="143418"/>
                    <a:pt x="2484130" y="110031"/>
                    <a:pt x="2543244" y="81582"/>
                  </a:cubicBezTo>
                  <a:cubicBezTo>
                    <a:pt x="2595214" y="56536"/>
                    <a:pt x="2650117" y="35372"/>
                    <a:pt x="2707862" y="21860"/>
                  </a:cubicBezTo>
                  <a:cubicBezTo>
                    <a:pt x="2759702" y="9712"/>
                    <a:pt x="2814025" y="4296"/>
                    <a:pt x="2868563" y="8985"/>
                  </a:cubicBezTo>
                  <a:cubicBezTo>
                    <a:pt x="2868563" y="8985"/>
                    <a:pt x="2868563" y="8985"/>
                    <a:pt x="2868563" y="8985"/>
                  </a:cubicBezTo>
                  <a:cubicBezTo>
                    <a:pt x="2921927" y="13676"/>
                    <a:pt x="2974477" y="28492"/>
                    <a:pt x="3022802" y="52571"/>
                  </a:cubicBezTo>
                  <a:cubicBezTo>
                    <a:pt x="3022802" y="52572"/>
                    <a:pt x="3022802" y="52572"/>
                    <a:pt x="3022802" y="52572"/>
                  </a:cubicBezTo>
                  <a:cubicBezTo>
                    <a:pt x="3044107" y="63097"/>
                    <a:pt x="3064863" y="76321"/>
                    <a:pt x="3083507" y="93118"/>
                  </a:cubicBezTo>
                  <a:cubicBezTo>
                    <a:pt x="3083507" y="93119"/>
                    <a:pt x="3083507" y="93119"/>
                    <a:pt x="3083514" y="93119"/>
                  </a:cubicBezTo>
                  <a:cubicBezTo>
                    <a:pt x="3099120" y="107200"/>
                    <a:pt x="3112797" y="124050"/>
                    <a:pt x="3123136" y="143379"/>
                  </a:cubicBezTo>
                  <a:cubicBezTo>
                    <a:pt x="3123136" y="143379"/>
                    <a:pt x="3123136" y="143379"/>
                    <a:pt x="3123143" y="143379"/>
                  </a:cubicBezTo>
                  <a:cubicBezTo>
                    <a:pt x="3132641" y="161359"/>
                    <a:pt x="3138782" y="180851"/>
                    <a:pt x="3141487" y="200779"/>
                  </a:cubicBezTo>
                  <a:cubicBezTo>
                    <a:pt x="3141487" y="200779"/>
                    <a:pt x="3141487" y="200779"/>
                    <a:pt x="3141487" y="200779"/>
                  </a:cubicBezTo>
                  <a:cubicBezTo>
                    <a:pt x="3144213" y="221301"/>
                    <a:pt x="3143593" y="241719"/>
                    <a:pt x="3140542" y="261328"/>
                  </a:cubicBezTo>
                  <a:cubicBezTo>
                    <a:pt x="3133450" y="306074"/>
                    <a:pt x="3116096" y="347340"/>
                    <a:pt x="3095255" y="384778"/>
                  </a:cubicBezTo>
                  <a:cubicBezTo>
                    <a:pt x="3071030" y="428729"/>
                    <a:pt x="3041838" y="469343"/>
                    <a:pt x="3010618" y="507642"/>
                  </a:cubicBezTo>
                  <a:cubicBezTo>
                    <a:pt x="2945884" y="587141"/>
                    <a:pt x="2871783" y="659033"/>
                    <a:pt x="2793509" y="726022"/>
                  </a:cubicBezTo>
                  <a:cubicBezTo>
                    <a:pt x="2793509" y="726022"/>
                    <a:pt x="2793503" y="726022"/>
                    <a:pt x="2793503" y="726022"/>
                  </a:cubicBezTo>
                  <a:cubicBezTo>
                    <a:pt x="2761625" y="753344"/>
                    <a:pt x="2728828" y="779935"/>
                    <a:pt x="2694909" y="805411"/>
                  </a:cubicBezTo>
                  <a:cubicBezTo>
                    <a:pt x="2694909" y="805411"/>
                    <a:pt x="2694909" y="805411"/>
                    <a:pt x="2694909" y="805411"/>
                  </a:cubicBezTo>
                  <a:cubicBezTo>
                    <a:pt x="2672836" y="822047"/>
                    <a:pt x="2649850" y="838906"/>
                    <a:pt x="2624797" y="854023"/>
                  </a:cubicBezTo>
                  <a:cubicBezTo>
                    <a:pt x="2595885" y="871403"/>
                    <a:pt x="2566426" y="887055"/>
                    <a:pt x="2537306" y="902427"/>
                  </a:cubicBezTo>
                  <a:cubicBezTo>
                    <a:pt x="2537306" y="902427"/>
                    <a:pt x="2537306" y="902427"/>
                    <a:pt x="2537306" y="902427"/>
                  </a:cubicBezTo>
                  <a:cubicBezTo>
                    <a:pt x="2494632" y="924976"/>
                    <a:pt x="2451626" y="947004"/>
                    <a:pt x="2408562" y="969012"/>
                  </a:cubicBezTo>
                  <a:cubicBezTo>
                    <a:pt x="2291747" y="1028713"/>
                    <a:pt x="2173805" y="1088499"/>
                    <a:pt x="2055629" y="1149999"/>
                  </a:cubicBezTo>
                  <a:cubicBezTo>
                    <a:pt x="1912576" y="1224447"/>
                    <a:pt x="1768936" y="1301201"/>
                    <a:pt x="1625628" y="1381646"/>
                  </a:cubicBezTo>
                  <a:cubicBezTo>
                    <a:pt x="1475965" y="1465663"/>
                    <a:pt x="1326595" y="1553552"/>
                    <a:pt x="1179487" y="1647830"/>
                  </a:cubicBezTo>
                  <a:cubicBezTo>
                    <a:pt x="1042379" y="1735720"/>
                    <a:pt x="907070" y="1828726"/>
                    <a:pt x="778535" y="1932033"/>
                  </a:cubicBezTo>
                  <a:cubicBezTo>
                    <a:pt x="671988" y="2017804"/>
                    <a:pt x="569177" y="2109389"/>
                    <a:pt x="484710" y="2216334"/>
                  </a:cubicBezTo>
                  <a:cubicBezTo>
                    <a:pt x="451059" y="2258968"/>
                    <a:pt x="420563" y="2303688"/>
                    <a:pt x="397284" y="2351525"/>
                  </a:cubicBezTo>
                  <a:cubicBezTo>
                    <a:pt x="377727" y="2391917"/>
                    <a:pt x="362961" y="2434186"/>
                    <a:pt x="358372" y="2477016"/>
                  </a:cubicBezTo>
                  <a:cubicBezTo>
                    <a:pt x="358372" y="2477016"/>
                    <a:pt x="358372" y="2477016"/>
                    <a:pt x="358372" y="2477016"/>
                  </a:cubicBezTo>
                  <a:cubicBezTo>
                    <a:pt x="354121" y="2515687"/>
                    <a:pt x="358176" y="2555381"/>
                    <a:pt x="371566" y="2591327"/>
                  </a:cubicBezTo>
                  <a:cubicBezTo>
                    <a:pt x="386045" y="2631236"/>
                    <a:pt x="412232" y="2667593"/>
                    <a:pt x="443693" y="2699295"/>
                  </a:cubicBezTo>
                  <a:cubicBezTo>
                    <a:pt x="446893" y="2702522"/>
                    <a:pt x="450811" y="2705331"/>
                    <a:pt x="455094" y="2707600"/>
                  </a:cubicBezTo>
                  <a:cubicBezTo>
                    <a:pt x="459697" y="2710084"/>
                    <a:pt x="465134" y="2711922"/>
                    <a:pt x="471033" y="2713337"/>
                  </a:cubicBezTo>
                  <a:cubicBezTo>
                    <a:pt x="485486" y="2716955"/>
                    <a:pt x="502266" y="2716420"/>
                    <a:pt x="520089" y="2714614"/>
                  </a:cubicBezTo>
                  <a:cubicBezTo>
                    <a:pt x="520089" y="2714614"/>
                    <a:pt x="520089" y="2714614"/>
                    <a:pt x="520089" y="2714614"/>
                  </a:cubicBezTo>
                  <a:cubicBezTo>
                    <a:pt x="543075" y="2712046"/>
                    <a:pt x="566400" y="2706120"/>
                    <a:pt x="590044" y="2698851"/>
                  </a:cubicBezTo>
                  <a:cubicBezTo>
                    <a:pt x="590044" y="2698851"/>
                    <a:pt x="590044" y="2698851"/>
                    <a:pt x="590044" y="2698851"/>
                  </a:cubicBezTo>
                  <a:cubicBezTo>
                    <a:pt x="619354" y="2689777"/>
                    <a:pt x="648344" y="2678369"/>
                    <a:pt x="677269" y="2665813"/>
                  </a:cubicBezTo>
                  <a:cubicBezTo>
                    <a:pt x="751168" y="2633713"/>
                    <a:pt x="822858" y="2594645"/>
                    <a:pt x="894111" y="2553288"/>
                  </a:cubicBezTo>
                  <a:cubicBezTo>
                    <a:pt x="982717" y="2501814"/>
                    <a:pt x="1069804" y="2446461"/>
                    <a:pt x="1156468" y="2389303"/>
                  </a:cubicBezTo>
                  <a:cubicBezTo>
                    <a:pt x="1363792" y="2252560"/>
                    <a:pt x="1567909" y="2106058"/>
                    <a:pt x="1773271" y="1956845"/>
                  </a:cubicBezTo>
                  <a:cubicBezTo>
                    <a:pt x="1994696" y="1795949"/>
                    <a:pt x="2216955" y="1631298"/>
                    <a:pt x="2442904" y="1467110"/>
                  </a:cubicBezTo>
                  <a:cubicBezTo>
                    <a:pt x="2651805" y="1315302"/>
                    <a:pt x="2863673" y="1163240"/>
                    <a:pt x="3082868" y="1017833"/>
                  </a:cubicBezTo>
                  <a:cubicBezTo>
                    <a:pt x="3175556" y="956339"/>
                    <a:pt x="3269716" y="896006"/>
                    <a:pt x="3366348" y="838710"/>
                  </a:cubicBezTo>
                  <a:cubicBezTo>
                    <a:pt x="3445958" y="791480"/>
                    <a:pt x="3527504" y="745951"/>
                    <a:pt x="3612545" y="705944"/>
                  </a:cubicBezTo>
                  <a:cubicBezTo>
                    <a:pt x="3675870" y="676009"/>
                    <a:pt x="3742338" y="648153"/>
                    <a:pt x="3813545" y="631523"/>
                  </a:cubicBezTo>
                  <a:cubicBezTo>
                    <a:pt x="3839765" y="625356"/>
                    <a:pt x="3867432" y="620982"/>
                    <a:pt x="3896207" y="620590"/>
                  </a:cubicBezTo>
                  <a:lnTo>
                    <a:pt x="3896207" y="620590"/>
                  </a:lnTo>
                  <a:cubicBezTo>
                    <a:pt x="3919049" y="620121"/>
                    <a:pt x="3943476" y="623094"/>
                    <a:pt x="3967642" y="631986"/>
                  </a:cubicBezTo>
                  <a:cubicBezTo>
                    <a:pt x="3989011" y="640030"/>
                    <a:pt x="4008464" y="653655"/>
                    <a:pt x="4023555" y="672130"/>
                  </a:cubicBezTo>
                  <a:cubicBezTo>
                    <a:pt x="4039520" y="692600"/>
                    <a:pt x="4048992" y="715644"/>
                    <a:pt x="4053504" y="738252"/>
                  </a:cubicBezTo>
                  <a:cubicBezTo>
                    <a:pt x="4053504" y="738252"/>
                    <a:pt x="4053504" y="738252"/>
                    <a:pt x="4053504" y="738252"/>
                  </a:cubicBezTo>
                  <a:cubicBezTo>
                    <a:pt x="4059579" y="767672"/>
                    <a:pt x="4059951" y="796682"/>
                    <a:pt x="4057656" y="824042"/>
                  </a:cubicBezTo>
                  <a:cubicBezTo>
                    <a:pt x="4057656" y="824042"/>
                    <a:pt x="4057656" y="824042"/>
                    <a:pt x="4057656" y="824042"/>
                  </a:cubicBezTo>
                  <a:cubicBezTo>
                    <a:pt x="4054736" y="860973"/>
                    <a:pt x="4047760" y="896795"/>
                    <a:pt x="4039057" y="931391"/>
                  </a:cubicBezTo>
                  <a:cubicBezTo>
                    <a:pt x="4020211" y="1005903"/>
                    <a:pt x="3985712" y="1074477"/>
                    <a:pt x="3944838" y="1136883"/>
                  </a:cubicBezTo>
                  <a:cubicBezTo>
                    <a:pt x="3895463" y="1212543"/>
                    <a:pt x="3836812" y="1281103"/>
                    <a:pt x="3774607" y="1345048"/>
                  </a:cubicBezTo>
                  <a:lnTo>
                    <a:pt x="3774607" y="1345048"/>
                  </a:lnTo>
                  <a:cubicBezTo>
                    <a:pt x="3701236" y="1420558"/>
                    <a:pt x="3622362" y="1490364"/>
                    <a:pt x="3541018" y="1556727"/>
                  </a:cubicBezTo>
                  <a:cubicBezTo>
                    <a:pt x="3448846" y="1631950"/>
                    <a:pt x="3353179" y="1702968"/>
                    <a:pt x="3255668" y="1771437"/>
                  </a:cubicBezTo>
                  <a:cubicBezTo>
                    <a:pt x="3163750" y="1835982"/>
                    <a:pt x="3070163" y="1898415"/>
                    <a:pt x="2975363" y="1959315"/>
                  </a:cubicBezTo>
                  <a:cubicBezTo>
                    <a:pt x="2843399" y="2044088"/>
                    <a:pt x="2709909" y="2125374"/>
                    <a:pt x="2576178" y="2204834"/>
                  </a:cubicBezTo>
                  <a:cubicBezTo>
                    <a:pt x="2327850" y="2352405"/>
                    <a:pt x="2078002" y="2493372"/>
                    <a:pt x="1829947" y="2632996"/>
                  </a:cubicBezTo>
                  <a:cubicBezTo>
                    <a:pt x="1587896" y="2769237"/>
                    <a:pt x="1347345" y="2903835"/>
                    <a:pt x="1111683" y="3042345"/>
                  </a:cubicBezTo>
                  <a:cubicBezTo>
                    <a:pt x="1004080" y="3105586"/>
                    <a:pt x="897559" y="3169629"/>
                    <a:pt x="792844" y="3235536"/>
                  </a:cubicBezTo>
                  <a:cubicBezTo>
                    <a:pt x="698957" y="3294631"/>
                    <a:pt x="606557" y="3355101"/>
                    <a:pt x="516927" y="3418550"/>
                  </a:cubicBezTo>
                  <a:cubicBezTo>
                    <a:pt x="440453" y="3472704"/>
                    <a:pt x="366019" y="3528722"/>
                    <a:pt x="296190" y="3589166"/>
                  </a:cubicBezTo>
                  <a:cubicBezTo>
                    <a:pt x="240407" y="3637550"/>
                    <a:pt x="187479" y="3687955"/>
                    <a:pt x="143228" y="3744169"/>
                  </a:cubicBezTo>
                  <a:cubicBezTo>
                    <a:pt x="125514" y="3766672"/>
                    <a:pt x="109333" y="3789814"/>
                    <a:pt x="96035" y="3814013"/>
                  </a:cubicBezTo>
                  <a:cubicBezTo>
                    <a:pt x="96035" y="3814013"/>
                    <a:pt x="96035" y="3814013"/>
                    <a:pt x="96034" y="3814013"/>
                  </a:cubicBezTo>
                  <a:cubicBezTo>
                    <a:pt x="84746" y="3834652"/>
                    <a:pt x="75397" y="3855702"/>
                    <a:pt x="69801" y="3877085"/>
                  </a:cubicBezTo>
                  <a:cubicBezTo>
                    <a:pt x="64941" y="3895729"/>
                    <a:pt x="62564" y="3914575"/>
                    <a:pt x="64092" y="3932509"/>
                  </a:cubicBezTo>
                  <a:cubicBezTo>
                    <a:pt x="65417" y="3949745"/>
                    <a:pt x="70289" y="3966904"/>
                    <a:pt x="78085" y="3982529"/>
                  </a:cubicBezTo>
                  <a:cubicBezTo>
                    <a:pt x="78697" y="3983762"/>
                    <a:pt x="79565" y="3984935"/>
                    <a:pt x="80503" y="3985763"/>
                  </a:cubicBezTo>
                  <a:cubicBezTo>
                    <a:pt x="81473" y="3986787"/>
                    <a:pt x="83311" y="3987804"/>
                    <a:pt x="85607" y="3988905"/>
                  </a:cubicBezTo>
                  <a:cubicBezTo>
                    <a:pt x="91864" y="3992191"/>
                    <a:pt x="101608" y="3992712"/>
                    <a:pt x="113127" y="3993136"/>
                  </a:cubicBezTo>
                  <a:lnTo>
                    <a:pt x="113128" y="3993136"/>
                  </a:lnTo>
                  <a:cubicBezTo>
                    <a:pt x="128862" y="3993234"/>
                    <a:pt x="145525" y="3990613"/>
                    <a:pt x="162921" y="3987132"/>
                  </a:cubicBezTo>
                  <a:cubicBezTo>
                    <a:pt x="162921" y="3987132"/>
                    <a:pt x="162921" y="3987132"/>
                    <a:pt x="162922" y="3987132"/>
                  </a:cubicBezTo>
                  <a:cubicBezTo>
                    <a:pt x="185390" y="3982529"/>
                    <a:pt x="207880" y="3976049"/>
                    <a:pt x="230511" y="3968722"/>
                  </a:cubicBezTo>
                  <a:lnTo>
                    <a:pt x="230512" y="3968722"/>
                  </a:lnTo>
                  <a:cubicBezTo>
                    <a:pt x="291086" y="3949106"/>
                    <a:pt x="350267" y="3923858"/>
                    <a:pt x="409187" y="3897052"/>
                  </a:cubicBezTo>
                  <a:cubicBezTo>
                    <a:pt x="485864" y="3862124"/>
                    <a:pt x="561120" y="3824157"/>
                    <a:pt x="635697" y="3784990"/>
                  </a:cubicBezTo>
                  <a:cubicBezTo>
                    <a:pt x="826117" y="3684969"/>
                    <a:pt x="1011081" y="3577621"/>
                    <a:pt x="1193568" y="3469105"/>
                  </a:cubicBezTo>
                  <a:cubicBezTo>
                    <a:pt x="1409810" y="3340505"/>
                    <a:pt x="1621945" y="3209649"/>
                    <a:pt x="1831284" y="3079066"/>
                  </a:cubicBezTo>
                  <a:cubicBezTo>
                    <a:pt x="2049814" y="2942747"/>
                    <a:pt x="2265163" y="2806598"/>
                    <a:pt x="2478139" y="2672247"/>
                  </a:cubicBezTo>
                  <a:cubicBezTo>
                    <a:pt x="2675065" y="2548021"/>
                    <a:pt x="2869912" y="2425144"/>
                    <a:pt x="3063859" y="2305781"/>
                  </a:cubicBezTo>
                  <a:cubicBezTo>
                    <a:pt x="3146572" y="2254874"/>
                    <a:pt x="3229168" y="2204593"/>
                    <a:pt x="3311933" y="2155466"/>
                  </a:cubicBezTo>
                  <a:lnTo>
                    <a:pt x="3311933" y="2155466"/>
                  </a:lnTo>
                  <a:cubicBezTo>
                    <a:pt x="3380481" y="2114781"/>
                    <a:pt x="3449211" y="2074773"/>
                    <a:pt x="3518671" y="2036500"/>
                  </a:cubicBezTo>
                  <a:cubicBezTo>
                    <a:pt x="3570054" y="2008175"/>
                    <a:pt x="3622114" y="1980352"/>
                    <a:pt x="3676007" y="1955717"/>
                  </a:cubicBezTo>
                  <a:cubicBezTo>
                    <a:pt x="3694782" y="1947125"/>
                    <a:pt x="3714137" y="1938813"/>
                    <a:pt x="3734326" y="1931616"/>
                  </a:cubicBezTo>
                  <a:cubicBezTo>
                    <a:pt x="3734326" y="1931616"/>
                    <a:pt x="3734333" y="1931616"/>
                    <a:pt x="3734333" y="1931616"/>
                  </a:cubicBezTo>
                  <a:cubicBezTo>
                    <a:pt x="3747879" y="1926661"/>
                    <a:pt x="3763082" y="1921903"/>
                    <a:pt x="3780142" y="1919406"/>
                  </a:cubicBezTo>
                  <a:cubicBezTo>
                    <a:pt x="3780142" y="1919406"/>
                    <a:pt x="3780148" y="1919406"/>
                    <a:pt x="3780148" y="1919406"/>
                  </a:cubicBezTo>
                  <a:cubicBezTo>
                    <a:pt x="3822555" y="1913604"/>
                    <a:pt x="3865293" y="1908832"/>
                    <a:pt x="3908345" y="1906257"/>
                  </a:cubicBezTo>
                  <a:cubicBezTo>
                    <a:pt x="3940405" y="1904308"/>
                    <a:pt x="3973105" y="1903565"/>
                    <a:pt x="4006169" y="1905885"/>
                  </a:cubicBezTo>
                  <a:cubicBezTo>
                    <a:pt x="4028940" y="1907333"/>
                    <a:pt x="4053126" y="1910612"/>
                    <a:pt x="4077383" y="1918721"/>
                  </a:cubicBezTo>
                  <a:cubicBezTo>
                    <a:pt x="4086262" y="1921687"/>
                    <a:pt x="4095467" y="1925781"/>
                    <a:pt x="4104567" y="1931407"/>
                  </a:cubicBezTo>
                  <a:cubicBezTo>
                    <a:pt x="4112109" y="1936003"/>
                    <a:pt x="4119470" y="1942216"/>
                    <a:pt x="4126047" y="1950182"/>
                  </a:cubicBezTo>
                  <a:cubicBezTo>
                    <a:pt x="4131947" y="1957483"/>
                    <a:pt x="4136386" y="1965997"/>
                    <a:pt x="4139072" y="1975358"/>
                  </a:cubicBezTo>
                  <a:cubicBezTo>
                    <a:pt x="4141660" y="1984994"/>
                    <a:pt x="4142338" y="1994388"/>
                    <a:pt x="4141452" y="2003123"/>
                  </a:cubicBezTo>
                  <a:cubicBezTo>
                    <a:pt x="4140454" y="2013104"/>
                    <a:pt x="4138153" y="2022184"/>
                    <a:pt x="4135095" y="2030255"/>
                  </a:cubicBezTo>
                  <a:cubicBezTo>
                    <a:pt x="4131477" y="2039962"/>
                    <a:pt x="4127071" y="2048821"/>
                    <a:pt x="4122318" y="2056905"/>
                  </a:cubicBezTo>
                  <a:cubicBezTo>
                    <a:pt x="4110089" y="2077668"/>
                    <a:pt x="4095564" y="2095791"/>
                    <a:pt x="4080747" y="2112219"/>
                  </a:cubicBezTo>
                  <a:cubicBezTo>
                    <a:pt x="4080747" y="2112219"/>
                    <a:pt x="4080747" y="2112219"/>
                    <a:pt x="4080747" y="2112219"/>
                  </a:cubicBezTo>
                  <a:cubicBezTo>
                    <a:pt x="4061235" y="2133992"/>
                    <a:pt x="4040472" y="2153986"/>
                    <a:pt x="4019409" y="2172943"/>
                  </a:cubicBezTo>
                  <a:cubicBezTo>
                    <a:pt x="3962948" y="2223785"/>
                    <a:pt x="3903071" y="2269216"/>
                    <a:pt x="3842979" y="2312574"/>
                  </a:cubicBezTo>
                  <a:cubicBezTo>
                    <a:pt x="3764829" y="2369009"/>
                    <a:pt x="3685271" y="2422054"/>
                    <a:pt x="3605615" y="2473378"/>
                  </a:cubicBezTo>
                  <a:cubicBezTo>
                    <a:pt x="3405240" y="2602481"/>
                    <a:pt x="3203451" y="2721414"/>
                    <a:pt x="3004282" y="2835940"/>
                  </a:cubicBezTo>
                  <a:cubicBezTo>
                    <a:pt x="2776345" y="2967018"/>
                    <a:pt x="2551178" y="3091817"/>
                    <a:pt x="2330412" y="3212569"/>
                  </a:cubicBezTo>
                  <a:cubicBezTo>
                    <a:pt x="2116014" y="3329846"/>
                    <a:pt x="1905659" y="3443140"/>
                    <a:pt x="1700434" y="3553918"/>
                  </a:cubicBezTo>
                  <a:cubicBezTo>
                    <a:pt x="1612069" y="3601624"/>
                    <a:pt x="1524662" y="3648841"/>
                    <a:pt x="1438415" y="3695882"/>
                  </a:cubicBezTo>
                  <a:cubicBezTo>
                    <a:pt x="1368466" y="3734038"/>
                    <a:pt x="1299293" y="3771991"/>
                    <a:pt x="1231287" y="3810402"/>
                  </a:cubicBezTo>
                  <a:cubicBezTo>
                    <a:pt x="1204937" y="3825285"/>
                    <a:pt x="1178796" y="3840219"/>
                    <a:pt x="1152974" y="3855376"/>
                  </a:cubicBezTo>
                  <a:cubicBezTo>
                    <a:pt x="1133026" y="3867084"/>
                    <a:pt x="1113332" y="3878838"/>
                    <a:pt x="1094120" y="3890990"/>
                  </a:cubicBezTo>
                  <a:cubicBezTo>
                    <a:pt x="1094120" y="3890990"/>
                    <a:pt x="1094120" y="3890990"/>
                    <a:pt x="1094120" y="3890990"/>
                  </a:cubicBezTo>
                  <a:cubicBezTo>
                    <a:pt x="1081095" y="3899249"/>
                    <a:pt x="1068579" y="3907274"/>
                    <a:pt x="1057236" y="3915938"/>
                  </a:cubicBezTo>
                  <a:cubicBezTo>
                    <a:pt x="1053742" y="3918637"/>
                    <a:pt x="1050756" y="3920951"/>
                    <a:pt x="1048546" y="3923161"/>
                  </a:cubicBezTo>
                  <a:cubicBezTo>
                    <a:pt x="1047822" y="3923917"/>
                    <a:pt x="1047418" y="3924276"/>
                    <a:pt x="1047438" y="3924315"/>
                  </a:cubicBezTo>
                  <a:cubicBezTo>
                    <a:pt x="1047451" y="3924621"/>
                    <a:pt x="1047927" y="3923546"/>
                    <a:pt x="1049081" y="3921153"/>
                  </a:cubicBezTo>
                  <a:cubicBezTo>
                    <a:pt x="1049081" y="3921153"/>
                    <a:pt x="1049081" y="3921153"/>
                    <a:pt x="1049081" y="3921153"/>
                  </a:cubicBezTo>
                  <a:cubicBezTo>
                    <a:pt x="1040462" y="3943839"/>
                    <a:pt x="1033024" y="3966480"/>
                    <a:pt x="1028207" y="3989212"/>
                  </a:cubicBezTo>
                  <a:cubicBezTo>
                    <a:pt x="1028207" y="3989212"/>
                    <a:pt x="1028207" y="3989212"/>
                    <a:pt x="1028207" y="3989212"/>
                  </a:cubicBezTo>
                  <a:cubicBezTo>
                    <a:pt x="1024615" y="4006480"/>
                    <a:pt x="1022261" y="4023312"/>
                    <a:pt x="1023122" y="4039271"/>
                  </a:cubicBezTo>
                  <a:cubicBezTo>
                    <a:pt x="1023885" y="4051318"/>
                    <a:pt x="1025866" y="4062609"/>
                    <a:pt x="1030573" y="4071514"/>
                  </a:cubicBezTo>
                  <a:cubicBezTo>
                    <a:pt x="1034341" y="4079141"/>
                    <a:pt x="1040319" y="4085928"/>
                    <a:pt x="1047405" y="4090752"/>
                  </a:cubicBezTo>
                  <a:cubicBezTo>
                    <a:pt x="1055397" y="4096456"/>
                    <a:pt x="1065873" y="4100002"/>
                    <a:pt x="1077191" y="4102532"/>
                  </a:cubicBezTo>
                  <a:cubicBezTo>
                    <a:pt x="1091382" y="4105589"/>
                    <a:pt x="1106676" y="4106150"/>
                    <a:pt x="1122465" y="4105719"/>
                  </a:cubicBezTo>
                  <a:cubicBezTo>
                    <a:pt x="1165862" y="4104455"/>
                    <a:pt x="1209429" y="4094500"/>
                    <a:pt x="1252976" y="4082896"/>
                  </a:cubicBezTo>
                  <a:cubicBezTo>
                    <a:pt x="1311921" y="4067042"/>
                    <a:pt x="1369464" y="4046827"/>
                    <a:pt x="1426271" y="4025373"/>
                  </a:cubicBezTo>
                  <a:cubicBezTo>
                    <a:pt x="1496584" y="3998801"/>
                    <a:pt x="1565360" y="3970085"/>
                    <a:pt x="1633151" y="3940821"/>
                  </a:cubicBezTo>
                  <a:cubicBezTo>
                    <a:pt x="1799895" y="3868832"/>
                    <a:pt x="1960171" y="3793902"/>
                    <a:pt x="2116497" y="3722401"/>
                  </a:cubicBezTo>
                  <a:cubicBezTo>
                    <a:pt x="2297145" y="3639767"/>
                    <a:pt x="2472200" y="3561069"/>
                    <a:pt x="2643129" y="3490918"/>
                  </a:cubicBezTo>
                  <a:cubicBezTo>
                    <a:pt x="2730268" y="3455142"/>
                    <a:pt x="2816365" y="3421360"/>
                    <a:pt x="2901588" y="3390760"/>
                  </a:cubicBezTo>
                  <a:cubicBezTo>
                    <a:pt x="2986811" y="3360160"/>
                    <a:pt x="3071167" y="3332734"/>
                    <a:pt x="3154741" y="3309357"/>
                  </a:cubicBezTo>
                  <a:cubicBezTo>
                    <a:pt x="3232708" y="3287538"/>
                    <a:pt x="3310173" y="3269376"/>
                    <a:pt x="3387013" y="3256996"/>
                  </a:cubicBezTo>
                  <a:cubicBezTo>
                    <a:pt x="3456675" y="3245744"/>
                    <a:pt x="3526135" y="3239238"/>
                    <a:pt x="3594363" y="3240946"/>
                  </a:cubicBezTo>
                  <a:cubicBezTo>
                    <a:pt x="3654618" y="3242413"/>
                    <a:pt x="3714384" y="3250673"/>
                    <a:pt x="3770038" y="3269884"/>
                  </a:cubicBezTo>
                  <a:cubicBezTo>
                    <a:pt x="3821466" y="3287648"/>
                    <a:pt x="3868683" y="3315785"/>
                    <a:pt x="3906037" y="3353295"/>
                  </a:cubicBezTo>
                  <a:cubicBezTo>
                    <a:pt x="3929610" y="3376933"/>
                    <a:pt x="3950066" y="3403948"/>
                    <a:pt x="3964160" y="3434222"/>
                  </a:cubicBezTo>
                  <a:cubicBezTo>
                    <a:pt x="3976410" y="3460663"/>
                    <a:pt x="3983098" y="3489367"/>
                    <a:pt x="3983359" y="3518057"/>
                  </a:cubicBezTo>
                  <a:cubicBezTo>
                    <a:pt x="3983522" y="3547262"/>
                    <a:pt x="3977309" y="3575580"/>
                    <a:pt x="3967159" y="3601572"/>
                  </a:cubicBezTo>
                  <a:cubicBezTo>
                    <a:pt x="3955543" y="3631331"/>
                    <a:pt x="3939317" y="3658241"/>
                    <a:pt x="3921200" y="3682649"/>
                  </a:cubicBezTo>
                  <a:cubicBezTo>
                    <a:pt x="3897921" y="3714018"/>
                    <a:pt x="3871799" y="3741841"/>
                    <a:pt x="3844446" y="3767142"/>
                  </a:cubicBezTo>
                  <a:cubicBezTo>
                    <a:pt x="3817098" y="3792448"/>
                    <a:pt x="3788506" y="3815226"/>
                    <a:pt x="3759985" y="3836328"/>
                  </a:cubicBezTo>
                  <a:cubicBezTo>
                    <a:pt x="3684593" y="3892222"/>
                    <a:pt x="3607968" y="3937007"/>
                    <a:pt x="3534590" y="3975926"/>
                  </a:cubicBezTo>
                  <a:cubicBezTo>
                    <a:pt x="3444041" y="4023958"/>
                    <a:pt x="3357821" y="4062805"/>
                    <a:pt x="3278146" y="4095687"/>
                  </a:cubicBezTo>
                  <a:cubicBezTo>
                    <a:pt x="3278146" y="4095687"/>
                    <a:pt x="3278146" y="4095687"/>
                    <a:pt x="3278146" y="4095687"/>
                  </a:cubicBezTo>
                  <a:cubicBezTo>
                    <a:pt x="3183998" y="4134540"/>
                    <a:pt x="3098788" y="4164925"/>
                    <a:pt x="3024034" y="4188961"/>
                  </a:cubicBezTo>
                  <a:cubicBezTo>
                    <a:pt x="2980305" y="4203029"/>
                    <a:pt x="2940115" y="4214972"/>
                    <a:pt x="2903674" y="4224867"/>
                  </a:cubicBezTo>
                  <a:cubicBezTo>
                    <a:pt x="2867233" y="4234763"/>
                    <a:pt x="2834540" y="4242625"/>
                    <a:pt x="2805804" y="4248825"/>
                  </a:cubicBezTo>
                  <a:cubicBezTo>
                    <a:pt x="2771814" y="4256152"/>
                    <a:pt x="2743306" y="4261028"/>
                    <a:pt x="2720659" y="4263942"/>
                  </a:cubicBezTo>
                  <a:cubicBezTo>
                    <a:pt x="2699812" y="4266635"/>
                    <a:pt x="2683866" y="4267704"/>
                    <a:pt x="2673227" y="4267821"/>
                  </a:cubicBezTo>
                  <a:cubicBezTo>
                    <a:pt x="2662581" y="4267932"/>
                    <a:pt x="2657216" y="4267332"/>
                    <a:pt x="2657216" y="4266856"/>
                  </a:cubicBezTo>
                  <a:cubicBezTo>
                    <a:pt x="2657216" y="4266380"/>
                    <a:pt x="2662568" y="4266035"/>
                    <a:pt x="2673070" y="4264979"/>
                  </a:cubicBezTo>
                  <a:cubicBezTo>
                    <a:pt x="2683566" y="4263929"/>
                    <a:pt x="2699212" y="4261928"/>
                    <a:pt x="2719818" y="4258343"/>
                  </a:cubicBezTo>
                  <a:cubicBezTo>
                    <a:pt x="2742152" y="4254457"/>
                    <a:pt x="2770249" y="4248629"/>
                    <a:pt x="2803861" y="4240370"/>
                  </a:cubicBezTo>
                  <a:cubicBezTo>
                    <a:pt x="2832265" y="4233381"/>
                    <a:pt x="2864586" y="4224750"/>
                    <a:pt x="2900630" y="4214098"/>
                  </a:cubicBezTo>
                  <a:cubicBezTo>
                    <a:pt x="2936667" y="4203446"/>
                    <a:pt x="2976420" y="4190766"/>
                    <a:pt x="3019738" y="4175981"/>
                  </a:cubicBezTo>
                  <a:cubicBezTo>
                    <a:pt x="3093749" y="4150714"/>
                    <a:pt x="3178085" y="4119161"/>
                    <a:pt x="3271235" y="4079239"/>
                  </a:cubicBezTo>
                  <a:cubicBezTo>
                    <a:pt x="3271235" y="4079239"/>
                    <a:pt x="3271235" y="4079239"/>
                    <a:pt x="3271235" y="4079239"/>
                  </a:cubicBezTo>
                  <a:cubicBezTo>
                    <a:pt x="3350070" y="4045451"/>
                    <a:pt x="3435273" y="4005809"/>
                    <a:pt x="3524525" y="3957177"/>
                  </a:cubicBezTo>
                  <a:cubicBezTo>
                    <a:pt x="3596880" y="3917744"/>
                    <a:pt x="3672135" y="3872730"/>
                    <a:pt x="3745604" y="3817110"/>
                  </a:cubicBezTo>
                  <a:cubicBezTo>
                    <a:pt x="3773408" y="3796014"/>
                    <a:pt x="3801120" y="3773517"/>
                    <a:pt x="3827385" y="3748829"/>
                  </a:cubicBezTo>
                  <a:cubicBezTo>
                    <a:pt x="3853650" y="3724136"/>
                    <a:pt x="3878475" y="3697257"/>
                    <a:pt x="3900228" y="3667251"/>
                  </a:cubicBezTo>
                  <a:cubicBezTo>
                    <a:pt x="3917080" y="3643997"/>
                    <a:pt x="3931956" y="3618971"/>
                    <a:pt x="3942146" y="3591963"/>
                  </a:cubicBezTo>
                  <a:cubicBezTo>
                    <a:pt x="3950992" y="3568488"/>
                    <a:pt x="3956357" y="3543442"/>
                    <a:pt x="3955888" y="3518376"/>
                  </a:cubicBezTo>
                  <a:cubicBezTo>
                    <a:pt x="3955529" y="3493845"/>
                    <a:pt x="3949473" y="3469020"/>
                    <a:pt x="3938678" y="3446126"/>
                  </a:cubicBezTo>
                  <a:cubicBezTo>
                    <a:pt x="3926265" y="3419639"/>
                    <a:pt x="3907491" y="3395518"/>
                    <a:pt x="3885626" y="3373719"/>
                  </a:cubicBezTo>
                  <a:cubicBezTo>
                    <a:pt x="3851662" y="3339905"/>
                    <a:pt x="3808011" y="3314527"/>
                    <a:pt x="3760304" y="3298307"/>
                  </a:cubicBezTo>
                  <a:cubicBezTo>
                    <a:pt x="3708374" y="3280641"/>
                    <a:pt x="3651698" y="3273385"/>
                    <a:pt x="3593679" y="3272231"/>
                  </a:cubicBezTo>
                  <a:cubicBezTo>
                    <a:pt x="3527960" y="3270986"/>
                    <a:pt x="3460560" y="3277825"/>
                    <a:pt x="3392319" y="3289246"/>
                  </a:cubicBezTo>
                  <a:cubicBezTo>
                    <a:pt x="3317096" y="3301860"/>
                    <a:pt x="3241007" y="3320237"/>
                    <a:pt x="3164056" y="3342258"/>
                  </a:cubicBezTo>
                  <a:cubicBezTo>
                    <a:pt x="3081545" y="3365877"/>
                    <a:pt x="2998167" y="3393543"/>
                    <a:pt x="2913785" y="3424404"/>
                  </a:cubicBezTo>
                  <a:cubicBezTo>
                    <a:pt x="2829403" y="3455272"/>
                    <a:pt x="2744017" y="3489340"/>
                    <a:pt x="2657405" y="3525423"/>
                  </a:cubicBezTo>
                  <a:cubicBezTo>
                    <a:pt x="2487618" y="3596187"/>
                    <a:pt x="2313475" y="3675562"/>
                    <a:pt x="2133355" y="3759012"/>
                  </a:cubicBezTo>
                  <a:cubicBezTo>
                    <a:pt x="1977557" y="3831197"/>
                    <a:pt x="1817398" y="3906974"/>
                    <a:pt x="1650192" y="3980046"/>
                  </a:cubicBezTo>
                  <a:cubicBezTo>
                    <a:pt x="1582212" y="4009759"/>
                    <a:pt x="1512947" y="4039023"/>
                    <a:pt x="1441825" y="4066253"/>
                  </a:cubicBezTo>
                  <a:cubicBezTo>
                    <a:pt x="1384451" y="4088235"/>
                    <a:pt x="1325636" y="4109135"/>
                    <a:pt x="1264645" y="4125850"/>
                  </a:cubicBezTo>
                  <a:cubicBezTo>
                    <a:pt x="1219989" y="4138190"/>
                    <a:pt x="1173105" y="4148843"/>
                    <a:pt x="1124023" y="4150759"/>
                  </a:cubicBezTo>
                  <a:cubicBezTo>
                    <a:pt x="1105992" y="4151489"/>
                    <a:pt x="1087139" y="4150694"/>
                    <a:pt x="1068038" y="4146874"/>
                  </a:cubicBezTo>
                  <a:cubicBezTo>
                    <a:pt x="1052542" y="4143862"/>
                    <a:pt x="1036616" y="4138080"/>
                    <a:pt x="1021877" y="4128334"/>
                  </a:cubicBezTo>
                  <a:cubicBezTo>
                    <a:pt x="1008382" y="4119168"/>
                    <a:pt x="997339" y="4106697"/>
                    <a:pt x="989881" y="4092023"/>
                  </a:cubicBezTo>
                  <a:cubicBezTo>
                    <a:pt x="981759" y="4075464"/>
                    <a:pt x="978102" y="4058078"/>
                    <a:pt x="977443" y="4041540"/>
                  </a:cubicBezTo>
                  <a:cubicBezTo>
                    <a:pt x="976452" y="4020060"/>
                    <a:pt x="979047" y="3999290"/>
                    <a:pt x="983252" y="3979713"/>
                  </a:cubicBezTo>
                  <a:lnTo>
                    <a:pt x="983252" y="3979713"/>
                  </a:lnTo>
                  <a:cubicBezTo>
                    <a:pt x="988714" y="3953807"/>
                    <a:pt x="996726" y="3928852"/>
                    <a:pt x="1005846" y="3904764"/>
                  </a:cubicBezTo>
                  <a:cubicBezTo>
                    <a:pt x="1005846" y="3904764"/>
                    <a:pt x="1005846" y="3904764"/>
                    <a:pt x="1005846" y="3904764"/>
                  </a:cubicBezTo>
                  <a:cubicBezTo>
                    <a:pt x="1007783" y="3900318"/>
                    <a:pt x="1009523" y="3897411"/>
                    <a:pt x="1010879" y="3895983"/>
                  </a:cubicBezTo>
                  <a:cubicBezTo>
                    <a:pt x="1012841" y="3893513"/>
                    <a:pt x="1014634" y="3891576"/>
                    <a:pt x="1016173" y="3890109"/>
                  </a:cubicBezTo>
                  <a:cubicBezTo>
                    <a:pt x="1020697" y="3885722"/>
                    <a:pt x="1025110" y="3882150"/>
                    <a:pt x="1029119" y="3879125"/>
                  </a:cubicBezTo>
                  <a:cubicBezTo>
                    <a:pt x="1042392" y="3868982"/>
                    <a:pt x="1055978" y="3860142"/>
                    <a:pt x="1069205" y="3851739"/>
                  </a:cubicBezTo>
                  <a:cubicBezTo>
                    <a:pt x="1069205" y="3851732"/>
                    <a:pt x="1069205" y="3851732"/>
                    <a:pt x="1069205" y="3851732"/>
                  </a:cubicBezTo>
                  <a:cubicBezTo>
                    <a:pt x="1089036" y="3839098"/>
                    <a:pt x="1109121" y="3826999"/>
                    <a:pt x="1129238" y="3815095"/>
                  </a:cubicBezTo>
                  <a:cubicBezTo>
                    <a:pt x="1155314" y="3799658"/>
                    <a:pt x="1181625" y="3784495"/>
                    <a:pt x="1208060" y="3769442"/>
                  </a:cubicBezTo>
                  <a:cubicBezTo>
                    <a:pt x="1276268" y="3730596"/>
                    <a:pt x="1345506" y="3692277"/>
                    <a:pt x="1415390" y="3653834"/>
                  </a:cubicBezTo>
                  <a:cubicBezTo>
                    <a:pt x="1501585" y="3606428"/>
                    <a:pt x="1588887" y="3558865"/>
                    <a:pt x="1677109" y="3510866"/>
                  </a:cubicBezTo>
                  <a:cubicBezTo>
                    <a:pt x="1881989" y="3399378"/>
                    <a:pt x="2091907" y="3285452"/>
                    <a:pt x="2305757" y="3167640"/>
                  </a:cubicBezTo>
                  <a:cubicBezTo>
                    <a:pt x="2525982" y="3046315"/>
                    <a:pt x="2750477" y="2921052"/>
                    <a:pt x="2977606" y="2789642"/>
                  </a:cubicBezTo>
                  <a:cubicBezTo>
                    <a:pt x="3176116" y="2674770"/>
                    <a:pt x="3376843" y="2555792"/>
                    <a:pt x="3575673" y="2426989"/>
                  </a:cubicBezTo>
                  <a:cubicBezTo>
                    <a:pt x="3654710" y="2375789"/>
                    <a:pt x="3733336" y="2323102"/>
                    <a:pt x="3810227" y="2267299"/>
                  </a:cubicBezTo>
                  <a:cubicBezTo>
                    <a:pt x="3869472" y="2224267"/>
                    <a:pt x="3927693" y="2179964"/>
                    <a:pt x="3981631" y="2131091"/>
                  </a:cubicBezTo>
                  <a:cubicBezTo>
                    <a:pt x="4001717" y="2112884"/>
                    <a:pt x="4021013" y="2094265"/>
                    <a:pt x="4038562" y="2074532"/>
                  </a:cubicBezTo>
                  <a:cubicBezTo>
                    <a:pt x="4038562" y="2074532"/>
                    <a:pt x="4038562" y="2074532"/>
                    <a:pt x="4038562" y="2074532"/>
                  </a:cubicBezTo>
                  <a:cubicBezTo>
                    <a:pt x="4051939" y="2059382"/>
                    <a:pt x="4064188" y="2044303"/>
                    <a:pt x="4073308" y="2028384"/>
                  </a:cubicBezTo>
                  <a:cubicBezTo>
                    <a:pt x="4076796" y="2022289"/>
                    <a:pt x="4079775" y="2016422"/>
                    <a:pt x="4081809" y="2010718"/>
                  </a:cubicBezTo>
                  <a:cubicBezTo>
                    <a:pt x="4083452" y="2005965"/>
                    <a:pt x="4084658" y="2001708"/>
                    <a:pt x="4084879" y="1998077"/>
                  </a:cubicBezTo>
                  <a:cubicBezTo>
                    <a:pt x="4085043" y="1995078"/>
                    <a:pt x="4084984" y="1992516"/>
                    <a:pt x="4084371" y="1990809"/>
                  </a:cubicBezTo>
                  <a:cubicBezTo>
                    <a:pt x="4083967" y="1989211"/>
                    <a:pt x="4082989" y="1987445"/>
                    <a:pt x="4081744" y="1985874"/>
                  </a:cubicBezTo>
                  <a:cubicBezTo>
                    <a:pt x="4080303" y="1983879"/>
                    <a:pt x="4077637" y="1981858"/>
                    <a:pt x="4074338" y="1979661"/>
                  </a:cubicBezTo>
                  <a:cubicBezTo>
                    <a:pt x="4070179" y="1976969"/>
                    <a:pt x="4064918" y="1974778"/>
                    <a:pt x="4058967" y="1972673"/>
                  </a:cubicBezTo>
                  <a:cubicBezTo>
                    <a:pt x="4042174" y="1966740"/>
                    <a:pt x="4022812" y="1964491"/>
                    <a:pt x="4002193" y="1962894"/>
                  </a:cubicBezTo>
                  <a:cubicBezTo>
                    <a:pt x="3972759" y="1960815"/>
                    <a:pt x="3942557" y="1961642"/>
                    <a:pt x="3911846" y="1963500"/>
                  </a:cubicBezTo>
                  <a:cubicBezTo>
                    <a:pt x="3870789" y="1966023"/>
                    <a:pt x="3829517" y="1970743"/>
                    <a:pt x="3788030" y="1976480"/>
                  </a:cubicBezTo>
                  <a:cubicBezTo>
                    <a:pt x="3788030" y="1976480"/>
                    <a:pt x="3788030" y="1976480"/>
                    <a:pt x="3788030" y="1976480"/>
                  </a:cubicBezTo>
                  <a:cubicBezTo>
                    <a:pt x="3777665" y="1977764"/>
                    <a:pt x="3766309" y="1981610"/>
                    <a:pt x="3753733" y="1985965"/>
                  </a:cubicBezTo>
                  <a:cubicBezTo>
                    <a:pt x="3753733" y="1985965"/>
                    <a:pt x="3753733" y="1985965"/>
                    <a:pt x="3753733" y="1985965"/>
                  </a:cubicBezTo>
                  <a:cubicBezTo>
                    <a:pt x="3735904" y="1992321"/>
                    <a:pt x="3718114" y="2000040"/>
                    <a:pt x="3700101" y="2008293"/>
                  </a:cubicBezTo>
                  <a:cubicBezTo>
                    <a:pt x="3648445" y="2031983"/>
                    <a:pt x="3597740" y="2059252"/>
                    <a:pt x="3546814" y="2087420"/>
                  </a:cubicBezTo>
                  <a:cubicBezTo>
                    <a:pt x="3478227" y="2125374"/>
                    <a:pt x="3410117" y="2165205"/>
                    <a:pt x="3341928" y="2205851"/>
                  </a:cubicBezTo>
                  <a:cubicBezTo>
                    <a:pt x="3341928" y="2205851"/>
                    <a:pt x="3341928" y="2205851"/>
                    <a:pt x="3341928" y="2205851"/>
                  </a:cubicBezTo>
                  <a:cubicBezTo>
                    <a:pt x="3259631" y="2254900"/>
                    <a:pt x="3177394" y="2305175"/>
                    <a:pt x="3094929" y="2356127"/>
                  </a:cubicBezTo>
                  <a:cubicBezTo>
                    <a:pt x="2901562" y="2475608"/>
                    <a:pt x="2707113" y="2598693"/>
                    <a:pt x="2510382" y="2723232"/>
                  </a:cubicBezTo>
                  <a:cubicBezTo>
                    <a:pt x="2297647" y="2857902"/>
                    <a:pt x="2082415" y="2994423"/>
                    <a:pt x="1863859" y="3131173"/>
                  </a:cubicBezTo>
                  <a:cubicBezTo>
                    <a:pt x="1654521" y="3262153"/>
                    <a:pt x="1442183" y="3393511"/>
                    <a:pt x="1225511" y="3522704"/>
                  </a:cubicBezTo>
                  <a:cubicBezTo>
                    <a:pt x="1042764" y="3631683"/>
                    <a:pt x="856965" y="3739762"/>
                    <a:pt x="665085" y="3840819"/>
                  </a:cubicBezTo>
                  <a:cubicBezTo>
                    <a:pt x="589934" y="3880403"/>
                    <a:pt x="513655" y="3918963"/>
                    <a:pt x="435498" y="3954667"/>
                  </a:cubicBezTo>
                  <a:cubicBezTo>
                    <a:pt x="375673" y="3982034"/>
                    <a:pt x="314285" y="4008201"/>
                    <a:pt x="250184" y="4029121"/>
                  </a:cubicBezTo>
                  <a:cubicBezTo>
                    <a:pt x="250183" y="4029121"/>
                    <a:pt x="250182" y="4029121"/>
                    <a:pt x="250182" y="4029121"/>
                  </a:cubicBezTo>
                  <a:cubicBezTo>
                    <a:pt x="226186" y="4036957"/>
                    <a:pt x="201436" y="4044063"/>
                    <a:pt x="175807" y="4049388"/>
                  </a:cubicBezTo>
                  <a:cubicBezTo>
                    <a:pt x="175806" y="4049388"/>
                    <a:pt x="175806" y="4049388"/>
                    <a:pt x="175806" y="4049388"/>
                  </a:cubicBezTo>
                  <a:cubicBezTo>
                    <a:pt x="156227" y="4053541"/>
                    <a:pt x="135312" y="4056612"/>
                    <a:pt x="113244" y="4056755"/>
                  </a:cubicBezTo>
                  <a:lnTo>
                    <a:pt x="113242" y="4056755"/>
                  </a:lnTo>
                  <a:cubicBezTo>
                    <a:pt x="97346" y="4057205"/>
                    <a:pt x="79103" y="4054936"/>
                    <a:pt x="60206" y="4047257"/>
                  </a:cubicBezTo>
                  <a:cubicBezTo>
                    <a:pt x="52444" y="4043965"/>
                    <a:pt x="44788" y="4039180"/>
                    <a:pt x="37647" y="4032811"/>
                  </a:cubicBezTo>
                  <a:cubicBezTo>
                    <a:pt x="30818" y="4026559"/>
                    <a:pt x="25264" y="4019193"/>
                    <a:pt x="21174" y="4011018"/>
                  </a:cubicBezTo>
                  <a:cubicBezTo>
                    <a:pt x="9747" y="3988195"/>
                    <a:pt x="2679" y="3963220"/>
                    <a:pt x="604" y="3937555"/>
                  </a:cubicBezTo>
                  <a:cubicBezTo>
                    <a:pt x="-1381" y="3911134"/>
                    <a:pt x="1621" y="3885142"/>
                    <a:pt x="8196" y="3860728"/>
                  </a:cubicBezTo>
                  <a:cubicBezTo>
                    <a:pt x="15636" y="3833016"/>
                    <a:pt x="26894" y="3807148"/>
                    <a:pt x="40156" y="3783224"/>
                  </a:cubicBezTo>
                  <a:cubicBezTo>
                    <a:pt x="40157" y="3783224"/>
                    <a:pt x="40157" y="3783224"/>
                    <a:pt x="40157" y="3783224"/>
                  </a:cubicBezTo>
                  <a:cubicBezTo>
                    <a:pt x="55665" y="3755133"/>
                    <a:pt x="73759" y="3729064"/>
                    <a:pt x="93086" y="3704605"/>
                  </a:cubicBezTo>
                  <a:cubicBezTo>
                    <a:pt x="141158" y="3643769"/>
                    <a:pt x="196836" y="3590391"/>
                    <a:pt x="254282" y="3540736"/>
                  </a:cubicBezTo>
                  <a:cubicBezTo>
                    <a:pt x="326285" y="3478369"/>
                    <a:pt x="402323" y="3421014"/>
                    <a:pt x="479814" y="3366111"/>
                  </a:cubicBezTo>
                  <a:cubicBezTo>
                    <a:pt x="570689" y="3301703"/>
                    <a:pt x="664022" y="3240536"/>
                    <a:pt x="758522" y="3180984"/>
                  </a:cubicBezTo>
                  <a:cubicBezTo>
                    <a:pt x="863947" y="3114549"/>
                    <a:pt x="970996" y="3050109"/>
                    <a:pt x="1078938" y="2986600"/>
                  </a:cubicBezTo>
                  <a:cubicBezTo>
                    <a:pt x="1315330" y="2847518"/>
                    <a:pt x="1556194" y="2712620"/>
                    <a:pt x="1798115" y="2576366"/>
                  </a:cubicBezTo>
                  <a:cubicBezTo>
                    <a:pt x="2046098" y="2436689"/>
                    <a:pt x="2295483" y="2295918"/>
                    <a:pt x="2542977" y="2148816"/>
                  </a:cubicBezTo>
                  <a:cubicBezTo>
                    <a:pt x="2676291" y="2069565"/>
                    <a:pt x="2809135" y="1988670"/>
                    <a:pt x="2940226" y="1904471"/>
                  </a:cubicBezTo>
                  <a:cubicBezTo>
                    <a:pt x="3034400" y="1843974"/>
                    <a:pt x="3127243" y="1782050"/>
                    <a:pt x="3218307" y="1718099"/>
                  </a:cubicBezTo>
                  <a:cubicBezTo>
                    <a:pt x="3314880" y="1650281"/>
                    <a:pt x="3409302" y="1580222"/>
                    <a:pt x="3499929" y="1506263"/>
                  </a:cubicBezTo>
                  <a:cubicBezTo>
                    <a:pt x="3579924" y="1440962"/>
                    <a:pt x="3656965" y="1372865"/>
                    <a:pt x="3728023" y="1299702"/>
                  </a:cubicBezTo>
                  <a:lnTo>
                    <a:pt x="3728023" y="1299696"/>
                  </a:lnTo>
                  <a:cubicBezTo>
                    <a:pt x="3788252" y="1237608"/>
                    <a:pt x="3844309" y="1172340"/>
                    <a:pt x="3890457" y="1101387"/>
                  </a:cubicBezTo>
                  <a:cubicBezTo>
                    <a:pt x="3928430" y="1042762"/>
                    <a:pt x="3960080" y="980772"/>
                    <a:pt x="3976142" y="915634"/>
                  </a:cubicBezTo>
                  <a:cubicBezTo>
                    <a:pt x="3984213" y="883150"/>
                    <a:pt x="3990615" y="850914"/>
                    <a:pt x="3993033" y="819023"/>
                  </a:cubicBezTo>
                  <a:cubicBezTo>
                    <a:pt x="3993033" y="819023"/>
                    <a:pt x="3993033" y="819023"/>
                    <a:pt x="3993033" y="819023"/>
                  </a:cubicBezTo>
                  <a:cubicBezTo>
                    <a:pt x="3994696" y="795267"/>
                    <a:pt x="3994754" y="772444"/>
                    <a:pt x="3990145" y="751786"/>
                  </a:cubicBezTo>
                  <a:cubicBezTo>
                    <a:pt x="3990145" y="751786"/>
                    <a:pt x="3990145" y="751786"/>
                    <a:pt x="3990145" y="751786"/>
                  </a:cubicBezTo>
                  <a:cubicBezTo>
                    <a:pt x="3986566" y="736479"/>
                    <a:pt x="3981397" y="722470"/>
                    <a:pt x="3973098" y="712756"/>
                  </a:cubicBezTo>
                  <a:cubicBezTo>
                    <a:pt x="3966260" y="703943"/>
                    <a:pt x="3955960" y="696974"/>
                    <a:pt x="3944649" y="692567"/>
                  </a:cubicBezTo>
                  <a:cubicBezTo>
                    <a:pt x="3931018" y="687052"/>
                    <a:pt x="3914492" y="685481"/>
                    <a:pt x="3896930" y="685396"/>
                  </a:cubicBezTo>
                  <a:cubicBezTo>
                    <a:pt x="3896930" y="685396"/>
                    <a:pt x="3896930" y="685396"/>
                    <a:pt x="3896930" y="685396"/>
                  </a:cubicBezTo>
                  <a:cubicBezTo>
                    <a:pt x="3874674" y="685500"/>
                    <a:pt x="3851655" y="689320"/>
                    <a:pt x="3828226" y="694633"/>
                  </a:cubicBezTo>
                  <a:cubicBezTo>
                    <a:pt x="3764170" y="709256"/>
                    <a:pt x="3702005" y="735586"/>
                    <a:pt x="3640153" y="764485"/>
                  </a:cubicBezTo>
                  <a:cubicBezTo>
                    <a:pt x="3557804" y="803129"/>
                    <a:pt x="3478051" y="847661"/>
                    <a:pt x="3399347" y="894239"/>
                  </a:cubicBezTo>
                  <a:cubicBezTo>
                    <a:pt x="3303961" y="950713"/>
                    <a:pt x="3210687" y="1010421"/>
                    <a:pt x="3118521" y="1071471"/>
                  </a:cubicBezTo>
                  <a:cubicBezTo>
                    <a:pt x="2900538" y="1215861"/>
                    <a:pt x="2689303" y="1367259"/>
                    <a:pt x="2480479" y="1518734"/>
                  </a:cubicBezTo>
                  <a:cubicBezTo>
                    <a:pt x="2254713" y="1682511"/>
                    <a:pt x="2032304" y="1846967"/>
                    <a:pt x="1810390" y="2007862"/>
                  </a:cubicBezTo>
                  <a:cubicBezTo>
                    <a:pt x="1604702" y="2157017"/>
                    <a:pt x="1399627" y="2303838"/>
                    <a:pt x="1190778" y="2441246"/>
                  </a:cubicBezTo>
                  <a:cubicBezTo>
                    <a:pt x="1103469" y="2498692"/>
                    <a:pt x="1015312" y="2554560"/>
                    <a:pt x="925219" y="2606757"/>
                  </a:cubicBezTo>
                  <a:cubicBezTo>
                    <a:pt x="852963" y="2648649"/>
                    <a:pt x="779083" y="2688701"/>
                    <a:pt x="701845" y="2722216"/>
                  </a:cubicBezTo>
                  <a:cubicBezTo>
                    <a:pt x="671565" y="2735358"/>
                    <a:pt x="640456" y="2747503"/>
                    <a:pt x="608291" y="2757464"/>
                  </a:cubicBezTo>
                  <a:cubicBezTo>
                    <a:pt x="608291" y="2757464"/>
                    <a:pt x="608285" y="2757464"/>
                    <a:pt x="608285" y="2757464"/>
                  </a:cubicBezTo>
                  <a:cubicBezTo>
                    <a:pt x="582502" y="2765508"/>
                    <a:pt x="555435" y="2772177"/>
                    <a:pt x="527129" y="2775469"/>
                  </a:cubicBezTo>
                  <a:cubicBezTo>
                    <a:pt x="527129" y="2775469"/>
                    <a:pt x="527129" y="2775469"/>
                    <a:pt x="527129" y="2775469"/>
                  </a:cubicBezTo>
                  <a:cubicBezTo>
                    <a:pt x="505336" y="2778188"/>
                    <a:pt x="481620" y="2778292"/>
                    <a:pt x="457298" y="2772920"/>
                  </a:cubicBezTo>
                  <a:cubicBezTo>
                    <a:pt x="447063" y="2770593"/>
                    <a:pt x="436730" y="2766923"/>
                    <a:pt x="426691" y="2761688"/>
                  </a:cubicBezTo>
                  <a:cubicBezTo>
                    <a:pt x="417199" y="2756708"/>
                    <a:pt x="408379" y="2750273"/>
                    <a:pt x="400569" y="2742496"/>
                  </a:cubicBezTo>
                  <a:cubicBezTo>
                    <a:pt x="363985" y="2706146"/>
                    <a:pt x="333159" y="2662384"/>
                    <a:pt x="314509" y="2612377"/>
                  </a:cubicBezTo>
                  <a:cubicBezTo>
                    <a:pt x="297819" y="2566672"/>
                    <a:pt x="292719" y="2517708"/>
                    <a:pt x="298131" y="2470243"/>
                  </a:cubicBezTo>
                  <a:cubicBezTo>
                    <a:pt x="298131" y="2470243"/>
                    <a:pt x="298131" y="2470243"/>
                    <a:pt x="298131" y="2470243"/>
                  </a:cubicBezTo>
                  <a:cubicBezTo>
                    <a:pt x="304160" y="2418495"/>
                    <a:pt x="320936" y="2369635"/>
                    <a:pt x="343041" y="2324927"/>
                  </a:cubicBezTo>
                  <a:cubicBezTo>
                    <a:pt x="369076" y="2272026"/>
                    <a:pt x="401945" y="2223707"/>
                    <a:pt x="437604" y="2178915"/>
                  </a:cubicBezTo>
                  <a:cubicBezTo>
                    <a:pt x="526777" y="2066840"/>
                    <a:pt x="632868" y="1972301"/>
                    <a:pt x="741370" y="1885585"/>
                  </a:cubicBezTo>
                  <a:cubicBezTo>
                    <a:pt x="872415" y="1780688"/>
                    <a:pt x="1009588" y="1686710"/>
                    <a:pt x="1147974" y="1598410"/>
                  </a:cubicBezTo>
                  <a:cubicBezTo>
                    <a:pt x="1296516" y="1503617"/>
                    <a:pt x="1447014" y="1415441"/>
                    <a:pt x="1597551" y="1331345"/>
                  </a:cubicBezTo>
                  <a:cubicBezTo>
                    <a:pt x="1741719" y="1250803"/>
                    <a:pt x="1886043" y="1174068"/>
                    <a:pt x="2029638" y="1099751"/>
                  </a:cubicBezTo>
                  <a:cubicBezTo>
                    <a:pt x="2148310" y="1038322"/>
                    <a:pt x="2266506" y="978745"/>
                    <a:pt x="2383353" y="919370"/>
                  </a:cubicBezTo>
                  <a:cubicBezTo>
                    <a:pt x="2426443" y="897473"/>
                    <a:pt x="2469273" y="875666"/>
                    <a:pt x="2511581" y="853437"/>
                  </a:cubicBezTo>
                  <a:cubicBezTo>
                    <a:pt x="2511581" y="853437"/>
                    <a:pt x="2511581" y="853437"/>
                    <a:pt x="2511581" y="853437"/>
                  </a:cubicBezTo>
                  <a:cubicBezTo>
                    <a:pt x="2540676" y="838136"/>
                    <a:pt x="2569275" y="823065"/>
                    <a:pt x="2596524" y="806741"/>
                  </a:cubicBezTo>
                  <a:cubicBezTo>
                    <a:pt x="2618741" y="793501"/>
                    <a:pt x="2640202" y="777744"/>
                    <a:pt x="2662066" y="761447"/>
                  </a:cubicBezTo>
                  <a:cubicBezTo>
                    <a:pt x="2662073" y="761447"/>
                    <a:pt x="2662073" y="761447"/>
                    <a:pt x="2662073" y="761447"/>
                  </a:cubicBezTo>
                  <a:cubicBezTo>
                    <a:pt x="2694968" y="736864"/>
                    <a:pt x="2726917" y="711081"/>
                    <a:pt x="2758124" y="684483"/>
                  </a:cubicBezTo>
                  <a:cubicBezTo>
                    <a:pt x="2758124" y="684483"/>
                    <a:pt x="2758124" y="684483"/>
                    <a:pt x="2758124" y="684483"/>
                  </a:cubicBezTo>
                  <a:cubicBezTo>
                    <a:pt x="2834820" y="619052"/>
                    <a:pt x="2906829" y="549690"/>
                    <a:pt x="2968994" y="473600"/>
                  </a:cubicBezTo>
                  <a:cubicBezTo>
                    <a:pt x="2998910" y="436943"/>
                    <a:pt x="3026401" y="399081"/>
                    <a:pt x="3048546" y="358950"/>
                  </a:cubicBezTo>
                  <a:cubicBezTo>
                    <a:pt x="3067360" y="324464"/>
                    <a:pt x="3082823" y="289144"/>
                    <a:pt x="3088136" y="253238"/>
                  </a:cubicBezTo>
                  <a:cubicBezTo>
                    <a:pt x="3090476" y="237775"/>
                    <a:pt x="3091102" y="222416"/>
                    <a:pt x="3089088" y="207865"/>
                  </a:cubicBezTo>
                  <a:cubicBezTo>
                    <a:pt x="3089088" y="207865"/>
                    <a:pt x="3089088" y="207865"/>
                    <a:pt x="3089088" y="207865"/>
                  </a:cubicBezTo>
                  <a:cubicBezTo>
                    <a:pt x="3087204" y="193882"/>
                    <a:pt x="3082999" y="180257"/>
                    <a:pt x="3076538" y="168073"/>
                  </a:cubicBezTo>
                  <a:cubicBezTo>
                    <a:pt x="3076538" y="168073"/>
                    <a:pt x="3076538" y="168073"/>
                    <a:pt x="3076538" y="168073"/>
                  </a:cubicBezTo>
                  <a:cubicBezTo>
                    <a:pt x="3069648" y="154820"/>
                    <a:pt x="3059732" y="142714"/>
                    <a:pt x="3048161" y="132069"/>
                  </a:cubicBezTo>
                  <a:cubicBezTo>
                    <a:pt x="3048161" y="132069"/>
                    <a:pt x="3048161" y="132069"/>
                    <a:pt x="3048161" y="132069"/>
                  </a:cubicBezTo>
                  <a:cubicBezTo>
                    <a:pt x="3034191" y="119200"/>
                    <a:pt x="3017418" y="108628"/>
                    <a:pt x="2999425" y="99507"/>
                  </a:cubicBezTo>
                  <a:cubicBezTo>
                    <a:pt x="2999425" y="99506"/>
                    <a:pt x="2999425" y="99506"/>
                    <a:pt x="2999425" y="99506"/>
                  </a:cubicBezTo>
                  <a:cubicBezTo>
                    <a:pt x="2957071" y="78243"/>
                    <a:pt x="2910812" y="65042"/>
                    <a:pt x="2864045" y="60824"/>
                  </a:cubicBezTo>
                  <a:cubicBezTo>
                    <a:pt x="2864045" y="60824"/>
                    <a:pt x="2864045" y="60824"/>
                    <a:pt x="2864045" y="60824"/>
                  </a:cubicBezTo>
                  <a:cubicBezTo>
                    <a:pt x="2816065" y="56394"/>
                    <a:pt x="2767133" y="61273"/>
                    <a:pt x="2719590" y="72125"/>
                  </a:cubicBezTo>
                  <a:cubicBezTo>
                    <a:pt x="2666473" y="84271"/>
                    <a:pt x="2615032" y="104037"/>
                    <a:pt x="2565409" y="127649"/>
                  </a:cubicBezTo>
                  <a:cubicBezTo>
                    <a:pt x="2508994" y="154540"/>
                    <a:pt x="2455140" y="186581"/>
                    <a:pt x="2403099" y="221099"/>
                  </a:cubicBezTo>
                  <a:cubicBezTo>
                    <a:pt x="2280613" y="302345"/>
                    <a:pt x="2168831" y="396441"/>
                    <a:pt x="2061040" y="492166"/>
                  </a:cubicBezTo>
                  <a:cubicBezTo>
                    <a:pt x="1937804" y="601666"/>
                    <a:pt x="1820560" y="714125"/>
                    <a:pt x="1704482" y="823984"/>
                  </a:cubicBezTo>
                  <a:cubicBezTo>
                    <a:pt x="1583568" y="938438"/>
                    <a:pt x="1464120" y="1050467"/>
                    <a:pt x="1341849" y="1154765"/>
                  </a:cubicBezTo>
                  <a:cubicBezTo>
                    <a:pt x="1225733" y="1253867"/>
                    <a:pt x="1106761" y="1346704"/>
                    <a:pt x="980220" y="1423055"/>
                  </a:cubicBezTo>
                  <a:cubicBezTo>
                    <a:pt x="922547" y="1457853"/>
                    <a:pt x="863067" y="1489092"/>
                    <a:pt x="801508" y="1514477"/>
                  </a:cubicBezTo>
                  <a:cubicBezTo>
                    <a:pt x="744408" y="1538044"/>
                    <a:pt x="685281" y="1556421"/>
                    <a:pt x="624862" y="1566727"/>
                  </a:cubicBezTo>
                  <a:cubicBezTo>
                    <a:pt x="567273" y="1576551"/>
                    <a:pt x="508550" y="1578598"/>
                    <a:pt x="451170" y="1571108"/>
                  </a:cubicBezTo>
                  <a:cubicBezTo>
                    <a:pt x="391945" y="1563318"/>
                    <a:pt x="334917" y="1545247"/>
                    <a:pt x="282752" y="1519002"/>
                  </a:cubicBezTo>
                  <a:cubicBezTo>
                    <a:pt x="265999" y="1510625"/>
                    <a:pt x="249554" y="1500781"/>
                    <a:pt x="234279" y="1488805"/>
                  </a:cubicBezTo>
                  <a:cubicBezTo>
                    <a:pt x="221789" y="1479060"/>
                    <a:pt x="210107" y="1467521"/>
                    <a:pt x="200374" y="1453929"/>
                  </a:cubicBezTo>
                  <a:cubicBezTo>
                    <a:pt x="200374" y="1453929"/>
                    <a:pt x="200374" y="1453929"/>
                    <a:pt x="200374" y="1453929"/>
                  </a:cubicBezTo>
                  <a:cubicBezTo>
                    <a:pt x="191924" y="1442090"/>
                    <a:pt x="185394" y="1428668"/>
                    <a:pt x="181527" y="1414196"/>
                  </a:cubicBezTo>
                  <a:cubicBezTo>
                    <a:pt x="177853" y="1400056"/>
                    <a:pt x="176906" y="1385584"/>
                    <a:pt x="178315" y="1371548"/>
                  </a:cubicBezTo>
                  <a:cubicBezTo>
                    <a:pt x="178316" y="1371548"/>
                    <a:pt x="178316" y="1371548"/>
                    <a:pt x="178316" y="1371548"/>
                  </a:cubicBezTo>
                  <a:cubicBezTo>
                    <a:pt x="181923" y="1338842"/>
                    <a:pt x="195485" y="1309852"/>
                    <a:pt x="211663" y="1285099"/>
                  </a:cubicBezTo>
                  <a:cubicBezTo>
                    <a:pt x="211663" y="1285099"/>
                    <a:pt x="211663" y="1285099"/>
                    <a:pt x="211663" y="1285099"/>
                  </a:cubicBezTo>
                  <a:cubicBezTo>
                    <a:pt x="233042" y="1251761"/>
                    <a:pt x="259032" y="1222889"/>
                    <a:pt x="285804" y="1196461"/>
                  </a:cubicBezTo>
                  <a:cubicBezTo>
                    <a:pt x="319793" y="1162796"/>
                    <a:pt x="355810" y="1132346"/>
                    <a:pt x="392166" y="1103571"/>
                  </a:cubicBezTo>
                  <a:cubicBezTo>
                    <a:pt x="435433" y="1069314"/>
                    <a:pt x="479462" y="1037305"/>
                    <a:pt x="523433" y="1006555"/>
                  </a:cubicBezTo>
                  <a:cubicBezTo>
                    <a:pt x="627020" y="934103"/>
                    <a:pt x="730477" y="868124"/>
                    <a:pt x="830648" y="804101"/>
                  </a:cubicBezTo>
                  <a:cubicBezTo>
                    <a:pt x="940226" y="734047"/>
                    <a:pt x="1046245" y="666700"/>
                    <a:pt x="1146370" y="598648"/>
                  </a:cubicBezTo>
                  <a:cubicBezTo>
                    <a:pt x="1240511" y="534631"/>
                    <a:pt x="1329776" y="470731"/>
                    <a:pt x="1408519" y="400972"/>
                  </a:cubicBezTo>
                  <a:cubicBezTo>
                    <a:pt x="1441636" y="371623"/>
                    <a:pt x="1472757" y="341407"/>
                    <a:pt x="1499824" y="308943"/>
                  </a:cubicBezTo>
                  <a:cubicBezTo>
                    <a:pt x="1521983" y="282247"/>
                    <a:pt x="1541618" y="254496"/>
                    <a:pt x="1554154" y="224541"/>
                  </a:cubicBezTo>
                  <a:cubicBezTo>
                    <a:pt x="1559428" y="211979"/>
                    <a:pt x="1563457" y="199169"/>
                    <a:pt x="1565451" y="186327"/>
                  </a:cubicBezTo>
                  <a:cubicBezTo>
                    <a:pt x="1567303" y="174449"/>
                    <a:pt x="1567524" y="162473"/>
                    <a:pt x="1565699" y="151039"/>
                  </a:cubicBezTo>
                  <a:cubicBezTo>
                    <a:pt x="1563900" y="139461"/>
                    <a:pt x="1559982" y="128183"/>
                    <a:pt x="1554454" y="117812"/>
                  </a:cubicBezTo>
                  <a:cubicBezTo>
                    <a:pt x="1548222" y="106054"/>
                    <a:pt x="1539753" y="95326"/>
                    <a:pt x="1530164" y="85602"/>
                  </a:cubicBezTo>
                  <a:cubicBezTo>
                    <a:pt x="1514225" y="69518"/>
                    <a:pt x="1495626" y="56379"/>
                    <a:pt x="1475606" y="46939"/>
                  </a:cubicBezTo>
                  <a:cubicBezTo>
                    <a:pt x="1455000" y="37176"/>
                    <a:pt x="1432724" y="31225"/>
                    <a:pt x="1410247" y="28147"/>
                  </a:cubicBezTo>
                  <a:cubicBezTo>
                    <a:pt x="1356159" y="20640"/>
                    <a:pt x="1301653" y="29322"/>
                    <a:pt x="1250238" y="42198"/>
                  </a:cubicBezTo>
                  <a:cubicBezTo>
                    <a:pt x="1183098" y="59147"/>
                    <a:pt x="1120848" y="84484"/>
                    <a:pt x="1062353" y="111170"/>
                  </a:cubicBezTo>
                  <a:cubicBezTo>
                    <a:pt x="989432" y="144468"/>
                    <a:pt x="922553" y="180505"/>
                    <a:pt x="860323" y="215545"/>
                  </a:cubicBezTo>
                  <a:cubicBezTo>
                    <a:pt x="860323" y="215545"/>
                    <a:pt x="860323" y="215545"/>
                    <a:pt x="860323" y="215545"/>
                  </a:cubicBezTo>
                  <a:cubicBezTo>
                    <a:pt x="786143" y="257319"/>
                    <a:pt x="718671" y="297906"/>
                    <a:pt x="656916" y="335051"/>
                  </a:cubicBezTo>
                  <a:cubicBezTo>
                    <a:pt x="585207" y="378194"/>
                    <a:pt x="521217" y="416800"/>
                    <a:pt x="464495" y="449343"/>
                  </a:cubicBezTo>
                  <a:cubicBezTo>
                    <a:pt x="431261" y="468411"/>
                    <a:pt x="400537" y="485530"/>
                    <a:pt x="372303" y="500328"/>
                  </a:cubicBezTo>
                  <a:cubicBezTo>
                    <a:pt x="344066" y="515133"/>
                    <a:pt x="318327" y="527642"/>
                    <a:pt x="295267" y="538001"/>
                  </a:cubicBezTo>
                  <a:cubicBezTo>
                    <a:pt x="274177" y="547493"/>
                    <a:pt x="255216" y="555400"/>
                    <a:pt x="238659" y="561346"/>
                  </a:cubicBezTo>
                  <a:cubicBezTo>
                    <a:pt x="222102" y="567291"/>
                    <a:pt x="207957" y="571320"/>
                    <a:pt x="196495" y="573980"/>
                  </a:cubicBezTo>
                  <a:cubicBezTo>
                    <a:pt x="185033" y="576639"/>
                    <a:pt x="176260" y="577963"/>
                    <a:pt x="170369" y="578615"/>
                  </a:cubicBezTo>
                  <a:cubicBezTo>
                    <a:pt x="164479" y="579273"/>
                    <a:pt x="161472" y="579280"/>
                    <a:pt x="161423" y="578928"/>
                  </a:cubicBezTo>
                  <a:close/>
                </a:path>
              </a:pathLst>
            </a:custGeom>
            <a:solidFill>
              <a:srgbClr val="FFB9B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" name="Google Shape;51;p4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" name="Google Shape;52;p4"/>
            <p:cNvSpPr/>
            <p:nvPr/>
          </p:nvSpPr>
          <p:spPr>
            <a:xfrm>
              <a:off x="6224664" y="5598338"/>
              <a:ext cx="407423" cy="329099"/>
            </a:xfrm>
            <a:custGeom>
              <a:rect b="b" l="l" r="r" t="t"/>
              <a:pathLst>
                <a:path extrusionOk="0" h="255611" w="316445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20"/>
                    <a:pt x="-6592" y="83301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32" y="59409"/>
                  </a:cubicBezTo>
                  <a:cubicBezTo>
                    <a:pt x="146279" y="63757"/>
                    <a:pt x="149082" y="67342"/>
                    <a:pt x="149564" y="67375"/>
                  </a:cubicBezTo>
                  <a:cubicBezTo>
                    <a:pt x="150040" y="67407"/>
                    <a:pt x="154571" y="61958"/>
                    <a:pt x="159630" y="55262"/>
                  </a:cubicBezTo>
                  <a:cubicBezTo>
                    <a:pt x="182459" y="25040"/>
                    <a:pt x="208008" y="4466"/>
                    <a:pt x="227304" y="770"/>
                  </a:cubicBezTo>
                  <a:cubicBezTo>
                    <a:pt x="258862" y="-5280"/>
                    <a:pt x="303902" y="31638"/>
                    <a:pt x="314424" y="72186"/>
                  </a:cubicBezTo>
                  <a:cubicBezTo>
                    <a:pt x="316888" y="81704"/>
                    <a:pt x="317129" y="95693"/>
                    <a:pt x="314984" y="105374"/>
                  </a:cubicBezTo>
                  <a:cubicBezTo>
                    <a:pt x="309789" y="128830"/>
                    <a:pt x="284019" y="162683"/>
                    <a:pt x="249781" y="191028"/>
                  </a:cubicBezTo>
                  <a:cubicBezTo>
                    <a:pt x="225870" y="210819"/>
                    <a:pt x="156761" y="255598"/>
                    <a:pt x="150112" y="255611"/>
                  </a:cubicBezTo>
                  <a:cubicBezTo>
                    <a:pt x="149265" y="255611"/>
                    <a:pt x="143587" y="252371"/>
                    <a:pt x="137491" y="248401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" name="Google Shape;53;p4"/>
            <p:cNvSpPr/>
            <p:nvPr/>
          </p:nvSpPr>
          <p:spPr>
            <a:xfrm>
              <a:off x="4752441" y="3884107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" name="Google Shape;54;p4"/>
            <p:cNvSpPr/>
            <p:nvPr/>
          </p:nvSpPr>
          <p:spPr>
            <a:xfrm>
              <a:off x="1421683" y="4626993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" name="Google Shape;55;p4"/>
            <p:cNvSpPr/>
            <p:nvPr/>
          </p:nvSpPr>
          <p:spPr>
            <a:xfrm>
              <a:off x="3720003" y="5136728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" name="Google Shape;56;p4"/>
            <p:cNvSpPr/>
            <p:nvPr/>
          </p:nvSpPr>
          <p:spPr>
            <a:xfrm>
              <a:off x="2365294" y="987541"/>
              <a:ext cx="1030870" cy="832678"/>
            </a:xfrm>
            <a:custGeom>
              <a:rect b="b" l="l" r="r" t="t"/>
              <a:pathLst>
                <a:path extrusionOk="0" h="646740" w="800676">
                  <a:moveTo>
                    <a:pt x="347858" y="628513"/>
                  </a:moveTo>
                  <a:cubicBezTo>
                    <a:pt x="229922" y="551823"/>
                    <a:pt x="113916" y="449331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5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3"/>
                    <a:pt x="378419" y="170468"/>
                  </a:cubicBezTo>
                  <a:cubicBezTo>
                    <a:pt x="379631" y="170546"/>
                    <a:pt x="391092" y="156752"/>
                    <a:pt x="403888" y="139809"/>
                  </a:cubicBezTo>
                  <a:cubicBezTo>
                    <a:pt x="461660" y="63341"/>
                    <a:pt x="526309" y="11286"/>
                    <a:pt x="575123" y="1932"/>
                  </a:cubicBezTo>
                  <a:cubicBezTo>
                    <a:pt x="654981" y="-13375"/>
                    <a:pt x="768947" y="80042"/>
                    <a:pt x="795557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2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" name="Google Shape;57;p4"/>
            <p:cNvSpPr/>
            <p:nvPr/>
          </p:nvSpPr>
          <p:spPr>
            <a:xfrm>
              <a:off x="4824400" y="2362479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" name="Google Shape;58;p4"/>
            <p:cNvSpPr/>
            <p:nvPr/>
          </p:nvSpPr>
          <p:spPr>
            <a:xfrm>
              <a:off x="1664253" y="1018561"/>
              <a:ext cx="407420" cy="329095"/>
            </a:xfrm>
            <a:custGeom>
              <a:rect b="b" l="l" r="r" t="t"/>
              <a:pathLst>
                <a:path extrusionOk="0" h="255608" w="316443">
                  <a:moveTo>
                    <a:pt x="137476" y="248399"/>
                  </a:moveTo>
                  <a:cubicBezTo>
                    <a:pt x="90866" y="218092"/>
                    <a:pt x="45017" y="177583"/>
                    <a:pt x="23759" y="147921"/>
                  </a:cubicBezTo>
                  <a:cubicBezTo>
                    <a:pt x="-2695" y="111017"/>
                    <a:pt x="-6594" y="83298"/>
                    <a:pt x="9749" y="48213"/>
                  </a:cubicBezTo>
                  <a:cubicBezTo>
                    <a:pt x="15845" y="35129"/>
                    <a:pt x="25851" y="21922"/>
                    <a:pt x="36275" y="13193"/>
                  </a:cubicBezTo>
                  <a:cubicBezTo>
                    <a:pt x="58603" y="-5497"/>
                    <a:pt x="77599" y="-4428"/>
                    <a:pt x="104934" y="17033"/>
                  </a:cubicBezTo>
                  <a:cubicBezTo>
                    <a:pt x="116146" y="25840"/>
                    <a:pt x="133721" y="45234"/>
                    <a:pt x="143331" y="59406"/>
                  </a:cubicBezTo>
                  <a:cubicBezTo>
                    <a:pt x="146277" y="63754"/>
                    <a:pt x="149080" y="67340"/>
                    <a:pt x="149556" y="67372"/>
                  </a:cubicBezTo>
                  <a:cubicBezTo>
                    <a:pt x="150039" y="67405"/>
                    <a:pt x="154569" y="61955"/>
                    <a:pt x="159628" y="55260"/>
                  </a:cubicBezTo>
                  <a:cubicBezTo>
                    <a:pt x="182458" y="25038"/>
                    <a:pt x="208006" y="4464"/>
                    <a:pt x="227302" y="768"/>
                  </a:cubicBezTo>
                  <a:cubicBezTo>
                    <a:pt x="258860" y="-5282"/>
                    <a:pt x="303900" y="31635"/>
                    <a:pt x="314422" y="72183"/>
                  </a:cubicBezTo>
                  <a:cubicBezTo>
                    <a:pt x="316886" y="81701"/>
                    <a:pt x="317127" y="95691"/>
                    <a:pt x="314983" y="105372"/>
                  </a:cubicBezTo>
                  <a:cubicBezTo>
                    <a:pt x="309787" y="128827"/>
                    <a:pt x="284017" y="162680"/>
                    <a:pt x="249779" y="191025"/>
                  </a:cubicBezTo>
                  <a:cubicBezTo>
                    <a:pt x="225868" y="210817"/>
                    <a:pt x="156760" y="255596"/>
                    <a:pt x="150110" y="255609"/>
                  </a:cubicBezTo>
                  <a:cubicBezTo>
                    <a:pt x="149263" y="255609"/>
                    <a:pt x="143585" y="252369"/>
                    <a:pt x="137483" y="24839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" name="Google Shape;59;p4"/>
            <p:cNvSpPr/>
            <p:nvPr/>
          </p:nvSpPr>
          <p:spPr>
            <a:xfrm>
              <a:off x="4608705" y="1236281"/>
              <a:ext cx="407426" cy="329099"/>
            </a:xfrm>
            <a:custGeom>
              <a:rect b="b" l="l" r="r" t="t"/>
              <a:pathLst>
                <a:path extrusionOk="0" h="255611" w="316447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13"/>
                    <a:pt x="-6592" y="83307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26" y="59408"/>
                  </a:cubicBezTo>
                  <a:cubicBezTo>
                    <a:pt x="146279" y="63757"/>
                    <a:pt x="149082" y="67342"/>
                    <a:pt x="149558" y="67375"/>
                  </a:cubicBezTo>
                  <a:cubicBezTo>
                    <a:pt x="150040" y="67407"/>
                    <a:pt x="154571" y="61957"/>
                    <a:pt x="159630" y="55262"/>
                  </a:cubicBezTo>
                  <a:cubicBezTo>
                    <a:pt x="182459" y="25040"/>
                    <a:pt x="208007" y="4466"/>
                    <a:pt x="227304" y="770"/>
                  </a:cubicBezTo>
                  <a:cubicBezTo>
                    <a:pt x="258862" y="-5280"/>
                    <a:pt x="303902" y="31637"/>
                    <a:pt x="314424" y="72186"/>
                  </a:cubicBezTo>
                  <a:cubicBezTo>
                    <a:pt x="316895" y="81704"/>
                    <a:pt x="317129" y="95693"/>
                    <a:pt x="314984" y="105374"/>
                  </a:cubicBezTo>
                  <a:cubicBezTo>
                    <a:pt x="309789" y="128829"/>
                    <a:pt x="284019" y="162683"/>
                    <a:pt x="249781" y="191027"/>
                  </a:cubicBezTo>
                  <a:cubicBezTo>
                    <a:pt x="225869" y="210819"/>
                    <a:pt x="156762" y="255598"/>
                    <a:pt x="150112" y="255611"/>
                  </a:cubicBezTo>
                  <a:cubicBezTo>
                    <a:pt x="149265" y="255611"/>
                    <a:pt x="143587" y="252371"/>
                    <a:pt x="137485" y="248401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" name="Google Shape;60;p4"/>
            <p:cNvSpPr/>
            <p:nvPr/>
          </p:nvSpPr>
          <p:spPr>
            <a:xfrm>
              <a:off x="4488195" y="6176973"/>
              <a:ext cx="254808" cy="205817"/>
            </a:xfrm>
            <a:custGeom>
              <a:rect b="b" l="l" r="r" t="t"/>
              <a:pathLst>
                <a:path extrusionOk="0" h="159858" w="197909">
                  <a:moveTo>
                    <a:pt x="85982" y="155354"/>
                  </a:moveTo>
                  <a:cubicBezTo>
                    <a:pt x="56829" y="136397"/>
                    <a:pt x="28158" y="111064"/>
                    <a:pt x="14860" y="92511"/>
                  </a:cubicBezTo>
                  <a:cubicBezTo>
                    <a:pt x="-1686" y="69427"/>
                    <a:pt x="-4124" y="52099"/>
                    <a:pt x="6098" y="30156"/>
                  </a:cubicBezTo>
                  <a:cubicBezTo>
                    <a:pt x="9912" y="21968"/>
                    <a:pt x="16170" y="13709"/>
                    <a:pt x="22689" y="8252"/>
                  </a:cubicBezTo>
                  <a:cubicBezTo>
                    <a:pt x="36653" y="-3436"/>
                    <a:pt x="48530" y="-2771"/>
                    <a:pt x="65630" y="10651"/>
                  </a:cubicBezTo>
                  <a:cubicBezTo>
                    <a:pt x="72637" y="16160"/>
                    <a:pt x="83628" y="28292"/>
                    <a:pt x="89639" y="37151"/>
                  </a:cubicBezTo>
                  <a:cubicBezTo>
                    <a:pt x="91484" y="39876"/>
                    <a:pt x="93237" y="42119"/>
                    <a:pt x="93537" y="42138"/>
                  </a:cubicBezTo>
                  <a:cubicBezTo>
                    <a:pt x="93837" y="42158"/>
                    <a:pt x="96666" y="38748"/>
                    <a:pt x="99828" y="34556"/>
                  </a:cubicBezTo>
                  <a:cubicBezTo>
                    <a:pt x="114111" y="15658"/>
                    <a:pt x="130090" y="2789"/>
                    <a:pt x="142156" y="482"/>
                  </a:cubicBezTo>
                  <a:cubicBezTo>
                    <a:pt x="161896" y="-3306"/>
                    <a:pt x="190064" y="19784"/>
                    <a:pt x="196642" y="45144"/>
                  </a:cubicBezTo>
                  <a:cubicBezTo>
                    <a:pt x="198187" y="51095"/>
                    <a:pt x="198337" y="59850"/>
                    <a:pt x="196994" y="65900"/>
                  </a:cubicBezTo>
                  <a:cubicBezTo>
                    <a:pt x="193741" y="80568"/>
                    <a:pt x="177626" y="101742"/>
                    <a:pt x="156211" y="119467"/>
                  </a:cubicBezTo>
                  <a:cubicBezTo>
                    <a:pt x="141257" y="131846"/>
                    <a:pt x="98036" y="159852"/>
                    <a:pt x="93876" y="159858"/>
                  </a:cubicBezTo>
                  <a:cubicBezTo>
                    <a:pt x="93348" y="159858"/>
                    <a:pt x="89796" y="157831"/>
                    <a:pt x="85982" y="155354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descr="Shape, circle&#10;&#10;Description automatically generated" id="61" name="Google Shape;61;p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448877" y="228176"/>
            <a:ext cx="2085013" cy="2078916"/>
          </a:xfrm>
          <a:prstGeom prst="rect">
            <a:avLst/>
          </a:prstGeom>
          <a:noFill/>
          <a:ln>
            <a:noFill/>
          </a:ln>
        </p:spPr>
      </p:pic>
      <p:sp>
        <p:nvSpPr>
          <p:cNvPr id="62" name="Google Shape;62;p4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63" name="Google Shape;63;p4"/>
          <p:cNvSpPr txBox="1"/>
          <p:nvPr>
            <p:ph idx="1" type="body"/>
          </p:nvPr>
        </p:nvSpPr>
        <p:spPr>
          <a:xfrm>
            <a:off x="2381950" y="185488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64" name="Google Shape;64;p4"/>
          <p:cNvGrpSpPr/>
          <p:nvPr/>
        </p:nvGrpSpPr>
        <p:grpSpPr>
          <a:xfrm>
            <a:off x="1473126" y="5304915"/>
            <a:ext cx="1050089" cy="1126302"/>
            <a:chOff x="2260384" y="2134676"/>
            <a:chExt cx="3139280" cy="3367120"/>
          </a:xfrm>
        </p:grpSpPr>
        <p:sp>
          <p:nvSpPr>
            <p:cNvPr id="65" name="Google Shape;65;p4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" name="Google Shape;66;p4"/>
            <p:cNvSpPr/>
            <p:nvPr/>
          </p:nvSpPr>
          <p:spPr>
            <a:xfrm>
              <a:off x="3841230" y="3656304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" name="Google Shape;67;p4"/>
            <p:cNvSpPr/>
            <p:nvPr/>
          </p:nvSpPr>
          <p:spPr>
            <a:xfrm>
              <a:off x="2332894" y="4399190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" name="Google Shape;68;p4"/>
            <p:cNvSpPr/>
            <p:nvPr/>
          </p:nvSpPr>
          <p:spPr>
            <a:xfrm>
              <a:off x="3720003" y="4908925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" name="Google Shape;69;p4"/>
            <p:cNvSpPr/>
            <p:nvPr/>
          </p:nvSpPr>
          <p:spPr>
            <a:xfrm>
              <a:off x="4368795" y="2134676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0" name="Google Shape;70;p4"/>
          <p:cNvSpPr/>
          <p:nvPr/>
        </p:nvSpPr>
        <p:spPr>
          <a:xfrm>
            <a:off x="2411781" y="5986195"/>
            <a:ext cx="279838" cy="226039"/>
          </a:xfrm>
          <a:custGeom>
            <a:rect b="b" l="l" r="r" t="t"/>
            <a:pathLst>
              <a:path extrusionOk="0" h="525672" w="650785">
                <a:moveTo>
                  <a:pt x="282737" y="510861"/>
                </a:moveTo>
                <a:cubicBezTo>
                  <a:pt x="186875" y="448527"/>
                  <a:pt x="92591" y="365220"/>
                  <a:pt x="48861" y="304215"/>
                </a:cubicBezTo>
                <a:cubicBezTo>
                  <a:pt x="-5550" y="228314"/>
                  <a:pt x="-13557" y="171319"/>
                  <a:pt x="20053" y="99153"/>
                </a:cubicBezTo>
                <a:cubicBezTo>
                  <a:pt x="32587" y="72243"/>
                  <a:pt x="53164" y="45078"/>
                  <a:pt x="74605" y="27131"/>
                </a:cubicBezTo>
                <a:cubicBezTo>
                  <a:pt x="120525" y="-11299"/>
                  <a:pt x="159587" y="-9115"/>
                  <a:pt x="215800" y="35032"/>
                </a:cubicBezTo>
                <a:cubicBezTo>
                  <a:pt x="238858" y="53142"/>
                  <a:pt x="274999" y="93025"/>
                  <a:pt x="294752" y="122172"/>
                </a:cubicBezTo>
                <a:cubicBezTo>
                  <a:pt x="300821" y="131122"/>
                  <a:pt x="306584" y="138495"/>
                  <a:pt x="307568" y="138560"/>
                </a:cubicBezTo>
                <a:cubicBezTo>
                  <a:pt x="308553" y="138626"/>
                  <a:pt x="317868" y="127413"/>
                  <a:pt x="328273" y="113638"/>
                </a:cubicBezTo>
                <a:cubicBezTo>
                  <a:pt x="375229" y="51486"/>
                  <a:pt x="427772" y="9178"/>
                  <a:pt x="467453" y="1570"/>
                </a:cubicBezTo>
                <a:cubicBezTo>
                  <a:pt x="532363" y="-10868"/>
                  <a:pt x="624992" y="65059"/>
                  <a:pt x="646622" y="148444"/>
                </a:cubicBezTo>
                <a:cubicBezTo>
                  <a:pt x="651700" y="168020"/>
                  <a:pt x="652189" y="196801"/>
                  <a:pt x="647782" y="216697"/>
                </a:cubicBezTo>
                <a:cubicBezTo>
                  <a:pt x="637098" y="264945"/>
                  <a:pt x="584092" y="334568"/>
                  <a:pt x="513680" y="392848"/>
                </a:cubicBezTo>
                <a:cubicBezTo>
                  <a:pt x="464500" y="433559"/>
                  <a:pt x="322373" y="525653"/>
                  <a:pt x="308696" y="525672"/>
                </a:cubicBezTo>
                <a:cubicBezTo>
                  <a:pt x="306955" y="525679"/>
                  <a:pt x="295273" y="519010"/>
                  <a:pt x="282731" y="510855"/>
                </a:cubicBezTo>
                <a:close/>
              </a:path>
            </a:pathLst>
          </a:custGeom>
          <a:solidFill>
            <a:srgbClr val="D2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" name="Google Shape;71;p4"/>
          <p:cNvSpPr/>
          <p:nvPr/>
        </p:nvSpPr>
        <p:spPr>
          <a:xfrm>
            <a:off x="1849524" y="5051900"/>
            <a:ext cx="280236" cy="226359"/>
          </a:xfrm>
          <a:custGeom>
            <a:rect b="b" l="l" r="r" t="t"/>
            <a:pathLst>
              <a:path extrusionOk="0" h="646740" w="800675">
                <a:moveTo>
                  <a:pt x="347858" y="628513"/>
                </a:moveTo>
                <a:cubicBezTo>
                  <a:pt x="229922" y="551823"/>
                  <a:pt x="113916" y="449332"/>
                  <a:pt x="60115" y="374278"/>
                </a:cubicBezTo>
                <a:cubicBezTo>
                  <a:pt x="-6829" y="280893"/>
                  <a:pt x="-16679" y="210775"/>
                  <a:pt x="24671" y="121992"/>
                </a:cubicBezTo>
                <a:cubicBezTo>
                  <a:pt x="40095" y="88882"/>
                  <a:pt x="65408" y="55466"/>
                  <a:pt x="91791" y="33379"/>
                </a:cubicBezTo>
                <a:cubicBezTo>
                  <a:pt x="148284" y="-13903"/>
                  <a:pt x="196349" y="-11211"/>
                  <a:pt x="265509" y="43099"/>
                </a:cubicBezTo>
                <a:cubicBezTo>
                  <a:pt x="293880" y="65381"/>
                  <a:pt x="338340" y="114450"/>
                  <a:pt x="362649" y="150304"/>
                </a:cubicBezTo>
                <a:cubicBezTo>
                  <a:pt x="370113" y="161315"/>
                  <a:pt x="377206" y="170389"/>
                  <a:pt x="378419" y="170468"/>
                </a:cubicBezTo>
                <a:cubicBezTo>
                  <a:pt x="379631" y="170546"/>
                  <a:pt x="391092" y="156752"/>
                  <a:pt x="403895" y="139809"/>
                </a:cubicBezTo>
                <a:cubicBezTo>
                  <a:pt x="461666" y="63341"/>
                  <a:pt x="526302" y="11286"/>
                  <a:pt x="575123" y="1932"/>
                </a:cubicBezTo>
                <a:cubicBezTo>
                  <a:pt x="654981" y="-13375"/>
                  <a:pt x="768947" y="80042"/>
                  <a:pt x="795551" y="182632"/>
                </a:cubicBezTo>
                <a:cubicBezTo>
                  <a:pt x="801802" y="206720"/>
                  <a:pt x="802402" y="242125"/>
                  <a:pt x="796978" y="266604"/>
                </a:cubicBezTo>
                <a:cubicBezTo>
                  <a:pt x="783836" y="325959"/>
                  <a:pt x="718620" y="411619"/>
                  <a:pt x="631995" y="483322"/>
                </a:cubicBezTo>
                <a:cubicBezTo>
                  <a:pt x="571486" y="533407"/>
                  <a:pt x="396633" y="646714"/>
                  <a:pt x="379801" y="646740"/>
                </a:cubicBezTo>
                <a:cubicBezTo>
                  <a:pt x="377663" y="646747"/>
                  <a:pt x="363288" y="638539"/>
                  <a:pt x="347858" y="628507"/>
                </a:cubicBezTo>
                <a:close/>
              </a:path>
            </a:pathLst>
          </a:custGeom>
          <a:solidFill>
            <a:srgbClr val="9E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4">
  <p:cSld name="CUSTOM_5_1">
    <p:spTree>
      <p:nvGrpSpPr>
        <p:cNvPr id="72" name="Shape 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" name="Google Shape;73;p5"/>
          <p:cNvSpPr/>
          <p:nvPr/>
        </p:nvSpPr>
        <p:spPr>
          <a:xfrm>
            <a:off x="1333254" y="253672"/>
            <a:ext cx="9863400" cy="6219900"/>
          </a:xfrm>
          <a:prstGeom prst="rect">
            <a:avLst/>
          </a:prstGeom>
          <a:solidFill>
            <a:schemeClr val="lt2"/>
          </a:solidFill>
          <a:ln>
            <a:noFill/>
          </a:ln>
          <a:effectLst>
            <a:outerShdw blurRad="63500" rotWithShape="0" algn="tl" dir="2700000" dist="11430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4" name="Google Shape;74;p5"/>
          <p:cNvGrpSpPr/>
          <p:nvPr/>
        </p:nvGrpSpPr>
        <p:grpSpPr>
          <a:xfrm>
            <a:off x="8801840" y="516360"/>
            <a:ext cx="2058948" cy="2488089"/>
            <a:chOff x="236151" y="707713"/>
            <a:chExt cx="6958258" cy="7394022"/>
          </a:xfrm>
        </p:grpSpPr>
        <p:sp>
          <p:nvSpPr>
            <p:cNvPr id="75" name="Google Shape;75;p5"/>
            <p:cNvSpPr/>
            <p:nvPr/>
          </p:nvSpPr>
          <p:spPr>
            <a:xfrm>
              <a:off x="236151" y="707713"/>
              <a:ext cx="6958258" cy="7394022"/>
            </a:xfrm>
            <a:custGeom>
              <a:rect b="b" l="l" r="r" t="t"/>
              <a:pathLst>
                <a:path extrusionOk="0" h="4267834" w="4141820">
                  <a:moveTo>
                    <a:pt x="161335" y="578934"/>
                  </a:moveTo>
                  <a:cubicBezTo>
                    <a:pt x="161286" y="578582"/>
                    <a:pt x="164195" y="577871"/>
                    <a:pt x="169922" y="576535"/>
                  </a:cubicBezTo>
                  <a:cubicBezTo>
                    <a:pt x="175649" y="575192"/>
                    <a:pt x="184191" y="573204"/>
                    <a:pt x="195331" y="569905"/>
                  </a:cubicBezTo>
                  <a:cubicBezTo>
                    <a:pt x="206471" y="566607"/>
                    <a:pt x="220203" y="561959"/>
                    <a:pt x="236310" y="555433"/>
                  </a:cubicBezTo>
                  <a:cubicBezTo>
                    <a:pt x="252418" y="548908"/>
                    <a:pt x="270892" y="540433"/>
                    <a:pt x="291627" y="530400"/>
                  </a:cubicBezTo>
                  <a:cubicBezTo>
                    <a:pt x="314216" y="519442"/>
                    <a:pt x="339444" y="506351"/>
                    <a:pt x="367172" y="490980"/>
                  </a:cubicBezTo>
                  <a:cubicBezTo>
                    <a:pt x="394898" y="475608"/>
                    <a:pt x="425113" y="457922"/>
                    <a:pt x="457917" y="438273"/>
                  </a:cubicBezTo>
                  <a:cubicBezTo>
                    <a:pt x="513857" y="404740"/>
                    <a:pt x="577078" y="365156"/>
                    <a:pt x="648194" y="320938"/>
                  </a:cubicBezTo>
                  <a:cubicBezTo>
                    <a:pt x="709420" y="282867"/>
                    <a:pt x="776475" y="241321"/>
                    <a:pt x="850472" y="198458"/>
                  </a:cubicBezTo>
                  <a:cubicBezTo>
                    <a:pt x="850472" y="198452"/>
                    <a:pt x="850472" y="198452"/>
                    <a:pt x="850472" y="198452"/>
                  </a:cubicBezTo>
                  <a:cubicBezTo>
                    <a:pt x="912527" y="162506"/>
                    <a:pt x="979477" y="125452"/>
                    <a:pt x="1052907" y="90970"/>
                  </a:cubicBezTo>
                  <a:cubicBezTo>
                    <a:pt x="1111735" y="63319"/>
                    <a:pt x="1174976" y="36894"/>
                    <a:pt x="1244077" y="18680"/>
                  </a:cubicBezTo>
                  <a:cubicBezTo>
                    <a:pt x="1296894" y="4655"/>
                    <a:pt x="1354353" y="-4780"/>
                    <a:pt x="1413506" y="2548"/>
                  </a:cubicBezTo>
                  <a:cubicBezTo>
                    <a:pt x="1438246" y="5655"/>
                    <a:pt x="1463116" y="12126"/>
                    <a:pt x="1486695" y="22968"/>
                  </a:cubicBezTo>
                  <a:cubicBezTo>
                    <a:pt x="1509622" y="33559"/>
                    <a:pt x="1530888" y="48292"/>
                    <a:pt x="1549206" y="66467"/>
                  </a:cubicBezTo>
                  <a:cubicBezTo>
                    <a:pt x="1560432" y="77554"/>
                    <a:pt x="1570562" y="90298"/>
                    <a:pt x="1578496" y="104778"/>
                  </a:cubicBezTo>
                  <a:cubicBezTo>
                    <a:pt x="1585530" y="117655"/>
                    <a:pt x="1590543" y="131802"/>
                    <a:pt x="1593007" y="146606"/>
                  </a:cubicBezTo>
                  <a:cubicBezTo>
                    <a:pt x="1595393" y="161215"/>
                    <a:pt x="1595302" y="176085"/>
                    <a:pt x="1593111" y="190577"/>
                  </a:cubicBezTo>
                  <a:cubicBezTo>
                    <a:pt x="1590752" y="206151"/>
                    <a:pt x="1586221" y="221197"/>
                    <a:pt x="1580295" y="235486"/>
                  </a:cubicBezTo>
                  <a:cubicBezTo>
                    <a:pt x="1566247" y="269242"/>
                    <a:pt x="1545353" y="299634"/>
                    <a:pt x="1522250" y="327594"/>
                  </a:cubicBezTo>
                  <a:cubicBezTo>
                    <a:pt x="1494101" y="361812"/>
                    <a:pt x="1462151" y="393370"/>
                    <a:pt x="1428546" y="423534"/>
                  </a:cubicBezTo>
                  <a:cubicBezTo>
                    <a:pt x="1348714" y="495217"/>
                    <a:pt x="1258771" y="560642"/>
                    <a:pt x="1164650" y="625493"/>
                  </a:cubicBezTo>
                  <a:cubicBezTo>
                    <a:pt x="1064426" y="694581"/>
                    <a:pt x="958531" y="762803"/>
                    <a:pt x="849449" y="833462"/>
                  </a:cubicBezTo>
                  <a:cubicBezTo>
                    <a:pt x="749675" y="898098"/>
                    <a:pt x="646975" y="964416"/>
                    <a:pt x="544652" y="1036849"/>
                  </a:cubicBezTo>
                  <a:cubicBezTo>
                    <a:pt x="501236" y="1067586"/>
                    <a:pt x="457956" y="1099392"/>
                    <a:pt x="415693" y="1133239"/>
                  </a:cubicBezTo>
                  <a:cubicBezTo>
                    <a:pt x="380152" y="1161714"/>
                    <a:pt x="345336" y="1191428"/>
                    <a:pt x="312988" y="1223847"/>
                  </a:cubicBezTo>
                  <a:cubicBezTo>
                    <a:pt x="287489" y="1249486"/>
                    <a:pt x="263424" y="1276279"/>
                    <a:pt x="244683" y="1306130"/>
                  </a:cubicBezTo>
                  <a:cubicBezTo>
                    <a:pt x="244682" y="1306130"/>
                    <a:pt x="244682" y="1306130"/>
                    <a:pt x="244682" y="1306130"/>
                  </a:cubicBezTo>
                  <a:cubicBezTo>
                    <a:pt x="230915" y="1328536"/>
                    <a:pt x="219478" y="1351854"/>
                    <a:pt x="217688" y="1375349"/>
                  </a:cubicBezTo>
                  <a:cubicBezTo>
                    <a:pt x="217688" y="1375349"/>
                    <a:pt x="217688" y="1375349"/>
                    <a:pt x="217688" y="1375349"/>
                  </a:cubicBezTo>
                  <a:cubicBezTo>
                    <a:pt x="216811" y="1385108"/>
                    <a:pt x="217443" y="1394919"/>
                    <a:pt x="219927" y="1403987"/>
                  </a:cubicBezTo>
                  <a:cubicBezTo>
                    <a:pt x="222381" y="1413322"/>
                    <a:pt x="226945" y="1422403"/>
                    <a:pt x="232860" y="1430721"/>
                  </a:cubicBezTo>
                  <a:cubicBezTo>
                    <a:pt x="232860" y="1430721"/>
                    <a:pt x="232860" y="1430721"/>
                    <a:pt x="232861" y="1430721"/>
                  </a:cubicBezTo>
                  <a:cubicBezTo>
                    <a:pt x="239747" y="1440447"/>
                    <a:pt x="248837" y="1449163"/>
                    <a:pt x="258998" y="1457169"/>
                  </a:cubicBezTo>
                  <a:cubicBezTo>
                    <a:pt x="271523" y="1466980"/>
                    <a:pt x="285725" y="1475298"/>
                    <a:pt x="300764" y="1482815"/>
                  </a:cubicBezTo>
                  <a:cubicBezTo>
                    <a:pt x="349147" y="1506844"/>
                    <a:pt x="401919" y="1523311"/>
                    <a:pt x="456366" y="1530175"/>
                  </a:cubicBezTo>
                  <a:cubicBezTo>
                    <a:pt x="509169" y="1536903"/>
                    <a:pt x="563734" y="1534667"/>
                    <a:pt x="617639" y="1525292"/>
                  </a:cubicBezTo>
                  <a:cubicBezTo>
                    <a:pt x="674303" y="1515436"/>
                    <a:pt x="730307" y="1497671"/>
                    <a:pt x="785015" y="1474900"/>
                  </a:cubicBezTo>
                  <a:cubicBezTo>
                    <a:pt x="843999" y="1450317"/>
                    <a:pt x="901373" y="1419815"/>
                    <a:pt x="957488" y="1385688"/>
                  </a:cubicBezTo>
                  <a:cubicBezTo>
                    <a:pt x="1080743" y="1310732"/>
                    <a:pt x="1197297" y="1218873"/>
                    <a:pt x="1312149" y="1120201"/>
                  </a:cubicBezTo>
                  <a:cubicBezTo>
                    <a:pt x="1432933" y="1016379"/>
                    <a:pt x="1551331" y="904461"/>
                    <a:pt x="1671763" y="789655"/>
                  </a:cubicBezTo>
                  <a:cubicBezTo>
                    <a:pt x="1787300" y="679496"/>
                    <a:pt x="1904499" y="566313"/>
                    <a:pt x="2028288" y="455555"/>
                  </a:cubicBezTo>
                  <a:cubicBezTo>
                    <a:pt x="2136400" y="358774"/>
                    <a:pt x="2249674" y="262918"/>
                    <a:pt x="2375008" y="179084"/>
                  </a:cubicBezTo>
                  <a:cubicBezTo>
                    <a:pt x="2428327" y="143418"/>
                    <a:pt x="2484130" y="110031"/>
                    <a:pt x="2543244" y="81582"/>
                  </a:cubicBezTo>
                  <a:cubicBezTo>
                    <a:pt x="2595214" y="56536"/>
                    <a:pt x="2650117" y="35372"/>
                    <a:pt x="2707862" y="21860"/>
                  </a:cubicBezTo>
                  <a:cubicBezTo>
                    <a:pt x="2759702" y="9712"/>
                    <a:pt x="2814025" y="4296"/>
                    <a:pt x="2868563" y="8985"/>
                  </a:cubicBezTo>
                  <a:cubicBezTo>
                    <a:pt x="2868563" y="8985"/>
                    <a:pt x="2868563" y="8985"/>
                    <a:pt x="2868563" y="8985"/>
                  </a:cubicBezTo>
                  <a:cubicBezTo>
                    <a:pt x="2921927" y="13676"/>
                    <a:pt x="2974477" y="28492"/>
                    <a:pt x="3022802" y="52571"/>
                  </a:cubicBezTo>
                  <a:cubicBezTo>
                    <a:pt x="3022802" y="52572"/>
                    <a:pt x="3022802" y="52572"/>
                    <a:pt x="3022802" y="52572"/>
                  </a:cubicBezTo>
                  <a:cubicBezTo>
                    <a:pt x="3044107" y="63097"/>
                    <a:pt x="3064863" y="76321"/>
                    <a:pt x="3083507" y="93118"/>
                  </a:cubicBezTo>
                  <a:cubicBezTo>
                    <a:pt x="3083507" y="93119"/>
                    <a:pt x="3083507" y="93119"/>
                    <a:pt x="3083514" y="93119"/>
                  </a:cubicBezTo>
                  <a:cubicBezTo>
                    <a:pt x="3099120" y="107200"/>
                    <a:pt x="3112797" y="124050"/>
                    <a:pt x="3123136" y="143379"/>
                  </a:cubicBezTo>
                  <a:cubicBezTo>
                    <a:pt x="3123136" y="143379"/>
                    <a:pt x="3123136" y="143379"/>
                    <a:pt x="3123143" y="143379"/>
                  </a:cubicBezTo>
                  <a:cubicBezTo>
                    <a:pt x="3132641" y="161359"/>
                    <a:pt x="3138782" y="180851"/>
                    <a:pt x="3141487" y="200779"/>
                  </a:cubicBezTo>
                  <a:cubicBezTo>
                    <a:pt x="3141487" y="200779"/>
                    <a:pt x="3141487" y="200779"/>
                    <a:pt x="3141487" y="200779"/>
                  </a:cubicBezTo>
                  <a:cubicBezTo>
                    <a:pt x="3144213" y="221301"/>
                    <a:pt x="3143593" y="241719"/>
                    <a:pt x="3140542" y="261328"/>
                  </a:cubicBezTo>
                  <a:cubicBezTo>
                    <a:pt x="3133450" y="306074"/>
                    <a:pt x="3116096" y="347340"/>
                    <a:pt x="3095255" y="384778"/>
                  </a:cubicBezTo>
                  <a:cubicBezTo>
                    <a:pt x="3071030" y="428729"/>
                    <a:pt x="3041838" y="469343"/>
                    <a:pt x="3010618" y="507642"/>
                  </a:cubicBezTo>
                  <a:cubicBezTo>
                    <a:pt x="2945884" y="587141"/>
                    <a:pt x="2871783" y="659033"/>
                    <a:pt x="2793509" y="726022"/>
                  </a:cubicBezTo>
                  <a:cubicBezTo>
                    <a:pt x="2793509" y="726022"/>
                    <a:pt x="2793503" y="726022"/>
                    <a:pt x="2793503" y="726022"/>
                  </a:cubicBezTo>
                  <a:cubicBezTo>
                    <a:pt x="2761625" y="753344"/>
                    <a:pt x="2728828" y="779935"/>
                    <a:pt x="2694909" y="805411"/>
                  </a:cubicBezTo>
                  <a:cubicBezTo>
                    <a:pt x="2694909" y="805411"/>
                    <a:pt x="2694909" y="805411"/>
                    <a:pt x="2694909" y="805411"/>
                  </a:cubicBezTo>
                  <a:cubicBezTo>
                    <a:pt x="2672836" y="822047"/>
                    <a:pt x="2649850" y="838906"/>
                    <a:pt x="2624797" y="854023"/>
                  </a:cubicBezTo>
                  <a:cubicBezTo>
                    <a:pt x="2595885" y="871403"/>
                    <a:pt x="2566426" y="887055"/>
                    <a:pt x="2537306" y="902427"/>
                  </a:cubicBezTo>
                  <a:cubicBezTo>
                    <a:pt x="2537306" y="902427"/>
                    <a:pt x="2537306" y="902427"/>
                    <a:pt x="2537306" y="902427"/>
                  </a:cubicBezTo>
                  <a:cubicBezTo>
                    <a:pt x="2494632" y="924976"/>
                    <a:pt x="2451626" y="947004"/>
                    <a:pt x="2408562" y="969012"/>
                  </a:cubicBezTo>
                  <a:cubicBezTo>
                    <a:pt x="2291747" y="1028713"/>
                    <a:pt x="2173805" y="1088499"/>
                    <a:pt x="2055629" y="1149999"/>
                  </a:cubicBezTo>
                  <a:cubicBezTo>
                    <a:pt x="1912576" y="1224447"/>
                    <a:pt x="1768936" y="1301201"/>
                    <a:pt x="1625628" y="1381646"/>
                  </a:cubicBezTo>
                  <a:cubicBezTo>
                    <a:pt x="1475965" y="1465663"/>
                    <a:pt x="1326595" y="1553552"/>
                    <a:pt x="1179487" y="1647830"/>
                  </a:cubicBezTo>
                  <a:cubicBezTo>
                    <a:pt x="1042379" y="1735720"/>
                    <a:pt x="907070" y="1828726"/>
                    <a:pt x="778535" y="1932033"/>
                  </a:cubicBezTo>
                  <a:cubicBezTo>
                    <a:pt x="671988" y="2017804"/>
                    <a:pt x="569177" y="2109389"/>
                    <a:pt x="484710" y="2216334"/>
                  </a:cubicBezTo>
                  <a:cubicBezTo>
                    <a:pt x="451059" y="2258968"/>
                    <a:pt x="420563" y="2303688"/>
                    <a:pt x="397284" y="2351525"/>
                  </a:cubicBezTo>
                  <a:cubicBezTo>
                    <a:pt x="377727" y="2391917"/>
                    <a:pt x="362961" y="2434186"/>
                    <a:pt x="358372" y="2477016"/>
                  </a:cubicBezTo>
                  <a:cubicBezTo>
                    <a:pt x="358372" y="2477016"/>
                    <a:pt x="358372" y="2477016"/>
                    <a:pt x="358372" y="2477016"/>
                  </a:cubicBezTo>
                  <a:cubicBezTo>
                    <a:pt x="354121" y="2515687"/>
                    <a:pt x="358176" y="2555381"/>
                    <a:pt x="371566" y="2591327"/>
                  </a:cubicBezTo>
                  <a:cubicBezTo>
                    <a:pt x="386045" y="2631236"/>
                    <a:pt x="412232" y="2667593"/>
                    <a:pt x="443693" y="2699295"/>
                  </a:cubicBezTo>
                  <a:cubicBezTo>
                    <a:pt x="446893" y="2702522"/>
                    <a:pt x="450811" y="2705331"/>
                    <a:pt x="455094" y="2707600"/>
                  </a:cubicBezTo>
                  <a:cubicBezTo>
                    <a:pt x="459697" y="2710084"/>
                    <a:pt x="465134" y="2711922"/>
                    <a:pt x="471033" y="2713337"/>
                  </a:cubicBezTo>
                  <a:cubicBezTo>
                    <a:pt x="485486" y="2716955"/>
                    <a:pt x="502266" y="2716420"/>
                    <a:pt x="520089" y="2714614"/>
                  </a:cubicBezTo>
                  <a:cubicBezTo>
                    <a:pt x="520089" y="2714614"/>
                    <a:pt x="520089" y="2714614"/>
                    <a:pt x="520089" y="2714614"/>
                  </a:cubicBezTo>
                  <a:cubicBezTo>
                    <a:pt x="543075" y="2712046"/>
                    <a:pt x="566400" y="2706120"/>
                    <a:pt x="590044" y="2698851"/>
                  </a:cubicBezTo>
                  <a:cubicBezTo>
                    <a:pt x="590044" y="2698851"/>
                    <a:pt x="590044" y="2698851"/>
                    <a:pt x="590044" y="2698851"/>
                  </a:cubicBezTo>
                  <a:cubicBezTo>
                    <a:pt x="619354" y="2689777"/>
                    <a:pt x="648344" y="2678369"/>
                    <a:pt x="677269" y="2665813"/>
                  </a:cubicBezTo>
                  <a:cubicBezTo>
                    <a:pt x="751168" y="2633713"/>
                    <a:pt x="822858" y="2594645"/>
                    <a:pt x="894111" y="2553288"/>
                  </a:cubicBezTo>
                  <a:cubicBezTo>
                    <a:pt x="982717" y="2501814"/>
                    <a:pt x="1069804" y="2446461"/>
                    <a:pt x="1156468" y="2389303"/>
                  </a:cubicBezTo>
                  <a:cubicBezTo>
                    <a:pt x="1363792" y="2252560"/>
                    <a:pt x="1567909" y="2106058"/>
                    <a:pt x="1773271" y="1956845"/>
                  </a:cubicBezTo>
                  <a:cubicBezTo>
                    <a:pt x="1994696" y="1795949"/>
                    <a:pt x="2216955" y="1631298"/>
                    <a:pt x="2442904" y="1467110"/>
                  </a:cubicBezTo>
                  <a:cubicBezTo>
                    <a:pt x="2651805" y="1315302"/>
                    <a:pt x="2863673" y="1163240"/>
                    <a:pt x="3082868" y="1017833"/>
                  </a:cubicBezTo>
                  <a:cubicBezTo>
                    <a:pt x="3175556" y="956339"/>
                    <a:pt x="3269716" y="896006"/>
                    <a:pt x="3366348" y="838710"/>
                  </a:cubicBezTo>
                  <a:cubicBezTo>
                    <a:pt x="3445958" y="791480"/>
                    <a:pt x="3527504" y="745951"/>
                    <a:pt x="3612545" y="705944"/>
                  </a:cubicBezTo>
                  <a:cubicBezTo>
                    <a:pt x="3675870" y="676009"/>
                    <a:pt x="3742338" y="648153"/>
                    <a:pt x="3813545" y="631523"/>
                  </a:cubicBezTo>
                  <a:cubicBezTo>
                    <a:pt x="3839765" y="625356"/>
                    <a:pt x="3867432" y="620982"/>
                    <a:pt x="3896207" y="620590"/>
                  </a:cubicBezTo>
                  <a:lnTo>
                    <a:pt x="3896207" y="620590"/>
                  </a:lnTo>
                  <a:cubicBezTo>
                    <a:pt x="3919049" y="620121"/>
                    <a:pt x="3943476" y="623094"/>
                    <a:pt x="3967642" y="631986"/>
                  </a:cubicBezTo>
                  <a:cubicBezTo>
                    <a:pt x="3989011" y="640030"/>
                    <a:pt x="4008464" y="653655"/>
                    <a:pt x="4023555" y="672130"/>
                  </a:cubicBezTo>
                  <a:cubicBezTo>
                    <a:pt x="4039520" y="692600"/>
                    <a:pt x="4048992" y="715644"/>
                    <a:pt x="4053504" y="738252"/>
                  </a:cubicBezTo>
                  <a:cubicBezTo>
                    <a:pt x="4053504" y="738252"/>
                    <a:pt x="4053504" y="738252"/>
                    <a:pt x="4053504" y="738252"/>
                  </a:cubicBezTo>
                  <a:cubicBezTo>
                    <a:pt x="4059579" y="767672"/>
                    <a:pt x="4059951" y="796682"/>
                    <a:pt x="4057656" y="824042"/>
                  </a:cubicBezTo>
                  <a:cubicBezTo>
                    <a:pt x="4057656" y="824042"/>
                    <a:pt x="4057656" y="824042"/>
                    <a:pt x="4057656" y="824042"/>
                  </a:cubicBezTo>
                  <a:cubicBezTo>
                    <a:pt x="4054736" y="860973"/>
                    <a:pt x="4047760" y="896795"/>
                    <a:pt x="4039057" y="931391"/>
                  </a:cubicBezTo>
                  <a:cubicBezTo>
                    <a:pt x="4020211" y="1005903"/>
                    <a:pt x="3985712" y="1074477"/>
                    <a:pt x="3944838" y="1136883"/>
                  </a:cubicBezTo>
                  <a:cubicBezTo>
                    <a:pt x="3895463" y="1212543"/>
                    <a:pt x="3836812" y="1281103"/>
                    <a:pt x="3774607" y="1345048"/>
                  </a:cubicBezTo>
                  <a:lnTo>
                    <a:pt x="3774607" y="1345048"/>
                  </a:lnTo>
                  <a:cubicBezTo>
                    <a:pt x="3701236" y="1420558"/>
                    <a:pt x="3622362" y="1490364"/>
                    <a:pt x="3541018" y="1556727"/>
                  </a:cubicBezTo>
                  <a:cubicBezTo>
                    <a:pt x="3448846" y="1631950"/>
                    <a:pt x="3353179" y="1702968"/>
                    <a:pt x="3255668" y="1771437"/>
                  </a:cubicBezTo>
                  <a:cubicBezTo>
                    <a:pt x="3163750" y="1835982"/>
                    <a:pt x="3070163" y="1898415"/>
                    <a:pt x="2975363" y="1959315"/>
                  </a:cubicBezTo>
                  <a:cubicBezTo>
                    <a:pt x="2843399" y="2044088"/>
                    <a:pt x="2709909" y="2125374"/>
                    <a:pt x="2576178" y="2204834"/>
                  </a:cubicBezTo>
                  <a:cubicBezTo>
                    <a:pt x="2327850" y="2352405"/>
                    <a:pt x="2078002" y="2493372"/>
                    <a:pt x="1829947" y="2632996"/>
                  </a:cubicBezTo>
                  <a:cubicBezTo>
                    <a:pt x="1587896" y="2769237"/>
                    <a:pt x="1347345" y="2903835"/>
                    <a:pt x="1111683" y="3042345"/>
                  </a:cubicBezTo>
                  <a:cubicBezTo>
                    <a:pt x="1004080" y="3105586"/>
                    <a:pt x="897559" y="3169629"/>
                    <a:pt x="792844" y="3235536"/>
                  </a:cubicBezTo>
                  <a:cubicBezTo>
                    <a:pt x="698957" y="3294631"/>
                    <a:pt x="606557" y="3355101"/>
                    <a:pt x="516927" y="3418550"/>
                  </a:cubicBezTo>
                  <a:cubicBezTo>
                    <a:pt x="440453" y="3472704"/>
                    <a:pt x="366019" y="3528722"/>
                    <a:pt x="296190" y="3589166"/>
                  </a:cubicBezTo>
                  <a:cubicBezTo>
                    <a:pt x="240407" y="3637550"/>
                    <a:pt x="187479" y="3687955"/>
                    <a:pt x="143228" y="3744169"/>
                  </a:cubicBezTo>
                  <a:cubicBezTo>
                    <a:pt x="125514" y="3766672"/>
                    <a:pt x="109333" y="3789814"/>
                    <a:pt x="96035" y="3814013"/>
                  </a:cubicBezTo>
                  <a:cubicBezTo>
                    <a:pt x="96035" y="3814013"/>
                    <a:pt x="96035" y="3814013"/>
                    <a:pt x="96034" y="3814013"/>
                  </a:cubicBezTo>
                  <a:cubicBezTo>
                    <a:pt x="84746" y="3834652"/>
                    <a:pt x="75397" y="3855702"/>
                    <a:pt x="69801" y="3877085"/>
                  </a:cubicBezTo>
                  <a:cubicBezTo>
                    <a:pt x="64941" y="3895729"/>
                    <a:pt x="62564" y="3914575"/>
                    <a:pt x="64092" y="3932509"/>
                  </a:cubicBezTo>
                  <a:cubicBezTo>
                    <a:pt x="65417" y="3949745"/>
                    <a:pt x="70289" y="3966904"/>
                    <a:pt x="78085" y="3982529"/>
                  </a:cubicBezTo>
                  <a:cubicBezTo>
                    <a:pt x="78697" y="3983762"/>
                    <a:pt x="79565" y="3984935"/>
                    <a:pt x="80503" y="3985763"/>
                  </a:cubicBezTo>
                  <a:cubicBezTo>
                    <a:pt x="81473" y="3986787"/>
                    <a:pt x="83311" y="3987804"/>
                    <a:pt x="85607" y="3988905"/>
                  </a:cubicBezTo>
                  <a:cubicBezTo>
                    <a:pt x="91864" y="3992191"/>
                    <a:pt x="101608" y="3992712"/>
                    <a:pt x="113127" y="3993136"/>
                  </a:cubicBezTo>
                  <a:lnTo>
                    <a:pt x="113128" y="3993136"/>
                  </a:lnTo>
                  <a:cubicBezTo>
                    <a:pt x="128862" y="3993234"/>
                    <a:pt x="145525" y="3990613"/>
                    <a:pt x="162921" y="3987132"/>
                  </a:cubicBezTo>
                  <a:cubicBezTo>
                    <a:pt x="162921" y="3987132"/>
                    <a:pt x="162921" y="3987132"/>
                    <a:pt x="162922" y="3987132"/>
                  </a:cubicBezTo>
                  <a:cubicBezTo>
                    <a:pt x="185390" y="3982529"/>
                    <a:pt x="207880" y="3976049"/>
                    <a:pt x="230511" y="3968722"/>
                  </a:cubicBezTo>
                  <a:lnTo>
                    <a:pt x="230512" y="3968722"/>
                  </a:lnTo>
                  <a:cubicBezTo>
                    <a:pt x="291086" y="3949106"/>
                    <a:pt x="350267" y="3923858"/>
                    <a:pt x="409187" y="3897052"/>
                  </a:cubicBezTo>
                  <a:cubicBezTo>
                    <a:pt x="485864" y="3862124"/>
                    <a:pt x="561120" y="3824157"/>
                    <a:pt x="635697" y="3784990"/>
                  </a:cubicBezTo>
                  <a:cubicBezTo>
                    <a:pt x="826117" y="3684969"/>
                    <a:pt x="1011081" y="3577621"/>
                    <a:pt x="1193568" y="3469105"/>
                  </a:cubicBezTo>
                  <a:cubicBezTo>
                    <a:pt x="1409810" y="3340505"/>
                    <a:pt x="1621945" y="3209649"/>
                    <a:pt x="1831284" y="3079066"/>
                  </a:cubicBezTo>
                  <a:cubicBezTo>
                    <a:pt x="2049814" y="2942747"/>
                    <a:pt x="2265163" y="2806598"/>
                    <a:pt x="2478139" y="2672247"/>
                  </a:cubicBezTo>
                  <a:cubicBezTo>
                    <a:pt x="2675065" y="2548021"/>
                    <a:pt x="2869912" y="2425144"/>
                    <a:pt x="3063859" y="2305781"/>
                  </a:cubicBezTo>
                  <a:cubicBezTo>
                    <a:pt x="3146572" y="2254874"/>
                    <a:pt x="3229168" y="2204593"/>
                    <a:pt x="3311933" y="2155466"/>
                  </a:cubicBezTo>
                  <a:lnTo>
                    <a:pt x="3311933" y="2155466"/>
                  </a:lnTo>
                  <a:cubicBezTo>
                    <a:pt x="3380481" y="2114781"/>
                    <a:pt x="3449211" y="2074773"/>
                    <a:pt x="3518671" y="2036500"/>
                  </a:cubicBezTo>
                  <a:cubicBezTo>
                    <a:pt x="3570054" y="2008175"/>
                    <a:pt x="3622114" y="1980352"/>
                    <a:pt x="3676007" y="1955717"/>
                  </a:cubicBezTo>
                  <a:cubicBezTo>
                    <a:pt x="3694782" y="1947125"/>
                    <a:pt x="3714137" y="1938813"/>
                    <a:pt x="3734326" y="1931616"/>
                  </a:cubicBezTo>
                  <a:cubicBezTo>
                    <a:pt x="3734326" y="1931616"/>
                    <a:pt x="3734333" y="1931616"/>
                    <a:pt x="3734333" y="1931616"/>
                  </a:cubicBezTo>
                  <a:cubicBezTo>
                    <a:pt x="3747879" y="1926661"/>
                    <a:pt x="3763082" y="1921903"/>
                    <a:pt x="3780142" y="1919406"/>
                  </a:cubicBezTo>
                  <a:cubicBezTo>
                    <a:pt x="3780142" y="1919406"/>
                    <a:pt x="3780148" y="1919406"/>
                    <a:pt x="3780148" y="1919406"/>
                  </a:cubicBezTo>
                  <a:cubicBezTo>
                    <a:pt x="3822555" y="1913604"/>
                    <a:pt x="3865293" y="1908832"/>
                    <a:pt x="3908345" y="1906257"/>
                  </a:cubicBezTo>
                  <a:cubicBezTo>
                    <a:pt x="3940405" y="1904308"/>
                    <a:pt x="3973105" y="1903565"/>
                    <a:pt x="4006169" y="1905885"/>
                  </a:cubicBezTo>
                  <a:cubicBezTo>
                    <a:pt x="4028940" y="1907333"/>
                    <a:pt x="4053126" y="1910612"/>
                    <a:pt x="4077383" y="1918721"/>
                  </a:cubicBezTo>
                  <a:cubicBezTo>
                    <a:pt x="4086262" y="1921687"/>
                    <a:pt x="4095467" y="1925781"/>
                    <a:pt x="4104567" y="1931407"/>
                  </a:cubicBezTo>
                  <a:cubicBezTo>
                    <a:pt x="4112109" y="1936003"/>
                    <a:pt x="4119470" y="1942216"/>
                    <a:pt x="4126047" y="1950182"/>
                  </a:cubicBezTo>
                  <a:cubicBezTo>
                    <a:pt x="4131947" y="1957483"/>
                    <a:pt x="4136386" y="1965997"/>
                    <a:pt x="4139072" y="1975358"/>
                  </a:cubicBezTo>
                  <a:cubicBezTo>
                    <a:pt x="4141660" y="1984994"/>
                    <a:pt x="4142338" y="1994388"/>
                    <a:pt x="4141452" y="2003123"/>
                  </a:cubicBezTo>
                  <a:cubicBezTo>
                    <a:pt x="4140454" y="2013104"/>
                    <a:pt x="4138153" y="2022184"/>
                    <a:pt x="4135095" y="2030255"/>
                  </a:cubicBezTo>
                  <a:cubicBezTo>
                    <a:pt x="4131477" y="2039962"/>
                    <a:pt x="4127071" y="2048821"/>
                    <a:pt x="4122318" y="2056905"/>
                  </a:cubicBezTo>
                  <a:cubicBezTo>
                    <a:pt x="4110089" y="2077668"/>
                    <a:pt x="4095564" y="2095791"/>
                    <a:pt x="4080747" y="2112219"/>
                  </a:cubicBezTo>
                  <a:cubicBezTo>
                    <a:pt x="4080747" y="2112219"/>
                    <a:pt x="4080747" y="2112219"/>
                    <a:pt x="4080747" y="2112219"/>
                  </a:cubicBezTo>
                  <a:cubicBezTo>
                    <a:pt x="4061235" y="2133992"/>
                    <a:pt x="4040472" y="2153986"/>
                    <a:pt x="4019409" y="2172943"/>
                  </a:cubicBezTo>
                  <a:cubicBezTo>
                    <a:pt x="3962948" y="2223785"/>
                    <a:pt x="3903071" y="2269216"/>
                    <a:pt x="3842979" y="2312574"/>
                  </a:cubicBezTo>
                  <a:cubicBezTo>
                    <a:pt x="3764829" y="2369009"/>
                    <a:pt x="3685271" y="2422054"/>
                    <a:pt x="3605615" y="2473378"/>
                  </a:cubicBezTo>
                  <a:cubicBezTo>
                    <a:pt x="3405240" y="2602481"/>
                    <a:pt x="3203451" y="2721414"/>
                    <a:pt x="3004282" y="2835940"/>
                  </a:cubicBezTo>
                  <a:cubicBezTo>
                    <a:pt x="2776345" y="2967018"/>
                    <a:pt x="2551178" y="3091817"/>
                    <a:pt x="2330412" y="3212569"/>
                  </a:cubicBezTo>
                  <a:cubicBezTo>
                    <a:pt x="2116014" y="3329846"/>
                    <a:pt x="1905659" y="3443140"/>
                    <a:pt x="1700434" y="3553918"/>
                  </a:cubicBezTo>
                  <a:cubicBezTo>
                    <a:pt x="1612069" y="3601624"/>
                    <a:pt x="1524662" y="3648841"/>
                    <a:pt x="1438415" y="3695882"/>
                  </a:cubicBezTo>
                  <a:cubicBezTo>
                    <a:pt x="1368466" y="3734038"/>
                    <a:pt x="1299293" y="3771991"/>
                    <a:pt x="1231287" y="3810402"/>
                  </a:cubicBezTo>
                  <a:cubicBezTo>
                    <a:pt x="1204937" y="3825285"/>
                    <a:pt x="1178796" y="3840219"/>
                    <a:pt x="1152974" y="3855376"/>
                  </a:cubicBezTo>
                  <a:cubicBezTo>
                    <a:pt x="1133026" y="3867084"/>
                    <a:pt x="1113332" y="3878838"/>
                    <a:pt x="1094120" y="3890990"/>
                  </a:cubicBezTo>
                  <a:cubicBezTo>
                    <a:pt x="1094120" y="3890990"/>
                    <a:pt x="1094120" y="3890990"/>
                    <a:pt x="1094120" y="3890990"/>
                  </a:cubicBezTo>
                  <a:cubicBezTo>
                    <a:pt x="1081095" y="3899249"/>
                    <a:pt x="1068579" y="3907274"/>
                    <a:pt x="1057236" y="3915938"/>
                  </a:cubicBezTo>
                  <a:cubicBezTo>
                    <a:pt x="1053742" y="3918637"/>
                    <a:pt x="1050756" y="3920951"/>
                    <a:pt x="1048546" y="3923161"/>
                  </a:cubicBezTo>
                  <a:cubicBezTo>
                    <a:pt x="1047822" y="3923917"/>
                    <a:pt x="1047418" y="3924276"/>
                    <a:pt x="1047438" y="3924315"/>
                  </a:cubicBezTo>
                  <a:cubicBezTo>
                    <a:pt x="1047451" y="3924621"/>
                    <a:pt x="1047927" y="3923546"/>
                    <a:pt x="1049081" y="3921153"/>
                  </a:cubicBezTo>
                  <a:cubicBezTo>
                    <a:pt x="1049081" y="3921153"/>
                    <a:pt x="1049081" y="3921153"/>
                    <a:pt x="1049081" y="3921153"/>
                  </a:cubicBezTo>
                  <a:cubicBezTo>
                    <a:pt x="1040462" y="3943839"/>
                    <a:pt x="1033024" y="3966480"/>
                    <a:pt x="1028207" y="3989212"/>
                  </a:cubicBezTo>
                  <a:cubicBezTo>
                    <a:pt x="1028207" y="3989212"/>
                    <a:pt x="1028207" y="3989212"/>
                    <a:pt x="1028207" y="3989212"/>
                  </a:cubicBezTo>
                  <a:cubicBezTo>
                    <a:pt x="1024615" y="4006480"/>
                    <a:pt x="1022261" y="4023312"/>
                    <a:pt x="1023122" y="4039271"/>
                  </a:cubicBezTo>
                  <a:cubicBezTo>
                    <a:pt x="1023885" y="4051318"/>
                    <a:pt x="1025866" y="4062609"/>
                    <a:pt x="1030573" y="4071514"/>
                  </a:cubicBezTo>
                  <a:cubicBezTo>
                    <a:pt x="1034341" y="4079141"/>
                    <a:pt x="1040319" y="4085928"/>
                    <a:pt x="1047405" y="4090752"/>
                  </a:cubicBezTo>
                  <a:cubicBezTo>
                    <a:pt x="1055397" y="4096456"/>
                    <a:pt x="1065873" y="4100002"/>
                    <a:pt x="1077191" y="4102532"/>
                  </a:cubicBezTo>
                  <a:cubicBezTo>
                    <a:pt x="1091382" y="4105589"/>
                    <a:pt x="1106676" y="4106150"/>
                    <a:pt x="1122465" y="4105719"/>
                  </a:cubicBezTo>
                  <a:cubicBezTo>
                    <a:pt x="1165862" y="4104455"/>
                    <a:pt x="1209429" y="4094500"/>
                    <a:pt x="1252976" y="4082896"/>
                  </a:cubicBezTo>
                  <a:cubicBezTo>
                    <a:pt x="1311921" y="4067042"/>
                    <a:pt x="1369464" y="4046827"/>
                    <a:pt x="1426271" y="4025373"/>
                  </a:cubicBezTo>
                  <a:cubicBezTo>
                    <a:pt x="1496584" y="3998801"/>
                    <a:pt x="1565360" y="3970085"/>
                    <a:pt x="1633151" y="3940821"/>
                  </a:cubicBezTo>
                  <a:cubicBezTo>
                    <a:pt x="1799895" y="3868832"/>
                    <a:pt x="1960171" y="3793902"/>
                    <a:pt x="2116497" y="3722401"/>
                  </a:cubicBezTo>
                  <a:cubicBezTo>
                    <a:pt x="2297145" y="3639767"/>
                    <a:pt x="2472200" y="3561069"/>
                    <a:pt x="2643129" y="3490918"/>
                  </a:cubicBezTo>
                  <a:cubicBezTo>
                    <a:pt x="2730268" y="3455142"/>
                    <a:pt x="2816365" y="3421360"/>
                    <a:pt x="2901588" y="3390760"/>
                  </a:cubicBezTo>
                  <a:cubicBezTo>
                    <a:pt x="2986811" y="3360160"/>
                    <a:pt x="3071167" y="3332734"/>
                    <a:pt x="3154741" y="3309357"/>
                  </a:cubicBezTo>
                  <a:cubicBezTo>
                    <a:pt x="3232708" y="3287538"/>
                    <a:pt x="3310173" y="3269376"/>
                    <a:pt x="3387013" y="3256996"/>
                  </a:cubicBezTo>
                  <a:cubicBezTo>
                    <a:pt x="3456675" y="3245744"/>
                    <a:pt x="3526135" y="3239238"/>
                    <a:pt x="3594363" y="3240946"/>
                  </a:cubicBezTo>
                  <a:cubicBezTo>
                    <a:pt x="3654618" y="3242413"/>
                    <a:pt x="3714384" y="3250673"/>
                    <a:pt x="3770038" y="3269884"/>
                  </a:cubicBezTo>
                  <a:cubicBezTo>
                    <a:pt x="3821466" y="3287648"/>
                    <a:pt x="3868683" y="3315785"/>
                    <a:pt x="3906037" y="3353295"/>
                  </a:cubicBezTo>
                  <a:cubicBezTo>
                    <a:pt x="3929610" y="3376933"/>
                    <a:pt x="3950066" y="3403948"/>
                    <a:pt x="3964160" y="3434222"/>
                  </a:cubicBezTo>
                  <a:cubicBezTo>
                    <a:pt x="3976410" y="3460663"/>
                    <a:pt x="3983098" y="3489367"/>
                    <a:pt x="3983359" y="3518057"/>
                  </a:cubicBezTo>
                  <a:cubicBezTo>
                    <a:pt x="3983522" y="3547262"/>
                    <a:pt x="3977309" y="3575580"/>
                    <a:pt x="3967159" y="3601572"/>
                  </a:cubicBezTo>
                  <a:cubicBezTo>
                    <a:pt x="3955543" y="3631331"/>
                    <a:pt x="3939317" y="3658241"/>
                    <a:pt x="3921200" y="3682649"/>
                  </a:cubicBezTo>
                  <a:cubicBezTo>
                    <a:pt x="3897921" y="3714018"/>
                    <a:pt x="3871799" y="3741841"/>
                    <a:pt x="3844446" y="3767142"/>
                  </a:cubicBezTo>
                  <a:cubicBezTo>
                    <a:pt x="3817098" y="3792448"/>
                    <a:pt x="3788506" y="3815226"/>
                    <a:pt x="3759985" y="3836328"/>
                  </a:cubicBezTo>
                  <a:cubicBezTo>
                    <a:pt x="3684593" y="3892222"/>
                    <a:pt x="3607968" y="3937007"/>
                    <a:pt x="3534590" y="3975926"/>
                  </a:cubicBezTo>
                  <a:cubicBezTo>
                    <a:pt x="3444041" y="4023958"/>
                    <a:pt x="3357821" y="4062805"/>
                    <a:pt x="3278146" y="4095687"/>
                  </a:cubicBezTo>
                  <a:cubicBezTo>
                    <a:pt x="3278146" y="4095687"/>
                    <a:pt x="3278146" y="4095687"/>
                    <a:pt x="3278146" y="4095687"/>
                  </a:cubicBezTo>
                  <a:cubicBezTo>
                    <a:pt x="3183998" y="4134540"/>
                    <a:pt x="3098788" y="4164925"/>
                    <a:pt x="3024034" y="4188961"/>
                  </a:cubicBezTo>
                  <a:cubicBezTo>
                    <a:pt x="2980305" y="4203029"/>
                    <a:pt x="2940115" y="4214972"/>
                    <a:pt x="2903674" y="4224867"/>
                  </a:cubicBezTo>
                  <a:cubicBezTo>
                    <a:pt x="2867233" y="4234763"/>
                    <a:pt x="2834540" y="4242625"/>
                    <a:pt x="2805804" y="4248825"/>
                  </a:cubicBezTo>
                  <a:cubicBezTo>
                    <a:pt x="2771814" y="4256152"/>
                    <a:pt x="2743306" y="4261028"/>
                    <a:pt x="2720659" y="4263942"/>
                  </a:cubicBezTo>
                  <a:cubicBezTo>
                    <a:pt x="2699812" y="4266635"/>
                    <a:pt x="2683866" y="4267704"/>
                    <a:pt x="2673227" y="4267821"/>
                  </a:cubicBezTo>
                  <a:cubicBezTo>
                    <a:pt x="2662581" y="4267932"/>
                    <a:pt x="2657216" y="4267332"/>
                    <a:pt x="2657216" y="4266856"/>
                  </a:cubicBezTo>
                  <a:cubicBezTo>
                    <a:pt x="2657216" y="4266380"/>
                    <a:pt x="2662568" y="4266035"/>
                    <a:pt x="2673070" y="4264979"/>
                  </a:cubicBezTo>
                  <a:cubicBezTo>
                    <a:pt x="2683566" y="4263929"/>
                    <a:pt x="2699212" y="4261928"/>
                    <a:pt x="2719818" y="4258343"/>
                  </a:cubicBezTo>
                  <a:cubicBezTo>
                    <a:pt x="2742152" y="4254457"/>
                    <a:pt x="2770249" y="4248629"/>
                    <a:pt x="2803861" y="4240370"/>
                  </a:cubicBezTo>
                  <a:cubicBezTo>
                    <a:pt x="2832265" y="4233381"/>
                    <a:pt x="2864586" y="4224750"/>
                    <a:pt x="2900630" y="4214098"/>
                  </a:cubicBezTo>
                  <a:cubicBezTo>
                    <a:pt x="2936667" y="4203446"/>
                    <a:pt x="2976420" y="4190766"/>
                    <a:pt x="3019738" y="4175981"/>
                  </a:cubicBezTo>
                  <a:cubicBezTo>
                    <a:pt x="3093749" y="4150714"/>
                    <a:pt x="3178085" y="4119161"/>
                    <a:pt x="3271235" y="4079239"/>
                  </a:cubicBezTo>
                  <a:cubicBezTo>
                    <a:pt x="3271235" y="4079239"/>
                    <a:pt x="3271235" y="4079239"/>
                    <a:pt x="3271235" y="4079239"/>
                  </a:cubicBezTo>
                  <a:cubicBezTo>
                    <a:pt x="3350070" y="4045451"/>
                    <a:pt x="3435273" y="4005809"/>
                    <a:pt x="3524525" y="3957177"/>
                  </a:cubicBezTo>
                  <a:cubicBezTo>
                    <a:pt x="3596880" y="3917744"/>
                    <a:pt x="3672135" y="3872730"/>
                    <a:pt x="3745604" y="3817110"/>
                  </a:cubicBezTo>
                  <a:cubicBezTo>
                    <a:pt x="3773408" y="3796014"/>
                    <a:pt x="3801120" y="3773517"/>
                    <a:pt x="3827385" y="3748829"/>
                  </a:cubicBezTo>
                  <a:cubicBezTo>
                    <a:pt x="3853650" y="3724136"/>
                    <a:pt x="3878475" y="3697257"/>
                    <a:pt x="3900228" y="3667251"/>
                  </a:cubicBezTo>
                  <a:cubicBezTo>
                    <a:pt x="3917080" y="3643997"/>
                    <a:pt x="3931956" y="3618971"/>
                    <a:pt x="3942146" y="3591963"/>
                  </a:cubicBezTo>
                  <a:cubicBezTo>
                    <a:pt x="3950992" y="3568488"/>
                    <a:pt x="3956357" y="3543442"/>
                    <a:pt x="3955888" y="3518376"/>
                  </a:cubicBezTo>
                  <a:cubicBezTo>
                    <a:pt x="3955529" y="3493845"/>
                    <a:pt x="3949473" y="3469020"/>
                    <a:pt x="3938678" y="3446126"/>
                  </a:cubicBezTo>
                  <a:cubicBezTo>
                    <a:pt x="3926265" y="3419639"/>
                    <a:pt x="3907491" y="3395518"/>
                    <a:pt x="3885626" y="3373719"/>
                  </a:cubicBezTo>
                  <a:cubicBezTo>
                    <a:pt x="3851662" y="3339905"/>
                    <a:pt x="3808011" y="3314527"/>
                    <a:pt x="3760304" y="3298307"/>
                  </a:cubicBezTo>
                  <a:cubicBezTo>
                    <a:pt x="3708374" y="3280641"/>
                    <a:pt x="3651698" y="3273385"/>
                    <a:pt x="3593679" y="3272231"/>
                  </a:cubicBezTo>
                  <a:cubicBezTo>
                    <a:pt x="3527960" y="3270986"/>
                    <a:pt x="3460560" y="3277825"/>
                    <a:pt x="3392319" y="3289246"/>
                  </a:cubicBezTo>
                  <a:cubicBezTo>
                    <a:pt x="3317096" y="3301860"/>
                    <a:pt x="3241007" y="3320237"/>
                    <a:pt x="3164056" y="3342258"/>
                  </a:cubicBezTo>
                  <a:cubicBezTo>
                    <a:pt x="3081545" y="3365877"/>
                    <a:pt x="2998167" y="3393543"/>
                    <a:pt x="2913785" y="3424404"/>
                  </a:cubicBezTo>
                  <a:cubicBezTo>
                    <a:pt x="2829403" y="3455272"/>
                    <a:pt x="2744017" y="3489340"/>
                    <a:pt x="2657405" y="3525423"/>
                  </a:cubicBezTo>
                  <a:cubicBezTo>
                    <a:pt x="2487618" y="3596187"/>
                    <a:pt x="2313475" y="3675562"/>
                    <a:pt x="2133355" y="3759012"/>
                  </a:cubicBezTo>
                  <a:cubicBezTo>
                    <a:pt x="1977557" y="3831197"/>
                    <a:pt x="1817398" y="3906974"/>
                    <a:pt x="1650192" y="3980046"/>
                  </a:cubicBezTo>
                  <a:cubicBezTo>
                    <a:pt x="1582212" y="4009759"/>
                    <a:pt x="1512947" y="4039023"/>
                    <a:pt x="1441825" y="4066253"/>
                  </a:cubicBezTo>
                  <a:cubicBezTo>
                    <a:pt x="1384451" y="4088235"/>
                    <a:pt x="1325636" y="4109135"/>
                    <a:pt x="1264645" y="4125850"/>
                  </a:cubicBezTo>
                  <a:cubicBezTo>
                    <a:pt x="1219989" y="4138190"/>
                    <a:pt x="1173105" y="4148843"/>
                    <a:pt x="1124023" y="4150759"/>
                  </a:cubicBezTo>
                  <a:cubicBezTo>
                    <a:pt x="1105992" y="4151489"/>
                    <a:pt x="1087139" y="4150694"/>
                    <a:pt x="1068038" y="4146874"/>
                  </a:cubicBezTo>
                  <a:cubicBezTo>
                    <a:pt x="1052542" y="4143862"/>
                    <a:pt x="1036616" y="4138080"/>
                    <a:pt x="1021877" y="4128334"/>
                  </a:cubicBezTo>
                  <a:cubicBezTo>
                    <a:pt x="1008382" y="4119168"/>
                    <a:pt x="997339" y="4106697"/>
                    <a:pt x="989881" y="4092023"/>
                  </a:cubicBezTo>
                  <a:cubicBezTo>
                    <a:pt x="981759" y="4075464"/>
                    <a:pt x="978102" y="4058078"/>
                    <a:pt x="977443" y="4041540"/>
                  </a:cubicBezTo>
                  <a:cubicBezTo>
                    <a:pt x="976452" y="4020060"/>
                    <a:pt x="979047" y="3999290"/>
                    <a:pt x="983252" y="3979713"/>
                  </a:cubicBezTo>
                  <a:lnTo>
                    <a:pt x="983252" y="3979713"/>
                  </a:lnTo>
                  <a:cubicBezTo>
                    <a:pt x="988714" y="3953807"/>
                    <a:pt x="996726" y="3928852"/>
                    <a:pt x="1005846" y="3904764"/>
                  </a:cubicBezTo>
                  <a:cubicBezTo>
                    <a:pt x="1005846" y="3904764"/>
                    <a:pt x="1005846" y="3904764"/>
                    <a:pt x="1005846" y="3904764"/>
                  </a:cubicBezTo>
                  <a:cubicBezTo>
                    <a:pt x="1007783" y="3900318"/>
                    <a:pt x="1009523" y="3897411"/>
                    <a:pt x="1010879" y="3895983"/>
                  </a:cubicBezTo>
                  <a:cubicBezTo>
                    <a:pt x="1012841" y="3893513"/>
                    <a:pt x="1014634" y="3891576"/>
                    <a:pt x="1016173" y="3890109"/>
                  </a:cubicBezTo>
                  <a:cubicBezTo>
                    <a:pt x="1020697" y="3885722"/>
                    <a:pt x="1025110" y="3882150"/>
                    <a:pt x="1029119" y="3879125"/>
                  </a:cubicBezTo>
                  <a:cubicBezTo>
                    <a:pt x="1042392" y="3868982"/>
                    <a:pt x="1055978" y="3860142"/>
                    <a:pt x="1069205" y="3851739"/>
                  </a:cubicBezTo>
                  <a:cubicBezTo>
                    <a:pt x="1069205" y="3851732"/>
                    <a:pt x="1069205" y="3851732"/>
                    <a:pt x="1069205" y="3851732"/>
                  </a:cubicBezTo>
                  <a:cubicBezTo>
                    <a:pt x="1089036" y="3839098"/>
                    <a:pt x="1109121" y="3826999"/>
                    <a:pt x="1129238" y="3815095"/>
                  </a:cubicBezTo>
                  <a:cubicBezTo>
                    <a:pt x="1155314" y="3799658"/>
                    <a:pt x="1181625" y="3784495"/>
                    <a:pt x="1208060" y="3769442"/>
                  </a:cubicBezTo>
                  <a:cubicBezTo>
                    <a:pt x="1276268" y="3730596"/>
                    <a:pt x="1345506" y="3692277"/>
                    <a:pt x="1415390" y="3653834"/>
                  </a:cubicBezTo>
                  <a:cubicBezTo>
                    <a:pt x="1501585" y="3606428"/>
                    <a:pt x="1588887" y="3558865"/>
                    <a:pt x="1677109" y="3510866"/>
                  </a:cubicBezTo>
                  <a:cubicBezTo>
                    <a:pt x="1881989" y="3399378"/>
                    <a:pt x="2091907" y="3285452"/>
                    <a:pt x="2305757" y="3167640"/>
                  </a:cubicBezTo>
                  <a:cubicBezTo>
                    <a:pt x="2525982" y="3046315"/>
                    <a:pt x="2750477" y="2921052"/>
                    <a:pt x="2977606" y="2789642"/>
                  </a:cubicBezTo>
                  <a:cubicBezTo>
                    <a:pt x="3176116" y="2674770"/>
                    <a:pt x="3376843" y="2555792"/>
                    <a:pt x="3575673" y="2426989"/>
                  </a:cubicBezTo>
                  <a:cubicBezTo>
                    <a:pt x="3654710" y="2375789"/>
                    <a:pt x="3733336" y="2323102"/>
                    <a:pt x="3810227" y="2267299"/>
                  </a:cubicBezTo>
                  <a:cubicBezTo>
                    <a:pt x="3869472" y="2224267"/>
                    <a:pt x="3927693" y="2179964"/>
                    <a:pt x="3981631" y="2131091"/>
                  </a:cubicBezTo>
                  <a:cubicBezTo>
                    <a:pt x="4001717" y="2112884"/>
                    <a:pt x="4021013" y="2094265"/>
                    <a:pt x="4038562" y="2074532"/>
                  </a:cubicBezTo>
                  <a:cubicBezTo>
                    <a:pt x="4038562" y="2074532"/>
                    <a:pt x="4038562" y="2074532"/>
                    <a:pt x="4038562" y="2074532"/>
                  </a:cubicBezTo>
                  <a:cubicBezTo>
                    <a:pt x="4051939" y="2059382"/>
                    <a:pt x="4064188" y="2044303"/>
                    <a:pt x="4073308" y="2028384"/>
                  </a:cubicBezTo>
                  <a:cubicBezTo>
                    <a:pt x="4076796" y="2022289"/>
                    <a:pt x="4079775" y="2016422"/>
                    <a:pt x="4081809" y="2010718"/>
                  </a:cubicBezTo>
                  <a:cubicBezTo>
                    <a:pt x="4083452" y="2005965"/>
                    <a:pt x="4084658" y="2001708"/>
                    <a:pt x="4084879" y="1998077"/>
                  </a:cubicBezTo>
                  <a:cubicBezTo>
                    <a:pt x="4085043" y="1995078"/>
                    <a:pt x="4084984" y="1992516"/>
                    <a:pt x="4084371" y="1990809"/>
                  </a:cubicBezTo>
                  <a:cubicBezTo>
                    <a:pt x="4083967" y="1989211"/>
                    <a:pt x="4082989" y="1987445"/>
                    <a:pt x="4081744" y="1985874"/>
                  </a:cubicBezTo>
                  <a:cubicBezTo>
                    <a:pt x="4080303" y="1983879"/>
                    <a:pt x="4077637" y="1981858"/>
                    <a:pt x="4074338" y="1979661"/>
                  </a:cubicBezTo>
                  <a:cubicBezTo>
                    <a:pt x="4070179" y="1976969"/>
                    <a:pt x="4064918" y="1974778"/>
                    <a:pt x="4058967" y="1972673"/>
                  </a:cubicBezTo>
                  <a:cubicBezTo>
                    <a:pt x="4042174" y="1966740"/>
                    <a:pt x="4022812" y="1964491"/>
                    <a:pt x="4002193" y="1962894"/>
                  </a:cubicBezTo>
                  <a:cubicBezTo>
                    <a:pt x="3972759" y="1960815"/>
                    <a:pt x="3942557" y="1961642"/>
                    <a:pt x="3911846" y="1963500"/>
                  </a:cubicBezTo>
                  <a:cubicBezTo>
                    <a:pt x="3870789" y="1966023"/>
                    <a:pt x="3829517" y="1970743"/>
                    <a:pt x="3788030" y="1976480"/>
                  </a:cubicBezTo>
                  <a:cubicBezTo>
                    <a:pt x="3788030" y="1976480"/>
                    <a:pt x="3788030" y="1976480"/>
                    <a:pt x="3788030" y="1976480"/>
                  </a:cubicBezTo>
                  <a:cubicBezTo>
                    <a:pt x="3777665" y="1977764"/>
                    <a:pt x="3766309" y="1981610"/>
                    <a:pt x="3753733" y="1985965"/>
                  </a:cubicBezTo>
                  <a:cubicBezTo>
                    <a:pt x="3753733" y="1985965"/>
                    <a:pt x="3753733" y="1985965"/>
                    <a:pt x="3753733" y="1985965"/>
                  </a:cubicBezTo>
                  <a:cubicBezTo>
                    <a:pt x="3735904" y="1992321"/>
                    <a:pt x="3718114" y="2000040"/>
                    <a:pt x="3700101" y="2008293"/>
                  </a:cubicBezTo>
                  <a:cubicBezTo>
                    <a:pt x="3648445" y="2031983"/>
                    <a:pt x="3597740" y="2059252"/>
                    <a:pt x="3546814" y="2087420"/>
                  </a:cubicBezTo>
                  <a:cubicBezTo>
                    <a:pt x="3478227" y="2125374"/>
                    <a:pt x="3410117" y="2165205"/>
                    <a:pt x="3341928" y="2205851"/>
                  </a:cubicBezTo>
                  <a:cubicBezTo>
                    <a:pt x="3341928" y="2205851"/>
                    <a:pt x="3341928" y="2205851"/>
                    <a:pt x="3341928" y="2205851"/>
                  </a:cubicBezTo>
                  <a:cubicBezTo>
                    <a:pt x="3259631" y="2254900"/>
                    <a:pt x="3177394" y="2305175"/>
                    <a:pt x="3094929" y="2356127"/>
                  </a:cubicBezTo>
                  <a:cubicBezTo>
                    <a:pt x="2901562" y="2475608"/>
                    <a:pt x="2707113" y="2598693"/>
                    <a:pt x="2510382" y="2723232"/>
                  </a:cubicBezTo>
                  <a:cubicBezTo>
                    <a:pt x="2297647" y="2857902"/>
                    <a:pt x="2082415" y="2994423"/>
                    <a:pt x="1863859" y="3131173"/>
                  </a:cubicBezTo>
                  <a:cubicBezTo>
                    <a:pt x="1654521" y="3262153"/>
                    <a:pt x="1442183" y="3393511"/>
                    <a:pt x="1225511" y="3522704"/>
                  </a:cubicBezTo>
                  <a:cubicBezTo>
                    <a:pt x="1042764" y="3631683"/>
                    <a:pt x="856965" y="3739762"/>
                    <a:pt x="665085" y="3840819"/>
                  </a:cubicBezTo>
                  <a:cubicBezTo>
                    <a:pt x="589934" y="3880403"/>
                    <a:pt x="513655" y="3918963"/>
                    <a:pt x="435498" y="3954667"/>
                  </a:cubicBezTo>
                  <a:cubicBezTo>
                    <a:pt x="375673" y="3982034"/>
                    <a:pt x="314285" y="4008201"/>
                    <a:pt x="250184" y="4029121"/>
                  </a:cubicBezTo>
                  <a:cubicBezTo>
                    <a:pt x="250183" y="4029121"/>
                    <a:pt x="250182" y="4029121"/>
                    <a:pt x="250182" y="4029121"/>
                  </a:cubicBezTo>
                  <a:cubicBezTo>
                    <a:pt x="226186" y="4036957"/>
                    <a:pt x="201436" y="4044063"/>
                    <a:pt x="175807" y="4049388"/>
                  </a:cubicBezTo>
                  <a:cubicBezTo>
                    <a:pt x="175806" y="4049388"/>
                    <a:pt x="175806" y="4049388"/>
                    <a:pt x="175806" y="4049388"/>
                  </a:cubicBezTo>
                  <a:cubicBezTo>
                    <a:pt x="156227" y="4053541"/>
                    <a:pt x="135312" y="4056612"/>
                    <a:pt x="113244" y="4056755"/>
                  </a:cubicBezTo>
                  <a:lnTo>
                    <a:pt x="113242" y="4056755"/>
                  </a:lnTo>
                  <a:cubicBezTo>
                    <a:pt x="97346" y="4057205"/>
                    <a:pt x="79103" y="4054936"/>
                    <a:pt x="60206" y="4047257"/>
                  </a:cubicBezTo>
                  <a:cubicBezTo>
                    <a:pt x="52444" y="4043965"/>
                    <a:pt x="44788" y="4039180"/>
                    <a:pt x="37647" y="4032811"/>
                  </a:cubicBezTo>
                  <a:cubicBezTo>
                    <a:pt x="30818" y="4026559"/>
                    <a:pt x="25264" y="4019193"/>
                    <a:pt x="21174" y="4011018"/>
                  </a:cubicBezTo>
                  <a:cubicBezTo>
                    <a:pt x="9747" y="3988195"/>
                    <a:pt x="2679" y="3963220"/>
                    <a:pt x="604" y="3937555"/>
                  </a:cubicBezTo>
                  <a:cubicBezTo>
                    <a:pt x="-1381" y="3911134"/>
                    <a:pt x="1621" y="3885142"/>
                    <a:pt x="8196" y="3860728"/>
                  </a:cubicBezTo>
                  <a:cubicBezTo>
                    <a:pt x="15636" y="3833016"/>
                    <a:pt x="26894" y="3807148"/>
                    <a:pt x="40156" y="3783224"/>
                  </a:cubicBezTo>
                  <a:cubicBezTo>
                    <a:pt x="40157" y="3783224"/>
                    <a:pt x="40157" y="3783224"/>
                    <a:pt x="40157" y="3783224"/>
                  </a:cubicBezTo>
                  <a:cubicBezTo>
                    <a:pt x="55665" y="3755133"/>
                    <a:pt x="73759" y="3729064"/>
                    <a:pt x="93086" y="3704605"/>
                  </a:cubicBezTo>
                  <a:cubicBezTo>
                    <a:pt x="141158" y="3643769"/>
                    <a:pt x="196836" y="3590391"/>
                    <a:pt x="254282" y="3540736"/>
                  </a:cubicBezTo>
                  <a:cubicBezTo>
                    <a:pt x="326285" y="3478369"/>
                    <a:pt x="402323" y="3421014"/>
                    <a:pt x="479814" y="3366111"/>
                  </a:cubicBezTo>
                  <a:cubicBezTo>
                    <a:pt x="570689" y="3301703"/>
                    <a:pt x="664022" y="3240536"/>
                    <a:pt x="758522" y="3180984"/>
                  </a:cubicBezTo>
                  <a:cubicBezTo>
                    <a:pt x="863947" y="3114549"/>
                    <a:pt x="970996" y="3050109"/>
                    <a:pt x="1078938" y="2986600"/>
                  </a:cubicBezTo>
                  <a:cubicBezTo>
                    <a:pt x="1315330" y="2847518"/>
                    <a:pt x="1556194" y="2712620"/>
                    <a:pt x="1798115" y="2576366"/>
                  </a:cubicBezTo>
                  <a:cubicBezTo>
                    <a:pt x="2046098" y="2436689"/>
                    <a:pt x="2295483" y="2295918"/>
                    <a:pt x="2542977" y="2148816"/>
                  </a:cubicBezTo>
                  <a:cubicBezTo>
                    <a:pt x="2676291" y="2069565"/>
                    <a:pt x="2809135" y="1988670"/>
                    <a:pt x="2940226" y="1904471"/>
                  </a:cubicBezTo>
                  <a:cubicBezTo>
                    <a:pt x="3034400" y="1843974"/>
                    <a:pt x="3127243" y="1782050"/>
                    <a:pt x="3218307" y="1718099"/>
                  </a:cubicBezTo>
                  <a:cubicBezTo>
                    <a:pt x="3314880" y="1650281"/>
                    <a:pt x="3409302" y="1580222"/>
                    <a:pt x="3499929" y="1506263"/>
                  </a:cubicBezTo>
                  <a:cubicBezTo>
                    <a:pt x="3579924" y="1440962"/>
                    <a:pt x="3656965" y="1372865"/>
                    <a:pt x="3728023" y="1299702"/>
                  </a:cubicBezTo>
                  <a:lnTo>
                    <a:pt x="3728023" y="1299696"/>
                  </a:lnTo>
                  <a:cubicBezTo>
                    <a:pt x="3788252" y="1237608"/>
                    <a:pt x="3844309" y="1172340"/>
                    <a:pt x="3890457" y="1101387"/>
                  </a:cubicBezTo>
                  <a:cubicBezTo>
                    <a:pt x="3928430" y="1042762"/>
                    <a:pt x="3960080" y="980772"/>
                    <a:pt x="3976142" y="915634"/>
                  </a:cubicBezTo>
                  <a:cubicBezTo>
                    <a:pt x="3984213" y="883150"/>
                    <a:pt x="3990615" y="850914"/>
                    <a:pt x="3993033" y="819023"/>
                  </a:cubicBezTo>
                  <a:cubicBezTo>
                    <a:pt x="3993033" y="819023"/>
                    <a:pt x="3993033" y="819023"/>
                    <a:pt x="3993033" y="819023"/>
                  </a:cubicBezTo>
                  <a:cubicBezTo>
                    <a:pt x="3994696" y="795267"/>
                    <a:pt x="3994754" y="772444"/>
                    <a:pt x="3990145" y="751786"/>
                  </a:cubicBezTo>
                  <a:cubicBezTo>
                    <a:pt x="3990145" y="751786"/>
                    <a:pt x="3990145" y="751786"/>
                    <a:pt x="3990145" y="751786"/>
                  </a:cubicBezTo>
                  <a:cubicBezTo>
                    <a:pt x="3986566" y="736479"/>
                    <a:pt x="3981397" y="722470"/>
                    <a:pt x="3973098" y="712756"/>
                  </a:cubicBezTo>
                  <a:cubicBezTo>
                    <a:pt x="3966260" y="703943"/>
                    <a:pt x="3955960" y="696974"/>
                    <a:pt x="3944649" y="692567"/>
                  </a:cubicBezTo>
                  <a:cubicBezTo>
                    <a:pt x="3931018" y="687052"/>
                    <a:pt x="3914492" y="685481"/>
                    <a:pt x="3896930" y="685396"/>
                  </a:cubicBezTo>
                  <a:cubicBezTo>
                    <a:pt x="3896930" y="685396"/>
                    <a:pt x="3896930" y="685396"/>
                    <a:pt x="3896930" y="685396"/>
                  </a:cubicBezTo>
                  <a:cubicBezTo>
                    <a:pt x="3874674" y="685500"/>
                    <a:pt x="3851655" y="689320"/>
                    <a:pt x="3828226" y="694633"/>
                  </a:cubicBezTo>
                  <a:cubicBezTo>
                    <a:pt x="3764170" y="709256"/>
                    <a:pt x="3702005" y="735586"/>
                    <a:pt x="3640153" y="764485"/>
                  </a:cubicBezTo>
                  <a:cubicBezTo>
                    <a:pt x="3557804" y="803129"/>
                    <a:pt x="3478051" y="847661"/>
                    <a:pt x="3399347" y="894239"/>
                  </a:cubicBezTo>
                  <a:cubicBezTo>
                    <a:pt x="3303961" y="950713"/>
                    <a:pt x="3210687" y="1010421"/>
                    <a:pt x="3118521" y="1071471"/>
                  </a:cubicBezTo>
                  <a:cubicBezTo>
                    <a:pt x="2900538" y="1215861"/>
                    <a:pt x="2689303" y="1367259"/>
                    <a:pt x="2480479" y="1518734"/>
                  </a:cubicBezTo>
                  <a:cubicBezTo>
                    <a:pt x="2254713" y="1682511"/>
                    <a:pt x="2032304" y="1846967"/>
                    <a:pt x="1810390" y="2007862"/>
                  </a:cubicBezTo>
                  <a:cubicBezTo>
                    <a:pt x="1604702" y="2157017"/>
                    <a:pt x="1399627" y="2303838"/>
                    <a:pt x="1190778" y="2441246"/>
                  </a:cubicBezTo>
                  <a:cubicBezTo>
                    <a:pt x="1103469" y="2498692"/>
                    <a:pt x="1015312" y="2554560"/>
                    <a:pt x="925219" y="2606757"/>
                  </a:cubicBezTo>
                  <a:cubicBezTo>
                    <a:pt x="852963" y="2648649"/>
                    <a:pt x="779083" y="2688701"/>
                    <a:pt x="701845" y="2722216"/>
                  </a:cubicBezTo>
                  <a:cubicBezTo>
                    <a:pt x="671565" y="2735358"/>
                    <a:pt x="640456" y="2747503"/>
                    <a:pt x="608291" y="2757464"/>
                  </a:cubicBezTo>
                  <a:cubicBezTo>
                    <a:pt x="608291" y="2757464"/>
                    <a:pt x="608285" y="2757464"/>
                    <a:pt x="608285" y="2757464"/>
                  </a:cubicBezTo>
                  <a:cubicBezTo>
                    <a:pt x="582502" y="2765508"/>
                    <a:pt x="555435" y="2772177"/>
                    <a:pt x="527129" y="2775469"/>
                  </a:cubicBezTo>
                  <a:cubicBezTo>
                    <a:pt x="527129" y="2775469"/>
                    <a:pt x="527129" y="2775469"/>
                    <a:pt x="527129" y="2775469"/>
                  </a:cubicBezTo>
                  <a:cubicBezTo>
                    <a:pt x="505336" y="2778188"/>
                    <a:pt x="481620" y="2778292"/>
                    <a:pt x="457298" y="2772920"/>
                  </a:cubicBezTo>
                  <a:cubicBezTo>
                    <a:pt x="447063" y="2770593"/>
                    <a:pt x="436730" y="2766923"/>
                    <a:pt x="426691" y="2761688"/>
                  </a:cubicBezTo>
                  <a:cubicBezTo>
                    <a:pt x="417199" y="2756708"/>
                    <a:pt x="408379" y="2750273"/>
                    <a:pt x="400569" y="2742496"/>
                  </a:cubicBezTo>
                  <a:cubicBezTo>
                    <a:pt x="363985" y="2706146"/>
                    <a:pt x="333159" y="2662384"/>
                    <a:pt x="314509" y="2612377"/>
                  </a:cubicBezTo>
                  <a:cubicBezTo>
                    <a:pt x="297819" y="2566672"/>
                    <a:pt x="292719" y="2517708"/>
                    <a:pt x="298131" y="2470243"/>
                  </a:cubicBezTo>
                  <a:cubicBezTo>
                    <a:pt x="298131" y="2470243"/>
                    <a:pt x="298131" y="2470243"/>
                    <a:pt x="298131" y="2470243"/>
                  </a:cubicBezTo>
                  <a:cubicBezTo>
                    <a:pt x="304160" y="2418495"/>
                    <a:pt x="320936" y="2369635"/>
                    <a:pt x="343041" y="2324927"/>
                  </a:cubicBezTo>
                  <a:cubicBezTo>
                    <a:pt x="369076" y="2272026"/>
                    <a:pt x="401945" y="2223707"/>
                    <a:pt x="437604" y="2178915"/>
                  </a:cubicBezTo>
                  <a:cubicBezTo>
                    <a:pt x="526777" y="2066840"/>
                    <a:pt x="632868" y="1972301"/>
                    <a:pt x="741370" y="1885585"/>
                  </a:cubicBezTo>
                  <a:cubicBezTo>
                    <a:pt x="872415" y="1780688"/>
                    <a:pt x="1009588" y="1686710"/>
                    <a:pt x="1147974" y="1598410"/>
                  </a:cubicBezTo>
                  <a:cubicBezTo>
                    <a:pt x="1296516" y="1503617"/>
                    <a:pt x="1447014" y="1415441"/>
                    <a:pt x="1597551" y="1331345"/>
                  </a:cubicBezTo>
                  <a:cubicBezTo>
                    <a:pt x="1741719" y="1250803"/>
                    <a:pt x="1886043" y="1174068"/>
                    <a:pt x="2029638" y="1099751"/>
                  </a:cubicBezTo>
                  <a:cubicBezTo>
                    <a:pt x="2148310" y="1038322"/>
                    <a:pt x="2266506" y="978745"/>
                    <a:pt x="2383353" y="919370"/>
                  </a:cubicBezTo>
                  <a:cubicBezTo>
                    <a:pt x="2426443" y="897473"/>
                    <a:pt x="2469273" y="875666"/>
                    <a:pt x="2511581" y="853437"/>
                  </a:cubicBezTo>
                  <a:cubicBezTo>
                    <a:pt x="2511581" y="853437"/>
                    <a:pt x="2511581" y="853437"/>
                    <a:pt x="2511581" y="853437"/>
                  </a:cubicBezTo>
                  <a:cubicBezTo>
                    <a:pt x="2540676" y="838136"/>
                    <a:pt x="2569275" y="823065"/>
                    <a:pt x="2596524" y="806741"/>
                  </a:cubicBezTo>
                  <a:cubicBezTo>
                    <a:pt x="2618741" y="793501"/>
                    <a:pt x="2640202" y="777744"/>
                    <a:pt x="2662066" y="761447"/>
                  </a:cubicBezTo>
                  <a:cubicBezTo>
                    <a:pt x="2662073" y="761447"/>
                    <a:pt x="2662073" y="761447"/>
                    <a:pt x="2662073" y="761447"/>
                  </a:cubicBezTo>
                  <a:cubicBezTo>
                    <a:pt x="2694968" y="736864"/>
                    <a:pt x="2726917" y="711081"/>
                    <a:pt x="2758124" y="684483"/>
                  </a:cubicBezTo>
                  <a:cubicBezTo>
                    <a:pt x="2758124" y="684483"/>
                    <a:pt x="2758124" y="684483"/>
                    <a:pt x="2758124" y="684483"/>
                  </a:cubicBezTo>
                  <a:cubicBezTo>
                    <a:pt x="2834820" y="619052"/>
                    <a:pt x="2906829" y="549690"/>
                    <a:pt x="2968994" y="473600"/>
                  </a:cubicBezTo>
                  <a:cubicBezTo>
                    <a:pt x="2998910" y="436943"/>
                    <a:pt x="3026401" y="399081"/>
                    <a:pt x="3048546" y="358950"/>
                  </a:cubicBezTo>
                  <a:cubicBezTo>
                    <a:pt x="3067360" y="324464"/>
                    <a:pt x="3082823" y="289144"/>
                    <a:pt x="3088136" y="253238"/>
                  </a:cubicBezTo>
                  <a:cubicBezTo>
                    <a:pt x="3090476" y="237775"/>
                    <a:pt x="3091102" y="222416"/>
                    <a:pt x="3089088" y="207865"/>
                  </a:cubicBezTo>
                  <a:cubicBezTo>
                    <a:pt x="3089088" y="207865"/>
                    <a:pt x="3089088" y="207865"/>
                    <a:pt x="3089088" y="207865"/>
                  </a:cubicBezTo>
                  <a:cubicBezTo>
                    <a:pt x="3087204" y="193882"/>
                    <a:pt x="3082999" y="180257"/>
                    <a:pt x="3076538" y="168073"/>
                  </a:cubicBezTo>
                  <a:cubicBezTo>
                    <a:pt x="3076538" y="168073"/>
                    <a:pt x="3076538" y="168073"/>
                    <a:pt x="3076538" y="168073"/>
                  </a:cubicBezTo>
                  <a:cubicBezTo>
                    <a:pt x="3069648" y="154820"/>
                    <a:pt x="3059732" y="142714"/>
                    <a:pt x="3048161" y="132069"/>
                  </a:cubicBezTo>
                  <a:cubicBezTo>
                    <a:pt x="3048161" y="132069"/>
                    <a:pt x="3048161" y="132069"/>
                    <a:pt x="3048161" y="132069"/>
                  </a:cubicBezTo>
                  <a:cubicBezTo>
                    <a:pt x="3034191" y="119200"/>
                    <a:pt x="3017418" y="108628"/>
                    <a:pt x="2999425" y="99507"/>
                  </a:cubicBezTo>
                  <a:cubicBezTo>
                    <a:pt x="2999425" y="99506"/>
                    <a:pt x="2999425" y="99506"/>
                    <a:pt x="2999425" y="99506"/>
                  </a:cubicBezTo>
                  <a:cubicBezTo>
                    <a:pt x="2957071" y="78243"/>
                    <a:pt x="2910812" y="65042"/>
                    <a:pt x="2864045" y="60824"/>
                  </a:cubicBezTo>
                  <a:cubicBezTo>
                    <a:pt x="2864045" y="60824"/>
                    <a:pt x="2864045" y="60824"/>
                    <a:pt x="2864045" y="60824"/>
                  </a:cubicBezTo>
                  <a:cubicBezTo>
                    <a:pt x="2816065" y="56394"/>
                    <a:pt x="2767133" y="61273"/>
                    <a:pt x="2719590" y="72125"/>
                  </a:cubicBezTo>
                  <a:cubicBezTo>
                    <a:pt x="2666473" y="84271"/>
                    <a:pt x="2615032" y="104037"/>
                    <a:pt x="2565409" y="127649"/>
                  </a:cubicBezTo>
                  <a:cubicBezTo>
                    <a:pt x="2508994" y="154540"/>
                    <a:pt x="2455140" y="186581"/>
                    <a:pt x="2403099" y="221099"/>
                  </a:cubicBezTo>
                  <a:cubicBezTo>
                    <a:pt x="2280613" y="302345"/>
                    <a:pt x="2168831" y="396441"/>
                    <a:pt x="2061040" y="492166"/>
                  </a:cubicBezTo>
                  <a:cubicBezTo>
                    <a:pt x="1937804" y="601666"/>
                    <a:pt x="1820560" y="714125"/>
                    <a:pt x="1704482" y="823984"/>
                  </a:cubicBezTo>
                  <a:cubicBezTo>
                    <a:pt x="1583568" y="938438"/>
                    <a:pt x="1464120" y="1050467"/>
                    <a:pt x="1341849" y="1154765"/>
                  </a:cubicBezTo>
                  <a:cubicBezTo>
                    <a:pt x="1225733" y="1253867"/>
                    <a:pt x="1106761" y="1346704"/>
                    <a:pt x="980220" y="1423055"/>
                  </a:cubicBezTo>
                  <a:cubicBezTo>
                    <a:pt x="922547" y="1457853"/>
                    <a:pt x="863067" y="1489092"/>
                    <a:pt x="801508" y="1514477"/>
                  </a:cubicBezTo>
                  <a:cubicBezTo>
                    <a:pt x="744408" y="1538044"/>
                    <a:pt x="685281" y="1556421"/>
                    <a:pt x="624862" y="1566727"/>
                  </a:cubicBezTo>
                  <a:cubicBezTo>
                    <a:pt x="567273" y="1576551"/>
                    <a:pt x="508550" y="1578598"/>
                    <a:pt x="451170" y="1571108"/>
                  </a:cubicBezTo>
                  <a:cubicBezTo>
                    <a:pt x="391945" y="1563318"/>
                    <a:pt x="334917" y="1545247"/>
                    <a:pt x="282752" y="1519002"/>
                  </a:cubicBezTo>
                  <a:cubicBezTo>
                    <a:pt x="265999" y="1510625"/>
                    <a:pt x="249554" y="1500781"/>
                    <a:pt x="234279" y="1488805"/>
                  </a:cubicBezTo>
                  <a:cubicBezTo>
                    <a:pt x="221789" y="1479060"/>
                    <a:pt x="210107" y="1467521"/>
                    <a:pt x="200374" y="1453929"/>
                  </a:cubicBezTo>
                  <a:cubicBezTo>
                    <a:pt x="200374" y="1453929"/>
                    <a:pt x="200374" y="1453929"/>
                    <a:pt x="200374" y="1453929"/>
                  </a:cubicBezTo>
                  <a:cubicBezTo>
                    <a:pt x="191924" y="1442090"/>
                    <a:pt x="185394" y="1428668"/>
                    <a:pt x="181527" y="1414196"/>
                  </a:cubicBezTo>
                  <a:cubicBezTo>
                    <a:pt x="177853" y="1400056"/>
                    <a:pt x="176906" y="1385584"/>
                    <a:pt x="178315" y="1371548"/>
                  </a:cubicBezTo>
                  <a:cubicBezTo>
                    <a:pt x="178316" y="1371548"/>
                    <a:pt x="178316" y="1371548"/>
                    <a:pt x="178316" y="1371548"/>
                  </a:cubicBezTo>
                  <a:cubicBezTo>
                    <a:pt x="181923" y="1338842"/>
                    <a:pt x="195485" y="1309852"/>
                    <a:pt x="211663" y="1285099"/>
                  </a:cubicBezTo>
                  <a:cubicBezTo>
                    <a:pt x="211663" y="1285099"/>
                    <a:pt x="211663" y="1285099"/>
                    <a:pt x="211663" y="1285099"/>
                  </a:cubicBezTo>
                  <a:cubicBezTo>
                    <a:pt x="233042" y="1251761"/>
                    <a:pt x="259032" y="1222889"/>
                    <a:pt x="285804" y="1196461"/>
                  </a:cubicBezTo>
                  <a:cubicBezTo>
                    <a:pt x="319793" y="1162796"/>
                    <a:pt x="355810" y="1132346"/>
                    <a:pt x="392166" y="1103571"/>
                  </a:cubicBezTo>
                  <a:cubicBezTo>
                    <a:pt x="435433" y="1069314"/>
                    <a:pt x="479462" y="1037305"/>
                    <a:pt x="523433" y="1006555"/>
                  </a:cubicBezTo>
                  <a:cubicBezTo>
                    <a:pt x="627020" y="934103"/>
                    <a:pt x="730477" y="868124"/>
                    <a:pt x="830648" y="804101"/>
                  </a:cubicBezTo>
                  <a:cubicBezTo>
                    <a:pt x="940226" y="734047"/>
                    <a:pt x="1046245" y="666700"/>
                    <a:pt x="1146370" y="598648"/>
                  </a:cubicBezTo>
                  <a:cubicBezTo>
                    <a:pt x="1240511" y="534631"/>
                    <a:pt x="1329776" y="470731"/>
                    <a:pt x="1408519" y="400972"/>
                  </a:cubicBezTo>
                  <a:cubicBezTo>
                    <a:pt x="1441636" y="371623"/>
                    <a:pt x="1472757" y="341407"/>
                    <a:pt x="1499824" y="308943"/>
                  </a:cubicBezTo>
                  <a:cubicBezTo>
                    <a:pt x="1521983" y="282247"/>
                    <a:pt x="1541618" y="254496"/>
                    <a:pt x="1554154" y="224541"/>
                  </a:cubicBezTo>
                  <a:cubicBezTo>
                    <a:pt x="1559428" y="211979"/>
                    <a:pt x="1563457" y="199169"/>
                    <a:pt x="1565451" y="186327"/>
                  </a:cubicBezTo>
                  <a:cubicBezTo>
                    <a:pt x="1567303" y="174449"/>
                    <a:pt x="1567524" y="162473"/>
                    <a:pt x="1565699" y="151039"/>
                  </a:cubicBezTo>
                  <a:cubicBezTo>
                    <a:pt x="1563900" y="139461"/>
                    <a:pt x="1559982" y="128183"/>
                    <a:pt x="1554454" y="117812"/>
                  </a:cubicBezTo>
                  <a:cubicBezTo>
                    <a:pt x="1548222" y="106054"/>
                    <a:pt x="1539753" y="95326"/>
                    <a:pt x="1530164" y="85602"/>
                  </a:cubicBezTo>
                  <a:cubicBezTo>
                    <a:pt x="1514225" y="69518"/>
                    <a:pt x="1495626" y="56379"/>
                    <a:pt x="1475606" y="46939"/>
                  </a:cubicBezTo>
                  <a:cubicBezTo>
                    <a:pt x="1455000" y="37176"/>
                    <a:pt x="1432724" y="31225"/>
                    <a:pt x="1410247" y="28147"/>
                  </a:cubicBezTo>
                  <a:cubicBezTo>
                    <a:pt x="1356159" y="20640"/>
                    <a:pt x="1301653" y="29322"/>
                    <a:pt x="1250238" y="42198"/>
                  </a:cubicBezTo>
                  <a:cubicBezTo>
                    <a:pt x="1183098" y="59147"/>
                    <a:pt x="1120848" y="84484"/>
                    <a:pt x="1062353" y="111170"/>
                  </a:cubicBezTo>
                  <a:cubicBezTo>
                    <a:pt x="989432" y="144468"/>
                    <a:pt x="922553" y="180505"/>
                    <a:pt x="860323" y="215545"/>
                  </a:cubicBezTo>
                  <a:cubicBezTo>
                    <a:pt x="860323" y="215545"/>
                    <a:pt x="860323" y="215545"/>
                    <a:pt x="860323" y="215545"/>
                  </a:cubicBezTo>
                  <a:cubicBezTo>
                    <a:pt x="786143" y="257319"/>
                    <a:pt x="718671" y="297906"/>
                    <a:pt x="656916" y="335051"/>
                  </a:cubicBezTo>
                  <a:cubicBezTo>
                    <a:pt x="585207" y="378194"/>
                    <a:pt x="521217" y="416800"/>
                    <a:pt x="464495" y="449343"/>
                  </a:cubicBezTo>
                  <a:cubicBezTo>
                    <a:pt x="431261" y="468411"/>
                    <a:pt x="400537" y="485530"/>
                    <a:pt x="372303" y="500328"/>
                  </a:cubicBezTo>
                  <a:cubicBezTo>
                    <a:pt x="344066" y="515133"/>
                    <a:pt x="318327" y="527642"/>
                    <a:pt x="295267" y="538001"/>
                  </a:cubicBezTo>
                  <a:cubicBezTo>
                    <a:pt x="274177" y="547493"/>
                    <a:pt x="255216" y="555400"/>
                    <a:pt x="238659" y="561346"/>
                  </a:cubicBezTo>
                  <a:cubicBezTo>
                    <a:pt x="222102" y="567291"/>
                    <a:pt x="207957" y="571320"/>
                    <a:pt x="196495" y="573980"/>
                  </a:cubicBezTo>
                  <a:cubicBezTo>
                    <a:pt x="185033" y="576639"/>
                    <a:pt x="176260" y="577963"/>
                    <a:pt x="170369" y="578615"/>
                  </a:cubicBezTo>
                  <a:cubicBezTo>
                    <a:pt x="164479" y="579273"/>
                    <a:pt x="161472" y="579280"/>
                    <a:pt x="161423" y="578928"/>
                  </a:cubicBezTo>
                  <a:close/>
                </a:path>
              </a:pathLst>
            </a:custGeom>
            <a:solidFill>
              <a:srgbClr val="FFB9B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" name="Google Shape;76;p5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" name="Google Shape;77;p5"/>
            <p:cNvSpPr/>
            <p:nvPr/>
          </p:nvSpPr>
          <p:spPr>
            <a:xfrm>
              <a:off x="6224664" y="5598338"/>
              <a:ext cx="407423" cy="329099"/>
            </a:xfrm>
            <a:custGeom>
              <a:rect b="b" l="l" r="r" t="t"/>
              <a:pathLst>
                <a:path extrusionOk="0" h="255611" w="316445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20"/>
                    <a:pt x="-6592" y="83301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32" y="59409"/>
                  </a:cubicBezTo>
                  <a:cubicBezTo>
                    <a:pt x="146279" y="63757"/>
                    <a:pt x="149082" y="67342"/>
                    <a:pt x="149564" y="67375"/>
                  </a:cubicBezTo>
                  <a:cubicBezTo>
                    <a:pt x="150040" y="67407"/>
                    <a:pt x="154571" y="61958"/>
                    <a:pt x="159630" y="55262"/>
                  </a:cubicBezTo>
                  <a:cubicBezTo>
                    <a:pt x="182459" y="25040"/>
                    <a:pt x="208008" y="4466"/>
                    <a:pt x="227304" y="770"/>
                  </a:cubicBezTo>
                  <a:cubicBezTo>
                    <a:pt x="258862" y="-5280"/>
                    <a:pt x="303902" y="31638"/>
                    <a:pt x="314424" y="72186"/>
                  </a:cubicBezTo>
                  <a:cubicBezTo>
                    <a:pt x="316888" y="81704"/>
                    <a:pt x="317129" y="95693"/>
                    <a:pt x="314984" y="105374"/>
                  </a:cubicBezTo>
                  <a:cubicBezTo>
                    <a:pt x="309789" y="128830"/>
                    <a:pt x="284019" y="162683"/>
                    <a:pt x="249781" y="191028"/>
                  </a:cubicBezTo>
                  <a:cubicBezTo>
                    <a:pt x="225870" y="210819"/>
                    <a:pt x="156761" y="255598"/>
                    <a:pt x="150112" y="255611"/>
                  </a:cubicBezTo>
                  <a:cubicBezTo>
                    <a:pt x="149265" y="255611"/>
                    <a:pt x="143587" y="252371"/>
                    <a:pt x="137491" y="248401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" name="Google Shape;78;p5"/>
            <p:cNvSpPr/>
            <p:nvPr/>
          </p:nvSpPr>
          <p:spPr>
            <a:xfrm>
              <a:off x="4752441" y="3884107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" name="Google Shape;79;p5"/>
            <p:cNvSpPr/>
            <p:nvPr/>
          </p:nvSpPr>
          <p:spPr>
            <a:xfrm>
              <a:off x="1421683" y="4626993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" name="Google Shape;80;p5"/>
            <p:cNvSpPr/>
            <p:nvPr/>
          </p:nvSpPr>
          <p:spPr>
            <a:xfrm>
              <a:off x="3720003" y="5136728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" name="Google Shape;81;p5"/>
            <p:cNvSpPr/>
            <p:nvPr/>
          </p:nvSpPr>
          <p:spPr>
            <a:xfrm>
              <a:off x="2365294" y="987541"/>
              <a:ext cx="1030870" cy="832678"/>
            </a:xfrm>
            <a:custGeom>
              <a:rect b="b" l="l" r="r" t="t"/>
              <a:pathLst>
                <a:path extrusionOk="0" h="646740" w="800676">
                  <a:moveTo>
                    <a:pt x="347858" y="628513"/>
                  </a:moveTo>
                  <a:cubicBezTo>
                    <a:pt x="229922" y="551823"/>
                    <a:pt x="113916" y="449331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5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3"/>
                    <a:pt x="378419" y="170468"/>
                  </a:cubicBezTo>
                  <a:cubicBezTo>
                    <a:pt x="379631" y="170546"/>
                    <a:pt x="391092" y="156752"/>
                    <a:pt x="403888" y="139809"/>
                  </a:cubicBezTo>
                  <a:cubicBezTo>
                    <a:pt x="461660" y="63341"/>
                    <a:pt x="526309" y="11286"/>
                    <a:pt x="575123" y="1932"/>
                  </a:cubicBezTo>
                  <a:cubicBezTo>
                    <a:pt x="654981" y="-13375"/>
                    <a:pt x="768947" y="80042"/>
                    <a:pt x="795557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2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" name="Google Shape;82;p5"/>
            <p:cNvSpPr/>
            <p:nvPr/>
          </p:nvSpPr>
          <p:spPr>
            <a:xfrm>
              <a:off x="4824400" y="2362479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" name="Google Shape;83;p5"/>
            <p:cNvSpPr/>
            <p:nvPr/>
          </p:nvSpPr>
          <p:spPr>
            <a:xfrm>
              <a:off x="1664253" y="1018561"/>
              <a:ext cx="407420" cy="329095"/>
            </a:xfrm>
            <a:custGeom>
              <a:rect b="b" l="l" r="r" t="t"/>
              <a:pathLst>
                <a:path extrusionOk="0" h="255608" w="316443">
                  <a:moveTo>
                    <a:pt x="137476" y="248399"/>
                  </a:moveTo>
                  <a:cubicBezTo>
                    <a:pt x="90866" y="218092"/>
                    <a:pt x="45017" y="177583"/>
                    <a:pt x="23759" y="147921"/>
                  </a:cubicBezTo>
                  <a:cubicBezTo>
                    <a:pt x="-2695" y="111017"/>
                    <a:pt x="-6594" y="83298"/>
                    <a:pt x="9749" y="48213"/>
                  </a:cubicBezTo>
                  <a:cubicBezTo>
                    <a:pt x="15845" y="35129"/>
                    <a:pt x="25851" y="21922"/>
                    <a:pt x="36275" y="13193"/>
                  </a:cubicBezTo>
                  <a:cubicBezTo>
                    <a:pt x="58603" y="-5497"/>
                    <a:pt x="77599" y="-4428"/>
                    <a:pt x="104934" y="17033"/>
                  </a:cubicBezTo>
                  <a:cubicBezTo>
                    <a:pt x="116146" y="25840"/>
                    <a:pt x="133721" y="45234"/>
                    <a:pt x="143331" y="59406"/>
                  </a:cubicBezTo>
                  <a:cubicBezTo>
                    <a:pt x="146277" y="63754"/>
                    <a:pt x="149080" y="67340"/>
                    <a:pt x="149556" y="67372"/>
                  </a:cubicBezTo>
                  <a:cubicBezTo>
                    <a:pt x="150039" y="67405"/>
                    <a:pt x="154569" y="61955"/>
                    <a:pt x="159628" y="55260"/>
                  </a:cubicBezTo>
                  <a:cubicBezTo>
                    <a:pt x="182458" y="25038"/>
                    <a:pt x="208006" y="4464"/>
                    <a:pt x="227302" y="768"/>
                  </a:cubicBezTo>
                  <a:cubicBezTo>
                    <a:pt x="258860" y="-5282"/>
                    <a:pt x="303900" y="31635"/>
                    <a:pt x="314422" y="72183"/>
                  </a:cubicBezTo>
                  <a:cubicBezTo>
                    <a:pt x="316886" y="81701"/>
                    <a:pt x="317127" y="95691"/>
                    <a:pt x="314983" y="105372"/>
                  </a:cubicBezTo>
                  <a:cubicBezTo>
                    <a:pt x="309787" y="128827"/>
                    <a:pt x="284017" y="162680"/>
                    <a:pt x="249779" y="191025"/>
                  </a:cubicBezTo>
                  <a:cubicBezTo>
                    <a:pt x="225868" y="210817"/>
                    <a:pt x="156760" y="255596"/>
                    <a:pt x="150110" y="255609"/>
                  </a:cubicBezTo>
                  <a:cubicBezTo>
                    <a:pt x="149263" y="255609"/>
                    <a:pt x="143585" y="252369"/>
                    <a:pt x="137483" y="24839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" name="Google Shape;84;p5"/>
            <p:cNvSpPr/>
            <p:nvPr/>
          </p:nvSpPr>
          <p:spPr>
            <a:xfrm>
              <a:off x="4608705" y="1236281"/>
              <a:ext cx="407426" cy="329099"/>
            </a:xfrm>
            <a:custGeom>
              <a:rect b="b" l="l" r="r" t="t"/>
              <a:pathLst>
                <a:path extrusionOk="0" h="255611" w="316447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13"/>
                    <a:pt x="-6592" y="83307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26" y="59408"/>
                  </a:cubicBezTo>
                  <a:cubicBezTo>
                    <a:pt x="146279" y="63757"/>
                    <a:pt x="149082" y="67342"/>
                    <a:pt x="149558" y="67375"/>
                  </a:cubicBezTo>
                  <a:cubicBezTo>
                    <a:pt x="150040" y="67407"/>
                    <a:pt x="154571" y="61957"/>
                    <a:pt x="159630" y="55262"/>
                  </a:cubicBezTo>
                  <a:cubicBezTo>
                    <a:pt x="182459" y="25040"/>
                    <a:pt x="208007" y="4466"/>
                    <a:pt x="227304" y="770"/>
                  </a:cubicBezTo>
                  <a:cubicBezTo>
                    <a:pt x="258862" y="-5280"/>
                    <a:pt x="303902" y="31637"/>
                    <a:pt x="314424" y="72186"/>
                  </a:cubicBezTo>
                  <a:cubicBezTo>
                    <a:pt x="316895" y="81704"/>
                    <a:pt x="317129" y="95693"/>
                    <a:pt x="314984" y="105374"/>
                  </a:cubicBezTo>
                  <a:cubicBezTo>
                    <a:pt x="309789" y="128829"/>
                    <a:pt x="284019" y="162683"/>
                    <a:pt x="249781" y="191027"/>
                  </a:cubicBezTo>
                  <a:cubicBezTo>
                    <a:pt x="225869" y="210819"/>
                    <a:pt x="156762" y="255598"/>
                    <a:pt x="150112" y="255611"/>
                  </a:cubicBezTo>
                  <a:cubicBezTo>
                    <a:pt x="149265" y="255611"/>
                    <a:pt x="143587" y="252371"/>
                    <a:pt x="137485" y="248401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" name="Google Shape;85;p5"/>
            <p:cNvSpPr/>
            <p:nvPr/>
          </p:nvSpPr>
          <p:spPr>
            <a:xfrm>
              <a:off x="4488195" y="6176973"/>
              <a:ext cx="254808" cy="205817"/>
            </a:xfrm>
            <a:custGeom>
              <a:rect b="b" l="l" r="r" t="t"/>
              <a:pathLst>
                <a:path extrusionOk="0" h="159858" w="197909">
                  <a:moveTo>
                    <a:pt x="85982" y="155354"/>
                  </a:moveTo>
                  <a:cubicBezTo>
                    <a:pt x="56829" y="136397"/>
                    <a:pt x="28158" y="111064"/>
                    <a:pt x="14860" y="92511"/>
                  </a:cubicBezTo>
                  <a:cubicBezTo>
                    <a:pt x="-1686" y="69427"/>
                    <a:pt x="-4124" y="52099"/>
                    <a:pt x="6098" y="30156"/>
                  </a:cubicBezTo>
                  <a:cubicBezTo>
                    <a:pt x="9912" y="21968"/>
                    <a:pt x="16170" y="13709"/>
                    <a:pt x="22689" y="8252"/>
                  </a:cubicBezTo>
                  <a:cubicBezTo>
                    <a:pt x="36653" y="-3436"/>
                    <a:pt x="48530" y="-2771"/>
                    <a:pt x="65630" y="10651"/>
                  </a:cubicBezTo>
                  <a:cubicBezTo>
                    <a:pt x="72637" y="16160"/>
                    <a:pt x="83628" y="28292"/>
                    <a:pt x="89639" y="37151"/>
                  </a:cubicBezTo>
                  <a:cubicBezTo>
                    <a:pt x="91484" y="39876"/>
                    <a:pt x="93237" y="42119"/>
                    <a:pt x="93537" y="42138"/>
                  </a:cubicBezTo>
                  <a:cubicBezTo>
                    <a:pt x="93837" y="42158"/>
                    <a:pt x="96666" y="38748"/>
                    <a:pt x="99828" y="34556"/>
                  </a:cubicBezTo>
                  <a:cubicBezTo>
                    <a:pt x="114111" y="15658"/>
                    <a:pt x="130090" y="2789"/>
                    <a:pt x="142156" y="482"/>
                  </a:cubicBezTo>
                  <a:cubicBezTo>
                    <a:pt x="161896" y="-3306"/>
                    <a:pt x="190064" y="19784"/>
                    <a:pt x="196642" y="45144"/>
                  </a:cubicBezTo>
                  <a:cubicBezTo>
                    <a:pt x="198187" y="51095"/>
                    <a:pt x="198337" y="59850"/>
                    <a:pt x="196994" y="65900"/>
                  </a:cubicBezTo>
                  <a:cubicBezTo>
                    <a:pt x="193741" y="80568"/>
                    <a:pt x="177626" y="101742"/>
                    <a:pt x="156211" y="119467"/>
                  </a:cubicBezTo>
                  <a:cubicBezTo>
                    <a:pt x="141257" y="131846"/>
                    <a:pt x="98036" y="159852"/>
                    <a:pt x="93876" y="159858"/>
                  </a:cubicBezTo>
                  <a:cubicBezTo>
                    <a:pt x="93348" y="159858"/>
                    <a:pt x="89796" y="157831"/>
                    <a:pt x="85982" y="155354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86" name="Google Shape;86;p5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87" name="Google Shape;87;p5"/>
          <p:cNvSpPr txBox="1"/>
          <p:nvPr>
            <p:ph idx="1" type="body"/>
          </p:nvPr>
        </p:nvSpPr>
        <p:spPr>
          <a:xfrm>
            <a:off x="2381950" y="185488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88" name="Google Shape;88;p5"/>
          <p:cNvGrpSpPr/>
          <p:nvPr/>
        </p:nvGrpSpPr>
        <p:grpSpPr>
          <a:xfrm>
            <a:off x="1473126" y="5304915"/>
            <a:ext cx="1050089" cy="1126302"/>
            <a:chOff x="2260384" y="2134676"/>
            <a:chExt cx="3139280" cy="3367120"/>
          </a:xfrm>
        </p:grpSpPr>
        <p:sp>
          <p:nvSpPr>
            <p:cNvPr id="89" name="Google Shape;89;p5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" name="Google Shape;90;p5"/>
            <p:cNvSpPr/>
            <p:nvPr/>
          </p:nvSpPr>
          <p:spPr>
            <a:xfrm>
              <a:off x="3841230" y="3656304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" name="Google Shape;91;p5"/>
            <p:cNvSpPr/>
            <p:nvPr/>
          </p:nvSpPr>
          <p:spPr>
            <a:xfrm>
              <a:off x="2332894" y="4399190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" name="Google Shape;92;p5"/>
            <p:cNvSpPr/>
            <p:nvPr/>
          </p:nvSpPr>
          <p:spPr>
            <a:xfrm>
              <a:off x="3720003" y="4908925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" name="Google Shape;93;p5"/>
            <p:cNvSpPr/>
            <p:nvPr/>
          </p:nvSpPr>
          <p:spPr>
            <a:xfrm>
              <a:off x="4368795" y="2134676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94" name="Google Shape;94;p5"/>
          <p:cNvSpPr/>
          <p:nvPr/>
        </p:nvSpPr>
        <p:spPr>
          <a:xfrm>
            <a:off x="2411781" y="5986195"/>
            <a:ext cx="279838" cy="226039"/>
          </a:xfrm>
          <a:custGeom>
            <a:rect b="b" l="l" r="r" t="t"/>
            <a:pathLst>
              <a:path extrusionOk="0" h="525672" w="650785">
                <a:moveTo>
                  <a:pt x="282737" y="510861"/>
                </a:moveTo>
                <a:cubicBezTo>
                  <a:pt x="186875" y="448527"/>
                  <a:pt x="92591" y="365220"/>
                  <a:pt x="48861" y="304215"/>
                </a:cubicBezTo>
                <a:cubicBezTo>
                  <a:pt x="-5550" y="228314"/>
                  <a:pt x="-13557" y="171319"/>
                  <a:pt x="20053" y="99153"/>
                </a:cubicBezTo>
                <a:cubicBezTo>
                  <a:pt x="32587" y="72243"/>
                  <a:pt x="53164" y="45078"/>
                  <a:pt x="74605" y="27131"/>
                </a:cubicBezTo>
                <a:cubicBezTo>
                  <a:pt x="120525" y="-11299"/>
                  <a:pt x="159587" y="-9115"/>
                  <a:pt x="215800" y="35032"/>
                </a:cubicBezTo>
                <a:cubicBezTo>
                  <a:pt x="238858" y="53142"/>
                  <a:pt x="274999" y="93025"/>
                  <a:pt x="294752" y="122172"/>
                </a:cubicBezTo>
                <a:cubicBezTo>
                  <a:pt x="300821" y="131122"/>
                  <a:pt x="306584" y="138495"/>
                  <a:pt x="307568" y="138560"/>
                </a:cubicBezTo>
                <a:cubicBezTo>
                  <a:pt x="308553" y="138626"/>
                  <a:pt x="317868" y="127413"/>
                  <a:pt x="328273" y="113638"/>
                </a:cubicBezTo>
                <a:cubicBezTo>
                  <a:pt x="375229" y="51486"/>
                  <a:pt x="427772" y="9178"/>
                  <a:pt x="467453" y="1570"/>
                </a:cubicBezTo>
                <a:cubicBezTo>
                  <a:pt x="532363" y="-10868"/>
                  <a:pt x="624992" y="65059"/>
                  <a:pt x="646622" y="148444"/>
                </a:cubicBezTo>
                <a:cubicBezTo>
                  <a:pt x="651700" y="168020"/>
                  <a:pt x="652189" y="196801"/>
                  <a:pt x="647782" y="216697"/>
                </a:cubicBezTo>
                <a:cubicBezTo>
                  <a:pt x="637098" y="264945"/>
                  <a:pt x="584092" y="334568"/>
                  <a:pt x="513680" y="392848"/>
                </a:cubicBezTo>
                <a:cubicBezTo>
                  <a:pt x="464500" y="433559"/>
                  <a:pt x="322373" y="525653"/>
                  <a:pt x="308696" y="525672"/>
                </a:cubicBezTo>
                <a:cubicBezTo>
                  <a:pt x="306955" y="525679"/>
                  <a:pt x="295273" y="519010"/>
                  <a:pt x="282731" y="510855"/>
                </a:cubicBezTo>
                <a:close/>
              </a:path>
            </a:pathLst>
          </a:custGeom>
          <a:solidFill>
            <a:srgbClr val="D2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5" name="Google Shape;95;p5"/>
          <p:cNvSpPr/>
          <p:nvPr/>
        </p:nvSpPr>
        <p:spPr>
          <a:xfrm>
            <a:off x="1849524" y="5051900"/>
            <a:ext cx="280236" cy="226359"/>
          </a:xfrm>
          <a:custGeom>
            <a:rect b="b" l="l" r="r" t="t"/>
            <a:pathLst>
              <a:path extrusionOk="0" h="646740" w="800675">
                <a:moveTo>
                  <a:pt x="347858" y="628513"/>
                </a:moveTo>
                <a:cubicBezTo>
                  <a:pt x="229922" y="551823"/>
                  <a:pt x="113916" y="449332"/>
                  <a:pt x="60115" y="374278"/>
                </a:cubicBezTo>
                <a:cubicBezTo>
                  <a:pt x="-6829" y="280893"/>
                  <a:pt x="-16679" y="210775"/>
                  <a:pt x="24671" y="121992"/>
                </a:cubicBezTo>
                <a:cubicBezTo>
                  <a:pt x="40095" y="88882"/>
                  <a:pt x="65408" y="55466"/>
                  <a:pt x="91791" y="33379"/>
                </a:cubicBezTo>
                <a:cubicBezTo>
                  <a:pt x="148284" y="-13903"/>
                  <a:pt x="196349" y="-11211"/>
                  <a:pt x="265509" y="43099"/>
                </a:cubicBezTo>
                <a:cubicBezTo>
                  <a:pt x="293880" y="65381"/>
                  <a:pt x="338340" y="114450"/>
                  <a:pt x="362649" y="150304"/>
                </a:cubicBezTo>
                <a:cubicBezTo>
                  <a:pt x="370113" y="161315"/>
                  <a:pt x="377206" y="170389"/>
                  <a:pt x="378419" y="170468"/>
                </a:cubicBezTo>
                <a:cubicBezTo>
                  <a:pt x="379631" y="170546"/>
                  <a:pt x="391092" y="156752"/>
                  <a:pt x="403895" y="139809"/>
                </a:cubicBezTo>
                <a:cubicBezTo>
                  <a:pt x="461666" y="63341"/>
                  <a:pt x="526302" y="11286"/>
                  <a:pt x="575123" y="1932"/>
                </a:cubicBezTo>
                <a:cubicBezTo>
                  <a:pt x="654981" y="-13375"/>
                  <a:pt x="768947" y="80042"/>
                  <a:pt x="795551" y="182632"/>
                </a:cubicBezTo>
                <a:cubicBezTo>
                  <a:pt x="801802" y="206720"/>
                  <a:pt x="802402" y="242125"/>
                  <a:pt x="796978" y="266604"/>
                </a:cubicBezTo>
                <a:cubicBezTo>
                  <a:pt x="783836" y="325959"/>
                  <a:pt x="718620" y="411619"/>
                  <a:pt x="631995" y="483322"/>
                </a:cubicBezTo>
                <a:cubicBezTo>
                  <a:pt x="571486" y="533407"/>
                  <a:pt x="396633" y="646714"/>
                  <a:pt x="379801" y="646740"/>
                </a:cubicBezTo>
                <a:cubicBezTo>
                  <a:pt x="377663" y="646747"/>
                  <a:pt x="363288" y="638539"/>
                  <a:pt x="347858" y="628507"/>
                </a:cubicBezTo>
                <a:close/>
              </a:path>
            </a:pathLst>
          </a:custGeom>
          <a:solidFill>
            <a:srgbClr val="9E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Logo&#10;&#10;Description automatically generated" id="96" name="Google Shape;96;p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12490" y="171666"/>
            <a:ext cx="2085013" cy="207891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5">
  <p:cSld name="CUSTOM_5_1_1"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p6"/>
          <p:cNvSpPr/>
          <p:nvPr/>
        </p:nvSpPr>
        <p:spPr>
          <a:xfrm>
            <a:off x="1333254" y="253672"/>
            <a:ext cx="9863400" cy="6219900"/>
          </a:xfrm>
          <a:prstGeom prst="rect">
            <a:avLst/>
          </a:prstGeom>
          <a:solidFill>
            <a:schemeClr val="lt2"/>
          </a:solidFill>
          <a:ln>
            <a:noFill/>
          </a:ln>
          <a:effectLst>
            <a:outerShdw blurRad="63500" rotWithShape="0" algn="tl" dir="2700000" dist="11430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9" name="Google Shape;99;p6"/>
          <p:cNvGrpSpPr/>
          <p:nvPr/>
        </p:nvGrpSpPr>
        <p:grpSpPr>
          <a:xfrm>
            <a:off x="8801840" y="516360"/>
            <a:ext cx="2058948" cy="2488089"/>
            <a:chOff x="236151" y="707713"/>
            <a:chExt cx="6958258" cy="7394022"/>
          </a:xfrm>
        </p:grpSpPr>
        <p:sp>
          <p:nvSpPr>
            <p:cNvPr id="100" name="Google Shape;100;p6"/>
            <p:cNvSpPr/>
            <p:nvPr/>
          </p:nvSpPr>
          <p:spPr>
            <a:xfrm>
              <a:off x="236151" y="707713"/>
              <a:ext cx="6958258" cy="7394022"/>
            </a:xfrm>
            <a:custGeom>
              <a:rect b="b" l="l" r="r" t="t"/>
              <a:pathLst>
                <a:path extrusionOk="0" h="4267834" w="4141820">
                  <a:moveTo>
                    <a:pt x="161335" y="578934"/>
                  </a:moveTo>
                  <a:cubicBezTo>
                    <a:pt x="161286" y="578582"/>
                    <a:pt x="164195" y="577871"/>
                    <a:pt x="169922" y="576535"/>
                  </a:cubicBezTo>
                  <a:cubicBezTo>
                    <a:pt x="175649" y="575192"/>
                    <a:pt x="184191" y="573204"/>
                    <a:pt x="195331" y="569905"/>
                  </a:cubicBezTo>
                  <a:cubicBezTo>
                    <a:pt x="206471" y="566607"/>
                    <a:pt x="220203" y="561959"/>
                    <a:pt x="236310" y="555433"/>
                  </a:cubicBezTo>
                  <a:cubicBezTo>
                    <a:pt x="252418" y="548908"/>
                    <a:pt x="270892" y="540433"/>
                    <a:pt x="291627" y="530400"/>
                  </a:cubicBezTo>
                  <a:cubicBezTo>
                    <a:pt x="314216" y="519442"/>
                    <a:pt x="339444" y="506351"/>
                    <a:pt x="367172" y="490980"/>
                  </a:cubicBezTo>
                  <a:cubicBezTo>
                    <a:pt x="394898" y="475608"/>
                    <a:pt x="425113" y="457922"/>
                    <a:pt x="457917" y="438273"/>
                  </a:cubicBezTo>
                  <a:cubicBezTo>
                    <a:pt x="513857" y="404740"/>
                    <a:pt x="577078" y="365156"/>
                    <a:pt x="648194" y="320938"/>
                  </a:cubicBezTo>
                  <a:cubicBezTo>
                    <a:pt x="709420" y="282867"/>
                    <a:pt x="776475" y="241321"/>
                    <a:pt x="850472" y="198458"/>
                  </a:cubicBezTo>
                  <a:cubicBezTo>
                    <a:pt x="850472" y="198452"/>
                    <a:pt x="850472" y="198452"/>
                    <a:pt x="850472" y="198452"/>
                  </a:cubicBezTo>
                  <a:cubicBezTo>
                    <a:pt x="912527" y="162506"/>
                    <a:pt x="979477" y="125452"/>
                    <a:pt x="1052907" y="90970"/>
                  </a:cubicBezTo>
                  <a:cubicBezTo>
                    <a:pt x="1111735" y="63319"/>
                    <a:pt x="1174976" y="36894"/>
                    <a:pt x="1244077" y="18680"/>
                  </a:cubicBezTo>
                  <a:cubicBezTo>
                    <a:pt x="1296894" y="4655"/>
                    <a:pt x="1354353" y="-4780"/>
                    <a:pt x="1413506" y="2548"/>
                  </a:cubicBezTo>
                  <a:cubicBezTo>
                    <a:pt x="1438246" y="5655"/>
                    <a:pt x="1463116" y="12126"/>
                    <a:pt x="1486695" y="22968"/>
                  </a:cubicBezTo>
                  <a:cubicBezTo>
                    <a:pt x="1509622" y="33559"/>
                    <a:pt x="1530888" y="48292"/>
                    <a:pt x="1549206" y="66467"/>
                  </a:cubicBezTo>
                  <a:cubicBezTo>
                    <a:pt x="1560432" y="77554"/>
                    <a:pt x="1570562" y="90298"/>
                    <a:pt x="1578496" y="104778"/>
                  </a:cubicBezTo>
                  <a:cubicBezTo>
                    <a:pt x="1585530" y="117655"/>
                    <a:pt x="1590543" y="131802"/>
                    <a:pt x="1593007" y="146606"/>
                  </a:cubicBezTo>
                  <a:cubicBezTo>
                    <a:pt x="1595393" y="161215"/>
                    <a:pt x="1595302" y="176085"/>
                    <a:pt x="1593111" y="190577"/>
                  </a:cubicBezTo>
                  <a:cubicBezTo>
                    <a:pt x="1590752" y="206151"/>
                    <a:pt x="1586221" y="221197"/>
                    <a:pt x="1580295" y="235486"/>
                  </a:cubicBezTo>
                  <a:cubicBezTo>
                    <a:pt x="1566247" y="269242"/>
                    <a:pt x="1545353" y="299634"/>
                    <a:pt x="1522250" y="327594"/>
                  </a:cubicBezTo>
                  <a:cubicBezTo>
                    <a:pt x="1494101" y="361812"/>
                    <a:pt x="1462151" y="393370"/>
                    <a:pt x="1428546" y="423534"/>
                  </a:cubicBezTo>
                  <a:cubicBezTo>
                    <a:pt x="1348714" y="495217"/>
                    <a:pt x="1258771" y="560642"/>
                    <a:pt x="1164650" y="625493"/>
                  </a:cubicBezTo>
                  <a:cubicBezTo>
                    <a:pt x="1064426" y="694581"/>
                    <a:pt x="958531" y="762803"/>
                    <a:pt x="849449" y="833462"/>
                  </a:cubicBezTo>
                  <a:cubicBezTo>
                    <a:pt x="749675" y="898098"/>
                    <a:pt x="646975" y="964416"/>
                    <a:pt x="544652" y="1036849"/>
                  </a:cubicBezTo>
                  <a:cubicBezTo>
                    <a:pt x="501236" y="1067586"/>
                    <a:pt x="457956" y="1099392"/>
                    <a:pt x="415693" y="1133239"/>
                  </a:cubicBezTo>
                  <a:cubicBezTo>
                    <a:pt x="380152" y="1161714"/>
                    <a:pt x="345336" y="1191428"/>
                    <a:pt x="312988" y="1223847"/>
                  </a:cubicBezTo>
                  <a:cubicBezTo>
                    <a:pt x="287489" y="1249486"/>
                    <a:pt x="263424" y="1276279"/>
                    <a:pt x="244683" y="1306130"/>
                  </a:cubicBezTo>
                  <a:cubicBezTo>
                    <a:pt x="244682" y="1306130"/>
                    <a:pt x="244682" y="1306130"/>
                    <a:pt x="244682" y="1306130"/>
                  </a:cubicBezTo>
                  <a:cubicBezTo>
                    <a:pt x="230915" y="1328536"/>
                    <a:pt x="219478" y="1351854"/>
                    <a:pt x="217688" y="1375349"/>
                  </a:cubicBezTo>
                  <a:cubicBezTo>
                    <a:pt x="217688" y="1375349"/>
                    <a:pt x="217688" y="1375349"/>
                    <a:pt x="217688" y="1375349"/>
                  </a:cubicBezTo>
                  <a:cubicBezTo>
                    <a:pt x="216811" y="1385108"/>
                    <a:pt x="217443" y="1394919"/>
                    <a:pt x="219927" y="1403987"/>
                  </a:cubicBezTo>
                  <a:cubicBezTo>
                    <a:pt x="222381" y="1413322"/>
                    <a:pt x="226945" y="1422403"/>
                    <a:pt x="232860" y="1430721"/>
                  </a:cubicBezTo>
                  <a:cubicBezTo>
                    <a:pt x="232860" y="1430721"/>
                    <a:pt x="232860" y="1430721"/>
                    <a:pt x="232861" y="1430721"/>
                  </a:cubicBezTo>
                  <a:cubicBezTo>
                    <a:pt x="239747" y="1440447"/>
                    <a:pt x="248837" y="1449163"/>
                    <a:pt x="258998" y="1457169"/>
                  </a:cubicBezTo>
                  <a:cubicBezTo>
                    <a:pt x="271523" y="1466980"/>
                    <a:pt x="285725" y="1475298"/>
                    <a:pt x="300764" y="1482815"/>
                  </a:cubicBezTo>
                  <a:cubicBezTo>
                    <a:pt x="349147" y="1506844"/>
                    <a:pt x="401919" y="1523311"/>
                    <a:pt x="456366" y="1530175"/>
                  </a:cubicBezTo>
                  <a:cubicBezTo>
                    <a:pt x="509169" y="1536903"/>
                    <a:pt x="563734" y="1534667"/>
                    <a:pt x="617639" y="1525292"/>
                  </a:cubicBezTo>
                  <a:cubicBezTo>
                    <a:pt x="674303" y="1515436"/>
                    <a:pt x="730307" y="1497671"/>
                    <a:pt x="785015" y="1474900"/>
                  </a:cubicBezTo>
                  <a:cubicBezTo>
                    <a:pt x="843999" y="1450317"/>
                    <a:pt x="901373" y="1419815"/>
                    <a:pt x="957488" y="1385688"/>
                  </a:cubicBezTo>
                  <a:cubicBezTo>
                    <a:pt x="1080743" y="1310732"/>
                    <a:pt x="1197297" y="1218873"/>
                    <a:pt x="1312149" y="1120201"/>
                  </a:cubicBezTo>
                  <a:cubicBezTo>
                    <a:pt x="1432933" y="1016379"/>
                    <a:pt x="1551331" y="904461"/>
                    <a:pt x="1671763" y="789655"/>
                  </a:cubicBezTo>
                  <a:cubicBezTo>
                    <a:pt x="1787300" y="679496"/>
                    <a:pt x="1904499" y="566313"/>
                    <a:pt x="2028288" y="455555"/>
                  </a:cubicBezTo>
                  <a:cubicBezTo>
                    <a:pt x="2136400" y="358774"/>
                    <a:pt x="2249674" y="262918"/>
                    <a:pt x="2375008" y="179084"/>
                  </a:cubicBezTo>
                  <a:cubicBezTo>
                    <a:pt x="2428327" y="143418"/>
                    <a:pt x="2484130" y="110031"/>
                    <a:pt x="2543244" y="81582"/>
                  </a:cubicBezTo>
                  <a:cubicBezTo>
                    <a:pt x="2595214" y="56536"/>
                    <a:pt x="2650117" y="35372"/>
                    <a:pt x="2707862" y="21860"/>
                  </a:cubicBezTo>
                  <a:cubicBezTo>
                    <a:pt x="2759702" y="9712"/>
                    <a:pt x="2814025" y="4296"/>
                    <a:pt x="2868563" y="8985"/>
                  </a:cubicBezTo>
                  <a:cubicBezTo>
                    <a:pt x="2868563" y="8985"/>
                    <a:pt x="2868563" y="8985"/>
                    <a:pt x="2868563" y="8985"/>
                  </a:cubicBezTo>
                  <a:cubicBezTo>
                    <a:pt x="2921927" y="13676"/>
                    <a:pt x="2974477" y="28492"/>
                    <a:pt x="3022802" y="52571"/>
                  </a:cubicBezTo>
                  <a:cubicBezTo>
                    <a:pt x="3022802" y="52572"/>
                    <a:pt x="3022802" y="52572"/>
                    <a:pt x="3022802" y="52572"/>
                  </a:cubicBezTo>
                  <a:cubicBezTo>
                    <a:pt x="3044107" y="63097"/>
                    <a:pt x="3064863" y="76321"/>
                    <a:pt x="3083507" y="93118"/>
                  </a:cubicBezTo>
                  <a:cubicBezTo>
                    <a:pt x="3083507" y="93119"/>
                    <a:pt x="3083507" y="93119"/>
                    <a:pt x="3083514" y="93119"/>
                  </a:cubicBezTo>
                  <a:cubicBezTo>
                    <a:pt x="3099120" y="107200"/>
                    <a:pt x="3112797" y="124050"/>
                    <a:pt x="3123136" y="143379"/>
                  </a:cubicBezTo>
                  <a:cubicBezTo>
                    <a:pt x="3123136" y="143379"/>
                    <a:pt x="3123136" y="143379"/>
                    <a:pt x="3123143" y="143379"/>
                  </a:cubicBezTo>
                  <a:cubicBezTo>
                    <a:pt x="3132641" y="161359"/>
                    <a:pt x="3138782" y="180851"/>
                    <a:pt x="3141487" y="200779"/>
                  </a:cubicBezTo>
                  <a:cubicBezTo>
                    <a:pt x="3141487" y="200779"/>
                    <a:pt x="3141487" y="200779"/>
                    <a:pt x="3141487" y="200779"/>
                  </a:cubicBezTo>
                  <a:cubicBezTo>
                    <a:pt x="3144213" y="221301"/>
                    <a:pt x="3143593" y="241719"/>
                    <a:pt x="3140542" y="261328"/>
                  </a:cubicBezTo>
                  <a:cubicBezTo>
                    <a:pt x="3133450" y="306074"/>
                    <a:pt x="3116096" y="347340"/>
                    <a:pt x="3095255" y="384778"/>
                  </a:cubicBezTo>
                  <a:cubicBezTo>
                    <a:pt x="3071030" y="428729"/>
                    <a:pt x="3041838" y="469343"/>
                    <a:pt x="3010618" y="507642"/>
                  </a:cubicBezTo>
                  <a:cubicBezTo>
                    <a:pt x="2945884" y="587141"/>
                    <a:pt x="2871783" y="659033"/>
                    <a:pt x="2793509" y="726022"/>
                  </a:cubicBezTo>
                  <a:cubicBezTo>
                    <a:pt x="2793509" y="726022"/>
                    <a:pt x="2793503" y="726022"/>
                    <a:pt x="2793503" y="726022"/>
                  </a:cubicBezTo>
                  <a:cubicBezTo>
                    <a:pt x="2761625" y="753344"/>
                    <a:pt x="2728828" y="779935"/>
                    <a:pt x="2694909" y="805411"/>
                  </a:cubicBezTo>
                  <a:cubicBezTo>
                    <a:pt x="2694909" y="805411"/>
                    <a:pt x="2694909" y="805411"/>
                    <a:pt x="2694909" y="805411"/>
                  </a:cubicBezTo>
                  <a:cubicBezTo>
                    <a:pt x="2672836" y="822047"/>
                    <a:pt x="2649850" y="838906"/>
                    <a:pt x="2624797" y="854023"/>
                  </a:cubicBezTo>
                  <a:cubicBezTo>
                    <a:pt x="2595885" y="871403"/>
                    <a:pt x="2566426" y="887055"/>
                    <a:pt x="2537306" y="902427"/>
                  </a:cubicBezTo>
                  <a:cubicBezTo>
                    <a:pt x="2537306" y="902427"/>
                    <a:pt x="2537306" y="902427"/>
                    <a:pt x="2537306" y="902427"/>
                  </a:cubicBezTo>
                  <a:cubicBezTo>
                    <a:pt x="2494632" y="924976"/>
                    <a:pt x="2451626" y="947004"/>
                    <a:pt x="2408562" y="969012"/>
                  </a:cubicBezTo>
                  <a:cubicBezTo>
                    <a:pt x="2291747" y="1028713"/>
                    <a:pt x="2173805" y="1088499"/>
                    <a:pt x="2055629" y="1149999"/>
                  </a:cubicBezTo>
                  <a:cubicBezTo>
                    <a:pt x="1912576" y="1224447"/>
                    <a:pt x="1768936" y="1301201"/>
                    <a:pt x="1625628" y="1381646"/>
                  </a:cubicBezTo>
                  <a:cubicBezTo>
                    <a:pt x="1475965" y="1465663"/>
                    <a:pt x="1326595" y="1553552"/>
                    <a:pt x="1179487" y="1647830"/>
                  </a:cubicBezTo>
                  <a:cubicBezTo>
                    <a:pt x="1042379" y="1735720"/>
                    <a:pt x="907070" y="1828726"/>
                    <a:pt x="778535" y="1932033"/>
                  </a:cubicBezTo>
                  <a:cubicBezTo>
                    <a:pt x="671988" y="2017804"/>
                    <a:pt x="569177" y="2109389"/>
                    <a:pt x="484710" y="2216334"/>
                  </a:cubicBezTo>
                  <a:cubicBezTo>
                    <a:pt x="451059" y="2258968"/>
                    <a:pt x="420563" y="2303688"/>
                    <a:pt x="397284" y="2351525"/>
                  </a:cubicBezTo>
                  <a:cubicBezTo>
                    <a:pt x="377727" y="2391917"/>
                    <a:pt x="362961" y="2434186"/>
                    <a:pt x="358372" y="2477016"/>
                  </a:cubicBezTo>
                  <a:cubicBezTo>
                    <a:pt x="358372" y="2477016"/>
                    <a:pt x="358372" y="2477016"/>
                    <a:pt x="358372" y="2477016"/>
                  </a:cubicBezTo>
                  <a:cubicBezTo>
                    <a:pt x="354121" y="2515687"/>
                    <a:pt x="358176" y="2555381"/>
                    <a:pt x="371566" y="2591327"/>
                  </a:cubicBezTo>
                  <a:cubicBezTo>
                    <a:pt x="386045" y="2631236"/>
                    <a:pt x="412232" y="2667593"/>
                    <a:pt x="443693" y="2699295"/>
                  </a:cubicBezTo>
                  <a:cubicBezTo>
                    <a:pt x="446893" y="2702522"/>
                    <a:pt x="450811" y="2705331"/>
                    <a:pt x="455094" y="2707600"/>
                  </a:cubicBezTo>
                  <a:cubicBezTo>
                    <a:pt x="459697" y="2710084"/>
                    <a:pt x="465134" y="2711922"/>
                    <a:pt x="471033" y="2713337"/>
                  </a:cubicBezTo>
                  <a:cubicBezTo>
                    <a:pt x="485486" y="2716955"/>
                    <a:pt x="502266" y="2716420"/>
                    <a:pt x="520089" y="2714614"/>
                  </a:cubicBezTo>
                  <a:cubicBezTo>
                    <a:pt x="520089" y="2714614"/>
                    <a:pt x="520089" y="2714614"/>
                    <a:pt x="520089" y="2714614"/>
                  </a:cubicBezTo>
                  <a:cubicBezTo>
                    <a:pt x="543075" y="2712046"/>
                    <a:pt x="566400" y="2706120"/>
                    <a:pt x="590044" y="2698851"/>
                  </a:cubicBezTo>
                  <a:cubicBezTo>
                    <a:pt x="590044" y="2698851"/>
                    <a:pt x="590044" y="2698851"/>
                    <a:pt x="590044" y="2698851"/>
                  </a:cubicBezTo>
                  <a:cubicBezTo>
                    <a:pt x="619354" y="2689777"/>
                    <a:pt x="648344" y="2678369"/>
                    <a:pt x="677269" y="2665813"/>
                  </a:cubicBezTo>
                  <a:cubicBezTo>
                    <a:pt x="751168" y="2633713"/>
                    <a:pt x="822858" y="2594645"/>
                    <a:pt x="894111" y="2553288"/>
                  </a:cubicBezTo>
                  <a:cubicBezTo>
                    <a:pt x="982717" y="2501814"/>
                    <a:pt x="1069804" y="2446461"/>
                    <a:pt x="1156468" y="2389303"/>
                  </a:cubicBezTo>
                  <a:cubicBezTo>
                    <a:pt x="1363792" y="2252560"/>
                    <a:pt x="1567909" y="2106058"/>
                    <a:pt x="1773271" y="1956845"/>
                  </a:cubicBezTo>
                  <a:cubicBezTo>
                    <a:pt x="1994696" y="1795949"/>
                    <a:pt x="2216955" y="1631298"/>
                    <a:pt x="2442904" y="1467110"/>
                  </a:cubicBezTo>
                  <a:cubicBezTo>
                    <a:pt x="2651805" y="1315302"/>
                    <a:pt x="2863673" y="1163240"/>
                    <a:pt x="3082868" y="1017833"/>
                  </a:cubicBezTo>
                  <a:cubicBezTo>
                    <a:pt x="3175556" y="956339"/>
                    <a:pt x="3269716" y="896006"/>
                    <a:pt x="3366348" y="838710"/>
                  </a:cubicBezTo>
                  <a:cubicBezTo>
                    <a:pt x="3445958" y="791480"/>
                    <a:pt x="3527504" y="745951"/>
                    <a:pt x="3612545" y="705944"/>
                  </a:cubicBezTo>
                  <a:cubicBezTo>
                    <a:pt x="3675870" y="676009"/>
                    <a:pt x="3742338" y="648153"/>
                    <a:pt x="3813545" y="631523"/>
                  </a:cubicBezTo>
                  <a:cubicBezTo>
                    <a:pt x="3839765" y="625356"/>
                    <a:pt x="3867432" y="620982"/>
                    <a:pt x="3896207" y="620590"/>
                  </a:cubicBezTo>
                  <a:lnTo>
                    <a:pt x="3896207" y="620590"/>
                  </a:lnTo>
                  <a:cubicBezTo>
                    <a:pt x="3919049" y="620121"/>
                    <a:pt x="3943476" y="623094"/>
                    <a:pt x="3967642" y="631986"/>
                  </a:cubicBezTo>
                  <a:cubicBezTo>
                    <a:pt x="3989011" y="640030"/>
                    <a:pt x="4008464" y="653655"/>
                    <a:pt x="4023555" y="672130"/>
                  </a:cubicBezTo>
                  <a:cubicBezTo>
                    <a:pt x="4039520" y="692600"/>
                    <a:pt x="4048992" y="715644"/>
                    <a:pt x="4053504" y="738252"/>
                  </a:cubicBezTo>
                  <a:cubicBezTo>
                    <a:pt x="4053504" y="738252"/>
                    <a:pt x="4053504" y="738252"/>
                    <a:pt x="4053504" y="738252"/>
                  </a:cubicBezTo>
                  <a:cubicBezTo>
                    <a:pt x="4059579" y="767672"/>
                    <a:pt x="4059951" y="796682"/>
                    <a:pt x="4057656" y="824042"/>
                  </a:cubicBezTo>
                  <a:cubicBezTo>
                    <a:pt x="4057656" y="824042"/>
                    <a:pt x="4057656" y="824042"/>
                    <a:pt x="4057656" y="824042"/>
                  </a:cubicBezTo>
                  <a:cubicBezTo>
                    <a:pt x="4054736" y="860973"/>
                    <a:pt x="4047760" y="896795"/>
                    <a:pt x="4039057" y="931391"/>
                  </a:cubicBezTo>
                  <a:cubicBezTo>
                    <a:pt x="4020211" y="1005903"/>
                    <a:pt x="3985712" y="1074477"/>
                    <a:pt x="3944838" y="1136883"/>
                  </a:cubicBezTo>
                  <a:cubicBezTo>
                    <a:pt x="3895463" y="1212543"/>
                    <a:pt x="3836812" y="1281103"/>
                    <a:pt x="3774607" y="1345048"/>
                  </a:cubicBezTo>
                  <a:lnTo>
                    <a:pt x="3774607" y="1345048"/>
                  </a:lnTo>
                  <a:cubicBezTo>
                    <a:pt x="3701236" y="1420558"/>
                    <a:pt x="3622362" y="1490364"/>
                    <a:pt x="3541018" y="1556727"/>
                  </a:cubicBezTo>
                  <a:cubicBezTo>
                    <a:pt x="3448846" y="1631950"/>
                    <a:pt x="3353179" y="1702968"/>
                    <a:pt x="3255668" y="1771437"/>
                  </a:cubicBezTo>
                  <a:cubicBezTo>
                    <a:pt x="3163750" y="1835982"/>
                    <a:pt x="3070163" y="1898415"/>
                    <a:pt x="2975363" y="1959315"/>
                  </a:cubicBezTo>
                  <a:cubicBezTo>
                    <a:pt x="2843399" y="2044088"/>
                    <a:pt x="2709909" y="2125374"/>
                    <a:pt x="2576178" y="2204834"/>
                  </a:cubicBezTo>
                  <a:cubicBezTo>
                    <a:pt x="2327850" y="2352405"/>
                    <a:pt x="2078002" y="2493372"/>
                    <a:pt x="1829947" y="2632996"/>
                  </a:cubicBezTo>
                  <a:cubicBezTo>
                    <a:pt x="1587896" y="2769237"/>
                    <a:pt x="1347345" y="2903835"/>
                    <a:pt x="1111683" y="3042345"/>
                  </a:cubicBezTo>
                  <a:cubicBezTo>
                    <a:pt x="1004080" y="3105586"/>
                    <a:pt x="897559" y="3169629"/>
                    <a:pt x="792844" y="3235536"/>
                  </a:cubicBezTo>
                  <a:cubicBezTo>
                    <a:pt x="698957" y="3294631"/>
                    <a:pt x="606557" y="3355101"/>
                    <a:pt x="516927" y="3418550"/>
                  </a:cubicBezTo>
                  <a:cubicBezTo>
                    <a:pt x="440453" y="3472704"/>
                    <a:pt x="366019" y="3528722"/>
                    <a:pt x="296190" y="3589166"/>
                  </a:cubicBezTo>
                  <a:cubicBezTo>
                    <a:pt x="240407" y="3637550"/>
                    <a:pt x="187479" y="3687955"/>
                    <a:pt x="143228" y="3744169"/>
                  </a:cubicBezTo>
                  <a:cubicBezTo>
                    <a:pt x="125514" y="3766672"/>
                    <a:pt x="109333" y="3789814"/>
                    <a:pt x="96035" y="3814013"/>
                  </a:cubicBezTo>
                  <a:cubicBezTo>
                    <a:pt x="96035" y="3814013"/>
                    <a:pt x="96035" y="3814013"/>
                    <a:pt x="96034" y="3814013"/>
                  </a:cubicBezTo>
                  <a:cubicBezTo>
                    <a:pt x="84746" y="3834652"/>
                    <a:pt x="75397" y="3855702"/>
                    <a:pt x="69801" y="3877085"/>
                  </a:cubicBezTo>
                  <a:cubicBezTo>
                    <a:pt x="64941" y="3895729"/>
                    <a:pt x="62564" y="3914575"/>
                    <a:pt x="64092" y="3932509"/>
                  </a:cubicBezTo>
                  <a:cubicBezTo>
                    <a:pt x="65417" y="3949745"/>
                    <a:pt x="70289" y="3966904"/>
                    <a:pt x="78085" y="3982529"/>
                  </a:cubicBezTo>
                  <a:cubicBezTo>
                    <a:pt x="78697" y="3983762"/>
                    <a:pt x="79565" y="3984935"/>
                    <a:pt x="80503" y="3985763"/>
                  </a:cubicBezTo>
                  <a:cubicBezTo>
                    <a:pt x="81473" y="3986787"/>
                    <a:pt x="83311" y="3987804"/>
                    <a:pt x="85607" y="3988905"/>
                  </a:cubicBezTo>
                  <a:cubicBezTo>
                    <a:pt x="91864" y="3992191"/>
                    <a:pt x="101608" y="3992712"/>
                    <a:pt x="113127" y="3993136"/>
                  </a:cubicBezTo>
                  <a:lnTo>
                    <a:pt x="113128" y="3993136"/>
                  </a:lnTo>
                  <a:cubicBezTo>
                    <a:pt x="128862" y="3993234"/>
                    <a:pt x="145525" y="3990613"/>
                    <a:pt x="162921" y="3987132"/>
                  </a:cubicBezTo>
                  <a:cubicBezTo>
                    <a:pt x="162921" y="3987132"/>
                    <a:pt x="162921" y="3987132"/>
                    <a:pt x="162922" y="3987132"/>
                  </a:cubicBezTo>
                  <a:cubicBezTo>
                    <a:pt x="185390" y="3982529"/>
                    <a:pt x="207880" y="3976049"/>
                    <a:pt x="230511" y="3968722"/>
                  </a:cubicBezTo>
                  <a:lnTo>
                    <a:pt x="230512" y="3968722"/>
                  </a:lnTo>
                  <a:cubicBezTo>
                    <a:pt x="291086" y="3949106"/>
                    <a:pt x="350267" y="3923858"/>
                    <a:pt x="409187" y="3897052"/>
                  </a:cubicBezTo>
                  <a:cubicBezTo>
                    <a:pt x="485864" y="3862124"/>
                    <a:pt x="561120" y="3824157"/>
                    <a:pt x="635697" y="3784990"/>
                  </a:cubicBezTo>
                  <a:cubicBezTo>
                    <a:pt x="826117" y="3684969"/>
                    <a:pt x="1011081" y="3577621"/>
                    <a:pt x="1193568" y="3469105"/>
                  </a:cubicBezTo>
                  <a:cubicBezTo>
                    <a:pt x="1409810" y="3340505"/>
                    <a:pt x="1621945" y="3209649"/>
                    <a:pt x="1831284" y="3079066"/>
                  </a:cubicBezTo>
                  <a:cubicBezTo>
                    <a:pt x="2049814" y="2942747"/>
                    <a:pt x="2265163" y="2806598"/>
                    <a:pt x="2478139" y="2672247"/>
                  </a:cubicBezTo>
                  <a:cubicBezTo>
                    <a:pt x="2675065" y="2548021"/>
                    <a:pt x="2869912" y="2425144"/>
                    <a:pt x="3063859" y="2305781"/>
                  </a:cubicBezTo>
                  <a:cubicBezTo>
                    <a:pt x="3146572" y="2254874"/>
                    <a:pt x="3229168" y="2204593"/>
                    <a:pt x="3311933" y="2155466"/>
                  </a:cubicBezTo>
                  <a:lnTo>
                    <a:pt x="3311933" y="2155466"/>
                  </a:lnTo>
                  <a:cubicBezTo>
                    <a:pt x="3380481" y="2114781"/>
                    <a:pt x="3449211" y="2074773"/>
                    <a:pt x="3518671" y="2036500"/>
                  </a:cubicBezTo>
                  <a:cubicBezTo>
                    <a:pt x="3570054" y="2008175"/>
                    <a:pt x="3622114" y="1980352"/>
                    <a:pt x="3676007" y="1955717"/>
                  </a:cubicBezTo>
                  <a:cubicBezTo>
                    <a:pt x="3694782" y="1947125"/>
                    <a:pt x="3714137" y="1938813"/>
                    <a:pt x="3734326" y="1931616"/>
                  </a:cubicBezTo>
                  <a:cubicBezTo>
                    <a:pt x="3734326" y="1931616"/>
                    <a:pt x="3734333" y="1931616"/>
                    <a:pt x="3734333" y="1931616"/>
                  </a:cubicBezTo>
                  <a:cubicBezTo>
                    <a:pt x="3747879" y="1926661"/>
                    <a:pt x="3763082" y="1921903"/>
                    <a:pt x="3780142" y="1919406"/>
                  </a:cubicBezTo>
                  <a:cubicBezTo>
                    <a:pt x="3780142" y="1919406"/>
                    <a:pt x="3780148" y="1919406"/>
                    <a:pt x="3780148" y="1919406"/>
                  </a:cubicBezTo>
                  <a:cubicBezTo>
                    <a:pt x="3822555" y="1913604"/>
                    <a:pt x="3865293" y="1908832"/>
                    <a:pt x="3908345" y="1906257"/>
                  </a:cubicBezTo>
                  <a:cubicBezTo>
                    <a:pt x="3940405" y="1904308"/>
                    <a:pt x="3973105" y="1903565"/>
                    <a:pt x="4006169" y="1905885"/>
                  </a:cubicBezTo>
                  <a:cubicBezTo>
                    <a:pt x="4028940" y="1907333"/>
                    <a:pt x="4053126" y="1910612"/>
                    <a:pt x="4077383" y="1918721"/>
                  </a:cubicBezTo>
                  <a:cubicBezTo>
                    <a:pt x="4086262" y="1921687"/>
                    <a:pt x="4095467" y="1925781"/>
                    <a:pt x="4104567" y="1931407"/>
                  </a:cubicBezTo>
                  <a:cubicBezTo>
                    <a:pt x="4112109" y="1936003"/>
                    <a:pt x="4119470" y="1942216"/>
                    <a:pt x="4126047" y="1950182"/>
                  </a:cubicBezTo>
                  <a:cubicBezTo>
                    <a:pt x="4131947" y="1957483"/>
                    <a:pt x="4136386" y="1965997"/>
                    <a:pt x="4139072" y="1975358"/>
                  </a:cubicBezTo>
                  <a:cubicBezTo>
                    <a:pt x="4141660" y="1984994"/>
                    <a:pt x="4142338" y="1994388"/>
                    <a:pt x="4141452" y="2003123"/>
                  </a:cubicBezTo>
                  <a:cubicBezTo>
                    <a:pt x="4140454" y="2013104"/>
                    <a:pt x="4138153" y="2022184"/>
                    <a:pt x="4135095" y="2030255"/>
                  </a:cubicBezTo>
                  <a:cubicBezTo>
                    <a:pt x="4131477" y="2039962"/>
                    <a:pt x="4127071" y="2048821"/>
                    <a:pt x="4122318" y="2056905"/>
                  </a:cubicBezTo>
                  <a:cubicBezTo>
                    <a:pt x="4110089" y="2077668"/>
                    <a:pt x="4095564" y="2095791"/>
                    <a:pt x="4080747" y="2112219"/>
                  </a:cubicBezTo>
                  <a:cubicBezTo>
                    <a:pt x="4080747" y="2112219"/>
                    <a:pt x="4080747" y="2112219"/>
                    <a:pt x="4080747" y="2112219"/>
                  </a:cubicBezTo>
                  <a:cubicBezTo>
                    <a:pt x="4061235" y="2133992"/>
                    <a:pt x="4040472" y="2153986"/>
                    <a:pt x="4019409" y="2172943"/>
                  </a:cubicBezTo>
                  <a:cubicBezTo>
                    <a:pt x="3962948" y="2223785"/>
                    <a:pt x="3903071" y="2269216"/>
                    <a:pt x="3842979" y="2312574"/>
                  </a:cubicBezTo>
                  <a:cubicBezTo>
                    <a:pt x="3764829" y="2369009"/>
                    <a:pt x="3685271" y="2422054"/>
                    <a:pt x="3605615" y="2473378"/>
                  </a:cubicBezTo>
                  <a:cubicBezTo>
                    <a:pt x="3405240" y="2602481"/>
                    <a:pt x="3203451" y="2721414"/>
                    <a:pt x="3004282" y="2835940"/>
                  </a:cubicBezTo>
                  <a:cubicBezTo>
                    <a:pt x="2776345" y="2967018"/>
                    <a:pt x="2551178" y="3091817"/>
                    <a:pt x="2330412" y="3212569"/>
                  </a:cubicBezTo>
                  <a:cubicBezTo>
                    <a:pt x="2116014" y="3329846"/>
                    <a:pt x="1905659" y="3443140"/>
                    <a:pt x="1700434" y="3553918"/>
                  </a:cubicBezTo>
                  <a:cubicBezTo>
                    <a:pt x="1612069" y="3601624"/>
                    <a:pt x="1524662" y="3648841"/>
                    <a:pt x="1438415" y="3695882"/>
                  </a:cubicBezTo>
                  <a:cubicBezTo>
                    <a:pt x="1368466" y="3734038"/>
                    <a:pt x="1299293" y="3771991"/>
                    <a:pt x="1231287" y="3810402"/>
                  </a:cubicBezTo>
                  <a:cubicBezTo>
                    <a:pt x="1204937" y="3825285"/>
                    <a:pt x="1178796" y="3840219"/>
                    <a:pt x="1152974" y="3855376"/>
                  </a:cubicBezTo>
                  <a:cubicBezTo>
                    <a:pt x="1133026" y="3867084"/>
                    <a:pt x="1113332" y="3878838"/>
                    <a:pt x="1094120" y="3890990"/>
                  </a:cubicBezTo>
                  <a:cubicBezTo>
                    <a:pt x="1094120" y="3890990"/>
                    <a:pt x="1094120" y="3890990"/>
                    <a:pt x="1094120" y="3890990"/>
                  </a:cubicBezTo>
                  <a:cubicBezTo>
                    <a:pt x="1081095" y="3899249"/>
                    <a:pt x="1068579" y="3907274"/>
                    <a:pt x="1057236" y="3915938"/>
                  </a:cubicBezTo>
                  <a:cubicBezTo>
                    <a:pt x="1053742" y="3918637"/>
                    <a:pt x="1050756" y="3920951"/>
                    <a:pt x="1048546" y="3923161"/>
                  </a:cubicBezTo>
                  <a:cubicBezTo>
                    <a:pt x="1047822" y="3923917"/>
                    <a:pt x="1047418" y="3924276"/>
                    <a:pt x="1047438" y="3924315"/>
                  </a:cubicBezTo>
                  <a:cubicBezTo>
                    <a:pt x="1047451" y="3924621"/>
                    <a:pt x="1047927" y="3923546"/>
                    <a:pt x="1049081" y="3921153"/>
                  </a:cubicBezTo>
                  <a:cubicBezTo>
                    <a:pt x="1049081" y="3921153"/>
                    <a:pt x="1049081" y="3921153"/>
                    <a:pt x="1049081" y="3921153"/>
                  </a:cubicBezTo>
                  <a:cubicBezTo>
                    <a:pt x="1040462" y="3943839"/>
                    <a:pt x="1033024" y="3966480"/>
                    <a:pt x="1028207" y="3989212"/>
                  </a:cubicBezTo>
                  <a:cubicBezTo>
                    <a:pt x="1028207" y="3989212"/>
                    <a:pt x="1028207" y="3989212"/>
                    <a:pt x="1028207" y="3989212"/>
                  </a:cubicBezTo>
                  <a:cubicBezTo>
                    <a:pt x="1024615" y="4006480"/>
                    <a:pt x="1022261" y="4023312"/>
                    <a:pt x="1023122" y="4039271"/>
                  </a:cubicBezTo>
                  <a:cubicBezTo>
                    <a:pt x="1023885" y="4051318"/>
                    <a:pt x="1025866" y="4062609"/>
                    <a:pt x="1030573" y="4071514"/>
                  </a:cubicBezTo>
                  <a:cubicBezTo>
                    <a:pt x="1034341" y="4079141"/>
                    <a:pt x="1040319" y="4085928"/>
                    <a:pt x="1047405" y="4090752"/>
                  </a:cubicBezTo>
                  <a:cubicBezTo>
                    <a:pt x="1055397" y="4096456"/>
                    <a:pt x="1065873" y="4100002"/>
                    <a:pt x="1077191" y="4102532"/>
                  </a:cubicBezTo>
                  <a:cubicBezTo>
                    <a:pt x="1091382" y="4105589"/>
                    <a:pt x="1106676" y="4106150"/>
                    <a:pt x="1122465" y="4105719"/>
                  </a:cubicBezTo>
                  <a:cubicBezTo>
                    <a:pt x="1165862" y="4104455"/>
                    <a:pt x="1209429" y="4094500"/>
                    <a:pt x="1252976" y="4082896"/>
                  </a:cubicBezTo>
                  <a:cubicBezTo>
                    <a:pt x="1311921" y="4067042"/>
                    <a:pt x="1369464" y="4046827"/>
                    <a:pt x="1426271" y="4025373"/>
                  </a:cubicBezTo>
                  <a:cubicBezTo>
                    <a:pt x="1496584" y="3998801"/>
                    <a:pt x="1565360" y="3970085"/>
                    <a:pt x="1633151" y="3940821"/>
                  </a:cubicBezTo>
                  <a:cubicBezTo>
                    <a:pt x="1799895" y="3868832"/>
                    <a:pt x="1960171" y="3793902"/>
                    <a:pt x="2116497" y="3722401"/>
                  </a:cubicBezTo>
                  <a:cubicBezTo>
                    <a:pt x="2297145" y="3639767"/>
                    <a:pt x="2472200" y="3561069"/>
                    <a:pt x="2643129" y="3490918"/>
                  </a:cubicBezTo>
                  <a:cubicBezTo>
                    <a:pt x="2730268" y="3455142"/>
                    <a:pt x="2816365" y="3421360"/>
                    <a:pt x="2901588" y="3390760"/>
                  </a:cubicBezTo>
                  <a:cubicBezTo>
                    <a:pt x="2986811" y="3360160"/>
                    <a:pt x="3071167" y="3332734"/>
                    <a:pt x="3154741" y="3309357"/>
                  </a:cubicBezTo>
                  <a:cubicBezTo>
                    <a:pt x="3232708" y="3287538"/>
                    <a:pt x="3310173" y="3269376"/>
                    <a:pt x="3387013" y="3256996"/>
                  </a:cubicBezTo>
                  <a:cubicBezTo>
                    <a:pt x="3456675" y="3245744"/>
                    <a:pt x="3526135" y="3239238"/>
                    <a:pt x="3594363" y="3240946"/>
                  </a:cubicBezTo>
                  <a:cubicBezTo>
                    <a:pt x="3654618" y="3242413"/>
                    <a:pt x="3714384" y="3250673"/>
                    <a:pt x="3770038" y="3269884"/>
                  </a:cubicBezTo>
                  <a:cubicBezTo>
                    <a:pt x="3821466" y="3287648"/>
                    <a:pt x="3868683" y="3315785"/>
                    <a:pt x="3906037" y="3353295"/>
                  </a:cubicBezTo>
                  <a:cubicBezTo>
                    <a:pt x="3929610" y="3376933"/>
                    <a:pt x="3950066" y="3403948"/>
                    <a:pt x="3964160" y="3434222"/>
                  </a:cubicBezTo>
                  <a:cubicBezTo>
                    <a:pt x="3976410" y="3460663"/>
                    <a:pt x="3983098" y="3489367"/>
                    <a:pt x="3983359" y="3518057"/>
                  </a:cubicBezTo>
                  <a:cubicBezTo>
                    <a:pt x="3983522" y="3547262"/>
                    <a:pt x="3977309" y="3575580"/>
                    <a:pt x="3967159" y="3601572"/>
                  </a:cubicBezTo>
                  <a:cubicBezTo>
                    <a:pt x="3955543" y="3631331"/>
                    <a:pt x="3939317" y="3658241"/>
                    <a:pt x="3921200" y="3682649"/>
                  </a:cubicBezTo>
                  <a:cubicBezTo>
                    <a:pt x="3897921" y="3714018"/>
                    <a:pt x="3871799" y="3741841"/>
                    <a:pt x="3844446" y="3767142"/>
                  </a:cubicBezTo>
                  <a:cubicBezTo>
                    <a:pt x="3817098" y="3792448"/>
                    <a:pt x="3788506" y="3815226"/>
                    <a:pt x="3759985" y="3836328"/>
                  </a:cubicBezTo>
                  <a:cubicBezTo>
                    <a:pt x="3684593" y="3892222"/>
                    <a:pt x="3607968" y="3937007"/>
                    <a:pt x="3534590" y="3975926"/>
                  </a:cubicBezTo>
                  <a:cubicBezTo>
                    <a:pt x="3444041" y="4023958"/>
                    <a:pt x="3357821" y="4062805"/>
                    <a:pt x="3278146" y="4095687"/>
                  </a:cubicBezTo>
                  <a:cubicBezTo>
                    <a:pt x="3278146" y="4095687"/>
                    <a:pt x="3278146" y="4095687"/>
                    <a:pt x="3278146" y="4095687"/>
                  </a:cubicBezTo>
                  <a:cubicBezTo>
                    <a:pt x="3183998" y="4134540"/>
                    <a:pt x="3098788" y="4164925"/>
                    <a:pt x="3024034" y="4188961"/>
                  </a:cubicBezTo>
                  <a:cubicBezTo>
                    <a:pt x="2980305" y="4203029"/>
                    <a:pt x="2940115" y="4214972"/>
                    <a:pt x="2903674" y="4224867"/>
                  </a:cubicBezTo>
                  <a:cubicBezTo>
                    <a:pt x="2867233" y="4234763"/>
                    <a:pt x="2834540" y="4242625"/>
                    <a:pt x="2805804" y="4248825"/>
                  </a:cubicBezTo>
                  <a:cubicBezTo>
                    <a:pt x="2771814" y="4256152"/>
                    <a:pt x="2743306" y="4261028"/>
                    <a:pt x="2720659" y="4263942"/>
                  </a:cubicBezTo>
                  <a:cubicBezTo>
                    <a:pt x="2699812" y="4266635"/>
                    <a:pt x="2683866" y="4267704"/>
                    <a:pt x="2673227" y="4267821"/>
                  </a:cubicBezTo>
                  <a:cubicBezTo>
                    <a:pt x="2662581" y="4267932"/>
                    <a:pt x="2657216" y="4267332"/>
                    <a:pt x="2657216" y="4266856"/>
                  </a:cubicBezTo>
                  <a:cubicBezTo>
                    <a:pt x="2657216" y="4266380"/>
                    <a:pt x="2662568" y="4266035"/>
                    <a:pt x="2673070" y="4264979"/>
                  </a:cubicBezTo>
                  <a:cubicBezTo>
                    <a:pt x="2683566" y="4263929"/>
                    <a:pt x="2699212" y="4261928"/>
                    <a:pt x="2719818" y="4258343"/>
                  </a:cubicBezTo>
                  <a:cubicBezTo>
                    <a:pt x="2742152" y="4254457"/>
                    <a:pt x="2770249" y="4248629"/>
                    <a:pt x="2803861" y="4240370"/>
                  </a:cubicBezTo>
                  <a:cubicBezTo>
                    <a:pt x="2832265" y="4233381"/>
                    <a:pt x="2864586" y="4224750"/>
                    <a:pt x="2900630" y="4214098"/>
                  </a:cubicBezTo>
                  <a:cubicBezTo>
                    <a:pt x="2936667" y="4203446"/>
                    <a:pt x="2976420" y="4190766"/>
                    <a:pt x="3019738" y="4175981"/>
                  </a:cubicBezTo>
                  <a:cubicBezTo>
                    <a:pt x="3093749" y="4150714"/>
                    <a:pt x="3178085" y="4119161"/>
                    <a:pt x="3271235" y="4079239"/>
                  </a:cubicBezTo>
                  <a:cubicBezTo>
                    <a:pt x="3271235" y="4079239"/>
                    <a:pt x="3271235" y="4079239"/>
                    <a:pt x="3271235" y="4079239"/>
                  </a:cubicBezTo>
                  <a:cubicBezTo>
                    <a:pt x="3350070" y="4045451"/>
                    <a:pt x="3435273" y="4005809"/>
                    <a:pt x="3524525" y="3957177"/>
                  </a:cubicBezTo>
                  <a:cubicBezTo>
                    <a:pt x="3596880" y="3917744"/>
                    <a:pt x="3672135" y="3872730"/>
                    <a:pt x="3745604" y="3817110"/>
                  </a:cubicBezTo>
                  <a:cubicBezTo>
                    <a:pt x="3773408" y="3796014"/>
                    <a:pt x="3801120" y="3773517"/>
                    <a:pt x="3827385" y="3748829"/>
                  </a:cubicBezTo>
                  <a:cubicBezTo>
                    <a:pt x="3853650" y="3724136"/>
                    <a:pt x="3878475" y="3697257"/>
                    <a:pt x="3900228" y="3667251"/>
                  </a:cubicBezTo>
                  <a:cubicBezTo>
                    <a:pt x="3917080" y="3643997"/>
                    <a:pt x="3931956" y="3618971"/>
                    <a:pt x="3942146" y="3591963"/>
                  </a:cubicBezTo>
                  <a:cubicBezTo>
                    <a:pt x="3950992" y="3568488"/>
                    <a:pt x="3956357" y="3543442"/>
                    <a:pt x="3955888" y="3518376"/>
                  </a:cubicBezTo>
                  <a:cubicBezTo>
                    <a:pt x="3955529" y="3493845"/>
                    <a:pt x="3949473" y="3469020"/>
                    <a:pt x="3938678" y="3446126"/>
                  </a:cubicBezTo>
                  <a:cubicBezTo>
                    <a:pt x="3926265" y="3419639"/>
                    <a:pt x="3907491" y="3395518"/>
                    <a:pt x="3885626" y="3373719"/>
                  </a:cubicBezTo>
                  <a:cubicBezTo>
                    <a:pt x="3851662" y="3339905"/>
                    <a:pt x="3808011" y="3314527"/>
                    <a:pt x="3760304" y="3298307"/>
                  </a:cubicBezTo>
                  <a:cubicBezTo>
                    <a:pt x="3708374" y="3280641"/>
                    <a:pt x="3651698" y="3273385"/>
                    <a:pt x="3593679" y="3272231"/>
                  </a:cubicBezTo>
                  <a:cubicBezTo>
                    <a:pt x="3527960" y="3270986"/>
                    <a:pt x="3460560" y="3277825"/>
                    <a:pt x="3392319" y="3289246"/>
                  </a:cubicBezTo>
                  <a:cubicBezTo>
                    <a:pt x="3317096" y="3301860"/>
                    <a:pt x="3241007" y="3320237"/>
                    <a:pt x="3164056" y="3342258"/>
                  </a:cubicBezTo>
                  <a:cubicBezTo>
                    <a:pt x="3081545" y="3365877"/>
                    <a:pt x="2998167" y="3393543"/>
                    <a:pt x="2913785" y="3424404"/>
                  </a:cubicBezTo>
                  <a:cubicBezTo>
                    <a:pt x="2829403" y="3455272"/>
                    <a:pt x="2744017" y="3489340"/>
                    <a:pt x="2657405" y="3525423"/>
                  </a:cubicBezTo>
                  <a:cubicBezTo>
                    <a:pt x="2487618" y="3596187"/>
                    <a:pt x="2313475" y="3675562"/>
                    <a:pt x="2133355" y="3759012"/>
                  </a:cubicBezTo>
                  <a:cubicBezTo>
                    <a:pt x="1977557" y="3831197"/>
                    <a:pt x="1817398" y="3906974"/>
                    <a:pt x="1650192" y="3980046"/>
                  </a:cubicBezTo>
                  <a:cubicBezTo>
                    <a:pt x="1582212" y="4009759"/>
                    <a:pt x="1512947" y="4039023"/>
                    <a:pt x="1441825" y="4066253"/>
                  </a:cubicBezTo>
                  <a:cubicBezTo>
                    <a:pt x="1384451" y="4088235"/>
                    <a:pt x="1325636" y="4109135"/>
                    <a:pt x="1264645" y="4125850"/>
                  </a:cubicBezTo>
                  <a:cubicBezTo>
                    <a:pt x="1219989" y="4138190"/>
                    <a:pt x="1173105" y="4148843"/>
                    <a:pt x="1124023" y="4150759"/>
                  </a:cubicBezTo>
                  <a:cubicBezTo>
                    <a:pt x="1105992" y="4151489"/>
                    <a:pt x="1087139" y="4150694"/>
                    <a:pt x="1068038" y="4146874"/>
                  </a:cubicBezTo>
                  <a:cubicBezTo>
                    <a:pt x="1052542" y="4143862"/>
                    <a:pt x="1036616" y="4138080"/>
                    <a:pt x="1021877" y="4128334"/>
                  </a:cubicBezTo>
                  <a:cubicBezTo>
                    <a:pt x="1008382" y="4119168"/>
                    <a:pt x="997339" y="4106697"/>
                    <a:pt x="989881" y="4092023"/>
                  </a:cubicBezTo>
                  <a:cubicBezTo>
                    <a:pt x="981759" y="4075464"/>
                    <a:pt x="978102" y="4058078"/>
                    <a:pt x="977443" y="4041540"/>
                  </a:cubicBezTo>
                  <a:cubicBezTo>
                    <a:pt x="976452" y="4020060"/>
                    <a:pt x="979047" y="3999290"/>
                    <a:pt x="983252" y="3979713"/>
                  </a:cubicBezTo>
                  <a:lnTo>
                    <a:pt x="983252" y="3979713"/>
                  </a:lnTo>
                  <a:cubicBezTo>
                    <a:pt x="988714" y="3953807"/>
                    <a:pt x="996726" y="3928852"/>
                    <a:pt x="1005846" y="3904764"/>
                  </a:cubicBezTo>
                  <a:cubicBezTo>
                    <a:pt x="1005846" y="3904764"/>
                    <a:pt x="1005846" y="3904764"/>
                    <a:pt x="1005846" y="3904764"/>
                  </a:cubicBezTo>
                  <a:cubicBezTo>
                    <a:pt x="1007783" y="3900318"/>
                    <a:pt x="1009523" y="3897411"/>
                    <a:pt x="1010879" y="3895983"/>
                  </a:cubicBezTo>
                  <a:cubicBezTo>
                    <a:pt x="1012841" y="3893513"/>
                    <a:pt x="1014634" y="3891576"/>
                    <a:pt x="1016173" y="3890109"/>
                  </a:cubicBezTo>
                  <a:cubicBezTo>
                    <a:pt x="1020697" y="3885722"/>
                    <a:pt x="1025110" y="3882150"/>
                    <a:pt x="1029119" y="3879125"/>
                  </a:cubicBezTo>
                  <a:cubicBezTo>
                    <a:pt x="1042392" y="3868982"/>
                    <a:pt x="1055978" y="3860142"/>
                    <a:pt x="1069205" y="3851739"/>
                  </a:cubicBezTo>
                  <a:cubicBezTo>
                    <a:pt x="1069205" y="3851732"/>
                    <a:pt x="1069205" y="3851732"/>
                    <a:pt x="1069205" y="3851732"/>
                  </a:cubicBezTo>
                  <a:cubicBezTo>
                    <a:pt x="1089036" y="3839098"/>
                    <a:pt x="1109121" y="3826999"/>
                    <a:pt x="1129238" y="3815095"/>
                  </a:cubicBezTo>
                  <a:cubicBezTo>
                    <a:pt x="1155314" y="3799658"/>
                    <a:pt x="1181625" y="3784495"/>
                    <a:pt x="1208060" y="3769442"/>
                  </a:cubicBezTo>
                  <a:cubicBezTo>
                    <a:pt x="1276268" y="3730596"/>
                    <a:pt x="1345506" y="3692277"/>
                    <a:pt x="1415390" y="3653834"/>
                  </a:cubicBezTo>
                  <a:cubicBezTo>
                    <a:pt x="1501585" y="3606428"/>
                    <a:pt x="1588887" y="3558865"/>
                    <a:pt x="1677109" y="3510866"/>
                  </a:cubicBezTo>
                  <a:cubicBezTo>
                    <a:pt x="1881989" y="3399378"/>
                    <a:pt x="2091907" y="3285452"/>
                    <a:pt x="2305757" y="3167640"/>
                  </a:cubicBezTo>
                  <a:cubicBezTo>
                    <a:pt x="2525982" y="3046315"/>
                    <a:pt x="2750477" y="2921052"/>
                    <a:pt x="2977606" y="2789642"/>
                  </a:cubicBezTo>
                  <a:cubicBezTo>
                    <a:pt x="3176116" y="2674770"/>
                    <a:pt x="3376843" y="2555792"/>
                    <a:pt x="3575673" y="2426989"/>
                  </a:cubicBezTo>
                  <a:cubicBezTo>
                    <a:pt x="3654710" y="2375789"/>
                    <a:pt x="3733336" y="2323102"/>
                    <a:pt x="3810227" y="2267299"/>
                  </a:cubicBezTo>
                  <a:cubicBezTo>
                    <a:pt x="3869472" y="2224267"/>
                    <a:pt x="3927693" y="2179964"/>
                    <a:pt x="3981631" y="2131091"/>
                  </a:cubicBezTo>
                  <a:cubicBezTo>
                    <a:pt x="4001717" y="2112884"/>
                    <a:pt x="4021013" y="2094265"/>
                    <a:pt x="4038562" y="2074532"/>
                  </a:cubicBezTo>
                  <a:cubicBezTo>
                    <a:pt x="4038562" y="2074532"/>
                    <a:pt x="4038562" y="2074532"/>
                    <a:pt x="4038562" y="2074532"/>
                  </a:cubicBezTo>
                  <a:cubicBezTo>
                    <a:pt x="4051939" y="2059382"/>
                    <a:pt x="4064188" y="2044303"/>
                    <a:pt x="4073308" y="2028384"/>
                  </a:cubicBezTo>
                  <a:cubicBezTo>
                    <a:pt x="4076796" y="2022289"/>
                    <a:pt x="4079775" y="2016422"/>
                    <a:pt x="4081809" y="2010718"/>
                  </a:cubicBezTo>
                  <a:cubicBezTo>
                    <a:pt x="4083452" y="2005965"/>
                    <a:pt x="4084658" y="2001708"/>
                    <a:pt x="4084879" y="1998077"/>
                  </a:cubicBezTo>
                  <a:cubicBezTo>
                    <a:pt x="4085043" y="1995078"/>
                    <a:pt x="4084984" y="1992516"/>
                    <a:pt x="4084371" y="1990809"/>
                  </a:cubicBezTo>
                  <a:cubicBezTo>
                    <a:pt x="4083967" y="1989211"/>
                    <a:pt x="4082989" y="1987445"/>
                    <a:pt x="4081744" y="1985874"/>
                  </a:cubicBezTo>
                  <a:cubicBezTo>
                    <a:pt x="4080303" y="1983879"/>
                    <a:pt x="4077637" y="1981858"/>
                    <a:pt x="4074338" y="1979661"/>
                  </a:cubicBezTo>
                  <a:cubicBezTo>
                    <a:pt x="4070179" y="1976969"/>
                    <a:pt x="4064918" y="1974778"/>
                    <a:pt x="4058967" y="1972673"/>
                  </a:cubicBezTo>
                  <a:cubicBezTo>
                    <a:pt x="4042174" y="1966740"/>
                    <a:pt x="4022812" y="1964491"/>
                    <a:pt x="4002193" y="1962894"/>
                  </a:cubicBezTo>
                  <a:cubicBezTo>
                    <a:pt x="3972759" y="1960815"/>
                    <a:pt x="3942557" y="1961642"/>
                    <a:pt x="3911846" y="1963500"/>
                  </a:cubicBezTo>
                  <a:cubicBezTo>
                    <a:pt x="3870789" y="1966023"/>
                    <a:pt x="3829517" y="1970743"/>
                    <a:pt x="3788030" y="1976480"/>
                  </a:cubicBezTo>
                  <a:cubicBezTo>
                    <a:pt x="3788030" y="1976480"/>
                    <a:pt x="3788030" y="1976480"/>
                    <a:pt x="3788030" y="1976480"/>
                  </a:cubicBezTo>
                  <a:cubicBezTo>
                    <a:pt x="3777665" y="1977764"/>
                    <a:pt x="3766309" y="1981610"/>
                    <a:pt x="3753733" y="1985965"/>
                  </a:cubicBezTo>
                  <a:cubicBezTo>
                    <a:pt x="3753733" y="1985965"/>
                    <a:pt x="3753733" y="1985965"/>
                    <a:pt x="3753733" y="1985965"/>
                  </a:cubicBezTo>
                  <a:cubicBezTo>
                    <a:pt x="3735904" y="1992321"/>
                    <a:pt x="3718114" y="2000040"/>
                    <a:pt x="3700101" y="2008293"/>
                  </a:cubicBezTo>
                  <a:cubicBezTo>
                    <a:pt x="3648445" y="2031983"/>
                    <a:pt x="3597740" y="2059252"/>
                    <a:pt x="3546814" y="2087420"/>
                  </a:cubicBezTo>
                  <a:cubicBezTo>
                    <a:pt x="3478227" y="2125374"/>
                    <a:pt x="3410117" y="2165205"/>
                    <a:pt x="3341928" y="2205851"/>
                  </a:cubicBezTo>
                  <a:cubicBezTo>
                    <a:pt x="3341928" y="2205851"/>
                    <a:pt x="3341928" y="2205851"/>
                    <a:pt x="3341928" y="2205851"/>
                  </a:cubicBezTo>
                  <a:cubicBezTo>
                    <a:pt x="3259631" y="2254900"/>
                    <a:pt x="3177394" y="2305175"/>
                    <a:pt x="3094929" y="2356127"/>
                  </a:cubicBezTo>
                  <a:cubicBezTo>
                    <a:pt x="2901562" y="2475608"/>
                    <a:pt x="2707113" y="2598693"/>
                    <a:pt x="2510382" y="2723232"/>
                  </a:cubicBezTo>
                  <a:cubicBezTo>
                    <a:pt x="2297647" y="2857902"/>
                    <a:pt x="2082415" y="2994423"/>
                    <a:pt x="1863859" y="3131173"/>
                  </a:cubicBezTo>
                  <a:cubicBezTo>
                    <a:pt x="1654521" y="3262153"/>
                    <a:pt x="1442183" y="3393511"/>
                    <a:pt x="1225511" y="3522704"/>
                  </a:cubicBezTo>
                  <a:cubicBezTo>
                    <a:pt x="1042764" y="3631683"/>
                    <a:pt x="856965" y="3739762"/>
                    <a:pt x="665085" y="3840819"/>
                  </a:cubicBezTo>
                  <a:cubicBezTo>
                    <a:pt x="589934" y="3880403"/>
                    <a:pt x="513655" y="3918963"/>
                    <a:pt x="435498" y="3954667"/>
                  </a:cubicBezTo>
                  <a:cubicBezTo>
                    <a:pt x="375673" y="3982034"/>
                    <a:pt x="314285" y="4008201"/>
                    <a:pt x="250184" y="4029121"/>
                  </a:cubicBezTo>
                  <a:cubicBezTo>
                    <a:pt x="250183" y="4029121"/>
                    <a:pt x="250182" y="4029121"/>
                    <a:pt x="250182" y="4029121"/>
                  </a:cubicBezTo>
                  <a:cubicBezTo>
                    <a:pt x="226186" y="4036957"/>
                    <a:pt x="201436" y="4044063"/>
                    <a:pt x="175807" y="4049388"/>
                  </a:cubicBezTo>
                  <a:cubicBezTo>
                    <a:pt x="175806" y="4049388"/>
                    <a:pt x="175806" y="4049388"/>
                    <a:pt x="175806" y="4049388"/>
                  </a:cubicBezTo>
                  <a:cubicBezTo>
                    <a:pt x="156227" y="4053541"/>
                    <a:pt x="135312" y="4056612"/>
                    <a:pt x="113244" y="4056755"/>
                  </a:cubicBezTo>
                  <a:lnTo>
                    <a:pt x="113242" y="4056755"/>
                  </a:lnTo>
                  <a:cubicBezTo>
                    <a:pt x="97346" y="4057205"/>
                    <a:pt x="79103" y="4054936"/>
                    <a:pt x="60206" y="4047257"/>
                  </a:cubicBezTo>
                  <a:cubicBezTo>
                    <a:pt x="52444" y="4043965"/>
                    <a:pt x="44788" y="4039180"/>
                    <a:pt x="37647" y="4032811"/>
                  </a:cubicBezTo>
                  <a:cubicBezTo>
                    <a:pt x="30818" y="4026559"/>
                    <a:pt x="25264" y="4019193"/>
                    <a:pt x="21174" y="4011018"/>
                  </a:cubicBezTo>
                  <a:cubicBezTo>
                    <a:pt x="9747" y="3988195"/>
                    <a:pt x="2679" y="3963220"/>
                    <a:pt x="604" y="3937555"/>
                  </a:cubicBezTo>
                  <a:cubicBezTo>
                    <a:pt x="-1381" y="3911134"/>
                    <a:pt x="1621" y="3885142"/>
                    <a:pt x="8196" y="3860728"/>
                  </a:cubicBezTo>
                  <a:cubicBezTo>
                    <a:pt x="15636" y="3833016"/>
                    <a:pt x="26894" y="3807148"/>
                    <a:pt x="40156" y="3783224"/>
                  </a:cubicBezTo>
                  <a:cubicBezTo>
                    <a:pt x="40157" y="3783224"/>
                    <a:pt x="40157" y="3783224"/>
                    <a:pt x="40157" y="3783224"/>
                  </a:cubicBezTo>
                  <a:cubicBezTo>
                    <a:pt x="55665" y="3755133"/>
                    <a:pt x="73759" y="3729064"/>
                    <a:pt x="93086" y="3704605"/>
                  </a:cubicBezTo>
                  <a:cubicBezTo>
                    <a:pt x="141158" y="3643769"/>
                    <a:pt x="196836" y="3590391"/>
                    <a:pt x="254282" y="3540736"/>
                  </a:cubicBezTo>
                  <a:cubicBezTo>
                    <a:pt x="326285" y="3478369"/>
                    <a:pt x="402323" y="3421014"/>
                    <a:pt x="479814" y="3366111"/>
                  </a:cubicBezTo>
                  <a:cubicBezTo>
                    <a:pt x="570689" y="3301703"/>
                    <a:pt x="664022" y="3240536"/>
                    <a:pt x="758522" y="3180984"/>
                  </a:cubicBezTo>
                  <a:cubicBezTo>
                    <a:pt x="863947" y="3114549"/>
                    <a:pt x="970996" y="3050109"/>
                    <a:pt x="1078938" y="2986600"/>
                  </a:cubicBezTo>
                  <a:cubicBezTo>
                    <a:pt x="1315330" y="2847518"/>
                    <a:pt x="1556194" y="2712620"/>
                    <a:pt x="1798115" y="2576366"/>
                  </a:cubicBezTo>
                  <a:cubicBezTo>
                    <a:pt x="2046098" y="2436689"/>
                    <a:pt x="2295483" y="2295918"/>
                    <a:pt x="2542977" y="2148816"/>
                  </a:cubicBezTo>
                  <a:cubicBezTo>
                    <a:pt x="2676291" y="2069565"/>
                    <a:pt x="2809135" y="1988670"/>
                    <a:pt x="2940226" y="1904471"/>
                  </a:cubicBezTo>
                  <a:cubicBezTo>
                    <a:pt x="3034400" y="1843974"/>
                    <a:pt x="3127243" y="1782050"/>
                    <a:pt x="3218307" y="1718099"/>
                  </a:cubicBezTo>
                  <a:cubicBezTo>
                    <a:pt x="3314880" y="1650281"/>
                    <a:pt x="3409302" y="1580222"/>
                    <a:pt x="3499929" y="1506263"/>
                  </a:cubicBezTo>
                  <a:cubicBezTo>
                    <a:pt x="3579924" y="1440962"/>
                    <a:pt x="3656965" y="1372865"/>
                    <a:pt x="3728023" y="1299702"/>
                  </a:cubicBezTo>
                  <a:lnTo>
                    <a:pt x="3728023" y="1299696"/>
                  </a:lnTo>
                  <a:cubicBezTo>
                    <a:pt x="3788252" y="1237608"/>
                    <a:pt x="3844309" y="1172340"/>
                    <a:pt x="3890457" y="1101387"/>
                  </a:cubicBezTo>
                  <a:cubicBezTo>
                    <a:pt x="3928430" y="1042762"/>
                    <a:pt x="3960080" y="980772"/>
                    <a:pt x="3976142" y="915634"/>
                  </a:cubicBezTo>
                  <a:cubicBezTo>
                    <a:pt x="3984213" y="883150"/>
                    <a:pt x="3990615" y="850914"/>
                    <a:pt x="3993033" y="819023"/>
                  </a:cubicBezTo>
                  <a:cubicBezTo>
                    <a:pt x="3993033" y="819023"/>
                    <a:pt x="3993033" y="819023"/>
                    <a:pt x="3993033" y="819023"/>
                  </a:cubicBezTo>
                  <a:cubicBezTo>
                    <a:pt x="3994696" y="795267"/>
                    <a:pt x="3994754" y="772444"/>
                    <a:pt x="3990145" y="751786"/>
                  </a:cubicBezTo>
                  <a:cubicBezTo>
                    <a:pt x="3990145" y="751786"/>
                    <a:pt x="3990145" y="751786"/>
                    <a:pt x="3990145" y="751786"/>
                  </a:cubicBezTo>
                  <a:cubicBezTo>
                    <a:pt x="3986566" y="736479"/>
                    <a:pt x="3981397" y="722470"/>
                    <a:pt x="3973098" y="712756"/>
                  </a:cubicBezTo>
                  <a:cubicBezTo>
                    <a:pt x="3966260" y="703943"/>
                    <a:pt x="3955960" y="696974"/>
                    <a:pt x="3944649" y="692567"/>
                  </a:cubicBezTo>
                  <a:cubicBezTo>
                    <a:pt x="3931018" y="687052"/>
                    <a:pt x="3914492" y="685481"/>
                    <a:pt x="3896930" y="685396"/>
                  </a:cubicBezTo>
                  <a:cubicBezTo>
                    <a:pt x="3896930" y="685396"/>
                    <a:pt x="3896930" y="685396"/>
                    <a:pt x="3896930" y="685396"/>
                  </a:cubicBezTo>
                  <a:cubicBezTo>
                    <a:pt x="3874674" y="685500"/>
                    <a:pt x="3851655" y="689320"/>
                    <a:pt x="3828226" y="694633"/>
                  </a:cubicBezTo>
                  <a:cubicBezTo>
                    <a:pt x="3764170" y="709256"/>
                    <a:pt x="3702005" y="735586"/>
                    <a:pt x="3640153" y="764485"/>
                  </a:cubicBezTo>
                  <a:cubicBezTo>
                    <a:pt x="3557804" y="803129"/>
                    <a:pt x="3478051" y="847661"/>
                    <a:pt x="3399347" y="894239"/>
                  </a:cubicBezTo>
                  <a:cubicBezTo>
                    <a:pt x="3303961" y="950713"/>
                    <a:pt x="3210687" y="1010421"/>
                    <a:pt x="3118521" y="1071471"/>
                  </a:cubicBezTo>
                  <a:cubicBezTo>
                    <a:pt x="2900538" y="1215861"/>
                    <a:pt x="2689303" y="1367259"/>
                    <a:pt x="2480479" y="1518734"/>
                  </a:cubicBezTo>
                  <a:cubicBezTo>
                    <a:pt x="2254713" y="1682511"/>
                    <a:pt x="2032304" y="1846967"/>
                    <a:pt x="1810390" y="2007862"/>
                  </a:cubicBezTo>
                  <a:cubicBezTo>
                    <a:pt x="1604702" y="2157017"/>
                    <a:pt x="1399627" y="2303838"/>
                    <a:pt x="1190778" y="2441246"/>
                  </a:cubicBezTo>
                  <a:cubicBezTo>
                    <a:pt x="1103469" y="2498692"/>
                    <a:pt x="1015312" y="2554560"/>
                    <a:pt x="925219" y="2606757"/>
                  </a:cubicBezTo>
                  <a:cubicBezTo>
                    <a:pt x="852963" y="2648649"/>
                    <a:pt x="779083" y="2688701"/>
                    <a:pt x="701845" y="2722216"/>
                  </a:cubicBezTo>
                  <a:cubicBezTo>
                    <a:pt x="671565" y="2735358"/>
                    <a:pt x="640456" y="2747503"/>
                    <a:pt x="608291" y="2757464"/>
                  </a:cubicBezTo>
                  <a:cubicBezTo>
                    <a:pt x="608291" y="2757464"/>
                    <a:pt x="608285" y="2757464"/>
                    <a:pt x="608285" y="2757464"/>
                  </a:cubicBezTo>
                  <a:cubicBezTo>
                    <a:pt x="582502" y="2765508"/>
                    <a:pt x="555435" y="2772177"/>
                    <a:pt x="527129" y="2775469"/>
                  </a:cubicBezTo>
                  <a:cubicBezTo>
                    <a:pt x="527129" y="2775469"/>
                    <a:pt x="527129" y="2775469"/>
                    <a:pt x="527129" y="2775469"/>
                  </a:cubicBezTo>
                  <a:cubicBezTo>
                    <a:pt x="505336" y="2778188"/>
                    <a:pt x="481620" y="2778292"/>
                    <a:pt x="457298" y="2772920"/>
                  </a:cubicBezTo>
                  <a:cubicBezTo>
                    <a:pt x="447063" y="2770593"/>
                    <a:pt x="436730" y="2766923"/>
                    <a:pt x="426691" y="2761688"/>
                  </a:cubicBezTo>
                  <a:cubicBezTo>
                    <a:pt x="417199" y="2756708"/>
                    <a:pt x="408379" y="2750273"/>
                    <a:pt x="400569" y="2742496"/>
                  </a:cubicBezTo>
                  <a:cubicBezTo>
                    <a:pt x="363985" y="2706146"/>
                    <a:pt x="333159" y="2662384"/>
                    <a:pt x="314509" y="2612377"/>
                  </a:cubicBezTo>
                  <a:cubicBezTo>
                    <a:pt x="297819" y="2566672"/>
                    <a:pt x="292719" y="2517708"/>
                    <a:pt x="298131" y="2470243"/>
                  </a:cubicBezTo>
                  <a:cubicBezTo>
                    <a:pt x="298131" y="2470243"/>
                    <a:pt x="298131" y="2470243"/>
                    <a:pt x="298131" y="2470243"/>
                  </a:cubicBezTo>
                  <a:cubicBezTo>
                    <a:pt x="304160" y="2418495"/>
                    <a:pt x="320936" y="2369635"/>
                    <a:pt x="343041" y="2324927"/>
                  </a:cubicBezTo>
                  <a:cubicBezTo>
                    <a:pt x="369076" y="2272026"/>
                    <a:pt x="401945" y="2223707"/>
                    <a:pt x="437604" y="2178915"/>
                  </a:cubicBezTo>
                  <a:cubicBezTo>
                    <a:pt x="526777" y="2066840"/>
                    <a:pt x="632868" y="1972301"/>
                    <a:pt x="741370" y="1885585"/>
                  </a:cubicBezTo>
                  <a:cubicBezTo>
                    <a:pt x="872415" y="1780688"/>
                    <a:pt x="1009588" y="1686710"/>
                    <a:pt x="1147974" y="1598410"/>
                  </a:cubicBezTo>
                  <a:cubicBezTo>
                    <a:pt x="1296516" y="1503617"/>
                    <a:pt x="1447014" y="1415441"/>
                    <a:pt x="1597551" y="1331345"/>
                  </a:cubicBezTo>
                  <a:cubicBezTo>
                    <a:pt x="1741719" y="1250803"/>
                    <a:pt x="1886043" y="1174068"/>
                    <a:pt x="2029638" y="1099751"/>
                  </a:cubicBezTo>
                  <a:cubicBezTo>
                    <a:pt x="2148310" y="1038322"/>
                    <a:pt x="2266506" y="978745"/>
                    <a:pt x="2383353" y="919370"/>
                  </a:cubicBezTo>
                  <a:cubicBezTo>
                    <a:pt x="2426443" y="897473"/>
                    <a:pt x="2469273" y="875666"/>
                    <a:pt x="2511581" y="853437"/>
                  </a:cubicBezTo>
                  <a:cubicBezTo>
                    <a:pt x="2511581" y="853437"/>
                    <a:pt x="2511581" y="853437"/>
                    <a:pt x="2511581" y="853437"/>
                  </a:cubicBezTo>
                  <a:cubicBezTo>
                    <a:pt x="2540676" y="838136"/>
                    <a:pt x="2569275" y="823065"/>
                    <a:pt x="2596524" y="806741"/>
                  </a:cubicBezTo>
                  <a:cubicBezTo>
                    <a:pt x="2618741" y="793501"/>
                    <a:pt x="2640202" y="777744"/>
                    <a:pt x="2662066" y="761447"/>
                  </a:cubicBezTo>
                  <a:cubicBezTo>
                    <a:pt x="2662073" y="761447"/>
                    <a:pt x="2662073" y="761447"/>
                    <a:pt x="2662073" y="761447"/>
                  </a:cubicBezTo>
                  <a:cubicBezTo>
                    <a:pt x="2694968" y="736864"/>
                    <a:pt x="2726917" y="711081"/>
                    <a:pt x="2758124" y="684483"/>
                  </a:cubicBezTo>
                  <a:cubicBezTo>
                    <a:pt x="2758124" y="684483"/>
                    <a:pt x="2758124" y="684483"/>
                    <a:pt x="2758124" y="684483"/>
                  </a:cubicBezTo>
                  <a:cubicBezTo>
                    <a:pt x="2834820" y="619052"/>
                    <a:pt x="2906829" y="549690"/>
                    <a:pt x="2968994" y="473600"/>
                  </a:cubicBezTo>
                  <a:cubicBezTo>
                    <a:pt x="2998910" y="436943"/>
                    <a:pt x="3026401" y="399081"/>
                    <a:pt x="3048546" y="358950"/>
                  </a:cubicBezTo>
                  <a:cubicBezTo>
                    <a:pt x="3067360" y="324464"/>
                    <a:pt x="3082823" y="289144"/>
                    <a:pt x="3088136" y="253238"/>
                  </a:cubicBezTo>
                  <a:cubicBezTo>
                    <a:pt x="3090476" y="237775"/>
                    <a:pt x="3091102" y="222416"/>
                    <a:pt x="3089088" y="207865"/>
                  </a:cubicBezTo>
                  <a:cubicBezTo>
                    <a:pt x="3089088" y="207865"/>
                    <a:pt x="3089088" y="207865"/>
                    <a:pt x="3089088" y="207865"/>
                  </a:cubicBezTo>
                  <a:cubicBezTo>
                    <a:pt x="3087204" y="193882"/>
                    <a:pt x="3082999" y="180257"/>
                    <a:pt x="3076538" y="168073"/>
                  </a:cubicBezTo>
                  <a:cubicBezTo>
                    <a:pt x="3076538" y="168073"/>
                    <a:pt x="3076538" y="168073"/>
                    <a:pt x="3076538" y="168073"/>
                  </a:cubicBezTo>
                  <a:cubicBezTo>
                    <a:pt x="3069648" y="154820"/>
                    <a:pt x="3059732" y="142714"/>
                    <a:pt x="3048161" y="132069"/>
                  </a:cubicBezTo>
                  <a:cubicBezTo>
                    <a:pt x="3048161" y="132069"/>
                    <a:pt x="3048161" y="132069"/>
                    <a:pt x="3048161" y="132069"/>
                  </a:cubicBezTo>
                  <a:cubicBezTo>
                    <a:pt x="3034191" y="119200"/>
                    <a:pt x="3017418" y="108628"/>
                    <a:pt x="2999425" y="99507"/>
                  </a:cubicBezTo>
                  <a:cubicBezTo>
                    <a:pt x="2999425" y="99506"/>
                    <a:pt x="2999425" y="99506"/>
                    <a:pt x="2999425" y="99506"/>
                  </a:cubicBezTo>
                  <a:cubicBezTo>
                    <a:pt x="2957071" y="78243"/>
                    <a:pt x="2910812" y="65042"/>
                    <a:pt x="2864045" y="60824"/>
                  </a:cubicBezTo>
                  <a:cubicBezTo>
                    <a:pt x="2864045" y="60824"/>
                    <a:pt x="2864045" y="60824"/>
                    <a:pt x="2864045" y="60824"/>
                  </a:cubicBezTo>
                  <a:cubicBezTo>
                    <a:pt x="2816065" y="56394"/>
                    <a:pt x="2767133" y="61273"/>
                    <a:pt x="2719590" y="72125"/>
                  </a:cubicBezTo>
                  <a:cubicBezTo>
                    <a:pt x="2666473" y="84271"/>
                    <a:pt x="2615032" y="104037"/>
                    <a:pt x="2565409" y="127649"/>
                  </a:cubicBezTo>
                  <a:cubicBezTo>
                    <a:pt x="2508994" y="154540"/>
                    <a:pt x="2455140" y="186581"/>
                    <a:pt x="2403099" y="221099"/>
                  </a:cubicBezTo>
                  <a:cubicBezTo>
                    <a:pt x="2280613" y="302345"/>
                    <a:pt x="2168831" y="396441"/>
                    <a:pt x="2061040" y="492166"/>
                  </a:cubicBezTo>
                  <a:cubicBezTo>
                    <a:pt x="1937804" y="601666"/>
                    <a:pt x="1820560" y="714125"/>
                    <a:pt x="1704482" y="823984"/>
                  </a:cubicBezTo>
                  <a:cubicBezTo>
                    <a:pt x="1583568" y="938438"/>
                    <a:pt x="1464120" y="1050467"/>
                    <a:pt x="1341849" y="1154765"/>
                  </a:cubicBezTo>
                  <a:cubicBezTo>
                    <a:pt x="1225733" y="1253867"/>
                    <a:pt x="1106761" y="1346704"/>
                    <a:pt x="980220" y="1423055"/>
                  </a:cubicBezTo>
                  <a:cubicBezTo>
                    <a:pt x="922547" y="1457853"/>
                    <a:pt x="863067" y="1489092"/>
                    <a:pt x="801508" y="1514477"/>
                  </a:cubicBezTo>
                  <a:cubicBezTo>
                    <a:pt x="744408" y="1538044"/>
                    <a:pt x="685281" y="1556421"/>
                    <a:pt x="624862" y="1566727"/>
                  </a:cubicBezTo>
                  <a:cubicBezTo>
                    <a:pt x="567273" y="1576551"/>
                    <a:pt x="508550" y="1578598"/>
                    <a:pt x="451170" y="1571108"/>
                  </a:cubicBezTo>
                  <a:cubicBezTo>
                    <a:pt x="391945" y="1563318"/>
                    <a:pt x="334917" y="1545247"/>
                    <a:pt x="282752" y="1519002"/>
                  </a:cubicBezTo>
                  <a:cubicBezTo>
                    <a:pt x="265999" y="1510625"/>
                    <a:pt x="249554" y="1500781"/>
                    <a:pt x="234279" y="1488805"/>
                  </a:cubicBezTo>
                  <a:cubicBezTo>
                    <a:pt x="221789" y="1479060"/>
                    <a:pt x="210107" y="1467521"/>
                    <a:pt x="200374" y="1453929"/>
                  </a:cubicBezTo>
                  <a:cubicBezTo>
                    <a:pt x="200374" y="1453929"/>
                    <a:pt x="200374" y="1453929"/>
                    <a:pt x="200374" y="1453929"/>
                  </a:cubicBezTo>
                  <a:cubicBezTo>
                    <a:pt x="191924" y="1442090"/>
                    <a:pt x="185394" y="1428668"/>
                    <a:pt x="181527" y="1414196"/>
                  </a:cubicBezTo>
                  <a:cubicBezTo>
                    <a:pt x="177853" y="1400056"/>
                    <a:pt x="176906" y="1385584"/>
                    <a:pt x="178315" y="1371548"/>
                  </a:cubicBezTo>
                  <a:cubicBezTo>
                    <a:pt x="178316" y="1371548"/>
                    <a:pt x="178316" y="1371548"/>
                    <a:pt x="178316" y="1371548"/>
                  </a:cubicBezTo>
                  <a:cubicBezTo>
                    <a:pt x="181923" y="1338842"/>
                    <a:pt x="195485" y="1309852"/>
                    <a:pt x="211663" y="1285099"/>
                  </a:cubicBezTo>
                  <a:cubicBezTo>
                    <a:pt x="211663" y="1285099"/>
                    <a:pt x="211663" y="1285099"/>
                    <a:pt x="211663" y="1285099"/>
                  </a:cubicBezTo>
                  <a:cubicBezTo>
                    <a:pt x="233042" y="1251761"/>
                    <a:pt x="259032" y="1222889"/>
                    <a:pt x="285804" y="1196461"/>
                  </a:cubicBezTo>
                  <a:cubicBezTo>
                    <a:pt x="319793" y="1162796"/>
                    <a:pt x="355810" y="1132346"/>
                    <a:pt x="392166" y="1103571"/>
                  </a:cubicBezTo>
                  <a:cubicBezTo>
                    <a:pt x="435433" y="1069314"/>
                    <a:pt x="479462" y="1037305"/>
                    <a:pt x="523433" y="1006555"/>
                  </a:cubicBezTo>
                  <a:cubicBezTo>
                    <a:pt x="627020" y="934103"/>
                    <a:pt x="730477" y="868124"/>
                    <a:pt x="830648" y="804101"/>
                  </a:cubicBezTo>
                  <a:cubicBezTo>
                    <a:pt x="940226" y="734047"/>
                    <a:pt x="1046245" y="666700"/>
                    <a:pt x="1146370" y="598648"/>
                  </a:cubicBezTo>
                  <a:cubicBezTo>
                    <a:pt x="1240511" y="534631"/>
                    <a:pt x="1329776" y="470731"/>
                    <a:pt x="1408519" y="400972"/>
                  </a:cubicBezTo>
                  <a:cubicBezTo>
                    <a:pt x="1441636" y="371623"/>
                    <a:pt x="1472757" y="341407"/>
                    <a:pt x="1499824" y="308943"/>
                  </a:cubicBezTo>
                  <a:cubicBezTo>
                    <a:pt x="1521983" y="282247"/>
                    <a:pt x="1541618" y="254496"/>
                    <a:pt x="1554154" y="224541"/>
                  </a:cubicBezTo>
                  <a:cubicBezTo>
                    <a:pt x="1559428" y="211979"/>
                    <a:pt x="1563457" y="199169"/>
                    <a:pt x="1565451" y="186327"/>
                  </a:cubicBezTo>
                  <a:cubicBezTo>
                    <a:pt x="1567303" y="174449"/>
                    <a:pt x="1567524" y="162473"/>
                    <a:pt x="1565699" y="151039"/>
                  </a:cubicBezTo>
                  <a:cubicBezTo>
                    <a:pt x="1563900" y="139461"/>
                    <a:pt x="1559982" y="128183"/>
                    <a:pt x="1554454" y="117812"/>
                  </a:cubicBezTo>
                  <a:cubicBezTo>
                    <a:pt x="1548222" y="106054"/>
                    <a:pt x="1539753" y="95326"/>
                    <a:pt x="1530164" y="85602"/>
                  </a:cubicBezTo>
                  <a:cubicBezTo>
                    <a:pt x="1514225" y="69518"/>
                    <a:pt x="1495626" y="56379"/>
                    <a:pt x="1475606" y="46939"/>
                  </a:cubicBezTo>
                  <a:cubicBezTo>
                    <a:pt x="1455000" y="37176"/>
                    <a:pt x="1432724" y="31225"/>
                    <a:pt x="1410247" y="28147"/>
                  </a:cubicBezTo>
                  <a:cubicBezTo>
                    <a:pt x="1356159" y="20640"/>
                    <a:pt x="1301653" y="29322"/>
                    <a:pt x="1250238" y="42198"/>
                  </a:cubicBezTo>
                  <a:cubicBezTo>
                    <a:pt x="1183098" y="59147"/>
                    <a:pt x="1120848" y="84484"/>
                    <a:pt x="1062353" y="111170"/>
                  </a:cubicBezTo>
                  <a:cubicBezTo>
                    <a:pt x="989432" y="144468"/>
                    <a:pt x="922553" y="180505"/>
                    <a:pt x="860323" y="215545"/>
                  </a:cubicBezTo>
                  <a:cubicBezTo>
                    <a:pt x="860323" y="215545"/>
                    <a:pt x="860323" y="215545"/>
                    <a:pt x="860323" y="215545"/>
                  </a:cubicBezTo>
                  <a:cubicBezTo>
                    <a:pt x="786143" y="257319"/>
                    <a:pt x="718671" y="297906"/>
                    <a:pt x="656916" y="335051"/>
                  </a:cubicBezTo>
                  <a:cubicBezTo>
                    <a:pt x="585207" y="378194"/>
                    <a:pt x="521217" y="416800"/>
                    <a:pt x="464495" y="449343"/>
                  </a:cubicBezTo>
                  <a:cubicBezTo>
                    <a:pt x="431261" y="468411"/>
                    <a:pt x="400537" y="485530"/>
                    <a:pt x="372303" y="500328"/>
                  </a:cubicBezTo>
                  <a:cubicBezTo>
                    <a:pt x="344066" y="515133"/>
                    <a:pt x="318327" y="527642"/>
                    <a:pt x="295267" y="538001"/>
                  </a:cubicBezTo>
                  <a:cubicBezTo>
                    <a:pt x="274177" y="547493"/>
                    <a:pt x="255216" y="555400"/>
                    <a:pt x="238659" y="561346"/>
                  </a:cubicBezTo>
                  <a:cubicBezTo>
                    <a:pt x="222102" y="567291"/>
                    <a:pt x="207957" y="571320"/>
                    <a:pt x="196495" y="573980"/>
                  </a:cubicBezTo>
                  <a:cubicBezTo>
                    <a:pt x="185033" y="576639"/>
                    <a:pt x="176260" y="577963"/>
                    <a:pt x="170369" y="578615"/>
                  </a:cubicBezTo>
                  <a:cubicBezTo>
                    <a:pt x="164479" y="579273"/>
                    <a:pt x="161472" y="579280"/>
                    <a:pt x="161423" y="578928"/>
                  </a:cubicBezTo>
                  <a:close/>
                </a:path>
              </a:pathLst>
            </a:custGeom>
            <a:solidFill>
              <a:srgbClr val="FFB9B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" name="Google Shape;101;p6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" name="Google Shape;102;p6"/>
            <p:cNvSpPr/>
            <p:nvPr/>
          </p:nvSpPr>
          <p:spPr>
            <a:xfrm>
              <a:off x="6224664" y="5598338"/>
              <a:ext cx="407423" cy="329099"/>
            </a:xfrm>
            <a:custGeom>
              <a:rect b="b" l="l" r="r" t="t"/>
              <a:pathLst>
                <a:path extrusionOk="0" h="255611" w="316445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20"/>
                    <a:pt x="-6592" y="83301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32" y="59409"/>
                  </a:cubicBezTo>
                  <a:cubicBezTo>
                    <a:pt x="146279" y="63757"/>
                    <a:pt x="149082" y="67342"/>
                    <a:pt x="149564" y="67375"/>
                  </a:cubicBezTo>
                  <a:cubicBezTo>
                    <a:pt x="150040" y="67407"/>
                    <a:pt x="154571" y="61958"/>
                    <a:pt x="159630" y="55262"/>
                  </a:cubicBezTo>
                  <a:cubicBezTo>
                    <a:pt x="182459" y="25040"/>
                    <a:pt x="208008" y="4466"/>
                    <a:pt x="227304" y="770"/>
                  </a:cubicBezTo>
                  <a:cubicBezTo>
                    <a:pt x="258862" y="-5280"/>
                    <a:pt x="303902" y="31638"/>
                    <a:pt x="314424" y="72186"/>
                  </a:cubicBezTo>
                  <a:cubicBezTo>
                    <a:pt x="316888" y="81704"/>
                    <a:pt x="317129" y="95693"/>
                    <a:pt x="314984" y="105374"/>
                  </a:cubicBezTo>
                  <a:cubicBezTo>
                    <a:pt x="309789" y="128830"/>
                    <a:pt x="284019" y="162683"/>
                    <a:pt x="249781" y="191028"/>
                  </a:cubicBezTo>
                  <a:cubicBezTo>
                    <a:pt x="225870" y="210819"/>
                    <a:pt x="156761" y="255598"/>
                    <a:pt x="150112" y="255611"/>
                  </a:cubicBezTo>
                  <a:cubicBezTo>
                    <a:pt x="149265" y="255611"/>
                    <a:pt x="143587" y="252371"/>
                    <a:pt x="137491" y="248401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" name="Google Shape;103;p6"/>
            <p:cNvSpPr/>
            <p:nvPr/>
          </p:nvSpPr>
          <p:spPr>
            <a:xfrm>
              <a:off x="4752441" y="3884107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" name="Google Shape;104;p6"/>
            <p:cNvSpPr/>
            <p:nvPr/>
          </p:nvSpPr>
          <p:spPr>
            <a:xfrm>
              <a:off x="1421683" y="4626993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" name="Google Shape;105;p6"/>
            <p:cNvSpPr/>
            <p:nvPr/>
          </p:nvSpPr>
          <p:spPr>
            <a:xfrm>
              <a:off x="3720003" y="5136728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" name="Google Shape;106;p6"/>
            <p:cNvSpPr/>
            <p:nvPr/>
          </p:nvSpPr>
          <p:spPr>
            <a:xfrm>
              <a:off x="2365294" y="987541"/>
              <a:ext cx="1030870" cy="832678"/>
            </a:xfrm>
            <a:custGeom>
              <a:rect b="b" l="l" r="r" t="t"/>
              <a:pathLst>
                <a:path extrusionOk="0" h="646740" w="800676">
                  <a:moveTo>
                    <a:pt x="347858" y="628513"/>
                  </a:moveTo>
                  <a:cubicBezTo>
                    <a:pt x="229922" y="551823"/>
                    <a:pt x="113916" y="449331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5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3"/>
                    <a:pt x="378419" y="170468"/>
                  </a:cubicBezTo>
                  <a:cubicBezTo>
                    <a:pt x="379631" y="170546"/>
                    <a:pt x="391092" y="156752"/>
                    <a:pt x="403888" y="139809"/>
                  </a:cubicBezTo>
                  <a:cubicBezTo>
                    <a:pt x="461660" y="63341"/>
                    <a:pt x="526309" y="11286"/>
                    <a:pt x="575123" y="1932"/>
                  </a:cubicBezTo>
                  <a:cubicBezTo>
                    <a:pt x="654981" y="-13375"/>
                    <a:pt x="768947" y="80042"/>
                    <a:pt x="795557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2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" name="Google Shape;107;p6"/>
            <p:cNvSpPr/>
            <p:nvPr/>
          </p:nvSpPr>
          <p:spPr>
            <a:xfrm>
              <a:off x="4824400" y="2362479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" name="Google Shape;108;p6"/>
            <p:cNvSpPr/>
            <p:nvPr/>
          </p:nvSpPr>
          <p:spPr>
            <a:xfrm>
              <a:off x="1664253" y="1018561"/>
              <a:ext cx="407420" cy="329095"/>
            </a:xfrm>
            <a:custGeom>
              <a:rect b="b" l="l" r="r" t="t"/>
              <a:pathLst>
                <a:path extrusionOk="0" h="255608" w="316443">
                  <a:moveTo>
                    <a:pt x="137476" y="248399"/>
                  </a:moveTo>
                  <a:cubicBezTo>
                    <a:pt x="90866" y="218092"/>
                    <a:pt x="45017" y="177583"/>
                    <a:pt x="23759" y="147921"/>
                  </a:cubicBezTo>
                  <a:cubicBezTo>
                    <a:pt x="-2695" y="111017"/>
                    <a:pt x="-6594" y="83298"/>
                    <a:pt x="9749" y="48213"/>
                  </a:cubicBezTo>
                  <a:cubicBezTo>
                    <a:pt x="15845" y="35129"/>
                    <a:pt x="25851" y="21922"/>
                    <a:pt x="36275" y="13193"/>
                  </a:cubicBezTo>
                  <a:cubicBezTo>
                    <a:pt x="58603" y="-5497"/>
                    <a:pt x="77599" y="-4428"/>
                    <a:pt x="104934" y="17033"/>
                  </a:cubicBezTo>
                  <a:cubicBezTo>
                    <a:pt x="116146" y="25840"/>
                    <a:pt x="133721" y="45234"/>
                    <a:pt x="143331" y="59406"/>
                  </a:cubicBezTo>
                  <a:cubicBezTo>
                    <a:pt x="146277" y="63754"/>
                    <a:pt x="149080" y="67340"/>
                    <a:pt x="149556" y="67372"/>
                  </a:cubicBezTo>
                  <a:cubicBezTo>
                    <a:pt x="150039" y="67405"/>
                    <a:pt x="154569" y="61955"/>
                    <a:pt x="159628" y="55260"/>
                  </a:cubicBezTo>
                  <a:cubicBezTo>
                    <a:pt x="182458" y="25038"/>
                    <a:pt x="208006" y="4464"/>
                    <a:pt x="227302" y="768"/>
                  </a:cubicBezTo>
                  <a:cubicBezTo>
                    <a:pt x="258860" y="-5282"/>
                    <a:pt x="303900" y="31635"/>
                    <a:pt x="314422" y="72183"/>
                  </a:cubicBezTo>
                  <a:cubicBezTo>
                    <a:pt x="316886" y="81701"/>
                    <a:pt x="317127" y="95691"/>
                    <a:pt x="314983" y="105372"/>
                  </a:cubicBezTo>
                  <a:cubicBezTo>
                    <a:pt x="309787" y="128827"/>
                    <a:pt x="284017" y="162680"/>
                    <a:pt x="249779" y="191025"/>
                  </a:cubicBezTo>
                  <a:cubicBezTo>
                    <a:pt x="225868" y="210817"/>
                    <a:pt x="156760" y="255596"/>
                    <a:pt x="150110" y="255609"/>
                  </a:cubicBezTo>
                  <a:cubicBezTo>
                    <a:pt x="149263" y="255609"/>
                    <a:pt x="143585" y="252369"/>
                    <a:pt x="137483" y="24839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" name="Google Shape;109;p6"/>
            <p:cNvSpPr/>
            <p:nvPr/>
          </p:nvSpPr>
          <p:spPr>
            <a:xfrm>
              <a:off x="4608705" y="1236281"/>
              <a:ext cx="407426" cy="329099"/>
            </a:xfrm>
            <a:custGeom>
              <a:rect b="b" l="l" r="r" t="t"/>
              <a:pathLst>
                <a:path extrusionOk="0" h="255611" w="316447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13"/>
                    <a:pt x="-6592" y="83307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26" y="59408"/>
                  </a:cubicBezTo>
                  <a:cubicBezTo>
                    <a:pt x="146279" y="63757"/>
                    <a:pt x="149082" y="67342"/>
                    <a:pt x="149558" y="67375"/>
                  </a:cubicBezTo>
                  <a:cubicBezTo>
                    <a:pt x="150040" y="67407"/>
                    <a:pt x="154571" y="61957"/>
                    <a:pt x="159630" y="55262"/>
                  </a:cubicBezTo>
                  <a:cubicBezTo>
                    <a:pt x="182459" y="25040"/>
                    <a:pt x="208007" y="4466"/>
                    <a:pt x="227304" y="770"/>
                  </a:cubicBezTo>
                  <a:cubicBezTo>
                    <a:pt x="258862" y="-5280"/>
                    <a:pt x="303902" y="31637"/>
                    <a:pt x="314424" y="72186"/>
                  </a:cubicBezTo>
                  <a:cubicBezTo>
                    <a:pt x="316895" y="81704"/>
                    <a:pt x="317129" y="95693"/>
                    <a:pt x="314984" y="105374"/>
                  </a:cubicBezTo>
                  <a:cubicBezTo>
                    <a:pt x="309789" y="128829"/>
                    <a:pt x="284019" y="162683"/>
                    <a:pt x="249781" y="191027"/>
                  </a:cubicBezTo>
                  <a:cubicBezTo>
                    <a:pt x="225869" y="210819"/>
                    <a:pt x="156762" y="255598"/>
                    <a:pt x="150112" y="255611"/>
                  </a:cubicBezTo>
                  <a:cubicBezTo>
                    <a:pt x="149265" y="255611"/>
                    <a:pt x="143587" y="252371"/>
                    <a:pt x="137485" y="248401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" name="Google Shape;110;p6"/>
            <p:cNvSpPr/>
            <p:nvPr/>
          </p:nvSpPr>
          <p:spPr>
            <a:xfrm>
              <a:off x="4488195" y="6176973"/>
              <a:ext cx="254808" cy="205817"/>
            </a:xfrm>
            <a:custGeom>
              <a:rect b="b" l="l" r="r" t="t"/>
              <a:pathLst>
                <a:path extrusionOk="0" h="159858" w="197909">
                  <a:moveTo>
                    <a:pt x="85982" y="155354"/>
                  </a:moveTo>
                  <a:cubicBezTo>
                    <a:pt x="56829" y="136397"/>
                    <a:pt x="28158" y="111064"/>
                    <a:pt x="14860" y="92511"/>
                  </a:cubicBezTo>
                  <a:cubicBezTo>
                    <a:pt x="-1686" y="69427"/>
                    <a:pt x="-4124" y="52099"/>
                    <a:pt x="6098" y="30156"/>
                  </a:cubicBezTo>
                  <a:cubicBezTo>
                    <a:pt x="9912" y="21968"/>
                    <a:pt x="16170" y="13709"/>
                    <a:pt x="22689" y="8252"/>
                  </a:cubicBezTo>
                  <a:cubicBezTo>
                    <a:pt x="36653" y="-3436"/>
                    <a:pt x="48530" y="-2771"/>
                    <a:pt x="65630" y="10651"/>
                  </a:cubicBezTo>
                  <a:cubicBezTo>
                    <a:pt x="72637" y="16160"/>
                    <a:pt x="83628" y="28292"/>
                    <a:pt x="89639" y="37151"/>
                  </a:cubicBezTo>
                  <a:cubicBezTo>
                    <a:pt x="91484" y="39876"/>
                    <a:pt x="93237" y="42119"/>
                    <a:pt x="93537" y="42138"/>
                  </a:cubicBezTo>
                  <a:cubicBezTo>
                    <a:pt x="93837" y="42158"/>
                    <a:pt x="96666" y="38748"/>
                    <a:pt x="99828" y="34556"/>
                  </a:cubicBezTo>
                  <a:cubicBezTo>
                    <a:pt x="114111" y="15658"/>
                    <a:pt x="130090" y="2789"/>
                    <a:pt x="142156" y="482"/>
                  </a:cubicBezTo>
                  <a:cubicBezTo>
                    <a:pt x="161896" y="-3306"/>
                    <a:pt x="190064" y="19784"/>
                    <a:pt x="196642" y="45144"/>
                  </a:cubicBezTo>
                  <a:cubicBezTo>
                    <a:pt x="198187" y="51095"/>
                    <a:pt x="198337" y="59850"/>
                    <a:pt x="196994" y="65900"/>
                  </a:cubicBezTo>
                  <a:cubicBezTo>
                    <a:pt x="193741" y="80568"/>
                    <a:pt x="177626" y="101742"/>
                    <a:pt x="156211" y="119467"/>
                  </a:cubicBezTo>
                  <a:cubicBezTo>
                    <a:pt x="141257" y="131846"/>
                    <a:pt x="98036" y="159852"/>
                    <a:pt x="93876" y="159858"/>
                  </a:cubicBezTo>
                  <a:cubicBezTo>
                    <a:pt x="93348" y="159858"/>
                    <a:pt x="89796" y="157831"/>
                    <a:pt x="85982" y="155354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11" name="Google Shape;111;p6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112" name="Google Shape;112;p6"/>
          <p:cNvSpPr txBox="1"/>
          <p:nvPr>
            <p:ph idx="1" type="body"/>
          </p:nvPr>
        </p:nvSpPr>
        <p:spPr>
          <a:xfrm>
            <a:off x="2381950" y="185488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113" name="Google Shape;113;p6"/>
          <p:cNvGrpSpPr/>
          <p:nvPr/>
        </p:nvGrpSpPr>
        <p:grpSpPr>
          <a:xfrm>
            <a:off x="1473126" y="5304915"/>
            <a:ext cx="1050089" cy="1126302"/>
            <a:chOff x="2260384" y="2134676"/>
            <a:chExt cx="3139280" cy="3367120"/>
          </a:xfrm>
        </p:grpSpPr>
        <p:sp>
          <p:nvSpPr>
            <p:cNvPr id="114" name="Google Shape;114;p6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" name="Google Shape;115;p6"/>
            <p:cNvSpPr/>
            <p:nvPr/>
          </p:nvSpPr>
          <p:spPr>
            <a:xfrm>
              <a:off x="3841230" y="3656304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" name="Google Shape;116;p6"/>
            <p:cNvSpPr/>
            <p:nvPr/>
          </p:nvSpPr>
          <p:spPr>
            <a:xfrm>
              <a:off x="2332894" y="4399190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" name="Google Shape;117;p6"/>
            <p:cNvSpPr/>
            <p:nvPr/>
          </p:nvSpPr>
          <p:spPr>
            <a:xfrm>
              <a:off x="3720003" y="4908925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" name="Google Shape;118;p6"/>
            <p:cNvSpPr/>
            <p:nvPr/>
          </p:nvSpPr>
          <p:spPr>
            <a:xfrm>
              <a:off x="4368795" y="2134676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19" name="Google Shape;119;p6"/>
          <p:cNvSpPr/>
          <p:nvPr/>
        </p:nvSpPr>
        <p:spPr>
          <a:xfrm>
            <a:off x="2411781" y="5986195"/>
            <a:ext cx="279838" cy="226039"/>
          </a:xfrm>
          <a:custGeom>
            <a:rect b="b" l="l" r="r" t="t"/>
            <a:pathLst>
              <a:path extrusionOk="0" h="525672" w="650785">
                <a:moveTo>
                  <a:pt x="282737" y="510861"/>
                </a:moveTo>
                <a:cubicBezTo>
                  <a:pt x="186875" y="448527"/>
                  <a:pt x="92591" y="365220"/>
                  <a:pt x="48861" y="304215"/>
                </a:cubicBezTo>
                <a:cubicBezTo>
                  <a:pt x="-5550" y="228314"/>
                  <a:pt x="-13557" y="171319"/>
                  <a:pt x="20053" y="99153"/>
                </a:cubicBezTo>
                <a:cubicBezTo>
                  <a:pt x="32587" y="72243"/>
                  <a:pt x="53164" y="45078"/>
                  <a:pt x="74605" y="27131"/>
                </a:cubicBezTo>
                <a:cubicBezTo>
                  <a:pt x="120525" y="-11299"/>
                  <a:pt x="159587" y="-9115"/>
                  <a:pt x="215800" y="35032"/>
                </a:cubicBezTo>
                <a:cubicBezTo>
                  <a:pt x="238858" y="53142"/>
                  <a:pt x="274999" y="93025"/>
                  <a:pt x="294752" y="122172"/>
                </a:cubicBezTo>
                <a:cubicBezTo>
                  <a:pt x="300821" y="131122"/>
                  <a:pt x="306584" y="138495"/>
                  <a:pt x="307568" y="138560"/>
                </a:cubicBezTo>
                <a:cubicBezTo>
                  <a:pt x="308553" y="138626"/>
                  <a:pt x="317868" y="127413"/>
                  <a:pt x="328273" y="113638"/>
                </a:cubicBezTo>
                <a:cubicBezTo>
                  <a:pt x="375229" y="51486"/>
                  <a:pt x="427772" y="9178"/>
                  <a:pt x="467453" y="1570"/>
                </a:cubicBezTo>
                <a:cubicBezTo>
                  <a:pt x="532363" y="-10868"/>
                  <a:pt x="624992" y="65059"/>
                  <a:pt x="646622" y="148444"/>
                </a:cubicBezTo>
                <a:cubicBezTo>
                  <a:pt x="651700" y="168020"/>
                  <a:pt x="652189" y="196801"/>
                  <a:pt x="647782" y="216697"/>
                </a:cubicBezTo>
                <a:cubicBezTo>
                  <a:pt x="637098" y="264945"/>
                  <a:pt x="584092" y="334568"/>
                  <a:pt x="513680" y="392848"/>
                </a:cubicBezTo>
                <a:cubicBezTo>
                  <a:pt x="464500" y="433559"/>
                  <a:pt x="322373" y="525653"/>
                  <a:pt x="308696" y="525672"/>
                </a:cubicBezTo>
                <a:cubicBezTo>
                  <a:pt x="306955" y="525679"/>
                  <a:pt x="295273" y="519010"/>
                  <a:pt x="282731" y="510855"/>
                </a:cubicBezTo>
                <a:close/>
              </a:path>
            </a:pathLst>
          </a:custGeom>
          <a:solidFill>
            <a:srgbClr val="D2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0" name="Google Shape;120;p6"/>
          <p:cNvSpPr/>
          <p:nvPr/>
        </p:nvSpPr>
        <p:spPr>
          <a:xfrm>
            <a:off x="1849524" y="5051900"/>
            <a:ext cx="280236" cy="226359"/>
          </a:xfrm>
          <a:custGeom>
            <a:rect b="b" l="l" r="r" t="t"/>
            <a:pathLst>
              <a:path extrusionOk="0" h="646740" w="800675">
                <a:moveTo>
                  <a:pt x="347858" y="628513"/>
                </a:moveTo>
                <a:cubicBezTo>
                  <a:pt x="229922" y="551823"/>
                  <a:pt x="113916" y="449332"/>
                  <a:pt x="60115" y="374278"/>
                </a:cubicBezTo>
                <a:cubicBezTo>
                  <a:pt x="-6829" y="280893"/>
                  <a:pt x="-16679" y="210775"/>
                  <a:pt x="24671" y="121992"/>
                </a:cubicBezTo>
                <a:cubicBezTo>
                  <a:pt x="40095" y="88882"/>
                  <a:pt x="65408" y="55466"/>
                  <a:pt x="91791" y="33379"/>
                </a:cubicBezTo>
                <a:cubicBezTo>
                  <a:pt x="148284" y="-13903"/>
                  <a:pt x="196349" y="-11211"/>
                  <a:pt x="265509" y="43099"/>
                </a:cubicBezTo>
                <a:cubicBezTo>
                  <a:pt x="293880" y="65381"/>
                  <a:pt x="338340" y="114450"/>
                  <a:pt x="362649" y="150304"/>
                </a:cubicBezTo>
                <a:cubicBezTo>
                  <a:pt x="370113" y="161315"/>
                  <a:pt x="377206" y="170389"/>
                  <a:pt x="378419" y="170468"/>
                </a:cubicBezTo>
                <a:cubicBezTo>
                  <a:pt x="379631" y="170546"/>
                  <a:pt x="391092" y="156752"/>
                  <a:pt x="403895" y="139809"/>
                </a:cubicBezTo>
                <a:cubicBezTo>
                  <a:pt x="461666" y="63341"/>
                  <a:pt x="526302" y="11286"/>
                  <a:pt x="575123" y="1932"/>
                </a:cubicBezTo>
                <a:cubicBezTo>
                  <a:pt x="654981" y="-13375"/>
                  <a:pt x="768947" y="80042"/>
                  <a:pt x="795551" y="182632"/>
                </a:cubicBezTo>
                <a:cubicBezTo>
                  <a:pt x="801802" y="206720"/>
                  <a:pt x="802402" y="242125"/>
                  <a:pt x="796978" y="266604"/>
                </a:cubicBezTo>
                <a:cubicBezTo>
                  <a:pt x="783836" y="325959"/>
                  <a:pt x="718620" y="411619"/>
                  <a:pt x="631995" y="483322"/>
                </a:cubicBezTo>
                <a:cubicBezTo>
                  <a:pt x="571486" y="533407"/>
                  <a:pt x="396633" y="646714"/>
                  <a:pt x="379801" y="646740"/>
                </a:cubicBezTo>
                <a:cubicBezTo>
                  <a:pt x="377663" y="646747"/>
                  <a:pt x="363288" y="638539"/>
                  <a:pt x="347858" y="628507"/>
                </a:cubicBezTo>
                <a:close/>
              </a:path>
            </a:pathLst>
          </a:custGeom>
          <a:solidFill>
            <a:srgbClr val="9E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Logo&#10;&#10;Description automatically generated" id="121" name="Google Shape;121;p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400583" y="162059"/>
            <a:ext cx="1981372" cy="19752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6">
  <p:cSld name="CUSTOM_5_1_1_1">
    <p:spTree>
      <p:nvGrpSpPr>
        <p:cNvPr id="122" name="Shape 1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" name="Google Shape;123;p7"/>
          <p:cNvSpPr/>
          <p:nvPr/>
        </p:nvSpPr>
        <p:spPr>
          <a:xfrm>
            <a:off x="1333254" y="253672"/>
            <a:ext cx="9863400" cy="6219900"/>
          </a:xfrm>
          <a:prstGeom prst="rect">
            <a:avLst/>
          </a:prstGeom>
          <a:solidFill>
            <a:schemeClr val="lt2"/>
          </a:solidFill>
          <a:ln>
            <a:noFill/>
          </a:ln>
          <a:effectLst>
            <a:outerShdw blurRad="63500" rotWithShape="0" algn="tl" dir="2700000" dist="11430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24" name="Google Shape;124;p7"/>
          <p:cNvGrpSpPr/>
          <p:nvPr/>
        </p:nvGrpSpPr>
        <p:grpSpPr>
          <a:xfrm>
            <a:off x="8801840" y="516360"/>
            <a:ext cx="2058948" cy="2488089"/>
            <a:chOff x="236151" y="707713"/>
            <a:chExt cx="6958258" cy="7394022"/>
          </a:xfrm>
        </p:grpSpPr>
        <p:sp>
          <p:nvSpPr>
            <p:cNvPr id="125" name="Google Shape;125;p7"/>
            <p:cNvSpPr/>
            <p:nvPr/>
          </p:nvSpPr>
          <p:spPr>
            <a:xfrm>
              <a:off x="236151" y="707713"/>
              <a:ext cx="6958258" cy="7394022"/>
            </a:xfrm>
            <a:custGeom>
              <a:rect b="b" l="l" r="r" t="t"/>
              <a:pathLst>
                <a:path extrusionOk="0" h="4267834" w="4141820">
                  <a:moveTo>
                    <a:pt x="161335" y="578934"/>
                  </a:moveTo>
                  <a:cubicBezTo>
                    <a:pt x="161286" y="578582"/>
                    <a:pt x="164195" y="577871"/>
                    <a:pt x="169922" y="576535"/>
                  </a:cubicBezTo>
                  <a:cubicBezTo>
                    <a:pt x="175649" y="575192"/>
                    <a:pt x="184191" y="573204"/>
                    <a:pt x="195331" y="569905"/>
                  </a:cubicBezTo>
                  <a:cubicBezTo>
                    <a:pt x="206471" y="566607"/>
                    <a:pt x="220203" y="561959"/>
                    <a:pt x="236310" y="555433"/>
                  </a:cubicBezTo>
                  <a:cubicBezTo>
                    <a:pt x="252418" y="548908"/>
                    <a:pt x="270892" y="540433"/>
                    <a:pt x="291627" y="530400"/>
                  </a:cubicBezTo>
                  <a:cubicBezTo>
                    <a:pt x="314216" y="519442"/>
                    <a:pt x="339444" y="506351"/>
                    <a:pt x="367172" y="490980"/>
                  </a:cubicBezTo>
                  <a:cubicBezTo>
                    <a:pt x="394898" y="475608"/>
                    <a:pt x="425113" y="457922"/>
                    <a:pt x="457917" y="438273"/>
                  </a:cubicBezTo>
                  <a:cubicBezTo>
                    <a:pt x="513857" y="404740"/>
                    <a:pt x="577078" y="365156"/>
                    <a:pt x="648194" y="320938"/>
                  </a:cubicBezTo>
                  <a:cubicBezTo>
                    <a:pt x="709420" y="282867"/>
                    <a:pt x="776475" y="241321"/>
                    <a:pt x="850472" y="198458"/>
                  </a:cubicBezTo>
                  <a:cubicBezTo>
                    <a:pt x="850472" y="198452"/>
                    <a:pt x="850472" y="198452"/>
                    <a:pt x="850472" y="198452"/>
                  </a:cubicBezTo>
                  <a:cubicBezTo>
                    <a:pt x="912527" y="162506"/>
                    <a:pt x="979477" y="125452"/>
                    <a:pt x="1052907" y="90970"/>
                  </a:cubicBezTo>
                  <a:cubicBezTo>
                    <a:pt x="1111735" y="63319"/>
                    <a:pt x="1174976" y="36894"/>
                    <a:pt x="1244077" y="18680"/>
                  </a:cubicBezTo>
                  <a:cubicBezTo>
                    <a:pt x="1296894" y="4655"/>
                    <a:pt x="1354353" y="-4780"/>
                    <a:pt x="1413506" y="2548"/>
                  </a:cubicBezTo>
                  <a:cubicBezTo>
                    <a:pt x="1438246" y="5655"/>
                    <a:pt x="1463116" y="12126"/>
                    <a:pt x="1486695" y="22968"/>
                  </a:cubicBezTo>
                  <a:cubicBezTo>
                    <a:pt x="1509622" y="33559"/>
                    <a:pt x="1530888" y="48292"/>
                    <a:pt x="1549206" y="66467"/>
                  </a:cubicBezTo>
                  <a:cubicBezTo>
                    <a:pt x="1560432" y="77554"/>
                    <a:pt x="1570562" y="90298"/>
                    <a:pt x="1578496" y="104778"/>
                  </a:cubicBezTo>
                  <a:cubicBezTo>
                    <a:pt x="1585530" y="117655"/>
                    <a:pt x="1590543" y="131802"/>
                    <a:pt x="1593007" y="146606"/>
                  </a:cubicBezTo>
                  <a:cubicBezTo>
                    <a:pt x="1595393" y="161215"/>
                    <a:pt x="1595302" y="176085"/>
                    <a:pt x="1593111" y="190577"/>
                  </a:cubicBezTo>
                  <a:cubicBezTo>
                    <a:pt x="1590752" y="206151"/>
                    <a:pt x="1586221" y="221197"/>
                    <a:pt x="1580295" y="235486"/>
                  </a:cubicBezTo>
                  <a:cubicBezTo>
                    <a:pt x="1566247" y="269242"/>
                    <a:pt x="1545353" y="299634"/>
                    <a:pt x="1522250" y="327594"/>
                  </a:cubicBezTo>
                  <a:cubicBezTo>
                    <a:pt x="1494101" y="361812"/>
                    <a:pt x="1462151" y="393370"/>
                    <a:pt x="1428546" y="423534"/>
                  </a:cubicBezTo>
                  <a:cubicBezTo>
                    <a:pt x="1348714" y="495217"/>
                    <a:pt x="1258771" y="560642"/>
                    <a:pt x="1164650" y="625493"/>
                  </a:cubicBezTo>
                  <a:cubicBezTo>
                    <a:pt x="1064426" y="694581"/>
                    <a:pt x="958531" y="762803"/>
                    <a:pt x="849449" y="833462"/>
                  </a:cubicBezTo>
                  <a:cubicBezTo>
                    <a:pt x="749675" y="898098"/>
                    <a:pt x="646975" y="964416"/>
                    <a:pt x="544652" y="1036849"/>
                  </a:cubicBezTo>
                  <a:cubicBezTo>
                    <a:pt x="501236" y="1067586"/>
                    <a:pt x="457956" y="1099392"/>
                    <a:pt x="415693" y="1133239"/>
                  </a:cubicBezTo>
                  <a:cubicBezTo>
                    <a:pt x="380152" y="1161714"/>
                    <a:pt x="345336" y="1191428"/>
                    <a:pt x="312988" y="1223847"/>
                  </a:cubicBezTo>
                  <a:cubicBezTo>
                    <a:pt x="287489" y="1249486"/>
                    <a:pt x="263424" y="1276279"/>
                    <a:pt x="244683" y="1306130"/>
                  </a:cubicBezTo>
                  <a:cubicBezTo>
                    <a:pt x="244682" y="1306130"/>
                    <a:pt x="244682" y="1306130"/>
                    <a:pt x="244682" y="1306130"/>
                  </a:cubicBezTo>
                  <a:cubicBezTo>
                    <a:pt x="230915" y="1328536"/>
                    <a:pt x="219478" y="1351854"/>
                    <a:pt x="217688" y="1375349"/>
                  </a:cubicBezTo>
                  <a:cubicBezTo>
                    <a:pt x="217688" y="1375349"/>
                    <a:pt x="217688" y="1375349"/>
                    <a:pt x="217688" y="1375349"/>
                  </a:cubicBezTo>
                  <a:cubicBezTo>
                    <a:pt x="216811" y="1385108"/>
                    <a:pt x="217443" y="1394919"/>
                    <a:pt x="219927" y="1403987"/>
                  </a:cubicBezTo>
                  <a:cubicBezTo>
                    <a:pt x="222381" y="1413322"/>
                    <a:pt x="226945" y="1422403"/>
                    <a:pt x="232860" y="1430721"/>
                  </a:cubicBezTo>
                  <a:cubicBezTo>
                    <a:pt x="232860" y="1430721"/>
                    <a:pt x="232860" y="1430721"/>
                    <a:pt x="232861" y="1430721"/>
                  </a:cubicBezTo>
                  <a:cubicBezTo>
                    <a:pt x="239747" y="1440447"/>
                    <a:pt x="248837" y="1449163"/>
                    <a:pt x="258998" y="1457169"/>
                  </a:cubicBezTo>
                  <a:cubicBezTo>
                    <a:pt x="271523" y="1466980"/>
                    <a:pt x="285725" y="1475298"/>
                    <a:pt x="300764" y="1482815"/>
                  </a:cubicBezTo>
                  <a:cubicBezTo>
                    <a:pt x="349147" y="1506844"/>
                    <a:pt x="401919" y="1523311"/>
                    <a:pt x="456366" y="1530175"/>
                  </a:cubicBezTo>
                  <a:cubicBezTo>
                    <a:pt x="509169" y="1536903"/>
                    <a:pt x="563734" y="1534667"/>
                    <a:pt x="617639" y="1525292"/>
                  </a:cubicBezTo>
                  <a:cubicBezTo>
                    <a:pt x="674303" y="1515436"/>
                    <a:pt x="730307" y="1497671"/>
                    <a:pt x="785015" y="1474900"/>
                  </a:cubicBezTo>
                  <a:cubicBezTo>
                    <a:pt x="843999" y="1450317"/>
                    <a:pt x="901373" y="1419815"/>
                    <a:pt x="957488" y="1385688"/>
                  </a:cubicBezTo>
                  <a:cubicBezTo>
                    <a:pt x="1080743" y="1310732"/>
                    <a:pt x="1197297" y="1218873"/>
                    <a:pt x="1312149" y="1120201"/>
                  </a:cubicBezTo>
                  <a:cubicBezTo>
                    <a:pt x="1432933" y="1016379"/>
                    <a:pt x="1551331" y="904461"/>
                    <a:pt x="1671763" y="789655"/>
                  </a:cubicBezTo>
                  <a:cubicBezTo>
                    <a:pt x="1787300" y="679496"/>
                    <a:pt x="1904499" y="566313"/>
                    <a:pt x="2028288" y="455555"/>
                  </a:cubicBezTo>
                  <a:cubicBezTo>
                    <a:pt x="2136400" y="358774"/>
                    <a:pt x="2249674" y="262918"/>
                    <a:pt x="2375008" y="179084"/>
                  </a:cubicBezTo>
                  <a:cubicBezTo>
                    <a:pt x="2428327" y="143418"/>
                    <a:pt x="2484130" y="110031"/>
                    <a:pt x="2543244" y="81582"/>
                  </a:cubicBezTo>
                  <a:cubicBezTo>
                    <a:pt x="2595214" y="56536"/>
                    <a:pt x="2650117" y="35372"/>
                    <a:pt x="2707862" y="21860"/>
                  </a:cubicBezTo>
                  <a:cubicBezTo>
                    <a:pt x="2759702" y="9712"/>
                    <a:pt x="2814025" y="4296"/>
                    <a:pt x="2868563" y="8985"/>
                  </a:cubicBezTo>
                  <a:cubicBezTo>
                    <a:pt x="2868563" y="8985"/>
                    <a:pt x="2868563" y="8985"/>
                    <a:pt x="2868563" y="8985"/>
                  </a:cubicBezTo>
                  <a:cubicBezTo>
                    <a:pt x="2921927" y="13676"/>
                    <a:pt x="2974477" y="28492"/>
                    <a:pt x="3022802" y="52571"/>
                  </a:cubicBezTo>
                  <a:cubicBezTo>
                    <a:pt x="3022802" y="52572"/>
                    <a:pt x="3022802" y="52572"/>
                    <a:pt x="3022802" y="52572"/>
                  </a:cubicBezTo>
                  <a:cubicBezTo>
                    <a:pt x="3044107" y="63097"/>
                    <a:pt x="3064863" y="76321"/>
                    <a:pt x="3083507" y="93118"/>
                  </a:cubicBezTo>
                  <a:cubicBezTo>
                    <a:pt x="3083507" y="93119"/>
                    <a:pt x="3083507" y="93119"/>
                    <a:pt x="3083514" y="93119"/>
                  </a:cubicBezTo>
                  <a:cubicBezTo>
                    <a:pt x="3099120" y="107200"/>
                    <a:pt x="3112797" y="124050"/>
                    <a:pt x="3123136" y="143379"/>
                  </a:cubicBezTo>
                  <a:cubicBezTo>
                    <a:pt x="3123136" y="143379"/>
                    <a:pt x="3123136" y="143379"/>
                    <a:pt x="3123143" y="143379"/>
                  </a:cubicBezTo>
                  <a:cubicBezTo>
                    <a:pt x="3132641" y="161359"/>
                    <a:pt x="3138782" y="180851"/>
                    <a:pt x="3141487" y="200779"/>
                  </a:cubicBezTo>
                  <a:cubicBezTo>
                    <a:pt x="3141487" y="200779"/>
                    <a:pt x="3141487" y="200779"/>
                    <a:pt x="3141487" y="200779"/>
                  </a:cubicBezTo>
                  <a:cubicBezTo>
                    <a:pt x="3144213" y="221301"/>
                    <a:pt x="3143593" y="241719"/>
                    <a:pt x="3140542" y="261328"/>
                  </a:cubicBezTo>
                  <a:cubicBezTo>
                    <a:pt x="3133450" y="306074"/>
                    <a:pt x="3116096" y="347340"/>
                    <a:pt x="3095255" y="384778"/>
                  </a:cubicBezTo>
                  <a:cubicBezTo>
                    <a:pt x="3071030" y="428729"/>
                    <a:pt x="3041838" y="469343"/>
                    <a:pt x="3010618" y="507642"/>
                  </a:cubicBezTo>
                  <a:cubicBezTo>
                    <a:pt x="2945884" y="587141"/>
                    <a:pt x="2871783" y="659033"/>
                    <a:pt x="2793509" y="726022"/>
                  </a:cubicBezTo>
                  <a:cubicBezTo>
                    <a:pt x="2793509" y="726022"/>
                    <a:pt x="2793503" y="726022"/>
                    <a:pt x="2793503" y="726022"/>
                  </a:cubicBezTo>
                  <a:cubicBezTo>
                    <a:pt x="2761625" y="753344"/>
                    <a:pt x="2728828" y="779935"/>
                    <a:pt x="2694909" y="805411"/>
                  </a:cubicBezTo>
                  <a:cubicBezTo>
                    <a:pt x="2694909" y="805411"/>
                    <a:pt x="2694909" y="805411"/>
                    <a:pt x="2694909" y="805411"/>
                  </a:cubicBezTo>
                  <a:cubicBezTo>
                    <a:pt x="2672836" y="822047"/>
                    <a:pt x="2649850" y="838906"/>
                    <a:pt x="2624797" y="854023"/>
                  </a:cubicBezTo>
                  <a:cubicBezTo>
                    <a:pt x="2595885" y="871403"/>
                    <a:pt x="2566426" y="887055"/>
                    <a:pt x="2537306" y="902427"/>
                  </a:cubicBezTo>
                  <a:cubicBezTo>
                    <a:pt x="2537306" y="902427"/>
                    <a:pt x="2537306" y="902427"/>
                    <a:pt x="2537306" y="902427"/>
                  </a:cubicBezTo>
                  <a:cubicBezTo>
                    <a:pt x="2494632" y="924976"/>
                    <a:pt x="2451626" y="947004"/>
                    <a:pt x="2408562" y="969012"/>
                  </a:cubicBezTo>
                  <a:cubicBezTo>
                    <a:pt x="2291747" y="1028713"/>
                    <a:pt x="2173805" y="1088499"/>
                    <a:pt x="2055629" y="1149999"/>
                  </a:cubicBezTo>
                  <a:cubicBezTo>
                    <a:pt x="1912576" y="1224447"/>
                    <a:pt x="1768936" y="1301201"/>
                    <a:pt x="1625628" y="1381646"/>
                  </a:cubicBezTo>
                  <a:cubicBezTo>
                    <a:pt x="1475965" y="1465663"/>
                    <a:pt x="1326595" y="1553552"/>
                    <a:pt x="1179487" y="1647830"/>
                  </a:cubicBezTo>
                  <a:cubicBezTo>
                    <a:pt x="1042379" y="1735720"/>
                    <a:pt x="907070" y="1828726"/>
                    <a:pt x="778535" y="1932033"/>
                  </a:cubicBezTo>
                  <a:cubicBezTo>
                    <a:pt x="671988" y="2017804"/>
                    <a:pt x="569177" y="2109389"/>
                    <a:pt x="484710" y="2216334"/>
                  </a:cubicBezTo>
                  <a:cubicBezTo>
                    <a:pt x="451059" y="2258968"/>
                    <a:pt x="420563" y="2303688"/>
                    <a:pt x="397284" y="2351525"/>
                  </a:cubicBezTo>
                  <a:cubicBezTo>
                    <a:pt x="377727" y="2391917"/>
                    <a:pt x="362961" y="2434186"/>
                    <a:pt x="358372" y="2477016"/>
                  </a:cubicBezTo>
                  <a:cubicBezTo>
                    <a:pt x="358372" y="2477016"/>
                    <a:pt x="358372" y="2477016"/>
                    <a:pt x="358372" y="2477016"/>
                  </a:cubicBezTo>
                  <a:cubicBezTo>
                    <a:pt x="354121" y="2515687"/>
                    <a:pt x="358176" y="2555381"/>
                    <a:pt x="371566" y="2591327"/>
                  </a:cubicBezTo>
                  <a:cubicBezTo>
                    <a:pt x="386045" y="2631236"/>
                    <a:pt x="412232" y="2667593"/>
                    <a:pt x="443693" y="2699295"/>
                  </a:cubicBezTo>
                  <a:cubicBezTo>
                    <a:pt x="446893" y="2702522"/>
                    <a:pt x="450811" y="2705331"/>
                    <a:pt x="455094" y="2707600"/>
                  </a:cubicBezTo>
                  <a:cubicBezTo>
                    <a:pt x="459697" y="2710084"/>
                    <a:pt x="465134" y="2711922"/>
                    <a:pt x="471033" y="2713337"/>
                  </a:cubicBezTo>
                  <a:cubicBezTo>
                    <a:pt x="485486" y="2716955"/>
                    <a:pt x="502266" y="2716420"/>
                    <a:pt x="520089" y="2714614"/>
                  </a:cubicBezTo>
                  <a:cubicBezTo>
                    <a:pt x="520089" y="2714614"/>
                    <a:pt x="520089" y="2714614"/>
                    <a:pt x="520089" y="2714614"/>
                  </a:cubicBezTo>
                  <a:cubicBezTo>
                    <a:pt x="543075" y="2712046"/>
                    <a:pt x="566400" y="2706120"/>
                    <a:pt x="590044" y="2698851"/>
                  </a:cubicBezTo>
                  <a:cubicBezTo>
                    <a:pt x="590044" y="2698851"/>
                    <a:pt x="590044" y="2698851"/>
                    <a:pt x="590044" y="2698851"/>
                  </a:cubicBezTo>
                  <a:cubicBezTo>
                    <a:pt x="619354" y="2689777"/>
                    <a:pt x="648344" y="2678369"/>
                    <a:pt x="677269" y="2665813"/>
                  </a:cubicBezTo>
                  <a:cubicBezTo>
                    <a:pt x="751168" y="2633713"/>
                    <a:pt x="822858" y="2594645"/>
                    <a:pt x="894111" y="2553288"/>
                  </a:cubicBezTo>
                  <a:cubicBezTo>
                    <a:pt x="982717" y="2501814"/>
                    <a:pt x="1069804" y="2446461"/>
                    <a:pt x="1156468" y="2389303"/>
                  </a:cubicBezTo>
                  <a:cubicBezTo>
                    <a:pt x="1363792" y="2252560"/>
                    <a:pt x="1567909" y="2106058"/>
                    <a:pt x="1773271" y="1956845"/>
                  </a:cubicBezTo>
                  <a:cubicBezTo>
                    <a:pt x="1994696" y="1795949"/>
                    <a:pt x="2216955" y="1631298"/>
                    <a:pt x="2442904" y="1467110"/>
                  </a:cubicBezTo>
                  <a:cubicBezTo>
                    <a:pt x="2651805" y="1315302"/>
                    <a:pt x="2863673" y="1163240"/>
                    <a:pt x="3082868" y="1017833"/>
                  </a:cubicBezTo>
                  <a:cubicBezTo>
                    <a:pt x="3175556" y="956339"/>
                    <a:pt x="3269716" y="896006"/>
                    <a:pt x="3366348" y="838710"/>
                  </a:cubicBezTo>
                  <a:cubicBezTo>
                    <a:pt x="3445958" y="791480"/>
                    <a:pt x="3527504" y="745951"/>
                    <a:pt x="3612545" y="705944"/>
                  </a:cubicBezTo>
                  <a:cubicBezTo>
                    <a:pt x="3675870" y="676009"/>
                    <a:pt x="3742338" y="648153"/>
                    <a:pt x="3813545" y="631523"/>
                  </a:cubicBezTo>
                  <a:cubicBezTo>
                    <a:pt x="3839765" y="625356"/>
                    <a:pt x="3867432" y="620982"/>
                    <a:pt x="3896207" y="620590"/>
                  </a:cubicBezTo>
                  <a:lnTo>
                    <a:pt x="3896207" y="620590"/>
                  </a:lnTo>
                  <a:cubicBezTo>
                    <a:pt x="3919049" y="620121"/>
                    <a:pt x="3943476" y="623094"/>
                    <a:pt x="3967642" y="631986"/>
                  </a:cubicBezTo>
                  <a:cubicBezTo>
                    <a:pt x="3989011" y="640030"/>
                    <a:pt x="4008464" y="653655"/>
                    <a:pt x="4023555" y="672130"/>
                  </a:cubicBezTo>
                  <a:cubicBezTo>
                    <a:pt x="4039520" y="692600"/>
                    <a:pt x="4048992" y="715644"/>
                    <a:pt x="4053504" y="738252"/>
                  </a:cubicBezTo>
                  <a:cubicBezTo>
                    <a:pt x="4053504" y="738252"/>
                    <a:pt x="4053504" y="738252"/>
                    <a:pt x="4053504" y="738252"/>
                  </a:cubicBezTo>
                  <a:cubicBezTo>
                    <a:pt x="4059579" y="767672"/>
                    <a:pt x="4059951" y="796682"/>
                    <a:pt x="4057656" y="824042"/>
                  </a:cubicBezTo>
                  <a:cubicBezTo>
                    <a:pt x="4057656" y="824042"/>
                    <a:pt x="4057656" y="824042"/>
                    <a:pt x="4057656" y="824042"/>
                  </a:cubicBezTo>
                  <a:cubicBezTo>
                    <a:pt x="4054736" y="860973"/>
                    <a:pt x="4047760" y="896795"/>
                    <a:pt x="4039057" y="931391"/>
                  </a:cubicBezTo>
                  <a:cubicBezTo>
                    <a:pt x="4020211" y="1005903"/>
                    <a:pt x="3985712" y="1074477"/>
                    <a:pt x="3944838" y="1136883"/>
                  </a:cubicBezTo>
                  <a:cubicBezTo>
                    <a:pt x="3895463" y="1212543"/>
                    <a:pt x="3836812" y="1281103"/>
                    <a:pt x="3774607" y="1345048"/>
                  </a:cubicBezTo>
                  <a:lnTo>
                    <a:pt x="3774607" y="1345048"/>
                  </a:lnTo>
                  <a:cubicBezTo>
                    <a:pt x="3701236" y="1420558"/>
                    <a:pt x="3622362" y="1490364"/>
                    <a:pt x="3541018" y="1556727"/>
                  </a:cubicBezTo>
                  <a:cubicBezTo>
                    <a:pt x="3448846" y="1631950"/>
                    <a:pt x="3353179" y="1702968"/>
                    <a:pt x="3255668" y="1771437"/>
                  </a:cubicBezTo>
                  <a:cubicBezTo>
                    <a:pt x="3163750" y="1835982"/>
                    <a:pt x="3070163" y="1898415"/>
                    <a:pt x="2975363" y="1959315"/>
                  </a:cubicBezTo>
                  <a:cubicBezTo>
                    <a:pt x="2843399" y="2044088"/>
                    <a:pt x="2709909" y="2125374"/>
                    <a:pt x="2576178" y="2204834"/>
                  </a:cubicBezTo>
                  <a:cubicBezTo>
                    <a:pt x="2327850" y="2352405"/>
                    <a:pt x="2078002" y="2493372"/>
                    <a:pt x="1829947" y="2632996"/>
                  </a:cubicBezTo>
                  <a:cubicBezTo>
                    <a:pt x="1587896" y="2769237"/>
                    <a:pt x="1347345" y="2903835"/>
                    <a:pt x="1111683" y="3042345"/>
                  </a:cubicBezTo>
                  <a:cubicBezTo>
                    <a:pt x="1004080" y="3105586"/>
                    <a:pt x="897559" y="3169629"/>
                    <a:pt x="792844" y="3235536"/>
                  </a:cubicBezTo>
                  <a:cubicBezTo>
                    <a:pt x="698957" y="3294631"/>
                    <a:pt x="606557" y="3355101"/>
                    <a:pt x="516927" y="3418550"/>
                  </a:cubicBezTo>
                  <a:cubicBezTo>
                    <a:pt x="440453" y="3472704"/>
                    <a:pt x="366019" y="3528722"/>
                    <a:pt x="296190" y="3589166"/>
                  </a:cubicBezTo>
                  <a:cubicBezTo>
                    <a:pt x="240407" y="3637550"/>
                    <a:pt x="187479" y="3687955"/>
                    <a:pt x="143228" y="3744169"/>
                  </a:cubicBezTo>
                  <a:cubicBezTo>
                    <a:pt x="125514" y="3766672"/>
                    <a:pt x="109333" y="3789814"/>
                    <a:pt x="96035" y="3814013"/>
                  </a:cubicBezTo>
                  <a:cubicBezTo>
                    <a:pt x="96035" y="3814013"/>
                    <a:pt x="96035" y="3814013"/>
                    <a:pt x="96034" y="3814013"/>
                  </a:cubicBezTo>
                  <a:cubicBezTo>
                    <a:pt x="84746" y="3834652"/>
                    <a:pt x="75397" y="3855702"/>
                    <a:pt x="69801" y="3877085"/>
                  </a:cubicBezTo>
                  <a:cubicBezTo>
                    <a:pt x="64941" y="3895729"/>
                    <a:pt x="62564" y="3914575"/>
                    <a:pt x="64092" y="3932509"/>
                  </a:cubicBezTo>
                  <a:cubicBezTo>
                    <a:pt x="65417" y="3949745"/>
                    <a:pt x="70289" y="3966904"/>
                    <a:pt x="78085" y="3982529"/>
                  </a:cubicBezTo>
                  <a:cubicBezTo>
                    <a:pt x="78697" y="3983762"/>
                    <a:pt x="79565" y="3984935"/>
                    <a:pt x="80503" y="3985763"/>
                  </a:cubicBezTo>
                  <a:cubicBezTo>
                    <a:pt x="81473" y="3986787"/>
                    <a:pt x="83311" y="3987804"/>
                    <a:pt x="85607" y="3988905"/>
                  </a:cubicBezTo>
                  <a:cubicBezTo>
                    <a:pt x="91864" y="3992191"/>
                    <a:pt x="101608" y="3992712"/>
                    <a:pt x="113127" y="3993136"/>
                  </a:cubicBezTo>
                  <a:lnTo>
                    <a:pt x="113128" y="3993136"/>
                  </a:lnTo>
                  <a:cubicBezTo>
                    <a:pt x="128862" y="3993234"/>
                    <a:pt x="145525" y="3990613"/>
                    <a:pt x="162921" y="3987132"/>
                  </a:cubicBezTo>
                  <a:cubicBezTo>
                    <a:pt x="162921" y="3987132"/>
                    <a:pt x="162921" y="3987132"/>
                    <a:pt x="162922" y="3987132"/>
                  </a:cubicBezTo>
                  <a:cubicBezTo>
                    <a:pt x="185390" y="3982529"/>
                    <a:pt x="207880" y="3976049"/>
                    <a:pt x="230511" y="3968722"/>
                  </a:cubicBezTo>
                  <a:lnTo>
                    <a:pt x="230512" y="3968722"/>
                  </a:lnTo>
                  <a:cubicBezTo>
                    <a:pt x="291086" y="3949106"/>
                    <a:pt x="350267" y="3923858"/>
                    <a:pt x="409187" y="3897052"/>
                  </a:cubicBezTo>
                  <a:cubicBezTo>
                    <a:pt x="485864" y="3862124"/>
                    <a:pt x="561120" y="3824157"/>
                    <a:pt x="635697" y="3784990"/>
                  </a:cubicBezTo>
                  <a:cubicBezTo>
                    <a:pt x="826117" y="3684969"/>
                    <a:pt x="1011081" y="3577621"/>
                    <a:pt x="1193568" y="3469105"/>
                  </a:cubicBezTo>
                  <a:cubicBezTo>
                    <a:pt x="1409810" y="3340505"/>
                    <a:pt x="1621945" y="3209649"/>
                    <a:pt x="1831284" y="3079066"/>
                  </a:cubicBezTo>
                  <a:cubicBezTo>
                    <a:pt x="2049814" y="2942747"/>
                    <a:pt x="2265163" y="2806598"/>
                    <a:pt x="2478139" y="2672247"/>
                  </a:cubicBezTo>
                  <a:cubicBezTo>
                    <a:pt x="2675065" y="2548021"/>
                    <a:pt x="2869912" y="2425144"/>
                    <a:pt x="3063859" y="2305781"/>
                  </a:cubicBezTo>
                  <a:cubicBezTo>
                    <a:pt x="3146572" y="2254874"/>
                    <a:pt x="3229168" y="2204593"/>
                    <a:pt x="3311933" y="2155466"/>
                  </a:cubicBezTo>
                  <a:lnTo>
                    <a:pt x="3311933" y="2155466"/>
                  </a:lnTo>
                  <a:cubicBezTo>
                    <a:pt x="3380481" y="2114781"/>
                    <a:pt x="3449211" y="2074773"/>
                    <a:pt x="3518671" y="2036500"/>
                  </a:cubicBezTo>
                  <a:cubicBezTo>
                    <a:pt x="3570054" y="2008175"/>
                    <a:pt x="3622114" y="1980352"/>
                    <a:pt x="3676007" y="1955717"/>
                  </a:cubicBezTo>
                  <a:cubicBezTo>
                    <a:pt x="3694782" y="1947125"/>
                    <a:pt x="3714137" y="1938813"/>
                    <a:pt x="3734326" y="1931616"/>
                  </a:cubicBezTo>
                  <a:cubicBezTo>
                    <a:pt x="3734326" y="1931616"/>
                    <a:pt x="3734333" y="1931616"/>
                    <a:pt x="3734333" y="1931616"/>
                  </a:cubicBezTo>
                  <a:cubicBezTo>
                    <a:pt x="3747879" y="1926661"/>
                    <a:pt x="3763082" y="1921903"/>
                    <a:pt x="3780142" y="1919406"/>
                  </a:cubicBezTo>
                  <a:cubicBezTo>
                    <a:pt x="3780142" y="1919406"/>
                    <a:pt x="3780148" y="1919406"/>
                    <a:pt x="3780148" y="1919406"/>
                  </a:cubicBezTo>
                  <a:cubicBezTo>
                    <a:pt x="3822555" y="1913604"/>
                    <a:pt x="3865293" y="1908832"/>
                    <a:pt x="3908345" y="1906257"/>
                  </a:cubicBezTo>
                  <a:cubicBezTo>
                    <a:pt x="3940405" y="1904308"/>
                    <a:pt x="3973105" y="1903565"/>
                    <a:pt x="4006169" y="1905885"/>
                  </a:cubicBezTo>
                  <a:cubicBezTo>
                    <a:pt x="4028940" y="1907333"/>
                    <a:pt x="4053126" y="1910612"/>
                    <a:pt x="4077383" y="1918721"/>
                  </a:cubicBezTo>
                  <a:cubicBezTo>
                    <a:pt x="4086262" y="1921687"/>
                    <a:pt x="4095467" y="1925781"/>
                    <a:pt x="4104567" y="1931407"/>
                  </a:cubicBezTo>
                  <a:cubicBezTo>
                    <a:pt x="4112109" y="1936003"/>
                    <a:pt x="4119470" y="1942216"/>
                    <a:pt x="4126047" y="1950182"/>
                  </a:cubicBezTo>
                  <a:cubicBezTo>
                    <a:pt x="4131947" y="1957483"/>
                    <a:pt x="4136386" y="1965997"/>
                    <a:pt x="4139072" y="1975358"/>
                  </a:cubicBezTo>
                  <a:cubicBezTo>
                    <a:pt x="4141660" y="1984994"/>
                    <a:pt x="4142338" y="1994388"/>
                    <a:pt x="4141452" y="2003123"/>
                  </a:cubicBezTo>
                  <a:cubicBezTo>
                    <a:pt x="4140454" y="2013104"/>
                    <a:pt x="4138153" y="2022184"/>
                    <a:pt x="4135095" y="2030255"/>
                  </a:cubicBezTo>
                  <a:cubicBezTo>
                    <a:pt x="4131477" y="2039962"/>
                    <a:pt x="4127071" y="2048821"/>
                    <a:pt x="4122318" y="2056905"/>
                  </a:cubicBezTo>
                  <a:cubicBezTo>
                    <a:pt x="4110089" y="2077668"/>
                    <a:pt x="4095564" y="2095791"/>
                    <a:pt x="4080747" y="2112219"/>
                  </a:cubicBezTo>
                  <a:cubicBezTo>
                    <a:pt x="4080747" y="2112219"/>
                    <a:pt x="4080747" y="2112219"/>
                    <a:pt x="4080747" y="2112219"/>
                  </a:cubicBezTo>
                  <a:cubicBezTo>
                    <a:pt x="4061235" y="2133992"/>
                    <a:pt x="4040472" y="2153986"/>
                    <a:pt x="4019409" y="2172943"/>
                  </a:cubicBezTo>
                  <a:cubicBezTo>
                    <a:pt x="3962948" y="2223785"/>
                    <a:pt x="3903071" y="2269216"/>
                    <a:pt x="3842979" y="2312574"/>
                  </a:cubicBezTo>
                  <a:cubicBezTo>
                    <a:pt x="3764829" y="2369009"/>
                    <a:pt x="3685271" y="2422054"/>
                    <a:pt x="3605615" y="2473378"/>
                  </a:cubicBezTo>
                  <a:cubicBezTo>
                    <a:pt x="3405240" y="2602481"/>
                    <a:pt x="3203451" y="2721414"/>
                    <a:pt x="3004282" y="2835940"/>
                  </a:cubicBezTo>
                  <a:cubicBezTo>
                    <a:pt x="2776345" y="2967018"/>
                    <a:pt x="2551178" y="3091817"/>
                    <a:pt x="2330412" y="3212569"/>
                  </a:cubicBezTo>
                  <a:cubicBezTo>
                    <a:pt x="2116014" y="3329846"/>
                    <a:pt x="1905659" y="3443140"/>
                    <a:pt x="1700434" y="3553918"/>
                  </a:cubicBezTo>
                  <a:cubicBezTo>
                    <a:pt x="1612069" y="3601624"/>
                    <a:pt x="1524662" y="3648841"/>
                    <a:pt x="1438415" y="3695882"/>
                  </a:cubicBezTo>
                  <a:cubicBezTo>
                    <a:pt x="1368466" y="3734038"/>
                    <a:pt x="1299293" y="3771991"/>
                    <a:pt x="1231287" y="3810402"/>
                  </a:cubicBezTo>
                  <a:cubicBezTo>
                    <a:pt x="1204937" y="3825285"/>
                    <a:pt x="1178796" y="3840219"/>
                    <a:pt x="1152974" y="3855376"/>
                  </a:cubicBezTo>
                  <a:cubicBezTo>
                    <a:pt x="1133026" y="3867084"/>
                    <a:pt x="1113332" y="3878838"/>
                    <a:pt x="1094120" y="3890990"/>
                  </a:cubicBezTo>
                  <a:cubicBezTo>
                    <a:pt x="1094120" y="3890990"/>
                    <a:pt x="1094120" y="3890990"/>
                    <a:pt x="1094120" y="3890990"/>
                  </a:cubicBezTo>
                  <a:cubicBezTo>
                    <a:pt x="1081095" y="3899249"/>
                    <a:pt x="1068579" y="3907274"/>
                    <a:pt x="1057236" y="3915938"/>
                  </a:cubicBezTo>
                  <a:cubicBezTo>
                    <a:pt x="1053742" y="3918637"/>
                    <a:pt x="1050756" y="3920951"/>
                    <a:pt x="1048546" y="3923161"/>
                  </a:cubicBezTo>
                  <a:cubicBezTo>
                    <a:pt x="1047822" y="3923917"/>
                    <a:pt x="1047418" y="3924276"/>
                    <a:pt x="1047438" y="3924315"/>
                  </a:cubicBezTo>
                  <a:cubicBezTo>
                    <a:pt x="1047451" y="3924621"/>
                    <a:pt x="1047927" y="3923546"/>
                    <a:pt x="1049081" y="3921153"/>
                  </a:cubicBezTo>
                  <a:cubicBezTo>
                    <a:pt x="1049081" y="3921153"/>
                    <a:pt x="1049081" y="3921153"/>
                    <a:pt x="1049081" y="3921153"/>
                  </a:cubicBezTo>
                  <a:cubicBezTo>
                    <a:pt x="1040462" y="3943839"/>
                    <a:pt x="1033024" y="3966480"/>
                    <a:pt x="1028207" y="3989212"/>
                  </a:cubicBezTo>
                  <a:cubicBezTo>
                    <a:pt x="1028207" y="3989212"/>
                    <a:pt x="1028207" y="3989212"/>
                    <a:pt x="1028207" y="3989212"/>
                  </a:cubicBezTo>
                  <a:cubicBezTo>
                    <a:pt x="1024615" y="4006480"/>
                    <a:pt x="1022261" y="4023312"/>
                    <a:pt x="1023122" y="4039271"/>
                  </a:cubicBezTo>
                  <a:cubicBezTo>
                    <a:pt x="1023885" y="4051318"/>
                    <a:pt x="1025866" y="4062609"/>
                    <a:pt x="1030573" y="4071514"/>
                  </a:cubicBezTo>
                  <a:cubicBezTo>
                    <a:pt x="1034341" y="4079141"/>
                    <a:pt x="1040319" y="4085928"/>
                    <a:pt x="1047405" y="4090752"/>
                  </a:cubicBezTo>
                  <a:cubicBezTo>
                    <a:pt x="1055397" y="4096456"/>
                    <a:pt x="1065873" y="4100002"/>
                    <a:pt x="1077191" y="4102532"/>
                  </a:cubicBezTo>
                  <a:cubicBezTo>
                    <a:pt x="1091382" y="4105589"/>
                    <a:pt x="1106676" y="4106150"/>
                    <a:pt x="1122465" y="4105719"/>
                  </a:cubicBezTo>
                  <a:cubicBezTo>
                    <a:pt x="1165862" y="4104455"/>
                    <a:pt x="1209429" y="4094500"/>
                    <a:pt x="1252976" y="4082896"/>
                  </a:cubicBezTo>
                  <a:cubicBezTo>
                    <a:pt x="1311921" y="4067042"/>
                    <a:pt x="1369464" y="4046827"/>
                    <a:pt x="1426271" y="4025373"/>
                  </a:cubicBezTo>
                  <a:cubicBezTo>
                    <a:pt x="1496584" y="3998801"/>
                    <a:pt x="1565360" y="3970085"/>
                    <a:pt x="1633151" y="3940821"/>
                  </a:cubicBezTo>
                  <a:cubicBezTo>
                    <a:pt x="1799895" y="3868832"/>
                    <a:pt x="1960171" y="3793902"/>
                    <a:pt x="2116497" y="3722401"/>
                  </a:cubicBezTo>
                  <a:cubicBezTo>
                    <a:pt x="2297145" y="3639767"/>
                    <a:pt x="2472200" y="3561069"/>
                    <a:pt x="2643129" y="3490918"/>
                  </a:cubicBezTo>
                  <a:cubicBezTo>
                    <a:pt x="2730268" y="3455142"/>
                    <a:pt x="2816365" y="3421360"/>
                    <a:pt x="2901588" y="3390760"/>
                  </a:cubicBezTo>
                  <a:cubicBezTo>
                    <a:pt x="2986811" y="3360160"/>
                    <a:pt x="3071167" y="3332734"/>
                    <a:pt x="3154741" y="3309357"/>
                  </a:cubicBezTo>
                  <a:cubicBezTo>
                    <a:pt x="3232708" y="3287538"/>
                    <a:pt x="3310173" y="3269376"/>
                    <a:pt x="3387013" y="3256996"/>
                  </a:cubicBezTo>
                  <a:cubicBezTo>
                    <a:pt x="3456675" y="3245744"/>
                    <a:pt x="3526135" y="3239238"/>
                    <a:pt x="3594363" y="3240946"/>
                  </a:cubicBezTo>
                  <a:cubicBezTo>
                    <a:pt x="3654618" y="3242413"/>
                    <a:pt x="3714384" y="3250673"/>
                    <a:pt x="3770038" y="3269884"/>
                  </a:cubicBezTo>
                  <a:cubicBezTo>
                    <a:pt x="3821466" y="3287648"/>
                    <a:pt x="3868683" y="3315785"/>
                    <a:pt x="3906037" y="3353295"/>
                  </a:cubicBezTo>
                  <a:cubicBezTo>
                    <a:pt x="3929610" y="3376933"/>
                    <a:pt x="3950066" y="3403948"/>
                    <a:pt x="3964160" y="3434222"/>
                  </a:cubicBezTo>
                  <a:cubicBezTo>
                    <a:pt x="3976410" y="3460663"/>
                    <a:pt x="3983098" y="3489367"/>
                    <a:pt x="3983359" y="3518057"/>
                  </a:cubicBezTo>
                  <a:cubicBezTo>
                    <a:pt x="3983522" y="3547262"/>
                    <a:pt x="3977309" y="3575580"/>
                    <a:pt x="3967159" y="3601572"/>
                  </a:cubicBezTo>
                  <a:cubicBezTo>
                    <a:pt x="3955543" y="3631331"/>
                    <a:pt x="3939317" y="3658241"/>
                    <a:pt x="3921200" y="3682649"/>
                  </a:cubicBezTo>
                  <a:cubicBezTo>
                    <a:pt x="3897921" y="3714018"/>
                    <a:pt x="3871799" y="3741841"/>
                    <a:pt x="3844446" y="3767142"/>
                  </a:cubicBezTo>
                  <a:cubicBezTo>
                    <a:pt x="3817098" y="3792448"/>
                    <a:pt x="3788506" y="3815226"/>
                    <a:pt x="3759985" y="3836328"/>
                  </a:cubicBezTo>
                  <a:cubicBezTo>
                    <a:pt x="3684593" y="3892222"/>
                    <a:pt x="3607968" y="3937007"/>
                    <a:pt x="3534590" y="3975926"/>
                  </a:cubicBezTo>
                  <a:cubicBezTo>
                    <a:pt x="3444041" y="4023958"/>
                    <a:pt x="3357821" y="4062805"/>
                    <a:pt x="3278146" y="4095687"/>
                  </a:cubicBezTo>
                  <a:cubicBezTo>
                    <a:pt x="3278146" y="4095687"/>
                    <a:pt x="3278146" y="4095687"/>
                    <a:pt x="3278146" y="4095687"/>
                  </a:cubicBezTo>
                  <a:cubicBezTo>
                    <a:pt x="3183998" y="4134540"/>
                    <a:pt x="3098788" y="4164925"/>
                    <a:pt x="3024034" y="4188961"/>
                  </a:cubicBezTo>
                  <a:cubicBezTo>
                    <a:pt x="2980305" y="4203029"/>
                    <a:pt x="2940115" y="4214972"/>
                    <a:pt x="2903674" y="4224867"/>
                  </a:cubicBezTo>
                  <a:cubicBezTo>
                    <a:pt x="2867233" y="4234763"/>
                    <a:pt x="2834540" y="4242625"/>
                    <a:pt x="2805804" y="4248825"/>
                  </a:cubicBezTo>
                  <a:cubicBezTo>
                    <a:pt x="2771814" y="4256152"/>
                    <a:pt x="2743306" y="4261028"/>
                    <a:pt x="2720659" y="4263942"/>
                  </a:cubicBezTo>
                  <a:cubicBezTo>
                    <a:pt x="2699812" y="4266635"/>
                    <a:pt x="2683866" y="4267704"/>
                    <a:pt x="2673227" y="4267821"/>
                  </a:cubicBezTo>
                  <a:cubicBezTo>
                    <a:pt x="2662581" y="4267932"/>
                    <a:pt x="2657216" y="4267332"/>
                    <a:pt x="2657216" y="4266856"/>
                  </a:cubicBezTo>
                  <a:cubicBezTo>
                    <a:pt x="2657216" y="4266380"/>
                    <a:pt x="2662568" y="4266035"/>
                    <a:pt x="2673070" y="4264979"/>
                  </a:cubicBezTo>
                  <a:cubicBezTo>
                    <a:pt x="2683566" y="4263929"/>
                    <a:pt x="2699212" y="4261928"/>
                    <a:pt x="2719818" y="4258343"/>
                  </a:cubicBezTo>
                  <a:cubicBezTo>
                    <a:pt x="2742152" y="4254457"/>
                    <a:pt x="2770249" y="4248629"/>
                    <a:pt x="2803861" y="4240370"/>
                  </a:cubicBezTo>
                  <a:cubicBezTo>
                    <a:pt x="2832265" y="4233381"/>
                    <a:pt x="2864586" y="4224750"/>
                    <a:pt x="2900630" y="4214098"/>
                  </a:cubicBezTo>
                  <a:cubicBezTo>
                    <a:pt x="2936667" y="4203446"/>
                    <a:pt x="2976420" y="4190766"/>
                    <a:pt x="3019738" y="4175981"/>
                  </a:cubicBezTo>
                  <a:cubicBezTo>
                    <a:pt x="3093749" y="4150714"/>
                    <a:pt x="3178085" y="4119161"/>
                    <a:pt x="3271235" y="4079239"/>
                  </a:cubicBezTo>
                  <a:cubicBezTo>
                    <a:pt x="3271235" y="4079239"/>
                    <a:pt x="3271235" y="4079239"/>
                    <a:pt x="3271235" y="4079239"/>
                  </a:cubicBezTo>
                  <a:cubicBezTo>
                    <a:pt x="3350070" y="4045451"/>
                    <a:pt x="3435273" y="4005809"/>
                    <a:pt x="3524525" y="3957177"/>
                  </a:cubicBezTo>
                  <a:cubicBezTo>
                    <a:pt x="3596880" y="3917744"/>
                    <a:pt x="3672135" y="3872730"/>
                    <a:pt x="3745604" y="3817110"/>
                  </a:cubicBezTo>
                  <a:cubicBezTo>
                    <a:pt x="3773408" y="3796014"/>
                    <a:pt x="3801120" y="3773517"/>
                    <a:pt x="3827385" y="3748829"/>
                  </a:cubicBezTo>
                  <a:cubicBezTo>
                    <a:pt x="3853650" y="3724136"/>
                    <a:pt x="3878475" y="3697257"/>
                    <a:pt x="3900228" y="3667251"/>
                  </a:cubicBezTo>
                  <a:cubicBezTo>
                    <a:pt x="3917080" y="3643997"/>
                    <a:pt x="3931956" y="3618971"/>
                    <a:pt x="3942146" y="3591963"/>
                  </a:cubicBezTo>
                  <a:cubicBezTo>
                    <a:pt x="3950992" y="3568488"/>
                    <a:pt x="3956357" y="3543442"/>
                    <a:pt x="3955888" y="3518376"/>
                  </a:cubicBezTo>
                  <a:cubicBezTo>
                    <a:pt x="3955529" y="3493845"/>
                    <a:pt x="3949473" y="3469020"/>
                    <a:pt x="3938678" y="3446126"/>
                  </a:cubicBezTo>
                  <a:cubicBezTo>
                    <a:pt x="3926265" y="3419639"/>
                    <a:pt x="3907491" y="3395518"/>
                    <a:pt x="3885626" y="3373719"/>
                  </a:cubicBezTo>
                  <a:cubicBezTo>
                    <a:pt x="3851662" y="3339905"/>
                    <a:pt x="3808011" y="3314527"/>
                    <a:pt x="3760304" y="3298307"/>
                  </a:cubicBezTo>
                  <a:cubicBezTo>
                    <a:pt x="3708374" y="3280641"/>
                    <a:pt x="3651698" y="3273385"/>
                    <a:pt x="3593679" y="3272231"/>
                  </a:cubicBezTo>
                  <a:cubicBezTo>
                    <a:pt x="3527960" y="3270986"/>
                    <a:pt x="3460560" y="3277825"/>
                    <a:pt x="3392319" y="3289246"/>
                  </a:cubicBezTo>
                  <a:cubicBezTo>
                    <a:pt x="3317096" y="3301860"/>
                    <a:pt x="3241007" y="3320237"/>
                    <a:pt x="3164056" y="3342258"/>
                  </a:cubicBezTo>
                  <a:cubicBezTo>
                    <a:pt x="3081545" y="3365877"/>
                    <a:pt x="2998167" y="3393543"/>
                    <a:pt x="2913785" y="3424404"/>
                  </a:cubicBezTo>
                  <a:cubicBezTo>
                    <a:pt x="2829403" y="3455272"/>
                    <a:pt x="2744017" y="3489340"/>
                    <a:pt x="2657405" y="3525423"/>
                  </a:cubicBezTo>
                  <a:cubicBezTo>
                    <a:pt x="2487618" y="3596187"/>
                    <a:pt x="2313475" y="3675562"/>
                    <a:pt x="2133355" y="3759012"/>
                  </a:cubicBezTo>
                  <a:cubicBezTo>
                    <a:pt x="1977557" y="3831197"/>
                    <a:pt x="1817398" y="3906974"/>
                    <a:pt x="1650192" y="3980046"/>
                  </a:cubicBezTo>
                  <a:cubicBezTo>
                    <a:pt x="1582212" y="4009759"/>
                    <a:pt x="1512947" y="4039023"/>
                    <a:pt x="1441825" y="4066253"/>
                  </a:cubicBezTo>
                  <a:cubicBezTo>
                    <a:pt x="1384451" y="4088235"/>
                    <a:pt x="1325636" y="4109135"/>
                    <a:pt x="1264645" y="4125850"/>
                  </a:cubicBezTo>
                  <a:cubicBezTo>
                    <a:pt x="1219989" y="4138190"/>
                    <a:pt x="1173105" y="4148843"/>
                    <a:pt x="1124023" y="4150759"/>
                  </a:cubicBezTo>
                  <a:cubicBezTo>
                    <a:pt x="1105992" y="4151489"/>
                    <a:pt x="1087139" y="4150694"/>
                    <a:pt x="1068038" y="4146874"/>
                  </a:cubicBezTo>
                  <a:cubicBezTo>
                    <a:pt x="1052542" y="4143862"/>
                    <a:pt x="1036616" y="4138080"/>
                    <a:pt x="1021877" y="4128334"/>
                  </a:cubicBezTo>
                  <a:cubicBezTo>
                    <a:pt x="1008382" y="4119168"/>
                    <a:pt x="997339" y="4106697"/>
                    <a:pt x="989881" y="4092023"/>
                  </a:cubicBezTo>
                  <a:cubicBezTo>
                    <a:pt x="981759" y="4075464"/>
                    <a:pt x="978102" y="4058078"/>
                    <a:pt x="977443" y="4041540"/>
                  </a:cubicBezTo>
                  <a:cubicBezTo>
                    <a:pt x="976452" y="4020060"/>
                    <a:pt x="979047" y="3999290"/>
                    <a:pt x="983252" y="3979713"/>
                  </a:cubicBezTo>
                  <a:lnTo>
                    <a:pt x="983252" y="3979713"/>
                  </a:lnTo>
                  <a:cubicBezTo>
                    <a:pt x="988714" y="3953807"/>
                    <a:pt x="996726" y="3928852"/>
                    <a:pt x="1005846" y="3904764"/>
                  </a:cubicBezTo>
                  <a:cubicBezTo>
                    <a:pt x="1005846" y="3904764"/>
                    <a:pt x="1005846" y="3904764"/>
                    <a:pt x="1005846" y="3904764"/>
                  </a:cubicBezTo>
                  <a:cubicBezTo>
                    <a:pt x="1007783" y="3900318"/>
                    <a:pt x="1009523" y="3897411"/>
                    <a:pt x="1010879" y="3895983"/>
                  </a:cubicBezTo>
                  <a:cubicBezTo>
                    <a:pt x="1012841" y="3893513"/>
                    <a:pt x="1014634" y="3891576"/>
                    <a:pt x="1016173" y="3890109"/>
                  </a:cubicBezTo>
                  <a:cubicBezTo>
                    <a:pt x="1020697" y="3885722"/>
                    <a:pt x="1025110" y="3882150"/>
                    <a:pt x="1029119" y="3879125"/>
                  </a:cubicBezTo>
                  <a:cubicBezTo>
                    <a:pt x="1042392" y="3868982"/>
                    <a:pt x="1055978" y="3860142"/>
                    <a:pt x="1069205" y="3851739"/>
                  </a:cubicBezTo>
                  <a:cubicBezTo>
                    <a:pt x="1069205" y="3851732"/>
                    <a:pt x="1069205" y="3851732"/>
                    <a:pt x="1069205" y="3851732"/>
                  </a:cubicBezTo>
                  <a:cubicBezTo>
                    <a:pt x="1089036" y="3839098"/>
                    <a:pt x="1109121" y="3826999"/>
                    <a:pt x="1129238" y="3815095"/>
                  </a:cubicBezTo>
                  <a:cubicBezTo>
                    <a:pt x="1155314" y="3799658"/>
                    <a:pt x="1181625" y="3784495"/>
                    <a:pt x="1208060" y="3769442"/>
                  </a:cubicBezTo>
                  <a:cubicBezTo>
                    <a:pt x="1276268" y="3730596"/>
                    <a:pt x="1345506" y="3692277"/>
                    <a:pt x="1415390" y="3653834"/>
                  </a:cubicBezTo>
                  <a:cubicBezTo>
                    <a:pt x="1501585" y="3606428"/>
                    <a:pt x="1588887" y="3558865"/>
                    <a:pt x="1677109" y="3510866"/>
                  </a:cubicBezTo>
                  <a:cubicBezTo>
                    <a:pt x="1881989" y="3399378"/>
                    <a:pt x="2091907" y="3285452"/>
                    <a:pt x="2305757" y="3167640"/>
                  </a:cubicBezTo>
                  <a:cubicBezTo>
                    <a:pt x="2525982" y="3046315"/>
                    <a:pt x="2750477" y="2921052"/>
                    <a:pt x="2977606" y="2789642"/>
                  </a:cubicBezTo>
                  <a:cubicBezTo>
                    <a:pt x="3176116" y="2674770"/>
                    <a:pt x="3376843" y="2555792"/>
                    <a:pt x="3575673" y="2426989"/>
                  </a:cubicBezTo>
                  <a:cubicBezTo>
                    <a:pt x="3654710" y="2375789"/>
                    <a:pt x="3733336" y="2323102"/>
                    <a:pt x="3810227" y="2267299"/>
                  </a:cubicBezTo>
                  <a:cubicBezTo>
                    <a:pt x="3869472" y="2224267"/>
                    <a:pt x="3927693" y="2179964"/>
                    <a:pt x="3981631" y="2131091"/>
                  </a:cubicBezTo>
                  <a:cubicBezTo>
                    <a:pt x="4001717" y="2112884"/>
                    <a:pt x="4021013" y="2094265"/>
                    <a:pt x="4038562" y="2074532"/>
                  </a:cubicBezTo>
                  <a:cubicBezTo>
                    <a:pt x="4038562" y="2074532"/>
                    <a:pt x="4038562" y="2074532"/>
                    <a:pt x="4038562" y="2074532"/>
                  </a:cubicBezTo>
                  <a:cubicBezTo>
                    <a:pt x="4051939" y="2059382"/>
                    <a:pt x="4064188" y="2044303"/>
                    <a:pt x="4073308" y="2028384"/>
                  </a:cubicBezTo>
                  <a:cubicBezTo>
                    <a:pt x="4076796" y="2022289"/>
                    <a:pt x="4079775" y="2016422"/>
                    <a:pt x="4081809" y="2010718"/>
                  </a:cubicBezTo>
                  <a:cubicBezTo>
                    <a:pt x="4083452" y="2005965"/>
                    <a:pt x="4084658" y="2001708"/>
                    <a:pt x="4084879" y="1998077"/>
                  </a:cubicBezTo>
                  <a:cubicBezTo>
                    <a:pt x="4085043" y="1995078"/>
                    <a:pt x="4084984" y="1992516"/>
                    <a:pt x="4084371" y="1990809"/>
                  </a:cubicBezTo>
                  <a:cubicBezTo>
                    <a:pt x="4083967" y="1989211"/>
                    <a:pt x="4082989" y="1987445"/>
                    <a:pt x="4081744" y="1985874"/>
                  </a:cubicBezTo>
                  <a:cubicBezTo>
                    <a:pt x="4080303" y="1983879"/>
                    <a:pt x="4077637" y="1981858"/>
                    <a:pt x="4074338" y="1979661"/>
                  </a:cubicBezTo>
                  <a:cubicBezTo>
                    <a:pt x="4070179" y="1976969"/>
                    <a:pt x="4064918" y="1974778"/>
                    <a:pt x="4058967" y="1972673"/>
                  </a:cubicBezTo>
                  <a:cubicBezTo>
                    <a:pt x="4042174" y="1966740"/>
                    <a:pt x="4022812" y="1964491"/>
                    <a:pt x="4002193" y="1962894"/>
                  </a:cubicBezTo>
                  <a:cubicBezTo>
                    <a:pt x="3972759" y="1960815"/>
                    <a:pt x="3942557" y="1961642"/>
                    <a:pt x="3911846" y="1963500"/>
                  </a:cubicBezTo>
                  <a:cubicBezTo>
                    <a:pt x="3870789" y="1966023"/>
                    <a:pt x="3829517" y="1970743"/>
                    <a:pt x="3788030" y="1976480"/>
                  </a:cubicBezTo>
                  <a:cubicBezTo>
                    <a:pt x="3788030" y="1976480"/>
                    <a:pt x="3788030" y="1976480"/>
                    <a:pt x="3788030" y="1976480"/>
                  </a:cubicBezTo>
                  <a:cubicBezTo>
                    <a:pt x="3777665" y="1977764"/>
                    <a:pt x="3766309" y="1981610"/>
                    <a:pt x="3753733" y="1985965"/>
                  </a:cubicBezTo>
                  <a:cubicBezTo>
                    <a:pt x="3753733" y="1985965"/>
                    <a:pt x="3753733" y="1985965"/>
                    <a:pt x="3753733" y="1985965"/>
                  </a:cubicBezTo>
                  <a:cubicBezTo>
                    <a:pt x="3735904" y="1992321"/>
                    <a:pt x="3718114" y="2000040"/>
                    <a:pt x="3700101" y="2008293"/>
                  </a:cubicBezTo>
                  <a:cubicBezTo>
                    <a:pt x="3648445" y="2031983"/>
                    <a:pt x="3597740" y="2059252"/>
                    <a:pt x="3546814" y="2087420"/>
                  </a:cubicBezTo>
                  <a:cubicBezTo>
                    <a:pt x="3478227" y="2125374"/>
                    <a:pt x="3410117" y="2165205"/>
                    <a:pt x="3341928" y="2205851"/>
                  </a:cubicBezTo>
                  <a:cubicBezTo>
                    <a:pt x="3341928" y="2205851"/>
                    <a:pt x="3341928" y="2205851"/>
                    <a:pt x="3341928" y="2205851"/>
                  </a:cubicBezTo>
                  <a:cubicBezTo>
                    <a:pt x="3259631" y="2254900"/>
                    <a:pt x="3177394" y="2305175"/>
                    <a:pt x="3094929" y="2356127"/>
                  </a:cubicBezTo>
                  <a:cubicBezTo>
                    <a:pt x="2901562" y="2475608"/>
                    <a:pt x="2707113" y="2598693"/>
                    <a:pt x="2510382" y="2723232"/>
                  </a:cubicBezTo>
                  <a:cubicBezTo>
                    <a:pt x="2297647" y="2857902"/>
                    <a:pt x="2082415" y="2994423"/>
                    <a:pt x="1863859" y="3131173"/>
                  </a:cubicBezTo>
                  <a:cubicBezTo>
                    <a:pt x="1654521" y="3262153"/>
                    <a:pt x="1442183" y="3393511"/>
                    <a:pt x="1225511" y="3522704"/>
                  </a:cubicBezTo>
                  <a:cubicBezTo>
                    <a:pt x="1042764" y="3631683"/>
                    <a:pt x="856965" y="3739762"/>
                    <a:pt x="665085" y="3840819"/>
                  </a:cubicBezTo>
                  <a:cubicBezTo>
                    <a:pt x="589934" y="3880403"/>
                    <a:pt x="513655" y="3918963"/>
                    <a:pt x="435498" y="3954667"/>
                  </a:cubicBezTo>
                  <a:cubicBezTo>
                    <a:pt x="375673" y="3982034"/>
                    <a:pt x="314285" y="4008201"/>
                    <a:pt x="250184" y="4029121"/>
                  </a:cubicBezTo>
                  <a:cubicBezTo>
                    <a:pt x="250183" y="4029121"/>
                    <a:pt x="250182" y="4029121"/>
                    <a:pt x="250182" y="4029121"/>
                  </a:cubicBezTo>
                  <a:cubicBezTo>
                    <a:pt x="226186" y="4036957"/>
                    <a:pt x="201436" y="4044063"/>
                    <a:pt x="175807" y="4049388"/>
                  </a:cubicBezTo>
                  <a:cubicBezTo>
                    <a:pt x="175806" y="4049388"/>
                    <a:pt x="175806" y="4049388"/>
                    <a:pt x="175806" y="4049388"/>
                  </a:cubicBezTo>
                  <a:cubicBezTo>
                    <a:pt x="156227" y="4053541"/>
                    <a:pt x="135312" y="4056612"/>
                    <a:pt x="113244" y="4056755"/>
                  </a:cubicBezTo>
                  <a:lnTo>
                    <a:pt x="113242" y="4056755"/>
                  </a:lnTo>
                  <a:cubicBezTo>
                    <a:pt x="97346" y="4057205"/>
                    <a:pt x="79103" y="4054936"/>
                    <a:pt x="60206" y="4047257"/>
                  </a:cubicBezTo>
                  <a:cubicBezTo>
                    <a:pt x="52444" y="4043965"/>
                    <a:pt x="44788" y="4039180"/>
                    <a:pt x="37647" y="4032811"/>
                  </a:cubicBezTo>
                  <a:cubicBezTo>
                    <a:pt x="30818" y="4026559"/>
                    <a:pt x="25264" y="4019193"/>
                    <a:pt x="21174" y="4011018"/>
                  </a:cubicBezTo>
                  <a:cubicBezTo>
                    <a:pt x="9747" y="3988195"/>
                    <a:pt x="2679" y="3963220"/>
                    <a:pt x="604" y="3937555"/>
                  </a:cubicBezTo>
                  <a:cubicBezTo>
                    <a:pt x="-1381" y="3911134"/>
                    <a:pt x="1621" y="3885142"/>
                    <a:pt x="8196" y="3860728"/>
                  </a:cubicBezTo>
                  <a:cubicBezTo>
                    <a:pt x="15636" y="3833016"/>
                    <a:pt x="26894" y="3807148"/>
                    <a:pt x="40156" y="3783224"/>
                  </a:cubicBezTo>
                  <a:cubicBezTo>
                    <a:pt x="40157" y="3783224"/>
                    <a:pt x="40157" y="3783224"/>
                    <a:pt x="40157" y="3783224"/>
                  </a:cubicBezTo>
                  <a:cubicBezTo>
                    <a:pt x="55665" y="3755133"/>
                    <a:pt x="73759" y="3729064"/>
                    <a:pt x="93086" y="3704605"/>
                  </a:cubicBezTo>
                  <a:cubicBezTo>
                    <a:pt x="141158" y="3643769"/>
                    <a:pt x="196836" y="3590391"/>
                    <a:pt x="254282" y="3540736"/>
                  </a:cubicBezTo>
                  <a:cubicBezTo>
                    <a:pt x="326285" y="3478369"/>
                    <a:pt x="402323" y="3421014"/>
                    <a:pt x="479814" y="3366111"/>
                  </a:cubicBezTo>
                  <a:cubicBezTo>
                    <a:pt x="570689" y="3301703"/>
                    <a:pt x="664022" y="3240536"/>
                    <a:pt x="758522" y="3180984"/>
                  </a:cubicBezTo>
                  <a:cubicBezTo>
                    <a:pt x="863947" y="3114549"/>
                    <a:pt x="970996" y="3050109"/>
                    <a:pt x="1078938" y="2986600"/>
                  </a:cubicBezTo>
                  <a:cubicBezTo>
                    <a:pt x="1315330" y="2847518"/>
                    <a:pt x="1556194" y="2712620"/>
                    <a:pt x="1798115" y="2576366"/>
                  </a:cubicBezTo>
                  <a:cubicBezTo>
                    <a:pt x="2046098" y="2436689"/>
                    <a:pt x="2295483" y="2295918"/>
                    <a:pt x="2542977" y="2148816"/>
                  </a:cubicBezTo>
                  <a:cubicBezTo>
                    <a:pt x="2676291" y="2069565"/>
                    <a:pt x="2809135" y="1988670"/>
                    <a:pt x="2940226" y="1904471"/>
                  </a:cubicBezTo>
                  <a:cubicBezTo>
                    <a:pt x="3034400" y="1843974"/>
                    <a:pt x="3127243" y="1782050"/>
                    <a:pt x="3218307" y="1718099"/>
                  </a:cubicBezTo>
                  <a:cubicBezTo>
                    <a:pt x="3314880" y="1650281"/>
                    <a:pt x="3409302" y="1580222"/>
                    <a:pt x="3499929" y="1506263"/>
                  </a:cubicBezTo>
                  <a:cubicBezTo>
                    <a:pt x="3579924" y="1440962"/>
                    <a:pt x="3656965" y="1372865"/>
                    <a:pt x="3728023" y="1299702"/>
                  </a:cubicBezTo>
                  <a:lnTo>
                    <a:pt x="3728023" y="1299696"/>
                  </a:lnTo>
                  <a:cubicBezTo>
                    <a:pt x="3788252" y="1237608"/>
                    <a:pt x="3844309" y="1172340"/>
                    <a:pt x="3890457" y="1101387"/>
                  </a:cubicBezTo>
                  <a:cubicBezTo>
                    <a:pt x="3928430" y="1042762"/>
                    <a:pt x="3960080" y="980772"/>
                    <a:pt x="3976142" y="915634"/>
                  </a:cubicBezTo>
                  <a:cubicBezTo>
                    <a:pt x="3984213" y="883150"/>
                    <a:pt x="3990615" y="850914"/>
                    <a:pt x="3993033" y="819023"/>
                  </a:cubicBezTo>
                  <a:cubicBezTo>
                    <a:pt x="3993033" y="819023"/>
                    <a:pt x="3993033" y="819023"/>
                    <a:pt x="3993033" y="819023"/>
                  </a:cubicBezTo>
                  <a:cubicBezTo>
                    <a:pt x="3994696" y="795267"/>
                    <a:pt x="3994754" y="772444"/>
                    <a:pt x="3990145" y="751786"/>
                  </a:cubicBezTo>
                  <a:cubicBezTo>
                    <a:pt x="3990145" y="751786"/>
                    <a:pt x="3990145" y="751786"/>
                    <a:pt x="3990145" y="751786"/>
                  </a:cubicBezTo>
                  <a:cubicBezTo>
                    <a:pt x="3986566" y="736479"/>
                    <a:pt x="3981397" y="722470"/>
                    <a:pt x="3973098" y="712756"/>
                  </a:cubicBezTo>
                  <a:cubicBezTo>
                    <a:pt x="3966260" y="703943"/>
                    <a:pt x="3955960" y="696974"/>
                    <a:pt x="3944649" y="692567"/>
                  </a:cubicBezTo>
                  <a:cubicBezTo>
                    <a:pt x="3931018" y="687052"/>
                    <a:pt x="3914492" y="685481"/>
                    <a:pt x="3896930" y="685396"/>
                  </a:cubicBezTo>
                  <a:cubicBezTo>
                    <a:pt x="3896930" y="685396"/>
                    <a:pt x="3896930" y="685396"/>
                    <a:pt x="3896930" y="685396"/>
                  </a:cubicBezTo>
                  <a:cubicBezTo>
                    <a:pt x="3874674" y="685500"/>
                    <a:pt x="3851655" y="689320"/>
                    <a:pt x="3828226" y="694633"/>
                  </a:cubicBezTo>
                  <a:cubicBezTo>
                    <a:pt x="3764170" y="709256"/>
                    <a:pt x="3702005" y="735586"/>
                    <a:pt x="3640153" y="764485"/>
                  </a:cubicBezTo>
                  <a:cubicBezTo>
                    <a:pt x="3557804" y="803129"/>
                    <a:pt x="3478051" y="847661"/>
                    <a:pt x="3399347" y="894239"/>
                  </a:cubicBezTo>
                  <a:cubicBezTo>
                    <a:pt x="3303961" y="950713"/>
                    <a:pt x="3210687" y="1010421"/>
                    <a:pt x="3118521" y="1071471"/>
                  </a:cubicBezTo>
                  <a:cubicBezTo>
                    <a:pt x="2900538" y="1215861"/>
                    <a:pt x="2689303" y="1367259"/>
                    <a:pt x="2480479" y="1518734"/>
                  </a:cubicBezTo>
                  <a:cubicBezTo>
                    <a:pt x="2254713" y="1682511"/>
                    <a:pt x="2032304" y="1846967"/>
                    <a:pt x="1810390" y="2007862"/>
                  </a:cubicBezTo>
                  <a:cubicBezTo>
                    <a:pt x="1604702" y="2157017"/>
                    <a:pt x="1399627" y="2303838"/>
                    <a:pt x="1190778" y="2441246"/>
                  </a:cubicBezTo>
                  <a:cubicBezTo>
                    <a:pt x="1103469" y="2498692"/>
                    <a:pt x="1015312" y="2554560"/>
                    <a:pt x="925219" y="2606757"/>
                  </a:cubicBezTo>
                  <a:cubicBezTo>
                    <a:pt x="852963" y="2648649"/>
                    <a:pt x="779083" y="2688701"/>
                    <a:pt x="701845" y="2722216"/>
                  </a:cubicBezTo>
                  <a:cubicBezTo>
                    <a:pt x="671565" y="2735358"/>
                    <a:pt x="640456" y="2747503"/>
                    <a:pt x="608291" y="2757464"/>
                  </a:cubicBezTo>
                  <a:cubicBezTo>
                    <a:pt x="608291" y="2757464"/>
                    <a:pt x="608285" y="2757464"/>
                    <a:pt x="608285" y="2757464"/>
                  </a:cubicBezTo>
                  <a:cubicBezTo>
                    <a:pt x="582502" y="2765508"/>
                    <a:pt x="555435" y="2772177"/>
                    <a:pt x="527129" y="2775469"/>
                  </a:cubicBezTo>
                  <a:cubicBezTo>
                    <a:pt x="527129" y="2775469"/>
                    <a:pt x="527129" y="2775469"/>
                    <a:pt x="527129" y="2775469"/>
                  </a:cubicBezTo>
                  <a:cubicBezTo>
                    <a:pt x="505336" y="2778188"/>
                    <a:pt x="481620" y="2778292"/>
                    <a:pt x="457298" y="2772920"/>
                  </a:cubicBezTo>
                  <a:cubicBezTo>
                    <a:pt x="447063" y="2770593"/>
                    <a:pt x="436730" y="2766923"/>
                    <a:pt x="426691" y="2761688"/>
                  </a:cubicBezTo>
                  <a:cubicBezTo>
                    <a:pt x="417199" y="2756708"/>
                    <a:pt x="408379" y="2750273"/>
                    <a:pt x="400569" y="2742496"/>
                  </a:cubicBezTo>
                  <a:cubicBezTo>
                    <a:pt x="363985" y="2706146"/>
                    <a:pt x="333159" y="2662384"/>
                    <a:pt x="314509" y="2612377"/>
                  </a:cubicBezTo>
                  <a:cubicBezTo>
                    <a:pt x="297819" y="2566672"/>
                    <a:pt x="292719" y="2517708"/>
                    <a:pt x="298131" y="2470243"/>
                  </a:cubicBezTo>
                  <a:cubicBezTo>
                    <a:pt x="298131" y="2470243"/>
                    <a:pt x="298131" y="2470243"/>
                    <a:pt x="298131" y="2470243"/>
                  </a:cubicBezTo>
                  <a:cubicBezTo>
                    <a:pt x="304160" y="2418495"/>
                    <a:pt x="320936" y="2369635"/>
                    <a:pt x="343041" y="2324927"/>
                  </a:cubicBezTo>
                  <a:cubicBezTo>
                    <a:pt x="369076" y="2272026"/>
                    <a:pt x="401945" y="2223707"/>
                    <a:pt x="437604" y="2178915"/>
                  </a:cubicBezTo>
                  <a:cubicBezTo>
                    <a:pt x="526777" y="2066840"/>
                    <a:pt x="632868" y="1972301"/>
                    <a:pt x="741370" y="1885585"/>
                  </a:cubicBezTo>
                  <a:cubicBezTo>
                    <a:pt x="872415" y="1780688"/>
                    <a:pt x="1009588" y="1686710"/>
                    <a:pt x="1147974" y="1598410"/>
                  </a:cubicBezTo>
                  <a:cubicBezTo>
                    <a:pt x="1296516" y="1503617"/>
                    <a:pt x="1447014" y="1415441"/>
                    <a:pt x="1597551" y="1331345"/>
                  </a:cubicBezTo>
                  <a:cubicBezTo>
                    <a:pt x="1741719" y="1250803"/>
                    <a:pt x="1886043" y="1174068"/>
                    <a:pt x="2029638" y="1099751"/>
                  </a:cubicBezTo>
                  <a:cubicBezTo>
                    <a:pt x="2148310" y="1038322"/>
                    <a:pt x="2266506" y="978745"/>
                    <a:pt x="2383353" y="919370"/>
                  </a:cubicBezTo>
                  <a:cubicBezTo>
                    <a:pt x="2426443" y="897473"/>
                    <a:pt x="2469273" y="875666"/>
                    <a:pt x="2511581" y="853437"/>
                  </a:cubicBezTo>
                  <a:cubicBezTo>
                    <a:pt x="2511581" y="853437"/>
                    <a:pt x="2511581" y="853437"/>
                    <a:pt x="2511581" y="853437"/>
                  </a:cubicBezTo>
                  <a:cubicBezTo>
                    <a:pt x="2540676" y="838136"/>
                    <a:pt x="2569275" y="823065"/>
                    <a:pt x="2596524" y="806741"/>
                  </a:cubicBezTo>
                  <a:cubicBezTo>
                    <a:pt x="2618741" y="793501"/>
                    <a:pt x="2640202" y="777744"/>
                    <a:pt x="2662066" y="761447"/>
                  </a:cubicBezTo>
                  <a:cubicBezTo>
                    <a:pt x="2662073" y="761447"/>
                    <a:pt x="2662073" y="761447"/>
                    <a:pt x="2662073" y="761447"/>
                  </a:cubicBezTo>
                  <a:cubicBezTo>
                    <a:pt x="2694968" y="736864"/>
                    <a:pt x="2726917" y="711081"/>
                    <a:pt x="2758124" y="684483"/>
                  </a:cubicBezTo>
                  <a:cubicBezTo>
                    <a:pt x="2758124" y="684483"/>
                    <a:pt x="2758124" y="684483"/>
                    <a:pt x="2758124" y="684483"/>
                  </a:cubicBezTo>
                  <a:cubicBezTo>
                    <a:pt x="2834820" y="619052"/>
                    <a:pt x="2906829" y="549690"/>
                    <a:pt x="2968994" y="473600"/>
                  </a:cubicBezTo>
                  <a:cubicBezTo>
                    <a:pt x="2998910" y="436943"/>
                    <a:pt x="3026401" y="399081"/>
                    <a:pt x="3048546" y="358950"/>
                  </a:cubicBezTo>
                  <a:cubicBezTo>
                    <a:pt x="3067360" y="324464"/>
                    <a:pt x="3082823" y="289144"/>
                    <a:pt x="3088136" y="253238"/>
                  </a:cubicBezTo>
                  <a:cubicBezTo>
                    <a:pt x="3090476" y="237775"/>
                    <a:pt x="3091102" y="222416"/>
                    <a:pt x="3089088" y="207865"/>
                  </a:cubicBezTo>
                  <a:cubicBezTo>
                    <a:pt x="3089088" y="207865"/>
                    <a:pt x="3089088" y="207865"/>
                    <a:pt x="3089088" y="207865"/>
                  </a:cubicBezTo>
                  <a:cubicBezTo>
                    <a:pt x="3087204" y="193882"/>
                    <a:pt x="3082999" y="180257"/>
                    <a:pt x="3076538" y="168073"/>
                  </a:cubicBezTo>
                  <a:cubicBezTo>
                    <a:pt x="3076538" y="168073"/>
                    <a:pt x="3076538" y="168073"/>
                    <a:pt x="3076538" y="168073"/>
                  </a:cubicBezTo>
                  <a:cubicBezTo>
                    <a:pt x="3069648" y="154820"/>
                    <a:pt x="3059732" y="142714"/>
                    <a:pt x="3048161" y="132069"/>
                  </a:cubicBezTo>
                  <a:cubicBezTo>
                    <a:pt x="3048161" y="132069"/>
                    <a:pt x="3048161" y="132069"/>
                    <a:pt x="3048161" y="132069"/>
                  </a:cubicBezTo>
                  <a:cubicBezTo>
                    <a:pt x="3034191" y="119200"/>
                    <a:pt x="3017418" y="108628"/>
                    <a:pt x="2999425" y="99507"/>
                  </a:cubicBezTo>
                  <a:cubicBezTo>
                    <a:pt x="2999425" y="99506"/>
                    <a:pt x="2999425" y="99506"/>
                    <a:pt x="2999425" y="99506"/>
                  </a:cubicBezTo>
                  <a:cubicBezTo>
                    <a:pt x="2957071" y="78243"/>
                    <a:pt x="2910812" y="65042"/>
                    <a:pt x="2864045" y="60824"/>
                  </a:cubicBezTo>
                  <a:cubicBezTo>
                    <a:pt x="2864045" y="60824"/>
                    <a:pt x="2864045" y="60824"/>
                    <a:pt x="2864045" y="60824"/>
                  </a:cubicBezTo>
                  <a:cubicBezTo>
                    <a:pt x="2816065" y="56394"/>
                    <a:pt x="2767133" y="61273"/>
                    <a:pt x="2719590" y="72125"/>
                  </a:cubicBezTo>
                  <a:cubicBezTo>
                    <a:pt x="2666473" y="84271"/>
                    <a:pt x="2615032" y="104037"/>
                    <a:pt x="2565409" y="127649"/>
                  </a:cubicBezTo>
                  <a:cubicBezTo>
                    <a:pt x="2508994" y="154540"/>
                    <a:pt x="2455140" y="186581"/>
                    <a:pt x="2403099" y="221099"/>
                  </a:cubicBezTo>
                  <a:cubicBezTo>
                    <a:pt x="2280613" y="302345"/>
                    <a:pt x="2168831" y="396441"/>
                    <a:pt x="2061040" y="492166"/>
                  </a:cubicBezTo>
                  <a:cubicBezTo>
                    <a:pt x="1937804" y="601666"/>
                    <a:pt x="1820560" y="714125"/>
                    <a:pt x="1704482" y="823984"/>
                  </a:cubicBezTo>
                  <a:cubicBezTo>
                    <a:pt x="1583568" y="938438"/>
                    <a:pt x="1464120" y="1050467"/>
                    <a:pt x="1341849" y="1154765"/>
                  </a:cubicBezTo>
                  <a:cubicBezTo>
                    <a:pt x="1225733" y="1253867"/>
                    <a:pt x="1106761" y="1346704"/>
                    <a:pt x="980220" y="1423055"/>
                  </a:cubicBezTo>
                  <a:cubicBezTo>
                    <a:pt x="922547" y="1457853"/>
                    <a:pt x="863067" y="1489092"/>
                    <a:pt x="801508" y="1514477"/>
                  </a:cubicBezTo>
                  <a:cubicBezTo>
                    <a:pt x="744408" y="1538044"/>
                    <a:pt x="685281" y="1556421"/>
                    <a:pt x="624862" y="1566727"/>
                  </a:cubicBezTo>
                  <a:cubicBezTo>
                    <a:pt x="567273" y="1576551"/>
                    <a:pt x="508550" y="1578598"/>
                    <a:pt x="451170" y="1571108"/>
                  </a:cubicBezTo>
                  <a:cubicBezTo>
                    <a:pt x="391945" y="1563318"/>
                    <a:pt x="334917" y="1545247"/>
                    <a:pt x="282752" y="1519002"/>
                  </a:cubicBezTo>
                  <a:cubicBezTo>
                    <a:pt x="265999" y="1510625"/>
                    <a:pt x="249554" y="1500781"/>
                    <a:pt x="234279" y="1488805"/>
                  </a:cubicBezTo>
                  <a:cubicBezTo>
                    <a:pt x="221789" y="1479060"/>
                    <a:pt x="210107" y="1467521"/>
                    <a:pt x="200374" y="1453929"/>
                  </a:cubicBezTo>
                  <a:cubicBezTo>
                    <a:pt x="200374" y="1453929"/>
                    <a:pt x="200374" y="1453929"/>
                    <a:pt x="200374" y="1453929"/>
                  </a:cubicBezTo>
                  <a:cubicBezTo>
                    <a:pt x="191924" y="1442090"/>
                    <a:pt x="185394" y="1428668"/>
                    <a:pt x="181527" y="1414196"/>
                  </a:cubicBezTo>
                  <a:cubicBezTo>
                    <a:pt x="177853" y="1400056"/>
                    <a:pt x="176906" y="1385584"/>
                    <a:pt x="178315" y="1371548"/>
                  </a:cubicBezTo>
                  <a:cubicBezTo>
                    <a:pt x="178316" y="1371548"/>
                    <a:pt x="178316" y="1371548"/>
                    <a:pt x="178316" y="1371548"/>
                  </a:cubicBezTo>
                  <a:cubicBezTo>
                    <a:pt x="181923" y="1338842"/>
                    <a:pt x="195485" y="1309852"/>
                    <a:pt x="211663" y="1285099"/>
                  </a:cubicBezTo>
                  <a:cubicBezTo>
                    <a:pt x="211663" y="1285099"/>
                    <a:pt x="211663" y="1285099"/>
                    <a:pt x="211663" y="1285099"/>
                  </a:cubicBezTo>
                  <a:cubicBezTo>
                    <a:pt x="233042" y="1251761"/>
                    <a:pt x="259032" y="1222889"/>
                    <a:pt x="285804" y="1196461"/>
                  </a:cubicBezTo>
                  <a:cubicBezTo>
                    <a:pt x="319793" y="1162796"/>
                    <a:pt x="355810" y="1132346"/>
                    <a:pt x="392166" y="1103571"/>
                  </a:cubicBezTo>
                  <a:cubicBezTo>
                    <a:pt x="435433" y="1069314"/>
                    <a:pt x="479462" y="1037305"/>
                    <a:pt x="523433" y="1006555"/>
                  </a:cubicBezTo>
                  <a:cubicBezTo>
                    <a:pt x="627020" y="934103"/>
                    <a:pt x="730477" y="868124"/>
                    <a:pt x="830648" y="804101"/>
                  </a:cubicBezTo>
                  <a:cubicBezTo>
                    <a:pt x="940226" y="734047"/>
                    <a:pt x="1046245" y="666700"/>
                    <a:pt x="1146370" y="598648"/>
                  </a:cubicBezTo>
                  <a:cubicBezTo>
                    <a:pt x="1240511" y="534631"/>
                    <a:pt x="1329776" y="470731"/>
                    <a:pt x="1408519" y="400972"/>
                  </a:cubicBezTo>
                  <a:cubicBezTo>
                    <a:pt x="1441636" y="371623"/>
                    <a:pt x="1472757" y="341407"/>
                    <a:pt x="1499824" y="308943"/>
                  </a:cubicBezTo>
                  <a:cubicBezTo>
                    <a:pt x="1521983" y="282247"/>
                    <a:pt x="1541618" y="254496"/>
                    <a:pt x="1554154" y="224541"/>
                  </a:cubicBezTo>
                  <a:cubicBezTo>
                    <a:pt x="1559428" y="211979"/>
                    <a:pt x="1563457" y="199169"/>
                    <a:pt x="1565451" y="186327"/>
                  </a:cubicBezTo>
                  <a:cubicBezTo>
                    <a:pt x="1567303" y="174449"/>
                    <a:pt x="1567524" y="162473"/>
                    <a:pt x="1565699" y="151039"/>
                  </a:cubicBezTo>
                  <a:cubicBezTo>
                    <a:pt x="1563900" y="139461"/>
                    <a:pt x="1559982" y="128183"/>
                    <a:pt x="1554454" y="117812"/>
                  </a:cubicBezTo>
                  <a:cubicBezTo>
                    <a:pt x="1548222" y="106054"/>
                    <a:pt x="1539753" y="95326"/>
                    <a:pt x="1530164" y="85602"/>
                  </a:cubicBezTo>
                  <a:cubicBezTo>
                    <a:pt x="1514225" y="69518"/>
                    <a:pt x="1495626" y="56379"/>
                    <a:pt x="1475606" y="46939"/>
                  </a:cubicBezTo>
                  <a:cubicBezTo>
                    <a:pt x="1455000" y="37176"/>
                    <a:pt x="1432724" y="31225"/>
                    <a:pt x="1410247" y="28147"/>
                  </a:cubicBezTo>
                  <a:cubicBezTo>
                    <a:pt x="1356159" y="20640"/>
                    <a:pt x="1301653" y="29322"/>
                    <a:pt x="1250238" y="42198"/>
                  </a:cubicBezTo>
                  <a:cubicBezTo>
                    <a:pt x="1183098" y="59147"/>
                    <a:pt x="1120848" y="84484"/>
                    <a:pt x="1062353" y="111170"/>
                  </a:cubicBezTo>
                  <a:cubicBezTo>
                    <a:pt x="989432" y="144468"/>
                    <a:pt x="922553" y="180505"/>
                    <a:pt x="860323" y="215545"/>
                  </a:cubicBezTo>
                  <a:cubicBezTo>
                    <a:pt x="860323" y="215545"/>
                    <a:pt x="860323" y="215545"/>
                    <a:pt x="860323" y="215545"/>
                  </a:cubicBezTo>
                  <a:cubicBezTo>
                    <a:pt x="786143" y="257319"/>
                    <a:pt x="718671" y="297906"/>
                    <a:pt x="656916" y="335051"/>
                  </a:cubicBezTo>
                  <a:cubicBezTo>
                    <a:pt x="585207" y="378194"/>
                    <a:pt x="521217" y="416800"/>
                    <a:pt x="464495" y="449343"/>
                  </a:cubicBezTo>
                  <a:cubicBezTo>
                    <a:pt x="431261" y="468411"/>
                    <a:pt x="400537" y="485530"/>
                    <a:pt x="372303" y="500328"/>
                  </a:cubicBezTo>
                  <a:cubicBezTo>
                    <a:pt x="344066" y="515133"/>
                    <a:pt x="318327" y="527642"/>
                    <a:pt x="295267" y="538001"/>
                  </a:cubicBezTo>
                  <a:cubicBezTo>
                    <a:pt x="274177" y="547493"/>
                    <a:pt x="255216" y="555400"/>
                    <a:pt x="238659" y="561346"/>
                  </a:cubicBezTo>
                  <a:cubicBezTo>
                    <a:pt x="222102" y="567291"/>
                    <a:pt x="207957" y="571320"/>
                    <a:pt x="196495" y="573980"/>
                  </a:cubicBezTo>
                  <a:cubicBezTo>
                    <a:pt x="185033" y="576639"/>
                    <a:pt x="176260" y="577963"/>
                    <a:pt x="170369" y="578615"/>
                  </a:cubicBezTo>
                  <a:cubicBezTo>
                    <a:pt x="164479" y="579273"/>
                    <a:pt x="161472" y="579280"/>
                    <a:pt x="161423" y="578928"/>
                  </a:cubicBezTo>
                  <a:close/>
                </a:path>
              </a:pathLst>
            </a:custGeom>
            <a:solidFill>
              <a:srgbClr val="FFB9B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" name="Google Shape;126;p7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" name="Google Shape;127;p7"/>
            <p:cNvSpPr/>
            <p:nvPr/>
          </p:nvSpPr>
          <p:spPr>
            <a:xfrm>
              <a:off x="6224664" y="5598338"/>
              <a:ext cx="407423" cy="329099"/>
            </a:xfrm>
            <a:custGeom>
              <a:rect b="b" l="l" r="r" t="t"/>
              <a:pathLst>
                <a:path extrusionOk="0" h="255611" w="316445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20"/>
                    <a:pt x="-6592" y="83301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32" y="59409"/>
                  </a:cubicBezTo>
                  <a:cubicBezTo>
                    <a:pt x="146279" y="63757"/>
                    <a:pt x="149082" y="67342"/>
                    <a:pt x="149564" y="67375"/>
                  </a:cubicBezTo>
                  <a:cubicBezTo>
                    <a:pt x="150040" y="67407"/>
                    <a:pt x="154571" y="61958"/>
                    <a:pt x="159630" y="55262"/>
                  </a:cubicBezTo>
                  <a:cubicBezTo>
                    <a:pt x="182459" y="25040"/>
                    <a:pt x="208008" y="4466"/>
                    <a:pt x="227304" y="770"/>
                  </a:cubicBezTo>
                  <a:cubicBezTo>
                    <a:pt x="258862" y="-5280"/>
                    <a:pt x="303902" y="31638"/>
                    <a:pt x="314424" y="72186"/>
                  </a:cubicBezTo>
                  <a:cubicBezTo>
                    <a:pt x="316888" y="81704"/>
                    <a:pt x="317129" y="95693"/>
                    <a:pt x="314984" y="105374"/>
                  </a:cubicBezTo>
                  <a:cubicBezTo>
                    <a:pt x="309789" y="128830"/>
                    <a:pt x="284019" y="162683"/>
                    <a:pt x="249781" y="191028"/>
                  </a:cubicBezTo>
                  <a:cubicBezTo>
                    <a:pt x="225870" y="210819"/>
                    <a:pt x="156761" y="255598"/>
                    <a:pt x="150112" y="255611"/>
                  </a:cubicBezTo>
                  <a:cubicBezTo>
                    <a:pt x="149265" y="255611"/>
                    <a:pt x="143587" y="252371"/>
                    <a:pt x="137491" y="248401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" name="Google Shape;128;p7"/>
            <p:cNvSpPr/>
            <p:nvPr/>
          </p:nvSpPr>
          <p:spPr>
            <a:xfrm>
              <a:off x="4752441" y="3884107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" name="Google Shape;129;p7"/>
            <p:cNvSpPr/>
            <p:nvPr/>
          </p:nvSpPr>
          <p:spPr>
            <a:xfrm>
              <a:off x="1421683" y="4626993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" name="Google Shape;130;p7"/>
            <p:cNvSpPr/>
            <p:nvPr/>
          </p:nvSpPr>
          <p:spPr>
            <a:xfrm>
              <a:off x="3720003" y="5136728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" name="Google Shape;131;p7"/>
            <p:cNvSpPr/>
            <p:nvPr/>
          </p:nvSpPr>
          <p:spPr>
            <a:xfrm>
              <a:off x="2365294" y="987541"/>
              <a:ext cx="1030870" cy="832678"/>
            </a:xfrm>
            <a:custGeom>
              <a:rect b="b" l="l" r="r" t="t"/>
              <a:pathLst>
                <a:path extrusionOk="0" h="646740" w="800676">
                  <a:moveTo>
                    <a:pt x="347858" y="628513"/>
                  </a:moveTo>
                  <a:cubicBezTo>
                    <a:pt x="229922" y="551823"/>
                    <a:pt x="113916" y="449331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5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3"/>
                    <a:pt x="378419" y="170468"/>
                  </a:cubicBezTo>
                  <a:cubicBezTo>
                    <a:pt x="379631" y="170546"/>
                    <a:pt x="391092" y="156752"/>
                    <a:pt x="403888" y="139809"/>
                  </a:cubicBezTo>
                  <a:cubicBezTo>
                    <a:pt x="461660" y="63341"/>
                    <a:pt x="526309" y="11286"/>
                    <a:pt x="575123" y="1932"/>
                  </a:cubicBezTo>
                  <a:cubicBezTo>
                    <a:pt x="654981" y="-13375"/>
                    <a:pt x="768947" y="80042"/>
                    <a:pt x="795557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2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" name="Google Shape;132;p7"/>
            <p:cNvSpPr/>
            <p:nvPr/>
          </p:nvSpPr>
          <p:spPr>
            <a:xfrm>
              <a:off x="4824400" y="2362479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" name="Google Shape;133;p7"/>
            <p:cNvSpPr/>
            <p:nvPr/>
          </p:nvSpPr>
          <p:spPr>
            <a:xfrm>
              <a:off x="1664253" y="1018561"/>
              <a:ext cx="407420" cy="329095"/>
            </a:xfrm>
            <a:custGeom>
              <a:rect b="b" l="l" r="r" t="t"/>
              <a:pathLst>
                <a:path extrusionOk="0" h="255608" w="316443">
                  <a:moveTo>
                    <a:pt x="137476" y="248399"/>
                  </a:moveTo>
                  <a:cubicBezTo>
                    <a:pt x="90866" y="218092"/>
                    <a:pt x="45017" y="177583"/>
                    <a:pt x="23759" y="147921"/>
                  </a:cubicBezTo>
                  <a:cubicBezTo>
                    <a:pt x="-2695" y="111017"/>
                    <a:pt x="-6594" y="83298"/>
                    <a:pt x="9749" y="48213"/>
                  </a:cubicBezTo>
                  <a:cubicBezTo>
                    <a:pt x="15845" y="35129"/>
                    <a:pt x="25851" y="21922"/>
                    <a:pt x="36275" y="13193"/>
                  </a:cubicBezTo>
                  <a:cubicBezTo>
                    <a:pt x="58603" y="-5497"/>
                    <a:pt x="77599" y="-4428"/>
                    <a:pt x="104934" y="17033"/>
                  </a:cubicBezTo>
                  <a:cubicBezTo>
                    <a:pt x="116146" y="25840"/>
                    <a:pt x="133721" y="45234"/>
                    <a:pt x="143331" y="59406"/>
                  </a:cubicBezTo>
                  <a:cubicBezTo>
                    <a:pt x="146277" y="63754"/>
                    <a:pt x="149080" y="67340"/>
                    <a:pt x="149556" y="67372"/>
                  </a:cubicBezTo>
                  <a:cubicBezTo>
                    <a:pt x="150039" y="67405"/>
                    <a:pt x="154569" y="61955"/>
                    <a:pt x="159628" y="55260"/>
                  </a:cubicBezTo>
                  <a:cubicBezTo>
                    <a:pt x="182458" y="25038"/>
                    <a:pt x="208006" y="4464"/>
                    <a:pt x="227302" y="768"/>
                  </a:cubicBezTo>
                  <a:cubicBezTo>
                    <a:pt x="258860" y="-5282"/>
                    <a:pt x="303900" y="31635"/>
                    <a:pt x="314422" y="72183"/>
                  </a:cubicBezTo>
                  <a:cubicBezTo>
                    <a:pt x="316886" y="81701"/>
                    <a:pt x="317127" y="95691"/>
                    <a:pt x="314983" y="105372"/>
                  </a:cubicBezTo>
                  <a:cubicBezTo>
                    <a:pt x="309787" y="128827"/>
                    <a:pt x="284017" y="162680"/>
                    <a:pt x="249779" y="191025"/>
                  </a:cubicBezTo>
                  <a:cubicBezTo>
                    <a:pt x="225868" y="210817"/>
                    <a:pt x="156760" y="255596"/>
                    <a:pt x="150110" y="255609"/>
                  </a:cubicBezTo>
                  <a:cubicBezTo>
                    <a:pt x="149263" y="255609"/>
                    <a:pt x="143585" y="252369"/>
                    <a:pt x="137483" y="24839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" name="Google Shape;134;p7"/>
            <p:cNvSpPr/>
            <p:nvPr/>
          </p:nvSpPr>
          <p:spPr>
            <a:xfrm>
              <a:off x="4608705" y="1236281"/>
              <a:ext cx="407426" cy="329099"/>
            </a:xfrm>
            <a:custGeom>
              <a:rect b="b" l="l" r="r" t="t"/>
              <a:pathLst>
                <a:path extrusionOk="0" h="255611" w="316447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13"/>
                    <a:pt x="-6592" y="83307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26" y="59408"/>
                  </a:cubicBezTo>
                  <a:cubicBezTo>
                    <a:pt x="146279" y="63757"/>
                    <a:pt x="149082" y="67342"/>
                    <a:pt x="149558" y="67375"/>
                  </a:cubicBezTo>
                  <a:cubicBezTo>
                    <a:pt x="150040" y="67407"/>
                    <a:pt x="154571" y="61957"/>
                    <a:pt x="159630" y="55262"/>
                  </a:cubicBezTo>
                  <a:cubicBezTo>
                    <a:pt x="182459" y="25040"/>
                    <a:pt x="208007" y="4466"/>
                    <a:pt x="227304" y="770"/>
                  </a:cubicBezTo>
                  <a:cubicBezTo>
                    <a:pt x="258862" y="-5280"/>
                    <a:pt x="303902" y="31637"/>
                    <a:pt x="314424" y="72186"/>
                  </a:cubicBezTo>
                  <a:cubicBezTo>
                    <a:pt x="316895" y="81704"/>
                    <a:pt x="317129" y="95693"/>
                    <a:pt x="314984" y="105374"/>
                  </a:cubicBezTo>
                  <a:cubicBezTo>
                    <a:pt x="309789" y="128829"/>
                    <a:pt x="284019" y="162683"/>
                    <a:pt x="249781" y="191027"/>
                  </a:cubicBezTo>
                  <a:cubicBezTo>
                    <a:pt x="225869" y="210819"/>
                    <a:pt x="156762" y="255598"/>
                    <a:pt x="150112" y="255611"/>
                  </a:cubicBezTo>
                  <a:cubicBezTo>
                    <a:pt x="149265" y="255611"/>
                    <a:pt x="143587" y="252371"/>
                    <a:pt x="137485" y="248401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" name="Google Shape;135;p7"/>
            <p:cNvSpPr/>
            <p:nvPr/>
          </p:nvSpPr>
          <p:spPr>
            <a:xfrm>
              <a:off x="4488195" y="6176973"/>
              <a:ext cx="254808" cy="205817"/>
            </a:xfrm>
            <a:custGeom>
              <a:rect b="b" l="l" r="r" t="t"/>
              <a:pathLst>
                <a:path extrusionOk="0" h="159858" w="197909">
                  <a:moveTo>
                    <a:pt x="85982" y="155354"/>
                  </a:moveTo>
                  <a:cubicBezTo>
                    <a:pt x="56829" y="136397"/>
                    <a:pt x="28158" y="111064"/>
                    <a:pt x="14860" y="92511"/>
                  </a:cubicBezTo>
                  <a:cubicBezTo>
                    <a:pt x="-1686" y="69427"/>
                    <a:pt x="-4124" y="52099"/>
                    <a:pt x="6098" y="30156"/>
                  </a:cubicBezTo>
                  <a:cubicBezTo>
                    <a:pt x="9912" y="21968"/>
                    <a:pt x="16170" y="13709"/>
                    <a:pt x="22689" y="8252"/>
                  </a:cubicBezTo>
                  <a:cubicBezTo>
                    <a:pt x="36653" y="-3436"/>
                    <a:pt x="48530" y="-2771"/>
                    <a:pt x="65630" y="10651"/>
                  </a:cubicBezTo>
                  <a:cubicBezTo>
                    <a:pt x="72637" y="16160"/>
                    <a:pt x="83628" y="28292"/>
                    <a:pt x="89639" y="37151"/>
                  </a:cubicBezTo>
                  <a:cubicBezTo>
                    <a:pt x="91484" y="39876"/>
                    <a:pt x="93237" y="42119"/>
                    <a:pt x="93537" y="42138"/>
                  </a:cubicBezTo>
                  <a:cubicBezTo>
                    <a:pt x="93837" y="42158"/>
                    <a:pt x="96666" y="38748"/>
                    <a:pt x="99828" y="34556"/>
                  </a:cubicBezTo>
                  <a:cubicBezTo>
                    <a:pt x="114111" y="15658"/>
                    <a:pt x="130090" y="2789"/>
                    <a:pt x="142156" y="482"/>
                  </a:cubicBezTo>
                  <a:cubicBezTo>
                    <a:pt x="161896" y="-3306"/>
                    <a:pt x="190064" y="19784"/>
                    <a:pt x="196642" y="45144"/>
                  </a:cubicBezTo>
                  <a:cubicBezTo>
                    <a:pt x="198187" y="51095"/>
                    <a:pt x="198337" y="59850"/>
                    <a:pt x="196994" y="65900"/>
                  </a:cubicBezTo>
                  <a:cubicBezTo>
                    <a:pt x="193741" y="80568"/>
                    <a:pt x="177626" y="101742"/>
                    <a:pt x="156211" y="119467"/>
                  </a:cubicBezTo>
                  <a:cubicBezTo>
                    <a:pt x="141257" y="131846"/>
                    <a:pt x="98036" y="159852"/>
                    <a:pt x="93876" y="159858"/>
                  </a:cubicBezTo>
                  <a:cubicBezTo>
                    <a:pt x="93348" y="159858"/>
                    <a:pt x="89796" y="157831"/>
                    <a:pt x="85982" y="155354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36" name="Google Shape;136;p7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137" name="Google Shape;137;p7"/>
          <p:cNvSpPr txBox="1"/>
          <p:nvPr>
            <p:ph idx="1" type="body"/>
          </p:nvPr>
        </p:nvSpPr>
        <p:spPr>
          <a:xfrm>
            <a:off x="2381950" y="185488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138" name="Google Shape;138;p7"/>
          <p:cNvGrpSpPr/>
          <p:nvPr/>
        </p:nvGrpSpPr>
        <p:grpSpPr>
          <a:xfrm>
            <a:off x="1473126" y="5304915"/>
            <a:ext cx="1050089" cy="1126302"/>
            <a:chOff x="2260384" y="2134676"/>
            <a:chExt cx="3139280" cy="3367120"/>
          </a:xfrm>
        </p:grpSpPr>
        <p:sp>
          <p:nvSpPr>
            <p:cNvPr id="139" name="Google Shape;139;p7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" name="Google Shape;140;p7"/>
            <p:cNvSpPr/>
            <p:nvPr/>
          </p:nvSpPr>
          <p:spPr>
            <a:xfrm>
              <a:off x="3841230" y="3656304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" name="Google Shape;141;p7"/>
            <p:cNvSpPr/>
            <p:nvPr/>
          </p:nvSpPr>
          <p:spPr>
            <a:xfrm>
              <a:off x="2332894" y="4399190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" name="Google Shape;142;p7"/>
            <p:cNvSpPr/>
            <p:nvPr/>
          </p:nvSpPr>
          <p:spPr>
            <a:xfrm>
              <a:off x="3720003" y="4908925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" name="Google Shape;143;p7"/>
            <p:cNvSpPr/>
            <p:nvPr/>
          </p:nvSpPr>
          <p:spPr>
            <a:xfrm>
              <a:off x="4368795" y="2134676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44" name="Google Shape;144;p7"/>
          <p:cNvSpPr/>
          <p:nvPr/>
        </p:nvSpPr>
        <p:spPr>
          <a:xfrm>
            <a:off x="2411781" y="5986195"/>
            <a:ext cx="279838" cy="226039"/>
          </a:xfrm>
          <a:custGeom>
            <a:rect b="b" l="l" r="r" t="t"/>
            <a:pathLst>
              <a:path extrusionOk="0" h="525672" w="650785">
                <a:moveTo>
                  <a:pt x="282737" y="510861"/>
                </a:moveTo>
                <a:cubicBezTo>
                  <a:pt x="186875" y="448527"/>
                  <a:pt x="92591" y="365220"/>
                  <a:pt x="48861" y="304215"/>
                </a:cubicBezTo>
                <a:cubicBezTo>
                  <a:pt x="-5550" y="228314"/>
                  <a:pt x="-13557" y="171319"/>
                  <a:pt x="20053" y="99153"/>
                </a:cubicBezTo>
                <a:cubicBezTo>
                  <a:pt x="32587" y="72243"/>
                  <a:pt x="53164" y="45078"/>
                  <a:pt x="74605" y="27131"/>
                </a:cubicBezTo>
                <a:cubicBezTo>
                  <a:pt x="120525" y="-11299"/>
                  <a:pt x="159587" y="-9115"/>
                  <a:pt x="215800" y="35032"/>
                </a:cubicBezTo>
                <a:cubicBezTo>
                  <a:pt x="238858" y="53142"/>
                  <a:pt x="274999" y="93025"/>
                  <a:pt x="294752" y="122172"/>
                </a:cubicBezTo>
                <a:cubicBezTo>
                  <a:pt x="300821" y="131122"/>
                  <a:pt x="306584" y="138495"/>
                  <a:pt x="307568" y="138560"/>
                </a:cubicBezTo>
                <a:cubicBezTo>
                  <a:pt x="308553" y="138626"/>
                  <a:pt x="317868" y="127413"/>
                  <a:pt x="328273" y="113638"/>
                </a:cubicBezTo>
                <a:cubicBezTo>
                  <a:pt x="375229" y="51486"/>
                  <a:pt x="427772" y="9178"/>
                  <a:pt x="467453" y="1570"/>
                </a:cubicBezTo>
                <a:cubicBezTo>
                  <a:pt x="532363" y="-10868"/>
                  <a:pt x="624992" y="65059"/>
                  <a:pt x="646622" y="148444"/>
                </a:cubicBezTo>
                <a:cubicBezTo>
                  <a:pt x="651700" y="168020"/>
                  <a:pt x="652189" y="196801"/>
                  <a:pt x="647782" y="216697"/>
                </a:cubicBezTo>
                <a:cubicBezTo>
                  <a:pt x="637098" y="264945"/>
                  <a:pt x="584092" y="334568"/>
                  <a:pt x="513680" y="392848"/>
                </a:cubicBezTo>
                <a:cubicBezTo>
                  <a:pt x="464500" y="433559"/>
                  <a:pt x="322373" y="525653"/>
                  <a:pt x="308696" y="525672"/>
                </a:cubicBezTo>
                <a:cubicBezTo>
                  <a:pt x="306955" y="525679"/>
                  <a:pt x="295273" y="519010"/>
                  <a:pt x="282731" y="510855"/>
                </a:cubicBezTo>
                <a:close/>
              </a:path>
            </a:pathLst>
          </a:custGeom>
          <a:solidFill>
            <a:srgbClr val="D2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5" name="Google Shape;145;p7"/>
          <p:cNvSpPr/>
          <p:nvPr/>
        </p:nvSpPr>
        <p:spPr>
          <a:xfrm>
            <a:off x="1849524" y="5051900"/>
            <a:ext cx="280236" cy="226359"/>
          </a:xfrm>
          <a:custGeom>
            <a:rect b="b" l="l" r="r" t="t"/>
            <a:pathLst>
              <a:path extrusionOk="0" h="646740" w="800675">
                <a:moveTo>
                  <a:pt x="347858" y="628513"/>
                </a:moveTo>
                <a:cubicBezTo>
                  <a:pt x="229922" y="551823"/>
                  <a:pt x="113916" y="449332"/>
                  <a:pt x="60115" y="374278"/>
                </a:cubicBezTo>
                <a:cubicBezTo>
                  <a:pt x="-6829" y="280893"/>
                  <a:pt x="-16679" y="210775"/>
                  <a:pt x="24671" y="121992"/>
                </a:cubicBezTo>
                <a:cubicBezTo>
                  <a:pt x="40095" y="88882"/>
                  <a:pt x="65408" y="55466"/>
                  <a:pt x="91791" y="33379"/>
                </a:cubicBezTo>
                <a:cubicBezTo>
                  <a:pt x="148284" y="-13903"/>
                  <a:pt x="196349" y="-11211"/>
                  <a:pt x="265509" y="43099"/>
                </a:cubicBezTo>
                <a:cubicBezTo>
                  <a:pt x="293880" y="65381"/>
                  <a:pt x="338340" y="114450"/>
                  <a:pt x="362649" y="150304"/>
                </a:cubicBezTo>
                <a:cubicBezTo>
                  <a:pt x="370113" y="161315"/>
                  <a:pt x="377206" y="170389"/>
                  <a:pt x="378419" y="170468"/>
                </a:cubicBezTo>
                <a:cubicBezTo>
                  <a:pt x="379631" y="170546"/>
                  <a:pt x="391092" y="156752"/>
                  <a:pt x="403895" y="139809"/>
                </a:cubicBezTo>
                <a:cubicBezTo>
                  <a:pt x="461666" y="63341"/>
                  <a:pt x="526302" y="11286"/>
                  <a:pt x="575123" y="1932"/>
                </a:cubicBezTo>
                <a:cubicBezTo>
                  <a:pt x="654981" y="-13375"/>
                  <a:pt x="768947" y="80042"/>
                  <a:pt x="795551" y="182632"/>
                </a:cubicBezTo>
                <a:cubicBezTo>
                  <a:pt x="801802" y="206720"/>
                  <a:pt x="802402" y="242125"/>
                  <a:pt x="796978" y="266604"/>
                </a:cubicBezTo>
                <a:cubicBezTo>
                  <a:pt x="783836" y="325959"/>
                  <a:pt x="718620" y="411619"/>
                  <a:pt x="631995" y="483322"/>
                </a:cubicBezTo>
                <a:cubicBezTo>
                  <a:pt x="571486" y="533407"/>
                  <a:pt x="396633" y="646714"/>
                  <a:pt x="379801" y="646740"/>
                </a:cubicBezTo>
                <a:cubicBezTo>
                  <a:pt x="377663" y="646747"/>
                  <a:pt x="363288" y="638539"/>
                  <a:pt x="347858" y="628507"/>
                </a:cubicBezTo>
                <a:close/>
              </a:path>
            </a:pathLst>
          </a:custGeom>
          <a:solidFill>
            <a:srgbClr val="9E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A white circle with a black background&#10;&#10;Description automatically generated with low confidence" id="146" name="Google Shape;146;p7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437352" y="81075"/>
            <a:ext cx="2026333" cy="2026333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7">
  <p:cSld name="CUSTOM_5_1_1_1_1">
    <p:spTree>
      <p:nvGrpSpPr>
        <p:cNvPr id="147" name="Shape 1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" name="Google Shape;148;p8"/>
          <p:cNvSpPr/>
          <p:nvPr/>
        </p:nvSpPr>
        <p:spPr>
          <a:xfrm>
            <a:off x="1333254" y="253672"/>
            <a:ext cx="9863400" cy="6219900"/>
          </a:xfrm>
          <a:prstGeom prst="rect">
            <a:avLst/>
          </a:prstGeom>
          <a:solidFill>
            <a:schemeClr val="lt2"/>
          </a:solidFill>
          <a:ln>
            <a:noFill/>
          </a:ln>
          <a:effectLst>
            <a:outerShdw blurRad="63500" rotWithShape="0" algn="tl" dir="2700000" dist="11430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49" name="Google Shape;149;p8"/>
          <p:cNvGrpSpPr/>
          <p:nvPr/>
        </p:nvGrpSpPr>
        <p:grpSpPr>
          <a:xfrm>
            <a:off x="8801840" y="516360"/>
            <a:ext cx="2058948" cy="2488089"/>
            <a:chOff x="236151" y="707713"/>
            <a:chExt cx="6958258" cy="7394022"/>
          </a:xfrm>
        </p:grpSpPr>
        <p:sp>
          <p:nvSpPr>
            <p:cNvPr id="150" name="Google Shape;150;p8"/>
            <p:cNvSpPr/>
            <p:nvPr/>
          </p:nvSpPr>
          <p:spPr>
            <a:xfrm>
              <a:off x="236151" y="707713"/>
              <a:ext cx="6958258" cy="7394022"/>
            </a:xfrm>
            <a:custGeom>
              <a:rect b="b" l="l" r="r" t="t"/>
              <a:pathLst>
                <a:path extrusionOk="0" h="4267834" w="4141820">
                  <a:moveTo>
                    <a:pt x="161335" y="578934"/>
                  </a:moveTo>
                  <a:cubicBezTo>
                    <a:pt x="161286" y="578582"/>
                    <a:pt x="164195" y="577871"/>
                    <a:pt x="169922" y="576535"/>
                  </a:cubicBezTo>
                  <a:cubicBezTo>
                    <a:pt x="175649" y="575192"/>
                    <a:pt x="184191" y="573204"/>
                    <a:pt x="195331" y="569905"/>
                  </a:cubicBezTo>
                  <a:cubicBezTo>
                    <a:pt x="206471" y="566607"/>
                    <a:pt x="220203" y="561959"/>
                    <a:pt x="236310" y="555433"/>
                  </a:cubicBezTo>
                  <a:cubicBezTo>
                    <a:pt x="252418" y="548908"/>
                    <a:pt x="270892" y="540433"/>
                    <a:pt x="291627" y="530400"/>
                  </a:cubicBezTo>
                  <a:cubicBezTo>
                    <a:pt x="314216" y="519442"/>
                    <a:pt x="339444" y="506351"/>
                    <a:pt x="367172" y="490980"/>
                  </a:cubicBezTo>
                  <a:cubicBezTo>
                    <a:pt x="394898" y="475608"/>
                    <a:pt x="425113" y="457922"/>
                    <a:pt x="457917" y="438273"/>
                  </a:cubicBezTo>
                  <a:cubicBezTo>
                    <a:pt x="513857" y="404740"/>
                    <a:pt x="577078" y="365156"/>
                    <a:pt x="648194" y="320938"/>
                  </a:cubicBezTo>
                  <a:cubicBezTo>
                    <a:pt x="709420" y="282867"/>
                    <a:pt x="776475" y="241321"/>
                    <a:pt x="850472" y="198458"/>
                  </a:cubicBezTo>
                  <a:cubicBezTo>
                    <a:pt x="850472" y="198452"/>
                    <a:pt x="850472" y="198452"/>
                    <a:pt x="850472" y="198452"/>
                  </a:cubicBezTo>
                  <a:cubicBezTo>
                    <a:pt x="912527" y="162506"/>
                    <a:pt x="979477" y="125452"/>
                    <a:pt x="1052907" y="90970"/>
                  </a:cubicBezTo>
                  <a:cubicBezTo>
                    <a:pt x="1111735" y="63319"/>
                    <a:pt x="1174976" y="36894"/>
                    <a:pt x="1244077" y="18680"/>
                  </a:cubicBezTo>
                  <a:cubicBezTo>
                    <a:pt x="1296894" y="4655"/>
                    <a:pt x="1354353" y="-4780"/>
                    <a:pt x="1413506" y="2548"/>
                  </a:cubicBezTo>
                  <a:cubicBezTo>
                    <a:pt x="1438246" y="5655"/>
                    <a:pt x="1463116" y="12126"/>
                    <a:pt x="1486695" y="22968"/>
                  </a:cubicBezTo>
                  <a:cubicBezTo>
                    <a:pt x="1509622" y="33559"/>
                    <a:pt x="1530888" y="48292"/>
                    <a:pt x="1549206" y="66467"/>
                  </a:cubicBezTo>
                  <a:cubicBezTo>
                    <a:pt x="1560432" y="77554"/>
                    <a:pt x="1570562" y="90298"/>
                    <a:pt x="1578496" y="104778"/>
                  </a:cubicBezTo>
                  <a:cubicBezTo>
                    <a:pt x="1585530" y="117655"/>
                    <a:pt x="1590543" y="131802"/>
                    <a:pt x="1593007" y="146606"/>
                  </a:cubicBezTo>
                  <a:cubicBezTo>
                    <a:pt x="1595393" y="161215"/>
                    <a:pt x="1595302" y="176085"/>
                    <a:pt x="1593111" y="190577"/>
                  </a:cubicBezTo>
                  <a:cubicBezTo>
                    <a:pt x="1590752" y="206151"/>
                    <a:pt x="1586221" y="221197"/>
                    <a:pt x="1580295" y="235486"/>
                  </a:cubicBezTo>
                  <a:cubicBezTo>
                    <a:pt x="1566247" y="269242"/>
                    <a:pt x="1545353" y="299634"/>
                    <a:pt x="1522250" y="327594"/>
                  </a:cubicBezTo>
                  <a:cubicBezTo>
                    <a:pt x="1494101" y="361812"/>
                    <a:pt x="1462151" y="393370"/>
                    <a:pt x="1428546" y="423534"/>
                  </a:cubicBezTo>
                  <a:cubicBezTo>
                    <a:pt x="1348714" y="495217"/>
                    <a:pt x="1258771" y="560642"/>
                    <a:pt x="1164650" y="625493"/>
                  </a:cubicBezTo>
                  <a:cubicBezTo>
                    <a:pt x="1064426" y="694581"/>
                    <a:pt x="958531" y="762803"/>
                    <a:pt x="849449" y="833462"/>
                  </a:cubicBezTo>
                  <a:cubicBezTo>
                    <a:pt x="749675" y="898098"/>
                    <a:pt x="646975" y="964416"/>
                    <a:pt x="544652" y="1036849"/>
                  </a:cubicBezTo>
                  <a:cubicBezTo>
                    <a:pt x="501236" y="1067586"/>
                    <a:pt x="457956" y="1099392"/>
                    <a:pt x="415693" y="1133239"/>
                  </a:cubicBezTo>
                  <a:cubicBezTo>
                    <a:pt x="380152" y="1161714"/>
                    <a:pt x="345336" y="1191428"/>
                    <a:pt x="312988" y="1223847"/>
                  </a:cubicBezTo>
                  <a:cubicBezTo>
                    <a:pt x="287489" y="1249486"/>
                    <a:pt x="263424" y="1276279"/>
                    <a:pt x="244683" y="1306130"/>
                  </a:cubicBezTo>
                  <a:cubicBezTo>
                    <a:pt x="244682" y="1306130"/>
                    <a:pt x="244682" y="1306130"/>
                    <a:pt x="244682" y="1306130"/>
                  </a:cubicBezTo>
                  <a:cubicBezTo>
                    <a:pt x="230915" y="1328536"/>
                    <a:pt x="219478" y="1351854"/>
                    <a:pt x="217688" y="1375349"/>
                  </a:cubicBezTo>
                  <a:cubicBezTo>
                    <a:pt x="217688" y="1375349"/>
                    <a:pt x="217688" y="1375349"/>
                    <a:pt x="217688" y="1375349"/>
                  </a:cubicBezTo>
                  <a:cubicBezTo>
                    <a:pt x="216811" y="1385108"/>
                    <a:pt x="217443" y="1394919"/>
                    <a:pt x="219927" y="1403987"/>
                  </a:cubicBezTo>
                  <a:cubicBezTo>
                    <a:pt x="222381" y="1413322"/>
                    <a:pt x="226945" y="1422403"/>
                    <a:pt x="232860" y="1430721"/>
                  </a:cubicBezTo>
                  <a:cubicBezTo>
                    <a:pt x="232860" y="1430721"/>
                    <a:pt x="232860" y="1430721"/>
                    <a:pt x="232861" y="1430721"/>
                  </a:cubicBezTo>
                  <a:cubicBezTo>
                    <a:pt x="239747" y="1440447"/>
                    <a:pt x="248837" y="1449163"/>
                    <a:pt x="258998" y="1457169"/>
                  </a:cubicBezTo>
                  <a:cubicBezTo>
                    <a:pt x="271523" y="1466980"/>
                    <a:pt x="285725" y="1475298"/>
                    <a:pt x="300764" y="1482815"/>
                  </a:cubicBezTo>
                  <a:cubicBezTo>
                    <a:pt x="349147" y="1506844"/>
                    <a:pt x="401919" y="1523311"/>
                    <a:pt x="456366" y="1530175"/>
                  </a:cubicBezTo>
                  <a:cubicBezTo>
                    <a:pt x="509169" y="1536903"/>
                    <a:pt x="563734" y="1534667"/>
                    <a:pt x="617639" y="1525292"/>
                  </a:cubicBezTo>
                  <a:cubicBezTo>
                    <a:pt x="674303" y="1515436"/>
                    <a:pt x="730307" y="1497671"/>
                    <a:pt x="785015" y="1474900"/>
                  </a:cubicBezTo>
                  <a:cubicBezTo>
                    <a:pt x="843999" y="1450317"/>
                    <a:pt x="901373" y="1419815"/>
                    <a:pt x="957488" y="1385688"/>
                  </a:cubicBezTo>
                  <a:cubicBezTo>
                    <a:pt x="1080743" y="1310732"/>
                    <a:pt x="1197297" y="1218873"/>
                    <a:pt x="1312149" y="1120201"/>
                  </a:cubicBezTo>
                  <a:cubicBezTo>
                    <a:pt x="1432933" y="1016379"/>
                    <a:pt x="1551331" y="904461"/>
                    <a:pt x="1671763" y="789655"/>
                  </a:cubicBezTo>
                  <a:cubicBezTo>
                    <a:pt x="1787300" y="679496"/>
                    <a:pt x="1904499" y="566313"/>
                    <a:pt x="2028288" y="455555"/>
                  </a:cubicBezTo>
                  <a:cubicBezTo>
                    <a:pt x="2136400" y="358774"/>
                    <a:pt x="2249674" y="262918"/>
                    <a:pt x="2375008" y="179084"/>
                  </a:cubicBezTo>
                  <a:cubicBezTo>
                    <a:pt x="2428327" y="143418"/>
                    <a:pt x="2484130" y="110031"/>
                    <a:pt x="2543244" y="81582"/>
                  </a:cubicBezTo>
                  <a:cubicBezTo>
                    <a:pt x="2595214" y="56536"/>
                    <a:pt x="2650117" y="35372"/>
                    <a:pt x="2707862" y="21860"/>
                  </a:cubicBezTo>
                  <a:cubicBezTo>
                    <a:pt x="2759702" y="9712"/>
                    <a:pt x="2814025" y="4296"/>
                    <a:pt x="2868563" y="8985"/>
                  </a:cubicBezTo>
                  <a:cubicBezTo>
                    <a:pt x="2868563" y="8985"/>
                    <a:pt x="2868563" y="8985"/>
                    <a:pt x="2868563" y="8985"/>
                  </a:cubicBezTo>
                  <a:cubicBezTo>
                    <a:pt x="2921927" y="13676"/>
                    <a:pt x="2974477" y="28492"/>
                    <a:pt x="3022802" y="52571"/>
                  </a:cubicBezTo>
                  <a:cubicBezTo>
                    <a:pt x="3022802" y="52572"/>
                    <a:pt x="3022802" y="52572"/>
                    <a:pt x="3022802" y="52572"/>
                  </a:cubicBezTo>
                  <a:cubicBezTo>
                    <a:pt x="3044107" y="63097"/>
                    <a:pt x="3064863" y="76321"/>
                    <a:pt x="3083507" y="93118"/>
                  </a:cubicBezTo>
                  <a:cubicBezTo>
                    <a:pt x="3083507" y="93119"/>
                    <a:pt x="3083507" y="93119"/>
                    <a:pt x="3083514" y="93119"/>
                  </a:cubicBezTo>
                  <a:cubicBezTo>
                    <a:pt x="3099120" y="107200"/>
                    <a:pt x="3112797" y="124050"/>
                    <a:pt x="3123136" y="143379"/>
                  </a:cubicBezTo>
                  <a:cubicBezTo>
                    <a:pt x="3123136" y="143379"/>
                    <a:pt x="3123136" y="143379"/>
                    <a:pt x="3123143" y="143379"/>
                  </a:cubicBezTo>
                  <a:cubicBezTo>
                    <a:pt x="3132641" y="161359"/>
                    <a:pt x="3138782" y="180851"/>
                    <a:pt x="3141487" y="200779"/>
                  </a:cubicBezTo>
                  <a:cubicBezTo>
                    <a:pt x="3141487" y="200779"/>
                    <a:pt x="3141487" y="200779"/>
                    <a:pt x="3141487" y="200779"/>
                  </a:cubicBezTo>
                  <a:cubicBezTo>
                    <a:pt x="3144213" y="221301"/>
                    <a:pt x="3143593" y="241719"/>
                    <a:pt x="3140542" y="261328"/>
                  </a:cubicBezTo>
                  <a:cubicBezTo>
                    <a:pt x="3133450" y="306074"/>
                    <a:pt x="3116096" y="347340"/>
                    <a:pt x="3095255" y="384778"/>
                  </a:cubicBezTo>
                  <a:cubicBezTo>
                    <a:pt x="3071030" y="428729"/>
                    <a:pt x="3041838" y="469343"/>
                    <a:pt x="3010618" y="507642"/>
                  </a:cubicBezTo>
                  <a:cubicBezTo>
                    <a:pt x="2945884" y="587141"/>
                    <a:pt x="2871783" y="659033"/>
                    <a:pt x="2793509" y="726022"/>
                  </a:cubicBezTo>
                  <a:cubicBezTo>
                    <a:pt x="2793509" y="726022"/>
                    <a:pt x="2793503" y="726022"/>
                    <a:pt x="2793503" y="726022"/>
                  </a:cubicBezTo>
                  <a:cubicBezTo>
                    <a:pt x="2761625" y="753344"/>
                    <a:pt x="2728828" y="779935"/>
                    <a:pt x="2694909" y="805411"/>
                  </a:cubicBezTo>
                  <a:cubicBezTo>
                    <a:pt x="2694909" y="805411"/>
                    <a:pt x="2694909" y="805411"/>
                    <a:pt x="2694909" y="805411"/>
                  </a:cubicBezTo>
                  <a:cubicBezTo>
                    <a:pt x="2672836" y="822047"/>
                    <a:pt x="2649850" y="838906"/>
                    <a:pt x="2624797" y="854023"/>
                  </a:cubicBezTo>
                  <a:cubicBezTo>
                    <a:pt x="2595885" y="871403"/>
                    <a:pt x="2566426" y="887055"/>
                    <a:pt x="2537306" y="902427"/>
                  </a:cubicBezTo>
                  <a:cubicBezTo>
                    <a:pt x="2537306" y="902427"/>
                    <a:pt x="2537306" y="902427"/>
                    <a:pt x="2537306" y="902427"/>
                  </a:cubicBezTo>
                  <a:cubicBezTo>
                    <a:pt x="2494632" y="924976"/>
                    <a:pt x="2451626" y="947004"/>
                    <a:pt x="2408562" y="969012"/>
                  </a:cubicBezTo>
                  <a:cubicBezTo>
                    <a:pt x="2291747" y="1028713"/>
                    <a:pt x="2173805" y="1088499"/>
                    <a:pt x="2055629" y="1149999"/>
                  </a:cubicBezTo>
                  <a:cubicBezTo>
                    <a:pt x="1912576" y="1224447"/>
                    <a:pt x="1768936" y="1301201"/>
                    <a:pt x="1625628" y="1381646"/>
                  </a:cubicBezTo>
                  <a:cubicBezTo>
                    <a:pt x="1475965" y="1465663"/>
                    <a:pt x="1326595" y="1553552"/>
                    <a:pt x="1179487" y="1647830"/>
                  </a:cubicBezTo>
                  <a:cubicBezTo>
                    <a:pt x="1042379" y="1735720"/>
                    <a:pt x="907070" y="1828726"/>
                    <a:pt x="778535" y="1932033"/>
                  </a:cubicBezTo>
                  <a:cubicBezTo>
                    <a:pt x="671988" y="2017804"/>
                    <a:pt x="569177" y="2109389"/>
                    <a:pt x="484710" y="2216334"/>
                  </a:cubicBezTo>
                  <a:cubicBezTo>
                    <a:pt x="451059" y="2258968"/>
                    <a:pt x="420563" y="2303688"/>
                    <a:pt x="397284" y="2351525"/>
                  </a:cubicBezTo>
                  <a:cubicBezTo>
                    <a:pt x="377727" y="2391917"/>
                    <a:pt x="362961" y="2434186"/>
                    <a:pt x="358372" y="2477016"/>
                  </a:cubicBezTo>
                  <a:cubicBezTo>
                    <a:pt x="358372" y="2477016"/>
                    <a:pt x="358372" y="2477016"/>
                    <a:pt x="358372" y="2477016"/>
                  </a:cubicBezTo>
                  <a:cubicBezTo>
                    <a:pt x="354121" y="2515687"/>
                    <a:pt x="358176" y="2555381"/>
                    <a:pt x="371566" y="2591327"/>
                  </a:cubicBezTo>
                  <a:cubicBezTo>
                    <a:pt x="386045" y="2631236"/>
                    <a:pt x="412232" y="2667593"/>
                    <a:pt x="443693" y="2699295"/>
                  </a:cubicBezTo>
                  <a:cubicBezTo>
                    <a:pt x="446893" y="2702522"/>
                    <a:pt x="450811" y="2705331"/>
                    <a:pt x="455094" y="2707600"/>
                  </a:cubicBezTo>
                  <a:cubicBezTo>
                    <a:pt x="459697" y="2710084"/>
                    <a:pt x="465134" y="2711922"/>
                    <a:pt x="471033" y="2713337"/>
                  </a:cubicBezTo>
                  <a:cubicBezTo>
                    <a:pt x="485486" y="2716955"/>
                    <a:pt x="502266" y="2716420"/>
                    <a:pt x="520089" y="2714614"/>
                  </a:cubicBezTo>
                  <a:cubicBezTo>
                    <a:pt x="520089" y="2714614"/>
                    <a:pt x="520089" y="2714614"/>
                    <a:pt x="520089" y="2714614"/>
                  </a:cubicBezTo>
                  <a:cubicBezTo>
                    <a:pt x="543075" y="2712046"/>
                    <a:pt x="566400" y="2706120"/>
                    <a:pt x="590044" y="2698851"/>
                  </a:cubicBezTo>
                  <a:cubicBezTo>
                    <a:pt x="590044" y="2698851"/>
                    <a:pt x="590044" y="2698851"/>
                    <a:pt x="590044" y="2698851"/>
                  </a:cubicBezTo>
                  <a:cubicBezTo>
                    <a:pt x="619354" y="2689777"/>
                    <a:pt x="648344" y="2678369"/>
                    <a:pt x="677269" y="2665813"/>
                  </a:cubicBezTo>
                  <a:cubicBezTo>
                    <a:pt x="751168" y="2633713"/>
                    <a:pt x="822858" y="2594645"/>
                    <a:pt x="894111" y="2553288"/>
                  </a:cubicBezTo>
                  <a:cubicBezTo>
                    <a:pt x="982717" y="2501814"/>
                    <a:pt x="1069804" y="2446461"/>
                    <a:pt x="1156468" y="2389303"/>
                  </a:cubicBezTo>
                  <a:cubicBezTo>
                    <a:pt x="1363792" y="2252560"/>
                    <a:pt x="1567909" y="2106058"/>
                    <a:pt x="1773271" y="1956845"/>
                  </a:cubicBezTo>
                  <a:cubicBezTo>
                    <a:pt x="1994696" y="1795949"/>
                    <a:pt x="2216955" y="1631298"/>
                    <a:pt x="2442904" y="1467110"/>
                  </a:cubicBezTo>
                  <a:cubicBezTo>
                    <a:pt x="2651805" y="1315302"/>
                    <a:pt x="2863673" y="1163240"/>
                    <a:pt x="3082868" y="1017833"/>
                  </a:cubicBezTo>
                  <a:cubicBezTo>
                    <a:pt x="3175556" y="956339"/>
                    <a:pt x="3269716" y="896006"/>
                    <a:pt x="3366348" y="838710"/>
                  </a:cubicBezTo>
                  <a:cubicBezTo>
                    <a:pt x="3445958" y="791480"/>
                    <a:pt x="3527504" y="745951"/>
                    <a:pt x="3612545" y="705944"/>
                  </a:cubicBezTo>
                  <a:cubicBezTo>
                    <a:pt x="3675870" y="676009"/>
                    <a:pt x="3742338" y="648153"/>
                    <a:pt x="3813545" y="631523"/>
                  </a:cubicBezTo>
                  <a:cubicBezTo>
                    <a:pt x="3839765" y="625356"/>
                    <a:pt x="3867432" y="620982"/>
                    <a:pt x="3896207" y="620590"/>
                  </a:cubicBezTo>
                  <a:lnTo>
                    <a:pt x="3896207" y="620590"/>
                  </a:lnTo>
                  <a:cubicBezTo>
                    <a:pt x="3919049" y="620121"/>
                    <a:pt x="3943476" y="623094"/>
                    <a:pt x="3967642" y="631986"/>
                  </a:cubicBezTo>
                  <a:cubicBezTo>
                    <a:pt x="3989011" y="640030"/>
                    <a:pt x="4008464" y="653655"/>
                    <a:pt x="4023555" y="672130"/>
                  </a:cubicBezTo>
                  <a:cubicBezTo>
                    <a:pt x="4039520" y="692600"/>
                    <a:pt x="4048992" y="715644"/>
                    <a:pt x="4053504" y="738252"/>
                  </a:cubicBezTo>
                  <a:cubicBezTo>
                    <a:pt x="4053504" y="738252"/>
                    <a:pt x="4053504" y="738252"/>
                    <a:pt x="4053504" y="738252"/>
                  </a:cubicBezTo>
                  <a:cubicBezTo>
                    <a:pt x="4059579" y="767672"/>
                    <a:pt x="4059951" y="796682"/>
                    <a:pt x="4057656" y="824042"/>
                  </a:cubicBezTo>
                  <a:cubicBezTo>
                    <a:pt x="4057656" y="824042"/>
                    <a:pt x="4057656" y="824042"/>
                    <a:pt x="4057656" y="824042"/>
                  </a:cubicBezTo>
                  <a:cubicBezTo>
                    <a:pt x="4054736" y="860973"/>
                    <a:pt x="4047760" y="896795"/>
                    <a:pt x="4039057" y="931391"/>
                  </a:cubicBezTo>
                  <a:cubicBezTo>
                    <a:pt x="4020211" y="1005903"/>
                    <a:pt x="3985712" y="1074477"/>
                    <a:pt x="3944838" y="1136883"/>
                  </a:cubicBezTo>
                  <a:cubicBezTo>
                    <a:pt x="3895463" y="1212543"/>
                    <a:pt x="3836812" y="1281103"/>
                    <a:pt x="3774607" y="1345048"/>
                  </a:cubicBezTo>
                  <a:lnTo>
                    <a:pt x="3774607" y="1345048"/>
                  </a:lnTo>
                  <a:cubicBezTo>
                    <a:pt x="3701236" y="1420558"/>
                    <a:pt x="3622362" y="1490364"/>
                    <a:pt x="3541018" y="1556727"/>
                  </a:cubicBezTo>
                  <a:cubicBezTo>
                    <a:pt x="3448846" y="1631950"/>
                    <a:pt x="3353179" y="1702968"/>
                    <a:pt x="3255668" y="1771437"/>
                  </a:cubicBezTo>
                  <a:cubicBezTo>
                    <a:pt x="3163750" y="1835982"/>
                    <a:pt x="3070163" y="1898415"/>
                    <a:pt x="2975363" y="1959315"/>
                  </a:cubicBezTo>
                  <a:cubicBezTo>
                    <a:pt x="2843399" y="2044088"/>
                    <a:pt x="2709909" y="2125374"/>
                    <a:pt x="2576178" y="2204834"/>
                  </a:cubicBezTo>
                  <a:cubicBezTo>
                    <a:pt x="2327850" y="2352405"/>
                    <a:pt x="2078002" y="2493372"/>
                    <a:pt x="1829947" y="2632996"/>
                  </a:cubicBezTo>
                  <a:cubicBezTo>
                    <a:pt x="1587896" y="2769237"/>
                    <a:pt x="1347345" y="2903835"/>
                    <a:pt x="1111683" y="3042345"/>
                  </a:cubicBezTo>
                  <a:cubicBezTo>
                    <a:pt x="1004080" y="3105586"/>
                    <a:pt x="897559" y="3169629"/>
                    <a:pt x="792844" y="3235536"/>
                  </a:cubicBezTo>
                  <a:cubicBezTo>
                    <a:pt x="698957" y="3294631"/>
                    <a:pt x="606557" y="3355101"/>
                    <a:pt x="516927" y="3418550"/>
                  </a:cubicBezTo>
                  <a:cubicBezTo>
                    <a:pt x="440453" y="3472704"/>
                    <a:pt x="366019" y="3528722"/>
                    <a:pt x="296190" y="3589166"/>
                  </a:cubicBezTo>
                  <a:cubicBezTo>
                    <a:pt x="240407" y="3637550"/>
                    <a:pt x="187479" y="3687955"/>
                    <a:pt x="143228" y="3744169"/>
                  </a:cubicBezTo>
                  <a:cubicBezTo>
                    <a:pt x="125514" y="3766672"/>
                    <a:pt x="109333" y="3789814"/>
                    <a:pt x="96035" y="3814013"/>
                  </a:cubicBezTo>
                  <a:cubicBezTo>
                    <a:pt x="96035" y="3814013"/>
                    <a:pt x="96035" y="3814013"/>
                    <a:pt x="96034" y="3814013"/>
                  </a:cubicBezTo>
                  <a:cubicBezTo>
                    <a:pt x="84746" y="3834652"/>
                    <a:pt x="75397" y="3855702"/>
                    <a:pt x="69801" y="3877085"/>
                  </a:cubicBezTo>
                  <a:cubicBezTo>
                    <a:pt x="64941" y="3895729"/>
                    <a:pt x="62564" y="3914575"/>
                    <a:pt x="64092" y="3932509"/>
                  </a:cubicBezTo>
                  <a:cubicBezTo>
                    <a:pt x="65417" y="3949745"/>
                    <a:pt x="70289" y="3966904"/>
                    <a:pt x="78085" y="3982529"/>
                  </a:cubicBezTo>
                  <a:cubicBezTo>
                    <a:pt x="78697" y="3983762"/>
                    <a:pt x="79565" y="3984935"/>
                    <a:pt x="80503" y="3985763"/>
                  </a:cubicBezTo>
                  <a:cubicBezTo>
                    <a:pt x="81473" y="3986787"/>
                    <a:pt x="83311" y="3987804"/>
                    <a:pt x="85607" y="3988905"/>
                  </a:cubicBezTo>
                  <a:cubicBezTo>
                    <a:pt x="91864" y="3992191"/>
                    <a:pt x="101608" y="3992712"/>
                    <a:pt x="113127" y="3993136"/>
                  </a:cubicBezTo>
                  <a:lnTo>
                    <a:pt x="113128" y="3993136"/>
                  </a:lnTo>
                  <a:cubicBezTo>
                    <a:pt x="128862" y="3993234"/>
                    <a:pt x="145525" y="3990613"/>
                    <a:pt x="162921" y="3987132"/>
                  </a:cubicBezTo>
                  <a:cubicBezTo>
                    <a:pt x="162921" y="3987132"/>
                    <a:pt x="162921" y="3987132"/>
                    <a:pt x="162922" y="3987132"/>
                  </a:cubicBezTo>
                  <a:cubicBezTo>
                    <a:pt x="185390" y="3982529"/>
                    <a:pt x="207880" y="3976049"/>
                    <a:pt x="230511" y="3968722"/>
                  </a:cubicBezTo>
                  <a:lnTo>
                    <a:pt x="230512" y="3968722"/>
                  </a:lnTo>
                  <a:cubicBezTo>
                    <a:pt x="291086" y="3949106"/>
                    <a:pt x="350267" y="3923858"/>
                    <a:pt x="409187" y="3897052"/>
                  </a:cubicBezTo>
                  <a:cubicBezTo>
                    <a:pt x="485864" y="3862124"/>
                    <a:pt x="561120" y="3824157"/>
                    <a:pt x="635697" y="3784990"/>
                  </a:cubicBezTo>
                  <a:cubicBezTo>
                    <a:pt x="826117" y="3684969"/>
                    <a:pt x="1011081" y="3577621"/>
                    <a:pt x="1193568" y="3469105"/>
                  </a:cubicBezTo>
                  <a:cubicBezTo>
                    <a:pt x="1409810" y="3340505"/>
                    <a:pt x="1621945" y="3209649"/>
                    <a:pt x="1831284" y="3079066"/>
                  </a:cubicBezTo>
                  <a:cubicBezTo>
                    <a:pt x="2049814" y="2942747"/>
                    <a:pt x="2265163" y="2806598"/>
                    <a:pt x="2478139" y="2672247"/>
                  </a:cubicBezTo>
                  <a:cubicBezTo>
                    <a:pt x="2675065" y="2548021"/>
                    <a:pt x="2869912" y="2425144"/>
                    <a:pt x="3063859" y="2305781"/>
                  </a:cubicBezTo>
                  <a:cubicBezTo>
                    <a:pt x="3146572" y="2254874"/>
                    <a:pt x="3229168" y="2204593"/>
                    <a:pt x="3311933" y="2155466"/>
                  </a:cubicBezTo>
                  <a:lnTo>
                    <a:pt x="3311933" y="2155466"/>
                  </a:lnTo>
                  <a:cubicBezTo>
                    <a:pt x="3380481" y="2114781"/>
                    <a:pt x="3449211" y="2074773"/>
                    <a:pt x="3518671" y="2036500"/>
                  </a:cubicBezTo>
                  <a:cubicBezTo>
                    <a:pt x="3570054" y="2008175"/>
                    <a:pt x="3622114" y="1980352"/>
                    <a:pt x="3676007" y="1955717"/>
                  </a:cubicBezTo>
                  <a:cubicBezTo>
                    <a:pt x="3694782" y="1947125"/>
                    <a:pt x="3714137" y="1938813"/>
                    <a:pt x="3734326" y="1931616"/>
                  </a:cubicBezTo>
                  <a:cubicBezTo>
                    <a:pt x="3734326" y="1931616"/>
                    <a:pt x="3734333" y="1931616"/>
                    <a:pt x="3734333" y="1931616"/>
                  </a:cubicBezTo>
                  <a:cubicBezTo>
                    <a:pt x="3747879" y="1926661"/>
                    <a:pt x="3763082" y="1921903"/>
                    <a:pt x="3780142" y="1919406"/>
                  </a:cubicBezTo>
                  <a:cubicBezTo>
                    <a:pt x="3780142" y="1919406"/>
                    <a:pt x="3780148" y="1919406"/>
                    <a:pt x="3780148" y="1919406"/>
                  </a:cubicBezTo>
                  <a:cubicBezTo>
                    <a:pt x="3822555" y="1913604"/>
                    <a:pt x="3865293" y="1908832"/>
                    <a:pt x="3908345" y="1906257"/>
                  </a:cubicBezTo>
                  <a:cubicBezTo>
                    <a:pt x="3940405" y="1904308"/>
                    <a:pt x="3973105" y="1903565"/>
                    <a:pt x="4006169" y="1905885"/>
                  </a:cubicBezTo>
                  <a:cubicBezTo>
                    <a:pt x="4028940" y="1907333"/>
                    <a:pt x="4053126" y="1910612"/>
                    <a:pt x="4077383" y="1918721"/>
                  </a:cubicBezTo>
                  <a:cubicBezTo>
                    <a:pt x="4086262" y="1921687"/>
                    <a:pt x="4095467" y="1925781"/>
                    <a:pt x="4104567" y="1931407"/>
                  </a:cubicBezTo>
                  <a:cubicBezTo>
                    <a:pt x="4112109" y="1936003"/>
                    <a:pt x="4119470" y="1942216"/>
                    <a:pt x="4126047" y="1950182"/>
                  </a:cubicBezTo>
                  <a:cubicBezTo>
                    <a:pt x="4131947" y="1957483"/>
                    <a:pt x="4136386" y="1965997"/>
                    <a:pt x="4139072" y="1975358"/>
                  </a:cubicBezTo>
                  <a:cubicBezTo>
                    <a:pt x="4141660" y="1984994"/>
                    <a:pt x="4142338" y="1994388"/>
                    <a:pt x="4141452" y="2003123"/>
                  </a:cubicBezTo>
                  <a:cubicBezTo>
                    <a:pt x="4140454" y="2013104"/>
                    <a:pt x="4138153" y="2022184"/>
                    <a:pt x="4135095" y="2030255"/>
                  </a:cubicBezTo>
                  <a:cubicBezTo>
                    <a:pt x="4131477" y="2039962"/>
                    <a:pt x="4127071" y="2048821"/>
                    <a:pt x="4122318" y="2056905"/>
                  </a:cubicBezTo>
                  <a:cubicBezTo>
                    <a:pt x="4110089" y="2077668"/>
                    <a:pt x="4095564" y="2095791"/>
                    <a:pt x="4080747" y="2112219"/>
                  </a:cubicBezTo>
                  <a:cubicBezTo>
                    <a:pt x="4080747" y="2112219"/>
                    <a:pt x="4080747" y="2112219"/>
                    <a:pt x="4080747" y="2112219"/>
                  </a:cubicBezTo>
                  <a:cubicBezTo>
                    <a:pt x="4061235" y="2133992"/>
                    <a:pt x="4040472" y="2153986"/>
                    <a:pt x="4019409" y="2172943"/>
                  </a:cubicBezTo>
                  <a:cubicBezTo>
                    <a:pt x="3962948" y="2223785"/>
                    <a:pt x="3903071" y="2269216"/>
                    <a:pt x="3842979" y="2312574"/>
                  </a:cubicBezTo>
                  <a:cubicBezTo>
                    <a:pt x="3764829" y="2369009"/>
                    <a:pt x="3685271" y="2422054"/>
                    <a:pt x="3605615" y="2473378"/>
                  </a:cubicBezTo>
                  <a:cubicBezTo>
                    <a:pt x="3405240" y="2602481"/>
                    <a:pt x="3203451" y="2721414"/>
                    <a:pt x="3004282" y="2835940"/>
                  </a:cubicBezTo>
                  <a:cubicBezTo>
                    <a:pt x="2776345" y="2967018"/>
                    <a:pt x="2551178" y="3091817"/>
                    <a:pt x="2330412" y="3212569"/>
                  </a:cubicBezTo>
                  <a:cubicBezTo>
                    <a:pt x="2116014" y="3329846"/>
                    <a:pt x="1905659" y="3443140"/>
                    <a:pt x="1700434" y="3553918"/>
                  </a:cubicBezTo>
                  <a:cubicBezTo>
                    <a:pt x="1612069" y="3601624"/>
                    <a:pt x="1524662" y="3648841"/>
                    <a:pt x="1438415" y="3695882"/>
                  </a:cubicBezTo>
                  <a:cubicBezTo>
                    <a:pt x="1368466" y="3734038"/>
                    <a:pt x="1299293" y="3771991"/>
                    <a:pt x="1231287" y="3810402"/>
                  </a:cubicBezTo>
                  <a:cubicBezTo>
                    <a:pt x="1204937" y="3825285"/>
                    <a:pt x="1178796" y="3840219"/>
                    <a:pt x="1152974" y="3855376"/>
                  </a:cubicBezTo>
                  <a:cubicBezTo>
                    <a:pt x="1133026" y="3867084"/>
                    <a:pt x="1113332" y="3878838"/>
                    <a:pt x="1094120" y="3890990"/>
                  </a:cubicBezTo>
                  <a:cubicBezTo>
                    <a:pt x="1094120" y="3890990"/>
                    <a:pt x="1094120" y="3890990"/>
                    <a:pt x="1094120" y="3890990"/>
                  </a:cubicBezTo>
                  <a:cubicBezTo>
                    <a:pt x="1081095" y="3899249"/>
                    <a:pt x="1068579" y="3907274"/>
                    <a:pt x="1057236" y="3915938"/>
                  </a:cubicBezTo>
                  <a:cubicBezTo>
                    <a:pt x="1053742" y="3918637"/>
                    <a:pt x="1050756" y="3920951"/>
                    <a:pt x="1048546" y="3923161"/>
                  </a:cubicBezTo>
                  <a:cubicBezTo>
                    <a:pt x="1047822" y="3923917"/>
                    <a:pt x="1047418" y="3924276"/>
                    <a:pt x="1047438" y="3924315"/>
                  </a:cubicBezTo>
                  <a:cubicBezTo>
                    <a:pt x="1047451" y="3924621"/>
                    <a:pt x="1047927" y="3923546"/>
                    <a:pt x="1049081" y="3921153"/>
                  </a:cubicBezTo>
                  <a:cubicBezTo>
                    <a:pt x="1049081" y="3921153"/>
                    <a:pt x="1049081" y="3921153"/>
                    <a:pt x="1049081" y="3921153"/>
                  </a:cubicBezTo>
                  <a:cubicBezTo>
                    <a:pt x="1040462" y="3943839"/>
                    <a:pt x="1033024" y="3966480"/>
                    <a:pt x="1028207" y="3989212"/>
                  </a:cubicBezTo>
                  <a:cubicBezTo>
                    <a:pt x="1028207" y="3989212"/>
                    <a:pt x="1028207" y="3989212"/>
                    <a:pt x="1028207" y="3989212"/>
                  </a:cubicBezTo>
                  <a:cubicBezTo>
                    <a:pt x="1024615" y="4006480"/>
                    <a:pt x="1022261" y="4023312"/>
                    <a:pt x="1023122" y="4039271"/>
                  </a:cubicBezTo>
                  <a:cubicBezTo>
                    <a:pt x="1023885" y="4051318"/>
                    <a:pt x="1025866" y="4062609"/>
                    <a:pt x="1030573" y="4071514"/>
                  </a:cubicBezTo>
                  <a:cubicBezTo>
                    <a:pt x="1034341" y="4079141"/>
                    <a:pt x="1040319" y="4085928"/>
                    <a:pt x="1047405" y="4090752"/>
                  </a:cubicBezTo>
                  <a:cubicBezTo>
                    <a:pt x="1055397" y="4096456"/>
                    <a:pt x="1065873" y="4100002"/>
                    <a:pt x="1077191" y="4102532"/>
                  </a:cubicBezTo>
                  <a:cubicBezTo>
                    <a:pt x="1091382" y="4105589"/>
                    <a:pt x="1106676" y="4106150"/>
                    <a:pt x="1122465" y="4105719"/>
                  </a:cubicBezTo>
                  <a:cubicBezTo>
                    <a:pt x="1165862" y="4104455"/>
                    <a:pt x="1209429" y="4094500"/>
                    <a:pt x="1252976" y="4082896"/>
                  </a:cubicBezTo>
                  <a:cubicBezTo>
                    <a:pt x="1311921" y="4067042"/>
                    <a:pt x="1369464" y="4046827"/>
                    <a:pt x="1426271" y="4025373"/>
                  </a:cubicBezTo>
                  <a:cubicBezTo>
                    <a:pt x="1496584" y="3998801"/>
                    <a:pt x="1565360" y="3970085"/>
                    <a:pt x="1633151" y="3940821"/>
                  </a:cubicBezTo>
                  <a:cubicBezTo>
                    <a:pt x="1799895" y="3868832"/>
                    <a:pt x="1960171" y="3793902"/>
                    <a:pt x="2116497" y="3722401"/>
                  </a:cubicBezTo>
                  <a:cubicBezTo>
                    <a:pt x="2297145" y="3639767"/>
                    <a:pt x="2472200" y="3561069"/>
                    <a:pt x="2643129" y="3490918"/>
                  </a:cubicBezTo>
                  <a:cubicBezTo>
                    <a:pt x="2730268" y="3455142"/>
                    <a:pt x="2816365" y="3421360"/>
                    <a:pt x="2901588" y="3390760"/>
                  </a:cubicBezTo>
                  <a:cubicBezTo>
                    <a:pt x="2986811" y="3360160"/>
                    <a:pt x="3071167" y="3332734"/>
                    <a:pt x="3154741" y="3309357"/>
                  </a:cubicBezTo>
                  <a:cubicBezTo>
                    <a:pt x="3232708" y="3287538"/>
                    <a:pt x="3310173" y="3269376"/>
                    <a:pt x="3387013" y="3256996"/>
                  </a:cubicBezTo>
                  <a:cubicBezTo>
                    <a:pt x="3456675" y="3245744"/>
                    <a:pt x="3526135" y="3239238"/>
                    <a:pt x="3594363" y="3240946"/>
                  </a:cubicBezTo>
                  <a:cubicBezTo>
                    <a:pt x="3654618" y="3242413"/>
                    <a:pt x="3714384" y="3250673"/>
                    <a:pt x="3770038" y="3269884"/>
                  </a:cubicBezTo>
                  <a:cubicBezTo>
                    <a:pt x="3821466" y="3287648"/>
                    <a:pt x="3868683" y="3315785"/>
                    <a:pt x="3906037" y="3353295"/>
                  </a:cubicBezTo>
                  <a:cubicBezTo>
                    <a:pt x="3929610" y="3376933"/>
                    <a:pt x="3950066" y="3403948"/>
                    <a:pt x="3964160" y="3434222"/>
                  </a:cubicBezTo>
                  <a:cubicBezTo>
                    <a:pt x="3976410" y="3460663"/>
                    <a:pt x="3983098" y="3489367"/>
                    <a:pt x="3983359" y="3518057"/>
                  </a:cubicBezTo>
                  <a:cubicBezTo>
                    <a:pt x="3983522" y="3547262"/>
                    <a:pt x="3977309" y="3575580"/>
                    <a:pt x="3967159" y="3601572"/>
                  </a:cubicBezTo>
                  <a:cubicBezTo>
                    <a:pt x="3955543" y="3631331"/>
                    <a:pt x="3939317" y="3658241"/>
                    <a:pt x="3921200" y="3682649"/>
                  </a:cubicBezTo>
                  <a:cubicBezTo>
                    <a:pt x="3897921" y="3714018"/>
                    <a:pt x="3871799" y="3741841"/>
                    <a:pt x="3844446" y="3767142"/>
                  </a:cubicBezTo>
                  <a:cubicBezTo>
                    <a:pt x="3817098" y="3792448"/>
                    <a:pt x="3788506" y="3815226"/>
                    <a:pt x="3759985" y="3836328"/>
                  </a:cubicBezTo>
                  <a:cubicBezTo>
                    <a:pt x="3684593" y="3892222"/>
                    <a:pt x="3607968" y="3937007"/>
                    <a:pt x="3534590" y="3975926"/>
                  </a:cubicBezTo>
                  <a:cubicBezTo>
                    <a:pt x="3444041" y="4023958"/>
                    <a:pt x="3357821" y="4062805"/>
                    <a:pt x="3278146" y="4095687"/>
                  </a:cubicBezTo>
                  <a:cubicBezTo>
                    <a:pt x="3278146" y="4095687"/>
                    <a:pt x="3278146" y="4095687"/>
                    <a:pt x="3278146" y="4095687"/>
                  </a:cubicBezTo>
                  <a:cubicBezTo>
                    <a:pt x="3183998" y="4134540"/>
                    <a:pt x="3098788" y="4164925"/>
                    <a:pt x="3024034" y="4188961"/>
                  </a:cubicBezTo>
                  <a:cubicBezTo>
                    <a:pt x="2980305" y="4203029"/>
                    <a:pt x="2940115" y="4214972"/>
                    <a:pt x="2903674" y="4224867"/>
                  </a:cubicBezTo>
                  <a:cubicBezTo>
                    <a:pt x="2867233" y="4234763"/>
                    <a:pt x="2834540" y="4242625"/>
                    <a:pt x="2805804" y="4248825"/>
                  </a:cubicBezTo>
                  <a:cubicBezTo>
                    <a:pt x="2771814" y="4256152"/>
                    <a:pt x="2743306" y="4261028"/>
                    <a:pt x="2720659" y="4263942"/>
                  </a:cubicBezTo>
                  <a:cubicBezTo>
                    <a:pt x="2699812" y="4266635"/>
                    <a:pt x="2683866" y="4267704"/>
                    <a:pt x="2673227" y="4267821"/>
                  </a:cubicBezTo>
                  <a:cubicBezTo>
                    <a:pt x="2662581" y="4267932"/>
                    <a:pt x="2657216" y="4267332"/>
                    <a:pt x="2657216" y="4266856"/>
                  </a:cubicBezTo>
                  <a:cubicBezTo>
                    <a:pt x="2657216" y="4266380"/>
                    <a:pt x="2662568" y="4266035"/>
                    <a:pt x="2673070" y="4264979"/>
                  </a:cubicBezTo>
                  <a:cubicBezTo>
                    <a:pt x="2683566" y="4263929"/>
                    <a:pt x="2699212" y="4261928"/>
                    <a:pt x="2719818" y="4258343"/>
                  </a:cubicBezTo>
                  <a:cubicBezTo>
                    <a:pt x="2742152" y="4254457"/>
                    <a:pt x="2770249" y="4248629"/>
                    <a:pt x="2803861" y="4240370"/>
                  </a:cubicBezTo>
                  <a:cubicBezTo>
                    <a:pt x="2832265" y="4233381"/>
                    <a:pt x="2864586" y="4224750"/>
                    <a:pt x="2900630" y="4214098"/>
                  </a:cubicBezTo>
                  <a:cubicBezTo>
                    <a:pt x="2936667" y="4203446"/>
                    <a:pt x="2976420" y="4190766"/>
                    <a:pt x="3019738" y="4175981"/>
                  </a:cubicBezTo>
                  <a:cubicBezTo>
                    <a:pt x="3093749" y="4150714"/>
                    <a:pt x="3178085" y="4119161"/>
                    <a:pt x="3271235" y="4079239"/>
                  </a:cubicBezTo>
                  <a:cubicBezTo>
                    <a:pt x="3271235" y="4079239"/>
                    <a:pt x="3271235" y="4079239"/>
                    <a:pt x="3271235" y="4079239"/>
                  </a:cubicBezTo>
                  <a:cubicBezTo>
                    <a:pt x="3350070" y="4045451"/>
                    <a:pt x="3435273" y="4005809"/>
                    <a:pt x="3524525" y="3957177"/>
                  </a:cubicBezTo>
                  <a:cubicBezTo>
                    <a:pt x="3596880" y="3917744"/>
                    <a:pt x="3672135" y="3872730"/>
                    <a:pt x="3745604" y="3817110"/>
                  </a:cubicBezTo>
                  <a:cubicBezTo>
                    <a:pt x="3773408" y="3796014"/>
                    <a:pt x="3801120" y="3773517"/>
                    <a:pt x="3827385" y="3748829"/>
                  </a:cubicBezTo>
                  <a:cubicBezTo>
                    <a:pt x="3853650" y="3724136"/>
                    <a:pt x="3878475" y="3697257"/>
                    <a:pt x="3900228" y="3667251"/>
                  </a:cubicBezTo>
                  <a:cubicBezTo>
                    <a:pt x="3917080" y="3643997"/>
                    <a:pt x="3931956" y="3618971"/>
                    <a:pt x="3942146" y="3591963"/>
                  </a:cubicBezTo>
                  <a:cubicBezTo>
                    <a:pt x="3950992" y="3568488"/>
                    <a:pt x="3956357" y="3543442"/>
                    <a:pt x="3955888" y="3518376"/>
                  </a:cubicBezTo>
                  <a:cubicBezTo>
                    <a:pt x="3955529" y="3493845"/>
                    <a:pt x="3949473" y="3469020"/>
                    <a:pt x="3938678" y="3446126"/>
                  </a:cubicBezTo>
                  <a:cubicBezTo>
                    <a:pt x="3926265" y="3419639"/>
                    <a:pt x="3907491" y="3395518"/>
                    <a:pt x="3885626" y="3373719"/>
                  </a:cubicBezTo>
                  <a:cubicBezTo>
                    <a:pt x="3851662" y="3339905"/>
                    <a:pt x="3808011" y="3314527"/>
                    <a:pt x="3760304" y="3298307"/>
                  </a:cubicBezTo>
                  <a:cubicBezTo>
                    <a:pt x="3708374" y="3280641"/>
                    <a:pt x="3651698" y="3273385"/>
                    <a:pt x="3593679" y="3272231"/>
                  </a:cubicBezTo>
                  <a:cubicBezTo>
                    <a:pt x="3527960" y="3270986"/>
                    <a:pt x="3460560" y="3277825"/>
                    <a:pt x="3392319" y="3289246"/>
                  </a:cubicBezTo>
                  <a:cubicBezTo>
                    <a:pt x="3317096" y="3301860"/>
                    <a:pt x="3241007" y="3320237"/>
                    <a:pt x="3164056" y="3342258"/>
                  </a:cubicBezTo>
                  <a:cubicBezTo>
                    <a:pt x="3081545" y="3365877"/>
                    <a:pt x="2998167" y="3393543"/>
                    <a:pt x="2913785" y="3424404"/>
                  </a:cubicBezTo>
                  <a:cubicBezTo>
                    <a:pt x="2829403" y="3455272"/>
                    <a:pt x="2744017" y="3489340"/>
                    <a:pt x="2657405" y="3525423"/>
                  </a:cubicBezTo>
                  <a:cubicBezTo>
                    <a:pt x="2487618" y="3596187"/>
                    <a:pt x="2313475" y="3675562"/>
                    <a:pt x="2133355" y="3759012"/>
                  </a:cubicBezTo>
                  <a:cubicBezTo>
                    <a:pt x="1977557" y="3831197"/>
                    <a:pt x="1817398" y="3906974"/>
                    <a:pt x="1650192" y="3980046"/>
                  </a:cubicBezTo>
                  <a:cubicBezTo>
                    <a:pt x="1582212" y="4009759"/>
                    <a:pt x="1512947" y="4039023"/>
                    <a:pt x="1441825" y="4066253"/>
                  </a:cubicBezTo>
                  <a:cubicBezTo>
                    <a:pt x="1384451" y="4088235"/>
                    <a:pt x="1325636" y="4109135"/>
                    <a:pt x="1264645" y="4125850"/>
                  </a:cubicBezTo>
                  <a:cubicBezTo>
                    <a:pt x="1219989" y="4138190"/>
                    <a:pt x="1173105" y="4148843"/>
                    <a:pt x="1124023" y="4150759"/>
                  </a:cubicBezTo>
                  <a:cubicBezTo>
                    <a:pt x="1105992" y="4151489"/>
                    <a:pt x="1087139" y="4150694"/>
                    <a:pt x="1068038" y="4146874"/>
                  </a:cubicBezTo>
                  <a:cubicBezTo>
                    <a:pt x="1052542" y="4143862"/>
                    <a:pt x="1036616" y="4138080"/>
                    <a:pt x="1021877" y="4128334"/>
                  </a:cubicBezTo>
                  <a:cubicBezTo>
                    <a:pt x="1008382" y="4119168"/>
                    <a:pt x="997339" y="4106697"/>
                    <a:pt x="989881" y="4092023"/>
                  </a:cubicBezTo>
                  <a:cubicBezTo>
                    <a:pt x="981759" y="4075464"/>
                    <a:pt x="978102" y="4058078"/>
                    <a:pt x="977443" y="4041540"/>
                  </a:cubicBezTo>
                  <a:cubicBezTo>
                    <a:pt x="976452" y="4020060"/>
                    <a:pt x="979047" y="3999290"/>
                    <a:pt x="983252" y="3979713"/>
                  </a:cubicBezTo>
                  <a:lnTo>
                    <a:pt x="983252" y="3979713"/>
                  </a:lnTo>
                  <a:cubicBezTo>
                    <a:pt x="988714" y="3953807"/>
                    <a:pt x="996726" y="3928852"/>
                    <a:pt x="1005846" y="3904764"/>
                  </a:cubicBezTo>
                  <a:cubicBezTo>
                    <a:pt x="1005846" y="3904764"/>
                    <a:pt x="1005846" y="3904764"/>
                    <a:pt x="1005846" y="3904764"/>
                  </a:cubicBezTo>
                  <a:cubicBezTo>
                    <a:pt x="1007783" y="3900318"/>
                    <a:pt x="1009523" y="3897411"/>
                    <a:pt x="1010879" y="3895983"/>
                  </a:cubicBezTo>
                  <a:cubicBezTo>
                    <a:pt x="1012841" y="3893513"/>
                    <a:pt x="1014634" y="3891576"/>
                    <a:pt x="1016173" y="3890109"/>
                  </a:cubicBezTo>
                  <a:cubicBezTo>
                    <a:pt x="1020697" y="3885722"/>
                    <a:pt x="1025110" y="3882150"/>
                    <a:pt x="1029119" y="3879125"/>
                  </a:cubicBezTo>
                  <a:cubicBezTo>
                    <a:pt x="1042392" y="3868982"/>
                    <a:pt x="1055978" y="3860142"/>
                    <a:pt x="1069205" y="3851739"/>
                  </a:cubicBezTo>
                  <a:cubicBezTo>
                    <a:pt x="1069205" y="3851732"/>
                    <a:pt x="1069205" y="3851732"/>
                    <a:pt x="1069205" y="3851732"/>
                  </a:cubicBezTo>
                  <a:cubicBezTo>
                    <a:pt x="1089036" y="3839098"/>
                    <a:pt x="1109121" y="3826999"/>
                    <a:pt x="1129238" y="3815095"/>
                  </a:cubicBezTo>
                  <a:cubicBezTo>
                    <a:pt x="1155314" y="3799658"/>
                    <a:pt x="1181625" y="3784495"/>
                    <a:pt x="1208060" y="3769442"/>
                  </a:cubicBezTo>
                  <a:cubicBezTo>
                    <a:pt x="1276268" y="3730596"/>
                    <a:pt x="1345506" y="3692277"/>
                    <a:pt x="1415390" y="3653834"/>
                  </a:cubicBezTo>
                  <a:cubicBezTo>
                    <a:pt x="1501585" y="3606428"/>
                    <a:pt x="1588887" y="3558865"/>
                    <a:pt x="1677109" y="3510866"/>
                  </a:cubicBezTo>
                  <a:cubicBezTo>
                    <a:pt x="1881989" y="3399378"/>
                    <a:pt x="2091907" y="3285452"/>
                    <a:pt x="2305757" y="3167640"/>
                  </a:cubicBezTo>
                  <a:cubicBezTo>
                    <a:pt x="2525982" y="3046315"/>
                    <a:pt x="2750477" y="2921052"/>
                    <a:pt x="2977606" y="2789642"/>
                  </a:cubicBezTo>
                  <a:cubicBezTo>
                    <a:pt x="3176116" y="2674770"/>
                    <a:pt x="3376843" y="2555792"/>
                    <a:pt x="3575673" y="2426989"/>
                  </a:cubicBezTo>
                  <a:cubicBezTo>
                    <a:pt x="3654710" y="2375789"/>
                    <a:pt x="3733336" y="2323102"/>
                    <a:pt x="3810227" y="2267299"/>
                  </a:cubicBezTo>
                  <a:cubicBezTo>
                    <a:pt x="3869472" y="2224267"/>
                    <a:pt x="3927693" y="2179964"/>
                    <a:pt x="3981631" y="2131091"/>
                  </a:cubicBezTo>
                  <a:cubicBezTo>
                    <a:pt x="4001717" y="2112884"/>
                    <a:pt x="4021013" y="2094265"/>
                    <a:pt x="4038562" y="2074532"/>
                  </a:cubicBezTo>
                  <a:cubicBezTo>
                    <a:pt x="4038562" y="2074532"/>
                    <a:pt x="4038562" y="2074532"/>
                    <a:pt x="4038562" y="2074532"/>
                  </a:cubicBezTo>
                  <a:cubicBezTo>
                    <a:pt x="4051939" y="2059382"/>
                    <a:pt x="4064188" y="2044303"/>
                    <a:pt x="4073308" y="2028384"/>
                  </a:cubicBezTo>
                  <a:cubicBezTo>
                    <a:pt x="4076796" y="2022289"/>
                    <a:pt x="4079775" y="2016422"/>
                    <a:pt x="4081809" y="2010718"/>
                  </a:cubicBezTo>
                  <a:cubicBezTo>
                    <a:pt x="4083452" y="2005965"/>
                    <a:pt x="4084658" y="2001708"/>
                    <a:pt x="4084879" y="1998077"/>
                  </a:cubicBezTo>
                  <a:cubicBezTo>
                    <a:pt x="4085043" y="1995078"/>
                    <a:pt x="4084984" y="1992516"/>
                    <a:pt x="4084371" y="1990809"/>
                  </a:cubicBezTo>
                  <a:cubicBezTo>
                    <a:pt x="4083967" y="1989211"/>
                    <a:pt x="4082989" y="1987445"/>
                    <a:pt x="4081744" y="1985874"/>
                  </a:cubicBezTo>
                  <a:cubicBezTo>
                    <a:pt x="4080303" y="1983879"/>
                    <a:pt x="4077637" y="1981858"/>
                    <a:pt x="4074338" y="1979661"/>
                  </a:cubicBezTo>
                  <a:cubicBezTo>
                    <a:pt x="4070179" y="1976969"/>
                    <a:pt x="4064918" y="1974778"/>
                    <a:pt x="4058967" y="1972673"/>
                  </a:cubicBezTo>
                  <a:cubicBezTo>
                    <a:pt x="4042174" y="1966740"/>
                    <a:pt x="4022812" y="1964491"/>
                    <a:pt x="4002193" y="1962894"/>
                  </a:cubicBezTo>
                  <a:cubicBezTo>
                    <a:pt x="3972759" y="1960815"/>
                    <a:pt x="3942557" y="1961642"/>
                    <a:pt x="3911846" y="1963500"/>
                  </a:cubicBezTo>
                  <a:cubicBezTo>
                    <a:pt x="3870789" y="1966023"/>
                    <a:pt x="3829517" y="1970743"/>
                    <a:pt x="3788030" y="1976480"/>
                  </a:cubicBezTo>
                  <a:cubicBezTo>
                    <a:pt x="3788030" y="1976480"/>
                    <a:pt x="3788030" y="1976480"/>
                    <a:pt x="3788030" y="1976480"/>
                  </a:cubicBezTo>
                  <a:cubicBezTo>
                    <a:pt x="3777665" y="1977764"/>
                    <a:pt x="3766309" y="1981610"/>
                    <a:pt x="3753733" y="1985965"/>
                  </a:cubicBezTo>
                  <a:cubicBezTo>
                    <a:pt x="3753733" y="1985965"/>
                    <a:pt x="3753733" y="1985965"/>
                    <a:pt x="3753733" y="1985965"/>
                  </a:cubicBezTo>
                  <a:cubicBezTo>
                    <a:pt x="3735904" y="1992321"/>
                    <a:pt x="3718114" y="2000040"/>
                    <a:pt x="3700101" y="2008293"/>
                  </a:cubicBezTo>
                  <a:cubicBezTo>
                    <a:pt x="3648445" y="2031983"/>
                    <a:pt x="3597740" y="2059252"/>
                    <a:pt x="3546814" y="2087420"/>
                  </a:cubicBezTo>
                  <a:cubicBezTo>
                    <a:pt x="3478227" y="2125374"/>
                    <a:pt x="3410117" y="2165205"/>
                    <a:pt x="3341928" y="2205851"/>
                  </a:cubicBezTo>
                  <a:cubicBezTo>
                    <a:pt x="3341928" y="2205851"/>
                    <a:pt x="3341928" y="2205851"/>
                    <a:pt x="3341928" y="2205851"/>
                  </a:cubicBezTo>
                  <a:cubicBezTo>
                    <a:pt x="3259631" y="2254900"/>
                    <a:pt x="3177394" y="2305175"/>
                    <a:pt x="3094929" y="2356127"/>
                  </a:cubicBezTo>
                  <a:cubicBezTo>
                    <a:pt x="2901562" y="2475608"/>
                    <a:pt x="2707113" y="2598693"/>
                    <a:pt x="2510382" y="2723232"/>
                  </a:cubicBezTo>
                  <a:cubicBezTo>
                    <a:pt x="2297647" y="2857902"/>
                    <a:pt x="2082415" y="2994423"/>
                    <a:pt x="1863859" y="3131173"/>
                  </a:cubicBezTo>
                  <a:cubicBezTo>
                    <a:pt x="1654521" y="3262153"/>
                    <a:pt x="1442183" y="3393511"/>
                    <a:pt x="1225511" y="3522704"/>
                  </a:cubicBezTo>
                  <a:cubicBezTo>
                    <a:pt x="1042764" y="3631683"/>
                    <a:pt x="856965" y="3739762"/>
                    <a:pt x="665085" y="3840819"/>
                  </a:cubicBezTo>
                  <a:cubicBezTo>
                    <a:pt x="589934" y="3880403"/>
                    <a:pt x="513655" y="3918963"/>
                    <a:pt x="435498" y="3954667"/>
                  </a:cubicBezTo>
                  <a:cubicBezTo>
                    <a:pt x="375673" y="3982034"/>
                    <a:pt x="314285" y="4008201"/>
                    <a:pt x="250184" y="4029121"/>
                  </a:cubicBezTo>
                  <a:cubicBezTo>
                    <a:pt x="250183" y="4029121"/>
                    <a:pt x="250182" y="4029121"/>
                    <a:pt x="250182" y="4029121"/>
                  </a:cubicBezTo>
                  <a:cubicBezTo>
                    <a:pt x="226186" y="4036957"/>
                    <a:pt x="201436" y="4044063"/>
                    <a:pt x="175807" y="4049388"/>
                  </a:cubicBezTo>
                  <a:cubicBezTo>
                    <a:pt x="175806" y="4049388"/>
                    <a:pt x="175806" y="4049388"/>
                    <a:pt x="175806" y="4049388"/>
                  </a:cubicBezTo>
                  <a:cubicBezTo>
                    <a:pt x="156227" y="4053541"/>
                    <a:pt x="135312" y="4056612"/>
                    <a:pt x="113244" y="4056755"/>
                  </a:cubicBezTo>
                  <a:lnTo>
                    <a:pt x="113242" y="4056755"/>
                  </a:lnTo>
                  <a:cubicBezTo>
                    <a:pt x="97346" y="4057205"/>
                    <a:pt x="79103" y="4054936"/>
                    <a:pt x="60206" y="4047257"/>
                  </a:cubicBezTo>
                  <a:cubicBezTo>
                    <a:pt x="52444" y="4043965"/>
                    <a:pt x="44788" y="4039180"/>
                    <a:pt x="37647" y="4032811"/>
                  </a:cubicBezTo>
                  <a:cubicBezTo>
                    <a:pt x="30818" y="4026559"/>
                    <a:pt x="25264" y="4019193"/>
                    <a:pt x="21174" y="4011018"/>
                  </a:cubicBezTo>
                  <a:cubicBezTo>
                    <a:pt x="9747" y="3988195"/>
                    <a:pt x="2679" y="3963220"/>
                    <a:pt x="604" y="3937555"/>
                  </a:cubicBezTo>
                  <a:cubicBezTo>
                    <a:pt x="-1381" y="3911134"/>
                    <a:pt x="1621" y="3885142"/>
                    <a:pt x="8196" y="3860728"/>
                  </a:cubicBezTo>
                  <a:cubicBezTo>
                    <a:pt x="15636" y="3833016"/>
                    <a:pt x="26894" y="3807148"/>
                    <a:pt x="40156" y="3783224"/>
                  </a:cubicBezTo>
                  <a:cubicBezTo>
                    <a:pt x="40157" y="3783224"/>
                    <a:pt x="40157" y="3783224"/>
                    <a:pt x="40157" y="3783224"/>
                  </a:cubicBezTo>
                  <a:cubicBezTo>
                    <a:pt x="55665" y="3755133"/>
                    <a:pt x="73759" y="3729064"/>
                    <a:pt x="93086" y="3704605"/>
                  </a:cubicBezTo>
                  <a:cubicBezTo>
                    <a:pt x="141158" y="3643769"/>
                    <a:pt x="196836" y="3590391"/>
                    <a:pt x="254282" y="3540736"/>
                  </a:cubicBezTo>
                  <a:cubicBezTo>
                    <a:pt x="326285" y="3478369"/>
                    <a:pt x="402323" y="3421014"/>
                    <a:pt x="479814" y="3366111"/>
                  </a:cubicBezTo>
                  <a:cubicBezTo>
                    <a:pt x="570689" y="3301703"/>
                    <a:pt x="664022" y="3240536"/>
                    <a:pt x="758522" y="3180984"/>
                  </a:cubicBezTo>
                  <a:cubicBezTo>
                    <a:pt x="863947" y="3114549"/>
                    <a:pt x="970996" y="3050109"/>
                    <a:pt x="1078938" y="2986600"/>
                  </a:cubicBezTo>
                  <a:cubicBezTo>
                    <a:pt x="1315330" y="2847518"/>
                    <a:pt x="1556194" y="2712620"/>
                    <a:pt x="1798115" y="2576366"/>
                  </a:cubicBezTo>
                  <a:cubicBezTo>
                    <a:pt x="2046098" y="2436689"/>
                    <a:pt x="2295483" y="2295918"/>
                    <a:pt x="2542977" y="2148816"/>
                  </a:cubicBezTo>
                  <a:cubicBezTo>
                    <a:pt x="2676291" y="2069565"/>
                    <a:pt x="2809135" y="1988670"/>
                    <a:pt x="2940226" y="1904471"/>
                  </a:cubicBezTo>
                  <a:cubicBezTo>
                    <a:pt x="3034400" y="1843974"/>
                    <a:pt x="3127243" y="1782050"/>
                    <a:pt x="3218307" y="1718099"/>
                  </a:cubicBezTo>
                  <a:cubicBezTo>
                    <a:pt x="3314880" y="1650281"/>
                    <a:pt x="3409302" y="1580222"/>
                    <a:pt x="3499929" y="1506263"/>
                  </a:cubicBezTo>
                  <a:cubicBezTo>
                    <a:pt x="3579924" y="1440962"/>
                    <a:pt x="3656965" y="1372865"/>
                    <a:pt x="3728023" y="1299702"/>
                  </a:cubicBezTo>
                  <a:lnTo>
                    <a:pt x="3728023" y="1299696"/>
                  </a:lnTo>
                  <a:cubicBezTo>
                    <a:pt x="3788252" y="1237608"/>
                    <a:pt x="3844309" y="1172340"/>
                    <a:pt x="3890457" y="1101387"/>
                  </a:cubicBezTo>
                  <a:cubicBezTo>
                    <a:pt x="3928430" y="1042762"/>
                    <a:pt x="3960080" y="980772"/>
                    <a:pt x="3976142" y="915634"/>
                  </a:cubicBezTo>
                  <a:cubicBezTo>
                    <a:pt x="3984213" y="883150"/>
                    <a:pt x="3990615" y="850914"/>
                    <a:pt x="3993033" y="819023"/>
                  </a:cubicBezTo>
                  <a:cubicBezTo>
                    <a:pt x="3993033" y="819023"/>
                    <a:pt x="3993033" y="819023"/>
                    <a:pt x="3993033" y="819023"/>
                  </a:cubicBezTo>
                  <a:cubicBezTo>
                    <a:pt x="3994696" y="795267"/>
                    <a:pt x="3994754" y="772444"/>
                    <a:pt x="3990145" y="751786"/>
                  </a:cubicBezTo>
                  <a:cubicBezTo>
                    <a:pt x="3990145" y="751786"/>
                    <a:pt x="3990145" y="751786"/>
                    <a:pt x="3990145" y="751786"/>
                  </a:cubicBezTo>
                  <a:cubicBezTo>
                    <a:pt x="3986566" y="736479"/>
                    <a:pt x="3981397" y="722470"/>
                    <a:pt x="3973098" y="712756"/>
                  </a:cubicBezTo>
                  <a:cubicBezTo>
                    <a:pt x="3966260" y="703943"/>
                    <a:pt x="3955960" y="696974"/>
                    <a:pt x="3944649" y="692567"/>
                  </a:cubicBezTo>
                  <a:cubicBezTo>
                    <a:pt x="3931018" y="687052"/>
                    <a:pt x="3914492" y="685481"/>
                    <a:pt x="3896930" y="685396"/>
                  </a:cubicBezTo>
                  <a:cubicBezTo>
                    <a:pt x="3896930" y="685396"/>
                    <a:pt x="3896930" y="685396"/>
                    <a:pt x="3896930" y="685396"/>
                  </a:cubicBezTo>
                  <a:cubicBezTo>
                    <a:pt x="3874674" y="685500"/>
                    <a:pt x="3851655" y="689320"/>
                    <a:pt x="3828226" y="694633"/>
                  </a:cubicBezTo>
                  <a:cubicBezTo>
                    <a:pt x="3764170" y="709256"/>
                    <a:pt x="3702005" y="735586"/>
                    <a:pt x="3640153" y="764485"/>
                  </a:cubicBezTo>
                  <a:cubicBezTo>
                    <a:pt x="3557804" y="803129"/>
                    <a:pt x="3478051" y="847661"/>
                    <a:pt x="3399347" y="894239"/>
                  </a:cubicBezTo>
                  <a:cubicBezTo>
                    <a:pt x="3303961" y="950713"/>
                    <a:pt x="3210687" y="1010421"/>
                    <a:pt x="3118521" y="1071471"/>
                  </a:cubicBezTo>
                  <a:cubicBezTo>
                    <a:pt x="2900538" y="1215861"/>
                    <a:pt x="2689303" y="1367259"/>
                    <a:pt x="2480479" y="1518734"/>
                  </a:cubicBezTo>
                  <a:cubicBezTo>
                    <a:pt x="2254713" y="1682511"/>
                    <a:pt x="2032304" y="1846967"/>
                    <a:pt x="1810390" y="2007862"/>
                  </a:cubicBezTo>
                  <a:cubicBezTo>
                    <a:pt x="1604702" y="2157017"/>
                    <a:pt x="1399627" y="2303838"/>
                    <a:pt x="1190778" y="2441246"/>
                  </a:cubicBezTo>
                  <a:cubicBezTo>
                    <a:pt x="1103469" y="2498692"/>
                    <a:pt x="1015312" y="2554560"/>
                    <a:pt x="925219" y="2606757"/>
                  </a:cubicBezTo>
                  <a:cubicBezTo>
                    <a:pt x="852963" y="2648649"/>
                    <a:pt x="779083" y="2688701"/>
                    <a:pt x="701845" y="2722216"/>
                  </a:cubicBezTo>
                  <a:cubicBezTo>
                    <a:pt x="671565" y="2735358"/>
                    <a:pt x="640456" y="2747503"/>
                    <a:pt x="608291" y="2757464"/>
                  </a:cubicBezTo>
                  <a:cubicBezTo>
                    <a:pt x="608291" y="2757464"/>
                    <a:pt x="608285" y="2757464"/>
                    <a:pt x="608285" y="2757464"/>
                  </a:cubicBezTo>
                  <a:cubicBezTo>
                    <a:pt x="582502" y="2765508"/>
                    <a:pt x="555435" y="2772177"/>
                    <a:pt x="527129" y="2775469"/>
                  </a:cubicBezTo>
                  <a:cubicBezTo>
                    <a:pt x="527129" y="2775469"/>
                    <a:pt x="527129" y="2775469"/>
                    <a:pt x="527129" y="2775469"/>
                  </a:cubicBezTo>
                  <a:cubicBezTo>
                    <a:pt x="505336" y="2778188"/>
                    <a:pt x="481620" y="2778292"/>
                    <a:pt x="457298" y="2772920"/>
                  </a:cubicBezTo>
                  <a:cubicBezTo>
                    <a:pt x="447063" y="2770593"/>
                    <a:pt x="436730" y="2766923"/>
                    <a:pt x="426691" y="2761688"/>
                  </a:cubicBezTo>
                  <a:cubicBezTo>
                    <a:pt x="417199" y="2756708"/>
                    <a:pt x="408379" y="2750273"/>
                    <a:pt x="400569" y="2742496"/>
                  </a:cubicBezTo>
                  <a:cubicBezTo>
                    <a:pt x="363985" y="2706146"/>
                    <a:pt x="333159" y="2662384"/>
                    <a:pt x="314509" y="2612377"/>
                  </a:cubicBezTo>
                  <a:cubicBezTo>
                    <a:pt x="297819" y="2566672"/>
                    <a:pt x="292719" y="2517708"/>
                    <a:pt x="298131" y="2470243"/>
                  </a:cubicBezTo>
                  <a:cubicBezTo>
                    <a:pt x="298131" y="2470243"/>
                    <a:pt x="298131" y="2470243"/>
                    <a:pt x="298131" y="2470243"/>
                  </a:cubicBezTo>
                  <a:cubicBezTo>
                    <a:pt x="304160" y="2418495"/>
                    <a:pt x="320936" y="2369635"/>
                    <a:pt x="343041" y="2324927"/>
                  </a:cubicBezTo>
                  <a:cubicBezTo>
                    <a:pt x="369076" y="2272026"/>
                    <a:pt x="401945" y="2223707"/>
                    <a:pt x="437604" y="2178915"/>
                  </a:cubicBezTo>
                  <a:cubicBezTo>
                    <a:pt x="526777" y="2066840"/>
                    <a:pt x="632868" y="1972301"/>
                    <a:pt x="741370" y="1885585"/>
                  </a:cubicBezTo>
                  <a:cubicBezTo>
                    <a:pt x="872415" y="1780688"/>
                    <a:pt x="1009588" y="1686710"/>
                    <a:pt x="1147974" y="1598410"/>
                  </a:cubicBezTo>
                  <a:cubicBezTo>
                    <a:pt x="1296516" y="1503617"/>
                    <a:pt x="1447014" y="1415441"/>
                    <a:pt x="1597551" y="1331345"/>
                  </a:cubicBezTo>
                  <a:cubicBezTo>
                    <a:pt x="1741719" y="1250803"/>
                    <a:pt x="1886043" y="1174068"/>
                    <a:pt x="2029638" y="1099751"/>
                  </a:cubicBezTo>
                  <a:cubicBezTo>
                    <a:pt x="2148310" y="1038322"/>
                    <a:pt x="2266506" y="978745"/>
                    <a:pt x="2383353" y="919370"/>
                  </a:cubicBezTo>
                  <a:cubicBezTo>
                    <a:pt x="2426443" y="897473"/>
                    <a:pt x="2469273" y="875666"/>
                    <a:pt x="2511581" y="853437"/>
                  </a:cubicBezTo>
                  <a:cubicBezTo>
                    <a:pt x="2511581" y="853437"/>
                    <a:pt x="2511581" y="853437"/>
                    <a:pt x="2511581" y="853437"/>
                  </a:cubicBezTo>
                  <a:cubicBezTo>
                    <a:pt x="2540676" y="838136"/>
                    <a:pt x="2569275" y="823065"/>
                    <a:pt x="2596524" y="806741"/>
                  </a:cubicBezTo>
                  <a:cubicBezTo>
                    <a:pt x="2618741" y="793501"/>
                    <a:pt x="2640202" y="777744"/>
                    <a:pt x="2662066" y="761447"/>
                  </a:cubicBezTo>
                  <a:cubicBezTo>
                    <a:pt x="2662073" y="761447"/>
                    <a:pt x="2662073" y="761447"/>
                    <a:pt x="2662073" y="761447"/>
                  </a:cubicBezTo>
                  <a:cubicBezTo>
                    <a:pt x="2694968" y="736864"/>
                    <a:pt x="2726917" y="711081"/>
                    <a:pt x="2758124" y="684483"/>
                  </a:cubicBezTo>
                  <a:cubicBezTo>
                    <a:pt x="2758124" y="684483"/>
                    <a:pt x="2758124" y="684483"/>
                    <a:pt x="2758124" y="684483"/>
                  </a:cubicBezTo>
                  <a:cubicBezTo>
                    <a:pt x="2834820" y="619052"/>
                    <a:pt x="2906829" y="549690"/>
                    <a:pt x="2968994" y="473600"/>
                  </a:cubicBezTo>
                  <a:cubicBezTo>
                    <a:pt x="2998910" y="436943"/>
                    <a:pt x="3026401" y="399081"/>
                    <a:pt x="3048546" y="358950"/>
                  </a:cubicBezTo>
                  <a:cubicBezTo>
                    <a:pt x="3067360" y="324464"/>
                    <a:pt x="3082823" y="289144"/>
                    <a:pt x="3088136" y="253238"/>
                  </a:cubicBezTo>
                  <a:cubicBezTo>
                    <a:pt x="3090476" y="237775"/>
                    <a:pt x="3091102" y="222416"/>
                    <a:pt x="3089088" y="207865"/>
                  </a:cubicBezTo>
                  <a:cubicBezTo>
                    <a:pt x="3089088" y="207865"/>
                    <a:pt x="3089088" y="207865"/>
                    <a:pt x="3089088" y="207865"/>
                  </a:cubicBezTo>
                  <a:cubicBezTo>
                    <a:pt x="3087204" y="193882"/>
                    <a:pt x="3082999" y="180257"/>
                    <a:pt x="3076538" y="168073"/>
                  </a:cubicBezTo>
                  <a:cubicBezTo>
                    <a:pt x="3076538" y="168073"/>
                    <a:pt x="3076538" y="168073"/>
                    <a:pt x="3076538" y="168073"/>
                  </a:cubicBezTo>
                  <a:cubicBezTo>
                    <a:pt x="3069648" y="154820"/>
                    <a:pt x="3059732" y="142714"/>
                    <a:pt x="3048161" y="132069"/>
                  </a:cubicBezTo>
                  <a:cubicBezTo>
                    <a:pt x="3048161" y="132069"/>
                    <a:pt x="3048161" y="132069"/>
                    <a:pt x="3048161" y="132069"/>
                  </a:cubicBezTo>
                  <a:cubicBezTo>
                    <a:pt x="3034191" y="119200"/>
                    <a:pt x="3017418" y="108628"/>
                    <a:pt x="2999425" y="99507"/>
                  </a:cubicBezTo>
                  <a:cubicBezTo>
                    <a:pt x="2999425" y="99506"/>
                    <a:pt x="2999425" y="99506"/>
                    <a:pt x="2999425" y="99506"/>
                  </a:cubicBezTo>
                  <a:cubicBezTo>
                    <a:pt x="2957071" y="78243"/>
                    <a:pt x="2910812" y="65042"/>
                    <a:pt x="2864045" y="60824"/>
                  </a:cubicBezTo>
                  <a:cubicBezTo>
                    <a:pt x="2864045" y="60824"/>
                    <a:pt x="2864045" y="60824"/>
                    <a:pt x="2864045" y="60824"/>
                  </a:cubicBezTo>
                  <a:cubicBezTo>
                    <a:pt x="2816065" y="56394"/>
                    <a:pt x="2767133" y="61273"/>
                    <a:pt x="2719590" y="72125"/>
                  </a:cubicBezTo>
                  <a:cubicBezTo>
                    <a:pt x="2666473" y="84271"/>
                    <a:pt x="2615032" y="104037"/>
                    <a:pt x="2565409" y="127649"/>
                  </a:cubicBezTo>
                  <a:cubicBezTo>
                    <a:pt x="2508994" y="154540"/>
                    <a:pt x="2455140" y="186581"/>
                    <a:pt x="2403099" y="221099"/>
                  </a:cubicBezTo>
                  <a:cubicBezTo>
                    <a:pt x="2280613" y="302345"/>
                    <a:pt x="2168831" y="396441"/>
                    <a:pt x="2061040" y="492166"/>
                  </a:cubicBezTo>
                  <a:cubicBezTo>
                    <a:pt x="1937804" y="601666"/>
                    <a:pt x="1820560" y="714125"/>
                    <a:pt x="1704482" y="823984"/>
                  </a:cubicBezTo>
                  <a:cubicBezTo>
                    <a:pt x="1583568" y="938438"/>
                    <a:pt x="1464120" y="1050467"/>
                    <a:pt x="1341849" y="1154765"/>
                  </a:cubicBezTo>
                  <a:cubicBezTo>
                    <a:pt x="1225733" y="1253867"/>
                    <a:pt x="1106761" y="1346704"/>
                    <a:pt x="980220" y="1423055"/>
                  </a:cubicBezTo>
                  <a:cubicBezTo>
                    <a:pt x="922547" y="1457853"/>
                    <a:pt x="863067" y="1489092"/>
                    <a:pt x="801508" y="1514477"/>
                  </a:cubicBezTo>
                  <a:cubicBezTo>
                    <a:pt x="744408" y="1538044"/>
                    <a:pt x="685281" y="1556421"/>
                    <a:pt x="624862" y="1566727"/>
                  </a:cubicBezTo>
                  <a:cubicBezTo>
                    <a:pt x="567273" y="1576551"/>
                    <a:pt x="508550" y="1578598"/>
                    <a:pt x="451170" y="1571108"/>
                  </a:cubicBezTo>
                  <a:cubicBezTo>
                    <a:pt x="391945" y="1563318"/>
                    <a:pt x="334917" y="1545247"/>
                    <a:pt x="282752" y="1519002"/>
                  </a:cubicBezTo>
                  <a:cubicBezTo>
                    <a:pt x="265999" y="1510625"/>
                    <a:pt x="249554" y="1500781"/>
                    <a:pt x="234279" y="1488805"/>
                  </a:cubicBezTo>
                  <a:cubicBezTo>
                    <a:pt x="221789" y="1479060"/>
                    <a:pt x="210107" y="1467521"/>
                    <a:pt x="200374" y="1453929"/>
                  </a:cubicBezTo>
                  <a:cubicBezTo>
                    <a:pt x="200374" y="1453929"/>
                    <a:pt x="200374" y="1453929"/>
                    <a:pt x="200374" y="1453929"/>
                  </a:cubicBezTo>
                  <a:cubicBezTo>
                    <a:pt x="191924" y="1442090"/>
                    <a:pt x="185394" y="1428668"/>
                    <a:pt x="181527" y="1414196"/>
                  </a:cubicBezTo>
                  <a:cubicBezTo>
                    <a:pt x="177853" y="1400056"/>
                    <a:pt x="176906" y="1385584"/>
                    <a:pt x="178315" y="1371548"/>
                  </a:cubicBezTo>
                  <a:cubicBezTo>
                    <a:pt x="178316" y="1371548"/>
                    <a:pt x="178316" y="1371548"/>
                    <a:pt x="178316" y="1371548"/>
                  </a:cubicBezTo>
                  <a:cubicBezTo>
                    <a:pt x="181923" y="1338842"/>
                    <a:pt x="195485" y="1309852"/>
                    <a:pt x="211663" y="1285099"/>
                  </a:cubicBezTo>
                  <a:cubicBezTo>
                    <a:pt x="211663" y="1285099"/>
                    <a:pt x="211663" y="1285099"/>
                    <a:pt x="211663" y="1285099"/>
                  </a:cubicBezTo>
                  <a:cubicBezTo>
                    <a:pt x="233042" y="1251761"/>
                    <a:pt x="259032" y="1222889"/>
                    <a:pt x="285804" y="1196461"/>
                  </a:cubicBezTo>
                  <a:cubicBezTo>
                    <a:pt x="319793" y="1162796"/>
                    <a:pt x="355810" y="1132346"/>
                    <a:pt x="392166" y="1103571"/>
                  </a:cubicBezTo>
                  <a:cubicBezTo>
                    <a:pt x="435433" y="1069314"/>
                    <a:pt x="479462" y="1037305"/>
                    <a:pt x="523433" y="1006555"/>
                  </a:cubicBezTo>
                  <a:cubicBezTo>
                    <a:pt x="627020" y="934103"/>
                    <a:pt x="730477" y="868124"/>
                    <a:pt x="830648" y="804101"/>
                  </a:cubicBezTo>
                  <a:cubicBezTo>
                    <a:pt x="940226" y="734047"/>
                    <a:pt x="1046245" y="666700"/>
                    <a:pt x="1146370" y="598648"/>
                  </a:cubicBezTo>
                  <a:cubicBezTo>
                    <a:pt x="1240511" y="534631"/>
                    <a:pt x="1329776" y="470731"/>
                    <a:pt x="1408519" y="400972"/>
                  </a:cubicBezTo>
                  <a:cubicBezTo>
                    <a:pt x="1441636" y="371623"/>
                    <a:pt x="1472757" y="341407"/>
                    <a:pt x="1499824" y="308943"/>
                  </a:cubicBezTo>
                  <a:cubicBezTo>
                    <a:pt x="1521983" y="282247"/>
                    <a:pt x="1541618" y="254496"/>
                    <a:pt x="1554154" y="224541"/>
                  </a:cubicBezTo>
                  <a:cubicBezTo>
                    <a:pt x="1559428" y="211979"/>
                    <a:pt x="1563457" y="199169"/>
                    <a:pt x="1565451" y="186327"/>
                  </a:cubicBezTo>
                  <a:cubicBezTo>
                    <a:pt x="1567303" y="174449"/>
                    <a:pt x="1567524" y="162473"/>
                    <a:pt x="1565699" y="151039"/>
                  </a:cubicBezTo>
                  <a:cubicBezTo>
                    <a:pt x="1563900" y="139461"/>
                    <a:pt x="1559982" y="128183"/>
                    <a:pt x="1554454" y="117812"/>
                  </a:cubicBezTo>
                  <a:cubicBezTo>
                    <a:pt x="1548222" y="106054"/>
                    <a:pt x="1539753" y="95326"/>
                    <a:pt x="1530164" y="85602"/>
                  </a:cubicBezTo>
                  <a:cubicBezTo>
                    <a:pt x="1514225" y="69518"/>
                    <a:pt x="1495626" y="56379"/>
                    <a:pt x="1475606" y="46939"/>
                  </a:cubicBezTo>
                  <a:cubicBezTo>
                    <a:pt x="1455000" y="37176"/>
                    <a:pt x="1432724" y="31225"/>
                    <a:pt x="1410247" y="28147"/>
                  </a:cubicBezTo>
                  <a:cubicBezTo>
                    <a:pt x="1356159" y="20640"/>
                    <a:pt x="1301653" y="29322"/>
                    <a:pt x="1250238" y="42198"/>
                  </a:cubicBezTo>
                  <a:cubicBezTo>
                    <a:pt x="1183098" y="59147"/>
                    <a:pt x="1120848" y="84484"/>
                    <a:pt x="1062353" y="111170"/>
                  </a:cubicBezTo>
                  <a:cubicBezTo>
                    <a:pt x="989432" y="144468"/>
                    <a:pt x="922553" y="180505"/>
                    <a:pt x="860323" y="215545"/>
                  </a:cubicBezTo>
                  <a:cubicBezTo>
                    <a:pt x="860323" y="215545"/>
                    <a:pt x="860323" y="215545"/>
                    <a:pt x="860323" y="215545"/>
                  </a:cubicBezTo>
                  <a:cubicBezTo>
                    <a:pt x="786143" y="257319"/>
                    <a:pt x="718671" y="297906"/>
                    <a:pt x="656916" y="335051"/>
                  </a:cubicBezTo>
                  <a:cubicBezTo>
                    <a:pt x="585207" y="378194"/>
                    <a:pt x="521217" y="416800"/>
                    <a:pt x="464495" y="449343"/>
                  </a:cubicBezTo>
                  <a:cubicBezTo>
                    <a:pt x="431261" y="468411"/>
                    <a:pt x="400537" y="485530"/>
                    <a:pt x="372303" y="500328"/>
                  </a:cubicBezTo>
                  <a:cubicBezTo>
                    <a:pt x="344066" y="515133"/>
                    <a:pt x="318327" y="527642"/>
                    <a:pt x="295267" y="538001"/>
                  </a:cubicBezTo>
                  <a:cubicBezTo>
                    <a:pt x="274177" y="547493"/>
                    <a:pt x="255216" y="555400"/>
                    <a:pt x="238659" y="561346"/>
                  </a:cubicBezTo>
                  <a:cubicBezTo>
                    <a:pt x="222102" y="567291"/>
                    <a:pt x="207957" y="571320"/>
                    <a:pt x="196495" y="573980"/>
                  </a:cubicBezTo>
                  <a:cubicBezTo>
                    <a:pt x="185033" y="576639"/>
                    <a:pt x="176260" y="577963"/>
                    <a:pt x="170369" y="578615"/>
                  </a:cubicBezTo>
                  <a:cubicBezTo>
                    <a:pt x="164479" y="579273"/>
                    <a:pt x="161472" y="579280"/>
                    <a:pt x="161423" y="578928"/>
                  </a:cubicBezTo>
                  <a:close/>
                </a:path>
              </a:pathLst>
            </a:custGeom>
            <a:solidFill>
              <a:srgbClr val="FFB9B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" name="Google Shape;151;p8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" name="Google Shape;152;p8"/>
            <p:cNvSpPr/>
            <p:nvPr/>
          </p:nvSpPr>
          <p:spPr>
            <a:xfrm>
              <a:off x="6224664" y="5598338"/>
              <a:ext cx="407423" cy="329099"/>
            </a:xfrm>
            <a:custGeom>
              <a:rect b="b" l="l" r="r" t="t"/>
              <a:pathLst>
                <a:path extrusionOk="0" h="255611" w="316445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20"/>
                    <a:pt x="-6592" y="83301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32" y="59409"/>
                  </a:cubicBezTo>
                  <a:cubicBezTo>
                    <a:pt x="146279" y="63757"/>
                    <a:pt x="149082" y="67342"/>
                    <a:pt x="149564" y="67375"/>
                  </a:cubicBezTo>
                  <a:cubicBezTo>
                    <a:pt x="150040" y="67407"/>
                    <a:pt x="154571" y="61958"/>
                    <a:pt x="159630" y="55262"/>
                  </a:cubicBezTo>
                  <a:cubicBezTo>
                    <a:pt x="182459" y="25040"/>
                    <a:pt x="208008" y="4466"/>
                    <a:pt x="227304" y="770"/>
                  </a:cubicBezTo>
                  <a:cubicBezTo>
                    <a:pt x="258862" y="-5280"/>
                    <a:pt x="303902" y="31638"/>
                    <a:pt x="314424" y="72186"/>
                  </a:cubicBezTo>
                  <a:cubicBezTo>
                    <a:pt x="316888" y="81704"/>
                    <a:pt x="317129" y="95693"/>
                    <a:pt x="314984" y="105374"/>
                  </a:cubicBezTo>
                  <a:cubicBezTo>
                    <a:pt x="309789" y="128830"/>
                    <a:pt x="284019" y="162683"/>
                    <a:pt x="249781" y="191028"/>
                  </a:cubicBezTo>
                  <a:cubicBezTo>
                    <a:pt x="225870" y="210819"/>
                    <a:pt x="156761" y="255598"/>
                    <a:pt x="150112" y="255611"/>
                  </a:cubicBezTo>
                  <a:cubicBezTo>
                    <a:pt x="149265" y="255611"/>
                    <a:pt x="143587" y="252371"/>
                    <a:pt x="137491" y="248401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" name="Google Shape;153;p8"/>
            <p:cNvSpPr/>
            <p:nvPr/>
          </p:nvSpPr>
          <p:spPr>
            <a:xfrm>
              <a:off x="4752441" y="3884107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" name="Google Shape;154;p8"/>
            <p:cNvSpPr/>
            <p:nvPr/>
          </p:nvSpPr>
          <p:spPr>
            <a:xfrm>
              <a:off x="1421683" y="4626993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" name="Google Shape;155;p8"/>
            <p:cNvSpPr/>
            <p:nvPr/>
          </p:nvSpPr>
          <p:spPr>
            <a:xfrm>
              <a:off x="3720003" y="5136728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" name="Google Shape;156;p8"/>
            <p:cNvSpPr/>
            <p:nvPr/>
          </p:nvSpPr>
          <p:spPr>
            <a:xfrm>
              <a:off x="2365294" y="987541"/>
              <a:ext cx="1030870" cy="832678"/>
            </a:xfrm>
            <a:custGeom>
              <a:rect b="b" l="l" r="r" t="t"/>
              <a:pathLst>
                <a:path extrusionOk="0" h="646740" w="800676">
                  <a:moveTo>
                    <a:pt x="347858" y="628513"/>
                  </a:moveTo>
                  <a:cubicBezTo>
                    <a:pt x="229922" y="551823"/>
                    <a:pt x="113916" y="449331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5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3"/>
                    <a:pt x="378419" y="170468"/>
                  </a:cubicBezTo>
                  <a:cubicBezTo>
                    <a:pt x="379631" y="170546"/>
                    <a:pt x="391092" y="156752"/>
                    <a:pt x="403888" y="139809"/>
                  </a:cubicBezTo>
                  <a:cubicBezTo>
                    <a:pt x="461660" y="63341"/>
                    <a:pt x="526309" y="11286"/>
                    <a:pt x="575123" y="1932"/>
                  </a:cubicBezTo>
                  <a:cubicBezTo>
                    <a:pt x="654981" y="-13375"/>
                    <a:pt x="768947" y="80042"/>
                    <a:pt x="795557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2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" name="Google Shape;157;p8"/>
            <p:cNvSpPr/>
            <p:nvPr/>
          </p:nvSpPr>
          <p:spPr>
            <a:xfrm>
              <a:off x="4824400" y="2362479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" name="Google Shape;158;p8"/>
            <p:cNvSpPr/>
            <p:nvPr/>
          </p:nvSpPr>
          <p:spPr>
            <a:xfrm>
              <a:off x="1664253" y="1018561"/>
              <a:ext cx="407420" cy="329095"/>
            </a:xfrm>
            <a:custGeom>
              <a:rect b="b" l="l" r="r" t="t"/>
              <a:pathLst>
                <a:path extrusionOk="0" h="255608" w="316443">
                  <a:moveTo>
                    <a:pt x="137476" y="248399"/>
                  </a:moveTo>
                  <a:cubicBezTo>
                    <a:pt x="90866" y="218092"/>
                    <a:pt x="45017" y="177583"/>
                    <a:pt x="23759" y="147921"/>
                  </a:cubicBezTo>
                  <a:cubicBezTo>
                    <a:pt x="-2695" y="111017"/>
                    <a:pt x="-6594" y="83298"/>
                    <a:pt x="9749" y="48213"/>
                  </a:cubicBezTo>
                  <a:cubicBezTo>
                    <a:pt x="15845" y="35129"/>
                    <a:pt x="25851" y="21922"/>
                    <a:pt x="36275" y="13193"/>
                  </a:cubicBezTo>
                  <a:cubicBezTo>
                    <a:pt x="58603" y="-5497"/>
                    <a:pt x="77599" y="-4428"/>
                    <a:pt x="104934" y="17033"/>
                  </a:cubicBezTo>
                  <a:cubicBezTo>
                    <a:pt x="116146" y="25840"/>
                    <a:pt x="133721" y="45234"/>
                    <a:pt x="143331" y="59406"/>
                  </a:cubicBezTo>
                  <a:cubicBezTo>
                    <a:pt x="146277" y="63754"/>
                    <a:pt x="149080" y="67340"/>
                    <a:pt x="149556" y="67372"/>
                  </a:cubicBezTo>
                  <a:cubicBezTo>
                    <a:pt x="150039" y="67405"/>
                    <a:pt x="154569" y="61955"/>
                    <a:pt x="159628" y="55260"/>
                  </a:cubicBezTo>
                  <a:cubicBezTo>
                    <a:pt x="182458" y="25038"/>
                    <a:pt x="208006" y="4464"/>
                    <a:pt x="227302" y="768"/>
                  </a:cubicBezTo>
                  <a:cubicBezTo>
                    <a:pt x="258860" y="-5282"/>
                    <a:pt x="303900" y="31635"/>
                    <a:pt x="314422" y="72183"/>
                  </a:cubicBezTo>
                  <a:cubicBezTo>
                    <a:pt x="316886" y="81701"/>
                    <a:pt x="317127" y="95691"/>
                    <a:pt x="314983" y="105372"/>
                  </a:cubicBezTo>
                  <a:cubicBezTo>
                    <a:pt x="309787" y="128827"/>
                    <a:pt x="284017" y="162680"/>
                    <a:pt x="249779" y="191025"/>
                  </a:cubicBezTo>
                  <a:cubicBezTo>
                    <a:pt x="225868" y="210817"/>
                    <a:pt x="156760" y="255596"/>
                    <a:pt x="150110" y="255609"/>
                  </a:cubicBezTo>
                  <a:cubicBezTo>
                    <a:pt x="149263" y="255609"/>
                    <a:pt x="143585" y="252369"/>
                    <a:pt x="137483" y="24839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" name="Google Shape;159;p8"/>
            <p:cNvSpPr/>
            <p:nvPr/>
          </p:nvSpPr>
          <p:spPr>
            <a:xfrm>
              <a:off x="4608705" y="1236281"/>
              <a:ext cx="407426" cy="329099"/>
            </a:xfrm>
            <a:custGeom>
              <a:rect b="b" l="l" r="r" t="t"/>
              <a:pathLst>
                <a:path extrusionOk="0" h="255611" w="316447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13"/>
                    <a:pt x="-6592" y="83307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26" y="59408"/>
                  </a:cubicBezTo>
                  <a:cubicBezTo>
                    <a:pt x="146279" y="63757"/>
                    <a:pt x="149082" y="67342"/>
                    <a:pt x="149558" y="67375"/>
                  </a:cubicBezTo>
                  <a:cubicBezTo>
                    <a:pt x="150040" y="67407"/>
                    <a:pt x="154571" y="61957"/>
                    <a:pt x="159630" y="55262"/>
                  </a:cubicBezTo>
                  <a:cubicBezTo>
                    <a:pt x="182459" y="25040"/>
                    <a:pt x="208007" y="4466"/>
                    <a:pt x="227304" y="770"/>
                  </a:cubicBezTo>
                  <a:cubicBezTo>
                    <a:pt x="258862" y="-5280"/>
                    <a:pt x="303902" y="31637"/>
                    <a:pt x="314424" y="72186"/>
                  </a:cubicBezTo>
                  <a:cubicBezTo>
                    <a:pt x="316895" y="81704"/>
                    <a:pt x="317129" y="95693"/>
                    <a:pt x="314984" y="105374"/>
                  </a:cubicBezTo>
                  <a:cubicBezTo>
                    <a:pt x="309789" y="128829"/>
                    <a:pt x="284019" y="162683"/>
                    <a:pt x="249781" y="191027"/>
                  </a:cubicBezTo>
                  <a:cubicBezTo>
                    <a:pt x="225869" y="210819"/>
                    <a:pt x="156762" y="255598"/>
                    <a:pt x="150112" y="255611"/>
                  </a:cubicBezTo>
                  <a:cubicBezTo>
                    <a:pt x="149265" y="255611"/>
                    <a:pt x="143587" y="252371"/>
                    <a:pt x="137485" y="248401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" name="Google Shape;160;p8"/>
            <p:cNvSpPr/>
            <p:nvPr/>
          </p:nvSpPr>
          <p:spPr>
            <a:xfrm>
              <a:off x="4488195" y="6176973"/>
              <a:ext cx="254808" cy="205817"/>
            </a:xfrm>
            <a:custGeom>
              <a:rect b="b" l="l" r="r" t="t"/>
              <a:pathLst>
                <a:path extrusionOk="0" h="159858" w="197909">
                  <a:moveTo>
                    <a:pt x="85982" y="155354"/>
                  </a:moveTo>
                  <a:cubicBezTo>
                    <a:pt x="56829" y="136397"/>
                    <a:pt x="28158" y="111064"/>
                    <a:pt x="14860" y="92511"/>
                  </a:cubicBezTo>
                  <a:cubicBezTo>
                    <a:pt x="-1686" y="69427"/>
                    <a:pt x="-4124" y="52099"/>
                    <a:pt x="6098" y="30156"/>
                  </a:cubicBezTo>
                  <a:cubicBezTo>
                    <a:pt x="9912" y="21968"/>
                    <a:pt x="16170" y="13709"/>
                    <a:pt x="22689" y="8252"/>
                  </a:cubicBezTo>
                  <a:cubicBezTo>
                    <a:pt x="36653" y="-3436"/>
                    <a:pt x="48530" y="-2771"/>
                    <a:pt x="65630" y="10651"/>
                  </a:cubicBezTo>
                  <a:cubicBezTo>
                    <a:pt x="72637" y="16160"/>
                    <a:pt x="83628" y="28292"/>
                    <a:pt x="89639" y="37151"/>
                  </a:cubicBezTo>
                  <a:cubicBezTo>
                    <a:pt x="91484" y="39876"/>
                    <a:pt x="93237" y="42119"/>
                    <a:pt x="93537" y="42138"/>
                  </a:cubicBezTo>
                  <a:cubicBezTo>
                    <a:pt x="93837" y="42158"/>
                    <a:pt x="96666" y="38748"/>
                    <a:pt x="99828" y="34556"/>
                  </a:cubicBezTo>
                  <a:cubicBezTo>
                    <a:pt x="114111" y="15658"/>
                    <a:pt x="130090" y="2789"/>
                    <a:pt x="142156" y="482"/>
                  </a:cubicBezTo>
                  <a:cubicBezTo>
                    <a:pt x="161896" y="-3306"/>
                    <a:pt x="190064" y="19784"/>
                    <a:pt x="196642" y="45144"/>
                  </a:cubicBezTo>
                  <a:cubicBezTo>
                    <a:pt x="198187" y="51095"/>
                    <a:pt x="198337" y="59850"/>
                    <a:pt x="196994" y="65900"/>
                  </a:cubicBezTo>
                  <a:cubicBezTo>
                    <a:pt x="193741" y="80568"/>
                    <a:pt x="177626" y="101742"/>
                    <a:pt x="156211" y="119467"/>
                  </a:cubicBezTo>
                  <a:cubicBezTo>
                    <a:pt x="141257" y="131846"/>
                    <a:pt x="98036" y="159852"/>
                    <a:pt x="93876" y="159858"/>
                  </a:cubicBezTo>
                  <a:cubicBezTo>
                    <a:pt x="93348" y="159858"/>
                    <a:pt x="89796" y="157831"/>
                    <a:pt x="85982" y="155354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61" name="Google Shape;161;p8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162" name="Google Shape;162;p8"/>
          <p:cNvSpPr txBox="1"/>
          <p:nvPr>
            <p:ph idx="1" type="body"/>
          </p:nvPr>
        </p:nvSpPr>
        <p:spPr>
          <a:xfrm>
            <a:off x="2381950" y="185488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163" name="Google Shape;163;p8"/>
          <p:cNvGrpSpPr/>
          <p:nvPr/>
        </p:nvGrpSpPr>
        <p:grpSpPr>
          <a:xfrm>
            <a:off x="1473126" y="5304915"/>
            <a:ext cx="1050089" cy="1126302"/>
            <a:chOff x="2260384" y="2134676"/>
            <a:chExt cx="3139280" cy="3367120"/>
          </a:xfrm>
        </p:grpSpPr>
        <p:sp>
          <p:nvSpPr>
            <p:cNvPr id="164" name="Google Shape;164;p8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" name="Google Shape;165;p8"/>
            <p:cNvSpPr/>
            <p:nvPr/>
          </p:nvSpPr>
          <p:spPr>
            <a:xfrm>
              <a:off x="3841230" y="3656304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" name="Google Shape;166;p8"/>
            <p:cNvSpPr/>
            <p:nvPr/>
          </p:nvSpPr>
          <p:spPr>
            <a:xfrm>
              <a:off x="2332894" y="4399190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" name="Google Shape;167;p8"/>
            <p:cNvSpPr/>
            <p:nvPr/>
          </p:nvSpPr>
          <p:spPr>
            <a:xfrm>
              <a:off x="3720003" y="4908925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" name="Google Shape;168;p8"/>
            <p:cNvSpPr/>
            <p:nvPr/>
          </p:nvSpPr>
          <p:spPr>
            <a:xfrm>
              <a:off x="4368795" y="2134676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69" name="Google Shape;169;p8"/>
          <p:cNvSpPr/>
          <p:nvPr/>
        </p:nvSpPr>
        <p:spPr>
          <a:xfrm>
            <a:off x="2411781" y="5986195"/>
            <a:ext cx="279838" cy="226039"/>
          </a:xfrm>
          <a:custGeom>
            <a:rect b="b" l="l" r="r" t="t"/>
            <a:pathLst>
              <a:path extrusionOk="0" h="525672" w="650785">
                <a:moveTo>
                  <a:pt x="282737" y="510861"/>
                </a:moveTo>
                <a:cubicBezTo>
                  <a:pt x="186875" y="448527"/>
                  <a:pt x="92591" y="365220"/>
                  <a:pt x="48861" y="304215"/>
                </a:cubicBezTo>
                <a:cubicBezTo>
                  <a:pt x="-5550" y="228314"/>
                  <a:pt x="-13557" y="171319"/>
                  <a:pt x="20053" y="99153"/>
                </a:cubicBezTo>
                <a:cubicBezTo>
                  <a:pt x="32587" y="72243"/>
                  <a:pt x="53164" y="45078"/>
                  <a:pt x="74605" y="27131"/>
                </a:cubicBezTo>
                <a:cubicBezTo>
                  <a:pt x="120525" y="-11299"/>
                  <a:pt x="159587" y="-9115"/>
                  <a:pt x="215800" y="35032"/>
                </a:cubicBezTo>
                <a:cubicBezTo>
                  <a:pt x="238858" y="53142"/>
                  <a:pt x="274999" y="93025"/>
                  <a:pt x="294752" y="122172"/>
                </a:cubicBezTo>
                <a:cubicBezTo>
                  <a:pt x="300821" y="131122"/>
                  <a:pt x="306584" y="138495"/>
                  <a:pt x="307568" y="138560"/>
                </a:cubicBezTo>
                <a:cubicBezTo>
                  <a:pt x="308553" y="138626"/>
                  <a:pt x="317868" y="127413"/>
                  <a:pt x="328273" y="113638"/>
                </a:cubicBezTo>
                <a:cubicBezTo>
                  <a:pt x="375229" y="51486"/>
                  <a:pt x="427772" y="9178"/>
                  <a:pt x="467453" y="1570"/>
                </a:cubicBezTo>
                <a:cubicBezTo>
                  <a:pt x="532363" y="-10868"/>
                  <a:pt x="624992" y="65059"/>
                  <a:pt x="646622" y="148444"/>
                </a:cubicBezTo>
                <a:cubicBezTo>
                  <a:pt x="651700" y="168020"/>
                  <a:pt x="652189" y="196801"/>
                  <a:pt x="647782" y="216697"/>
                </a:cubicBezTo>
                <a:cubicBezTo>
                  <a:pt x="637098" y="264945"/>
                  <a:pt x="584092" y="334568"/>
                  <a:pt x="513680" y="392848"/>
                </a:cubicBezTo>
                <a:cubicBezTo>
                  <a:pt x="464500" y="433559"/>
                  <a:pt x="322373" y="525653"/>
                  <a:pt x="308696" y="525672"/>
                </a:cubicBezTo>
                <a:cubicBezTo>
                  <a:pt x="306955" y="525679"/>
                  <a:pt x="295273" y="519010"/>
                  <a:pt x="282731" y="510855"/>
                </a:cubicBezTo>
                <a:close/>
              </a:path>
            </a:pathLst>
          </a:custGeom>
          <a:solidFill>
            <a:srgbClr val="D2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0" name="Google Shape;170;p8"/>
          <p:cNvSpPr/>
          <p:nvPr/>
        </p:nvSpPr>
        <p:spPr>
          <a:xfrm>
            <a:off x="1849524" y="5051900"/>
            <a:ext cx="280236" cy="226359"/>
          </a:xfrm>
          <a:custGeom>
            <a:rect b="b" l="l" r="r" t="t"/>
            <a:pathLst>
              <a:path extrusionOk="0" h="646740" w="800675">
                <a:moveTo>
                  <a:pt x="347858" y="628513"/>
                </a:moveTo>
                <a:cubicBezTo>
                  <a:pt x="229922" y="551823"/>
                  <a:pt x="113916" y="449332"/>
                  <a:pt x="60115" y="374278"/>
                </a:cubicBezTo>
                <a:cubicBezTo>
                  <a:pt x="-6829" y="280893"/>
                  <a:pt x="-16679" y="210775"/>
                  <a:pt x="24671" y="121992"/>
                </a:cubicBezTo>
                <a:cubicBezTo>
                  <a:pt x="40095" y="88882"/>
                  <a:pt x="65408" y="55466"/>
                  <a:pt x="91791" y="33379"/>
                </a:cubicBezTo>
                <a:cubicBezTo>
                  <a:pt x="148284" y="-13903"/>
                  <a:pt x="196349" y="-11211"/>
                  <a:pt x="265509" y="43099"/>
                </a:cubicBezTo>
                <a:cubicBezTo>
                  <a:pt x="293880" y="65381"/>
                  <a:pt x="338340" y="114450"/>
                  <a:pt x="362649" y="150304"/>
                </a:cubicBezTo>
                <a:cubicBezTo>
                  <a:pt x="370113" y="161315"/>
                  <a:pt x="377206" y="170389"/>
                  <a:pt x="378419" y="170468"/>
                </a:cubicBezTo>
                <a:cubicBezTo>
                  <a:pt x="379631" y="170546"/>
                  <a:pt x="391092" y="156752"/>
                  <a:pt x="403895" y="139809"/>
                </a:cubicBezTo>
                <a:cubicBezTo>
                  <a:pt x="461666" y="63341"/>
                  <a:pt x="526302" y="11286"/>
                  <a:pt x="575123" y="1932"/>
                </a:cubicBezTo>
                <a:cubicBezTo>
                  <a:pt x="654981" y="-13375"/>
                  <a:pt x="768947" y="80042"/>
                  <a:pt x="795551" y="182632"/>
                </a:cubicBezTo>
                <a:cubicBezTo>
                  <a:pt x="801802" y="206720"/>
                  <a:pt x="802402" y="242125"/>
                  <a:pt x="796978" y="266604"/>
                </a:cubicBezTo>
                <a:cubicBezTo>
                  <a:pt x="783836" y="325959"/>
                  <a:pt x="718620" y="411619"/>
                  <a:pt x="631995" y="483322"/>
                </a:cubicBezTo>
                <a:cubicBezTo>
                  <a:pt x="571486" y="533407"/>
                  <a:pt x="396633" y="646714"/>
                  <a:pt x="379801" y="646740"/>
                </a:cubicBezTo>
                <a:cubicBezTo>
                  <a:pt x="377663" y="646747"/>
                  <a:pt x="363288" y="638539"/>
                  <a:pt x="347858" y="628507"/>
                </a:cubicBezTo>
                <a:close/>
              </a:path>
            </a:pathLst>
          </a:custGeom>
          <a:solidFill>
            <a:srgbClr val="9E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71" name="Google Shape;171;p8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52390" y="217382"/>
            <a:ext cx="2243522" cy="1987468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8">
  <p:cSld name="CUSTOM_5_1_1_1_1_1">
    <p:spTree>
      <p:nvGrpSpPr>
        <p:cNvPr id="172" name="Shape 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" name="Google Shape;173;p9"/>
          <p:cNvSpPr/>
          <p:nvPr/>
        </p:nvSpPr>
        <p:spPr>
          <a:xfrm>
            <a:off x="1333254" y="253672"/>
            <a:ext cx="9863400" cy="6219900"/>
          </a:xfrm>
          <a:prstGeom prst="rect">
            <a:avLst/>
          </a:prstGeom>
          <a:solidFill>
            <a:schemeClr val="lt2"/>
          </a:solidFill>
          <a:ln>
            <a:noFill/>
          </a:ln>
          <a:effectLst>
            <a:outerShdw blurRad="63500" rotWithShape="0" algn="tl" dir="2700000" dist="11430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74" name="Google Shape;174;p9"/>
          <p:cNvGrpSpPr/>
          <p:nvPr/>
        </p:nvGrpSpPr>
        <p:grpSpPr>
          <a:xfrm>
            <a:off x="8801840" y="516360"/>
            <a:ext cx="2058948" cy="2488089"/>
            <a:chOff x="236151" y="707713"/>
            <a:chExt cx="6958258" cy="7394022"/>
          </a:xfrm>
        </p:grpSpPr>
        <p:sp>
          <p:nvSpPr>
            <p:cNvPr id="175" name="Google Shape;175;p9"/>
            <p:cNvSpPr/>
            <p:nvPr/>
          </p:nvSpPr>
          <p:spPr>
            <a:xfrm>
              <a:off x="236151" y="707713"/>
              <a:ext cx="6958258" cy="7394022"/>
            </a:xfrm>
            <a:custGeom>
              <a:rect b="b" l="l" r="r" t="t"/>
              <a:pathLst>
                <a:path extrusionOk="0" h="4267834" w="4141820">
                  <a:moveTo>
                    <a:pt x="161335" y="578934"/>
                  </a:moveTo>
                  <a:cubicBezTo>
                    <a:pt x="161286" y="578582"/>
                    <a:pt x="164195" y="577871"/>
                    <a:pt x="169922" y="576535"/>
                  </a:cubicBezTo>
                  <a:cubicBezTo>
                    <a:pt x="175649" y="575192"/>
                    <a:pt x="184191" y="573204"/>
                    <a:pt x="195331" y="569905"/>
                  </a:cubicBezTo>
                  <a:cubicBezTo>
                    <a:pt x="206471" y="566607"/>
                    <a:pt x="220203" y="561959"/>
                    <a:pt x="236310" y="555433"/>
                  </a:cubicBezTo>
                  <a:cubicBezTo>
                    <a:pt x="252418" y="548908"/>
                    <a:pt x="270892" y="540433"/>
                    <a:pt x="291627" y="530400"/>
                  </a:cubicBezTo>
                  <a:cubicBezTo>
                    <a:pt x="314216" y="519442"/>
                    <a:pt x="339444" y="506351"/>
                    <a:pt x="367172" y="490980"/>
                  </a:cubicBezTo>
                  <a:cubicBezTo>
                    <a:pt x="394898" y="475608"/>
                    <a:pt x="425113" y="457922"/>
                    <a:pt x="457917" y="438273"/>
                  </a:cubicBezTo>
                  <a:cubicBezTo>
                    <a:pt x="513857" y="404740"/>
                    <a:pt x="577078" y="365156"/>
                    <a:pt x="648194" y="320938"/>
                  </a:cubicBezTo>
                  <a:cubicBezTo>
                    <a:pt x="709420" y="282867"/>
                    <a:pt x="776475" y="241321"/>
                    <a:pt x="850472" y="198458"/>
                  </a:cubicBezTo>
                  <a:cubicBezTo>
                    <a:pt x="850472" y="198452"/>
                    <a:pt x="850472" y="198452"/>
                    <a:pt x="850472" y="198452"/>
                  </a:cubicBezTo>
                  <a:cubicBezTo>
                    <a:pt x="912527" y="162506"/>
                    <a:pt x="979477" y="125452"/>
                    <a:pt x="1052907" y="90970"/>
                  </a:cubicBezTo>
                  <a:cubicBezTo>
                    <a:pt x="1111735" y="63319"/>
                    <a:pt x="1174976" y="36894"/>
                    <a:pt x="1244077" y="18680"/>
                  </a:cubicBezTo>
                  <a:cubicBezTo>
                    <a:pt x="1296894" y="4655"/>
                    <a:pt x="1354353" y="-4780"/>
                    <a:pt x="1413506" y="2548"/>
                  </a:cubicBezTo>
                  <a:cubicBezTo>
                    <a:pt x="1438246" y="5655"/>
                    <a:pt x="1463116" y="12126"/>
                    <a:pt x="1486695" y="22968"/>
                  </a:cubicBezTo>
                  <a:cubicBezTo>
                    <a:pt x="1509622" y="33559"/>
                    <a:pt x="1530888" y="48292"/>
                    <a:pt x="1549206" y="66467"/>
                  </a:cubicBezTo>
                  <a:cubicBezTo>
                    <a:pt x="1560432" y="77554"/>
                    <a:pt x="1570562" y="90298"/>
                    <a:pt x="1578496" y="104778"/>
                  </a:cubicBezTo>
                  <a:cubicBezTo>
                    <a:pt x="1585530" y="117655"/>
                    <a:pt x="1590543" y="131802"/>
                    <a:pt x="1593007" y="146606"/>
                  </a:cubicBezTo>
                  <a:cubicBezTo>
                    <a:pt x="1595393" y="161215"/>
                    <a:pt x="1595302" y="176085"/>
                    <a:pt x="1593111" y="190577"/>
                  </a:cubicBezTo>
                  <a:cubicBezTo>
                    <a:pt x="1590752" y="206151"/>
                    <a:pt x="1586221" y="221197"/>
                    <a:pt x="1580295" y="235486"/>
                  </a:cubicBezTo>
                  <a:cubicBezTo>
                    <a:pt x="1566247" y="269242"/>
                    <a:pt x="1545353" y="299634"/>
                    <a:pt x="1522250" y="327594"/>
                  </a:cubicBezTo>
                  <a:cubicBezTo>
                    <a:pt x="1494101" y="361812"/>
                    <a:pt x="1462151" y="393370"/>
                    <a:pt x="1428546" y="423534"/>
                  </a:cubicBezTo>
                  <a:cubicBezTo>
                    <a:pt x="1348714" y="495217"/>
                    <a:pt x="1258771" y="560642"/>
                    <a:pt x="1164650" y="625493"/>
                  </a:cubicBezTo>
                  <a:cubicBezTo>
                    <a:pt x="1064426" y="694581"/>
                    <a:pt x="958531" y="762803"/>
                    <a:pt x="849449" y="833462"/>
                  </a:cubicBezTo>
                  <a:cubicBezTo>
                    <a:pt x="749675" y="898098"/>
                    <a:pt x="646975" y="964416"/>
                    <a:pt x="544652" y="1036849"/>
                  </a:cubicBezTo>
                  <a:cubicBezTo>
                    <a:pt x="501236" y="1067586"/>
                    <a:pt x="457956" y="1099392"/>
                    <a:pt x="415693" y="1133239"/>
                  </a:cubicBezTo>
                  <a:cubicBezTo>
                    <a:pt x="380152" y="1161714"/>
                    <a:pt x="345336" y="1191428"/>
                    <a:pt x="312988" y="1223847"/>
                  </a:cubicBezTo>
                  <a:cubicBezTo>
                    <a:pt x="287489" y="1249486"/>
                    <a:pt x="263424" y="1276279"/>
                    <a:pt x="244683" y="1306130"/>
                  </a:cubicBezTo>
                  <a:cubicBezTo>
                    <a:pt x="244682" y="1306130"/>
                    <a:pt x="244682" y="1306130"/>
                    <a:pt x="244682" y="1306130"/>
                  </a:cubicBezTo>
                  <a:cubicBezTo>
                    <a:pt x="230915" y="1328536"/>
                    <a:pt x="219478" y="1351854"/>
                    <a:pt x="217688" y="1375349"/>
                  </a:cubicBezTo>
                  <a:cubicBezTo>
                    <a:pt x="217688" y="1375349"/>
                    <a:pt x="217688" y="1375349"/>
                    <a:pt x="217688" y="1375349"/>
                  </a:cubicBezTo>
                  <a:cubicBezTo>
                    <a:pt x="216811" y="1385108"/>
                    <a:pt x="217443" y="1394919"/>
                    <a:pt x="219927" y="1403987"/>
                  </a:cubicBezTo>
                  <a:cubicBezTo>
                    <a:pt x="222381" y="1413322"/>
                    <a:pt x="226945" y="1422403"/>
                    <a:pt x="232860" y="1430721"/>
                  </a:cubicBezTo>
                  <a:cubicBezTo>
                    <a:pt x="232860" y="1430721"/>
                    <a:pt x="232860" y="1430721"/>
                    <a:pt x="232861" y="1430721"/>
                  </a:cubicBezTo>
                  <a:cubicBezTo>
                    <a:pt x="239747" y="1440447"/>
                    <a:pt x="248837" y="1449163"/>
                    <a:pt x="258998" y="1457169"/>
                  </a:cubicBezTo>
                  <a:cubicBezTo>
                    <a:pt x="271523" y="1466980"/>
                    <a:pt x="285725" y="1475298"/>
                    <a:pt x="300764" y="1482815"/>
                  </a:cubicBezTo>
                  <a:cubicBezTo>
                    <a:pt x="349147" y="1506844"/>
                    <a:pt x="401919" y="1523311"/>
                    <a:pt x="456366" y="1530175"/>
                  </a:cubicBezTo>
                  <a:cubicBezTo>
                    <a:pt x="509169" y="1536903"/>
                    <a:pt x="563734" y="1534667"/>
                    <a:pt x="617639" y="1525292"/>
                  </a:cubicBezTo>
                  <a:cubicBezTo>
                    <a:pt x="674303" y="1515436"/>
                    <a:pt x="730307" y="1497671"/>
                    <a:pt x="785015" y="1474900"/>
                  </a:cubicBezTo>
                  <a:cubicBezTo>
                    <a:pt x="843999" y="1450317"/>
                    <a:pt x="901373" y="1419815"/>
                    <a:pt x="957488" y="1385688"/>
                  </a:cubicBezTo>
                  <a:cubicBezTo>
                    <a:pt x="1080743" y="1310732"/>
                    <a:pt x="1197297" y="1218873"/>
                    <a:pt x="1312149" y="1120201"/>
                  </a:cubicBezTo>
                  <a:cubicBezTo>
                    <a:pt x="1432933" y="1016379"/>
                    <a:pt x="1551331" y="904461"/>
                    <a:pt x="1671763" y="789655"/>
                  </a:cubicBezTo>
                  <a:cubicBezTo>
                    <a:pt x="1787300" y="679496"/>
                    <a:pt x="1904499" y="566313"/>
                    <a:pt x="2028288" y="455555"/>
                  </a:cubicBezTo>
                  <a:cubicBezTo>
                    <a:pt x="2136400" y="358774"/>
                    <a:pt x="2249674" y="262918"/>
                    <a:pt x="2375008" y="179084"/>
                  </a:cubicBezTo>
                  <a:cubicBezTo>
                    <a:pt x="2428327" y="143418"/>
                    <a:pt x="2484130" y="110031"/>
                    <a:pt x="2543244" y="81582"/>
                  </a:cubicBezTo>
                  <a:cubicBezTo>
                    <a:pt x="2595214" y="56536"/>
                    <a:pt x="2650117" y="35372"/>
                    <a:pt x="2707862" y="21860"/>
                  </a:cubicBezTo>
                  <a:cubicBezTo>
                    <a:pt x="2759702" y="9712"/>
                    <a:pt x="2814025" y="4296"/>
                    <a:pt x="2868563" y="8985"/>
                  </a:cubicBezTo>
                  <a:cubicBezTo>
                    <a:pt x="2868563" y="8985"/>
                    <a:pt x="2868563" y="8985"/>
                    <a:pt x="2868563" y="8985"/>
                  </a:cubicBezTo>
                  <a:cubicBezTo>
                    <a:pt x="2921927" y="13676"/>
                    <a:pt x="2974477" y="28492"/>
                    <a:pt x="3022802" y="52571"/>
                  </a:cubicBezTo>
                  <a:cubicBezTo>
                    <a:pt x="3022802" y="52572"/>
                    <a:pt x="3022802" y="52572"/>
                    <a:pt x="3022802" y="52572"/>
                  </a:cubicBezTo>
                  <a:cubicBezTo>
                    <a:pt x="3044107" y="63097"/>
                    <a:pt x="3064863" y="76321"/>
                    <a:pt x="3083507" y="93118"/>
                  </a:cubicBezTo>
                  <a:cubicBezTo>
                    <a:pt x="3083507" y="93119"/>
                    <a:pt x="3083507" y="93119"/>
                    <a:pt x="3083514" y="93119"/>
                  </a:cubicBezTo>
                  <a:cubicBezTo>
                    <a:pt x="3099120" y="107200"/>
                    <a:pt x="3112797" y="124050"/>
                    <a:pt x="3123136" y="143379"/>
                  </a:cubicBezTo>
                  <a:cubicBezTo>
                    <a:pt x="3123136" y="143379"/>
                    <a:pt x="3123136" y="143379"/>
                    <a:pt x="3123143" y="143379"/>
                  </a:cubicBezTo>
                  <a:cubicBezTo>
                    <a:pt x="3132641" y="161359"/>
                    <a:pt x="3138782" y="180851"/>
                    <a:pt x="3141487" y="200779"/>
                  </a:cubicBezTo>
                  <a:cubicBezTo>
                    <a:pt x="3141487" y="200779"/>
                    <a:pt x="3141487" y="200779"/>
                    <a:pt x="3141487" y="200779"/>
                  </a:cubicBezTo>
                  <a:cubicBezTo>
                    <a:pt x="3144213" y="221301"/>
                    <a:pt x="3143593" y="241719"/>
                    <a:pt x="3140542" y="261328"/>
                  </a:cubicBezTo>
                  <a:cubicBezTo>
                    <a:pt x="3133450" y="306074"/>
                    <a:pt x="3116096" y="347340"/>
                    <a:pt x="3095255" y="384778"/>
                  </a:cubicBezTo>
                  <a:cubicBezTo>
                    <a:pt x="3071030" y="428729"/>
                    <a:pt x="3041838" y="469343"/>
                    <a:pt x="3010618" y="507642"/>
                  </a:cubicBezTo>
                  <a:cubicBezTo>
                    <a:pt x="2945884" y="587141"/>
                    <a:pt x="2871783" y="659033"/>
                    <a:pt x="2793509" y="726022"/>
                  </a:cubicBezTo>
                  <a:cubicBezTo>
                    <a:pt x="2793509" y="726022"/>
                    <a:pt x="2793503" y="726022"/>
                    <a:pt x="2793503" y="726022"/>
                  </a:cubicBezTo>
                  <a:cubicBezTo>
                    <a:pt x="2761625" y="753344"/>
                    <a:pt x="2728828" y="779935"/>
                    <a:pt x="2694909" y="805411"/>
                  </a:cubicBezTo>
                  <a:cubicBezTo>
                    <a:pt x="2694909" y="805411"/>
                    <a:pt x="2694909" y="805411"/>
                    <a:pt x="2694909" y="805411"/>
                  </a:cubicBezTo>
                  <a:cubicBezTo>
                    <a:pt x="2672836" y="822047"/>
                    <a:pt x="2649850" y="838906"/>
                    <a:pt x="2624797" y="854023"/>
                  </a:cubicBezTo>
                  <a:cubicBezTo>
                    <a:pt x="2595885" y="871403"/>
                    <a:pt x="2566426" y="887055"/>
                    <a:pt x="2537306" y="902427"/>
                  </a:cubicBezTo>
                  <a:cubicBezTo>
                    <a:pt x="2537306" y="902427"/>
                    <a:pt x="2537306" y="902427"/>
                    <a:pt x="2537306" y="902427"/>
                  </a:cubicBezTo>
                  <a:cubicBezTo>
                    <a:pt x="2494632" y="924976"/>
                    <a:pt x="2451626" y="947004"/>
                    <a:pt x="2408562" y="969012"/>
                  </a:cubicBezTo>
                  <a:cubicBezTo>
                    <a:pt x="2291747" y="1028713"/>
                    <a:pt x="2173805" y="1088499"/>
                    <a:pt x="2055629" y="1149999"/>
                  </a:cubicBezTo>
                  <a:cubicBezTo>
                    <a:pt x="1912576" y="1224447"/>
                    <a:pt x="1768936" y="1301201"/>
                    <a:pt x="1625628" y="1381646"/>
                  </a:cubicBezTo>
                  <a:cubicBezTo>
                    <a:pt x="1475965" y="1465663"/>
                    <a:pt x="1326595" y="1553552"/>
                    <a:pt x="1179487" y="1647830"/>
                  </a:cubicBezTo>
                  <a:cubicBezTo>
                    <a:pt x="1042379" y="1735720"/>
                    <a:pt x="907070" y="1828726"/>
                    <a:pt x="778535" y="1932033"/>
                  </a:cubicBezTo>
                  <a:cubicBezTo>
                    <a:pt x="671988" y="2017804"/>
                    <a:pt x="569177" y="2109389"/>
                    <a:pt x="484710" y="2216334"/>
                  </a:cubicBezTo>
                  <a:cubicBezTo>
                    <a:pt x="451059" y="2258968"/>
                    <a:pt x="420563" y="2303688"/>
                    <a:pt x="397284" y="2351525"/>
                  </a:cubicBezTo>
                  <a:cubicBezTo>
                    <a:pt x="377727" y="2391917"/>
                    <a:pt x="362961" y="2434186"/>
                    <a:pt x="358372" y="2477016"/>
                  </a:cubicBezTo>
                  <a:cubicBezTo>
                    <a:pt x="358372" y="2477016"/>
                    <a:pt x="358372" y="2477016"/>
                    <a:pt x="358372" y="2477016"/>
                  </a:cubicBezTo>
                  <a:cubicBezTo>
                    <a:pt x="354121" y="2515687"/>
                    <a:pt x="358176" y="2555381"/>
                    <a:pt x="371566" y="2591327"/>
                  </a:cubicBezTo>
                  <a:cubicBezTo>
                    <a:pt x="386045" y="2631236"/>
                    <a:pt x="412232" y="2667593"/>
                    <a:pt x="443693" y="2699295"/>
                  </a:cubicBezTo>
                  <a:cubicBezTo>
                    <a:pt x="446893" y="2702522"/>
                    <a:pt x="450811" y="2705331"/>
                    <a:pt x="455094" y="2707600"/>
                  </a:cubicBezTo>
                  <a:cubicBezTo>
                    <a:pt x="459697" y="2710084"/>
                    <a:pt x="465134" y="2711922"/>
                    <a:pt x="471033" y="2713337"/>
                  </a:cubicBezTo>
                  <a:cubicBezTo>
                    <a:pt x="485486" y="2716955"/>
                    <a:pt x="502266" y="2716420"/>
                    <a:pt x="520089" y="2714614"/>
                  </a:cubicBezTo>
                  <a:cubicBezTo>
                    <a:pt x="520089" y="2714614"/>
                    <a:pt x="520089" y="2714614"/>
                    <a:pt x="520089" y="2714614"/>
                  </a:cubicBezTo>
                  <a:cubicBezTo>
                    <a:pt x="543075" y="2712046"/>
                    <a:pt x="566400" y="2706120"/>
                    <a:pt x="590044" y="2698851"/>
                  </a:cubicBezTo>
                  <a:cubicBezTo>
                    <a:pt x="590044" y="2698851"/>
                    <a:pt x="590044" y="2698851"/>
                    <a:pt x="590044" y="2698851"/>
                  </a:cubicBezTo>
                  <a:cubicBezTo>
                    <a:pt x="619354" y="2689777"/>
                    <a:pt x="648344" y="2678369"/>
                    <a:pt x="677269" y="2665813"/>
                  </a:cubicBezTo>
                  <a:cubicBezTo>
                    <a:pt x="751168" y="2633713"/>
                    <a:pt x="822858" y="2594645"/>
                    <a:pt x="894111" y="2553288"/>
                  </a:cubicBezTo>
                  <a:cubicBezTo>
                    <a:pt x="982717" y="2501814"/>
                    <a:pt x="1069804" y="2446461"/>
                    <a:pt x="1156468" y="2389303"/>
                  </a:cubicBezTo>
                  <a:cubicBezTo>
                    <a:pt x="1363792" y="2252560"/>
                    <a:pt x="1567909" y="2106058"/>
                    <a:pt x="1773271" y="1956845"/>
                  </a:cubicBezTo>
                  <a:cubicBezTo>
                    <a:pt x="1994696" y="1795949"/>
                    <a:pt x="2216955" y="1631298"/>
                    <a:pt x="2442904" y="1467110"/>
                  </a:cubicBezTo>
                  <a:cubicBezTo>
                    <a:pt x="2651805" y="1315302"/>
                    <a:pt x="2863673" y="1163240"/>
                    <a:pt x="3082868" y="1017833"/>
                  </a:cubicBezTo>
                  <a:cubicBezTo>
                    <a:pt x="3175556" y="956339"/>
                    <a:pt x="3269716" y="896006"/>
                    <a:pt x="3366348" y="838710"/>
                  </a:cubicBezTo>
                  <a:cubicBezTo>
                    <a:pt x="3445958" y="791480"/>
                    <a:pt x="3527504" y="745951"/>
                    <a:pt x="3612545" y="705944"/>
                  </a:cubicBezTo>
                  <a:cubicBezTo>
                    <a:pt x="3675870" y="676009"/>
                    <a:pt x="3742338" y="648153"/>
                    <a:pt x="3813545" y="631523"/>
                  </a:cubicBezTo>
                  <a:cubicBezTo>
                    <a:pt x="3839765" y="625356"/>
                    <a:pt x="3867432" y="620982"/>
                    <a:pt x="3896207" y="620590"/>
                  </a:cubicBezTo>
                  <a:lnTo>
                    <a:pt x="3896207" y="620590"/>
                  </a:lnTo>
                  <a:cubicBezTo>
                    <a:pt x="3919049" y="620121"/>
                    <a:pt x="3943476" y="623094"/>
                    <a:pt x="3967642" y="631986"/>
                  </a:cubicBezTo>
                  <a:cubicBezTo>
                    <a:pt x="3989011" y="640030"/>
                    <a:pt x="4008464" y="653655"/>
                    <a:pt x="4023555" y="672130"/>
                  </a:cubicBezTo>
                  <a:cubicBezTo>
                    <a:pt x="4039520" y="692600"/>
                    <a:pt x="4048992" y="715644"/>
                    <a:pt x="4053504" y="738252"/>
                  </a:cubicBezTo>
                  <a:cubicBezTo>
                    <a:pt x="4053504" y="738252"/>
                    <a:pt x="4053504" y="738252"/>
                    <a:pt x="4053504" y="738252"/>
                  </a:cubicBezTo>
                  <a:cubicBezTo>
                    <a:pt x="4059579" y="767672"/>
                    <a:pt x="4059951" y="796682"/>
                    <a:pt x="4057656" y="824042"/>
                  </a:cubicBezTo>
                  <a:cubicBezTo>
                    <a:pt x="4057656" y="824042"/>
                    <a:pt x="4057656" y="824042"/>
                    <a:pt x="4057656" y="824042"/>
                  </a:cubicBezTo>
                  <a:cubicBezTo>
                    <a:pt x="4054736" y="860973"/>
                    <a:pt x="4047760" y="896795"/>
                    <a:pt x="4039057" y="931391"/>
                  </a:cubicBezTo>
                  <a:cubicBezTo>
                    <a:pt x="4020211" y="1005903"/>
                    <a:pt x="3985712" y="1074477"/>
                    <a:pt x="3944838" y="1136883"/>
                  </a:cubicBezTo>
                  <a:cubicBezTo>
                    <a:pt x="3895463" y="1212543"/>
                    <a:pt x="3836812" y="1281103"/>
                    <a:pt x="3774607" y="1345048"/>
                  </a:cubicBezTo>
                  <a:lnTo>
                    <a:pt x="3774607" y="1345048"/>
                  </a:lnTo>
                  <a:cubicBezTo>
                    <a:pt x="3701236" y="1420558"/>
                    <a:pt x="3622362" y="1490364"/>
                    <a:pt x="3541018" y="1556727"/>
                  </a:cubicBezTo>
                  <a:cubicBezTo>
                    <a:pt x="3448846" y="1631950"/>
                    <a:pt x="3353179" y="1702968"/>
                    <a:pt x="3255668" y="1771437"/>
                  </a:cubicBezTo>
                  <a:cubicBezTo>
                    <a:pt x="3163750" y="1835982"/>
                    <a:pt x="3070163" y="1898415"/>
                    <a:pt x="2975363" y="1959315"/>
                  </a:cubicBezTo>
                  <a:cubicBezTo>
                    <a:pt x="2843399" y="2044088"/>
                    <a:pt x="2709909" y="2125374"/>
                    <a:pt x="2576178" y="2204834"/>
                  </a:cubicBezTo>
                  <a:cubicBezTo>
                    <a:pt x="2327850" y="2352405"/>
                    <a:pt x="2078002" y="2493372"/>
                    <a:pt x="1829947" y="2632996"/>
                  </a:cubicBezTo>
                  <a:cubicBezTo>
                    <a:pt x="1587896" y="2769237"/>
                    <a:pt x="1347345" y="2903835"/>
                    <a:pt x="1111683" y="3042345"/>
                  </a:cubicBezTo>
                  <a:cubicBezTo>
                    <a:pt x="1004080" y="3105586"/>
                    <a:pt x="897559" y="3169629"/>
                    <a:pt x="792844" y="3235536"/>
                  </a:cubicBezTo>
                  <a:cubicBezTo>
                    <a:pt x="698957" y="3294631"/>
                    <a:pt x="606557" y="3355101"/>
                    <a:pt x="516927" y="3418550"/>
                  </a:cubicBezTo>
                  <a:cubicBezTo>
                    <a:pt x="440453" y="3472704"/>
                    <a:pt x="366019" y="3528722"/>
                    <a:pt x="296190" y="3589166"/>
                  </a:cubicBezTo>
                  <a:cubicBezTo>
                    <a:pt x="240407" y="3637550"/>
                    <a:pt x="187479" y="3687955"/>
                    <a:pt x="143228" y="3744169"/>
                  </a:cubicBezTo>
                  <a:cubicBezTo>
                    <a:pt x="125514" y="3766672"/>
                    <a:pt x="109333" y="3789814"/>
                    <a:pt x="96035" y="3814013"/>
                  </a:cubicBezTo>
                  <a:cubicBezTo>
                    <a:pt x="96035" y="3814013"/>
                    <a:pt x="96035" y="3814013"/>
                    <a:pt x="96034" y="3814013"/>
                  </a:cubicBezTo>
                  <a:cubicBezTo>
                    <a:pt x="84746" y="3834652"/>
                    <a:pt x="75397" y="3855702"/>
                    <a:pt x="69801" y="3877085"/>
                  </a:cubicBezTo>
                  <a:cubicBezTo>
                    <a:pt x="64941" y="3895729"/>
                    <a:pt x="62564" y="3914575"/>
                    <a:pt x="64092" y="3932509"/>
                  </a:cubicBezTo>
                  <a:cubicBezTo>
                    <a:pt x="65417" y="3949745"/>
                    <a:pt x="70289" y="3966904"/>
                    <a:pt x="78085" y="3982529"/>
                  </a:cubicBezTo>
                  <a:cubicBezTo>
                    <a:pt x="78697" y="3983762"/>
                    <a:pt x="79565" y="3984935"/>
                    <a:pt x="80503" y="3985763"/>
                  </a:cubicBezTo>
                  <a:cubicBezTo>
                    <a:pt x="81473" y="3986787"/>
                    <a:pt x="83311" y="3987804"/>
                    <a:pt x="85607" y="3988905"/>
                  </a:cubicBezTo>
                  <a:cubicBezTo>
                    <a:pt x="91864" y="3992191"/>
                    <a:pt x="101608" y="3992712"/>
                    <a:pt x="113127" y="3993136"/>
                  </a:cubicBezTo>
                  <a:lnTo>
                    <a:pt x="113128" y="3993136"/>
                  </a:lnTo>
                  <a:cubicBezTo>
                    <a:pt x="128862" y="3993234"/>
                    <a:pt x="145525" y="3990613"/>
                    <a:pt x="162921" y="3987132"/>
                  </a:cubicBezTo>
                  <a:cubicBezTo>
                    <a:pt x="162921" y="3987132"/>
                    <a:pt x="162921" y="3987132"/>
                    <a:pt x="162922" y="3987132"/>
                  </a:cubicBezTo>
                  <a:cubicBezTo>
                    <a:pt x="185390" y="3982529"/>
                    <a:pt x="207880" y="3976049"/>
                    <a:pt x="230511" y="3968722"/>
                  </a:cubicBezTo>
                  <a:lnTo>
                    <a:pt x="230512" y="3968722"/>
                  </a:lnTo>
                  <a:cubicBezTo>
                    <a:pt x="291086" y="3949106"/>
                    <a:pt x="350267" y="3923858"/>
                    <a:pt x="409187" y="3897052"/>
                  </a:cubicBezTo>
                  <a:cubicBezTo>
                    <a:pt x="485864" y="3862124"/>
                    <a:pt x="561120" y="3824157"/>
                    <a:pt x="635697" y="3784990"/>
                  </a:cubicBezTo>
                  <a:cubicBezTo>
                    <a:pt x="826117" y="3684969"/>
                    <a:pt x="1011081" y="3577621"/>
                    <a:pt x="1193568" y="3469105"/>
                  </a:cubicBezTo>
                  <a:cubicBezTo>
                    <a:pt x="1409810" y="3340505"/>
                    <a:pt x="1621945" y="3209649"/>
                    <a:pt x="1831284" y="3079066"/>
                  </a:cubicBezTo>
                  <a:cubicBezTo>
                    <a:pt x="2049814" y="2942747"/>
                    <a:pt x="2265163" y="2806598"/>
                    <a:pt x="2478139" y="2672247"/>
                  </a:cubicBezTo>
                  <a:cubicBezTo>
                    <a:pt x="2675065" y="2548021"/>
                    <a:pt x="2869912" y="2425144"/>
                    <a:pt x="3063859" y="2305781"/>
                  </a:cubicBezTo>
                  <a:cubicBezTo>
                    <a:pt x="3146572" y="2254874"/>
                    <a:pt x="3229168" y="2204593"/>
                    <a:pt x="3311933" y="2155466"/>
                  </a:cubicBezTo>
                  <a:lnTo>
                    <a:pt x="3311933" y="2155466"/>
                  </a:lnTo>
                  <a:cubicBezTo>
                    <a:pt x="3380481" y="2114781"/>
                    <a:pt x="3449211" y="2074773"/>
                    <a:pt x="3518671" y="2036500"/>
                  </a:cubicBezTo>
                  <a:cubicBezTo>
                    <a:pt x="3570054" y="2008175"/>
                    <a:pt x="3622114" y="1980352"/>
                    <a:pt x="3676007" y="1955717"/>
                  </a:cubicBezTo>
                  <a:cubicBezTo>
                    <a:pt x="3694782" y="1947125"/>
                    <a:pt x="3714137" y="1938813"/>
                    <a:pt x="3734326" y="1931616"/>
                  </a:cubicBezTo>
                  <a:cubicBezTo>
                    <a:pt x="3734326" y="1931616"/>
                    <a:pt x="3734333" y="1931616"/>
                    <a:pt x="3734333" y="1931616"/>
                  </a:cubicBezTo>
                  <a:cubicBezTo>
                    <a:pt x="3747879" y="1926661"/>
                    <a:pt x="3763082" y="1921903"/>
                    <a:pt x="3780142" y="1919406"/>
                  </a:cubicBezTo>
                  <a:cubicBezTo>
                    <a:pt x="3780142" y="1919406"/>
                    <a:pt x="3780148" y="1919406"/>
                    <a:pt x="3780148" y="1919406"/>
                  </a:cubicBezTo>
                  <a:cubicBezTo>
                    <a:pt x="3822555" y="1913604"/>
                    <a:pt x="3865293" y="1908832"/>
                    <a:pt x="3908345" y="1906257"/>
                  </a:cubicBezTo>
                  <a:cubicBezTo>
                    <a:pt x="3940405" y="1904308"/>
                    <a:pt x="3973105" y="1903565"/>
                    <a:pt x="4006169" y="1905885"/>
                  </a:cubicBezTo>
                  <a:cubicBezTo>
                    <a:pt x="4028940" y="1907333"/>
                    <a:pt x="4053126" y="1910612"/>
                    <a:pt x="4077383" y="1918721"/>
                  </a:cubicBezTo>
                  <a:cubicBezTo>
                    <a:pt x="4086262" y="1921687"/>
                    <a:pt x="4095467" y="1925781"/>
                    <a:pt x="4104567" y="1931407"/>
                  </a:cubicBezTo>
                  <a:cubicBezTo>
                    <a:pt x="4112109" y="1936003"/>
                    <a:pt x="4119470" y="1942216"/>
                    <a:pt x="4126047" y="1950182"/>
                  </a:cubicBezTo>
                  <a:cubicBezTo>
                    <a:pt x="4131947" y="1957483"/>
                    <a:pt x="4136386" y="1965997"/>
                    <a:pt x="4139072" y="1975358"/>
                  </a:cubicBezTo>
                  <a:cubicBezTo>
                    <a:pt x="4141660" y="1984994"/>
                    <a:pt x="4142338" y="1994388"/>
                    <a:pt x="4141452" y="2003123"/>
                  </a:cubicBezTo>
                  <a:cubicBezTo>
                    <a:pt x="4140454" y="2013104"/>
                    <a:pt x="4138153" y="2022184"/>
                    <a:pt x="4135095" y="2030255"/>
                  </a:cubicBezTo>
                  <a:cubicBezTo>
                    <a:pt x="4131477" y="2039962"/>
                    <a:pt x="4127071" y="2048821"/>
                    <a:pt x="4122318" y="2056905"/>
                  </a:cubicBezTo>
                  <a:cubicBezTo>
                    <a:pt x="4110089" y="2077668"/>
                    <a:pt x="4095564" y="2095791"/>
                    <a:pt x="4080747" y="2112219"/>
                  </a:cubicBezTo>
                  <a:cubicBezTo>
                    <a:pt x="4080747" y="2112219"/>
                    <a:pt x="4080747" y="2112219"/>
                    <a:pt x="4080747" y="2112219"/>
                  </a:cubicBezTo>
                  <a:cubicBezTo>
                    <a:pt x="4061235" y="2133992"/>
                    <a:pt x="4040472" y="2153986"/>
                    <a:pt x="4019409" y="2172943"/>
                  </a:cubicBezTo>
                  <a:cubicBezTo>
                    <a:pt x="3962948" y="2223785"/>
                    <a:pt x="3903071" y="2269216"/>
                    <a:pt x="3842979" y="2312574"/>
                  </a:cubicBezTo>
                  <a:cubicBezTo>
                    <a:pt x="3764829" y="2369009"/>
                    <a:pt x="3685271" y="2422054"/>
                    <a:pt x="3605615" y="2473378"/>
                  </a:cubicBezTo>
                  <a:cubicBezTo>
                    <a:pt x="3405240" y="2602481"/>
                    <a:pt x="3203451" y="2721414"/>
                    <a:pt x="3004282" y="2835940"/>
                  </a:cubicBezTo>
                  <a:cubicBezTo>
                    <a:pt x="2776345" y="2967018"/>
                    <a:pt x="2551178" y="3091817"/>
                    <a:pt x="2330412" y="3212569"/>
                  </a:cubicBezTo>
                  <a:cubicBezTo>
                    <a:pt x="2116014" y="3329846"/>
                    <a:pt x="1905659" y="3443140"/>
                    <a:pt x="1700434" y="3553918"/>
                  </a:cubicBezTo>
                  <a:cubicBezTo>
                    <a:pt x="1612069" y="3601624"/>
                    <a:pt x="1524662" y="3648841"/>
                    <a:pt x="1438415" y="3695882"/>
                  </a:cubicBezTo>
                  <a:cubicBezTo>
                    <a:pt x="1368466" y="3734038"/>
                    <a:pt x="1299293" y="3771991"/>
                    <a:pt x="1231287" y="3810402"/>
                  </a:cubicBezTo>
                  <a:cubicBezTo>
                    <a:pt x="1204937" y="3825285"/>
                    <a:pt x="1178796" y="3840219"/>
                    <a:pt x="1152974" y="3855376"/>
                  </a:cubicBezTo>
                  <a:cubicBezTo>
                    <a:pt x="1133026" y="3867084"/>
                    <a:pt x="1113332" y="3878838"/>
                    <a:pt x="1094120" y="3890990"/>
                  </a:cubicBezTo>
                  <a:cubicBezTo>
                    <a:pt x="1094120" y="3890990"/>
                    <a:pt x="1094120" y="3890990"/>
                    <a:pt x="1094120" y="3890990"/>
                  </a:cubicBezTo>
                  <a:cubicBezTo>
                    <a:pt x="1081095" y="3899249"/>
                    <a:pt x="1068579" y="3907274"/>
                    <a:pt x="1057236" y="3915938"/>
                  </a:cubicBezTo>
                  <a:cubicBezTo>
                    <a:pt x="1053742" y="3918637"/>
                    <a:pt x="1050756" y="3920951"/>
                    <a:pt x="1048546" y="3923161"/>
                  </a:cubicBezTo>
                  <a:cubicBezTo>
                    <a:pt x="1047822" y="3923917"/>
                    <a:pt x="1047418" y="3924276"/>
                    <a:pt x="1047438" y="3924315"/>
                  </a:cubicBezTo>
                  <a:cubicBezTo>
                    <a:pt x="1047451" y="3924621"/>
                    <a:pt x="1047927" y="3923546"/>
                    <a:pt x="1049081" y="3921153"/>
                  </a:cubicBezTo>
                  <a:cubicBezTo>
                    <a:pt x="1049081" y="3921153"/>
                    <a:pt x="1049081" y="3921153"/>
                    <a:pt x="1049081" y="3921153"/>
                  </a:cubicBezTo>
                  <a:cubicBezTo>
                    <a:pt x="1040462" y="3943839"/>
                    <a:pt x="1033024" y="3966480"/>
                    <a:pt x="1028207" y="3989212"/>
                  </a:cubicBezTo>
                  <a:cubicBezTo>
                    <a:pt x="1028207" y="3989212"/>
                    <a:pt x="1028207" y="3989212"/>
                    <a:pt x="1028207" y="3989212"/>
                  </a:cubicBezTo>
                  <a:cubicBezTo>
                    <a:pt x="1024615" y="4006480"/>
                    <a:pt x="1022261" y="4023312"/>
                    <a:pt x="1023122" y="4039271"/>
                  </a:cubicBezTo>
                  <a:cubicBezTo>
                    <a:pt x="1023885" y="4051318"/>
                    <a:pt x="1025866" y="4062609"/>
                    <a:pt x="1030573" y="4071514"/>
                  </a:cubicBezTo>
                  <a:cubicBezTo>
                    <a:pt x="1034341" y="4079141"/>
                    <a:pt x="1040319" y="4085928"/>
                    <a:pt x="1047405" y="4090752"/>
                  </a:cubicBezTo>
                  <a:cubicBezTo>
                    <a:pt x="1055397" y="4096456"/>
                    <a:pt x="1065873" y="4100002"/>
                    <a:pt x="1077191" y="4102532"/>
                  </a:cubicBezTo>
                  <a:cubicBezTo>
                    <a:pt x="1091382" y="4105589"/>
                    <a:pt x="1106676" y="4106150"/>
                    <a:pt x="1122465" y="4105719"/>
                  </a:cubicBezTo>
                  <a:cubicBezTo>
                    <a:pt x="1165862" y="4104455"/>
                    <a:pt x="1209429" y="4094500"/>
                    <a:pt x="1252976" y="4082896"/>
                  </a:cubicBezTo>
                  <a:cubicBezTo>
                    <a:pt x="1311921" y="4067042"/>
                    <a:pt x="1369464" y="4046827"/>
                    <a:pt x="1426271" y="4025373"/>
                  </a:cubicBezTo>
                  <a:cubicBezTo>
                    <a:pt x="1496584" y="3998801"/>
                    <a:pt x="1565360" y="3970085"/>
                    <a:pt x="1633151" y="3940821"/>
                  </a:cubicBezTo>
                  <a:cubicBezTo>
                    <a:pt x="1799895" y="3868832"/>
                    <a:pt x="1960171" y="3793902"/>
                    <a:pt x="2116497" y="3722401"/>
                  </a:cubicBezTo>
                  <a:cubicBezTo>
                    <a:pt x="2297145" y="3639767"/>
                    <a:pt x="2472200" y="3561069"/>
                    <a:pt x="2643129" y="3490918"/>
                  </a:cubicBezTo>
                  <a:cubicBezTo>
                    <a:pt x="2730268" y="3455142"/>
                    <a:pt x="2816365" y="3421360"/>
                    <a:pt x="2901588" y="3390760"/>
                  </a:cubicBezTo>
                  <a:cubicBezTo>
                    <a:pt x="2986811" y="3360160"/>
                    <a:pt x="3071167" y="3332734"/>
                    <a:pt x="3154741" y="3309357"/>
                  </a:cubicBezTo>
                  <a:cubicBezTo>
                    <a:pt x="3232708" y="3287538"/>
                    <a:pt x="3310173" y="3269376"/>
                    <a:pt x="3387013" y="3256996"/>
                  </a:cubicBezTo>
                  <a:cubicBezTo>
                    <a:pt x="3456675" y="3245744"/>
                    <a:pt x="3526135" y="3239238"/>
                    <a:pt x="3594363" y="3240946"/>
                  </a:cubicBezTo>
                  <a:cubicBezTo>
                    <a:pt x="3654618" y="3242413"/>
                    <a:pt x="3714384" y="3250673"/>
                    <a:pt x="3770038" y="3269884"/>
                  </a:cubicBezTo>
                  <a:cubicBezTo>
                    <a:pt x="3821466" y="3287648"/>
                    <a:pt x="3868683" y="3315785"/>
                    <a:pt x="3906037" y="3353295"/>
                  </a:cubicBezTo>
                  <a:cubicBezTo>
                    <a:pt x="3929610" y="3376933"/>
                    <a:pt x="3950066" y="3403948"/>
                    <a:pt x="3964160" y="3434222"/>
                  </a:cubicBezTo>
                  <a:cubicBezTo>
                    <a:pt x="3976410" y="3460663"/>
                    <a:pt x="3983098" y="3489367"/>
                    <a:pt x="3983359" y="3518057"/>
                  </a:cubicBezTo>
                  <a:cubicBezTo>
                    <a:pt x="3983522" y="3547262"/>
                    <a:pt x="3977309" y="3575580"/>
                    <a:pt x="3967159" y="3601572"/>
                  </a:cubicBezTo>
                  <a:cubicBezTo>
                    <a:pt x="3955543" y="3631331"/>
                    <a:pt x="3939317" y="3658241"/>
                    <a:pt x="3921200" y="3682649"/>
                  </a:cubicBezTo>
                  <a:cubicBezTo>
                    <a:pt x="3897921" y="3714018"/>
                    <a:pt x="3871799" y="3741841"/>
                    <a:pt x="3844446" y="3767142"/>
                  </a:cubicBezTo>
                  <a:cubicBezTo>
                    <a:pt x="3817098" y="3792448"/>
                    <a:pt x="3788506" y="3815226"/>
                    <a:pt x="3759985" y="3836328"/>
                  </a:cubicBezTo>
                  <a:cubicBezTo>
                    <a:pt x="3684593" y="3892222"/>
                    <a:pt x="3607968" y="3937007"/>
                    <a:pt x="3534590" y="3975926"/>
                  </a:cubicBezTo>
                  <a:cubicBezTo>
                    <a:pt x="3444041" y="4023958"/>
                    <a:pt x="3357821" y="4062805"/>
                    <a:pt x="3278146" y="4095687"/>
                  </a:cubicBezTo>
                  <a:cubicBezTo>
                    <a:pt x="3278146" y="4095687"/>
                    <a:pt x="3278146" y="4095687"/>
                    <a:pt x="3278146" y="4095687"/>
                  </a:cubicBezTo>
                  <a:cubicBezTo>
                    <a:pt x="3183998" y="4134540"/>
                    <a:pt x="3098788" y="4164925"/>
                    <a:pt x="3024034" y="4188961"/>
                  </a:cubicBezTo>
                  <a:cubicBezTo>
                    <a:pt x="2980305" y="4203029"/>
                    <a:pt x="2940115" y="4214972"/>
                    <a:pt x="2903674" y="4224867"/>
                  </a:cubicBezTo>
                  <a:cubicBezTo>
                    <a:pt x="2867233" y="4234763"/>
                    <a:pt x="2834540" y="4242625"/>
                    <a:pt x="2805804" y="4248825"/>
                  </a:cubicBezTo>
                  <a:cubicBezTo>
                    <a:pt x="2771814" y="4256152"/>
                    <a:pt x="2743306" y="4261028"/>
                    <a:pt x="2720659" y="4263942"/>
                  </a:cubicBezTo>
                  <a:cubicBezTo>
                    <a:pt x="2699812" y="4266635"/>
                    <a:pt x="2683866" y="4267704"/>
                    <a:pt x="2673227" y="4267821"/>
                  </a:cubicBezTo>
                  <a:cubicBezTo>
                    <a:pt x="2662581" y="4267932"/>
                    <a:pt x="2657216" y="4267332"/>
                    <a:pt x="2657216" y="4266856"/>
                  </a:cubicBezTo>
                  <a:cubicBezTo>
                    <a:pt x="2657216" y="4266380"/>
                    <a:pt x="2662568" y="4266035"/>
                    <a:pt x="2673070" y="4264979"/>
                  </a:cubicBezTo>
                  <a:cubicBezTo>
                    <a:pt x="2683566" y="4263929"/>
                    <a:pt x="2699212" y="4261928"/>
                    <a:pt x="2719818" y="4258343"/>
                  </a:cubicBezTo>
                  <a:cubicBezTo>
                    <a:pt x="2742152" y="4254457"/>
                    <a:pt x="2770249" y="4248629"/>
                    <a:pt x="2803861" y="4240370"/>
                  </a:cubicBezTo>
                  <a:cubicBezTo>
                    <a:pt x="2832265" y="4233381"/>
                    <a:pt x="2864586" y="4224750"/>
                    <a:pt x="2900630" y="4214098"/>
                  </a:cubicBezTo>
                  <a:cubicBezTo>
                    <a:pt x="2936667" y="4203446"/>
                    <a:pt x="2976420" y="4190766"/>
                    <a:pt x="3019738" y="4175981"/>
                  </a:cubicBezTo>
                  <a:cubicBezTo>
                    <a:pt x="3093749" y="4150714"/>
                    <a:pt x="3178085" y="4119161"/>
                    <a:pt x="3271235" y="4079239"/>
                  </a:cubicBezTo>
                  <a:cubicBezTo>
                    <a:pt x="3271235" y="4079239"/>
                    <a:pt x="3271235" y="4079239"/>
                    <a:pt x="3271235" y="4079239"/>
                  </a:cubicBezTo>
                  <a:cubicBezTo>
                    <a:pt x="3350070" y="4045451"/>
                    <a:pt x="3435273" y="4005809"/>
                    <a:pt x="3524525" y="3957177"/>
                  </a:cubicBezTo>
                  <a:cubicBezTo>
                    <a:pt x="3596880" y="3917744"/>
                    <a:pt x="3672135" y="3872730"/>
                    <a:pt x="3745604" y="3817110"/>
                  </a:cubicBezTo>
                  <a:cubicBezTo>
                    <a:pt x="3773408" y="3796014"/>
                    <a:pt x="3801120" y="3773517"/>
                    <a:pt x="3827385" y="3748829"/>
                  </a:cubicBezTo>
                  <a:cubicBezTo>
                    <a:pt x="3853650" y="3724136"/>
                    <a:pt x="3878475" y="3697257"/>
                    <a:pt x="3900228" y="3667251"/>
                  </a:cubicBezTo>
                  <a:cubicBezTo>
                    <a:pt x="3917080" y="3643997"/>
                    <a:pt x="3931956" y="3618971"/>
                    <a:pt x="3942146" y="3591963"/>
                  </a:cubicBezTo>
                  <a:cubicBezTo>
                    <a:pt x="3950992" y="3568488"/>
                    <a:pt x="3956357" y="3543442"/>
                    <a:pt x="3955888" y="3518376"/>
                  </a:cubicBezTo>
                  <a:cubicBezTo>
                    <a:pt x="3955529" y="3493845"/>
                    <a:pt x="3949473" y="3469020"/>
                    <a:pt x="3938678" y="3446126"/>
                  </a:cubicBezTo>
                  <a:cubicBezTo>
                    <a:pt x="3926265" y="3419639"/>
                    <a:pt x="3907491" y="3395518"/>
                    <a:pt x="3885626" y="3373719"/>
                  </a:cubicBezTo>
                  <a:cubicBezTo>
                    <a:pt x="3851662" y="3339905"/>
                    <a:pt x="3808011" y="3314527"/>
                    <a:pt x="3760304" y="3298307"/>
                  </a:cubicBezTo>
                  <a:cubicBezTo>
                    <a:pt x="3708374" y="3280641"/>
                    <a:pt x="3651698" y="3273385"/>
                    <a:pt x="3593679" y="3272231"/>
                  </a:cubicBezTo>
                  <a:cubicBezTo>
                    <a:pt x="3527960" y="3270986"/>
                    <a:pt x="3460560" y="3277825"/>
                    <a:pt x="3392319" y="3289246"/>
                  </a:cubicBezTo>
                  <a:cubicBezTo>
                    <a:pt x="3317096" y="3301860"/>
                    <a:pt x="3241007" y="3320237"/>
                    <a:pt x="3164056" y="3342258"/>
                  </a:cubicBezTo>
                  <a:cubicBezTo>
                    <a:pt x="3081545" y="3365877"/>
                    <a:pt x="2998167" y="3393543"/>
                    <a:pt x="2913785" y="3424404"/>
                  </a:cubicBezTo>
                  <a:cubicBezTo>
                    <a:pt x="2829403" y="3455272"/>
                    <a:pt x="2744017" y="3489340"/>
                    <a:pt x="2657405" y="3525423"/>
                  </a:cubicBezTo>
                  <a:cubicBezTo>
                    <a:pt x="2487618" y="3596187"/>
                    <a:pt x="2313475" y="3675562"/>
                    <a:pt x="2133355" y="3759012"/>
                  </a:cubicBezTo>
                  <a:cubicBezTo>
                    <a:pt x="1977557" y="3831197"/>
                    <a:pt x="1817398" y="3906974"/>
                    <a:pt x="1650192" y="3980046"/>
                  </a:cubicBezTo>
                  <a:cubicBezTo>
                    <a:pt x="1582212" y="4009759"/>
                    <a:pt x="1512947" y="4039023"/>
                    <a:pt x="1441825" y="4066253"/>
                  </a:cubicBezTo>
                  <a:cubicBezTo>
                    <a:pt x="1384451" y="4088235"/>
                    <a:pt x="1325636" y="4109135"/>
                    <a:pt x="1264645" y="4125850"/>
                  </a:cubicBezTo>
                  <a:cubicBezTo>
                    <a:pt x="1219989" y="4138190"/>
                    <a:pt x="1173105" y="4148843"/>
                    <a:pt x="1124023" y="4150759"/>
                  </a:cubicBezTo>
                  <a:cubicBezTo>
                    <a:pt x="1105992" y="4151489"/>
                    <a:pt x="1087139" y="4150694"/>
                    <a:pt x="1068038" y="4146874"/>
                  </a:cubicBezTo>
                  <a:cubicBezTo>
                    <a:pt x="1052542" y="4143862"/>
                    <a:pt x="1036616" y="4138080"/>
                    <a:pt x="1021877" y="4128334"/>
                  </a:cubicBezTo>
                  <a:cubicBezTo>
                    <a:pt x="1008382" y="4119168"/>
                    <a:pt x="997339" y="4106697"/>
                    <a:pt x="989881" y="4092023"/>
                  </a:cubicBezTo>
                  <a:cubicBezTo>
                    <a:pt x="981759" y="4075464"/>
                    <a:pt x="978102" y="4058078"/>
                    <a:pt x="977443" y="4041540"/>
                  </a:cubicBezTo>
                  <a:cubicBezTo>
                    <a:pt x="976452" y="4020060"/>
                    <a:pt x="979047" y="3999290"/>
                    <a:pt x="983252" y="3979713"/>
                  </a:cubicBezTo>
                  <a:lnTo>
                    <a:pt x="983252" y="3979713"/>
                  </a:lnTo>
                  <a:cubicBezTo>
                    <a:pt x="988714" y="3953807"/>
                    <a:pt x="996726" y="3928852"/>
                    <a:pt x="1005846" y="3904764"/>
                  </a:cubicBezTo>
                  <a:cubicBezTo>
                    <a:pt x="1005846" y="3904764"/>
                    <a:pt x="1005846" y="3904764"/>
                    <a:pt x="1005846" y="3904764"/>
                  </a:cubicBezTo>
                  <a:cubicBezTo>
                    <a:pt x="1007783" y="3900318"/>
                    <a:pt x="1009523" y="3897411"/>
                    <a:pt x="1010879" y="3895983"/>
                  </a:cubicBezTo>
                  <a:cubicBezTo>
                    <a:pt x="1012841" y="3893513"/>
                    <a:pt x="1014634" y="3891576"/>
                    <a:pt x="1016173" y="3890109"/>
                  </a:cubicBezTo>
                  <a:cubicBezTo>
                    <a:pt x="1020697" y="3885722"/>
                    <a:pt x="1025110" y="3882150"/>
                    <a:pt x="1029119" y="3879125"/>
                  </a:cubicBezTo>
                  <a:cubicBezTo>
                    <a:pt x="1042392" y="3868982"/>
                    <a:pt x="1055978" y="3860142"/>
                    <a:pt x="1069205" y="3851739"/>
                  </a:cubicBezTo>
                  <a:cubicBezTo>
                    <a:pt x="1069205" y="3851732"/>
                    <a:pt x="1069205" y="3851732"/>
                    <a:pt x="1069205" y="3851732"/>
                  </a:cubicBezTo>
                  <a:cubicBezTo>
                    <a:pt x="1089036" y="3839098"/>
                    <a:pt x="1109121" y="3826999"/>
                    <a:pt x="1129238" y="3815095"/>
                  </a:cubicBezTo>
                  <a:cubicBezTo>
                    <a:pt x="1155314" y="3799658"/>
                    <a:pt x="1181625" y="3784495"/>
                    <a:pt x="1208060" y="3769442"/>
                  </a:cubicBezTo>
                  <a:cubicBezTo>
                    <a:pt x="1276268" y="3730596"/>
                    <a:pt x="1345506" y="3692277"/>
                    <a:pt x="1415390" y="3653834"/>
                  </a:cubicBezTo>
                  <a:cubicBezTo>
                    <a:pt x="1501585" y="3606428"/>
                    <a:pt x="1588887" y="3558865"/>
                    <a:pt x="1677109" y="3510866"/>
                  </a:cubicBezTo>
                  <a:cubicBezTo>
                    <a:pt x="1881989" y="3399378"/>
                    <a:pt x="2091907" y="3285452"/>
                    <a:pt x="2305757" y="3167640"/>
                  </a:cubicBezTo>
                  <a:cubicBezTo>
                    <a:pt x="2525982" y="3046315"/>
                    <a:pt x="2750477" y="2921052"/>
                    <a:pt x="2977606" y="2789642"/>
                  </a:cubicBezTo>
                  <a:cubicBezTo>
                    <a:pt x="3176116" y="2674770"/>
                    <a:pt x="3376843" y="2555792"/>
                    <a:pt x="3575673" y="2426989"/>
                  </a:cubicBezTo>
                  <a:cubicBezTo>
                    <a:pt x="3654710" y="2375789"/>
                    <a:pt x="3733336" y="2323102"/>
                    <a:pt x="3810227" y="2267299"/>
                  </a:cubicBezTo>
                  <a:cubicBezTo>
                    <a:pt x="3869472" y="2224267"/>
                    <a:pt x="3927693" y="2179964"/>
                    <a:pt x="3981631" y="2131091"/>
                  </a:cubicBezTo>
                  <a:cubicBezTo>
                    <a:pt x="4001717" y="2112884"/>
                    <a:pt x="4021013" y="2094265"/>
                    <a:pt x="4038562" y="2074532"/>
                  </a:cubicBezTo>
                  <a:cubicBezTo>
                    <a:pt x="4038562" y="2074532"/>
                    <a:pt x="4038562" y="2074532"/>
                    <a:pt x="4038562" y="2074532"/>
                  </a:cubicBezTo>
                  <a:cubicBezTo>
                    <a:pt x="4051939" y="2059382"/>
                    <a:pt x="4064188" y="2044303"/>
                    <a:pt x="4073308" y="2028384"/>
                  </a:cubicBezTo>
                  <a:cubicBezTo>
                    <a:pt x="4076796" y="2022289"/>
                    <a:pt x="4079775" y="2016422"/>
                    <a:pt x="4081809" y="2010718"/>
                  </a:cubicBezTo>
                  <a:cubicBezTo>
                    <a:pt x="4083452" y="2005965"/>
                    <a:pt x="4084658" y="2001708"/>
                    <a:pt x="4084879" y="1998077"/>
                  </a:cubicBezTo>
                  <a:cubicBezTo>
                    <a:pt x="4085043" y="1995078"/>
                    <a:pt x="4084984" y="1992516"/>
                    <a:pt x="4084371" y="1990809"/>
                  </a:cubicBezTo>
                  <a:cubicBezTo>
                    <a:pt x="4083967" y="1989211"/>
                    <a:pt x="4082989" y="1987445"/>
                    <a:pt x="4081744" y="1985874"/>
                  </a:cubicBezTo>
                  <a:cubicBezTo>
                    <a:pt x="4080303" y="1983879"/>
                    <a:pt x="4077637" y="1981858"/>
                    <a:pt x="4074338" y="1979661"/>
                  </a:cubicBezTo>
                  <a:cubicBezTo>
                    <a:pt x="4070179" y="1976969"/>
                    <a:pt x="4064918" y="1974778"/>
                    <a:pt x="4058967" y="1972673"/>
                  </a:cubicBezTo>
                  <a:cubicBezTo>
                    <a:pt x="4042174" y="1966740"/>
                    <a:pt x="4022812" y="1964491"/>
                    <a:pt x="4002193" y="1962894"/>
                  </a:cubicBezTo>
                  <a:cubicBezTo>
                    <a:pt x="3972759" y="1960815"/>
                    <a:pt x="3942557" y="1961642"/>
                    <a:pt x="3911846" y="1963500"/>
                  </a:cubicBezTo>
                  <a:cubicBezTo>
                    <a:pt x="3870789" y="1966023"/>
                    <a:pt x="3829517" y="1970743"/>
                    <a:pt x="3788030" y="1976480"/>
                  </a:cubicBezTo>
                  <a:cubicBezTo>
                    <a:pt x="3788030" y="1976480"/>
                    <a:pt x="3788030" y="1976480"/>
                    <a:pt x="3788030" y="1976480"/>
                  </a:cubicBezTo>
                  <a:cubicBezTo>
                    <a:pt x="3777665" y="1977764"/>
                    <a:pt x="3766309" y="1981610"/>
                    <a:pt x="3753733" y="1985965"/>
                  </a:cubicBezTo>
                  <a:cubicBezTo>
                    <a:pt x="3753733" y="1985965"/>
                    <a:pt x="3753733" y="1985965"/>
                    <a:pt x="3753733" y="1985965"/>
                  </a:cubicBezTo>
                  <a:cubicBezTo>
                    <a:pt x="3735904" y="1992321"/>
                    <a:pt x="3718114" y="2000040"/>
                    <a:pt x="3700101" y="2008293"/>
                  </a:cubicBezTo>
                  <a:cubicBezTo>
                    <a:pt x="3648445" y="2031983"/>
                    <a:pt x="3597740" y="2059252"/>
                    <a:pt x="3546814" y="2087420"/>
                  </a:cubicBezTo>
                  <a:cubicBezTo>
                    <a:pt x="3478227" y="2125374"/>
                    <a:pt x="3410117" y="2165205"/>
                    <a:pt x="3341928" y="2205851"/>
                  </a:cubicBezTo>
                  <a:cubicBezTo>
                    <a:pt x="3341928" y="2205851"/>
                    <a:pt x="3341928" y="2205851"/>
                    <a:pt x="3341928" y="2205851"/>
                  </a:cubicBezTo>
                  <a:cubicBezTo>
                    <a:pt x="3259631" y="2254900"/>
                    <a:pt x="3177394" y="2305175"/>
                    <a:pt x="3094929" y="2356127"/>
                  </a:cubicBezTo>
                  <a:cubicBezTo>
                    <a:pt x="2901562" y="2475608"/>
                    <a:pt x="2707113" y="2598693"/>
                    <a:pt x="2510382" y="2723232"/>
                  </a:cubicBezTo>
                  <a:cubicBezTo>
                    <a:pt x="2297647" y="2857902"/>
                    <a:pt x="2082415" y="2994423"/>
                    <a:pt x="1863859" y="3131173"/>
                  </a:cubicBezTo>
                  <a:cubicBezTo>
                    <a:pt x="1654521" y="3262153"/>
                    <a:pt x="1442183" y="3393511"/>
                    <a:pt x="1225511" y="3522704"/>
                  </a:cubicBezTo>
                  <a:cubicBezTo>
                    <a:pt x="1042764" y="3631683"/>
                    <a:pt x="856965" y="3739762"/>
                    <a:pt x="665085" y="3840819"/>
                  </a:cubicBezTo>
                  <a:cubicBezTo>
                    <a:pt x="589934" y="3880403"/>
                    <a:pt x="513655" y="3918963"/>
                    <a:pt x="435498" y="3954667"/>
                  </a:cubicBezTo>
                  <a:cubicBezTo>
                    <a:pt x="375673" y="3982034"/>
                    <a:pt x="314285" y="4008201"/>
                    <a:pt x="250184" y="4029121"/>
                  </a:cubicBezTo>
                  <a:cubicBezTo>
                    <a:pt x="250183" y="4029121"/>
                    <a:pt x="250182" y="4029121"/>
                    <a:pt x="250182" y="4029121"/>
                  </a:cubicBezTo>
                  <a:cubicBezTo>
                    <a:pt x="226186" y="4036957"/>
                    <a:pt x="201436" y="4044063"/>
                    <a:pt x="175807" y="4049388"/>
                  </a:cubicBezTo>
                  <a:cubicBezTo>
                    <a:pt x="175806" y="4049388"/>
                    <a:pt x="175806" y="4049388"/>
                    <a:pt x="175806" y="4049388"/>
                  </a:cubicBezTo>
                  <a:cubicBezTo>
                    <a:pt x="156227" y="4053541"/>
                    <a:pt x="135312" y="4056612"/>
                    <a:pt x="113244" y="4056755"/>
                  </a:cubicBezTo>
                  <a:lnTo>
                    <a:pt x="113242" y="4056755"/>
                  </a:lnTo>
                  <a:cubicBezTo>
                    <a:pt x="97346" y="4057205"/>
                    <a:pt x="79103" y="4054936"/>
                    <a:pt x="60206" y="4047257"/>
                  </a:cubicBezTo>
                  <a:cubicBezTo>
                    <a:pt x="52444" y="4043965"/>
                    <a:pt x="44788" y="4039180"/>
                    <a:pt x="37647" y="4032811"/>
                  </a:cubicBezTo>
                  <a:cubicBezTo>
                    <a:pt x="30818" y="4026559"/>
                    <a:pt x="25264" y="4019193"/>
                    <a:pt x="21174" y="4011018"/>
                  </a:cubicBezTo>
                  <a:cubicBezTo>
                    <a:pt x="9747" y="3988195"/>
                    <a:pt x="2679" y="3963220"/>
                    <a:pt x="604" y="3937555"/>
                  </a:cubicBezTo>
                  <a:cubicBezTo>
                    <a:pt x="-1381" y="3911134"/>
                    <a:pt x="1621" y="3885142"/>
                    <a:pt x="8196" y="3860728"/>
                  </a:cubicBezTo>
                  <a:cubicBezTo>
                    <a:pt x="15636" y="3833016"/>
                    <a:pt x="26894" y="3807148"/>
                    <a:pt x="40156" y="3783224"/>
                  </a:cubicBezTo>
                  <a:cubicBezTo>
                    <a:pt x="40157" y="3783224"/>
                    <a:pt x="40157" y="3783224"/>
                    <a:pt x="40157" y="3783224"/>
                  </a:cubicBezTo>
                  <a:cubicBezTo>
                    <a:pt x="55665" y="3755133"/>
                    <a:pt x="73759" y="3729064"/>
                    <a:pt x="93086" y="3704605"/>
                  </a:cubicBezTo>
                  <a:cubicBezTo>
                    <a:pt x="141158" y="3643769"/>
                    <a:pt x="196836" y="3590391"/>
                    <a:pt x="254282" y="3540736"/>
                  </a:cubicBezTo>
                  <a:cubicBezTo>
                    <a:pt x="326285" y="3478369"/>
                    <a:pt x="402323" y="3421014"/>
                    <a:pt x="479814" y="3366111"/>
                  </a:cubicBezTo>
                  <a:cubicBezTo>
                    <a:pt x="570689" y="3301703"/>
                    <a:pt x="664022" y="3240536"/>
                    <a:pt x="758522" y="3180984"/>
                  </a:cubicBezTo>
                  <a:cubicBezTo>
                    <a:pt x="863947" y="3114549"/>
                    <a:pt x="970996" y="3050109"/>
                    <a:pt x="1078938" y="2986600"/>
                  </a:cubicBezTo>
                  <a:cubicBezTo>
                    <a:pt x="1315330" y="2847518"/>
                    <a:pt x="1556194" y="2712620"/>
                    <a:pt x="1798115" y="2576366"/>
                  </a:cubicBezTo>
                  <a:cubicBezTo>
                    <a:pt x="2046098" y="2436689"/>
                    <a:pt x="2295483" y="2295918"/>
                    <a:pt x="2542977" y="2148816"/>
                  </a:cubicBezTo>
                  <a:cubicBezTo>
                    <a:pt x="2676291" y="2069565"/>
                    <a:pt x="2809135" y="1988670"/>
                    <a:pt x="2940226" y="1904471"/>
                  </a:cubicBezTo>
                  <a:cubicBezTo>
                    <a:pt x="3034400" y="1843974"/>
                    <a:pt x="3127243" y="1782050"/>
                    <a:pt x="3218307" y="1718099"/>
                  </a:cubicBezTo>
                  <a:cubicBezTo>
                    <a:pt x="3314880" y="1650281"/>
                    <a:pt x="3409302" y="1580222"/>
                    <a:pt x="3499929" y="1506263"/>
                  </a:cubicBezTo>
                  <a:cubicBezTo>
                    <a:pt x="3579924" y="1440962"/>
                    <a:pt x="3656965" y="1372865"/>
                    <a:pt x="3728023" y="1299702"/>
                  </a:cubicBezTo>
                  <a:lnTo>
                    <a:pt x="3728023" y="1299696"/>
                  </a:lnTo>
                  <a:cubicBezTo>
                    <a:pt x="3788252" y="1237608"/>
                    <a:pt x="3844309" y="1172340"/>
                    <a:pt x="3890457" y="1101387"/>
                  </a:cubicBezTo>
                  <a:cubicBezTo>
                    <a:pt x="3928430" y="1042762"/>
                    <a:pt x="3960080" y="980772"/>
                    <a:pt x="3976142" y="915634"/>
                  </a:cubicBezTo>
                  <a:cubicBezTo>
                    <a:pt x="3984213" y="883150"/>
                    <a:pt x="3990615" y="850914"/>
                    <a:pt x="3993033" y="819023"/>
                  </a:cubicBezTo>
                  <a:cubicBezTo>
                    <a:pt x="3993033" y="819023"/>
                    <a:pt x="3993033" y="819023"/>
                    <a:pt x="3993033" y="819023"/>
                  </a:cubicBezTo>
                  <a:cubicBezTo>
                    <a:pt x="3994696" y="795267"/>
                    <a:pt x="3994754" y="772444"/>
                    <a:pt x="3990145" y="751786"/>
                  </a:cubicBezTo>
                  <a:cubicBezTo>
                    <a:pt x="3990145" y="751786"/>
                    <a:pt x="3990145" y="751786"/>
                    <a:pt x="3990145" y="751786"/>
                  </a:cubicBezTo>
                  <a:cubicBezTo>
                    <a:pt x="3986566" y="736479"/>
                    <a:pt x="3981397" y="722470"/>
                    <a:pt x="3973098" y="712756"/>
                  </a:cubicBezTo>
                  <a:cubicBezTo>
                    <a:pt x="3966260" y="703943"/>
                    <a:pt x="3955960" y="696974"/>
                    <a:pt x="3944649" y="692567"/>
                  </a:cubicBezTo>
                  <a:cubicBezTo>
                    <a:pt x="3931018" y="687052"/>
                    <a:pt x="3914492" y="685481"/>
                    <a:pt x="3896930" y="685396"/>
                  </a:cubicBezTo>
                  <a:cubicBezTo>
                    <a:pt x="3896930" y="685396"/>
                    <a:pt x="3896930" y="685396"/>
                    <a:pt x="3896930" y="685396"/>
                  </a:cubicBezTo>
                  <a:cubicBezTo>
                    <a:pt x="3874674" y="685500"/>
                    <a:pt x="3851655" y="689320"/>
                    <a:pt x="3828226" y="694633"/>
                  </a:cubicBezTo>
                  <a:cubicBezTo>
                    <a:pt x="3764170" y="709256"/>
                    <a:pt x="3702005" y="735586"/>
                    <a:pt x="3640153" y="764485"/>
                  </a:cubicBezTo>
                  <a:cubicBezTo>
                    <a:pt x="3557804" y="803129"/>
                    <a:pt x="3478051" y="847661"/>
                    <a:pt x="3399347" y="894239"/>
                  </a:cubicBezTo>
                  <a:cubicBezTo>
                    <a:pt x="3303961" y="950713"/>
                    <a:pt x="3210687" y="1010421"/>
                    <a:pt x="3118521" y="1071471"/>
                  </a:cubicBezTo>
                  <a:cubicBezTo>
                    <a:pt x="2900538" y="1215861"/>
                    <a:pt x="2689303" y="1367259"/>
                    <a:pt x="2480479" y="1518734"/>
                  </a:cubicBezTo>
                  <a:cubicBezTo>
                    <a:pt x="2254713" y="1682511"/>
                    <a:pt x="2032304" y="1846967"/>
                    <a:pt x="1810390" y="2007862"/>
                  </a:cubicBezTo>
                  <a:cubicBezTo>
                    <a:pt x="1604702" y="2157017"/>
                    <a:pt x="1399627" y="2303838"/>
                    <a:pt x="1190778" y="2441246"/>
                  </a:cubicBezTo>
                  <a:cubicBezTo>
                    <a:pt x="1103469" y="2498692"/>
                    <a:pt x="1015312" y="2554560"/>
                    <a:pt x="925219" y="2606757"/>
                  </a:cubicBezTo>
                  <a:cubicBezTo>
                    <a:pt x="852963" y="2648649"/>
                    <a:pt x="779083" y="2688701"/>
                    <a:pt x="701845" y="2722216"/>
                  </a:cubicBezTo>
                  <a:cubicBezTo>
                    <a:pt x="671565" y="2735358"/>
                    <a:pt x="640456" y="2747503"/>
                    <a:pt x="608291" y="2757464"/>
                  </a:cubicBezTo>
                  <a:cubicBezTo>
                    <a:pt x="608291" y="2757464"/>
                    <a:pt x="608285" y="2757464"/>
                    <a:pt x="608285" y="2757464"/>
                  </a:cubicBezTo>
                  <a:cubicBezTo>
                    <a:pt x="582502" y="2765508"/>
                    <a:pt x="555435" y="2772177"/>
                    <a:pt x="527129" y="2775469"/>
                  </a:cubicBezTo>
                  <a:cubicBezTo>
                    <a:pt x="527129" y="2775469"/>
                    <a:pt x="527129" y="2775469"/>
                    <a:pt x="527129" y="2775469"/>
                  </a:cubicBezTo>
                  <a:cubicBezTo>
                    <a:pt x="505336" y="2778188"/>
                    <a:pt x="481620" y="2778292"/>
                    <a:pt x="457298" y="2772920"/>
                  </a:cubicBezTo>
                  <a:cubicBezTo>
                    <a:pt x="447063" y="2770593"/>
                    <a:pt x="436730" y="2766923"/>
                    <a:pt x="426691" y="2761688"/>
                  </a:cubicBezTo>
                  <a:cubicBezTo>
                    <a:pt x="417199" y="2756708"/>
                    <a:pt x="408379" y="2750273"/>
                    <a:pt x="400569" y="2742496"/>
                  </a:cubicBezTo>
                  <a:cubicBezTo>
                    <a:pt x="363985" y="2706146"/>
                    <a:pt x="333159" y="2662384"/>
                    <a:pt x="314509" y="2612377"/>
                  </a:cubicBezTo>
                  <a:cubicBezTo>
                    <a:pt x="297819" y="2566672"/>
                    <a:pt x="292719" y="2517708"/>
                    <a:pt x="298131" y="2470243"/>
                  </a:cubicBezTo>
                  <a:cubicBezTo>
                    <a:pt x="298131" y="2470243"/>
                    <a:pt x="298131" y="2470243"/>
                    <a:pt x="298131" y="2470243"/>
                  </a:cubicBezTo>
                  <a:cubicBezTo>
                    <a:pt x="304160" y="2418495"/>
                    <a:pt x="320936" y="2369635"/>
                    <a:pt x="343041" y="2324927"/>
                  </a:cubicBezTo>
                  <a:cubicBezTo>
                    <a:pt x="369076" y="2272026"/>
                    <a:pt x="401945" y="2223707"/>
                    <a:pt x="437604" y="2178915"/>
                  </a:cubicBezTo>
                  <a:cubicBezTo>
                    <a:pt x="526777" y="2066840"/>
                    <a:pt x="632868" y="1972301"/>
                    <a:pt x="741370" y="1885585"/>
                  </a:cubicBezTo>
                  <a:cubicBezTo>
                    <a:pt x="872415" y="1780688"/>
                    <a:pt x="1009588" y="1686710"/>
                    <a:pt x="1147974" y="1598410"/>
                  </a:cubicBezTo>
                  <a:cubicBezTo>
                    <a:pt x="1296516" y="1503617"/>
                    <a:pt x="1447014" y="1415441"/>
                    <a:pt x="1597551" y="1331345"/>
                  </a:cubicBezTo>
                  <a:cubicBezTo>
                    <a:pt x="1741719" y="1250803"/>
                    <a:pt x="1886043" y="1174068"/>
                    <a:pt x="2029638" y="1099751"/>
                  </a:cubicBezTo>
                  <a:cubicBezTo>
                    <a:pt x="2148310" y="1038322"/>
                    <a:pt x="2266506" y="978745"/>
                    <a:pt x="2383353" y="919370"/>
                  </a:cubicBezTo>
                  <a:cubicBezTo>
                    <a:pt x="2426443" y="897473"/>
                    <a:pt x="2469273" y="875666"/>
                    <a:pt x="2511581" y="853437"/>
                  </a:cubicBezTo>
                  <a:cubicBezTo>
                    <a:pt x="2511581" y="853437"/>
                    <a:pt x="2511581" y="853437"/>
                    <a:pt x="2511581" y="853437"/>
                  </a:cubicBezTo>
                  <a:cubicBezTo>
                    <a:pt x="2540676" y="838136"/>
                    <a:pt x="2569275" y="823065"/>
                    <a:pt x="2596524" y="806741"/>
                  </a:cubicBezTo>
                  <a:cubicBezTo>
                    <a:pt x="2618741" y="793501"/>
                    <a:pt x="2640202" y="777744"/>
                    <a:pt x="2662066" y="761447"/>
                  </a:cubicBezTo>
                  <a:cubicBezTo>
                    <a:pt x="2662073" y="761447"/>
                    <a:pt x="2662073" y="761447"/>
                    <a:pt x="2662073" y="761447"/>
                  </a:cubicBezTo>
                  <a:cubicBezTo>
                    <a:pt x="2694968" y="736864"/>
                    <a:pt x="2726917" y="711081"/>
                    <a:pt x="2758124" y="684483"/>
                  </a:cubicBezTo>
                  <a:cubicBezTo>
                    <a:pt x="2758124" y="684483"/>
                    <a:pt x="2758124" y="684483"/>
                    <a:pt x="2758124" y="684483"/>
                  </a:cubicBezTo>
                  <a:cubicBezTo>
                    <a:pt x="2834820" y="619052"/>
                    <a:pt x="2906829" y="549690"/>
                    <a:pt x="2968994" y="473600"/>
                  </a:cubicBezTo>
                  <a:cubicBezTo>
                    <a:pt x="2998910" y="436943"/>
                    <a:pt x="3026401" y="399081"/>
                    <a:pt x="3048546" y="358950"/>
                  </a:cubicBezTo>
                  <a:cubicBezTo>
                    <a:pt x="3067360" y="324464"/>
                    <a:pt x="3082823" y="289144"/>
                    <a:pt x="3088136" y="253238"/>
                  </a:cubicBezTo>
                  <a:cubicBezTo>
                    <a:pt x="3090476" y="237775"/>
                    <a:pt x="3091102" y="222416"/>
                    <a:pt x="3089088" y="207865"/>
                  </a:cubicBezTo>
                  <a:cubicBezTo>
                    <a:pt x="3089088" y="207865"/>
                    <a:pt x="3089088" y="207865"/>
                    <a:pt x="3089088" y="207865"/>
                  </a:cubicBezTo>
                  <a:cubicBezTo>
                    <a:pt x="3087204" y="193882"/>
                    <a:pt x="3082999" y="180257"/>
                    <a:pt x="3076538" y="168073"/>
                  </a:cubicBezTo>
                  <a:cubicBezTo>
                    <a:pt x="3076538" y="168073"/>
                    <a:pt x="3076538" y="168073"/>
                    <a:pt x="3076538" y="168073"/>
                  </a:cubicBezTo>
                  <a:cubicBezTo>
                    <a:pt x="3069648" y="154820"/>
                    <a:pt x="3059732" y="142714"/>
                    <a:pt x="3048161" y="132069"/>
                  </a:cubicBezTo>
                  <a:cubicBezTo>
                    <a:pt x="3048161" y="132069"/>
                    <a:pt x="3048161" y="132069"/>
                    <a:pt x="3048161" y="132069"/>
                  </a:cubicBezTo>
                  <a:cubicBezTo>
                    <a:pt x="3034191" y="119200"/>
                    <a:pt x="3017418" y="108628"/>
                    <a:pt x="2999425" y="99507"/>
                  </a:cubicBezTo>
                  <a:cubicBezTo>
                    <a:pt x="2999425" y="99506"/>
                    <a:pt x="2999425" y="99506"/>
                    <a:pt x="2999425" y="99506"/>
                  </a:cubicBezTo>
                  <a:cubicBezTo>
                    <a:pt x="2957071" y="78243"/>
                    <a:pt x="2910812" y="65042"/>
                    <a:pt x="2864045" y="60824"/>
                  </a:cubicBezTo>
                  <a:cubicBezTo>
                    <a:pt x="2864045" y="60824"/>
                    <a:pt x="2864045" y="60824"/>
                    <a:pt x="2864045" y="60824"/>
                  </a:cubicBezTo>
                  <a:cubicBezTo>
                    <a:pt x="2816065" y="56394"/>
                    <a:pt x="2767133" y="61273"/>
                    <a:pt x="2719590" y="72125"/>
                  </a:cubicBezTo>
                  <a:cubicBezTo>
                    <a:pt x="2666473" y="84271"/>
                    <a:pt x="2615032" y="104037"/>
                    <a:pt x="2565409" y="127649"/>
                  </a:cubicBezTo>
                  <a:cubicBezTo>
                    <a:pt x="2508994" y="154540"/>
                    <a:pt x="2455140" y="186581"/>
                    <a:pt x="2403099" y="221099"/>
                  </a:cubicBezTo>
                  <a:cubicBezTo>
                    <a:pt x="2280613" y="302345"/>
                    <a:pt x="2168831" y="396441"/>
                    <a:pt x="2061040" y="492166"/>
                  </a:cubicBezTo>
                  <a:cubicBezTo>
                    <a:pt x="1937804" y="601666"/>
                    <a:pt x="1820560" y="714125"/>
                    <a:pt x="1704482" y="823984"/>
                  </a:cubicBezTo>
                  <a:cubicBezTo>
                    <a:pt x="1583568" y="938438"/>
                    <a:pt x="1464120" y="1050467"/>
                    <a:pt x="1341849" y="1154765"/>
                  </a:cubicBezTo>
                  <a:cubicBezTo>
                    <a:pt x="1225733" y="1253867"/>
                    <a:pt x="1106761" y="1346704"/>
                    <a:pt x="980220" y="1423055"/>
                  </a:cubicBezTo>
                  <a:cubicBezTo>
                    <a:pt x="922547" y="1457853"/>
                    <a:pt x="863067" y="1489092"/>
                    <a:pt x="801508" y="1514477"/>
                  </a:cubicBezTo>
                  <a:cubicBezTo>
                    <a:pt x="744408" y="1538044"/>
                    <a:pt x="685281" y="1556421"/>
                    <a:pt x="624862" y="1566727"/>
                  </a:cubicBezTo>
                  <a:cubicBezTo>
                    <a:pt x="567273" y="1576551"/>
                    <a:pt x="508550" y="1578598"/>
                    <a:pt x="451170" y="1571108"/>
                  </a:cubicBezTo>
                  <a:cubicBezTo>
                    <a:pt x="391945" y="1563318"/>
                    <a:pt x="334917" y="1545247"/>
                    <a:pt x="282752" y="1519002"/>
                  </a:cubicBezTo>
                  <a:cubicBezTo>
                    <a:pt x="265999" y="1510625"/>
                    <a:pt x="249554" y="1500781"/>
                    <a:pt x="234279" y="1488805"/>
                  </a:cubicBezTo>
                  <a:cubicBezTo>
                    <a:pt x="221789" y="1479060"/>
                    <a:pt x="210107" y="1467521"/>
                    <a:pt x="200374" y="1453929"/>
                  </a:cubicBezTo>
                  <a:cubicBezTo>
                    <a:pt x="200374" y="1453929"/>
                    <a:pt x="200374" y="1453929"/>
                    <a:pt x="200374" y="1453929"/>
                  </a:cubicBezTo>
                  <a:cubicBezTo>
                    <a:pt x="191924" y="1442090"/>
                    <a:pt x="185394" y="1428668"/>
                    <a:pt x="181527" y="1414196"/>
                  </a:cubicBezTo>
                  <a:cubicBezTo>
                    <a:pt x="177853" y="1400056"/>
                    <a:pt x="176906" y="1385584"/>
                    <a:pt x="178315" y="1371548"/>
                  </a:cubicBezTo>
                  <a:cubicBezTo>
                    <a:pt x="178316" y="1371548"/>
                    <a:pt x="178316" y="1371548"/>
                    <a:pt x="178316" y="1371548"/>
                  </a:cubicBezTo>
                  <a:cubicBezTo>
                    <a:pt x="181923" y="1338842"/>
                    <a:pt x="195485" y="1309852"/>
                    <a:pt x="211663" y="1285099"/>
                  </a:cubicBezTo>
                  <a:cubicBezTo>
                    <a:pt x="211663" y="1285099"/>
                    <a:pt x="211663" y="1285099"/>
                    <a:pt x="211663" y="1285099"/>
                  </a:cubicBezTo>
                  <a:cubicBezTo>
                    <a:pt x="233042" y="1251761"/>
                    <a:pt x="259032" y="1222889"/>
                    <a:pt x="285804" y="1196461"/>
                  </a:cubicBezTo>
                  <a:cubicBezTo>
                    <a:pt x="319793" y="1162796"/>
                    <a:pt x="355810" y="1132346"/>
                    <a:pt x="392166" y="1103571"/>
                  </a:cubicBezTo>
                  <a:cubicBezTo>
                    <a:pt x="435433" y="1069314"/>
                    <a:pt x="479462" y="1037305"/>
                    <a:pt x="523433" y="1006555"/>
                  </a:cubicBezTo>
                  <a:cubicBezTo>
                    <a:pt x="627020" y="934103"/>
                    <a:pt x="730477" y="868124"/>
                    <a:pt x="830648" y="804101"/>
                  </a:cubicBezTo>
                  <a:cubicBezTo>
                    <a:pt x="940226" y="734047"/>
                    <a:pt x="1046245" y="666700"/>
                    <a:pt x="1146370" y="598648"/>
                  </a:cubicBezTo>
                  <a:cubicBezTo>
                    <a:pt x="1240511" y="534631"/>
                    <a:pt x="1329776" y="470731"/>
                    <a:pt x="1408519" y="400972"/>
                  </a:cubicBezTo>
                  <a:cubicBezTo>
                    <a:pt x="1441636" y="371623"/>
                    <a:pt x="1472757" y="341407"/>
                    <a:pt x="1499824" y="308943"/>
                  </a:cubicBezTo>
                  <a:cubicBezTo>
                    <a:pt x="1521983" y="282247"/>
                    <a:pt x="1541618" y="254496"/>
                    <a:pt x="1554154" y="224541"/>
                  </a:cubicBezTo>
                  <a:cubicBezTo>
                    <a:pt x="1559428" y="211979"/>
                    <a:pt x="1563457" y="199169"/>
                    <a:pt x="1565451" y="186327"/>
                  </a:cubicBezTo>
                  <a:cubicBezTo>
                    <a:pt x="1567303" y="174449"/>
                    <a:pt x="1567524" y="162473"/>
                    <a:pt x="1565699" y="151039"/>
                  </a:cubicBezTo>
                  <a:cubicBezTo>
                    <a:pt x="1563900" y="139461"/>
                    <a:pt x="1559982" y="128183"/>
                    <a:pt x="1554454" y="117812"/>
                  </a:cubicBezTo>
                  <a:cubicBezTo>
                    <a:pt x="1548222" y="106054"/>
                    <a:pt x="1539753" y="95326"/>
                    <a:pt x="1530164" y="85602"/>
                  </a:cubicBezTo>
                  <a:cubicBezTo>
                    <a:pt x="1514225" y="69518"/>
                    <a:pt x="1495626" y="56379"/>
                    <a:pt x="1475606" y="46939"/>
                  </a:cubicBezTo>
                  <a:cubicBezTo>
                    <a:pt x="1455000" y="37176"/>
                    <a:pt x="1432724" y="31225"/>
                    <a:pt x="1410247" y="28147"/>
                  </a:cubicBezTo>
                  <a:cubicBezTo>
                    <a:pt x="1356159" y="20640"/>
                    <a:pt x="1301653" y="29322"/>
                    <a:pt x="1250238" y="42198"/>
                  </a:cubicBezTo>
                  <a:cubicBezTo>
                    <a:pt x="1183098" y="59147"/>
                    <a:pt x="1120848" y="84484"/>
                    <a:pt x="1062353" y="111170"/>
                  </a:cubicBezTo>
                  <a:cubicBezTo>
                    <a:pt x="989432" y="144468"/>
                    <a:pt x="922553" y="180505"/>
                    <a:pt x="860323" y="215545"/>
                  </a:cubicBezTo>
                  <a:cubicBezTo>
                    <a:pt x="860323" y="215545"/>
                    <a:pt x="860323" y="215545"/>
                    <a:pt x="860323" y="215545"/>
                  </a:cubicBezTo>
                  <a:cubicBezTo>
                    <a:pt x="786143" y="257319"/>
                    <a:pt x="718671" y="297906"/>
                    <a:pt x="656916" y="335051"/>
                  </a:cubicBezTo>
                  <a:cubicBezTo>
                    <a:pt x="585207" y="378194"/>
                    <a:pt x="521217" y="416800"/>
                    <a:pt x="464495" y="449343"/>
                  </a:cubicBezTo>
                  <a:cubicBezTo>
                    <a:pt x="431261" y="468411"/>
                    <a:pt x="400537" y="485530"/>
                    <a:pt x="372303" y="500328"/>
                  </a:cubicBezTo>
                  <a:cubicBezTo>
                    <a:pt x="344066" y="515133"/>
                    <a:pt x="318327" y="527642"/>
                    <a:pt x="295267" y="538001"/>
                  </a:cubicBezTo>
                  <a:cubicBezTo>
                    <a:pt x="274177" y="547493"/>
                    <a:pt x="255216" y="555400"/>
                    <a:pt x="238659" y="561346"/>
                  </a:cubicBezTo>
                  <a:cubicBezTo>
                    <a:pt x="222102" y="567291"/>
                    <a:pt x="207957" y="571320"/>
                    <a:pt x="196495" y="573980"/>
                  </a:cubicBezTo>
                  <a:cubicBezTo>
                    <a:pt x="185033" y="576639"/>
                    <a:pt x="176260" y="577963"/>
                    <a:pt x="170369" y="578615"/>
                  </a:cubicBezTo>
                  <a:cubicBezTo>
                    <a:pt x="164479" y="579273"/>
                    <a:pt x="161472" y="579280"/>
                    <a:pt x="161423" y="578928"/>
                  </a:cubicBezTo>
                  <a:close/>
                </a:path>
              </a:pathLst>
            </a:custGeom>
            <a:solidFill>
              <a:srgbClr val="FFB9B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" name="Google Shape;176;p9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" name="Google Shape;177;p9"/>
            <p:cNvSpPr/>
            <p:nvPr/>
          </p:nvSpPr>
          <p:spPr>
            <a:xfrm>
              <a:off x="6224664" y="5598338"/>
              <a:ext cx="407423" cy="329099"/>
            </a:xfrm>
            <a:custGeom>
              <a:rect b="b" l="l" r="r" t="t"/>
              <a:pathLst>
                <a:path extrusionOk="0" h="255611" w="316445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20"/>
                    <a:pt x="-6592" y="83301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32" y="59409"/>
                  </a:cubicBezTo>
                  <a:cubicBezTo>
                    <a:pt x="146279" y="63757"/>
                    <a:pt x="149082" y="67342"/>
                    <a:pt x="149564" y="67375"/>
                  </a:cubicBezTo>
                  <a:cubicBezTo>
                    <a:pt x="150040" y="67407"/>
                    <a:pt x="154571" y="61958"/>
                    <a:pt x="159630" y="55262"/>
                  </a:cubicBezTo>
                  <a:cubicBezTo>
                    <a:pt x="182459" y="25040"/>
                    <a:pt x="208008" y="4466"/>
                    <a:pt x="227304" y="770"/>
                  </a:cubicBezTo>
                  <a:cubicBezTo>
                    <a:pt x="258862" y="-5280"/>
                    <a:pt x="303902" y="31638"/>
                    <a:pt x="314424" y="72186"/>
                  </a:cubicBezTo>
                  <a:cubicBezTo>
                    <a:pt x="316888" y="81704"/>
                    <a:pt x="317129" y="95693"/>
                    <a:pt x="314984" y="105374"/>
                  </a:cubicBezTo>
                  <a:cubicBezTo>
                    <a:pt x="309789" y="128830"/>
                    <a:pt x="284019" y="162683"/>
                    <a:pt x="249781" y="191028"/>
                  </a:cubicBezTo>
                  <a:cubicBezTo>
                    <a:pt x="225870" y="210819"/>
                    <a:pt x="156761" y="255598"/>
                    <a:pt x="150112" y="255611"/>
                  </a:cubicBezTo>
                  <a:cubicBezTo>
                    <a:pt x="149265" y="255611"/>
                    <a:pt x="143587" y="252371"/>
                    <a:pt x="137491" y="248401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" name="Google Shape;178;p9"/>
            <p:cNvSpPr/>
            <p:nvPr/>
          </p:nvSpPr>
          <p:spPr>
            <a:xfrm>
              <a:off x="4752441" y="3884107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" name="Google Shape;179;p9"/>
            <p:cNvSpPr/>
            <p:nvPr/>
          </p:nvSpPr>
          <p:spPr>
            <a:xfrm>
              <a:off x="1421683" y="4626993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" name="Google Shape;180;p9"/>
            <p:cNvSpPr/>
            <p:nvPr/>
          </p:nvSpPr>
          <p:spPr>
            <a:xfrm>
              <a:off x="3720003" y="5136728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" name="Google Shape;181;p9"/>
            <p:cNvSpPr/>
            <p:nvPr/>
          </p:nvSpPr>
          <p:spPr>
            <a:xfrm>
              <a:off x="2365294" y="987541"/>
              <a:ext cx="1030870" cy="832678"/>
            </a:xfrm>
            <a:custGeom>
              <a:rect b="b" l="l" r="r" t="t"/>
              <a:pathLst>
                <a:path extrusionOk="0" h="646740" w="800676">
                  <a:moveTo>
                    <a:pt x="347858" y="628513"/>
                  </a:moveTo>
                  <a:cubicBezTo>
                    <a:pt x="229922" y="551823"/>
                    <a:pt x="113916" y="449331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5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3"/>
                    <a:pt x="378419" y="170468"/>
                  </a:cubicBezTo>
                  <a:cubicBezTo>
                    <a:pt x="379631" y="170546"/>
                    <a:pt x="391092" y="156752"/>
                    <a:pt x="403888" y="139809"/>
                  </a:cubicBezTo>
                  <a:cubicBezTo>
                    <a:pt x="461660" y="63341"/>
                    <a:pt x="526309" y="11286"/>
                    <a:pt x="575123" y="1932"/>
                  </a:cubicBezTo>
                  <a:cubicBezTo>
                    <a:pt x="654981" y="-13375"/>
                    <a:pt x="768947" y="80042"/>
                    <a:pt x="795557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2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" name="Google Shape;182;p9"/>
            <p:cNvSpPr/>
            <p:nvPr/>
          </p:nvSpPr>
          <p:spPr>
            <a:xfrm>
              <a:off x="4824400" y="2362479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" name="Google Shape;183;p9"/>
            <p:cNvSpPr/>
            <p:nvPr/>
          </p:nvSpPr>
          <p:spPr>
            <a:xfrm>
              <a:off x="1664253" y="1018561"/>
              <a:ext cx="407420" cy="329095"/>
            </a:xfrm>
            <a:custGeom>
              <a:rect b="b" l="l" r="r" t="t"/>
              <a:pathLst>
                <a:path extrusionOk="0" h="255608" w="316443">
                  <a:moveTo>
                    <a:pt x="137476" y="248399"/>
                  </a:moveTo>
                  <a:cubicBezTo>
                    <a:pt x="90866" y="218092"/>
                    <a:pt x="45017" y="177583"/>
                    <a:pt x="23759" y="147921"/>
                  </a:cubicBezTo>
                  <a:cubicBezTo>
                    <a:pt x="-2695" y="111017"/>
                    <a:pt x="-6594" y="83298"/>
                    <a:pt x="9749" y="48213"/>
                  </a:cubicBezTo>
                  <a:cubicBezTo>
                    <a:pt x="15845" y="35129"/>
                    <a:pt x="25851" y="21922"/>
                    <a:pt x="36275" y="13193"/>
                  </a:cubicBezTo>
                  <a:cubicBezTo>
                    <a:pt x="58603" y="-5497"/>
                    <a:pt x="77599" y="-4428"/>
                    <a:pt x="104934" y="17033"/>
                  </a:cubicBezTo>
                  <a:cubicBezTo>
                    <a:pt x="116146" y="25840"/>
                    <a:pt x="133721" y="45234"/>
                    <a:pt x="143331" y="59406"/>
                  </a:cubicBezTo>
                  <a:cubicBezTo>
                    <a:pt x="146277" y="63754"/>
                    <a:pt x="149080" y="67340"/>
                    <a:pt x="149556" y="67372"/>
                  </a:cubicBezTo>
                  <a:cubicBezTo>
                    <a:pt x="150039" y="67405"/>
                    <a:pt x="154569" y="61955"/>
                    <a:pt x="159628" y="55260"/>
                  </a:cubicBezTo>
                  <a:cubicBezTo>
                    <a:pt x="182458" y="25038"/>
                    <a:pt x="208006" y="4464"/>
                    <a:pt x="227302" y="768"/>
                  </a:cubicBezTo>
                  <a:cubicBezTo>
                    <a:pt x="258860" y="-5282"/>
                    <a:pt x="303900" y="31635"/>
                    <a:pt x="314422" y="72183"/>
                  </a:cubicBezTo>
                  <a:cubicBezTo>
                    <a:pt x="316886" y="81701"/>
                    <a:pt x="317127" y="95691"/>
                    <a:pt x="314983" y="105372"/>
                  </a:cubicBezTo>
                  <a:cubicBezTo>
                    <a:pt x="309787" y="128827"/>
                    <a:pt x="284017" y="162680"/>
                    <a:pt x="249779" y="191025"/>
                  </a:cubicBezTo>
                  <a:cubicBezTo>
                    <a:pt x="225868" y="210817"/>
                    <a:pt x="156760" y="255596"/>
                    <a:pt x="150110" y="255609"/>
                  </a:cubicBezTo>
                  <a:cubicBezTo>
                    <a:pt x="149263" y="255609"/>
                    <a:pt x="143585" y="252369"/>
                    <a:pt x="137483" y="24839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" name="Google Shape;184;p9"/>
            <p:cNvSpPr/>
            <p:nvPr/>
          </p:nvSpPr>
          <p:spPr>
            <a:xfrm>
              <a:off x="4608705" y="1236281"/>
              <a:ext cx="407426" cy="329099"/>
            </a:xfrm>
            <a:custGeom>
              <a:rect b="b" l="l" r="r" t="t"/>
              <a:pathLst>
                <a:path extrusionOk="0" h="255611" w="316447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13"/>
                    <a:pt x="-6592" y="83307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26" y="59408"/>
                  </a:cubicBezTo>
                  <a:cubicBezTo>
                    <a:pt x="146279" y="63757"/>
                    <a:pt x="149082" y="67342"/>
                    <a:pt x="149558" y="67375"/>
                  </a:cubicBezTo>
                  <a:cubicBezTo>
                    <a:pt x="150040" y="67407"/>
                    <a:pt x="154571" y="61957"/>
                    <a:pt x="159630" y="55262"/>
                  </a:cubicBezTo>
                  <a:cubicBezTo>
                    <a:pt x="182459" y="25040"/>
                    <a:pt x="208007" y="4466"/>
                    <a:pt x="227304" y="770"/>
                  </a:cubicBezTo>
                  <a:cubicBezTo>
                    <a:pt x="258862" y="-5280"/>
                    <a:pt x="303902" y="31637"/>
                    <a:pt x="314424" y="72186"/>
                  </a:cubicBezTo>
                  <a:cubicBezTo>
                    <a:pt x="316895" y="81704"/>
                    <a:pt x="317129" y="95693"/>
                    <a:pt x="314984" y="105374"/>
                  </a:cubicBezTo>
                  <a:cubicBezTo>
                    <a:pt x="309789" y="128829"/>
                    <a:pt x="284019" y="162683"/>
                    <a:pt x="249781" y="191027"/>
                  </a:cubicBezTo>
                  <a:cubicBezTo>
                    <a:pt x="225869" y="210819"/>
                    <a:pt x="156762" y="255598"/>
                    <a:pt x="150112" y="255611"/>
                  </a:cubicBezTo>
                  <a:cubicBezTo>
                    <a:pt x="149265" y="255611"/>
                    <a:pt x="143587" y="252371"/>
                    <a:pt x="137485" y="248401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" name="Google Shape;185;p9"/>
            <p:cNvSpPr/>
            <p:nvPr/>
          </p:nvSpPr>
          <p:spPr>
            <a:xfrm>
              <a:off x="4488195" y="6176973"/>
              <a:ext cx="254808" cy="205817"/>
            </a:xfrm>
            <a:custGeom>
              <a:rect b="b" l="l" r="r" t="t"/>
              <a:pathLst>
                <a:path extrusionOk="0" h="159858" w="197909">
                  <a:moveTo>
                    <a:pt x="85982" y="155354"/>
                  </a:moveTo>
                  <a:cubicBezTo>
                    <a:pt x="56829" y="136397"/>
                    <a:pt x="28158" y="111064"/>
                    <a:pt x="14860" y="92511"/>
                  </a:cubicBezTo>
                  <a:cubicBezTo>
                    <a:pt x="-1686" y="69427"/>
                    <a:pt x="-4124" y="52099"/>
                    <a:pt x="6098" y="30156"/>
                  </a:cubicBezTo>
                  <a:cubicBezTo>
                    <a:pt x="9912" y="21968"/>
                    <a:pt x="16170" y="13709"/>
                    <a:pt x="22689" y="8252"/>
                  </a:cubicBezTo>
                  <a:cubicBezTo>
                    <a:pt x="36653" y="-3436"/>
                    <a:pt x="48530" y="-2771"/>
                    <a:pt x="65630" y="10651"/>
                  </a:cubicBezTo>
                  <a:cubicBezTo>
                    <a:pt x="72637" y="16160"/>
                    <a:pt x="83628" y="28292"/>
                    <a:pt x="89639" y="37151"/>
                  </a:cubicBezTo>
                  <a:cubicBezTo>
                    <a:pt x="91484" y="39876"/>
                    <a:pt x="93237" y="42119"/>
                    <a:pt x="93537" y="42138"/>
                  </a:cubicBezTo>
                  <a:cubicBezTo>
                    <a:pt x="93837" y="42158"/>
                    <a:pt x="96666" y="38748"/>
                    <a:pt x="99828" y="34556"/>
                  </a:cubicBezTo>
                  <a:cubicBezTo>
                    <a:pt x="114111" y="15658"/>
                    <a:pt x="130090" y="2789"/>
                    <a:pt x="142156" y="482"/>
                  </a:cubicBezTo>
                  <a:cubicBezTo>
                    <a:pt x="161896" y="-3306"/>
                    <a:pt x="190064" y="19784"/>
                    <a:pt x="196642" y="45144"/>
                  </a:cubicBezTo>
                  <a:cubicBezTo>
                    <a:pt x="198187" y="51095"/>
                    <a:pt x="198337" y="59850"/>
                    <a:pt x="196994" y="65900"/>
                  </a:cubicBezTo>
                  <a:cubicBezTo>
                    <a:pt x="193741" y="80568"/>
                    <a:pt x="177626" y="101742"/>
                    <a:pt x="156211" y="119467"/>
                  </a:cubicBezTo>
                  <a:cubicBezTo>
                    <a:pt x="141257" y="131846"/>
                    <a:pt x="98036" y="159852"/>
                    <a:pt x="93876" y="159858"/>
                  </a:cubicBezTo>
                  <a:cubicBezTo>
                    <a:pt x="93348" y="159858"/>
                    <a:pt x="89796" y="157831"/>
                    <a:pt x="85982" y="155354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86" name="Google Shape;186;p9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187" name="Google Shape;187;p9"/>
          <p:cNvSpPr txBox="1"/>
          <p:nvPr>
            <p:ph idx="1" type="body"/>
          </p:nvPr>
        </p:nvSpPr>
        <p:spPr>
          <a:xfrm>
            <a:off x="2381950" y="185488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188" name="Google Shape;188;p9"/>
          <p:cNvGrpSpPr/>
          <p:nvPr/>
        </p:nvGrpSpPr>
        <p:grpSpPr>
          <a:xfrm>
            <a:off x="1473126" y="5304915"/>
            <a:ext cx="1050089" cy="1126302"/>
            <a:chOff x="2260384" y="2134676"/>
            <a:chExt cx="3139280" cy="3367120"/>
          </a:xfrm>
        </p:grpSpPr>
        <p:sp>
          <p:nvSpPr>
            <p:cNvPr id="189" name="Google Shape;189;p9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" name="Google Shape;190;p9"/>
            <p:cNvSpPr/>
            <p:nvPr/>
          </p:nvSpPr>
          <p:spPr>
            <a:xfrm>
              <a:off x="3841230" y="3656304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" name="Google Shape;191;p9"/>
            <p:cNvSpPr/>
            <p:nvPr/>
          </p:nvSpPr>
          <p:spPr>
            <a:xfrm>
              <a:off x="2332894" y="4399190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" name="Google Shape;192;p9"/>
            <p:cNvSpPr/>
            <p:nvPr/>
          </p:nvSpPr>
          <p:spPr>
            <a:xfrm>
              <a:off x="3720003" y="4908925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9"/>
            <p:cNvSpPr/>
            <p:nvPr/>
          </p:nvSpPr>
          <p:spPr>
            <a:xfrm>
              <a:off x="4368795" y="2134676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94" name="Google Shape;194;p9"/>
          <p:cNvSpPr/>
          <p:nvPr/>
        </p:nvSpPr>
        <p:spPr>
          <a:xfrm>
            <a:off x="2411781" y="5986195"/>
            <a:ext cx="279838" cy="226039"/>
          </a:xfrm>
          <a:custGeom>
            <a:rect b="b" l="l" r="r" t="t"/>
            <a:pathLst>
              <a:path extrusionOk="0" h="525672" w="650785">
                <a:moveTo>
                  <a:pt x="282737" y="510861"/>
                </a:moveTo>
                <a:cubicBezTo>
                  <a:pt x="186875" y="448527"/>
                  <a:pt x="92591" y="365220"/>
                  <a:pt x="48861" y="304215"/>
                </a:cubicBezTo>
                <a:cubicBezTo>
                  <a:pt x="-5550" y="228314"/>
                  <a:pt x="-13557" y="171319"/>
                  <a:pt x="20053" y="99153"/>
                </a:cubicBezTo>
                <a:cubicBezTo>
                  <a:pt x="32587" y="72243"/>
                  <a:pt x="53164" y="45078"/>
                  <a:pt x="74605" y="27131"/>
                </a:cubicBezTo>
                <a:cubicBezTo>
                  <a:pt x="120525" y="-11299"/>
                  <a:pt x="159587" y="-9115"/>
                  <a:pt x="215800" y="35032"/>
                </a:cubicBezTo>
                <a:cubicBezTo>
                  <a:pt x="238858" y="53142"/>
                  <a:pt x="274999" y="93025"/>
                  <a:pt x="294752" y="122172"/>
                </a:cubicBezTo>
                <a:cubicBezTo>
                  <a:pt x="300821" y="131122"/>
                  <a:pt x="306584" y="138495"/>
                  <a:pt x="307568" y="138560"/>
                </a:cubicBezTo>
                <a:cubicBezTo>
                  <a:pt x="308553" y="138626"/>
                  <a:pt x="317868" y="127413"/>
                  <a:pt x="328273" y="113638"/>
                </a:cubicBezTo>
                <a:cubicBezTo>
                  <a:pt x="375229" y="51486"/>
                  <a:pt x="427772" y="9178"/>
                  <a:pt x="467453" y="1570"/>
                </a:cubicBezTo>
                <a:cubicBezTo>
                  <a:pt x="532363" y="-10868"/>
                  <a:pt x="624992" y="65059"/>
                  <a:pt x="646622" y="148444"/>
                </a:cubicBezTo>
                <a:cubicBezTo>
                  <a:pt x="651700" y="168020"/>
                  <a:pt x="652189" y="196801"/>
                  <a:pt x="647782" y="216697"/>
                </a:cubicBezTo>
                <a:cubicBezTo>
                  <a:pt x="637098" y="264945"/>
                  <a:pt x="584092" y="334568"/>
                  <a:pt x="513680" y="392848"/>
                </a:cubicBezTo>
                <a:cubicBezTo>
                  <a:pt x="464500" y="433559"/>
                  <a:pt x="322373" y="525653"/>
                  <a:pt x="308696" y="525672"/>
                </a:cubicBezTo>
                <a:cubicBezTo>
                  <a:pt x="306955" y="525679"/>
                  <a:pt x="295273" y="519010"/>
                  <a:pt x="282731" y="510855"/>
                </a:cubicBezTo>
                <a:close/>
              </a:path>
            </a:pathLst>
          </a:custGeom>
          <a:solidFill>
            <a:srgbClr val="D2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5" name="Google Shape;195;p9"/>
          <p:cNvSpPr/>
          <p:nvPr/>
        </p:nvSpPr>
        <p:spPr>
          <a:xfrm>
            <a:off x="1849524" y="5051900"/>
            <a:ext cx="280236" cy="226359"/>
          </a:xfrm>
          <a:custGeom>
            <a:rect b="b" l="l" r="r" t="t"/>
            <a:pathLst>
              <a:path extrusionOk="0" h="646740" w="800675">
                <a:moveTo>
                  <a:pt x="347858" y="628513"/>
                </a:moveTo>
                <a:cubicBezTo>
                  <a:pt x="229922" y="551823"/>
                  <a:pt x="113916" y="449332"/>
                  <a:pt x="60115" y="374278"/>
                </a:cubicBezTo>
                <a:cubicBezTo>
                  <a:pt x="-6829" y="280893"/>
                  <a:pt x="-16679" y="210775"/>
                  <a:pt x="24671" y="121992"/>
                </a:cubicBezTo>
                <a:cubicBezTo>
                  <a:pt x="40095" y="88882"/>
                  <a:pt x="65408" y="55466"/>
                  <a:pt x="91791" y="33379"/>
                </a:cubicBezTo>
                <a:cubicBezTo>
                  <a:pt x="148284" y="-13903"/>
                  <a:pt x="196349" y="-11211"/>
                  <a:pt x="265509" y="43099"/>
                </a:cubicBezTo>
                <a:cubicBezTo>
                  <a:pt x="293880" y="65381"/>
                  <a:pt x="338340" y="114450"/>
                  <a:pt x="362649" y="150304"/>
                </a:cubicBezTo>
                <a:cubicBezTo>
                  <a:pt x="370113" y="161315"/>
                  <a:pt x="377206" y="170389"/>
                  <a:pt x="378419" y="170468"/>
                </a:cubicBezTo>
                <a:cubicBezTo>
                  <a:pt x="379631" y="170546"/>
                  <a:pt x="391092" y="156752"/>
                  <a:pt x="403895" y="139809"/>
                </a:cubicBezTo>
                <a:cubicBezTo>
                  <a:pt x="461666" y="63341"/>
                  <a:pt x="526302" y="11286"/>
                  <a:pt x="575123" y="1932"/>
                </a:cubicBezTo>
                <a:cubicBezTo>
                  <a:pt x="654981" y="-13375"/>
                  <a:pt x="768947" y="80042"/>
                  <a:pt x="795551" y="182632"/>
                </a:cubicBezTo>
                <a:cubicBezTo>
                  <a:pt x="801802" y="206720"/>
                  <a:pt x="802402" y="242125"/>
                  <a:pt x="796978" y="266604"/>
                </a:cubicBezTo>
                <a:cubicBezTo>
                  <a:pt x="783836" y="325959"/>
                  <a:pt x="718620" y="411619"/>
                  <a:pt x="631995" y="483322"/>
                </a:cubicBezTo>
                <a:cubicBezTo>
                  <a:pt x="571486" y="533407"/>
                  <a:pt x="396633" y="646714"/>
                  <a:pt x="379801" y="646740"/>
                </a:cubicBezTo>
                <a:cubicBezTo>
                  <a:pt x="377663" y="646747"/>
                  <a:pt x="363288" y="638539"/>
                  <a:pt x="347858" y="628507"/>
                </a:cubicBezTo>
                <a:close/>
              </a:path>
            </a:pathLst>
          </a:custGeom>
          <a:solidFill>
            <a:srgbClr val="9E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A picture containing dark, light&#10;&#10;Description automatically generated" id="196" name="Google Shape;196;p9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296926" y="95464"/>
            <a:ext cx="2085013" cy="207891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">
  <p:cSld name="CUSTOM_5_1_1_1_1_1_1">
    <p:spTree>
      <p:nvGrpSpPr>
        <p:cNvPr id="197" name="Shape 1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" name="Google Shape;198;p10"/>
          <p:cNvSpPr/>
          <p:nvPr/>
        </p:nvSpPr>
        <p:spPr>
          <a:xfrm>
            <a:off x="1333254" y="253672"/>
            <a:ext cx="9863400" cy="6219900"/>
          </a:xfrm>
          <a:prstGeom prst="rect">
            <a:avLst/>
          </a:prstGeom>
          <a:solidFill>
            <a:schemeClr val="lt2"/>
          </a:solidFill>
          <a:ln>
            <a:noFill/>
          </a:ln>
          <a:effectLst>
            <a:outerShdw blurRad="63500" rotWithShape="0" algn="tl" dir="2700000" dist="11430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99" name="Google Shape;199;p10"/>
          <p:cNvGrpSpPr/>
          <p:nvPr/>
        </p:nvGrpSpPr>
        <p:grpSpPr>
          <a:xfrm>
            <a:off x="8801840" y="516360"/>
            <a:ext cx="2058948" cy="2488089"/>
            <a:chOff x="236151" y="707713"/>
            <a:chExt cx="6958258" cy="7394022"/>
          </a:xfrm>
        </p:grpSpPr>
        <p:sp>
          <p:nvSpPr>
            <p:cNvPr id="200" name="Google Shape;200;p10"/>
            <p:cNvSpPr/>
            <p:nvPr/>
          </p:nvSpPr>
          <p:spPr>
            <a:xfrm>
              <a:off x="236151" y="707713"/>
              <a:ext cx="6958258" cy="7394022"/>
            </a:xfrm>
            <a:custGeom>
              <a:rect b="b" l="l" r="r" t="t"/>
              <a:pathLst>
                <a:path extrusionOk="0" h="4267834" w="4141820">
                  <a:moveTo>
                    <a:pt x="161335" y="578934"/>
                  </a:moveTo>
                  <a:cubicBezTo>
                    <a:pt x="161286" y="578582"/>
                    <a:pt x="164195" y="577871"/>
                    <a:pt x="169922" y="576535"/>
                  </a:cubicBezTo>
                  <a:cubicBezTo>
                    <a:pt x="175649" y="575192"/>
                    <a:pt x="184191" y="573204"/>
                    <a:pt x="195331" y="569905"/>
                  </a:cubicBezTo>
                  <a:cubicBezTo>
                    <a:pt x="206471" y="566607"/>
                    <a:pt x="220203" y="561959"/>
                    <a:pt x="236310" y="555433"/>
                  </a:cubicBezTo>
                  <a:cubicBezTo>
                    <a:pt x="252418" y="548908"/>
                    <a:pt x="270892" y="540433"/>
                    <a:pt x="291627" y="530400"/>
                  </a:cubicBezTo>
                  <a:cubicBezTo>
                    <a:pt x="314216" y="519442"/>
                    <a:pt x="339444" y="506351"/>
                    <a:pt x="367172" y="490980"/>
                  </a:cubicBezTo>
                  <a:cubicBezTo>
                    <a:pt x="394898" y="475608"/>
                    <a:pt x="425113" y="457922"/>
                    <a:pt x="457917" y="438273"/>
                  </a:cubicBezTo>
                  <a:cubicBezTo>
                    <a:pt x="513857" y="404740"/>
                    <a:pt x="577078" y="365156"/>
                    <a:pt x="648194" y="320938"/>
                  </a:cubicBezTo>
                  <a:cubicBezTo>
                    <a:pt x="709420" y="282867"/>
                    <a:pt x="776475" y="241321"/>
                    <a:pt x="850472" y="198458"/>
                  </a:cubicBezTo>
                  <a:cubicBezTo>
                    <a:pt x="850472" y="198452"/>
                    <a:pt x="850472" y="198452"/>
                    <a:pt x="850472" y="198452"/>
                  </a:cubicBezTo>
                  <a:cubicBezTo>
                    <a:pt x="912527" y="162506"/>
                    <a:pt x="979477" y="125452"/>
                    <a:pt x="1052907" y="90970"/>
                  </a:cubicBezTo>
                  <a:cubicBezTo>
                    <a:pt x="1111735" y="63319"/>
                    <a:pt x="1174976" y="36894"/>
                    <a:pt x="1244077" y="18680"/>
                  </a:cubicBezTo>
                  <a:cubicBezTo>
                    <a:pt x="1296894" y="4655"/>
                    <a:pt x="1354353" y="-4780"/>
                    <a:pt x="1413506" y="2548"/>
                  </a:cubicBezTo>
                  <a:cubicBezTo>
                    <a:pt x="1438246" y="5655"/>
                    <a:pt x="1463116" y="12126"/>
                    <a:pt x="1486695" y="22968"/>
                  </a:cubicBezTo>
                  <a:cubicBezTo>
                    <a:pt x="1509622" y="33559"/>
                    <a:pt x="1530888" y="48292"/>
                    <a:pt x="1549206" y="66467"/>
                  </a:cubicBezTo>
                  <a:cubicBezTo>
                    <a:pt x="1560432" y="77554"/>
                    <a:pt x="1570562" y="90298"/>
                    <a:pt x="1578496" y="104778"/>
                  </a:cubicBezTo>
                  <a:cubicBezTo>
                    <a:pt x="1585530" y="117655"/>
                    <a:pt x="1590543" y="131802"/>
                    <a:pt x="1593007" y="146606"/>
                  </a:cubicBezTo>
                  <a:cubicBezTo>
                    <a:pt x="1595393" y="161215"/>
                    <a:pt x="1595302" y="176085"/>
                    <a:pt x="1593111" y="190577"/>
                  </a:cubicBezTo>
                  <a:cubicBezTo>
                    <a:pt x="1590752" y="206151"/>
                    <a:pt x="1586221" y="221197"/>
                    <a:pt x="1580295" y="235486"/>
                  </a:cubicBezTo>
                  <a:cubicBezTo>
                    <a:pt x="1566247" y="269242"/>
                    <a:pt x="1545353" y="299634"/>
                    <a:pt x="1522250" y="327594"/>
                  </a:cubicBezTo>
                  <a:cubicBezTo>
                    <a:pt x="1494101" y="361812"/>
                    <a:pt x="1462151" y="393370"/>
                    <a:pt x="1428546" y="423534"/>
                  </a:cubicBezTo>
                  <a:cubicBezTo>
                    <a:pt x="1348714" y="495217"/>
                    <a:pt x="1258771" y="560642"/>
                    <a:pt x="1164650" y="625493"/>
                  </a:cubicBezTo>
                  <a:cubicBezTo>
                    <a:pt x="1064426" y="694581"/>
                    <a:pt x="958531" y="762803"/>
                    <a:pt x="849449" y="833462"/>
                  </a:cubicBezTo>
                  <a:cubicBezTo>
                    <a:pt x="749675" y="898098"/>
                    <a:pt x="646975" y="964416"/>
                    <a:pt x="544652" y="1036849"/>
                  </a:cubicBezTo>
                  <a:cubicBezTo>
                    <a:pt x="501236" y="1067586"/>
                    <a:pt x="457956" y="1099392"/>
                    <a:pt x="415693" y="1133239"/>
                  </a:cubicBezTo>
                  <a:cubicBezTo>
                    <a:pt x="380152" y="1161714"/>
                    <a:pt x="345336" y="1191428"/>
                    <a:pt x="312988" y="1223847"/>
                  </a:cubicBezTo>
                  <a:cubicBezTo>
                    <a:pt x="287489" y="1249486"/>
                    <a:pt x="263424" y="1276279"/>
                    <a:pt x="244683" y="1306130"/>
                  </a:cubicBezTo>
                  <a:cubicBezTo>
                    <a:pt x="244682" y="1306130"/>
                    <a:pt x="244682" y="1306130"/>
                    <a:pt x="244682" y="1306130"/>
                  </a:cubicBezTo>
                  <a:cubicBezTo>
                    <a:pt x="230915" y="1328536"/>
                    <a:pt x="219478" y="1351854"/>
                    <a:pt x="217688" y="1375349"/>
                  </a:cubicBezTo>
                  <a:cubicBezTo>
                    <a:pt x="217688" y="1375349"/>
                    <a:pt x="217688" y="1375349"/>
                    <a:pt x="217688" y="1375349"/>
                  </a:cubicBezTo>
                  <a:cubicBezTo>
                    <a:pt x="216811" y="1385108"/>
                    <a:pt x="217443" y="1394919"/>
                    <a:pt x="219927" y="1403987"/>
                  </a:cubicBezTo>
                  <a:cubicBezTo>
                    <a:pt x="222381" y="1413322"/>
                    <a:pt x="226945" y="1422403"/>
                    <a:pt x="232860" y="1430721"/>
                  </a:cubicBezTo>
                  <a:cubicBezTo>
                    <a:pt x="232860" y="1430721"/>
                    <a:pt x="232860" y="1430721"/>
                    <a:pt x="232861" y="1430721"/>
                  </a:cubicBezTo>
                  <a:cubicBezTo>
                    <a:pt x="239747" y="1440447"/>
                    <a:pt x="248837" y="1449163"/>
                    <a:pt x="258998" y="1457169"/>
                  </a:cubicBezTo>
                  <a:cubicBezTo>
                    <a:pt x="271523" y="1466980"/>
                    <a:pt x="285725" y="1475298"/>
                    <a:pt x="300764" y="1482815"/>
                  </a:cubicBezTo>
                  <a:cubicBezTo>
                    <a:pt x="349147" y="1506844"/>
                    <a:pt x="401919" y="1523311"/>
                    <a:pt x="456366" y="1530175"/>
                  </a:cubicBezTo>
                  <a:cubicBezTo>
                    <a:pt x="509169" y="1536903"/>
                    <a:pt x="563734" y="1534667"/>
                    <a:pt x="617639" y="1525292"/>
                  </a:cubicBezTo>
                  <a:cubicBezTo>
                    <a:pt x="674303" y="1515436"/>
                    <a:pt x="730307" y="1497671"/>
                    <a:pt x="785015" y="1474900"/>
                  </a:cubicBezTo>
                  <a:cubicBezTo>
                    <a:pt x="843999" y="1450317"/>
                    <a:pt x="901373" y="1419815"/>
                    <a:pt x="957488" y="1385688"/>
                  </a:cubicBezTo>
                  <a:cubicBezTo>
                    <a:pt x="1080743" y="1310732"/>
                    <a:pt x="1197297" y="1218873"/>
                    <a:pt x="1312149" y="1120201"/>
                  </a:cubicBezTo>
                  <a:cubicBezTo>
                    <a:pt x="1432933" y="1016379"/>
                    <a:pt x="1551331" y="904461"/>
                    <a:pt x="1671763" y="789655"/>
                  </a:cubicBezTo>
                  <a:cubicBezTo>
                    <a:pt x="1787300" y="679496"/>
                    <a:pt x="1904499" y="566313"/>
                    <a:pt x="2028288" y="455555"/>
                  </a:cubicBezTo>
                  <a:cubicBezTo>
                    <a:pt x="2136400" y="358774"/>
                    <a:pt x="2249674" y="262918"/>
                    <a:pt x="2375008" y="179084"/>
                  </a:cubicBezTo>
                  <a:cubicBezTo>
                    <a:pt x="2428327" y="143418"/>
                    <a:pt x="2484130" y="110031"/>
                    <a:pt x="2543244" y="81582"/>
                  </a:cubicBezTo>
                  <a:cubicBezTo>
                    <a:pt x="2595214" y="56536"/>
                    <a:pt x="2650117" y="35372"/>
                    <a:pt x="2707862" y="21860"/>
                  </a:cubicBezTo>
                  <a:cubicBezTo>
                    <a:pt x="2759702" y="9712"/>
                    <a:pt x="2814025" y="4296"/>
                    <a:pt x="2868563" y="8985"/>
                  </a:cubicBezTo>
                  <a:cubicBezTo>
                    <a:pt x="2868563" y="8985"/>
                    <a:pt x="2868563" y="8985"/>
                    <a:pt x="2868563" y="8985"/>
                  </a:cubicBezTo>
                  <a:cubicBezTo>
                    <a:pt x="2921927" y="13676"/>
                    <a:pt x="2974477" y="28492"/>
                    <a:pt x="3022802" y="52571"/>
                  </a:cubicBezTo>
                  <a:cubicBezTo>
                    <a:pt x="3022802" y="52572"/>
                    <a:pt x="3022802" y="52572"/>
                    <a:pt x="3022802" y="52572"/>
                  </a:cubicBezTo>
                  <a:cubicBezTo>
                    <a:pt x="3044107" y="63097"/>
                    <a:pt x="3064863" y="76321"/>
                    <a:pt x="3083507" y="93118"/>
                  </a:cubicBezTo>
                  <a:cubicBezTo>
                    <a:pt x="3083507" y="93119"/>
                    <a:pt x="3083507" y="93119"/>
                    <a:pt x="3083514" y="93119"/>
                  </a:cubicBezTo>
                  <a:cubicBezTo>
                    <a:pt x="3099120" y="107200"/>
                    <a:pt x="3112797" y="124050"/>
                    <a:pt x="3123136" y="143379"/>
                  </a:cubicBezTo>
                  <a:cubicBezTo>
                    <a:pt x="3123136" y="143379"/>
                    <a:pt x="3123136" y="143379"/>
                    <a:pt x="3123143" y="143379"/>
                  </a:cubicBezTo>
                  <a:cubicBezTo>
                    <a:pt x="3132641" y="161359"/>
                    <a:pt x="3138782" y="180851"/>
                    <a:pt x="3141487" y="200779"/>
                  </a:cubicBezTo>
                  <a:cubicBezTo>
                    <a:pt x="3141487" y="200779"/>
                    <a:pt x="3141487" y="200779"/>
                    <a:pt x="3141487" y="200779"/>
                  </a:cubicBezTo>
                  <a:cubicBezTo>
                    <a:pt x="3144213" y="221301"/>
                    <a:pt x="3143593" y="241719"/>
                    <a:pt x="3140542" y="261328"/>
                  </a:cubicBezTo>
                  <a:cubicBezTo>
                    <a:pt x="3133450" y="306074"/>
                    <a:pt x="3116096" y="347340"/>
                    <a:pt x="3095255" y="384778"/>
                  </a:cubicBezTo>
                  <a:cubicBezTo>
                    <a:pt x="3071030" y="428729"/>
                    <a:pt x="3041838" y="469343"/>
                    <a:pt x="3010618" y="507642"/>
                  </a:cubicBezTo>
                  <a:cubicBezTo>
                    <a:pt x="2945884" y="587141"/>
                    <a:pt x="2871783" y="659033"/>
                    <a:pt x="2793509" y="726022"/>
                  </a:cubicBezTo>
                  <a:cubicBezTo>
                    <a:pt x="2793509" y="726022"/>
                    <a:pt x="2793503" y="726022"/>
                    <a:pt x="2793503" y="726022"/>
                  </a:cubicBezTo>
                  <a:cubicBezTo>
                    <a:pt x="2761625" y="753344"/>
                    <a:pt x="2728828" y="779935"/>
                    <a:pt x="2694909" y="805411"/>
                  </a:cubicBezTo>
                  <a:cubicBezTo>
                    <a:pt x="2694909" y="805411"/>
                    <a:pt x="2694909" y="805411"/>
                    <a:pt x="2694909" y="805411"/>
                  </a:cubicBezTo>
                  <a:cubicBezTo>
                    <a:pt x="2672836" y="822047"/>
                    <a:pt x="2649850" y="838906"/>
                    <a:pt x="2624797" y="854023"/>
                  </a:cubicBezTo>
                  <a:cubicBezTo>
                    <a:pt x="2595885" y="871403"/>
                    <a:pt x="2566426" y="887055"/>
                    <a:pt x="2537306" y="902427"/>
                  </a:cubicBezTo>
                  <a:cubicBezTo>
                    <a:pt x="2537306" y="902427"/>
                    <a:pt x="2537306" y="902427"/>
                    <a:pt x="2537306" y="902427"/>
                  </a:cubicBezTo>
                  <a:cubicBezTo>
                    <a:pt x="2494632" y="924976"/>
                    <a:pt x="2451626" y="947004"/>
                    <a:pt x="2408562" y="969012"/>
                  </a:cubicBezTo>
                  <a:cubicBezTo>
                    <a:pt x="2291747" y="1028713"/>
                    <a:pt x="2173805" y="1088499"/>
                    <a:pt x="2055629" y="1149999"/>
                  </a:cubicBezTo>
                  <a:cubicBezTo>
                    <a:pt x="1912576" y="1224447"/>
                    <a:pt x="1768936" y="1301201"/>
                    <a:pt x="1625628" y="1381646"/>
                  </a:cubicBezTo>
                  <a:cubicBezTo>
                    <a:pt x="1475965" y="1465663"/>
                    <a:pt x="1326595" y="1553552"/>
                    <a:pt x="1179487" y="1647830"/>
                  </a:cubicBezTo>
                  <a:cubicBezTo>
                    <a:pt x="1042379" y="1735720"/>
                    <a:pt x="907070" y="1828726"/>
                    <a:pt x="778535" y="1932033"/>
                  </a:cubicBezTo>
                  <a:cubicBezTo>
                    <a:pt x="671988" y="2017804"/>
                    <a:pt x="569177" y="2109389"/>
                    <a:pt x="484710" y="2216334"/>
                  </a:cubicBezTo>
                  <a:cubicBezTo>
                    <a:pt x="451059" y="2258968"/>
                    <a:pt x="420563" y="2303688"/>
                    <a:pt x="397284" y="2351525"/>
                  </a:cubicBezTo>
                  <a:cubicBezTo>
                    <a:pt x="377727" y="2391917"/>
                    <a:pt x="362961" y="2434186"/>
                    <a:pt x="358372" y="2477016"/>
                  </a:cubicBezTo>
                  <a:cubicBezTo>
                    <a:pt x="358372" y="2477016"/>
                    <a:pt x="358372" y="2477016"/>
                    <a:pt x="358372" y="2477016"/>
                  </a:cubicBezTo>
                  <a:cubicBezTo>
                    <a:pt x="354121" y="2515687"/>
                    <a:pt x="358176" y="2555381"/>
                    <a:pt x="371566" y="2591327"/>
                  </a:cubicBezTo>
                  <a:cubicBezTo>
                    <a:pt x="386045" y="2631236"/>
                    <a:pt x="412232" y="2667593"/>
                    <a:pt x="443693" y="2699295"/>
                  </a:cubicBezTo>
                  <a:cubicBezTo>
                    <a:pt x="446893" y="2702522"/>
                    <a:pt x="450811" y="2705331"/>
                    <a:pt x="455094" y="2707600"/>
                  </a:cubicBezTo>
                  <a:cubicBezTo>
                    <a:pt x="459697" y="2710084"/>
                    <a:pt x="465134" y="2711922"/>
                    <a:pt x="471033" y="2713337"/>
                  </a:cubicBezTo>
                  <a:cubicBezTo>
                    <a:pt x="485486" y="2716955"/>
                    <a:pt x="502266" y="2716420"/>
                    <a:pt x="520089" y="2714614"/>
                  </a:cubicBezTo>
                  <a:cubicBezTo>
                    <a:pt x="520089" y="2714614"/>
                    <a:pt x="520089" y="2714614"/>
                    <a:pt x="520089" y="2714614"/>
                  </a:cubicBezTo>
                  <a:cubicBezTo>
                    <a:pt x="543075" y="2712046"/>
                    <a:pt x="566400" y="2706120"/>
                    <a:pt x="590044" y="2698851"/>
                  </a:cubicBezTo>
                  <a:cubicBezTo>
                    <a:pt x="590044" y="2698851"/>
                    <a:pt x="590044" y="2698851"/>
                    <a:pt x="590044" y="2698851"/>
                  </a:cubicBezTo>
                  <a:cubicBezTo>
                    <a:pt x="619354" y="2689777"/>
                    <a:pt x="648344" y="2678369"/>
                    <a:pt x="677269" y="2665813"/>
                  </a:cubicBezTo>
                  <a:cubicBezTo>
                    <a:pt x="751168" y="2633713"/>
                    <a:pt x="822858" y="2594645"/>
                    <a:pt x="894111" y="2553288"/>
                  </a:cubicBezTo>
                  <a:cubicBezTo>
                    <a:pt x="982717" y="2501814"/>
                    <a:pt x="1069804" y="2446461"/>
                    <a:pt x="1156468" y="2389303"/>
                  </a:cubicBezTo>
                  <a:cubicBezTo>
                    <a:pt x="1363792" y="2252560"/>
                    <a:pt x="1567909" y="2106058"/>
                    <a:pt x="1773271" y="1956845"/>
                  </a:cubicBezTo>
                  <a:cubicBezTo>
                    <a:pt x="1994696" y="1795949"/>
                    <a:pt x="2216955" y="1631298"/>
                    <a:pt x="2442904" y="1467110"/>
                  </a:cubicBezTo>
                  <a:cubicBezTo>
                    <a:pt x="2651805" y="1315302"/>
                    <a:pt x="2863673" y="1163240"/>
                    <a:pt x="3082868" y="1017833"/>
                  </a:cubicBezTo>
                  <a:cubicBezTo>
                    <a:pt x="3175556" y="956339"/>
                    <a:pt x="3269716" y="896006"/>
                    <a:pt x="3366348" y="838710"/>
                  </a:cubicBezTo>
                  <a:cubicBezTo>
                    <a:pt x="3445958" y="791480"/>
                    <a:pt x="3527504" y="745951"/>
                    <a:pt x="3612545" y="705944"/>
                  </a:cubicBezTo>
                  <a:cubicBezTo>
                    <a:pt x="3675870" y="676009"/>
                    <a:pt x="3742338" y="648153"/>
                    <a:pt x="3813545" y="631523"/>
                  </a:cubicBezTo>
                  <a:cubicBezTo>
                    <a:pt x="3839765" y="625356"/>
                    <a:pt x="3867432" y="620982"/>
                    <a:pt x="3896207" y="620590"/>
                  </a:cubicBezTo>
                  <a:lnTo>
                    <a:pt x="3896207" y="620590"/>
                  </a:lnTo>
                  <a:cubicBezTo>
                    <a:pt x="3919049" y="620121"/>
                    <a:pt x="3943476" y="623094"/>
                    <a:pt x="3967642" y="631986"/>
                  </a:cubicBezTo>
                  <a:cubicBezTo>
                    <a:pt x="3989011" y="640030"/>
                    <a:pt x="4008464" y="653655"/>
                    <a:pt x="4023555" y="672130"/>
                  </a:cubicBezTo>
                  <a:cubicBezTo>
                    <a:pt x="4039520" y="692600"/>
                    <a:pt x="4048992" y="715644"/>
                    <a:pt x="4053504" y="738252"/>
                  </a:cubicBezTo>
                  <a:cubicBezTo>
                    <a:pt x="4053504" y="738252"/>
                    <a:pt x="4053504" y="738252"/>
                    <a:pt x="4053504" y="738252"/>
                  </a:cubicBezTo>
                  <a:cubicBezTo>
                    <a:pt x="4059579" y="767672"/>
                    <a:pt x="4059951" y="796682"/>
                    <a:pt x="4057656" y="824042"/>
                  </a:cubicBezTo>
                  <a:cubicBezTo>
                    <a:pt x="4057656" y="824042"/>
                    <a:pt x="4057656" y="824042"/>
                    <a:pt x="4057656" y="824042"/>
                  </a:cubicBezTo>
                  <a:cubicBezTo>
                    <a:pt x="4054736" y="860973"/>
                    <a:pt x="4047760" y="896795"/>
                    <a:pt x="4039057" y="931391"/>
                  </a:cubicBezTo>
                  <a:cubicBezTo>
                    <a:pt x="4020211" y="1005903"/>
                    <a:pt x="3985712" y="1074477"/>
                    <a:pt x="3944838" y="1136883"/>
                  </a:cubicBezTo>
                  <a:cubicBezTo>
                    <a:pt x="3895463" y="1212543"/>
                    <a:pt x="3836812" y="1281103"/>
                    <a:pt x="3774607" y="1345048"/>
                  </a:cubicBezTo>
                  <a:lnTo>
                    <a:pt x="3774607" y="1345048"/>
                  </a:lnTo>
                  <a:cubicBezTo>
                    <a:pt x="3701236" y="1420558"/>
                    <a:pt x="3622362" y="1490364"/>
                    <a:pt x="3541018" y="1556727"/>
                  </a:cubicBezTo>
                  <a:cubicBezTo>
                    <a:pt x="3448846" y="1631950"/>
                    <a:pt x="3353179" y="1702968"/>
                    <a:pt x="3255668" y="1771437"/>
                  </a:cubicBezTo>
                  <a:cubicBezTo>
                    <a:pt x="3163750" y="1835982"/>
                    <a:pt x="3070163" y="1898415"/>
                    <a:pt x="2975363" y="1959315"/>
                  </a:cubicBezTo>
                  <a:cubicBezTo>
                    <a:pt x="2843399" y="2044088"/>
                    <a:pt x="2709909" y="2125374"/>
                    <a:pt x="2576178" y="2204834"/>
                  </a:cubicBezTo>
                  <a:cubicBezTo>
                    <a:pt x="2327850" y="2352405"/>
                    <a:pt x="2078002" y="2493372"/>
                    <a:pt x="1829947" y="2632996"/>
                  </a:cubicBezTo>
                  <a:cubicBezTo>
                    <a:pt x="1587896" y="2769237"/>
                    <a:pt x="1347345" y="2903835"/>
                    <a:pt x="1111683" y="3042345"/>
                  </a:cubicBezTo>
                  <a:cubicBezTo>
                    <a:pt x="1004080" y="3105586"/>
                    <a:pt x="897559" y="3169629"/>
                    <a:pt x="792844" y="3235536"/>
                  </a:cubicBezTo>
                  <a:cubicBezTo>
                    <a:pt x="698957" y="3294631"/>
                    <a:pt x="606557" y="3355101"/>
                    <a:pt x="516927" y="3418550"/>
                  </a:cubicBezTo>
                  <a:cubicBezTo>
                    <a:pt x="440453" y="3472704"/>
                    <a:pt x="366019" y="3528722"/>
                    <a:pt x="296190" y="3589166"/>
                  </a:cubicBezTo>
                  <a:cubicBezTo>
                    <a:pt x="240407" y="3637550"/>
                    <a:pt x="187479" y="3687955"/>
                    <a:pt x="143228" y="3744169"/>
                  </a:cubicBezTo>
                  <a:cubicBezTo>
                    <a:pt x="125514" y="3766672"/>
                    <a:pt x="109333" y="3789814"/>
                    <a:pt x="96035" y="3814013"/>
                  </a:cubicBezTo>
                  <a:cubicBezTo>
                    <a:pt x="96035" y="3814013"/>
                    <a:pt x="96035" y="3814013"/>
                    <a:pt x="96034" y="3814013"/>
                  </a:cubicBezTo>
                  <a:cubicBezTo>
                    <a:pt x="84746" y="3834652"/>
                    <a:pt x="75397" y="3855702"/>
                    <a:pt x="69801" y="3877085"/>
                  </a:cubicBezTo>
                  <a:cubicBezTo>
                    <a:pt x="64941" y="3895729"/>
                    <a:pt x="62564" y="3914575"/>
                    <a:pt x="64092" y="3932509"/>
                  </a:cubicBezTo>
                  <a:cubicBezTo>
                    <a:pt x="65417" y="3949745"/>
                    <a:pt x="70289" y="3966904"/>
                    <a:pt x="78085" y="3982529"/>
                  </a:cubicBezTo>
                  <a:cubicBezTo>
                    <a:pt x="78697" y="3983762"/>
                    <a:pt x="79565" y="3984935"/>
                    <a:pt x="80503" y="3985763"/>
                  </a:cubicBezTo>
                  <a:cubicBezTo>
                    <a:pt x="81473" y="3986787"/>
                    <a:pt x="83311" y="3987804"/>
                    <a:pt x="85607" y="3988905"/>
                  </a:cubicBezTo>
                  <a:cubicBezTo>
                    <a:pt x="91864" y="3992191"/>
                    <a:pt x="101608" y="3992712"/>
                    <a:pt x="113127" y="3993136"/>
                  </a:cubicBezTo>
                  <a:lnTo>
                    <a:pt x="113128" y="3993136"/>
                  </a:lnTo>
                  <a:cubicBezTo>
                    <a:pt x="128862" y="3993234"/>
                    <a:pt x="145525" y="3990613"/>
                    <a:pt x="162921" y="3987132"/>
                  </a:cubicBezTo>
                  <a:cubicBezTo>
                    <a:pt x="162921" y="3987132"/>
                    <a:pt x="162921" y="3987132"/>
                    <a:pt x="162922" y="3987132"/>
                  </a:cubicBezTo>
                  <a:cubicBezTo>
                    <a:pt x="185390" y="3982529"/>
                    <a:pt x="207880" y="3976049"/>
                    <a:pt x="230511" y="3968722"/>
                  </a:cubicBezTo>
                  <a:lnTo>
                    <a:pt x="230512" y="3968722"/>
                  </a:lnTo>
                  <a:cubicBezTo>
                    <a:pt x="291086" y="3949106"/>
                    <a:pt x="350267" y="3923858"/>
                    <a:pt x="409187" y="3897052"/>
                  </a:cubicBezTo>
                  <a:cubicBezTo>
                    <a:pt x="485864" y="3862124"/>
                    <a:pt x="561120" y="3824157"/>
                    <a:pt x="635697" y="3784990"/>
                  </a:cubicBezTo>
                  <a:cubicBezTo>
                    <a:pt x="826117" y="3684969"/>
                    <a:pt x="1011081" y="3577621"/>
                    <a:pt x="1193568" y="3469105"/>
                  </a:cubicBezTo>
                  <a:cubicBezTo>
                    <a:pt x="1409810" y="3340505"/>
                    <a:pt x="1621945" y="3209649"/>
                    <a:pt x="1831284" y="3079066"/>
                  </a:cubicBezTo>
                  <a:cubicBezTo>
                    <a:pt x="2049814" y="2942747"/>
                    <a:pt x="2265163" y="2806598"/>
                    <a:pt x="2478139" y="2672247"/>
                  </a:cubicBezTo>
                  <a:cubicBezTo>
                    <a:pt x="2675065" y="2548021"/>
                    <a:pt x="2869912" y="2425144"/>
                    <a:pt x="3063859" y="2305781"/>
                  </a:cubicBezTo>
                  <a:cubicBezTo>
                    <a:pt x="3146572" y="2254874"/>
                    <a:pt x="3229168" y="2204593"/>
                    <a:pt x="3311933" y="2155466"/>
                  </a:cubicBezTo>
                  <a:lnTo>
                    <a:pt x="3311933" y="2155466"/>
                  </a:lnTo>
                  <a:cubicBezTo>
                    <a:pt x="3380481" y="2114781"/>
                    <a:pt x="3449211" y="2074773"/>
                    <a:pt x="3518671" y="2036500"/>
                  </a:cubicBezTo>
                  <a:cubicBezTo>
                    <a:pt x="3570054" y="2008175"/>
                    <a:pt x="3622114" y="1980352"/>
                    <a:pt x="3676007" y="1955717"/>
                  </a:cubicBezTo>
                  <a:cubicBezTo>
                    <a:pt x="3694782" y="1947125"/>
                    <a:pt x="3714137" y="1938813"/>
                    <a:pt x="3734326" y="1931616"/>
                  </a:cubicBezTo>
                  <a:cubicBezTo>
                    <a:pt x="3734326" y="1931616"/>
                    <a:pt x="3734333" y="1931616"/>
                    <a:pt x="3734333" y="1931616"/>
                  </a:cubicBezTo>
                  <a:cubicBezTo>
                    <a:pt x="3747879" y="1926661"/>
                    <a:pt x="3763082" y="1921903"/>
                    <a:pt x="3780142" y="1919406"/>
                  </a:cubicBezTo>
                  <a:cubicBezTo>
                    <a:pt x="3780142" y="1919406"/>
                    <a:pt x="3780148" y="1919406"/>
                    <a:pt x="3780148" y="1919406"/>
                  </a:cubicBezTo>
                  <a:cubicBezTo>
                    <a:pt x="3822555" y="1913604"/>
                    <a:pt x="3865293" y="1908832"/>
                    <a:pt x="3908345" y="1906257"/>
                  </a:cubicBezTo>
                  <a:cubicBezTo>
                    <a:pt x="3940405" y="1904308"/>
                    <a:pt x="3973105" y="1903565"/>
                    <a:pt x="4006169" y="1905885"/>
                  </a:cubicBezTo>
                  <a:cubicBezTo>
                    <a:pt x="4028940" y="1907333"/>
                    <a:pt x="4053126" y="1910612"/>
                    <a:pt x="4077383" y="1918721"/>
                  </a:cubicBezTo>
                  <a:cubicBezTo>
                    <a:pt x="4086262" y="1921687"/>
                    <a:pt x="4095467" y="1925781"/>
                    <a:pt x="4104567" y="1931407"/>
                  </a:cubicBezTo>
                  <a:cubicBezTo>
                    <a:pt x="4112109" y="1936003"/>
                    <a:pt x="4119470" y="1942216"/>
                    <a:pt x="4126047" y="1950182"/>
                  </a:cubicBezTo>
                  <a:cubicBezTo>
                    <a:pt x="4131947" y="1957483"/>
                    <a:pt x="4136386" y="1965997"/>
                    <a:pt x="4139072" y="1975358"/>
                  </a:cubicBezTo>
                  <a:cubicBezTo>
                    <a:pt x="4141660" y="1984994"/>
                    <a:pt x="4142338" y="1994388"/>
                    <a:pt x="4141452" y="2003123"/>
                  </a:cubicBezTo>
                  <a:cubicBezTo>
                    <a:pt x="4140454" y="2013104"/>
                    <a:pt x="4138153" y="2022184"/>
                    <a:pt x="4135095" y="2030255"/>
                  </a:cubicBezTo>
                  <a:cubicBezTo>
                    <a:pt x="4131477" y="2039962"/>
                    <a:pt x="4127071" y="2048821"/>
                    <a:pt x="4122318" y="2056905"/>
                  </a:cubicBezTo>
                  <a:cubicBezTo>
                    <a:pt x="4110089" y="2077668"/>
                    <a:pt x="4095564" y="2095791"/>
                    <a:pt x="4080747" y="2112219"/>
                  </a:cubicBezTo>
                  <a:cubicBezTo>
                    <a:pt x="4080747" y="2112219"/>
                    <a:pt x="4080747" y="2112219"/>
                    <a:pt x="4080747" y="2112219"/>
                  </a:cubicBezTo>
                  <a:cubicBezTo>
                    <a:pt x="4061235" y="2133992"/>
                    <a:pt x="4040472" y="2153986"/>
                    <a:pt x="4019409" y="2172943"/>
                  </a:cubicBezTo>
                  <a:cubicBezTo>
                    <a:pt x="3962948" y="2223785"/>
                    <a:pt x="3903071" y="2269216"/>
                    <a:pt x="3842979" y="2312574"/>
                  </a:cubicBezTo>
                  <a:cubicBezTo>
                    <a:pt x="3764829" y="2369009"/>
                    <a:pt x="3685271" y="2422054"/>
                    <a:pt x="3605615" y="2473378"/>
                  </a:cubicBezTo>
                  <a:cubicBezTo>
                    <a:pt x="3405240" y="2602481"/>
                    <a:pt x="3203451" y="2721414"/>
                    <a:pt x="3004282" y="2835940"/>
                  </a:cubicBezTo>
                  <a:cubicBezTo>
                    <a:pt x="2776345" y="2967018"/>
                    <a:pt x="2551178" y="3091817"/>
                    <a:pt x="2330412" y="3212569"/>
                  </a:cubicBezTo>
                  <a:cubicBezTo>
                    <a:pt x="2116014" y="3329846"/>
                    <a:pt x="1905659" y="3443140"/>
                    <a:pt x="1700434" y="3553918"/>
                  </a:cubicBezTo>
                  <a:cubicBezTo>
                    <a:pt x="1612069" y="3601624"/>
                    <a:pt x="1524662" y="3648841"/>
                    <a:pt x="1438415" y="3695882"/>
                  </a:cubicBezTo>
                  <a:cubicBezTo>
                    <a:pt x="1368466" y="3734038"/>
                    <a:pt x="1299293" y="3771991"/>
                    <a:pt x="1231287" y="3810402"/>
                  </a:cubicBezTo>
                  <a:cubicBezTo>
                    <a:pt x="1204937" y="3825285"/>
                    <a:pt x="1178796" y="3840219"/>
                    <a:pt x="1152974" y="3855376"/>
                  </a:cubicBezTo>
                  <a:cubicBezTo>
                    <a:pt x="1133026" y="3867084"/>
                    <a:pt x="1113332" y="3878838"/>
                    <a:pt x="1094120" y="3890990"/>
                  </a:cubicBezTo>
                  <a:cubicBezTo>
                    <a:pt x="1094120" y="3890990"/>
                    <a:pt x="1094120" y="3890990"/>
                    <a:pt x="1094120" y="3890990"/>
                  </a:cubicBezTo>
                  <a:cubicBezTo>
                    <a:pt x="1081095" y="3899249"/>
                    <a:pt x="1068579" y="3907274"/>
                    <a:pt x="1057236" y="3915938"/>
                  </a:cubicBezTo>
                  <a:cubicBezTo>
                    <a:pt x="1053742" y="3918637"/>
                    <a:pt x="1050756" y="3920951"/>
                    <a:pt x="1048546" y="3923161"/>
                  </a:cubicBezTo>
                  <a:cubicBezTo>
                    <a:pt x="1047822" y="3923917"/>
                    <a:pt x="1047418" y="3924276"/>
                    <a:pt x="1047438" y="3924315"/>
                  </a:cubicBezTo>
                  <a:cubicBezTo>
                    <a:pt x="1047451" y="3924621"/>
                    <a:pt x="1047927" y="3923546"/>
                    <a:pt x="1049081" y="3921153"/>
                  </a:cubicBezTo>
                  <a:cubicBezTo>
                    <a:pt x="1049081" y="3921153"/>
                    <a:pt x="1049081" y="3921153"/>
                    <a:pt x="1049081" y="3921153"/>
                  </a:cubicBezTo>
                  <a:cubicBezTo>
                    <a:pt x="1040462" y="3943839"/>
                    <a:pt x="1033024" y="3966480"/>
                    <a:pt x="1028207" y="3989212"/>
                  </a:cubicBezTo>
                  <a:cubicBezTo>
                    <a:pt x="1028207" y="3989212"/>
                    <a:pt x="1028207" y="3989212"/>
                    <a:pt x="1028207" y="3989212"/>
                  </a:cubicBezTo>
                  <a:cubicBezTo>
                    <a:pt x="1024615" y="4006480"/>
                    <a:pt x="1022261" y="4023312"/>
                    <a:pt x="1023122" y="4039271"/>
                  </a:cubicBezTo>
                  <a:cubicBezTo>
                    <a:pt x="1023885" y="4051318"/>
                    <a:pt x="1025866" y="4062609"/>
                    <a:pt x="1030573" y="4071514"/>
                  </a:cubicBezTo>
                  <a:cubicBezTo>
                    <a:pt x="1034341" y="4079141"/>
                    <a:pt x="1040319" y="4085928"/>
                    <a:pt x="1047405" y="4090752"/>
                  </a:cubicBezTo>
                  <a:cubicBezTo>
                    <a:pt x="1055397" y="4096456"/>
                    <a:pt x="1065873" y="4100002"/>
                    <a:pt x="1077191" y="4102532"/>
                  </a:cubicBezTo>
                  <a:cubicBezTo>
                    <a:pt x="1091382" y="4105589"/>
                    <a:pt x="1106676" y="4106150"/>
                    <a:pt x="1122465" y="4105719"/>
                  </a:cubicBezTo>
                  <a:cubicBezTo>
                    <a:pt x="1165862" y="4104455"/>
                    <a:pt x="1209429" y="4094500"/>
                    <a:pt x="1252976" y="4082896"/>
                  </a:cubicBezTo>
                  <a:cubicBezTo>
                    <a:pt x="1311921" y="4067042"/>
                    <a:pt x="1369464" y="4046827"/>
                    <a:pt x="1426271" y="4025373"/>
                  </a:cubicBezTo>
                  <a:cubicBezTo>
                    <a:pt x="1496584" y="3998801"/>
                    <a:pt x="1565360" y="3970085"/>
                    <a:pt x="1633151" y="3940821"/>
                  </a:cubicBezTo>
                  <a:cubicBezTo>
                    <a:pt x="1799895" y="3868832"/>
                    <a:pt x="1960171" y="3793902"/>
                    <a:pt x="2116497" y="3722401"/>
                  </a:cubicBezTo>
                  <a:cubicBezTo>
                    <a:pt x="2297145" y="3639767"/>
                    <a:pt x="2472200" y="3561069"/>
                    <a:pt x="2643129" y="3490918"/>
                  </a:cubicBezTo>
                  <a:cubicBezTo>
                    <a:pt x="2730268" y="3455142"/>
                    <a:pt x="2816365" y="3421360"/>
                    <a:pt x="2901588" y="3390760"/>
                  </a:cubicBezTo>
                  <a:cubicBezTo>
                    <a:pt x="2986811" y="3360160"/>
                    <a:pt x="3071167" y="3332734"/>
                    <a:pt x="3154741" y="3309357"/>
                  </a:cubicBezTo>
                  <a:cubicBezTo>
                    <a:pt x="3232708" y="3287538"/>
                    <a:pt x="3310173" y="3269376"/>
                    <a:pt x="3387013" y="3256996"/>
                  </a:cubicBezTo>
                  <a:cubicBezTo>
                    <a:pt x="3456675" y="3245744"/>
                    <a:pt x="3526135" y="3239238"/>
                    <a:pt x="3594363" y="3240946"/>
                  </a:cubicBezTo>
                  <a:cubicBezTo>
                    <a:pt x="3654618" y="3242413"/>
                    <a:pt x="3714384" y="3250673"/>
                    <a:pt x="3770038" y="3269884"/>
                  </a:cubicBezTo>
                  <a:cubicBezTo>
                    <a:pt x="3821466" y="3287648"/>
                    <a:pt x="3868683" y="3315785"/>
                    <a:pt x="3906037" y="3353295"/>
                  </a:cubicBezTo>
                  <a:cubicBezTo>
                    <a:pt x="3929610" y="3376933"/>
                    <a:pt x="3950066" y="3403948"/>
                    <a:pt x="3964160" y="3434222"/>
                  </a:cubicBezTo>
                  <a:cubicBezTo>
                    <a:pt x="3976410" y="3460663"/>
                    <a:pt x="3983098" y="3489367"/>
                    <a:pt x="3983359" y="3518057"/>
                  </a:cubicBezTo>
                  <a:cubicBezTo>
                    <a:pt x="3983522" y="3547262"/>
                    <a:pt x="3977309" y="3575580"/>
                    <a:pt x="3967159" y="3601572"/>
                  </a:cubicBezTo>
                  <a:cubicBezTo>
                    <a:pt x="3955543" y="3631331"/>
                    <a:pt x="3939317" y="3658241"/>
                    <a:pt x="3921200" y="3682649"/>
                  </a:cubicBezTo>
                  <a:cubicBezTo>
                    <a:pt x="3897921" y="3714018"/>
                    <a:pt x="3871799" y="3741841"/>
                    <a:pt x="3844446" y="3767142"/>
                  </a:cubicBezTo>
                  <a:cubicBezTo>
                    <a:pt x="3817098" y="3792448"/>
                    <a:pt x="3788506" y="3815226"/>
                    <a:pt x="3759985" y="3836328"/>
                  </a:cubicBezTo>
                  <a:cubicBezTo>
                    <a:pt x="3684593" y="3892222"/>
                    <a:pt x="3607968" y="3937007"/>
                    <a:pt x="3534590" y="3975926"/>
                  </a:cubicBezTo>
                  <a:cubicBezTo>
                    <a:pt x="3444041" y="4023958"/>
                    <a:pt x="3357821" y="4062805"/>
                    <a:pt x="3278146" y="4095687"/>
                  </a:cubicBezTo>
                  <a:cubicBezTo>
                    <a:pt x="3278146" y="4095687"/>
                    <a:pt x="3278146" y="4095687"/>
                    <a:pt x="3278146" y="4095687"/>
                  </a:cubicBezTo>
                  <a:cubicBezTo>
                    <a:pt x="3183998" y="4134540"/>
                    <a:pt x="3098788" y="4164925"/>
                    <a:pt x="3024034" y="4188961"/>
                  </a:cubicBezTo>
                  <a:cubicBezTo>
                    <a:pt x="2980305" y="4203029"/>
                    <a:pt x="2940115" y="4214972"/>
                    <a:pt x="2903674" y="4224867"/>
                  </a:cubicBezTo>
                  <a:cubicBezTo>
                    <a:pt x="2867233" y="4234763"/>
                    <a:pt x="2834540" y="4242625"/>
                    <a:pt x="2805804" y="4248825"/>
                  </a:cubicBezTo>
                  <a:cubicBezTo>
                    <a:pt x="2771814" y="4256152"/>
                    <a:pt x="2743306" y="4261028"/>
                    <a:pt x="2720659" y="4263942"/>
                  </a:cubicBezTo>
                  <a:cubicBezTo>
                    <a:pt x="2699812" y="4266635"/>
                    <a:pt x="2683866" y="4267704"/>
                    <a:pt x="2673227" y="4267821"/>
                  </a:cubicBezTo>
                  <a:cubicBezTo>
                    <a:pt x="2662581" y="4267932"/>
                    <a:pt x="2657216" y="4267332"/>
                    <a:pt x="2657216" y="4266856"/>
                  </a:cubicBezTo>
                  <a:cubicBezTo>
                    <a:pt x="2657216" y="4266380"/>
                    <a:pt x="2662568" y="4266035"/>
                    <a:pt x="2673070" y="4264979"/>
                  </a:cubicBezTo>
                  <a:cubicBezTo>
                    <a:pt x="2683566" y="4263929"/>
                    <a:pt x="2699212" y="4261928"/>
                    <a:pt x="2719818" y="4258343"/>
                  </a:cubicBezTo>
                  <a:cubicBezTo>
                    <a:pt x="2742152" y="4254457"/>
                    <a:pt x="2770249" y="4248629"/>
                    <a:pt x="2803861" y="4240370"/>
                  </a:cubicBezTo>
                  <a:cubicBezTo>
                    <a:pt x="2832265" y="4233381"/>
                    <a:pt x="2864586" y="4224750"/>
                    <a:pt x="2900630" y="4214098"/>
                  </a:cubicBezTo>
                  <a:cubicBezTo>
                    <a:pt x="2936667" y="4203446"/>
                    <a:pt x="2976420" y="4190766"/>
                    <a:pt x="3019738" y="4175981"/>
                  </a:cubicBezTo>
                  <a:cubicBezTo>
                    <a:pt x="3093749" y="4150714"/>
                    <a:pt x="3178085" y="4119161"/>
                    <a:pt x="3271235" y="4079239"/>
                  </a:cubicBezTo>
                  <a:cubicBezTo>
                    <a:pt x="3271235" y="4079239"/>
                    <a:pt x="3271235" y="4079239"/>
                    <a:pt x="3271235" y="4079239"/>
                  </a:cubicBezTo>
                  <a:cubicBezTo>
                    <a:pt x="3350070" y="4045451"/>
                    <a:pt x="3435273" y="4005809"/>
                    <a:pt x="3524525" y="3957177"/>
                  </a:cubicBezTo>
                  <a:cubicBezTo>
                    <a:pt x="3596880" y="3917744"/>
                    <a:pt x="3672135" y="3872730"/>
                    <a:pt x="3745604" y="3817110"/>
                  </a:cubicBezTo>
                  <a:cubicBezTo>
                    <a:pt x="3773408" y="3796014"/>
                    <a:pt x="3801120" y="3773517"/>
                    <a:pt x="3827385" y="3748829"/>
                  </a:cubicBezTo>
                  <a:cubicBezTo>
                    <a:pt x="3853650" y="3724136"/>
                    <a:pt x="3878475" y="3697257"/>
                    <a:pt x="3900228" y="3667251"/>
                  </a:cubicBezTo>
                  <a:cubicBezTo>
                    <a:pt x="3917080" y="3643997"/>
                    <a:pt x="3931956" y="3618971"/>
                    <a:pt x="3942146" y="3591963"/>
                  </a:cubicBezTo>
                  <a:cubicBezTo>
                    <a:pt x="3950992" y="3568488"/>
                    <a:pt x="3956357" y="3543442"/>
                    <a:pt x="3955888" y="3518376"/>
                  </a:cubicBezTo>
                  <a:cubicBezTo>
                    <a:pt x="3955529" y="3493845"/>
                    <a:pt x="3949473" y="3469020"/>
                    <a:pt x="3938678" y="3446126"/>
                  </a:cubicBezTo>
                  <a:cubicBezTo>
                    <a:pt x="3926265" y="3419639"/>
                    <a:pt x="3907491" y="3395518"/>
                    <a:pt x="3885626" y="3373719"/>
                  </a:cubicBezTo>
                  <a:cubicBezTo>
                    <a:pt x="3851662" y="3339905"/>
                    <a:pt x="3808011" y="3314527"/>
                    <a:pt x="3760304" y="3298307"/>
                  </a:cubicBezTo>
                  <a:cubicBezTo>
                    <a:pt x="3708374" y="3280641"/>
                    <a:pt x="3651698" y="3273385"/>
                    <a:pt x="3593679" y="3272231"/>
                  </a:cubicBezTo>
                  <a:cubicBezTo>
                    <a:pt x="3527960" y="3270986"/>
                    <a:pt x="3460560" y="3277825"/>
                    <a:pt x="3392319" y="3289246"/>
                  </a:cubicBezTo>
                  <a:cubicBezTo>
                    <a:pt x="3317096" y="3301860"/>
                    <a:pt x="3241007" y="3320237"/>
                    <a:pt x="3164056" y="3342258"/>
                  </a:cubicBezTo>
                  <a:cubicBezTo>
                    <a:pt x="3081545" y="3365877"/>
                    <a:pt x="2998167" y="3393543"/>
                    <a:pt x="2913785" y="3424404"/>
                  </a:cubicBezTo>
                  <a:cubicBezTo>
                    <a:pt x="2829403" y="3455272"/>
                    <a:pt x="2744017" y="3489340"/>
                    <a:pt x="2657405" y="3525423"/>
                  </a:cubicBezTo>
                  <a:cubicBezTo>
                    <a:pt x="2487618" y="3596187"/>
                    <a:pt x="2313475" y="3675562"/>
                    <a:pt x="2133355" y="3759012"/>
                  </a:cubicBezTo>
                  <a:cubicBezTo>
                    <a:pt x="1977557" y="3831197"/>
                    <a:pt x="1817398" y="3906974"/>
                    <a:pt x="1650192" y="3980046"/>
                  </a:cubicBezTo>
                  <a:cubicBezTo>
                    <a:pt x="1582212" y="4009759"/>
                    <a:pt x="1512947" y="4039023"/>
                    <a:pt x="1441825" y="4066253"/>
                  </a:cubicBezTo>
                  <a:cubicBezTo>
                    <a:pt x="1384451" y="4088235"/>
                    <a:pt x="1325636" y="4109135"/>
                    <a:pt x="1264645" y="4125850"/>
                  </a:cubicBezTo>
                  <a:cubicBezTo>
                    <a:pt x="1219989" y="4138190"/>
                    <a:pt x="1173105" y="4148843"/>
                    <a:pt x="1124023" y="4150759"/>
                  </a:cubicBezTo>
                  <a:cubicBezTo>
                    <a:pt x="1105992" y="4151489"/>
                    <a:pt x="1087139" y="4150694"/>
                    <a:pt x="1068038" y="4146874"/>
                  </a:cubicBezTo>
                  <a:cubicBezTo>
                    <a:pt x="1052542" y="4143862"/>
                    <a:pt x="1036616" y="4138080"/>
                    <a:pt x="1021877" y="4128334"/>
                  </a:cubicBezTo>
                  <a:cubicBezTo>
                    <a:pt x="1008382" y="4119168"/>
                    <a:pt x="997339" y="4106697"/>
                    <a:pt x="989881" y="4092023"/>
                  </a:cubicBezTo>
                  <a:cubicBezTo>
                    <a:pt x="981759" y="4075464"/>
                    <a:pt x="978102" y="4058078"/>
                    <a:pt x="977443" y="4041540"/>
                  </a:cubicBezTo>
                  <a:cubicBezTo>
                    <a:pt x="976452" y="4020060"/>
                    <a:pt x="979047" y="3999290"/>
                    <a:pt x="983252" y="3979713"/>
                  </a:cubicBezTo>
                  <a:lnTo>
                    <a:pt x="983252" y="3979713"/>
                  </a:lnTo>
                  <a:cubicBezTo>
                    <a:pt x="988714" y="3953807"/>
                    <a:pt x="996726" y="3928852"/>
                    <a:pt x="1005846" y="3904764"/>
                  </a:cubicBezTo>
                  <a:cubicBezTo>
                    <a:pt x="1005846" y="3904764"/>
                    <a:pt x="1005846" y="3904764"/>
                    <a:pt x="1005846" y="3904764"/>
                  </a:cubicBezTo>
                  <a:cubicBezTo>
                    <a:pt x="1007783" y="3900318"/>
                    <a:pt x="1009523" y="3897411"/>
                    <a:pt x="1010879" y="3895983"/>
                  </a:cubicBezTo>
                  <a:cubicBezTo>
                    <a:pt x="1012841" y="3893513"/>
                    <a:pt x="1014634" y="3891576"/>
                    <a:pt x="1016173" y="3890109"/>
                  </a:cubicBezTo>
                  <a:cubicBezTo>
                    <a:pt x="1020697" y="3885722"/>
                    <a:pt x="1025110" y="3882150"/>
                    <a:pt x="1029119" y="3879125"/>
                  </a:cubicBezTo>
                  <a:cubicBezTo>
                    <a:pt x="1042392" y="3868982"/>
                    <a:pt x="1055978" y="3860142"/>
                    <a:pt x="1069205" y="3851739"/>
                  </a:cubicBezTo>
                  <a:cubicBezTo>
                    <a:pt x="1069205" y="3851732"/>
                    <a:pt x="1069205" y="3851732"/>
                    <a:pt x="1069205" y="3851732"/>
                  </a:cubicBezTo>
                  <a:cubicBezTo>
                    <a:pt x="1089036" y="3839098"/>
                    <a:pt x="1109121" y="3826999"/>
                    <a:pt x="1129238" y="3815095"/>
                  </a:cubicBezTo>
                  <a:cubicBezTo>
                    <a:pt x="1155314" y="3799658"/>
                    <a:pt x="1181625" y="3784495"/>
                    <a:pt x="1208060" y="3769442"/>
                  </a:cubicBezTo>
                  <a:cubicBezTo>
                    <a:pt x="1276268" y="3730596"/>
                    <a:pt x="1345506" y="3692277"/>
                    <a:pt x="1415390" y="3653834"/>
                  </a:cubicBezTo>
                  <a:cubicBezTo>
                    <a:pt x="1501585" y="3606428"/>
                    <a:pt x="1588887" y="3558865"/>
                    <a:pt x="1677109" y="3510866"/>
                  </a:cubicBezTo>
                  <a:cubicBezTo>
                    <a:pt x="1881989" y="3399378"/>
                    <a:pt x="2091907" y="3285452"/>
                    <a:pt x="2305757" y="3167640"/>
                  </a:cubicBezTo>
                  <a:cubicBezTo>
                    <a:pt x="2525982" y="3046315"/>
                    <a:pt x="2750477" y="2921052"/>
                    <a:pt x="2977606" y="2789642"/>
                  </a:cubicBezTo>
                  <a:cubicBezTo>
                    <a:pt x="3176116" y="2674770"/>
                    <a:pt x="3376843" y="2555792"/>
                    <a:pt x="3575673" y="2426989"/>
                  </a:cubicBezTo>
                  <a:cubicBezTo>
                    <a:pt x="3654710" y="2375789"/>
                    <a:pt x="3733336" y="2323102"/>
                    <a:pt x="3810227" y="2267299"/>
                  </a:cubicBezTo>
                  <a:cubicBezTo>
                    <a:pt x="3869472" y="2224267"/>
                    <a:pt x="3927693" y="2179964"/>
                    <a:pt x="3981631" y="2131091"/>
                  </a:cubicBezTo>
                  <a:cubicBezTo>
                    <a:pt x="4001717" y="2112884"/>
                    <a:pt x="4021013" y="2094265"/>
                    <a:pt x="4038562" y="2074532"/>
                  </a:cubicBezTo>
                  <a:cubicBezTo>
                    <a:pt x="4038562" y="2074532"/>
                    <a:pt x="4038562" y="2074532"/>
                    <a:pt x="4038562" y="2074532"/>
                  </a:cubicBezTo>
                  <a:cubicBezTo>
                    <a:pt x="4051939" y="2059382"/>
                    <a:pt x="4064188" y="2044303"/>
                    <a:pt x="4073308" y="2028384"/>
                  </a:cubicBezTo>
                  <a:cubicBezTo>
                    <a:pt x="4076796" y="2022289"/>
                    <a:pt x="4079775" y="2016422"/>
                    <a:pt x="4081809" y="2010718"/>
                  </a:cubicBezTo>
                  <a:cubicBezTo>
                    <a:pt x="4083452" y="2005965"/>
                    <a:pt x="4084658" y="2001708"/>
                    <a:pt x="4084879" y="1998077"/>
                  </a:cubicBezTo>
                  <a:cubicBezTo>
                    <a:pt x="4085043" y="1995078"/>
                    <a:pt x="4084984" y="1992516"/>
                    <a:pt x="4084371" y="1990809"/>
                  </a:cubicBezTo>
                  <a:cubicBezTo>
                    <a:pt x="4083967" y="1989211"/>
                    <a:pt x="4082989" y="1987445"/>
                    <a:pt x="4081744" y="1985874"/>
                  </a:cubicBezTo>
                  <a:cubicBezTo>
                    <a:pt x="4080303" y="1983879"/>
                    <a:pt x="4077637" y="1981858"/>
                    <a:pt x="4074338" y="1979661"/>
                  </a:cubicBezTo>
                  <a:cubicBezTo>
                    <a:pt x="4070179" y="1976969"/>
                    <a:pt x="4064918" y="1974778"/>
                    <a:pt x="4058967" y="1972673"/>
                  </a:cubicBezTo>
                  <a:cubicBezTo>
                    <a:pt x="4042174" y="1966740"/>
                    <a:pt x="4022812" y="1964491"/>
                    <a:pt x="4002193" y="1962894"/>
                  </a:cubicBezTo>
                  <a:cubicBezTo>
                    <a:pt x="3972759" y="1960815"/>
                    <a:pt x="3942557" y="1961642"/>
                    <a:pt x="3911846" y="1963500"/>
                  </a:cubicBezTo>
                  <a:cubicBezTo>
                    <a:pt x="3870789" y="1966023"/>
                    <a:pt x="3829517" y="1970743"/>
                    <a:pt x="3788030" y="1976480"/>
                  </a:cubicBezTo>
                  <a:cubicBezTo>
                    <a:pt x="3788030" y="1976480"/>
                    <a:pt x="3788030" y="1976480"/>
                    <a:pt x="3788030" y="1976480"/>
                  </a:cubicBezTo>
                  <a:cubicBezTo>
                    <a:pt x="3777665" y="1977764"/>
                    <a:pt x="3766309" y="1981610"/>
                    <a:pt x="3753733" y="1985965"/>
                  </a:cubicBezTo>
                  <a:cubicBezTo>
                    <a:pt x="3753733" y="1985965"/>
                    <a:pt x="3753733" y="1985965"/>
                    <a:pt x="3753733" y="1985965"/>
                  </a:cubicBezTo>
                  <a:cubicBezTo>
                    <a:pt x="3735904" y="1992321"/>
                    <a:pt x="3718114" y="2000040"/>
                    <a:pt x="3700101" y="2008293"/>
                  </a:cubicBezTo>
                  <a:cubicBezTo>
                    <a:pt x="3648445" y="2031983"/>
                    <a:pt x="3597740" y="2059252"/>
                    <a:pt x="3546814" y="2087420"/>
                  </a:cubicBezTo>
                  <a:cubicBezTo>
                    <a:pt x="3478227" y="2125374"/>
                    <a:pt x="3410117" y="2165205"/>
                    <a:pt x="3341928" y="2205851"/>
                  </a:cubicBezTo>
                  <a:cubicBezTo>
                    <a:pt x="3341928" y="2205851"/>
                    <a:pt x="3341928" y="2205851"/>
                    <a:pt x="3341928" y="2205851"/>
                  </a:cubicBezTo>
                  <a:cubicBezTo>
                    <a:pt x="3259631" y="2254900"/>
                    <a:pt x="3177394" y="2305175"/>
                    <a:pt x="3094929" y="2356127"/>
                  </a:cubicBezTo>
                  <a:cubicBezTo>
                    <a:pt x="2901562" y="2475608"/>
                    <a:pt x="2707113" y="2598693"/>
                    <a:pt x="2510382" y="2723232"/>
                  </a:cubicBezTo>
                  <a:cubicBezTo>
                    <a:pt x="2297647" y="2857902"/>
                    <a:pt x="2082415" y="2994423"/>
                    <a:pt x="1863859" y="3131173"/>
                  </a:cubicBezTo>
                  <a:cubicBezTo>
                    <a:pt x="1654521" y="3262153"/>
                    <a:pt x="1442183" y="3393511"/>
                    <a:pt x="1225511" y="3522704"/>
                  </a:cubicBezTo>
                  <a:cubicBezTo>
                    <a:pt x="1042764" y="3631683"/>
                    <a:pt x="856965" y="3739762"/>
                    <a:pt x="665085" y="3840819"/>
                  </a:cubicBezTo>
                  <a:cubicBezTo>
                    <a:pt x="589934" y="3880403"/>
                    <a:pt x="513655" y="3918963"/>
                    <a:pt x="435498" y="3954667"/>
                  </a:cubicBezTo>
                  <a:cubicBezTo>
                    <a:pt x="375673" y="3982034"/>
                    <a:pt x="314285" y="4008201"/>
                    <a:pt x="250184" y="4029121"/>
                  </a:cubicBezTo>
                  <a:cubicBezTo>
                    <a:pt x="250183" y="4029121"/>
                    <a:pt x="250182" y="4029121"/>
                    <a:pt x="250182" y="4029121"/>
                  </a:cubicBezTo>
                  <a:cubicBezTo>
                    <a:pt x="226186" y="4036957"/>
                    <a:pt x="201436" y="4044063"/>
                    <a:pt x="175807" y="4049388"/>
                  </a:cubicBezTo>
                  <a:cubicBezTo>
                    <a:pt x="175806" y="4049388"/>
                    <a:pt x="175806" y="4049388"/>
                    <a:pt x="175806" y="4049388"/>
                  </a:cubicBezTo>
                  <a:cubicBezTo>
                    <a:pt x="156227" y="4053541"/>
                    <a:pt x="135312" y="4056612"/>
                    <a:pt x="113244" y="4056755"/>
                  </a:cubicBezTo>
                  <a:lnTo>
                    <a:pt x="113242" y="4056755"/>
                  </a:lnTo>
                  <a:cubicBezTo>
                    <a:pt x="97346" y="4057205"/>
                    <a:pt x="79103" y="4054936"/>
                    <a:pt x="60206" y="4047257"/>
                  </a:cubicBezTo>
                  <a:cubicBezTo>
                    <a:pt x="52444" y="4043965"/>
                    <a:pt x="44788" y="4039180"/>
                    <a:pt x="37647" y="4032811"/>
                  </a:cubicBezTo>
                  <a:cubicBezTo>
                    <a:pt x="30818" y="4026559"/>
                    <a:pt x="25264" y="4019193"/>
                    <a:pt x="21174" y="4011018"/>
                  </a:cubicBezTo>
                  <a:cubicBezTo>
                    <a:pt x="9747" y="3988195"/>
                    <a:pt x="2679" y="3963220"/>
                    <a:pt x="604" y="3937555"/>
                  </a:cubicBezTo>
                  <a:cubicBezTo>
                    <a:pt x="-1381" y="3911134"/>
                    <a:pt x="1621" y="3885142"/>
                    <a:pt x="8196" y="3860728"/>
                  </a:cubicBezTo>
                  <a:cubicBezTo>
                    <a:pt x="15636" y="3833016"/>
                    <a:pt x="26894" y="3807148"/>
                    <a:pt x="40156" y="3783224"/>
                  </a:cubicBezTo>
                  <a:cubicBezTo>
                    <a:pt x="40157" y="3783224"/>
                    <a:pt x="40157" y="3783224"/>
                    <a:pt x="40157" y="3783224"/>
                  </a:cubicBezTo>
                  <a:cubicBezTo>
                    <a:pt x="55665" y="3755133"/>
                    <a:pt x="73759" y="3729064"/>
                    <a:pt x="93086" y="3704605"/>
                  </a:cubicBezTo>
                  <a:cubicBezTo>
                    <a:pt x="141158" y="3643769"/>
                    <a:pt x="196836" y="3590391"/>
                    <a:pt x="254282" y="3540736"/>
                  </a:cubicBezTo>
                  <a:cubicBezTo>
                    <a:pt x="326285" y="3478369"/>
                    <a:pt x="402323" y="3421014"/>
                    <a:pt x="479814" y="3366111"/>
                  </a:cubicBezTo>
                  <a:cubicBezTo>
                    <a:pt x="570689" y="3301703"/>
                    <a:pt x="664022" y="3240536"/>
                    <a:pt x="758522" y="3180984"/>
                  </a:cubicBezTo>
                  <a:cubicBezTo>
                    <a:pt x="863947" y="3114549"/>
                    <a:pt x="970996" y="3050109"/>
                    <a:pt x="1078938" y="2986600"/>
                  </a:cubicBezTo>
                  <a:cubicBezTo>
                    <a:pt x="1315330" y="2847518"/>
                    <a:pt x="1556194" y="2712620"/>
                    <a:pt x="1798115" y="2576366"/>
                  </a:cubicBezTo>
                  <a:cubicBezTo>
                    <a:pt x="2046098" y="2436689"/>
                    <a:pt x="2295483" y="2295918"/>
                    <a:pt x="2542977" y="2148816"/>
                  </a:cubicBezTo>
                  <a:cubicBezTo>
                    <a:pt x="2676291" y="2069565"/>
                    <a:pt x="2809135" y="1988670"/>
                    <a:pt x="2940226" y="1904471"/>
                  </a:cubicBezTo>
                  <a:cubicBezTo>
                    <a:pt x="3034400" y="1843974"/>
                    <a:pt x="3127243" y="1782050"/>
                    <a:pt x="3218307" y="1718099"/>
                  </a:cubicBezTo>
                  <a:cubicBezTo>
                    <a:pt x="3314880" y="1650281"/>
                    <a:pt x="3409302" y="1580222"/>
                    <a:pt x="3499929" y="1506263"/>
                  </a:cubicBezTo>
                  <a:cubicBezTo>
                    <a:pt x="3579924" y="1440962"/>
                    <a:pt x="3656965" y="1372865"/>
                    <a:pt x="3728023" y="1299702"/>
                  </a:cubicBezTo>
                  <a:lnTo>
                    <a:pt x="3728023" y="1299696"/>
                  </a:lnTo>
                  <a:cubicBezTo>
                    <a:pt x="3788252" y="1237608"/>
                    <a:pt x="3844309" y="1172340"/>
                    <a:pt x="3890457" y="1101387"/>
                  </a:cubicBezTo>
                  <a:cubicBezTo>
                    <a:pt x="3928430" y="1042762"/>
                    <a:pt x="3960080" y="980772"/>
                    <a:pt x="3976142" y="915634"/>
                  </a:cubicBezTo>
                  <a:cubicBezTo>
                    <a:pt x="3984213" y="883150"/>
                    <a:pt x="3990615" y="850914"/>
                    <a:pt x="3993033" y="819023"/>
                  </a:cubicBezTo>
                  <a:cubicBezTo>
                    <a:pt x="3993033" y="819023"/>
                    <a:pt x="3993033" y="819023"/>
                    <a:pt x="3993033" y="819023"/>
                  </a:cubicBezTo>
                  <a:cubicBezTo>
                    <a:pt x="3994696" y="795267"/>
                    <a:pt x="3994754" y="772444"/>
                    <a:pt x="3990145" y="751786"/>
                  </a:cubicBezTo>
                  <a:cubicBezTo>
                    <a:pt x="3990145" y="751786"/>
                    <a:pt x="3990145" y="751786"/>
                    <a:pt x="3990145" y="751786"/>
                  </a:cubicBezTo>
                  <a:cubicBezTo>
                    <a:pt x="3986566" y="736479"/>
                    <a:pt x="3981397" y="722470"/>
                    <a:pt x="3973098" y="712756"/>
                  </a:cubicBezTo>
                  <a:cubicBezTo>
                    <a:pt x="3966260" y="703943"/>
                    <a:pt x="3955960" y="696974"/>
                    <a:pt x="3944649" y="692567"/>
                  </a:cubicBezTo>
                  <a:cubicBezTo>
                    <a:pt x="3931018" y="687052"/>
                    <a:pt x="3914492" y="685481"/>
                    <a:pt x="3896930" y="685396"/>
                  </a:cubicBezTo>
                  <a:cubicBezTo>
                    <a:pt x="3896930" y="685396"/>
                    <a:pt x="3896930" y="685396"/>
                    <a:pt x="3896930" y="685396"/>
                  </a:cubicBezTo>
                  <a:cubicBezTo>
                    <a:pt x="3874674" y="685500"/>
                    <a:pt x="3851655" y="689320"/>
                    <a:pt x="3828226" y="694633"/>
                  </a:cubicBezTo>
                  <a:cubicBezTo>
                    <a:pt x="3764170" y="709256"/>
                    <a:pt x="3702005" y="735586"/>
                    <a:pt x="3640153" y="764485"/>
                  </a:cubicBezTo>
                  <a:cubicBezTo>
                    <a:pt x="3557804" y="803129"/>
                    <a:pt x="3478051" y="847661"/>
                    <a:pt x="3399347" y="894239"/>
                  </a:cubicBezTo>
                  <a:cubicBezTo>
                    <a:pt x="3303961" y="950713"/>
                    <a:pt x="3210687" y="1010421"/>
                    <a:pt x="3118521" y="1071471"/>
                  </a:cubicBezTo>
                  <a:cubicBezTo>
                    <a:pt x="2900538" y="1215861"/>
                    <a:pt x="2689303" y="1367259"/>
                    <a:pt x="2480479" y="1518734"/>
                  </a:cubicBezTo>
                  <a:cubicBezTo>
                    <a:pt x="2254713" y="1682511"/>
                    <a:pt x="2032304" y="1846967"/>
                    <a:pt x="1810390" y="2007862"/>
                  </a:cubicBezTo>
                  <a:cubicBezTo>
                    <a:pt x="1604702" y="2157017"/>
                    <a:pt x="1399627" y="2303838"/>
                    <a:pt x="1190778" y="2441246"/>
                  </a:cubicBezTo>
                  <a:cubicBezTo>
                    <a:pt x="1103469" y="2498692"/>
                    <a:pt x="1015312" y="2554560"/>
                    <a:pt x="925219" y="2606757"/>
                  </a:cubicBezTo>
                  <a:cubicBezTo>
                    <a:pt x="852963" y="2648649"/>
                    <a:pt x="779083" y="2688701"/>
                    <a:pt x="701845" y="2722216"/>
                  </a:cubicBezTo>
                  <a:cubicBezTo>
                    <a:pt x="671565" y="2735358"/>
                    <a:pt x="640456" y="2747503"/>
                    <a:pt x="608291" y="2757464"/>
                  </a:cubicBezTo>
                  <a:cubicBezTo>
                    <a:pt x="608291" y="2757464"/>
                    <a:pt x="608285" y="2757464"/>
                    <a:pt x="608285" y="2757464"/>
                  </a:cubicBezTo>
                  <a:cubicBezTo>
                    <a:pt x="582502" y="2765508"/>
                    <a:pt x="555435" y="2772177"/>
                    <a:pt x="527129" y="2775469"/>
                  </a:cubicBezTo>
                  <a:cubicBezTo>
                    <a:pt x="527129" y="2775469"/>
                    <a:pt x="527129" y="2775469"/>
                    <a:pt x="527129" y="2775469"/>
                  </a:cubicBezTo>
                  <a:cubicBezTo>
                    <a:pt x="505336" y="2778188"/>
                    <a:pt x="481620" y="2778292"/>
                    <a:pt x="457298" y="2772920"/>
                  </a:cubicBezTo>
                  <a:cubicBezTo>
                    <a:pt x="447063" y="2770593"/>
                    <a:pt x="436730" y="2766923"/>
                    <a:pt x="426691" y="2761688"/>
                  </a:cubicBezTo>
                  <a:cubicBezTo>
                    <a:pt x="417199" y="2756708"/>
                    <a:pt x="408379" y="2750273"/>
                    <a:pt x="400569" y="2742496"/>
                  </a:cubicBezTo>
                  <a:cubicBezTo>
                    <a:pt x="363985" y="2706146"/>
                    <a:pt x="333159" y="2662384"/>
                    <a:pt x="314509" y="2612377"/>
                  </a:cubicBezTo>
                  <a:cubicBezTo>
                    <a:pt x="297819" y="2566672"/>
                    <a:pt x="292719" y="2517708"/>
                    <a:pt x="298131" y="2470243"/>
                  </a:cubicBezTo>
                  <a:cubicBezTo>
                    <a:pt x="298131" y="2470243"/>
                    <a:pt x="298131" y="2470243"/>
                    <a:pt x="298131" y="2470243"/>
                  </a:cubicBezTo>
                  <a:cubicBezTo>
                    <a:pt x="304160" y="2418495"/>
                    <a:pt x="320936" y="2369635"/>
                    <a:pt x="343041" y="2324927"/>
                  </a:cubicBezTo>
                  <a:cubicBezTo>
                    <a:pt x="369076" y="2272026"/>
                    <a:pt x="401945" y="2223707"/>
                    <a:pt x="437604" y="2178915"/>
                  </a:cubicBezTo>
                  <a:cubicBezTo>
                    <a:pt x="526777" y="2066840"/>
                    <a:pt x="632868" y="1972301"/>
                    <a:pt x="741370" y="1885585"/>
                  </a:cubicBezTo>
                  <a:cubicBezTo>
                    <a:pt x="872415" y="1780688"/>
                    <a:pt x="1009588" y="1686710"/>
                    <a:pt x="1147974" y="1598410"/>
                  </a:cubicBezTo>
                  <a:cubicBezTo>
                    <a:pt x="1296516" y="1503617"/>
                    <a:pt x="1447014" y="1415441"/>
                    <a:pt x="1597551" y="1331345"/>
                  </a:cubicBezTo>
                  <a:cubicBezTo>
                    <a:pt x="1741719" y="1250803"/>
                    <a:pt x="1886043" y="1174068"/>
                    <a:pt x="2029638" y="1099751"/>
                  </a:cubicBezTo>
                  <a:cubicBezTo>
                    <a:pt x="2148310" y="1038322"/>
                    <a:pt x="2266506" y="978745"/>
                    <a:pt x="2383353" y="919370"/>
                  </a:cubicBezTo>
                  <a:cubicBezTo>
                    <a:pt x="2426443" y="897473"/>
                    <a:pt x="2469273" y="875666"/>
                    <a:pt x="2511581" y="853437"/>
                  </a:cubicBezTo>
                  <a:cubicBezTo>
                    <a:pt x="2511581" y="853437"/>
                    <a:pt x="2511581" y="853437"/>
                    <a:pt x="2511581" y="853437"/>
                  </a:cubicBezTo>
                  <a:cubicBezTo>
                    <a:pt x="2540676" y="838136"/>
                    <a:pt x="2569275" y="823065"/>
                    <a:pt x="2596524" y="806741"/>
                  </a:cubicBezTo>
                  <a:cubicBezTo>
                    <a:pt x="2618741" y="793501"/>
                    <a:pt x="2640202" y="777744"/>
                    <a:pt x="2662066" y="761447"/>
                  </a:cubicBezTo>
                  <a:cubicBezTo>
                    <a:pt x="2662073" y="761447"/>
                    <a:pt x="2662073" y="761447"/>
                    <a:pt x="2662073" y="761447"/>
                  </a:cubicBezTo>
                  <a:cubicBezTo>
                    <a:pt x="2694968" y="736864"/>
                    <a:pt x="2726917" y="711081"/>
                    <a:pt x="2758124" y="684483"/>
                  </a:cubicBezTo>
                  <a:cubicBezTo>
                    <a:pt x="2758124" y="684483"/>
                    <a:pt x="2758124" y="684483"/>
                    <a:pt x="2758124" y="684483"/>
                  </a:cubicBezTo>
                  <a:cubicBezTo>
                    <a:pt x="2834820" y="619052"/>
                    <a:pt x="2906829" y="549690"/>
                    <a:pt x="2968994" y="473600"/>
                  </a:cubicBezTo>
                  <a:cubicBezTo>
                    <a:pt x="2998910" y="436943"/>
                    <a:pt x="3026401" y="399081"/>
                    <a:pt x="3048546" y="358950"/>
                  </a:cubicBezTo>
                  <a:cubicBezTo>
                    <a:pt x="3067360" y="324464"/>
                    <a:pt x="3082823" y="289144"/>
                    <a:pt x="3088136" y="253238"/>
                  </a:cubicBezTo>
                  <a:cubicBezTo>
                    <a:pt x="3090476" y="237775"/>
                    <a:pt x="3091102" y="222416"/>
                    <a:pt x="3089088" y="207865"/>
                  </a:cubicBezTo>
                  <a:cubicBezTo>
                    <a:pt x="3089088" y="207865"/>
                    <a:pt x="3089088" y="207865"/>
                    <a:pt x="3089088" y="207865"/>
                  </a:cubicBezTo>
                  <a:cubicBezTo>
                    <a:pt x="3087204" y="193882"/>
                    <a:pt x="3082999" y="180257"/>
                    <a:pt x="3076538" y="168073"/>
                  </a:cubicBezTo>
                  <a:cubicBezTo>
                    <a:pt x="3076538" y="168073"/>
                    <a:pt x="3076538" y="168073"/>
                    <a:pt x="3076538" y="168073"/>
                  </a:cubicBezTo>
                  <a:cubicBezTo>
                    <a:pt x="3069648" y="154820"/>
                    <a:pt x="3059732" y="142714"/>
                    <a:pt x="3048161" y="132069"/>
                  </a:cubicBezTo>
                  <a:cubicBezTo>
                    <a:pt x="3048161" y="132069"/>
                    <a:pt x="3048161" y="132069"/>
                    <a:pt x="3048161" y="132069"/>
                  </a:cubicBezTo>
                  <a:cubicBezTo>
                    <a:pt x="3034191" y="119200"/>
                    <a:pt x="3017418" y="108628"/>
                    <a:pt x="2999425" y="99507"/>
                  </a:cubicBezTo>
                  <a:cubicBezTo>
                    <a:pt x="2999425" y="99506"/>
                    <a:pt x="2999425" y="99506"/>
                    <a:pt x="2999425" y="99506"/>
                  </a:cubicBezTo>
                  <a:cubicBezTo>
                    <a:pt x="2957071" y="78243"/>
                    <a:pt x="2910812" y="65042"/>
                    <a:pt x="2864045" y="60824"/>
                  </a:cubicBezTo>
                  <a:cubicBezTo>
                    <a:pt x="2864045" y="60824"/>
                    <a:pt x="2864045" y="60824"/>
                    <a:pt x="2864045" y="60824"/>
                  </a:cubicBezTo>
                  <a:cubicBezTo>
                    <a:pt x="2816065" y="56394"/>
                    <a:pt x="2767133" y="61273"/>
                    <a:pt x="2719590" y="72125"/>
                  </a:cubicBezTo>
                  <a:cubicBezTo>
                    <a:pt x="2666473" y="84271"/>
                    <a:pt x="2615032" y="104037"/>
                    <a:pt x="2565409" y="127649"/>
                  </a:cubicBezTo>
                  <a:cubicBezTo>
                    <a:pt x="2508994" y="154540"/>
                    <a:pt x="2455140" y="186581"/>
                    <a:pt x="2403099" y="221099"/>
                  </a:cubicBezTo>
                  <a:cubicBezTo>
                    <a:pt x="2280613" y="302345"/>
                    <a:pt x="2168831" y="396441"/>
                    <a:pt x="2061040" y="492166"/>
                  </a:cubicBezTo>
                  <a:cubicBezTo>
                    <a:pt x="1937804" y="601666"/>
                    <a:pt x="1820560" y="714125"/>
                    <a:pt x="1704482" y="823984"/>
                  </a:cubicBezTo>
                  <a:cubicBezTo>
                    <a:pt x="1583568" y="938438"/>
                    <a:pt x="1464120" y="1050467"/>
                    <a:pt x="1341849" y="1154765"/>
                  </a:cubicBezTo>
                  <a:cubicBezTo>
                    <a:pt x="1225733" y="1253867"/>
                    <a:pt x="1106761" y="1346704"/>
                    <a:pt x="980220" y="1423055"/>
                  </a:cubicBezTo>
                  <a:cubicBezTo>
                    <a:pt x="922547" y="1457853"/>
                    <a:pt x="863067" y="1489092"/>
                    <a:pt x="801508" y="1514477"/>
                  </a:cubicBezTo>
                  <a:cubicBezTo>
                    <a:pt x="744408" y="1538044"/>
                    <a:pt x="685281" y="1556421"/>
                    <a:pt x="624862" y="1566727"/>
                  </a:cubicBezTo>
                  <a:cubicBezTo>
                    <a:pt x="567273" y="1576551"/>
                    <a:pt x="508550" y="1578598"/>
                    <a:pt x="451170" y="1571108"/>
                  </a:cubicBezTo>
                  <a:cubicBezTo>
                    <a:pt x="391945" y="1563318"/>
                    <a:pt x="334917" y="1545247"/>
                    <a:pt x="282752" y="1519002"/>
                  </a:cubicBezTo>
                  <a:cubicBezTo>
                    <a:pt x="265999" y="1510625"/>
                    <a:pt x="249554" y="1500781"/>
                    <a:pt x="234279" y="1488805"/>
                  </a:cubicBezTo>
                  <a:cubicBezTo>
                    <a:pt x="221789" y="1479060"/>
                    <a:pt x="210107" y="1467521"/>
                    <a:pt x="200374" y="1453929"/>
                  </a:cubicBezTo>
                  <a:cubicBezTo>
                    <a:pt x="200374" y="1453929"/>
                    <a:pt x="200374" y="1453929"/>
                    <a:pt x="200374" y="1453929"/>
                  </a:cubicBezTo>
                  <a:cubicBezTo>
                    <a:pt x="191924" y="1442090"/>
                    <a:pt x="185394" y="1428668"/>
                    <a:pt x="181527" y="1414196"/>
                  </a:cubicBezTo>
                  <a:cubicBezTo>
                    <a:pt x="177853" y="1400056"/>
                    <a:pt x="176906" y="1385584"/>
                    <a:pt x="178315" y="1371548"/>
                  </a:cubicBezTo>
                  <a:cubicBezTo>
                    <a:pt x="178316" y="1371548"/>
                    <a:pt x="178316" y="1371548"/>
                    <a:pt x="178316" y="1371548"/>
                  </a:cubicBezTo>
                  <a:cubicBezTo>
                    <a:pt x="181923" y="1338842"/>
                    <a:pt x="195485" y="1309852"/>
                    <a:pt x="211663" y="1285099"/>
                  </a:cubicBezTo>
                  <a:cubicBezTo>
                    <a:pt x="211663" y="1285099"/>
                    <a:pt x="211663" y="1285099"/>
                    <a:pt x="211663" y="1285099"/>
                  </a:cubicBezTo>
                  <a:cubicBezTo>
                    <a:pt x="233042" y="1251761"/>
                    <a:pt x="259032" y="1222889"/>
                    <a:pt x="285804" y="1196461"/>
                  </a:cubicBezTo>
                  <a:cubicBezTo>
                    <a:pt x="319793" y="1162796"/>
                    <a:pt x="355810" y="1132346"/>
                    <a:pt x="392166" y="1103571"/>
                  </a:cubicBezTo>
                  <a:cubicBezTo>
                    <a:pt x="435433" y="1069314"/>
                    <a:pt x="479462" y="1037305"/>
                    <a:pt x="523433" y="1006555"/>
                  </a:cubicBezTo>
                  <a:cubicBezTo>
                    <a:pt x="627020" y="934103"/>
                    <a:pt x="730477" y="868124"/>
                    <a:pt x="830648" y="804101"/>
                  </a:cubicBezTo>
                  <a:cubicBezTo>
                    <a:pt x="940226" y="734047"/>
                    <a:pt x="1046245" y="666700"/>
                    <a:pt x="1146370" y="598648"/>
                  </a:cubicBezTo>
                  <a:cubicBezTo>
                    <a:pt x="1240511" y="534631"/>
                    <a:pt x="1329776" y="470731"/>
                    <a:pt x="1408519" y="400972"/>
                  </a:cubicBezTo>
                  <a:cubicBezTo>
                    <a:pt x="1441636" y="371623"/>
                    <a:pt x="1472757" y="341407"/>
                    <a:pt x="1499824" y="308943"/>
                  </a:cubicBezTo>
                  <a:cubicBezTo>
                    <a:pt x="1521983" y="282247"/>
                    <a:pt x="1541618" y="254496"/>
                    <a:pt x="1554154" y="224541"/>
                  </a:cubicBezTo>
                  <a:cubicBezTo>
                    <a:pt x="1559428" y="211979"/>
                    <a:pt x="1563457" y="199169"/>
                    <a:pt x="1565451" y="186327"/>
                  </a:cubicBezTo>
                  <a:cubicBezTo>
                    <a:pt x="1567303" y="174449"/>
                    <a:pt x="1567524" y="162473"/>
                    <a:pt x="1565699" y="151039"/>
                  </a:cubicBezTo>
                  <a:cubicBezTo>
                    <a:pt x="1563900" y="139461"/>
                    <a:pt x="1559982" y="128183"/>
                    <a:pt x="1554454" y="117812"/>
                  </a:cubicBezTo>
                  <a:cubicBezTo>
                    <a:pt x="1548222" y="106054"/>
                    <a:pt x="1539753" y="95326"/>
                    <a:pt x="1530164" y="85602"/>
                  </a:cubicBezTo>
                  <a:cubicBezTo>
                    <a:pt x="1514225" y="69518"/>
                    <a:pt x="1495626" y="56379"/>
                    <a:pt x="1475606" y="46939"/>
                  </a:cubicBezTo>
                  <a:cubicBezTo>
                    <a:pt x="1455000" y="37176"/>
                    <a:pt x="1432724" y="31225"/>
                    <a:pt x="1410247" y="28147"/>
                  </a:cubicBezTo>
                  <a:cubicBezTo>
                    <a:pt x="1356159" y="20640"/>
                    <a:pt x="1301653" y="29322"/>
                    <a:pt x="1250238" y="42198"/>
                  </a:cubicBezTo>
                  <a:cubicBezTo>
                    <a:pt x="1183098" y="59147"/>
                    <a:pt x="1120848" y="84484"/>
                    <a:pt x="1062353" y="111170"/>
                  </a:cubicBezTo>
                  <a:cubicBezTo>
                    <a:pt x="989432" y="144468"/>
                    <a:pt x="922553" y="180505"/>
                    <a:pt x="860323" y="215545"/>
                  </a:cubicBezTo>
                  <a:cubicBezTo>
                    <a:pt x="860323" y="215545"/>
                    <a:pt x="860323" y="215545"/>
                    <a:pt x="860323" y="215545"/>
                  </a:cubicBezTo>
                  <a:cubicBezTo>
                    <a:pt x="786143" y="257319"/>
                    <a:pt x="718671" y="297906"/>
                    <a:pt x="656916" y="335051"/>
                  </a:cubicBezTo>
                  <a:cubicBezTo>
                    <a:pt x="585207" y="378194"/>
                    <a:pt x="521217" y="416800"/>
                    <a:pt x="464495" y="449343"/>
                  </a:cubicBezTo>
                  <a:cubicBezTo>
                    <a:pt x="431261" y="468411"/>
                    <a:pt x="400537" y="485530"/>
                    <a:pt x="372303" y="500328"/>
                  </a:cubicBezTo>
                  <a:cubicBezTo>
                    <a:pt x="344066" y="515133"/>
                    <a:pt x="318327" y="527642"/>
                    <a:pt x="295267" y="538001"/>
                  </a:cubicBezTo>
                  <a:cubicBezTo>
                    <a:pt x="274177" y="547493"/>
                    <a:pt x="255216" y="555400"/>
                    <a:pt x="238659" y="561346"/>
                  </a:cubicBezTo>
                  <a:cubicBezTo>
                    <a:pt x="222102" y="567291"/>
                    <a:pt x="207957" y="571320"/>
                    <a:pt x="196495" y="573980"/>
                  </a:cubicBezTo>
                  <a:cubicBezTo>
                    <a:pt x="185033" y="576639"/>
                    <a:pt x="176260" y="577963"/>
                    <a:pt x="170369" y="578615"/>
                  </a:cubicBezTo>
                  <a:cubicBezTo>
                    <a:pt x="164479" y="579273"/>
                    <a:pt x="161472" y="579280"/>
                    <a:pt x="161423" y="578928"/>
                  </a:cubicBezTo>
                  <a:close/>
                </a:path>
              </a:pathLst>
            </a:custGeom>
            <a:solidFill>
              <a:srgbClr val="FFB9B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" name="Google Shape;201;p10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" name="Google Shape;202;p10"/>
            <p:cNvSpPr/>
            <p:nvPr/>
          </p:nvSpPr>
          <p:spPr>
            <a:xfrm>
              <a:off x="6224664" y="5598338"/>
              <a:ext cx="407423" cy="329099"/>
            </a:xfrm>
            <a:custGeom>
              <a:rect b="b" l="l" r="r" t="t"/>
              <a:pathLst>
                <a:path extrusionOk="0" h="255611" w="316445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20"/>
                    <a:pt x="-6592" y="83301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32" y="59409"/>
                  </a:cubicBezTo>
                  <a:cubicBezTo>
                    <a:pt x="146279" y="63757"/>
                    <a:pt x="149082" y="67342"/>
                    <a:pt x="149564" y="67375"/>
                  </a:cubicBezTo>
                  <a:cubicBezTo>
                    <a:pt x="150040" y="67407"/>
                    <a:pt x="154571" y="61958"/>
                    <a:pt x="159630" y="55262"/>
                  </a:cubicBezTo>
                  <a:cubicBezTo>
                    <a:pt x="182459" y="25040"/>
                    <a:pt x="208008" y="4466"/>
                    <a:pt x="227304" y="770"/>
                  </a:cubicBezTo>
                  <a:cubicBezTo>
                    <a:pt x="258862" y="-5280"/>
                    <a:pt x="303902" y="31638"/>
                    <a:pt x="314424" y="72186"/>
                  </a:cubicBezTo>
                  <a:cubicBezTo>
                    <a:pt x="316888" y="81704"/>
                    <a:pt x="317129" y="95693"/>
                    <a:pt x="314984" y="105374"/>
                  </a:cubicBezTo>
                  <a:cubicBezTo>
                    <a:pt x="309789" y="128830"/>
                    <a:pt x="284019" y="162683"/>
                    <a:pt x="249781" y="191028"/>
                  </a:cubicBezTo>
                  <a:cubicBezTo>
                    <a:pt x="225870" y="210819"/>
                    <a:pt x="156761" y="255598"/>
                    <a:pt x="150112" y="255611"/>
                  </a:cubicBezTo>
                  <a:cubicBezTo>
                    <a:pt x="149265" y="255611"/>
                    <a:pt x="143587" y="252371"/>
                    <a:pt x="137491" y="248401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" name="Google Shape;203;p10"/>
            <p:cNvSpPr/>
            <p:nvPr/>
          </p:nvSpPr>
          <p:spPr>
            <a:xfrm>
              <a:off x="4752441" y="3884107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" name="Google Shape;204;p10"/>
            <p:cNvSpPr/>
            <p:nvPr/>
          </p:nvSpPr>
          <p:spPr>
            <a:xfrm>
              <a:off x="1421683" y="4626993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" name="Google Shape;205;p10"/>
            <p:cNvSpPr/>
            <p:nvPr/>
          </p:nvSpPr>
          <p:spPr>
            <a:xfrm>
              <a:off x="3720003" y="5136728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" name="Google Shape;206;p10"/>
            <p:cNvSpPr/>
            <p:nvPr/>
          </p:nvSpPr>
          <p:spPr>
            <a:xfrm>
              <a:off x="2365294" y="987541"/>
              <a:ext cx="1030870" cy="832678"/>
            </a:xfrm>
            <a:custGeom>
              <a:rect b="b" l="l" r="r" t="t"/>
              <a:pathLst>
                <a:path extrusionOk="0" h="646740" w="800676">
                  <a:moveTo>
                    <a:pt x="347858" y="628513"/>
                  </a:moveTo>
                  <a:cubicBezTo>
                    <a:pt x="229922" y="551823"/>
                    <a:pt x="113916" y="449331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5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3"/>
                    <a:pt x="378419" y="170468"/>
                  </a:cubicBezTo>
                  <a:cubicBezTo>
                    <a:pt x="379631" y="170546"/>
                    <a:pt x="391092" y="156752"/>
                    <a:pt x="403888" y="139809"/>
                  </a:cubicBezTo>
                  <a:cubicBezTo>
                    <a:pt x="461660" y="63341"/>
                    <a:pt x="526309" y="11286"/>
                    <a:pt x="575123" y="1932"/>
                  </a:cubicBezTo>
                  <a:cubicBezTo>
                    <a:pt x="654981" y="-13375"/>
                    <a:pt x="768947" y="80042"/>
                    <a:pt x="795557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2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" name="Google Shape;207;p10"/>
            <p:cNvSpPr/>
            <p:nvPr/>
          </p:nvSpPr>
          <p:spPr>
            <a:xfrm>
              <a:off x="4824400" y="2362479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" name="Google Shape;208;p10"/>
            <p:cNvSpPr/>
            <p:nvPr/>
          </p:nvSpPr>
          <p:spPr>
            <a:xfrm>
              <a:off x="1664253" y="1018561"/>
              <a:ext cx="407420" cy="329095"/>
            </a:xfrm>
            <a:custGeom>
              <a:rect b="b" l="l" r="r" t="t"/>
              <a:pathLst>
                <a:path extrusionOk="0" h="255608" w="316443">
                  <a:moveTo>
                    <a:pt x="137476" y="248399"/>
                  </a:moveTo>
                  <a:cubicBezTo>
                    <a:pt x="90866" y="218092"/>
                    <a:pt x="45017" y="177583"/>
                    <a:pt x="23759" y="147921"/>
                  </a:cubicBezTo>
                  <a:cubicBezTo>
                    <a:pt x="-2695" y="111017"/>
                    <a:pt x="-6594" y="83298"/>
                    <a:pt x="9749" y="48213"/>
                  </a:cubicBezTo>
                  <a:cubicBezTo>
                    <a:pt x="15845" y="35129"/>
                    <a:pt x="25851" y="21922"/>
                    <a:pt x="36275" y="13193"/>
                  </a:cubicBezTo>
                  <a:cubicBezTo>
                    <a:pt x="58603" y="-5497"/>
                    <a:pt x="77599" y="-4428"/>
                    <a:pt x="104934" y="17033"/>
                  </a:cubicBezTo>
                  <a:cubicBezTo>
                    <a:pt x="116146" y="25840"/>
                    <a:pt x="133721" y="45234"/>
                    <a:pt x="143331" y="59406"/>
                  </a:cubicBezTo>
                  <a:cubicBezTo>
                    <a:pt x="146277" y="63754"/>
                    <a:pt x="149080" y="67340"/>
                    <a:pt x="149556" y="67372"/>
                  </a:cubicBezTo>
                  <a:cubicBezTo>
                    <a:pt x="150039" y="67405"/>
                    <a:pt x="154569" y="61955"/>
                    <a:pt x="159628" y="55260"/>
                  </a:cubicBezTo>
                  <a:cubicBezTo>
                    <a:pt x="182458" y="25038"/>
                    <a:pt x="208006" y="4464"/>
                    <a:pt x="227302" y="768"/>
                  </a:cubicBezTo>
                  <a:cubicBezTo>
                    <a:pt x="258860" y="-5282"/>
                    <a:pt x="303900" y="31635"/>
                    <a:pt x="314422" y="72183"/>
                  </a:cubicBezTo>
                  <a:cubicBezTo>
                    <a:pt x="316886" y="81701"/>
                    <a:pt x="317127" y="95691"/>
                    <a:pt x="314983" y="105372"/>
                  </a:cubicBezTo>
                  <a:cubicBezTo>
                    <a:pt x="309787" y="128827"/>
                    <a:pt x="284017" y="162680"/>
                    <a:pt x="249779" y="191025"/>
                  </a:cubicBezTo>
                  <a:cubicBezTo>
                    <a:pt x="225868" y="210817"/>
                    <a:pt x="156760" y="255596"/>
                    <a:pt x="150110" y="255609"/>
                  </a:cubicBezTo>
                  <a:cubicBezTo>
                    <a:pt x="149263" y="255609"/>
                    <a:pt x="143585" y="252369"/>
                    <a:pt x="137483" y="24839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" name="Google Shape;209;p10"/>
            <p:cNvSpPr/>
            <p:nvPr/>
          </p:nvSpPr>
          <p:spPr>
            <a:xfrm>
              <a:off x="4608705" y="1236281"/>
              <a:ext cx="407426" cy="329099"/>
            </a:xfrm>
            <a:custGeom>
              <a:rect b="b" l="l" r="r" t="t"/>
              <a:pathLst>
                <a:path extrusionOk="0" h="255611" w="316447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13"/>
                    <a:pt x="-6592" y="83307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26" y="59408"/>
                  </a:cubicBezTo>
                  <a:cubicBezTo>
                    <a:pt x="146279" y="63757"/>
                    <a:pt x="149082" y="67342"/>
                    <a:pt x="149558" y="67375"/>
                  </a:cubicBezTo>
                  <a:cubicBezTo>
                    <a:pt x="150040" y="67407"/>
                    <a:pt x="154571" y="61957"/>
                    <a:pt x="159630" y="55262"/>
                  </a:cubicBezTo>
                  <a:cubicBezTo>
                    <a:pt x="182459" y="25040"/>
                    <a:pt x="208007" y="4466"/>
                    <a:pt x="227304" y="770"/>
                  </a:cubicBezTo>
                  <a:cubicBezTo>
                    <a:pt x="258862" y="-5280"/>
                    <a:pt x="303902" y="31637"/>
                    <a:pt x="314424" y="72186"/>
                  </a:cubicBezTo>
                  <a:cubicBezTo>
                    <a:pt x="316895" y="81704"/>
                    <a:pt x="317129" y="95693"/>
                    <a:pt x="314984" y="105374"/>
                  </a:cubicBezTo>
                  <a:cubicBezTo>
                    <a:pt x="309789" y="128829"/>
                    <a:pt x="284019" y="162683"/>
                    <a:pt x="249781" y="191027"/>
                  </a:cubicBezTo>
                  <a:cubicBezTo>
                    <a:pt x="225869" y="210819"/>
                    <a:pt x="156762" y="255598"/>
                    <a:pt x="150112" y="255611"/>
                  </a:cubicBezTo>
                  <a:cubicBezTo>
                    <a:pt x="149265" y="255611"/>
                    <a:pt x="143587" y="252371"/>
                    <a:pt x="137485" y="248401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" name="Google Shape;210;p10"/>
            <p:cNvSpPr/>
            <p:nvPr/>
          </p:nvSpPr>
          <p:spPr>
            <a:xfrm>
              <a:off x="4488195" y="6176973"/>
              <a:ext cx="254808" cy="205817"/>
            </a:xfrm>
            <a:custGeom>
              <a:rect b="b" l="l" r="r" t="t"/>
              <a:pathLst>
                <a:path extrusionOk="0" h="159858" w="197909">
                  <a:moveTo>
                    <a:pt x="85982" y="155354"/>
                  </a:moveTo>
                  <a:cubicBezTo>
                    <a:pt x="56829" y="136397"/>
                    <a:pt x="28158" y="111064"/>
                    <a:pt x="14860" y="92511"/>
                  </a:cubicBezTo>
                  <a:cubicBezTo>
                    <a:pt x="-1686" y="69427"/>
                    <a:pt x="-4124" y="52099"/>
                    <a:pt x="6098" y="30156"/>
                  </a:cubicBezTo>
                  <a:cubicBezTo>
                    <a:pt x="9912" y="21968"/>
                    <a:pt x="16170" y="13709"/>
                    <a:pt x="22689" y="8252"/>
                  </a:cubicBezTo>
                  <a:cubicBezTo>
                    <a:pt x="36653" y="-3436"/>
                    <a:pt x="48530" y="-2771"/>
                    <a:pt x="65630" y="10651"/>
                  </a:cubicBezTo>
                  <a:cubicBezTo>
                    <a:pt x="72637" y="16160"/>
                    <a:pt x="83628" y="28292"/>
                    <a:pt x="89639" y="37151"/>
                  </a:cubicBezTo>
                  <a:cubicBezTo>
                    <a:pt x="91484" y="39876"/>
                    <a:pt x="93237" y="42119"/>
                    <a:pt x="93537" y="42138"/>
                  </a:cubicBezTo>
                  <a:cubicBezTo>
                    <a:pt x="93837" y="42158"/>
                    <a:pt x="96666" y="38748"/>
                    <a:pt x="99828" y="34556"/>
                  </a:cubicBezTo>
                  <a:cubicBezTo>
                    <a:pt x="114111" y="15658"/>
                    <a:pt x="130090" y="2789"/>
                    <a:pt x="142156" y="482"/>
                  </a:cubicBezTo>
                  <a:cubicBezTo>
                    <a:pt x="161896" y="-3306"/>
                    <a:pt x="190064" y="19784"/>
                    <a:pt x="196642" y="45144"/>
                  </a:cubicBezTo>
                  <a:cubicBezTo>
                    <a:pt x="198187" y="51095"/>
                    <a:pt x="198337" y="59850"/>
                    <a:pt x="196994" y="65900"/>
                  </a:cubicBezTo>
                  <a:cubicBezTo>
                    <a:pt x="193741" y="80568"/>
                    <a:pt x="177626" y="101742"/>
                    <a:pt x="156211" y="119467"/>
                  </a:cubicBezTo>
                  <a:cubicBezTo>
                    <a:pt x="141257" y="131846"/>
                    <a:pt x="98036" y="159852"/>
                    <a:pt x="93876" y="159858"/>
                  </a:cubicBezTo>
                  <a:cubicBezTo>
                    <a:pt x="93348" y="159858"/>
                    <a:pt x="89796" y="157831"/>
                    <a:pt x="85982" y="155354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11" name="Google Shape;211;p10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212" name="Google Shape;212;p10"/>
          <p:cNvSpPr txBox="1"/>
          <p:nvPr>
            <p:ph idx="1" type="body"/>
          </p:nvPr>
        </p:nvSpPr>
        <p:spPr>
          <a:xfrm>
            <a:off x="2381950" y="185488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213" name="Google Shape;213;p10"/>
          <p:cNvGrpSpPr/>
          <p:nvPr/>
        </p:nvGrpSpPr>
        <p:grpSpPr>
          <a:xfrm>
            <a:off x="1473126" y="5304915"/>
            <a:ext cx="1050089" cy="1126302"/>
            <a:chOff x="2260384" y="2134676"/>
            <a:chExt cx="3139280" cy="3367120"/>
          </a:xfrm>
        </p:grpSpPr>
        <p:sp>
          <p:nvSpPr>
            <p:cNvPr id="214" name="Google Shape;214;p10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" name="Google Shape;215;p10"/>
            <p:cNvSpPr/>
            <p:nvPr/>
          </p:nvSpPr>
          <p:spPr>
            <a:xfrm>
              <a:off x="3841230" y="3656304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" name="Google Shape;216;p10"/>
            <p:cNvSpPr/>
            <p:nvPr/>
          </p:nvSpPr>
          <p:spPr>
            <a:xfrm>
              <a:off x="2332894" y="4399190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" name="Google Shape;217;p10"/>
            <p:cNvSpPr/>
            <p:nvPr/>
          </p:nvSpPr>
          <p:spPr>
            <a:xfrm>
              <a:off x="3720003" y="4908925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" name="Google Shape;218;p10"/>
            <p:cNvSpPr/>
            <p:nvPr/>
          </p:nvSpPr>
          <p:spPr>
            <a:xfrm>
              <a:off x="4368795" y="2134676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19" name="Google Shape;219;p10"/>
          <p:cNvSpPr/>
          <p:nvPr/>
        </p:nvSpPr>
        <p:spPr>
          <a:xfrm>
            <a:off x="2411781" y="5986195"/>
            <a:ext cx="279838" cy="226039"/>
          </a:xfrm>
          <a:custGeom>
            <a:rect b="b" l="l" r="r" t="t"/>
            <a:pathLst>
              <a:path extrusionOk="0" h="525672" w="650785">
                <a:moveTo>
                  <a:pt x="282737" y="510861"/>
                </a:moveTo>
                <a:cubicBezTo>
                  <a:pt x="186875" y="448527"/>
                  <a:pt x="92591" y="365220"/>
                  <a:pt x="48861" y="304215"/>
                </a:cubicBezTo>
                <a:cubicBezTo>
                  <a:pt x="-5550" y="228314"/>
                  <a:pt x="-13557" y="171319"/>
                  <a:pt x="20053" y="99153"/>
                </a:cubicBezTo>
                <a:cubicBezTo>
                  <a:pt x="32587" y="72243"/>
                  <a:pt x="53164" y="45078"/>
                  <a:pt x="74605" y="27131"/>
                </a:cubicBezTo>
                <a:cubicBezTo>
                  <a:pt x="120525" y="-11299"/>
                  <a:pt x="159587" y="-9115"/>
                  <a:pt x="215800" y="35032"/>
                </a:cubicBezTo>
                <a:cubicBezTo>
                  <a:pt x="238858" y="53142"/>
                  <a:pt x="274999" y="93025"/>
                  <a:pt x="294752" y="122172"/>
                </a:cubicBezTo>
                <a:cubicBezTo>
                  <a:pt x="300821" y="131122"/>
                  <a:pt x="306584" y="138495"/>
                  <a:pt x="307568" y="138560"/>
                </a:cubicBezTo>
                <a:cubicBezTo>
                  <a:pt x="308553" y="138626"/>
                  <a:pt x="317868" y="127413"/>
                  <a:pt x="328273" y="113638"/>
                </a:cubicBezTo>
                <a:cubicBezTo>
                  <a:pt x="375229" y="51486"/>
                  <a:pt x="427772" y="9178"/>
                  <a:pt x="467453" y="1570"/>
                </a:cubicBezTo>
                <a:cubicBezTo>
                  <a:pt x="532363" y="-10868"/>
                  <a:pt x="624992" y="65059"/>
                  <a:pt x="646622" y="148444"/>
                </a:cubicBezTo>
                <a:cubicBezTo>
                  <a:pt x="651700" y="168020"/>
                  <a:pt x="652189" y="196801"/>
                  <a:pt x="647782" y="216697"/>
                </a:cubicBezTo>
                <a:cubicBezTo>
                  <a:pt x="637098" y="264945"/>
                  <a:pt x="584092" y="334568"/>
                  <a:pt x="513680" y="392848"/>
                </a:cubicBezTo>
                <a:cubicBezTo>
                  <a:pt x="464500" y="433559"/>
                  <a:pt x="322373" y="525653"/>
                  <a:pt x="308696" y="525672"/>
                </a:cubicBezTo>
                <a:cubicBezTo>
                  <a:pt x="306955" y="525679"/>
                  <a:pt x="295273" y="519010"/>
                  <a:pt x="282731" y="510855"/>
                </a:cubicBezTo>
                <a:close/>
              </a:path>
            </a:pathLst>
          </a:custGeom>
          <a:solidFill>
            <a:srgbClr val="D2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0" name="Google Shape;220;p10"/>
          <p:cNvSpPr/>
          <p:nvPr/>
        </p:nvSpPr>
        <p:spPr>
          <a:xfrm>
            <a:off x="1849524" y="5051900"/>
            <a:ext cx="280236" cy="226359"/>
          </a:xfrm>
          <a:custGeom>
            <a:rect b="b" l="l" r="r" t="t"/>
            <a:pathLst>
              <a:path extrusionOk="0" h="646740" w="800675">
                <a:moveTo>
                  <a:pt x="347858" y="628513"/>
                </a:moveTo>
                <a:cubicBezTo>
                  <a:pt x="229922" y="551823"/>
                  <a:pt x="113916" y="449332"/>
                  <a:pt x="60115" y="374278"/>
                </a:cubicBezTo>
                <a:cubicBezTo>
                  <a:pt x="-6829" y="280893"/>
                  <a:pt x="-16679" y="210775"/>
                  <a:pt x="24671" y="121992"/>
                </a:cubicBezTo>
                <a:cubicBezTo>
                  <a:pt x="40095" y="88882"/>
                  <a:pt x="65408" y="55466"/>
                  <a:pt x="91791" y="33379"/>
                </a:cubicBezTo>
                <a:cubicBezTo>
                  <a:pt x="148284" y="-13903"/>
                  <a:pt x="196349" y="-11211"/>
                  <a:pt x="265509" y="43099"/>
                </a:cubicBezTo>
                <a:cubicBezTo>
                  <a:pt x="293880" y="65381"/>
                  <a:pt x="338340" y="114450"/>
                  <a:pt x="362649" y="150304"/>
                </a:cubicBezTo>
                <a:cubicBezTo>
                  <a:pt x="370113" y="161315"/>
                  <a:pt x="377206" y="170389"/>
                  <a:pt x="378419" y="170468"/>
                </a:cubicBezTo>
                <a:cubicBezTo>
                  <a:pt x="379631" y="170546"/>
                  <a:pt x="391092" y="156752"/>
                  <a:pt x="403895" y="139809"/>
                </a:cubicBezTo>
                <a:cubicBezTo>
                  <a:pt x="461666" y="63341"/>
                  <a:pt x="526302" y="11286"/>
                  <a:pt x="575123" y="1932"/>
                </a:cubicBezTo>
                <a:cubicBezTo>
                  <a:pt x="654981" y="-13375"/>
                  <a:pt x="768947" y="80042"/>
                  <a:pt x="795551" y="182632"/>
                </a:cubicBezTo>
                <a:cubicBezTo>
                  <a:pt x="801802" y="206720"/>
                  <a:pt x="802402" y="242125"/>
                  <a:pt x="796978" y="266604"/>
                </a:cubicBezTo>
                <a:cubicBezTo>
                  <a:pt x="783836" y="325959"/>
                  <a:pt x="718620" y="411619"/>
                  <a:pt x="631995" y="483322"/>
                </a:cubicBezTo>
                <a:cubicBezTo>
                  <a:pt x="571486" y="533407"/>
                  <a:pt x="396633" y="646714"/>
                  <a:pt x="379801" y="646740"/>
                </a:cubicBezTo>
                <a:cubicBezTo>
                  <a:pt x="377663" y="646747"/>
                  <a:pt x="363288" y="638539"/>
                  <a:pt x="347858" y="628507"/>
                </a:cubicBezTo>
                <a:close/>
              </a:path>
            </a:pathLst>
          </a:custGeom>
          <a:solidFill>
            <a:srgbClr val="9E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A picture containing dark, light&#10;&#10;Description automatically generated" id="221" name="Google Shape;221;p1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50590" y="173362"/>
            <a:ext cx="1981372" cy="19752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0">
  <p:cSld name="CUSTOM_5_1_1_1_1_1_1_1">
    <p:spTree>
      <p:nvGrpSpPr>
        <p:cNvPr id="222" name="Shape 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" name="Google Shape;223;p11"/>
          <p:cNvSpPr/>
          <p:nvPr/>
        </p:nvSpPr>
        <p:spPr>
          <a:xfrm>
            <a:off x="1333254" y="253672"/>
            <a:ext cx="9863400" cy="6219900"/>
          </a:xfrm>
          <a:prstGeom prst="rect">
            <a:avLst/>
          </a:prstGeom>
          <a:solidFill>
            <a:schemeClr val="lt2"/>
          </a:solidFill>
          <a:ln>
            <a:noFill/>
          </a:ln>
          <a:effectLst>
            <a:outerShdw blurRad="63500" rotWithShape="0" algn="tl" dir="2700000" dist="11430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24" name="Google Shape;224;p11"/>
          <p:cNvGrpSpPr/>
          <p:nvPr/>
        </p:nvGrpSpPr>
        <p:grpSpPr>
          <a:xfrm>
            <a:off x="8801840" y="516360"/>
            <a:ext cx="2058948" cy="2488089"/>
            <a:chOff x="236151" y="707713"/>
            <a:chExt cx="6958258" cy="7394022"/>
          </a:xfrm>
        </p:grpSpPr>
        <p:sp>
          <p:nvSpPr>
            <p:cNvPr id="225" name="Google Shape;225;p11"/>
            <p:cNvSpPr/>
            <p:nvPr/>
          </p:nvSpPr>
          <p:spPr>
            <a:xfrm>
              <a:off x="236151" y="707713"/>
              <a:ext cx="6958258" cy="7394022"/>
            </a:xfrm>
            <a:custGeom>
              <a:rect b="b" l="l" r="r" t="t"/>
              <a:pathLst>
                <a:path extrusionOk="0" h="4267834" w="4141820">
                  <a:moveTo>
                    <a:pt x="161335" y="578934"/>
                  </a:moveTo>
                  <a:cubicBezTo>
                    <a:pt x="161286" y="578582"/>
                    <a:pt x="164195" y="577871"/>
                    <a:pt x="169922" y="576535"/>
                  </a:cubicBezTo>
                  <a:cubicBezTo>
                    <a:pt x="175649" y="575192"/>
                    <a:pt x="184191" y="573204"/>
                    <a:pt x="195331" y="569905"/>
                  </a:cubicBezTo>
                  <a:cubicBezTo>
                    <a:pt x="206471" y="566607"/>
                    <a:pt x="220203" y="561959"/>
                    <a:pt x="236310" y="555433"/>
                  </a:cubicBezTo>
                  <a:cubicBezTo>
                    <a:pt x="252418" y="548908"/>
                    <a:pt x="270892" y="540433"/>
                    <a:pt x="291627" y="530400"/>
                  </a:cubicBezTo>
                  <a:cubicBezTo>
                    <a:pt x="314216" y="519442"/>
                    <a:pt x="339444" y="506351"/>
                    <a:pt x="367172" y="490980"/>
                  </a:cubicBezTo>
                  <a:cubicBezTo>
                    <a:pt x="394898" y="475608"/>
                    <a:pt x="425113" y="457922"/>
                    <a:pt x="457917" y="438273"/>
                  </a:cubicBezTo>
                  <a:cubicBezTo>
                    <a:pt x="513857" y="404740"/>
                    <a:pt x="577078" y="365156"/>
                    <a:pt x="648194" y="320938"/>
                  </a:cubicBezTo>
                  <a:cubicBezTo>
                    <a:pt x="709420" y="282867"/>
                    <a:pt x="776475" y="241321"/>
                    <a:pt x="850472" y="198458"/>
                  </a:cubicBezTo>
                  <a:cubicBezTo>
                    <a:pt x="850472" y="198452"/>
                    <a:pt x="850472" y="198452"/>
                    <a:pt x="850472" y="198452"/>
                  </a:cubicBezTo>
                  <a:cubicBezTo>
                    <a:pt x="912527" y="162506"/>
                    <a:pt x="979477" y="125452"/>
                    <a:pt x="1052907" y="90970"/>
                  </a:cubicBezTo>
                  <a:cubicBezTo>
                    <a:pt x="1111735" y="63319"/>
                    <a:pt x="1174976" y="36894"/>
                    <a:pt x="1244077" y="18680"/>
                  </a:cubicBezTo>
                  <a:cubicBezTo>
                    <a:pt x="1296894" y="4655"/>
                    <a:pt x="1354353" y="-4780"/>
                    <a:pt x="1413506" y="2548"/>
                  </a:cubicBezTo>
                  <a:cubicBezTo>
                    <a:pt x="1438246" y="5655"/>
                    <a:pt x="1463116" y="12126"/>
                    <a:pt x="1486695" y="22968"/>
                  </a:cubicBezTo>
                  <a:cubicBezTo>
                    <a:pt x="1509622" y="33559"/>
                    <a:pt x="1530888" y="48292"/>
                    <a:pt x="1549206" y="66467"/>
                  </a:cubicBezTo>
                  <a:cubicBezTo>
                    <a:pt x="1560432" y="77554"/>
                    <a:pt x="1570562" y="90298"/>
                    <a:pt x="1578496" y="104778"/>
                  </a:cubicBezTo>
                  <a:cubicBezTo>
                    <a:pt x="1585530" y="117655"/>
                    <a:pt x="1590543" y="131802"/>
                    <a:pt x="1593007" y="146606"/>
                  </a:cubicBezTo>
                  <a:cubicBezTo>
                    <a:pt x="1595393" y="161215"/>
                    <a:pt x="1595302" y="176085"/>
                    <a:pt x="1593111" y="190577"/>
                  </a:cubicBezTo>
                  <a:cubicBezTo>
                    <a:pt x="1590752" y="206151"/>
                    <a:pt x="1586221" y="221197"/>
                    <a:pt x="1580295" y="235486"/>
                  </a:cubicBezTo>
                  <a:cubicBezTo>
                    <a:pt x="1566247" y="269242"/>
                    <a:pt x="1545353" y="299634"/>
                    <a:pt x="1522250" y="327594"/>
                  </a:cubicBezTo>
                  <a:cubicBezTo>
                    <a:pt x="1494101" y="361812"/>
                    <a:pt x="1462151" y="393370"/>
                    <a:pt x="1428546" y="423534"/>
                  </a:cubicBezTo>
                  <a:cubicBezTo>
                    <a:pt x="1348714" y="495217"/>
                    <a:pt x="1258771" y="560642"/>
                    <a:pt x="1164650" y="625493"/>
                  </a:cubicBezTo>
                  <a:cubicBezTo>
                    <a:pt x="1064426" y="694581"/>
                    <a:pt x="958531" y="762803"/>
                    <a:pt x="849449" y="833462"/>
                  </a:cubicBezTo>
                  <a:cubicBezTo>
                    <a:pt x="749675" y="898098"/>
                    <a:pt x="646975" y="964416"/>
                    <a:pt x="544652" y="1036849"/>
                  </a:cubicBezTo>
                  <a:cubicBezTo>
                    <a:pt x="501236" y="1067586"/>
                    <a:pt x="457956" y="1099392"/>
                    <a:pt x="415693" y="1133239"/>
                  </a:cubicBezTo>
                  <a:cubicBezTo>
                    <a:pt x="380152" y="1161714"/>
                    <a:pt x="345336" y="1191428"/>
                    <a:pt x="312988" y="1223847"/>
                  </a:cubicBezTo>
                  <a:cubicBezTo>
                    <a:pt x="287489" y="1249486"/>
                    <a:pt x="263424" y="1276279"/>
                    <a:pt x="244683" y="1306130"/>
                  </a:cubicBezTo>
                  <a:cubicBezTo>
                    <a:pt x="244682" y="1306130"/>
                    <a:pt x="244682" y="1306130"/>
                    <a:pt x="244682" y="1306130"/>
                  </a:cubicBezTo>
                  <a:cubicBezTo>
                    <a:pt x="230915" y="1328536"/>
                    <a:pt x="219478" y="1351854"/>
                    <a:pt x="217688" y="1375349"/>
                  </a:cubicBezTo>
                  <a:cubicBezTo>
                    <a:pt x="217688" y="1375349"/>
                    <a:pt x="217688" y="1375349"/>
                    <a:pt x="217688" y="1375349"/>
                  </a:cubicBezTo>
                  <a:cubicBezTo>
                    <a:pt x="216811" y="1385108"/>
                    <a:pt x="217443" y="1394919"/>
                    <a:pt x="219927" y="1403987"/>
                  </a:cubicBezTo>
                  <a:cubicBezTo>
                    <a:pt x="222381" y="1413322"/>
                    <a:pt x="226945" y="1422403"/>
                    <a:pt x="232860" y="1430721"/>
                  </a:cubicBezTo>
                  <a:cubicBezTo>
                    <a:pt x="232860" y="1430721"/>
                    <a:pt x="232860" y="1430721"/>
                    <a:pt x="232861" y="1430721"/>
                  </a:cubicBezTo>
                  <a:cubicBezTo>
                    <a:pt x="239747" y="1440447"/>
                    <a:pt x="248837" y="1449163"/>
                    <a:pt x="258998" y="1457169"/>
                  </a:cubicBezTo>
                  <a:cubicBezTo>
                    <a:pt x="271523" y="1466980"/>
                    <a:pt x="285725" y="1475298"/>
                    <a:pt x="300764" y="1482815"/>
                  </a:cubicBezTo>
                  <a:cubicBezTo>
                    <a:pt x="349147" y="1506844"/>
                    <a:pt x="401919" y="1523311"/>
                    <a:pt x="456366" y="1530175"/>
                  </a:cubicBezTo>
                  <a:cubicBezTo>
                    <a:pt x="509169" y="1536903"/>
                    <a:pt x="563734" y="1534667"/>
                    <a:pt x="617639" y="1525292"/>
                  </a:cubicBezTo>
                  <a:cubicBezTo>
                    <a:pt x="674303" y="1515436"/>
                    <a:pt x="730307" y="1497671"/>
                    <a:pt x="785015" y="1474900"/>
                  </a:cubicBezTo>
                  <a:cubicBezTo>
                    <a:pt x="843999" y="1450317"/>
                    <a:pt x="901373" y="1419815"/>
                    <a:pt x="957488" y="1385688"/>
                  </a:cubicBezTo>
                  <a:cubicBezTo>
                    <a:pt x="1080743" y="1310732"/>
                    <a:pt x="1197297" y="1218873"/>
                    <a:pt x="1312149" y="1120201"/>
                  </a:cubicBezTo>
                  <a:cubicBezTo>
                    <a:pt x="1432933" y="1016379"/>
                    <a:pt x="1551331" y="904461"/>
                    <a:pt x="1671763" y="789655"/>
                  </a:cubicBezTo>
                  <a:cubicBezTo>
                    <a:pt x="1787300" y="679496"/>
                    <a:pt x="1904499" y="566313"/>
                    <a:pt x="2028288" y="455555"/>
                  </a:cubicBezTo>
                  <a:cubicBezTo>
                    <a:pt x="2136400" y="358774"/>
                    <a:pt x="2249674" y="262918"/>
                    <a:pt x="2375008" y="179084"/>
                  </a:cubicBezTo>
                  <a:cubicBezTo>
                    <a:pt x="2428327" y="143418"/>
                    <a:pt x="2484130" y="110031"/>
                    <a:pt x="2543244" y="81582"/>
                  </a:cubicBezTo>
                  <a:cubicBezTo>
                    <a:pt x="2595214" y="56536"/>
                    <a:pt x="2650117" y="35372"/>
                    <a:pt x="2707862" y="21860"/>
                  </a:cubicBezTo>
                  <a:cubicBezTo>
                    <a:pt x="2759702" y="9712"/>
                    <a:pt x="2814025" y="4296"/>
                    <a:pt x="2868563" y="8985"/>
                  </a:cubicBezTo>
                  <a:cubicBezTo>
                    <a:pt x="2868563" y="8985"/>
                    <a:pt x="2868563" y="8985"/>
                    <a:pt x="2868563" y="8985"/>
                  </a:cubicBezTo>
                  <a:cubicBezTo>
                    <a:pt x="2921927" y="13676"/>
                    <a:pt x="2974477" y="28492"/>
                    <a:pt x="3022802" y="52571"/>
                  </a:cubicBezTo>
                  <a:cubicBezTo>
                    <a:pt x="3022802" y="52572"/>
                    <a:pt x="3022802" y="52572"/>
                    <a:pt x="3022802" y="52572"/>
                  </a:cubicBezTo>
                  <a:cubicBezTo>
                    <a:pt x="3044107" y="63097"/>
                    <a:pt x="3064863" y="76321"/>
                    <a:pt x="3083507" y="93118"/>
                  </a:cubicBezTo>
                  <a:cubicBezTo>
                    <a:pt x="3083507" y="93119"/>
                    <a:pt x="3083507" y="93119"/>
                    <a:pt x="3083514" y="93119"/>
                  </a:cubicBezTo>
                  <a:cubicBezTo>
                    <a:pt x="3099120" y="107200"/>
                    <a:pt x="3112797" y="124050"/>
                    <a:pt x="3123136" y="143379"/>
                  </a:cubicBezTo>
                  <a:cubicBezTo>
                    <a:pt x="3123136" y="143379"/>
                    <a:pt x="3123136" y="143379"/>
                    <a:pt x="3123143" y="143379"/>
                  </a:cubicBezTo>
                  <a:cubicBezTo>
                    <a:pt x="3132641" y="161359"/>
                    <a:pt x="3138782" y="180851"/>
                    <a:pt x="3141487" y="200779"/>
                  </a:cubicBezTo>
                  <a:cubicBezTo>
                    <a:pt x="3141487" y="200779"/>
                    <a:pt x="3141487" y="200779"/>
                    <a:pt x="3141487" y="200779"/>
                  </a:cubicBezTo>
                  <a:cubicBezTo>
                    <a:pt x="3144213" y="221301"/>
                    <a:pt x="3143593" y="241719"/>
                    <a:pt x="3140542" y="261328"/>
                  </a:cubicBezTo>
                  <a:cubicBezTo>
                    <a:pt x="3133450" y="306074"/>
                    <a:pt x="3116096" y="347340"/>
                    <a:pt x="3095255" y="384778"/>
                  </a:cubicBezTo>
                  <a:cubicBezTo>
                    <a:pt x="3071030" y="428729"/>
                    <a:pt x="3041838" y="469343"/>
                    <a:pt x="3010618" y="507642"/>
                  </a:cubicBezTo>
                  <a:cubicBezTo>
                    <a:pt x="2945884" y="587141"/>
                    <a:pt x="2871783" y="659033"/>
                    <a:pt x="2793509" y="726022"/>
                  </a:cubicBezTo>
                  <a:cubicBezTo>
                    <a:pt x="2793509" y="726022"/>
                    <a:pt x="2793503" y="726022"/>
                    <a:pt x="2793503" y="726022"/>
                  </a:cubicBezTo>
                  <a:cubicBezTo>
                    <a:pt x="2761625" y="753344"/>
                    <a:pt x="2728828" y="779935"/>
                    <a:pt x="2694909" y="805411"/>
                  </a:cubicBezTo>
                  <a:cubicBezTo>
                    <a:pt x="2694909" y="805411"/>
                    <a:pt x="2694909" y="805411"/>
                    <a:pt x="2694909" y="805411"/>
                  </a:cubicBezTo>
                  <a:cubicBezTo>
                    <a:pt x="2672836" y="822047"/>
                    <a:pt x="2649850" y="838906"/>
                    <a:pt x="2624797" y="854023"/>
                  </a:cubicBezTo>
                  <a:cubicBezTo>
                    <a:pt x="2595885" y="871403"/>
                    <a:pt x="2566426" y="887055"/>
                    <a:pt x="2537306" y="902427"/>
                  </a:cubicBezTo>
                  <a:cubicBezTo>
                    <a:pt x="2537306" y="902427"/>
                    <a:pt x="2537306" y="902427"/>
                    <a:pt x="2537306" y="902427"/>
                  </a:cubicBezTo>
                  <a:cubicBezTo>
                    <a:pt x="2494632" y="924976"/>
                    <a:pt x="2451626" y="947004"/>
                    <a:pt x="2408562" y="969012"/>
                  </a:cubicBezTo>
                  <a:cubicBezTo>
                    <a:pt x="2291747" y="1028713"/>
                    <a:pt x="2173805" y="1088499"/>
                    <a:pt x="2055629" y="1149999"/>
                  </a:cubicBezTo>
                  <a:cubicBezTo>
                    <a:pt x="1912576" y="1224447"/>
                    <a:pt x="1768936" y="1301201"/>
                    <a:pt x="1625628" y="1381646"/>
                  </a:cubicBezTo>
                  <a:cubicBezTo>
                    <a:pt x="1475965" y="1465663"/>
                    <a:pt x="1326595" y="1553552"/>
                    <a:pt x="1179487" y="1647830"/>
                  </a:cubicBezTo>
                  <a:cubicBezTo>
                    <a:pt x="1042379" y="1735720"/>
                    <a:pt x="907070" y="1828726"/>
                    <a:pt x="778535" y="1932033"/>
                  </a:cubicBezTo>
                  <a:cubicBezTo>
                    <a:pt x="671988" y="2017804"/>
                    <a:pt x="569177" y="2109389"/>
                    <a:pt x="484710" y="2216334"/>
                  </a:cubicBezTo>
                  <a:cubicBezTo>
                    <a:pt x="451059" y="2258968"/>
                    <a:pt x="420563" y="2303688"/>
                    <a:pt x="397284" y="2351525"/>
                  </a:cubicBezTo>
                  <a:cubicBezTo>
                    <a:pt x="377727" y="2391917"/>
                    <a:pt x="362961" y="2434186"/>
                    <a:pt x="358372" y="2477016"/>
                  </a:cubicBezTo>
                  <a:cubicBezTo>
                    <a:pt x="358372" y="2477016"/>
                    <a:pt x="358372" y="2477016"/>
                    <a:pt x="358372" y="2477016"/>
                  </a:cubicBezTo>
                  <a:cubicBezTo>
                    <a:pt x="354121" y="2515687"/>
                    <a:pt x="358176" y="2555381"/>
                    <a:pt x="371566" y="2591327"/>
                  </a:cubicBezTo>
                  <a:cubicBezTo>
                    <a:pt x="386045" y="2631236"/>
                    <a:pt x="412232" y="2667593"/>
                    <a:pt x="443693" y="2699295"/>
                  </a:cubicBezTo>
                  <a:cubicBezTo>
                    <a:pt x="446893" y="2702522"/>
                    <a:pt x="450811" y="2705331"/>
                    <a:pt x="455094" y="2707600"/>
                  </a:cubicBezTo>
                  <a:cubicBezTo>
                    <a:pt x="459697" y="2710084"/>
                    <a:pt x="465134" y="2711922"/>
                    <a:pt x="471033" y="2713337"/>
                  </a:cubicBezTo>
                  <a:cubicBezTo>
                    <a:pt x="485486" y="2716955"/>
                    <a:pt x="502266" y="2716420"/>
                    <a:pt x="520089" y="2714614"/>
                  </a:cubicBezTo>
                  <a:cubicBezTo>
                    <a:pt x="520089" y="2714614"/>
                    <a:pt x="520089" y="2714614"/>
                    <a:pt x="520089" y="2714614"/>
                  </a:cubicBezTo>
                  <a:cubicBezTo>
                    <a:pt x="543075" y="2712046"/>
                    <a:pt x="566400" y="2706120"/>
                    <a:pt x="590044" y="2698851"/>
                  </a:cubicBezTo>
                  <a:cubicBezTo>
                    <a:pt x="590044" y="2698851"/>
                    <a:pt x="590044" y="2698851"/>
                    <a:pt x="590044" y="2698851"/>
                  </a:cubicBezTo>
                  <a:cubicBezTo>
                    <a:pt x="619354" y="2689777"/>
                    <a:pt x="648344" y="2678369"/>
                    <a:pt x="677269" y="2665813"/>
                  </a:cubicBezTo>
                  <a:cubicBezTo>
                    <a:pt x="751168" y="2633713"/>
                    <a:pt x="822858" y="2594645"/>
                    <a:pt x="894111" y="2553288"/>
                  </a:cubicBezTo>
                  <a:cubicBezTo>
                    <a:pt x="982717" y="2501814"/>
                    <a:pt x="1069804" y="2446461"/>
                    <a:pt x="1156468" y="2389303"/>
                  </a:cubicBezTo>
                  <a:cubicBezTo>
                    <a:pt x="1363792" y="2252560"/>
                    <a:pt x="1567909" y="2106058"/>
                    <a:pt x="1773271" y="1956845"/>
                  </a:cubicBezTo>
                  <a:cubicBezTo>
                    <a:pt x="1994696" y="1795949"/>
                    <a:pt x="2216955" y="1631298"/>
                    <a:pt x="2442904" y="1467110"/>
                  </a:cubicBezTo>
                  <a:cubicBezTo>
                    <a:pt x="2651805" y="1315302"/>
                    <a:pt x="2863673" y="1163240"/>
                    <a:pt x="3082868" y="1017833"/>
                  </a:cubicBezTo>
                  <a:cubicBezTo>
                    <a:pt x="3175556" y="956339"/>
                    <a:pt x="3269716" y="896006"/>
                    <a:pt x="3366348" y="838710"/>
                  </a:cubicBezTo>
                  <a:cubicBezTo>
                    <a:pt x="3445958" y="791480"/>
                    <a:pt x="3527504" y="745951"/>
                    <a:pt x="3612545" y="705944"/>
                  </a:cubicBezTo>
                  <a:cubicBezTo>
                    <a:pt x="3675870" y="676009"/>
                    <a:pt x="3742338" y="648153"/>
                    <a:pt x="3813545" y="631523"/>
                  </a:cubicBezTo>
                  <a:cubicBezTo>
                    <a:pt x="3839765" y="625356"/>
                    <a:pt x="3867432" y="620982"/>
                    <a:pt x="3896207" y="620590"/>
                  </a:cubicBezTo>
                  <a:lnTo>
                    <a:pt x="3896207" y="620590"/>
                  </a:lnTo>
                  <a:cubicBezTo>
                    <a:pt x="3919049" y="620121"/>
                    <a:pt x="3943476" y="623094"/>
                    <a:pt x="3967642" y="631986"/>
                  </a:cubicBezTo>
                  <a:cubicBezTo>
                    <a:pt x="3989011" y="640030"/>
                    <a:pt x="4008464" y="653655"/>
                    <a:pt x="4023555" y="672130"/>
                  </a:cubicBezTo>
                  <a:cubicBezTo>
                    <a:pt x="4039520" y="692600"/>
                    <a:pt x="4048992" y="715644"/>
                    <a:pt x="4053504" y="738252"/>
                  </a:cubicBezTo>
                  <a:cubicBezTo>
                    <a:pt x="4053504" y="738252"/>
                    <a:pt x="4053504" y="738252"/>
                    <a:pt x="4053504" y="738252"/>
                  </a:cubicBezTo>
                  <a:cubicBezTo>
                    <a:pt x="4059579" y="767672"/>
                    <a:pt x="4059951" y="796682"/>
                    <a:pt x="4057656" y="824042"/>
                  </a:cubicBezTo>
                  <a:cubicBezTo>
                    <a:pt x="4057656" y="824042"/>
                    <a:pt x="4057656" y="824042"/>
                    <a:pt x="4057656" y="824042"/>
                  </a:cubicBezTo>
                  <a:cubicBezTo>
                    <a:pt x="4054736" y="860973"/>
                    <a:pt x="4047760" y="896795"/>
                    <a:pt x="4039057" y="931391"/>
                  </a:cubicBezTo>
                  <a:cubicBezTo>
                    <a:pt x="4020211" y="1005903"/>
                    <a:pt x="3985712" y="1074477"/>
                    <a:pt x="3944838" y="1136883"/>
                  </a:cubicBezTo>
                  <a:cubicBezTo>
                    <a:pt x="3895463" y="1212543"/>
                    <a:pt x="3836812" y="1281103"/>
                    <a:pt x="3774607" y="1345048"/>
                  </a:cubicBezTo>
                  <a:lnTo>
                    <a:pt x="3774607" y="1345048"/>
                  </a:lnTo>
                  <a:cubicBezTo>
                    <a:pt x="3701236" y="1420558"/>
                    <a:pt x="3622362" y="1490364"/>
                    <a:pt x="3541018" y="1556727"/>
                  </a:cubicBezTo>
                  <a:cubicBezTo>
                    <a:pt x="3448846" y="1631950"/>
                    <a:pt x="3353179" y="1702968"/>
                    <a:pt x="3255668" y="1771437"/>
                  </a:cubicBezTo>
                  <a:cubicBezTo>
                    <a:pt x="3163750" y="1835982"/>
                    <a:pt x="3070163" y="1898415"/>
                    <a:pt x="2975363" y="1959315"/>
                  </a:cubicBezTo>
                  <a:cubicBezTo>
                    <a:pt x="2843399" y="2044088"/>
                    <a:pt x="2709909" y="2125374"/>
                    <a:pt x="2576178" y="2204834"/>
                  </a:cubicBezTo>
                  <a:cubicBezTo>
                    <a:pt x="2327850" y="2352405"/>
                    <a:pt x="2078002" y="2493372"/>
                    <a:pt x="1829947" y="2632996"/>
                  </a:cubicBezTo>
                  <a:cubicBezTo>
                    <a:pt x="1587896" y="2769237"/>
                    <a:pt x="1347345" y="2903835"/>
                    <a:pt x="1111683" y="3042345"/>
                  </a:cubicBezTo>
                  <a:cubicBezTo>
                    <a:pt x="1004080" y="3105586"/>
                    <a:pt x="897559" y="3169629"/>
                    <a:pt x="792844" y="3235536"/>
                  </a:cubicBezTo>
                  <a:cubicBezTo>
                    <a:pt x="698957" y="3294631"/>
                    <a:pt x="606557" y="3355101"/>
                    <a:pt x="516927" y="3418550"/>
                  </a:cubicBezTo>
                  <a:cubicBezTo>
                    <a:pt x="440453" y="3472704"/>
                    <a:pt x="366019" y="3528722"/>
                    <a:pt x="296190" y="3589166"/>
                  </a:cubicBezTo>
                  <a:cubicBezTo>
                    <a:pt x="240407" y="3637550"/>
                    <a:pt x="187479" y="3687955"/>
                    <a:pt x="143228" y="3744169"/>
                  </a:cubicBezTo>
                  <a:cubicBezTo>
                    <a:pt x="125514" y="3766672"/>
                    <a:pt x="109333" y="3789814"/>
                    <a:pt x="96035" y="3814013"/>
                  </a:cubicBezTo>
                  <a:cubicBezTo>
                    <a:pt x="96035" y="3814013"/>
                    <a:pt x="96035" y="3814013"/>
                    <a:pt x="96034" y="3814013"/>
                  </a:cubicBezTo>
                  <a:cubicBezTo>
                    <a:pt x="84746" y="3834652"/>
                    <a:pt x="75397" y="3855702"/>
                    <a:pt x="69801" y="3877085"/>
                  </a:cubicBezTo>
                  <a:cubicBezTo>
                    <a:pt x="64941" y="3895729"/>
                    <a:pt x="62564" y="3914575"/>
                    <a:pt x="64092" y="3932509"/>
                  </a:cubicBezTo>
                  <a:cubicBezTo>
                    <a:pt x="65417" y="3949745"/>
                    <a:pt x="70289" y="3966904"/>
                    <a:pt x="78085" y="3982529"/>
                  </a:cubicBezTo>
                  <a:cubicBezTo>
                    <a:pt x="78697" y="3983762"/>
                    <a:pt x="79565" y="3984935"/>
                    <a:pt x="80503" y="3985763"/>
                  </a:cubicBezTo>
                  <a:cubicBezTo>
                    <a:pt x="81473" y="3986787"/>
                    <a:pt x="83311" y="3987804"/>
                    <a:pt x="85607" y="3988905"/>
                  </a:cubicBezTo>
                  <a:cubicBezTo>
                    <a:pt x="91864" y="3992191"/>
                    <a:pt x="101608" y="3992712"/>
                    <a:pt x="113127" y="3993136"/>
                  </a:cubicBezTo>
                  <a:lnTo>
                    <a:pt x="113128" y="3993136"/>
                  </a:lnTo>
                  <a:cubicBezTo>
                    <a:pt x="128862" y="3993234"/>
                    <a:pt x="145525" y="3990613"/>
                    <a:pt x="162921" y="3987132"/>
                  </a:cubicBezTo>
                  <a:cubicBezTo>
                    <a:pt x="162921" y="3987132"/>
                    <a:pt x="162921" y="3987132"/>
                    <a:pt x="162922" y="3987132"/>
                  </a:cubicBezTo>
                  <a:cubicBezTo>
                    <a:pt x="185390" y="3982529"/>
                    <a:pt x="207880" y="3976049"/>
                    <a:pt x="230511" y="3968722"/>
                  </a:cubicBezTo>
                  <a:lnTo>
                    <a:pt x="230512" y="3968722"/>
                  </a:lnTo>
                  <a:cubicBezTo>
                    <a:pt x="291086" y="3949106"/>
                    <a:pt x="350267" y="3923858"/>
                    <a:pt x="409187" y="3897052"/>
                  </a:cubicBezTo>
                  <a:cubicBezTo>
                    <a:pt x="485864" y="3862124"/>
                    <a:pt x="561120" y="3824157"/>
                    <a:pt x="635697" y="3784990"/>
                  </a:cubicBezTo>
                  <a:cubicBezTo>
                    <a:pt x="826117" y="3684969"/>
                    <a:pt x="1011081" y="3577621"/>
                    <a:pt x="1193568" y="3469105"/>
                  </a:cubicBezTo>
                  <a:cubicBezTo>
                    <a:pt x="1409810" y="3340505"/>
                    <a:pt x="1621945" y="3209649"/>
                    <a:pt x="1831284" y="3079066"/>
                  </a:cubicBezTo>
                  <a:cubicBezTo>
                    <a:pt x="2049814" y="2942747"/>
                    <a:pt x="2265163" y="2806598"/>
                    <a:pt x="2478139" y="2672247"/>
                  </a:cubicBezTo>
                  <a:cubicBezTo>
                    <a:pt x="2675065" y="2548021"/>
                    <a:pt x="2869912" y="2425144"/>
                    <a:pt x="3063859" y="2305781"/>
                  </a:cubicBezTo>
                  <a:cubicBezTo>
                    <a:pt x="3146572" y="2254874"/>
                    <a:pt x="3229168" y="2204593"/>
                    <a:pt x="3311933" y="2155466"/>
                  </a:cubicBezTo>
                  <a:lnTo>
                    <a:pt x="3311933" y="2155466"/>
                  </a:lnTo>
                  <a:cubicBezTo>
                    <a:pt x="3380481" y="2114781"/>
                    <a:pt x="3449211" y="2074773"/>
                    <a:pt x="3518671" y="2036500"/>
                  </a:cubicBezTo>
                  <a:cubicBezTo>
                    <a:pt x="3570054" y="2008175"/>
                    <a:pt x="3622114" y="1980352"/>
                    <a:pt x="3676007" y="1955717"/>
                  </a:cubicBezTo>
                  <a:cubicBezTo>
                    <a:pt x="3694782" y="1947125"/>
                    <a:pt x="3714137" y="1938813"/>
                    <a:pt x="3734326" y="1931616"/>
                  </a:cubicBezTo>
                  <a:cubicBezTo>
                    <a:pt x="3734326" y="1931616"/>
                    <a:pt x="3734333" y="1931616"/>
                    <a:pt x="3734333" y="1931616"/>
                  </a:cubicBezTo>
                  <a:cubicBezTo>
                    <a:pt x="3747879" y="1926661"/>
                    <a:pt x="3763082" y="1921903"/>
                    <a:pt x="3780142" y="1919406"/>
                  </a:cubicBezTo>
                  <a:cubicBezTo>
                    <a:pt x="3780142" y="1919406"/>
                    <a:pt x="3780148" y="1919406"/>
                    <a:pt x="3780148" y="1919406"/>
                  </a:cubicBezTo>
                  <a:cubicBezTo>
                    <a:pt x="3822555" y="1913604"/>
                    <a:pt x="3865293" y="1908832"/>
                    <a:pt x="3908345" y="1906257"/>
                  </a:cubicBezTo>
                  <a:cubicBezTo>
                    <a:pt x="3940405" y="1904308"/>
                    <a:pt x="3973105" y="1903565"/>
                    <a:pt x="4006169" y="1905885"/>
                  </a:cubicBezTo>
                  <a:cubicBezTo>
                    <a:pt x="4028940" y="1907333"/>
                    <a:pt x="4053126" y="1910612"/>
                    <a:pt x="4077383" y="1918721"/>
                  </a:cubicBezTo>
                  <a:cubicBezTo>
                    <a:pt x="4086262" y="1921687"/>
                    <a:pt x="4095467" y="1925781"/>
                    <a:pt x="4104567" y="1931407"/>
                  </a:cubicBezTo>
                  <a:cubicBezTo>
                    <a:pt x="4112109" y="1936003"/>
                    <a:pt x="4119470" y="1942216"/>
                    <a:pt x="4126047" y="1950182"/>
                  </a:cubicBezTo>
                  <a:cubicBezTo>
                    <a:pt x="4131947" y="1957483"/>
                    <a:pt x="4136386" y="1965997"/>
                    <a:pt x="4139072" y="1975358"/>
                  </a:cubicBezTo>
                  <a:cubicBezTo>
                    <a:pt x="4141660" y="1984994"/>
                    <a:pt x="4142338" y="1994388"/>
                    <a:pt x="4141452" y="2003123"/>
                  </a:cubicBezTo>
                  <a:cubicBezTo>
                    <a:pt x="4140454" y="2013104"/>
                    <a:pt x="4138153" y="2022184"/>
                    <a:pt x="4135095" y="2030255"/>
                  </a:cubicBezTo>
                  <a:cubicBezTo>
                    <a:pt x="4131477" y="2039962"/>
                    <a:pt x="4127071" y="2048821"/>
                    <a:pt x="4122318" y="2056905"/>
                  </a:cubicBezTo>
                  <a:cubicBezTo>
                    <a:pt x="4110089" y="2077668"/>
                    <a:pt x="4095564" y="2095791"/>
                    <a:pt x="4080747" y="2112219"/>
                  </a:cubicBezTo>
                  <a:cubicBezTo>
                    <a:pt x="4080747" y="2112219"/>
                    <a:pt x="4080747" y="2112219"/>
                    <a:pt x="4080747" y="2112219"/>
                  </a:cubicBezTo>
                  <a:cubicBezTo>
                    <a:pt x="4061235" y="2133992"/>
                    <a:pt x="4040472" y="2153986"/>
                    <a:pt x="4019409" y="2172943"/>
                  </a:cubicBezTo>
                  <a:cubicBezTo>
                    <a:pt x="3962948" y="2223785"/>
                    <a:pt x="3903071" y="2269216"/>
                    <a:pt x="3842979" y="2312574"/>
                  </a:cubicBezTo>
                  <a:cubicBezTo>
                    <a:pt x="3764829" y="2369009"/>
                    <a:pt x="3685271" y="2422054"/>
                    <a:pt x="3605615" y="2473378"/>
                  </a:cubicBezTo>
                  <a:cubicBezTo>
                    <a:pt x="3405240" y="2602481"/>
                    <a:pt x="3203451" y="2721414"/>
                    <a:pt x="3004282" y="2835940"/>
                  </a:cubicBezTo>
                  <a:cubicBezTo>
                    <a:pt x="2776345" y="2967018"/>
                    <a:pt x="2551178" y="3091817"/>
                    <a:pt x="2330412" y="3212569"/>
                  </a:cubicBezTo>
                  <a:cubicBezTo>
                    <a:pt x="2116014" y="3329846"/>
                    <a:pt x="1905659" y="3443140"/>
                    <a:pt x="1700434" y="3553918"/>
                  </a:cubicBezTo>
                  <a:cubicBezTo>
                    <a:pt x="1612069" y="3601624"/>
                    <a:pt x="1524662" y="3648841"/>
                    <a:pt x="1438415" y="3695882"/>
                  </a:cubicBezTo>
                  <a:cubicBezTo>
                    <a:pt x="1368466" y="3734038"/>
                    <a:pt x="1299293" y="3771991"/>
                    <a:pt x="1231287" y="3810402"/>
                  </a:cubicBezTo>
                  <a:cubicBezTo>
                    <a:pt x="1204937" y="3825285"/>
                    <a:pt x="1178796" y="3840219"/>
                    <a:pt x="1152974" y="3855376"/>
                  </a:cubicBezTo>
                  <a:cubicBezTo>
                    <a:pt x="1133026" y="3867084"/>
                    <a:pt x="1113332" y="3878838"/>
                    <a:pt x="1094120" y="3890990"/>
                  </a:cubicBezTo>
                  <a:cubicBezTo>
                    <a:pt x="1094120" y="3890990"/>
                    <a:pt x="1094120" y="3890990"/>
                    <a:pt x="1094120" y="3890990"/>
                  </a:cubicBezTo>
                  <a:cubicBezTo>
                    <a:pt x="1081095" y="3899249"/>
                    <a:pt x="1068579" y="3907274"/>
                    <a:pt x="1057236" y="3915938"/>
                  </a:cubicBezTo>
                  <a:cubicBezTo>
                    <a:pt x="1053742" y="3918637"/>
                    <a:pt x="1050756" y="3920951"/>
                    <a:pt x="1048546" y="3923161"/>
                  </a:cubicBezTo>
                  <a:cubicBezTo>
                    <a:pt x="1047822" y="3923917"/>
                    <a:pt x="1047418" y="3924276"/>
                    <a:pt x="1047438" y="3924315"/>
                  </a:cubicBezTo>
                  <a:cubicBezTo>
                    <a:pt x="1047451" y="3924621"/>
                    <a:pt x="1047927" y="3923546"/>
                    <a:pt x="1049081" y="3921153"/>
                  </a:cubicBezTo>
                  <a:cubicBezTo>
                    <a:pt x="1049081" y="3921153"/>
                    <a:pt x="1049081" y="3921153"/>
                    <a:pt x="1049081" y="3921153"/>
                  </a:cubicBezTo>
                  <a:cubicBezTo>
                    <a:pt x="1040462" y="3943839"/>
                    <a:pt x="1033024" y="3966480"/>
                    <a:pt x="1028207" y="3989212"/>
                  </a:cubicBezTo>
                  <a:cubicBezTo>
                    <a:pt x="1028207" y="3989212"/>
                    <a:pt x="1028207" y="3989212"/>
                    <a:pt x="1028207" y="3989212"/>
                  </a:cubicBezTo>
                  <a:cubicBezTo>
                    <a:pt x="1024615" y="4006480"/>
                    <a:pt x="1022261" y="4023312"/>
                    <a:pt x="1023122" y="4039271"/>
                  </a:cubicBezTo>
                  <a:cubicBezTo>
                    <a:pt x="1023885" y="4051318"/>
                    <a:pt x="1025866" y="4062609"/>
                    <a:pt x="1030573" y="4071514"/>
                  </a:cubicBezTo>
                  <a:cubicBezTo>
                    <a:pt x="1034341" y="4079141"/>
                    <a:pt x="1040319" y="4085928"/>
                    <a:pt x="1047405" y="4090752"/>
                  </a:cubicBezTo>
                  <a:cubicBezTo>
                    <a:pt x="1055397" y="4096456"/>
                    <a:pt x="1065873" y="4100002"/>
                    <a:pt x="1077191" y="4102532"/>
                  </a:cubicBezTo>
                  <a:cubicBezTo>
                    <a:pt x="1091382" y="4105589"/>
                    <a:pt x="1106676" y="4106150"/>
                    <a:pt x="1122465" y="4105719"/>
                  </a:cubicBezTo>
                  <a:cubicBezTo>
                    <a:pt x="1165862" y="4104455"/>
                    <a:pt x="1209429" y="4094500"/>
                    <a:pt x="1252976" y="4082896"/>
                  </a:cubicBezTo>
                  <a:cubicBezTo>
                    <a:pt x="1311921" y="4067042"/>
                    <a:pt x="1369464" y="4046827"/>
                    <a:pt x="1426271" y="4025373"/>
                  </a:cubicBezTo>
                  <a:cubicBezTo>
                    <a:pt x="1496584" y="3998801"/>
                    <a:pt x="1565360" y="3970085"/>
                    <a:pt x="1633151" y="3940821"/>
                  </a:cubicBezTo>
                  <a:cubicBezTo>
                    <a:pt x="1799895" y="3868832"/>
                    <a:pt x="1960171" y="3793902"/>
                    <a:pt x="2116497" y="3722401"/>
                  </a:cubicBezTo>
                  <a:cubicBezTo>
                    <a:pt x="2297145" y="3639767"/>
                    <a:pt x="2472200" y="3561069"/>
                    <a:pt x="2643129" y="3490918"/>
                  </a:cubicBezTo>
                  <a:cubicBezTo>
                    <a:pt x="2730268" y="3455142"/>
                    <a:pt x="2816365" y="3421360"/>
                    <a:pt x="2901588" y="3390760"/>
                  </a:cubicBezTo>
                  <a:cubicBezTo>
                    <a:pt x="2986811" y="3360160"/>
                    <a:pt x="3071167" y="3332734"/>
                    <a:pt x="3154741" y="3309357"/>
                  </a:cubicBezTo>
                  <a:cubicBezTo>
                    <a:pt x="3232708" y="3287538"/>
                    <a:pt x="3310173" y="3269376"/>
                    <a:pt x="3387013" y="3256996"/>
                  </a:cubicBezTo>
                  <a:cubicBezTo>
                    <a:pt x="3456675" y="3245744"/>
                    <a:pt x="3526135" y="3239238"/>
                    <a:pt x="3594363" y="3240946"/>
                  </a:cubicBezTo>
                  <a:cubicBezTo>
                    <a:pt x="3654618" y="3242413"/>
                    <a:pt x="3714384" y="3250673"/>
                    <a:pt x="3770038" y="3269884"/>
                  </a:cubicBezTo>
                  <a:cubicBezTo>
                    <a:pt x="3821466" y="3287648"/>
                    <a:pt x="3868683" y="3315785"/>
                    <a:pt x="3906037" y="3353295"/>
                  </a:cubicBezTo>
                  <a:cubicBezTo>
                    <a:pt x="3929610" y="3376933"/>
                    <a:pt x="3950066" y="3403948"/>
                    <a:pt x="3964160" y="3434222"/>
                  </a:cubicBezTo>
                  <a:cubicBezTo>
                    <a:pt x="3976410" y="3460663"/>
                    <a:pt x="3983098" y="3489367"/>
                    <a:pt x="3983359" y="3518057"/>
                  </a:cubicBezTo>
                  <a:cubicBezTo>
                    <a:pt x="3983522" y="3547262"/>
                    <a:pt x="3977309" y="3575580"/>
                    <a:pt x="3967159" y="3601572"/>
                  </a:cubicBezTo>
                  <a:cubicBezTo>
                    <a:pt x="3955543" y="3631331"/>
                    <a:pt x="3939317" y="3658241"/>
                    <a:pt x="3921200" y="3682649"/>
                  </a:cubicBezTo>
                  <a:cubicBezTo>
                    <a:pt x="3897921" y="3714018"/>
                    <a:pt x="3871799" y="3741841"/>
                    <a:pt x="3844446" y="3767142"/>
                  </a:cubicBezTo>
                  <a:cubicBezTo>
                    <a:pt x="3817098" y="3792448"/>
                    <a:pt x="3788506" y="3815226"/>
                    <a:pt x="3759985" y="3836328"/>
                  </a:cubicBezTo>
                  <a:cubicBezTo>
                    <a:pt x="3684593" y="3892222"/>
                    <a:pt x="3607968" y="3937007"/>
                    <a:pt x="3534590" y="3975926"/>
                  </a:cubicBezTo>
                  <a:cubicBezTo>
                    <a:pt x="3444041" y="4023958"/>
                    <a:pt x="3357821" y="4062805"/>
                    <a:pt x="3278146" y="4095687"/>
                  </a:cubicBezTo>
                  <a:cubicBezTo>
                    <a:pt x="3278146" y="4095687"/>
                    <a:pt x="3278146" y="4095687"/>
                    <a:pt x="3278146" y="4095687"/>
                  </a:cubicBezTo>
                  <a:cubicBezTo>
                    <a:pt x="3183998" y="4134540"/>
                    <a:pt x="3098788" y="4164925"/>
                    <a:pt x="3024034" y="4188961"/>
                  </a:cubicBezTo>
                  <a:cubicBezTo>
                    <a:pt x="2980305" y="4203029"/>
                    <a:pt x="2940115" y="4214972"/>
                    <a:pt x="2903674" y="4224867"/>
                  </a:cubicBezTo>
                  <a:cubicBezTo>
                    <a:pt x="2867233" y="4234763"/>
                    <a:pt x="2834540" y="4242625"/>
                    <a:pt x="2805804" y="4248825"/>
                  </a:cubicBezTo>
                  <a:cubicBezTo>
                    <a:pt x="2771814" y="4256152"/>
                    <a:pt x="2743306" y="4261028"/>
                    <a:pt x="2720659" y="4263942"/>
                  </a:cubicBezTo>
                  <a:cubicBezTo>
                    <a:pt x="2699812" y="4266635"/>
                    <a:pt x="2683866" y="4267704"/>
                    <a:pt x="2673227" y="4267821"/>
                  </a:cubicBezTo>
                  <a:cubicBezTo>
                    <a:pt x="2662581" y="4267932"/>
                    <a:pt x="2657216" y="4267332"/>
                    <a:pt x="2657216" y="4266856"/>
                  </a:cubicBezTo>
                  <a:cubicBezTo>
                    <a:pt x="2657216" y="4266380"/>
                    <a:pt x="2662568" y="4266035"/>
                    <a:pt x="2673070" y="4264979"/>
                  </a:cubicBezTo>
                  <a:cubicBezTo>
                    <a:pt x="2683566" y="4263929"/>
                    <a:pt x="2699212" y="4261928"/>
                    <a:pt x="2719818" y="4258343"/>
                  </a:cubicBezTo>
                  <a:cubicBezTo>
                    <a:pt x="2742152" y="4254457"/>
                    <a:pt x="2770249" y="4248629"/>
                    <a:pt x="2803861" y="4240370"/>
                  </a:cubicBezTo>
                  <a:cubicBezTo>
                    <a:pt x="2832265" y="4233381"/>
                    <a:pt x="2864586" y="4224750"/>
                    <a:pt x="2900630" y="4214098"/>
                  </a:cubicBezTo>
                  <a:cubicBezTo>
                    <a:pt x="2936667" y="4203446"/>
                    <a:pt x="2976420" y="4190766"/>
                    <a:pt x="3019738" y="4175981"/>
                  </a:cubicBezTo>
                  <a:cubicBezTo>
                    <a:pt x="3093749" y="4150714"/>
                    <a:pt x="3178085" y="4119161"/>
                    <a:pt x="3271235" y="4079239"/>
                  </a:cubicBezTo>
                  <a:cubicBezTo>
                    <a:pt x="3271235" y="4079239"/>
                    <a:pt x="3271235" y="4079239"/>
                    <a:pt x="3271235" y="4079239"/>
                  </a:cubicBezTo>
                  <a:cubicBezTo>
                    <a:pt x="3350070" y="4045451"/>
                    <a:pt x="3435273" y="4005809"/>
                    <a:pt x="3524525" y="3957177"/>
                  </a:cubicBezTo>
                  <a:cubicBezTo>
                    <a:pt x="3596880" y="3917744"/>
                    <a:pt x="3672135" y="3872730"/>
                    <a:pt x="3745604" y="3817110"/>
                  </a:cubicBezTo>
                  <a:cubicBezTo>
                    <a:pt x="3773408" y="3796014"/>
                    <a:pt x="3801120" y="3773517"/>
                    <a:pt x="3827385" y="3748829"/>
                  </a:cubicBezTo>
                  <a:cubicBezTo>
                    <a:pt x="3853650" y="3724136"/>
                    <a:pt x="3878475" y="3697257"/>
                    <a:pt x="3900228" y="3667251"/>
                  </a:cubicBezTo>
                  <a:cubicBezTo>
                    <a:pt x="3917080" y="3643997"/>
                    <a:pt x="3931956" y="3618971"/>
                    <a:pt x="3942146" y="3591963"/>
                  </a:cubicBezTo>
                  <a:cubicBezTo>
                    <a:pt x="3950992" y="3568488"/>
                    <a:pt x="3956357" y="3543442"/>
                    <a:pt x="3955888" y="3518376"/>
                  </a:cubicBezTo>
                  <a:cubicBezTo>
                    <a:pt x="3955529" y="3493845"/>
                    <a:pt x="3949473" y="3469020"/>
                    <a:pt x="3938678" y="3446126"/>
                  </a:cubicBezTo>
                  <a:cubicBezTo>
                    <a:pt x="3926265" y="3419639"/>
                    <a:pt x="3907491" y="3395518"/>
                    <a:pt x="3885626" y="3373719"/>
                  </a:cubicBezTo>
                  <a:cubicBezTo>
                    <a:pt x="3851662" y="3339905"/>
                    <a:pt x="3808011" y="3314527"/>
                    <a:pt x="3760304" y="3298307"/>
                  </a:cubicBezTo>
                  <a:cubicBezTo>
                    <a:pt x="3708374" y="3280641"/>
                    <a:pt x="3651698" y="3273385"/>
                    <a:pt x="3593679" y="3272231"/>
                  </a:cubicBezTo>
                  <a:cubicBezTo>
                    <a:pt x="3527960" y="3270986"/>
                    <a:pt x="3460560" y="3277825"/>
                    <a:pt x="3392319" y="3289246"/>
                  </a:cubicBezTo>
                  <a:cubicBezTo>
                    <a:pt x="3317096" y="3301860"/>
                    <a:pt x="3241007" y="3320237"/>
                    <a:pt x="3164056" y="3342258"/>
                  </a:cubicBezTo>
                  <a:cubicBezTo>
                    <a:pt x="3081545" y="3365877"/>
                    <a:pt x="2998167" y="3393543"/>
                    <a:pt x="2913785" y="3424404"/>
                  </a:cubicBezTo>
                  <a:cubicBezTo>
                    <a:pt x="2829403" y="3455272"/>
                    <a:pt x="2744017" y="3489340"/>
                    <a:pt x="2657405" y="3525423"/>
                  </a:cubicBezTo>
                  <a:cubicBezTo>
                    <a:pt x="2487618" y="3596187"/>
                    <a:pt x="2313475" y="3675562"/>
                    <a:pt x="2133355" y="3759012"/>
                  </a:cubicBezTo>
                  <a:cubicBezTo>
                    <a:pt x="1977557" y="3831197"/>
                    <a:pt x="1817398" y="3906974"/>
                    <a:pt x="1650192" y="3980046"/>
                  </a:cubicBezTo>
                  <a:cubicBezTo>
                    <a:pt x="1582212" y="4009759"/>
                    <a:pt x="1512947" y="4039023"/>
                    <a:pt x="1441825" y="4066253"/>
                  </a:cubicBezTo>
                  <a:cubicBezTo>
                    <a:pt x="1384451" y="4088235"/>
                    <a:pt x="1325636" y="4109135"/>
                    <a:pt x="1264645" y="4125850"/>
                  </a:cubicBezTo>
                  <a:cubicBezTo>
                    <a:pt x="1219989" y="4138190"/>
                    <a:pt x="1173105" y="4148843"/>
                    <a:pt x="1124023" y="4150759"/>
                  </a:cubicBezTo>
                  <a:cubicBezTo>
                    <a:pt x="1105992" y="4151489"/>
                    <a:pt x="1087139" y="4150694"/>
                    <a:pt x="1068038" y="4146874"/>
                  </a:cubicBezTo>
                  <a:cubicBezTo>
                    <a:pt x="1052542" y="4143862"/>
                    <a:pt x="1036616" y="4138080"/>
                    <a:pt x="1021877" y="4128334"/>
                  </a:cubicBezTo>
                  <a:cubicBezTo>
                    <a:pt x="1008382" y="4119168"/>
                    <a:pt x="997339" y="4106697"/>
                    <a:pt x="989881" y="4092023"/>
                  </a:cubicBezTo>
                  <a:cubicBezTo>
                    <a:pt x="981759" y="4075464"/>
                    <a:pt x="978102" y="4058078"/>
                    <a:pt x="977443" y="4041540"/>
                  </a:cubicBezTo>
                  <a:cubicBezTo>
                    <a:pt x="976452" y="4020060"/>
                    <a:pt x="979047" y="3999290"/>
                    <a:pt x="983252" y="3979713"/>
                  </a:cubicBezTo>
                  <a:lnTo>
                    <a:pt x="983252" y="3979713"/>
                  </a:lnTo>
                  <a:cubicBezTo>
                    <a:pt x="988714" y="3953807"/>
                    <a:pt x="996726" y="3928852"/>
                    <a:pt x="1005846" y="3904764"/>
                  </a:cubicBezTo>
                  <a:cubicBezTo>
                    <a:pt x="1005846" y="3904764"/>
                    <a:pt x="1005846" y="3904764"/>
                    <a:pt x="1005846" y="3904764"/>
                  </a:cubicBezTo>
                  <a:cubicBezTo>
                    <a:pt x="1007783" y="3900318"/>
                    <a:pt x="1009523" y="3897411"/>
                    <a:pt x="1010879" y="3895983"/>
                  </a:cubicBezTo>
                  <a:cubicBezTo>
                    <a:pt x="1012841" y="3893513"/>
                    <a:pt x="1014634" y="3891576"/>
                    <a:pt x="1016173" y="3890109"/>
                  </a:cubicBezTo>
                  <a:cubicBezTo>
                    <a:pt x="1020697" y="3885722"/>
                    <a:pt x="1025110" y="3882150"/>
                    <a:pt x="1029119" y="3879125"/>
                  </a:cubicBezTo>
                  <a:cubicBezTo>
                    <a:pt x="1042392" y="3868982"/>
                    <a:pt x="1055978" y="3860142"/>
                    <a:pt x="1069205" y="3851739"/>
                  </a:cubicBezTo>
                  <a:cubicBezTo>
                    <a:pt x="1069205" y="3851732"/>
                    <a:pt x="1069205" y="3851732"/>
                    <a:pt x="1069205" y="3851732"/>
                  </a:cubicBezTo>
                  <a:cubicBezTo>
                    <a:pt x="1089036" y="3839098"/>
                    <a:pt x="1109121" y="3826999"/>
                    <a:pt x="1129238" y="3815095"/>
                  </a:cubicBezTo>
                  <a:cubicBezTo>
                    <a:pt x="1155314" y="3799658"/>
                    <a:pt x="1181625" y="3784495"/>
                    <a:pt x="1208060" y="3769442"/>
                  </a:cubicBezTo>
                  <a:cubicBezTo>
                    <a:pt x="1276268" y="3730596"/>
                    <a:pt x="1345506" y="3692277"/>
                    <a:pt x="1415390" y="3653834"/>
                  </a:cubicBezTo>
                  <a:cubicBezTo>
                    <a:pt x="1501585" y="3606428"/>
                    <a:pt x="1588887" y="3558865"/>
                    <a:pt x="1677109" y="3510866"/>
                  </a:cubicBezTo>
                  <a:cubicBezTo>
                    <a:pt x="1881989" y="3399378"/>
                    <a:pt x="2091907" y="3285452"/>
                    <a:pt x="2305757" y="3167640"/>
                  </a:cubicBezTo>
                  <a:cubicBezTo>
                    <a:pt x="2525982" y="3046315"/>
                    <a:pt x="2750477" y="2921052"/>
                    <a:pt x="2977606" y="2789642"/>
                  </a:cubicBezTo>
                  <a:cubicBezTo>
                    <a:pt x="3176116" y="2674770"/>
                    <a:pt x="3376843" y="2555792"/>
                    <a:pt x="3575673" y="2426989"/>
                  </a:cubicBezTo>
                  <a:cubicBezTo>
                    <a:pt x="3654710" y="2375789"/>
                    <a:pt x="3733336" y="2323102"/>
                    <a:pt x="3810227" y="2267299"/>
                  </a:cubicBezTo>
                  <a:cubicBezTo>
                    <a:pt x="3869472" y="2224267"/>
                    <a:pt x="3927693" y="2179964"/>
                    <a:pt x="3981631" y="2131091"/>
                  </a:cubicBezTo>
                  <a:cubicBezTo>
                    <a:pt x="4001717" y="2112884"/>
                    <a:pt x="4021013" y="2094265"/>
                    <a:pt x="4038562" y="2074532"/>
                  </a:cubicBezTo>
                  <a:cubicBezTo>
                    <a:pt x="4038562" y="2074532"/>
                    <a:pt x="4038562" y="2074532"/>
                    <a:pt x="4038562" y="2074532"/>
                  </a:cubicBezTo>
                  <a:cubicBezTo>
                    <a:pt x="4051939" y="2059382"/>
                    <a:pt x="4064188" y="2044303"/>
                    <a:pt x="4073308" y="2028384"/>
                  </a:cubicBezTo>
                  <a:cubicBezTo>
                    <a:pt x="4076796" y="2022289"/>
                    <a:pt x="4079775" y="2016422"/>
                    <a:pt x="4081809" y="2010718"/>
                  </a:cubicBezTo>
                  <a:cubicBezTo>
                    <a:pt x="4083452" y="2005965"/>
                    <a:pt x="4084658" y="2001708"/>
                    <a:pt x="4084879" y="1998077"/>
                  </a:cubicBezTo>
                  <a:cubicBezTo>
                    <a:pt x="4085043" y="1995078"/>
                    <a:pt x="4084984" y="1992516"/>
                    <a:pt x="4084371" y="1990809"/>
                  </a:cubicBezTo>
                  <a:cubicBezTo>
                    <a:pt x="4083967" y="1989211"/>
                    <a:pt x="4082989" y="1987445"/>
                    <a:pt x="4081744" y="1985874"/>
                  </a:cubicBezTo>
                  <a:cubicBezTo>
                    <a:pt x="4080303" y="1983879"/>
                    <a:pt x="4077637" y="1981858"/>
                    <a:pt x="4074338" y="1979661"/>
                  </a:cubicBezTo>
                  <a:cubicBezTo>
                    <a:pt x="4070179" y="1976969"/>
                    <a:pt x="4064918" y="1974778"/>
                    <a:pt x="4058967" y="1972673"/>
                  </a:cubicBezTo>
                  <a:cubicBezTo>
                    <a:pt x="4042174" y="1966740"/>
                    <a:pt x="4022812" y="1964491"/>
                    <a:pt x="4002193" y="1962894"/>
                  </a:cubicBezTo>
                  <a:cubicBezTo>
                    <a:pt x="3972759" y="1960815"/>
                    <a:pt x="3942557" y="1961642"/>
                    <a:pt x="3911846" y="1963500"/>
                  </a:cubicBezTo>
                  <a:cubicBezTo>
                    <a:pt x="3870789" y="1966023"/>
                    <a:pt x="3829517" y="1970743"/>
                    <a:pt x="3788030" y="1976480"/>
                  </a:cubicBezTo>
                  <a:cubicBezTo>
                    <a:pt x="3788030" y="1976480"/>
                    <a:pt x="3788030" y="1976480"/>
                    <a:pt x="3788030" y="1976480"/>
                  </a:cubicBezTo>
                  <a:cubicBezTo>
                    <a:pt x="3777665" y="1977764"/>
                    <a:pt x="3766309" y="1981610"/>
                    <a:pt x="3753733" y="1985965"/>
                  </a:cubicBezTo>
                  <a:cubicBezTo>
                    <a:pt x="3753733" y="1985965"/>
                    <a:pt x="3753733" y="1985965"/>
                    <a:pt x="3753733" y="1985965"/>
                  </a:cubicBezTo>
                  <a:cubicBezTo>
                    <a:pt x="3735904" y="1992321"/>
                    <a:pt x="3718114" y="2000040"/>
                    <a:pt x="3700101" y="2008293"/>
                  </a:cubicBezTo>
                  <a:cubicBezTo>
                    <a:pt x="3648445" y="2031983"/>
                    <a:pt x="3597740" y="2059252"/>
                    <a:pt x="3546814" y="2087420"/>
                  </a:cubicBezTo>
                  <a:cubicBezTo>
                    <a:pt x="3478227" y="2125374"/>
                    <a:pt x="3410117" y="2165205"/>
                    <a:pt x="3341928" y="2205851"/>
                  </a:cubicBezTo>
                  <a:cubicBezTo>
                    <a:pt x="3341928" y="2205851"/>
                    <a:pt x="3341928" y="2205851"/>
                    <a:pt x="3341928" y="2205851"/>
                  </a:cubicBezTo>
                  <a:cubicBezTo>
                    <a:pt x="3259631" y="2254900"/>
                    <a:pt x="3177394" y="2305175"/>
                    <a:pt x="3094929" y="2356127"/>
                  </a:cubicBezTo>
                  <a:cubicBezTo>
                    <a:pt x="2901562" y="2475608"/>
                    <a:pt x="2707113" y="2598693"/>
                    <a:pt x="2510382" y="2723232"/>
                  </a:cubicBezTo>
                  <a:cubicBezTo>
                    <a:pt x="2297647" y="2857902"/>
                    <a:pt x="2082415" y="2994423"/>
                    <a:pt x="1863859" y="3131173"/>
                  </a:cubicBezTo>
                  <a:cubicBezTo>
                    <a:pt x="1654521" y="3262153"/>
                    <a:pt x="1442183" y="3393511"/>
                    <a:pt x="1225511" y="3522704"/>
                  </a:cubicBezTo>
                  <a:cubicBezTo>
                    <a:pt x="1042764" y="3631683"/>
                    <a:pt x="856965" y="3739762"/>
                    <a:pt x="665085" y="3840819"/>
                  </a:cubicBezTo>
                  <a:cubicBezTo>
                    <a:pt x="589934" y="3880403"/>
                    <a:pt x="513655" y="3918963"/>
                    <a:pt x="435498" y="3954667"/>
                  </a:cubicBezTo>
                  <a:cubicBezTo>
                    <a:pt x="375673" y="3982034"/>
                    <a:pt x="314285" y="4008201"/>
                    <a:pt x="250184" y="4029121"/>
                  </a:cubicBezTo>
                  <a:cubicBezTo>
                    <a:pt x="250183" y="4029121"/>
                    <a:pt x="250182" y="4029121"/>
                    <a:pt x="250182" y="4029121"/>
                  </a:cubicBezTo>
                  <a:cubicBezTo>
                    <a:pt x="226186" y="4036957"/>
                    <a:pt x="201436" y="4044063"/>
                    <a:pt x="175807" y="4049388"/>
                  </a:cubicBezTo>
                  <a:cubicBezTo>
                    <a:pt x="175806" y="4049388"/>
                    <a:pt x="175806" y="4049388"/>
                    <a:pt x="175806" y="4049388"/>
                  </a:cubicBezTo>
                  <a:cubicBezTo>
                    <a:pt x="156227" y="4053541"/>
                    <a:pt x="135312" y="4056612"/>
                    <a:pt x="113244" y="4056755"/>
                  </a:cubicBezTo>
                  <a:lnTo>
                    <a:pt x="113242" y="4056755"/>
                  </a:lnTo>
                  <a:cubicBezTo>
                    <a:pt x="97346" y="4057205"/>
                    <a:pt x="79103" y="4054936"/>
                    <a:pt x="60206" y="4047257"/>
                  </a:cubicBezTo>
                  <a:cubicBezTo>
                    <a:pt x="52444" y="4043965"/>
                    <a:pt x="44788" y="4039180"/>
                    <a:pt x="37647" y="4032811"/>
                  </a:cubicBezTo>
                  <a:cubicBezTo>
                    <a:pt x="30818" y="4026559"/>
                    <a:pt x="25264" y="4019193"/>
                    <a:pt x="21174" y="4011018"/>
                  </a:cubicBezTo>
                  <a:cubicBezTo>
                    <a:pt x="9747" y="3988195"/>
                    <a:pt x="2679" y="3963220"/>
                    <a:pt x="604" y="3937555"/>
                  </a:cubicBezTo>
                  <a:cubicBezTo>
                    <a:pt x="-1381" y="3911134"/>
                    <a:pt x="1621" y="3885142"/>
                    <a:pt x="8196" y="3860728"/>
                  </a:cubicBezTo>
                  <a:cubicBezTo>
                    <a:pt x="15636" y="3833016"/>
                    <a:pt x="26894" y="3807148"/>
                    <a:pt x="40156" y="3783224"/>
                  </a:cubicBezTo>
                  <a:cubicBezTo>
                    <a:pt x="40157" y="3783224"/>
                    <a:pt x="40157" y="3783224"/>
                    <a:pt x="40157" y="3783224"/>
                  </a:cubicBezTo>
                  <a:cubicBezTo>
                    <a:pt x="55665" y="3755133"/>
                    <a:pt x="73759" y="3729064"/>
                    <a:pt x="93086" y="3704605"/>
                  </a:cubicBezTo>
                  <a:cubicBezTo>
                    <a:pt x="141158" y="3643769"/>
                    <a:pt x="196836" y="3590391"/>
                    <a:pt x="254282" y="3540736"/>
                  </a:cubicBezTo>
                  <a:cubicBezTo>
                    <a:pt x="326285" y="3478369"/>
                    <a:pt x="402323" y="3421014"/>
                    <a:pt x="479814" y="3366111"/>
                  </a:cubicBezTo>
                  <a:cubicBezTo>
                    <a:pt x="570689" y="3301703"/>
                    <a:pt x="664022" y="3240536"/>
                    <a:pt x="758522" y="3180984"/>
                  </a:cubicBezTo>
                  <a:cubicBezTo>
                    <a:pt x="863947" y="3114549"/>
                    <a:pt x="970996" y="3050109"/>
                    <a:pt x="1078938" y="2986600"/>
                  </a:cubicBezTo>
                  <a:cubicBezTo>
                    <a:pt x="1315330" y="2847518"/>
                    <a:pt x="1556194" y="2712620"/>
                    <a:pt x="1798115" y="2576366"/>
                  </a:cubicBezTo>
                  <a:cubicBezTo>
                    <a:pt x="2046098" y="2436689"/>
                    <a:pt x="2295483" y="2295918"/>
                    <a:pt x="2542977" y="2148816"/>
                  </a:cubicBezTo>
                  <a:cubicBezTo>
                    <a:pt x="2676291" y="2069565"/>
                    <a:pt x="2809135" y="1988670"/>
                    <a:pt x="2940226" y="1904471"/>
                  </a:cubicBezTo>
                  <a:cubicBezTo>
                    <a:pt x="3034400" y="1843974"/>
                    <a:pt x="3127243" y="1782050"/>
                    <a:pt x="3218307" y="1718099"/>
                  </a:cubicBezTo>
                  <a:cubicBezTo>
                    <a:pt x="3314880" y="1650281"/>
                    <a:pt x="3409302" y="1580222"/>
                    <a:pt x="3499929" y="1506263"/>
                  </a:cubicBezTo>
                  <a:cubicBezTo>
                    <a:pt x="3579924" y="1440962"/>
                    <a:pt x="3656965" y="1372865"/>
                    <a:pt x="3728023" y="1299702"/>
                  </a:cubicBezTo>
                  <a:lnTo>
                    <a:pt x="3728023" y="1299696"/>
                  </a:lnTo>
                  <a:cubicBezTo>
                    <a:pt x="3788252" y="1237608"/>
                    <a:pt x="3844309" y="1172340"/>
                    <a:pt x="3890457" y="1101387"/>
                  </a:cubicBezTo>
                  <a:cubicBezTo>
                    <a:pt x="3928430" y="1042762"/>
                    <a:pt x="3960080" y="980772"/>
                    <a:pt x="3976142" y="915634"/>
                  </a:cubicBezTo>
                  <a:cubicBezTo>
                    <a:pt x="3984213" y="883150"/>
                    <a:pt x="3990615" y="850914"/>
                    <a:pt x="3993033" y="819023"/>
                  </a:cubicBezTo>
                  <a:cubicBezTo>
                    <a:pt x="3993033" y="819023"/>
                    <a:pt x="3993033" y="819023"/>
                    <a:pt x="3993033" y="819023"/>
                  </a:cubicBezTo>
                  <a:cubicBezTo>
                    <a:pt x="3994696" y="795267"/>
                    <a:pt x="3994754" y="772444"/>
                    <a:pt x="3990145" y="751786"/>
                  </a:cubicBezTo>
                  <a:cubicBezTo>
                    <a:pt x="3990145" y="751786"/>
                    <a:pt x="3990145" y="751786"/>
                    <a:pt x="3990145" y="751786"/>
                  </a:cubicBezTo>
                  <a:cubicBezTo>
                    <a:pt x="3986566" y="736479"/>
                    <a:pt x="3981397" y="722470"/>
                    <a:pt x="3973098" y="712756"/>
                  </a:cubicBezTo>
                  <a:cubicBezTo>
                    <a:pt x="3966260" y="703943"/>
                    <a:pt x="3955960" y="696974"/>
                    <a:pt x="3944649" y="692567"/>
                  </a:cubicBezTo>
                  <a:cubicBezTo>
                    <a:pt x="3931018" y="687052"/>
                    <a:pt x="3914492" y="685481"/>
                    <a:pt x="3896930" y="685396"/>
                  </a:cubicBezTo>
                  <a:cubicBezTo>
                    <a:pt x="3896930" y="685396"/>
                    <a:pt x="3896930" y="685396"/>
                    <a:pt x="3896930" y="685396"/>
                  </a:cubicBezTo>
                  <a:cubicBezTo>
                    <a:pt x="3874674" y="685500"/>
                    <a:pt x="3851655" y="689320"/>
                    <a:pt x="3828226" y="694633"/>
                  </a:cubicBezTo>
                  <a:cubicBezTo>
                    <a:pt x="3764170" y="709256"/>
                    <a:pt x="3702005" y="735586"/>
                    <a:pt x="3640153" y="764485"/>
                  </a:cubicBezTo>
                  <a:cubicBezTo>
                    <a:pt x="3557804" y="803129"/>
                    <a:pt x="3478051" y="847661"/>
                    <a:pt x="3399347" y="894239"/>
                  </a:cubicBezTo>
                  <a:cubicBezTo>
                    <a:pt x="3303961" y="950713"/>
                    <a:pt x="3210687" y="1010421"/>
                    <a:pt x="3118521" y="1071471"/>
                  </a:cubicBezTo>
                  <a:cubicBezTo>
                    <a:pt x="2900538" y="1215861"/>
                    <a:pt x="2689303" y="1367259"/>
                    <a:pt x="2480479" y="1518734"/>
                  </a:cubicBezTo>
                  <a:cubicBezTo>
                    <a:pt x="2254713" y="1682511"/>
                    <a:pt x="2032304" y="1846967"/>
                    <a:pt x="1810390" y="2007862"/>
                  </a:cubicBezTo>
                  <a:cubicBezTo>
                    <a:pt x="1604702" y="2157017"/>
                    <a:pt x="1399627" y="2303838"/>
                    <a:pt x="1190778" y="2441246"/>
                  </a:cubicBezTo>
                  <a:cubicBezTo>
                    <a:pt x="1103469" y="2498692"/>
                    <a:pt x="1015312" y="2554560"/>
                    <a:pt x="925219" y="2606757"/>
                  </a:cubicBezTo>
                  <a:cubicBezTo>
                    <a:pt x="852963" y="2648649"/>
                    <a:pt x="779083" y="2688701"/>
                    <a:pt x="701845" y="2722216"/>
                  </a:cubicBezTo>
                  <a:cubicBezTo>
                    <a:pt x="671565" y="2735358"/>
                    <a:pt x="640456" y="2747503"/>
                    <a:pt x="608291" y="2757464"/>
                  </a:cubicBezTo>
                  <a:cubicBezTo>
                    <a:pt x="608291" y="2757464"/>
                    <a:pt x="608285" y="2757464"/>
                    <a:pt x="608285" y="2757464"/>
                  </a:cubicBezTo>
                  <a:cubicBezTo>
                    <a:pt x="582502" y="2765508"/>
                    <a:pt x="555435" y="2772177"/>
                    <a:pt x="527129" y="2775469"/>
                  </a:cubicBezTo>
                  <a:cubicBezTo>
                    <a:pt x="527129" y="2775469"/>
                    <a:pt x="527129" y="2775469"/>
                    <a:pt x="527129" y="2775469"/>
                  </a:cubicBezTo>
                  <a:cubicBezTo>
                    <a:pt x="505336" y="2778188"/>
                    <a:pt x="481620" y="2778292"/>
                    <a:pt x="457298" y="2772920"/>
                  </a:cubicBezTo>
                  <a:cubicBezTo>
                    <a:pt x="447063" y="2770593"/>
                    <a:pt x="436730" y="2766923"/>
                    <a:pt x="426691" y="2761688"/>
                  </a:cubicBezTo>
                  <a:cubicBezTo>
                    <a:pt x="417199" y="2756708"/>
                    <a:pt x="408379" y="2750273"/>
                    <a:pt x="400569" y="2742496"/>
                  </a:cubicBezTo>
                  <a:cubicBezTo>
                    <a:pt x="363985" y="2706146"/>
                    <a:pt x="333159" y="2662384"/>
                    <a:pt x="314509" y="2612377"/>
                  </a:cubicBezTo>
                  <a:cubicBezTo>
                    <a:pt x="297819" y="2566672"/>
                    <a:pt x="292719" y="2517708"/>
                    <a:pt x="298131" y="2470243"/>
                  </a:cubicBezTo>
                  <a:cubicBezTo>
                    <a:pt x="298131" y="2470243"/>
                    <a:pt x="298131" y="2470243"/>
                    <a:pt x="298131" y="2470243"/>
                  </a:cubicBezTo>
                  <a:cubicBezTo>
                    <a:pt x="304160" y="2418495"/>
                    <a:pt x="320936" y="2369635"/>
                    <a:pt x="343041" y="2324927"/>
                  </a:cubicBezTo>
                  <a:cubicBezTo>
                    <a:pt x="369076" y="2272026"/>
                    <a:pt x="401945" y="2223707"/>
                    <a:pt x="437604" y="2178915"/>
                  </a:cubicBezTo>
                  <a:cubicBezTo>
                    <a:pt x="526777" y="2066840"/>
                    <a:pt x="632868" y="1972301"/>
                    <a:pt x="741370" y="1885585"/>
                  </a:cubicBezTo>
                  <a:cubicBezTo>
                    <a:pt x="872415" y="1780688"/>
                    <a:pt x="1009588" y="1686710"/>
                    <a:pt x="1147974" y="1598410"/>
                  </a:cubicBezTo>
                  <a:cubicBezTo>
                    <a:pt x="1296516" y="1503617"/>
                    <a:pt x="1447014" y="1415441"/>
                    <a:pt x="1597551" y="1331345"/>
                  </a:cubicBezTo>
                  <a:cubicBezTo>
                    <a:pt x="1741719" y="1250803"/>
                    <a:pt x="1886043" y="1174068"/>
                    <a:pt x="2029638" y="1099751"/>
                  </a:cubicBezTo>
                  <a:cubicBezTo>
                    <a:pt x="2148310" y="1038322"/>
                    <a:pt x="2266506" y="978745"/>
                    <a:pt x="2383353" y="919370"/>
                  </a:cubicBezTo>
                  <a:cubicBezTo>
                    <a:pt x="2426443" y="897473"/>
                    <a:pt x="2469273" y="875666"/>
                    <a:pt x="2511581" y="853437"/>
                  </a:cubicBezTo>
                  <a:cubicBezTo>
                    <a:pt x="2511581" y="853437"/>
                    <a:pt x="2511581" y="853437"/>
                    <a:pt x="2511581" y="853437"/>
                  </a:cubicBezTo>
                  <a:cubicBezTo>
                    <a:pt x="2540676" y="838136"/>
                    <a:pt x="2569275" y="823065"/>
                    <a:pt x="2596524" y="806741"/>
                  </a:cubicBezTo>
                  <a:cubicBezTo>
                    <a:pt x="2618741" y="793501"/>
                    <a:pt x="2640202" y="777744"/>
                    <a:pt x="2662066" y="761447"/>
                  </a:cubicBezTo>
                  <a:cubicBezTo>
                    <a:pt x="2662073" y="761447"/>
                    <a:pt x="2662073" y="761447"/>
                    <a:pt x="2662073" y="761447"/>
                  </a:cubicBezTo>
                  <a:cubicBezTo>
                    <a:pt x="2694968" y="736864"/>
                    <a:pt x="2726917" y="711081"/>
                    <a:pt x="2758124" y="684483"/>
                  </a:cubicBezTo>
                  <a:cubicBezTo>
                    <a:pt x="2758124" y="684483"/>
                    <a:pt x="2758124" y="684483"/>
                    <a:pt x="2758124" y="684483"/>
                  </a:cubicBezTo>
                  <a:cubicBezTo>
                    <a:pt x="2834820" y="619052"/>
                    <a:pt x="2906829" y="549690"/>
                    <a:pt x="2968994" y="473600"/>
                  </a:cubicBezTo>
                  <a:cubicBezTo>
                    <a:pt x="2998910" y="436943"/>
                    <a:pt x="3026401" y="399081"/>
                    <a:pt x="3048546" y="358950"/>
                  </a:cubicBezTo>
                  <a:cubicBezTo>
                    <a:pt x="3067360" y="324464"/>
                    <a:pt x="3082823" y="289144"/>
                    <a:pt x="3088136" y="253238"/>
                  </a:cubicBezTo>
                  <a:cubicBezTo>
                    <a:pt x="3090476" y="237775"/>
                    <a:pt x="3091102" y="222416"/>
                    <a:pt x="3089088" y="207865"/>
                  </a:cubicBezTo>
                  <a:cubicBezTo>
                    <a:pt x="3089088" y="207865"/>
                    <a:pt x="3089088" y="207865"/>
                    <a:pt x="3089088" y="207865"/>
                  </a:cubicBezTo>
                  <a:cubicBezTo>
                    <a:pt x="3087204" y="193882"/>
                    <a:pt x="3082999" y="180257"/>
                    <a:pt x="3076538" y="168073"/>
                  </a:cubicBezTo>
                  <a:cubicBezTo>
                    <a:pt x="3076538" y="168073"/>
                    <a:pt x="3076538" y="168073"/>
                    <a:pt x="3076538" y="168073"/>
                  </a:cubicBezTo>
                  <a:cubicBezTo>
                    <a:pt x="3069648" y="154820"/>
                    <a:pt x="3059732" y="142714"/>
                    <a:pt x="3048161" y="132069"/>
                  </a:cubicBezTo>
                  <a:cubicBezTo>
                    <a:pt x="3048161" y="132069"/>
                    <a:pt x="3048161" y="132069"/>
                    <a:pt x="3048161" y="132069"/>
                  </a:cubicBezTo>
                  <a:cubicBezTo>
                    <a:pt x="3034191" y="119200"/>
                    <a:pt x="3017418" y="108628"/>
                    <a:pt x="2999425" y="99507"/>
                  </a:cubicBezTo>
                  <a:cubicBezTo>
                    <a:pt x="2999425" y="99506"/>
                    <a:pt x="2999425" y="99506"/>
                    <a:pt x="2999425" y="99506"/>
                  </a:cubicBezTo>
                  <a:cubicBezTo>
                    <a:pt x="2957071" y="78243"/>
                    <a:pt x="2910812" y="65042"/>
                    <a:pt x="2864045" y="60824"/>
                  </a:cubicBezTo>
                  <a:cubicBezTo>
                    <a:pt x="2864045" y="60824"/>
                    <a:pt x="2864045" y="60824"/>
                    <a:pt x="2864045" y="60824"/>
                  </a:cubicBezTo>
                  <a:cubicBezTo>
                    <a:pt x="2816065" y="56394"/>
                    <a:pt x="2767133" y="61273"/>
                    <a:pt x="2719590" y="72125"/>
                  </a:cubicBezTo>
                  <a:cubicBezTo>
                    <a:pt x="2666473" y="84271"/>
                    <a:pt x="2615032" y="104037"/>
                    <a:pt x="2565409" y="127649"/>
                  </a:cubicBezTo>
                  <a:cubicBezTo>
                    <a:pt x="2508994" y="154540"/>
                    <a:pt x="2455140" y="186581"/>
                    <a:pt x="2403099" y="221099"/>
                  </a:cubicBezTo>
                  <a:cubicBezTo>
                    <a:pt x="2280613" y="302345"/>
                    <a:pt x="2168831" y="396441"/>
                    <a:pt x="2061040" y="492166"/>
                  </a:cubicBezTo>
                  <a:cubicBezTo>
                    <a:pt x="1937804" y="601666"/>
                    <a:pt x="1820560" y="714125"/>
                    <a:pt x="1704482" y="823984"/>
                  </a:cubicBezTo>
                  <a:cubicBezTo>
                    <a:pt x="1583568" y="938438"/>
                    <a:pt x="1464120" y="1050467"/>
                    <a:pt x="1341849" y="1154765"/>
                  </a:cubicBezTo>
                  <a:cubicBezTo>
                    <a:pt x="1225733" y="1253867"/>
                    <a:pt x="1106761" y="1346704"/>
                    <a:pt x="980220" y="1423055"/>
                  </a:cubicBezTo>
                  <a:cubicBezTo>
                    <a:pt x="922547" y="1457853"/>
                    <a:pt x="863067" y="1489092"/>
                    <a:pt x="801508" y="1514477"/>
                  </a:cubicBezTo>
                  <a:cubicBezTo>
                    <a:pt x="744408" y="1538044"/>
                    <a:pt x="685281" y="1556421"/>
                    <a:pt x="624862" y="1566727"/>
                  </a:cubicBezTo>
                  <a:cubicBezTo>
                    <a:pt x="567273" y="1576551"/>
                    <a:pt x="508550" y="1578598"/>
                    <a:pt x="451170" y="1571108"/>
                  </a:cubicBezTo>
                  <a:cubicBezTo>
                    <a:pt x="391945" y="1563318"/>
                    <a:pt x="334917" y="1545247"/>
                    <a:pt x="282752" y="1519002"/>
                  </a:cubicBezTo>
                  <a:cubicBezTo>
                    <a:pt x="265999" y="1510625"/>
                    <a:pt x="249554" y="1500781"/>
                    <a:pt x="234279" y="1488805"/>
                  </a:cubicBezTo>
                  <a:cubicBezTo>
                    <a:pt x="221789" y="1479060"/>
                    <a:pt x="210107" y="1467521"/>
                    <a:pt x="200374" y="1453929"/>
                  </a:cubicBezTo>
                  <a:cubicBezTo>
                    <a:pt x="200374" y="1453929"/>
                    <a:pt x="200374" y="1453929"/>
                    <a:pt x="200374" y="1453929"/>
                  </a:cubicBezTo>
                  <a:cubicBezTo>
                    <a:pt x="191924" y="1442090"/>
                    <a:pt x="185394" y="1428668"/>
                    <a:pt x="181527" y="1414196"/>
                  </a:cubicBezTo>
                  <a:cubicBezTo>
                    <a:pt x="177853" y="1400056"/>
                    <a:pt x="176906" y="1385584"/>
                    <a:pt x="178315" y="1371548"/>
                  </a:cubicBezTo>
                  <a:cubicBezTo>
                    <a:pt x="178316" y="1371548"/>
                    <a:pt x="178316" y="1371548"/>
                    <a:pt x="178316" y="1371548"/>
                  </a:cubicBezTo>
                  <a:cubicBezTo>
                    <a:pt x="181923" y="1338842"/>
                    <a:pt x="195485" y="1309852"/>
                    <a:pt x="211663" y="1285099"/>
                  </a:cubicBezTo>
                  <a:cubicBezTo>
                    <a:pt x="211663" y="1285099"/>
                    <a:pt x="211663" y="1285099"/>
                    <a:pt x="211663" y="1285099"/>
                  </a:cubicBezTo>
                  <a:cubicBezTo>
                    <a:pt x="233042" y="1251761"/>
                    <a:pt x="259032" y="1222889"/>
                    <a:pt x="285804" y="1196461"/>
                  </a:cubicBezTo>
                  <a:cubicBezTo>
                    <a:pt x="319793" y="1162796"/>
                    <a:pt x="355810" y="1132346"/>
                    <a:pt x="392166" y="1103571"/>
                  </a:cubicBezTo>
                  <a:cubicBezTo>
                    <a:pt x="435433" y="1069314"/>
                    <a:pt x="479462" y="1037305"/>
                    <a:pt x="523433" y="1006555"/>
                  </a:cubicBezTo>
                  <a:cubicBezTo>
                    <a:pt x="627020" y="934103"/>
                    <a:pt x="730477" y="868124"/>
                    <a:pt x="830648" y="804101"/>
                  </a:cubicBezTo>
                  <a:cubicBezTo>
                    <a:pt x="940226" y="734047"/>
                    <a:pt x="1046245" y="666700"/>
                    <a:pt x="1146370" y="598648"/>
                  </a:cubicBezTo>
                  <a:cubicBezTo>
                    <a:pt x="1240511" y="534631"/>
                    <a:pt x="1329776" y="470731"/>
                    <a:pt x="1408519" y="400972"/>
                  </a:cubicBezTo>
                  <a:cubicBezTo>
                    <a:pt x="1441636" y="371623"/>
                    <a:pt x="1472757" y="341407"/>
                    <a:pt x="1499824" y="308943"/>
                  </a:cubicBezTo>
                  <a:cubicBezTo>
                    <a:pt x="1521983" y="282247"/>
                    <a:pt x="1541618" y="254496"/>
                    <a:pt x="1554154" y="224541"/>
                  </a:cubicBezTo>
                  <a:cubicBezTo>
                    <a:pt x="1559428" y="211979"/>
                    <a:pt x="1563457" y="199169"/>
                    <a:pt x="1565451" y="186327"/>
                  </a:cubicBezTo>
                  <a:cubicBezTo>
                    <a:pt x="1567303" y="174449"/>
                    <a:pt x="1567524" y="162473"/>
                    <a:pt x="1565699" y="151039"/>
                  </a:cubicBezTo>
                  <a:cubicBezTo>
                    <a:pt x="1563900" y="139461"/>
                    <a:pt x="1559982" y="128183"/>
                    <a:pt x="1554454" y="117812"/>
                  </a:cubicBezTo>
                  <a:cubicBezTo>
                    <a:pt x="1548222" y="106054"/>
                    <a:pt x="1539753" y="95326"/>
                    <a:pt x="1530164" y="85602"/>
                  </a:cubicBezTo>
                  <a:cubicBezTo>
                    <a:pt x="1514225" y="69518"/>
                    <a:pt x="1495626" y="56379"/>
                    <a:pt x="1475606" y="46939"/>
                  </a:cubicBezTo>
                  <a:cubicBezTo>
                    <a:pt x="1455000" y="37176"/>
                    <a:pt x="1432724" y="31225"/>
                    <a:pt x="1410247" y="28147"/>
                  </a:cubicBezTo>
                  <a:cubicBezTo>
                    <a:pt x="1356159" y="20640"/>
                    <a:pt x="1301653" y="29322"/>
                    <a:pt x="1250238" y="42198"/>
                  </a:cubicBezTo>
                  <a:cubicBezTo>
                    <a:pt x="1183098" y="59147"/>
                    <a:pt x="1120848" y="84484"/>
                    <a:pt x="1062353" y="111170"/>
                  </a:cubicBezTo>
                  <a:cubicBezTo>
                    <a:pt x="989432" y="144468"/>
                    <a:pt x="922553" y="180505"/>
                    <a:pt x="860323" y="215545"/>
                  </a:cubicBezTo>
                  <a:cubicBezTo>
                    <a:pt x="860323" y="215545"/>
                    <a:pt x="860323" y="215545"/>
                    <a:pt x="860323" y="215545"/>
                  </a:cubicBezTo>
                  <a:cubicBezTo>
                    <a:pt x="786143" y="257319"/>
                    <a:pt x="718671" y="297906"/>
                    <a:pt x="656916" y="335051"/>
                  </a:cubicBezTo>
                  <a:cubicBezTo>
                    <a:pt x="585207" y="378194"/>
                    <a:pt x="521217" y="416800"/>
                    <a:pt x="464495" y="449343"/>
                  </a:cubicBezTo>
                  <a:cubicBezTo>
                    <a:pt x="431261" y="468411"/>
                    <a:pt x="400537" y="485530"/>
                    <a:pt x="372303" y="500328"/>
                  </a:cubicBezTo>
                  <a:cubicBezTo>
                    <a:pt x="344066" y="515133"/>
                    <a:pt x="318327" y="527642"/>
                    <a:pt x="295267" y="538001"/>
                  </a:cubicBezTo>
                  <a:cubicBezTo>
                    <a:pt x="274177" y="547493"/>
                    <a:pt x="255216" y="555400"/>
                    <a:pt x="238659" y="561346"/>
                  </a:cubicBezTo>
                  <a:cubicBezTo>
                    <a:pt x="222102" y="567291"/>
                    <a:pt x="207957" y="571320"/>
                    <a:pt x="196495" y="573980"/>
                  </a:cubicBezTo>
                  <a:cubicBezTo>
                    <a:pt x="185033" y="576639"/>
                    <a:pt x="176260" y="577963"/>
                    <a:pt x="170369" y="578615"/>
                  </a:cubicBezTo>
                  <a:cubicBezTo>
                    <a:pt x="164479" y="579273"/>
                    <a:pt x="161472" y="579280"/>
                    <a:pt x="161423" y="578928"/>
                  </a:cubicBezTo>
                  <a:close/>
                </a:path>
              </a:pathLst>
            </a:custGeom>
            <a:solidFill>
              <a:srgbClr val="FFB9B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" name="Google Shape;226;p11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" name="Google Shape;227;p11"/>
            <p:cNvSpPr/>
            <p:nvPr/>
          </p:nvSpPr>
          <p:spPr>
            <a:xfrm>
              <a:off x="6224664" y="5598338"/>
              <a:ext cx="407423" cy="329099"/>
            </a:xfrm>
            <a:custGeom>
              <a:rect b="b" l="l" r="r" t="t"/>
              <a:pathLst>
                <a:path extrusionOk="0" h="255611" w="316445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20"/>
                    <a:pt x="-6592" y="83301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32" y="59409"/>
                  </a:cubicBezTo>
                  <a:cubicBezTo>
                    <a:pt x="146279" y="63757"/>
                    <a:pt x="149082" y="67342"/>
                    <a:pt x="149564" y="67375"/>
                  </a:cubicBezTo>
                  <a:cubicBezTo>
                    <a:pt x="150040" y="67407"/>
                    <a:pt x="154571" y="61958"/>
                    <a:pt x="159630" y="55262"/>
                  </a:cubicBezTo>
                  <a:cubicBezTo>
                    <a:pt x="182459" y="25040"/>
                    <a:pt x="208008" y="4466"/>
                    <a:pt x="227304" y="770"/>
                  </a:cubicBezTo>
                  <a:cubicBezTo>
                    <a:pt x="258862" y="-5280"/>
                    <a:pt x="303902" y="31638"/>
                    <a:pt x="314424" y="72186"/>
                  </a:cubicBezTo>
                  <a:cubicBezTo>
                    <a:pt x="316888" y="81704"/>
                    <a:pt x="317129" y="95693"/>
                    <a:pt x="314984" y="105374"/>
                  </a:cubicBezTo>
                  <a:cubicBezTo>
                    <a:pt x="309789" y="128830"/>
                    <a:pt x="284019" y="162683"/>
                    <a:pt x="249781" y="191028"/>
                  </a:cubicBezTo>
                  <a:cubicBezTo>
                    <a:pt x="225870" y="210819"/>
                    <a:pt x="156761" y="255598"/>
                    <a:pt x="150112" y="255611"/>
                  </a:cubicBezTo>
                  <a:cubicBezTo>
                    <a:pt x="149265" y="255611"/>
                    <a:pt x="143587" y="252371"/>
                    <a:pt x="137491" y="248401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" name="Google Shape;228;p11"/>
            <p:cNvSpPr/>
            <p:nvPr/>
          </p:nvSpPr>
          <p:spPr>
            <a:xfrm>
              <a:off x="4752441" y="3884107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" name="Google Shape;229;p11"/>
            <p:cNvSpPr/>
            <p:nvPr/>
          </p:nvSpPr>
          <p:spPr>
            <a:xfrm>
              <a:off x="1421683" y="4626993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" name="Google Shape;230;p11"/>
            <p:cNvSpPr/>
            <p:nvPr/>
          </p:nvSpPr>
          <p:spPr>
            <a:xfrm>
              <a:off x="3720003" y="5136728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" name="Google Shape;231;p11"/>
            <p:cNvSpPr/>
            <p:nvPr/>
          </p:nvSpPr>
          <p:spPr>
            <a:xfrm>
              <a:off x="2365294" y="987541"/>
              <a:ext cx="1030870" cy="832678"/>
            </a:xfrm>
            <a:custGeom>
              <a:rect b="b" l="l" r="r" t="t"/>
              <a:pathLst>
                <a:path extrusionOk="0" h="646740" w="800676">
                  <a:moveTo>
                    <a:pt x="347858" y="628513"/>
                  </a:moveTo>
                  <a:cubicBezTo>
                    <a:pt x="229922" y="551823"/>
                    <a:pt x="113916" y="449331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5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3"/>
                    <a:pt x="378419" y="170468"/>
                  </a:cubicBezTo>
                  <a:cubicBezTo>
                    <a:pt x="379631" y="170546"/>
                    <a:pt x="391092" y="156752"/>
                    <a:pt x="403888" y="139809"/>
                  </a:cubicBezTo>
                  <a:cubicBezTo>
                    <a:pt x="461660" y="63341"/>
                    <a:pt x="526309" y="11286"/>
                    <a:pt x="575123" y="1932"/>
                  </a:cubicBezTo>
                  <a:cubicBezTo>
                    <a:pt x="654981" y="-13375"/>
                    <a:pt x="768947" y="80042"/>
                    <a:pt x="795557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2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" name="Google Shape;232;p11"/>
            <p:cNvSpPr/>
            <p:nvPr/>
          </p:nvSpPr>
          <p:spPr>
            <a:xfrm>
              <a:off x="4824400" y="2362479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" name="Google Shape;233;p11"/>
            <p:cNvSpPr/>
            <p:nvPr/>
          </p:nvSpPr>
          <p:spPr>
            <a:xfrm>
              <a:off x="1664253" y="1018561"/>
              <a:ext cx="407420" cy="329095"/>
            </a:xfrm>
            <a:custGeom>
              <a:rect b="b" l="l" r="r" t="t"/>
              <a:pathLst>
                <a:path extrusionOk="0" h="255608" w="316443">
                  <a:moveTo>
                    <a:pt x="137476" y="248399"/>
                  </a:moveTo>
                  <a:cubicBezTo>
                    <a:pt x="90866" y="218092"/>
                    <a:pt x="45017" y="177583"/>
                    <a:pt x="23759" y="147921"/>
                  </a:cubicBezTo>
                  <a:cubicBezTo>
                    <a:pt x="-2695" y="111017"/>
                    <a:pt x="-6594" y="83298"/>
                    <a:pt x="9749" y="48213"/>
                  </a:cubicBezTo>
                  <a:cubicBezTo>
                    <a:pt x="15845" y="35129"/>
                    <a:pt x="25851" y="21922"/>
                    <a:pt x="36275" y="13193"/>
                  </a:cubicBezTo>
                  <a:cubicBezTo>
                    <a:pt x="58603" y="-5497"/>
                    <a:pt x="77599" y="-4428"/>
                    <a:pt x="104934" y="17033"/>
                  </a:cubicBezTo>
                  <a:cubicBezTo>
                    <a:pt x="116146" y="25840"/>
                    <a:pt x="133721" y="45234"/>
                    <a:pt x="143331" y="59406"/>
                  </a:cubicBezTo>
                  <a:cubicBezTo>
                    <a:pt x="146277" y="63754"/>
                    <a:pt x="149080" y="67340"/>
                    <a:pt x="149556" y="67372"/>
                  </a:cubicBezTo>
                  <a:cubicBezTo>
                    <a:pt x="150039" y="67405"/>
                    <a:pt x="154569" y="61955"/>
                    <a:pt x="159628" y="55260"/>
                  </a:cubicBezTo>
                  <a:cubicBezTo>
                    <a:pt x="182458" y="25038"/>
                    <a:pt x="208006" y="4464"/>
                    <a:pt x="227302" y="768"/>
                  </a:cubicBezTo>
                  <a:cubicBezTo>
                    <a:pt x="258860" y="-5282"/>
                    <a:pt x="303900" y="31635"/>
                    <a:pt x="314422" y="72183"/>
                  </a:cubicBezTo>
                  <a:cubicBezTo>
                    <a:pt x="316886" y="81701"/>
                    <a:pt x="317127" y="95691"/>
                    <a:pt x="314983" y="105372"/>
                  </a:cubicBezTo>
                  <a:cubicBezTo>
                    <a:pt x="309787" y="128827"/>
                    <a:pt x="284017" y="162680"/>
                    <a:pt x="249779" y="191025"/>
                  </a:cubicBezTo>
                  <a:cubicBezTo>
                    <a:pt x="225868" y="210817"/>
                    <a:pt x="156760" y="255596"/>
                    <a:pt x="150110" y="255609"/>
                  </a:cubicBezTo>
                  <a:cubicBezTo>
                    <a:pt x="149263" y="255609"/>
                    <a:pt x="143585" y="252369"/>
                    <a:pt x="137483" y="24839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" name="Google Shape;234;p11"/>
            <p:cNvSpPr/>
            <p:nvPr/>
          </p:nvSpPr>
          <p:spPr>
            <a:xfrm>
              <a:off x="4608705" y="1236281"/>
              <a:ext cx="407426" cy="329099"/>
            </a:xfrm>
            <a:custGeom>
              <a:rect b="b" l="l" r="r" t="t"/>
              <a:pathLst>
                <a:path extrusionOk="0" h="255611" w="316447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13"/>
                    <a:pt x="-6592" y="83307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26" y="59408"/>
                  </a:cubicBezTo>
                  <a:cubicBezTo>
                    <a:pt x="146279" y="63757"/>
                    <a:pt x="149082" y="67342"/>
                    <a:pt x="149558" y="67375"/>
                  </a:cubicBezTo>
                  <a:cubicBezTo>
                    <a:pt x="150040" y="67407"/>
                    <a:pt x="154571" y="61957"/>
                    <a:pt x="159630" y="55262"/>
                  </a:cubicBezTo>
                  <a:cubicBezTo>
                    <a:pt x="182459" y="25040"/>
                    <a:pt x="208007" y="4466"/>
                    <a:pt x="227304" y="770"/>
                  </a:cubicBezTo>
                  <a:cubicBezTo>
                    <a:pt x="258862" y="-5280"/>
                    <a:pt x="303902" y="31637"/>
                    <a:pt x="314424" y="72186"/>
                  </a:cubicBezTo>
                  <a:cubicBezTo>
                    <a:pt x="316895" y="81704"/>
                    <a:pt x="317129" y="95693"/>
                    <a:pt x="314984" y="105374"/>
                  </a:cubicBezTo>
                  <a:cubicBezTo>
                    <a:pt x="309789" y="128829"/>
                    <a:pt x="284019" y="162683"/>
                    <a:pt x="249781" y="191027"/>
                  </a:cubicBezTo>
                  <a:cubicBezTo>
                    <a:pt x="225869" y="210819"/>
                    <a:pt x="156762" y="255598"/>
                    <a:pt x="150112" y="255611"/>
                  </a:cubicBezTo>
                  <a:cubicBezTo>
                    <a:pt x="149265" y="255611"/>
                    <a:pt x="143587" y="252371"/>
                    <a:pt x="137485" y="248401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" name="Google Shape;235;p11"/>
            <p:cNvSpPr/>
            <p:nvPr/>
          </p:nvSpPr>
          <p:spPr>
            <a:xfrm>
              <a:off x="4488195" y="6176973"/>
              <a:ext cx="254808" cy="205817"/>
            </a:xfrm>
            <a:custGeom>
              <a:rect b="b" l="l" r="r" t="t"/>
              <a:pathLst>
                <a:path extrusionOk="0" h="159858" w="197909">
                  <a:moveTo>
                    <a:pt x="85982" y="155354"/>
                  </a:moveTo>
                  <a:cubicBezTo>
                    <a:pt x="56829" y="136397"/>
                    <a:pt x="28158" y="111064"/>
                    <a:pt x="14860" y="92511"/>
                  </a:cubicBezTo>
                  <a:cubicBezTo>
                    <a:pt x="-1686" y="69427"/>
                    <a:pt x="-4124" y="52099"/>
                    <a:pt x="6098" y="30156"/>
                  </a:cubicBezTo>
                  <a:cubicBezTo>
                    <a:pt x="9912" y="21968"/>
                    <a:pt x="16170" y="13709"/>
                    <a:pt x="22689" y="8252"/>
                  </a:cubicBezTo>
                  <a:cubicBezTo>
                    <a:pt x="36653" y="-3436"/>
                    <a:pt x="48530" y="-2771"/>
                    <a:pt x="65630" y="10651"/>
                  </a:cubicBezTo>
                  <a:cubicBezTo>
                    <a:pt x="72637" y="16160"/>
                    <a:pt x="83628" y="28292"/>
                    <a:pt x="89639" y="37151"/>
                  </a:cubicBezTo>
                  <a:cubicBezTo>
                    <a:pt x="91484" y="39876"/>
                    <a:pt x="93237" y="42119"/>
                    <a:pt x="93537" y="42138"/>
                  </a:cubicBezTo>
                  <a:cubicBezTo>
                    <a:pt x="93837" y="42158"/>
                    <a:pt x="96666" y="38748"/>
                    <a:pt x="99828" y="34556"/>
                  </a:cubicBezTo>
                  <a:cubicBezTo>
                    <a:pt x="114111" y="15658"/>
                    <a:pt x="130090" y="2789"/>
                    <a:pt x="142156" y="482"/>
                  </a:cubicBezTo>
                  <a:cubicBezTo>
                    <a:pt x="161896" y="-3306"/>
                    <a:pt x="190064" y="19784"/>
                    <a:pt x="196642" y="45144"/>
                  </a:cubicBezTo>
                  <a:cubicBezTo>
                    <a:pt x="198187" y="51095"/>
                    <a:pt x="198337" y="59850"/>
                    <a:pt x="196994" y="65900"/>
                  </a:cubicBezTo>
                  <a:cubicBezTo>
                    <a:pt x="193741" y="80568"/>
                    <a:pt x="177626" y="101742"/>
                    <a:pt x="156211" y="119467"/>
                  </a:cubicBezTo>
                  <a:cubicBezTo>
                    <a:pt x="141257" y="131846"/>
                    <a:pt x="98036" y="159852"/>
                    <a:pt x="93876" y="159858"/>
                  </a:cubicBezTo>
                  <a:cubicBezTo>
                    <a:pt x="93348" y="159858"/>
                    <a:pt x="89796" y="157831"/>
                    <a:pt x="85982" y="155354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36" name="Google Shape;236;p11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237" name="Google Shape;237;p11"/>
          <p:cNvSpPr txBox="1"/>
          <p:nvPr>
            <p:ph idx="1" type="body"/>
          </p:nvPr>
        </p:nvSpPr>
        <p:spPr>
          <a:xfrm>
            <a:off x="2381950" y="185488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238" name="Google Shape;238;p11"/>
          <p:cNvGrpSpPr/>
          <p:nvPr/>
        </p:nvGrpSpPr>
        <p:grpSpPr>
          <a:xfrm>
            <a:off x="1473126" y="5304915"/>
            <a:ext cx="1050089" cy="1126302"/>
            <a:chOff x="2260384" y="2134676"/>
            <a:chExt cx="3139280" cy="3367120"/>
          </a:xfrm>
        </p:grpSpPr>
        <p:sp>
          <p:nvSpPr>
            <p:cNvPr id="239" name="Google Shape;239;p11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" name="Google Shape;240;p11"/>
            <p:cNvSpPr/>
            <p:nvPr/>
          </p:nvSpPr>
          <p:spPr>
            <a:xfrm>
              <a:off x="3841230" y="3656304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" name="Google Shape;241;p11"/>
            <p:cNvSpPr/>
            <p:nvPr/>
          </p:nvSpPr>
          <p:spPr>
            <a:xfrm>
              <a:off x="2332894" y="4399190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" name="Google Shape;242;p11"/>
            <p:cNvSpPr/>
            <p:nvPr/>
          </p:nvSpPr>
          <p:spPr>
            <a:xfrm>
              <a:off x="3720003" y="4908925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" name="Google Shape;243;p11"/>
            <p:cNvSpPr/>
            <p:nvPr/>
          </p:nvSpPr>
          <p:spPr>
            <a:xfrm>
              <a:off x="4368795" y="2134676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44" name="Google Shape;244;p11"/>
          <p:cNvSpPr/>
          <p:nvPr/>
        </p:nvSpPr>
        <p:spPr>
          <a:xfrm>
            <a:off x="2411781" y="5986195"/>
            <a:ext cx="279838" cy="226039"/>
          </a:xfrm>
          <a:custGeom>
            <a:rect b="b" l="l" r="r" t="t"/>
            <a:pathLst>
              <a:path extrusionOk="0" h="525672" w="650785">
                <a:moveTo>
                  <a:pt x="282737" y="510861"/>
                </a:moveTo>
                <a:cubicBezTo>
                  <a:pt x="186875" y="448527"/>
                  <a:pt x="92591" y="365220"/>
                  <a:pt x="48861" y="304215"/>
                </a:cubicBezTo>
                <a:cubicBezTo>
                  <a:pt x="-5550" y="228314"/>
                  <a:pt x="-13557" y="171319"/>
                  <a:pt x="20053" y="99153"/>
                </a:cubicBezTo>
                <a:cubicBezTo>
                  <a:pt x="32587" y="72243"/>
                  <a:pt x="53164" y="45078"/>
                  <a:pt x="74605" y="27131"/>
                </a:cubicBezTo>
                <a:cubicBezTo>
                  <a:pt x="120525" y="-11299"/>
                  <a:pt x="159587" y="-9115"/>
                  <a:pt x="215800" y="35032"/>
                </a:cubicBezTo>
                <a:cubicBezTo>
                  <a:pt x="238858" y="53142"/>
                  <a:pt x="274999" y="93025"/>
                  <a:pt x="294752" y="122172"/>
                </a:cubicBezTo>
                <a:cubicBezTo>
                  <a:pt x="300821" y="131122"/>
                  <a:pt x="306584" y="138495"/>
                  <a:pt x="307568" y="138560"/>
                </a:cubicBezTo>
                <a:cubicBezTo>
                  <a:pt x="308553" y="138626"/>
                  <a:pt x="317868" y="127413"/>
                  <a:pt x="328273" y="113638"/>
                </a:cubicBezTo>
                <a:cubicBezTo>
                  <a:pt x="375229" y="51486"/>
                  <a:pt x="427772" y="9178"/>
                  <a:pt x="467453" y="1570"/>
                </a:cubicBezTo>
                <a:cubicBezTo>
                  <a:pt x="532363" y="-10868"/>
                  <a:pt x="624992" y="65059"/>
                  <a:pt x="646622" y="148444"/>
                </a:cubicBezTo>
                <a:cubicBezTo>
                  <a:pt x="651700" y="168020"/>
                  <a:pt x="652189" y="196801"/>
                  <a:pt x="647782" y="216697"/>
                </a:cubicBezTo>
                <a:cubicBezTo>
                  <a:pt x="637098" y="264945"/>
                  <a:pt x="584092" y="334568"/>
                  <a:pt x="513680" y="392848"/>
                </a:cubicBezTo>
                <a:cubicBezTo>
                  <a:pt x="464500" y="433559"/>
                  <a:pt x="322373" y="525653"/>
                  <a:pt x="308696" y="525672"/>
                </a:cubicBezTo>
                <a:cubicBezTo>
                  <a:pt x="306955" y="525679"/>
                  <a:pt x="295273" y="519010"/>
                  <a:pt x="282731" y="510855"/>
                </a:cubicBezTo>
                <a:close/>
              </a:path>
            </a:pathLst>
          </a:custGeom>
          <a:solidFill>
            <a:srgbClr val="D2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5" name="Google Shape;245;p11"/>
          <p:cNvSpPr/>
          <p:nvPr/>
        </p:nvSpPr>
        <p:spPr>
          <a:xfrm>
            <a:off x="1849524" y="5051900"/>
            <a:ext cx="280236" cy="226359"/>
          </a:xfrm>
          <a:custGeom>
            <a:rect b="b" l="l" r="r" t="t"/>
            <a:pathLst>
              <a:path extrusionOk="0" h="646740" w="800675">
                <a:moveTo>
                  <a:pt x="347858" y="628513"/>
                </a:moveTo>
                <a:cubicBezTo>
                  <a:pt x="229922" y="551823"/>
                  <a:pt x="113916" y="449332"/>
                  <a:pt x="60115" y="374278"/>
                </a:cubicBezTo>
                <a:cubicBezTo>
                  <a:pt x="-6829" y="280893"/>
                  <a:pt x="-16679" y="210775"/>
                  <a:pt x="24671" y="121992"/>
                </a:cubicBezTo>
                <a:cubicBezTo>
                  <a:pt x="40095" y="88882"/>
                  <a:pt x="65408" y="55466"/>
                  <a:pt x="91791" y="33379"/>
                </a:cubicBezTo>
                <a:cubicBezTo>
                  <a:pt x="148284" y="-13903"/>
                  <a:pt x="196349" y="-11211"/>
                  <a:pt x="265509" y="43099"/>
                </a:cubicBezTo>
                <a:cubicBezTo>
                  <a:pt x="293880" y="65381"/>
                  <a:pt x="338340" y="114450"/>
                  <a:pt x="362649" y="150304"/>
                </a:cubicBezTo>
                <a:cubicBezTo>
                  <a:pt x="370113" y="161315"/>
                  <a:pt x="377206" y="170389"/>
                  <a:pt x="378419" y="170468"/>
                </a:cubicBezTo>
                <a:cubicBezTo>
                  <a:pt x="379631" y="170546"/>
                  <a:pt x="391092" y="156752"/>
                  <a:pt x="403895" y="139809"/>
                </a:cubicBezTo>
                <a:cubicBezTo>
                  <a:pt x="461666" y="63341"/>
                  <a:pt x="526302" y="11286"/>
                  <a:pt x="575123" y="1932"/>
                </a:cubicBezTo>
                <a:cubicBezTo>
                  <a:pt x="654981" y="-13375"/>
                  <a:pt x="768947" y="80042"/>
                  <a:pt x="795551" y="182632"/>
                </a:cubicBezTo>
                <a:cubicBezTo>
                  <a:pt x="801802" y="206720"/>
                  <a:pt x="802402" y="242125"/>
                  <a:pt x="796978" y="266604"/>
                </a:cubicBezTo>
                <a:cubicBezTo>
                  <a:pt x="783836" y="325959"/>
                  <a:pt x="718620" y="411619"/>
                  <a:pt x="631995" y="483322"/>
                </a:cubicBezTo>
                <a:cubicBezTo>
                  <a:pt x="571486" y="533407"/>
                  <a:pt x="396633" y="646714"/>
                  <a:pt x="379801" y="646740"/>
                </a:cubicBezTo>
                <a:cubicBezTo>
                  <a:pt x="377663" y="646747"/>
                  <a:pt x="363288" y="638539"/>
                  <a:pt x="347858" y="628507"/>
                </a:cubicBezTo>
                <a:close/>
              </a:path>
            </a:pathLst>
          </a:custGeom>
          <a:solidFill>
            <a:srgbClr val="9E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A white letter on a black background&#10;&#10;Description automatically generated with medium confidence" id="246" name="Google Shape;246;p11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54736" y="199101"/>
            <a:ext cx="2292295" cy="2024047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1">
  <p:cSld name="CUSTOM_5_1_1_1_1_1_1_1_1"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p12"/>
          <p:cNvSpPr/>
          <p:nvPr/>
        </p:nvSpPr>
        <p:spPr>
          <a:xfrm>
            <a:off x="1333254" y="253672"/>
            <a:ext cx="9863400" cy="6219900"/>
          </a:xfrm>
          <a:prstGeom prst="rect">
            <a:avLst/>
          </a:prstGeom>
          <a:solidFill>
            <a:schemeClr val="lt2"/>
          </a:solidFill>
          <a:ln>
            <a:noFill/>
          </a:ln>
          <a:effectLst>
            <a:outerShdw blurRad="63500" rotWithShape="0" algn="tl" dir="2700000" dist="11430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49" name="Google Shape;249;p12"/>
          <p:cNvGrpSpPr/>
          <p:nvPr/>
        </p:nvGrpSpPr>
        <p:grpSpPr>
          <a:xfrm>
            <a:off x="8801840" y="516360"/>
            <a:ext cx="2058948" cy="2488089"/>
            <a:chOff x="236151" y="707713"/>
            <a:chExt cx="6958258" cy="7394022"/>
          </a:xfrm>
        </p:grpSpPr>
        <p:sp>
          <p:nvSpPr>
            <p:cNvPr id="250" name="Google Shape;250;p12"/>
            <p:cNvSpPr/>
            <p:nvPr/>
          </p:nvSpPr>
          <p:spPr>
            <a:xfrm>
              <a:off x="236151" y="707713"/>
              <a:ext cx="6958258" cy="7394022"/>
            </a:xfrm>
            <a:custGeom>
              <a:rect b="b" l="l" r="r" t="t"/>
              <a:pathLst>
                <a:path extrusionOk="0" h="4267834" w="4141820">
                  <a:moveTo>
                    <a:pt x="161335" y="578934"/>
                  </a:moveTo>
                  <a:cubicBezTo>
                    <a:pt x="161286" y="578582"/>
                    <a:pt x="164195" y="577871"/>
                    <a:pt x="169922" y="576535"/>
                  </a:cubicBezTo>
                  <a:cubicBezTo>
                    <a:pt x="175649" y="575192"/>
                    <a:pt x="184191" y="573204"/>
                    <a:pt x="195331" y="569905"/>
                  </a:cubicBezTo>
                  <a:cubicBezTo>
                    <a:pt x="206471" y="566607"/>
                    <a:pt x="220203" y="561959"/>
                    <a:pt x="236310" y="555433"/>
                  </a:cubicBezTo>
                  <a:cubicBezTo>
                    <a:pt x="252418" y="548908"/>
                    <a:pt x="270892" y="540433"/>
                    <a:pt x="291627" y="530400"/>
                  </a:cubicBezTo>
                  <a:cubicBezTo>
                    <a:pt x="314216" y="519442"/>
                    <a:pt x="339444" y="506351"/>
                    <a:pt x="367172" y="490980"/>
                  </a:cubicBezTo>
                  <a:cubicBezTo>
                    <a:pt x="394898" y="475608"/>
                    <a:pt x="425113" y="457922"/>
                    <a:pt x="457917" y="438273"/>
                  </a:cubicBezTo>
                  <a:cubicBezTo>
                    <a:pt x="513857" y="404740"/>
                    <a:pt x="577078" y="365156"/>
                    <a:pt x="648194" y="320938"/>
                  </a:cubicBezTo>
                  <a:cubicBezTo>
                    <a:pt x="709420" y="282867"/>
                    <a:pt x="776475" y="241321"/>
                    <a:pt x="850472" y="198458"/>
                  </a:cubicBezTo>
                  <a:cubicBezTo>
                    <a:pt x="850472" y="198452"/>
                    <a:pt x="850472" y="198452"/>
                    <a:pt x="850472" y="198452"/>
                  </a:cubicBezTo>
                  <a:cubicBezTo>
                    <a:pt x="912527" y="162506"/>
                    <a:pt x="979477" y="125452"/>
                    <a:pt x="1052907" y="90970"/>
                  </a:cubicBezTo>
                  <a:cubicBezTo>
                    <a:pt x="1111735" y="63319"/>
                    <a:pt x="1174976" y="36894"/>
                    <a:pt x="1244077" y="18680"/>
                  </a:cubicBezTo>
                  <a:cubicBezTo>
                    <a:pt x="1296894" y="4655"/>
                    <a:pt x="1354353" y="-4780"/>
                    <a:pt x="1413506" y="2548"/>
                  </a:cubicBezTo>
                  <a:cubicBezTo>
                    <a:pt x="1438246" y="5655"/>
                    <a:pt x="1463116" y="12126"/>
                    <a:pt x="1486695" y="22968"/>
                  </a:cubicBezTo>
                  <a:cubicBezTo>
                    <a:pt x="1509622" y="33559"/>
                    <a:pt x="1530888" y="48292"/>
                    <a:pt x="1549206" y="66467"/>
                  </a:cubicBezTo>
                  <a:cubicBezTo>
                    <a:pt x="1560432" y="77554"/>
                    <a:pt x="1570562" y="90298"/>
                    <a:pt x="1578496" y="104778"/>
                  </a:cubicBezTo>
                  <a:cubicBezTo>
                    <a:pt x="1585530" y="117655"/>
                    <a:pt x="1590543" y="131802"/>
                    <a:pt x="1593007" y="146606"/>
                  </a:cubicBezTo>
                  <a:cubicBezTo>
                    <a:pt x="1595393" y="161215"/>
                    <a:pt x="1595302" y="176085"/>
                    <a:pt x="1593111" y="190577"/>
                  </a:cubicBezTo>
                  <a:cubicBezTo>
                    <a:pt x="1590752" y="206151"/>
                    <a:pt x="1586221" y="221197"/>
                    <a:pt x="1580295" y="235486"/>
                  </a:cubicBezTo>
                  <a:cubicBezTo>
                    <a:pt x="1566247" y="269242"/>
                    <a:pt x="1545353" y="299634"/>
                    <a:pt x="1522250" y="327594"/>
                  </a:cubicBezTo>
                  <a:cubicBezTo>
                    <a:pt x="1494101" y="361812"/>
                    <a:pt x="1462151" y="393370"/>
                    <a:pt x="1428546" y="423534"/>
                  </a:cubicBezTo>
                  <a:cubicBezTo>
                    <a:pt x="1348714" y="495217"/>
                    <a:pt x="1258771" y="560642"/>
                    <a:pt x="1164650" y="625493"/>
                  </a:cubicBezTo>
                  <a:cubicBezTo>
                    <a:pt x="1064426" y="694581"/>
                    <a:pt x="958531" y="762803"/>
                    <a:pt x="849449" y="833462"/>
                  </a:cubicBezTo>
                  <a:cubicBezTo>
                    <a:pt x="749675" y="898098"/>
                    <a:pt x="646975" y="964416"/>
                    <a:pt x="544652" y="1036849"/>
                  </a:cubicBezTo>
                  <a:cubicBezTo>
                    <a:pt x="501236" y="1067586"/>
                    <a:pt x="457956" y="1099392"/>
                    <a:pt x="415693" y="1133239"/>
                  </a:cubicBezTo>
                  <a:cubicBezTo>
                    <a:pt x="380152" y="1161714"/>
                    <a:pt x="345336" y="1191428"/>
                    <a:pt x="312988" y="1223847"/>
                  </a:cubicBezTo>
                  <a:cubicBezTo>
                    <a:pt x="287489" y="1249486"/>
                    <a:pt x="263424" y="1276279"/>
                    <a:pt x="244683" y="1306130"/>
                  </a:cubicBezTo>
                  <a:cubicBezTo>
                    <a:pt x="244682" y="1306130"/>
                    <a:pt x="244682" y="1306130"/>
                    <a:pt x="244682" y="1306130"/>
                  </a:cubicBezTo>
                  <a:cubicBezTo>
                    <a:pt x="230915" y="1328536"/>
                    <a:pt x="219478" y="1351854"/>
                    <a:pt x="217688" y="1375349"/>
                  </a:cubicBezTo>
                  <a:cubicBezTo>
                    <a:pt x="217688" y="1375349"/>
                    <a:pt x="217688" y="1375349"/>
                    <a:pt x="217688" y="1375349"/>
                  </a:cubicBezTo>
                  <a:cubicBezTo>
                    <a:pt x="216811" y="1385108"/>
                    <a:pt x="217443" y="1394919"/>
                    <a:pt x="219927" y="1403987"/>
                  </a:cubicBezTo>
                  <a:cubicBezTo>
                    <a:pt x="222381" y="1413322"/>
                    <a:pt x="226945" y="1422403"/>
                    <a:pt x="232860" y="1430721"/>
                  </a:cubicBezTo>
                  <a:cubicBezTo>
                    <a:pt x="232860" y="1430721"/>
                    <a:pt x="232860" y="1430721"/>
                    <a:pt x="232861" y="1430721"/>
                  </a:cubicBezTo>
                  <a:cubicBezTo>
                    <a:pt x="239747" y="1440447"/>
                    <a:pt x="248837" y="1449163"/>
                    <a:pt x="258998" y="1457169"/>
                  </a:cubicBezTo>
                  <a:cubicBezTo>
                    <a:pt x="271523" y="1466980"/>
                    <a:pt x="285725" y="1475298"/>
                    <a:pt x="300764" y="1482815"/>
                  </a:cubicBezTo>
                  <a:cubicBezTo>
                    <a:pt x="349147" y="1506844"/>
                    <a:pt x="401919" y="1523311"/>
                    <a:pt x="456366" y="1530175"/>
                  </a:cubicBezTo>
                  <a:cubicBezTo>
                    <a:pt x="509169" y="1536903"/>
                    <a:pt x="563734" y="1534667"/>
                    <a:pt x="617639" y="1525292"/>
                  </a:cubicBezTo>
                  <a:cubicBezTo>
                    <a:pt x="674303" y="1515436"/>
                    <a:pt x="730307" y="1497671"/>
                    <a:pt x="785015" y="1474900"/>
                  </a:cubicBezTo>
                  <a:cubicBezTo>
                    <a:pt x="843999" y="1450317"/>
                    <a:pt x="901373" y="1419815"/>
                    <a:pt x="957488" y="1385688"/>
                  </a:cubicBezTo>
                  <a:cubicBezTo>
                    <a:pt x="1080743" y="1310732"/>
                    <a:pt x="1197297" y="1218873"/>
                    <a:pt x="1312149" y="1120201"/>
                  </a:cubicBezTo>
                  <a:cubicBezTo>
                    <a:pt x="1432933" y="1016379"/>
                    <a:pt x="1551331" y="904461"/>
                    <a:pt x="1671763" y="789655"/>
                  </a:cubicBezTo>
                  <a:cubicBezTo>
                    <a:pt x="1787300" y="679496"/>
                    <a:pt x="1904499" y="566313"/>
                    <a:pt x="2028288" y="455555"/>
                  </a:cubicBezTo>
                  <a:cubicBezTo>
                    <a:pt x="2136400" y="358774"/>
                    <a:pt x="2249674" y="262918"/>
                    <a:pt x="2375008" y="179084"/>
                  </a:cubicBezTo>
                  <a:cubicBezTo>
                    <a:pt x="2428327" y="143418"/>
                    <a:pt x="2484130" y="110031"/>
                    <a:pt x="2543244" y="81582"/>
                  </a:cubicBezTo>
                  <a:cubicBezTo>
                    <a:pt x="2595214" y="56536"/>
                    <a:pt x="2650117" y="35372"/>
                    <a:pt x="2707862" y="21860"/>
                  </a:cubicBezTo>
                  <a:cubicBezTo>
                    <a:pt x="2759702" y="9712"/>
                    <a:pt x="2814025" y="4296"/>
                    <a:pt x="2868563" y="8985"/>
                  </a:cubicBezTo>
                  <a:cubicBezTo>
                    <a:pt x="2868563" y="8985"/>
                    <a:pt x="2868563" y="8985"/>
                    <a:pt x="2868563" y="8985"/>
                  </a:cubicBezTo>
                  <a:cubicBezTo>
                    <a:pt x="2921927" y="13676"/>
                    <a:pt x="2974477" y="28492"/>
                    <a:pt x="3022802" y="52571"/>
                  </a:cubicBezTo>
                  <a:cubicBezTo>
                    <a:pt x="3022802" y="52572"/>
                    <a:pt x="3022802" y="52572"/>
                    <a:pt x="3022802" y="52572"/>
                  </a:cubicBezTo>
                  <a:cubicBezTo>
                    <a:pt x="3044107" y="63097"/>
                    <a:pt x="3064863" y="76321"/>
                    <a:pt x="3083507" y="93118"/>
                  </a:cubicBezTo>
                  <a:cubicBezTo>
                    <a:pt x="3083507" y="93119"/>
                    <a:pt x="3083507" y="93119"/>
                    <a:pt x="3083514" y="93119"/>
                  </a:cubicBezTo>
                  <a:cubicBezTo>
                    <a:pt x="3099120" y="107200"/>
                    <a:pt x="3112797" y="124050"/>
                    <a:pt x="3123136" y="143379"/>
                  </a:cubicBezTo>
                  <a:cubicBezTo>
                    <a:pt x="3123136" y="143379"/>
                    <a:pt x="3123136" y="143379"/>
                    <a:pt x="3123143" y="143379"/>
                  </a:cubicBezTo>
                  <a:cubicBezTo>
                    <a:pt x="3132641" y="161359"/>
                    <a:pt x="3138782" y="180851"/>
                    <a:pt x="3141487" y="200779"/>
                  </a:cubicBezTo>
                  <a:cubicBezTo>
                    <a:pt x="3141487" y="200779"/>
                    <a:pt x="3141487" y="200779"/>
                    <a:pt x="3141487" y="200779"/>
                  </a:cubicBezTo>
                  <a:cubicBezTo>
                    <a:pt x="3144213" y="221301"/>
                    <a:pt x="3143593" y="241719"/>
                    <a:pt x="3140542" y="261328"/>
                  </a:cubicBezTo>
                  <a:cubicBezTo>
                    <a:pt x="3133450" y="306074"/>
                    <a:pt x="3116096" y="347340"/>
                    <a:pt x="3095255" y="384778"/>
                  </a:cubicBezTo>
                  <a:cubicBezTo>
                    <a:pt x="3071030" y="428729"/>
                    <a:pt x="3041838" y="469343"/>
                    <a:pt x="3010618" y="507642"/>
                  </a:cubicBezTo>
                  <a:cubicBezTo>
                    <a:pt x="2945884" y="587141"/>
                    <a:pt x="2871783" y="659033"/>
                    <a:pt x="2793509" y="726022"/>
                  </a:cubicBezTo>
                  <a:cubicBezTo>
                    <a:pt x="2793509" y="726022"/>
                    <a:pt x="2793503" y="726022"/>
                    <a:pt x="2793503" y="726022"/>
                  </a:cubicBezTo>
                  <a:cubicBezTo>
                    <a:pt x="2761625" y="753344"/>
                    <a:pt x="2728828" y="779935"/>
                    <a:pt x="2694909" y="805411"/>
                  </a:cubicBezTo>
                  <a:cubicBezTo>
                    <a:pt x="2694909" y="805411"/>
                    <a:pt x="2694909" y="805411"/>
                    <a:pt x="2694909" y="805411"/>
                  </a:cubicBezTo>
                  <a:cubicBezTo>
                    <a:pt x="2672836" y="822047"/>
                    <a:pt x="2649850" y="838906"/>
                    <a:pt x="2624797" y="854023"/>
                  </a:cubicBezTo>
                  <a:cubicBezTo>
                    <a:pt x="2595885" y="871403"/>
                    <a:pt x="2566426" y="887055"/>
                    <a:pt x="2537306" y="902427"/>
                  </a:cubicBezTo>
                  <a:cubicBezTo>
                    <a:pt x="2537306" y="902427"/>
                    <a:pt x="2537306" y="902427"/>
                    <a:pt x="2537306" y="902427"/>
                  </a:cubicBezTo>
                  <a:cubicBezTo>
                    <a:pt x="2494632" y="924976"/>
                    <a:pt x="2451626" y="947004"/>
                    <a:pt x="2408562" y="969012"/>
                  </a:cubicBezTo>
                  <a:cubicBezTo>
                    <a:pt x="2291747" y="1028713"/>
                    <a:pt x="2173805" y="1088499"/>
                    <a:pt x="2055629" y="1149999"/>
                  </a:cubicBezTo>
                  <a:cubicBezTo>
                    <a:pt x="1912576" y="1224447"/>
                    <a:pt x="1768936" y="1301201"/>
                    <a:pt x="1625628" y="1381646"/>
                  </a:cubicBezTo>
                  <a:cubicBezTo>
                    <a:pt x="1475965" y="1465663"/>
                    <a:pt x="1326595" y="1553552"/>
                    <a:pt x="1179487" y="1647830"/>
                  </a:cubicBezTo>
                  <a:cubicBezTo>
                    <a:pt x="1042379" y="1735720"/>
                    <a:pt x="907070" y="1828726"/>
                    <a:pt x="778535" y="1932033"/>
                  </a:cubicBezTo>
                  <a:cubicBezTo>
                    <a:pt x="671988" y="2017804"/>
                    <a:pt x="569177" y="2109389"/>
                    <a:pt x="484710" y="2216334"/>
                  </a:cubicBezTo>
                  <a:cubicBezTo>
                    <a:pt x="451059" y="2258968"/>
                    <a:pt x="420563" y="2303688"/>
                    <a:pt x="397284" y="2351525"/>
                  </a:cubicBezTo>
                  <a:cubicBezTo>
                    <a:pt x="377727" y="2391917"/>
                    <a:pt x="362961" y="2434186"/>
                    <a:pt x="358372" y="2477016"/>
                  </a:cubicBezTo>
                  <a:cubicBezTo>
                    <a:pt x="358372" y="2477016"/>
                    <a:pt x="358372" y="2477016"/>
                    <a:pt x="358372" y="2477016"/>
                  </a:cubicBezTo>
                  <a:cubicBezTo>
                    <a:pt x="354121" y="2515687"/>
                    <a:pt x="358176" y="2555381"/>
                    <a:pt x="371566" y="2591327"/>
                  </a:cubicBezTo>
                  <a:cubicBezTo>
                    <a:pt x="386045" y="2631236"/>
                    <a:pt x="412232" y="2667593"/>
                    <a:pt x="443693" y="2699295"/>
                  </a:cubicBezTo>
                  <a:cubicBezTo>
                    <a:pt x="446893" y="2702522"/>
                    <a:pt x="450811" y="2705331"/>
                    <a:pt x="455094" y="2707600"/>
                  </a:cubicBezTo>
                  <a:cubicBezTo>
                    <a:pt x="459697" y="2710084"/>
                    <a:pt x="465134" y="2711922"/>
                    <a:pt x="471033" y="2713337"/>
                  </a:cubicBezTo>
                  <a:cubicBezTo>
                    <a:pt x="485486" y="2716955"/>
                    <a:pt x="502266" y="2716420"/>
                    <a:pt x="520089" y="2714614"/>
                  </a:cubicBezTo>
                  <a:cubicBezTo>
                    <a:pt x="520089" y="2714614"/>
                    <a:pt x="520089" y="2714614"/>
                    <a:pt x="520089" y="2714614"/>
                  </a:cubicBezTo>
                  <a:cubicBezTo>
                    <a:pt x="543075" y="2712046"/>
                    <a:pt x="566400" y="2706120"/>
                    <a:pt x="590044" y="2698851"/>
                  </a:cubicBezTo>
                  <a:cubicBezTo>
                    <a:pt x="590044" y="2698851"/>
                    <a:pt x="590044" y="2698851"/>
                    <a:pt x="590044" y="2698851"/>
                  </a:cubicBezTo>
                  <a:cubicBezTo>
                    <a:pt x="619354" y="2689777"/>
                    <a:pt x="648344" y="2678369"/>
                    <a:pt x="677269" y="2665813"/>
                  </a:cubicBezTo>
                  <a:cubicBezTo>
                    <a:pt x="751168" y="2633713"/>
                    <a:pt x="822858" y="2594645"/>
                    <a:pt x="894111" y="2553288"/>
                  </a:cubicBezTo>
                  <a:cubicBezTo>
                    <a:pt x="982717" y="2501814"/>
                    <a:pt x="1069804" y="2446461"/>
                    <a:pt x="1156468" y="2389303"/>
                  </a:cubicBezTo>
                  <a:cubicBezTo>
                    <a:pt x="1363792" y="2252560"/>
                    <a:pt x="1567909" y="2106058"/>
                    <a:pt x="1773271" y="1956845"/>
                  </a:cubicBezTo>
                  <a:cubicBezTo>
                    <a:pt x="1994696" y="1795949"/>
                    <a:pt x="2216955" y="1631298"/>
                    <a:pt x="2442904" y="1467110"/>
                  </a:cubicBezTo>
                  <a:cubicBezTo>
                    <a:pt x="2651805" y="1315302"/>
                    <a:pt x="2863673" y="1163240"/>
                    <a:pt x="3082868" y="1017833"/>
                  </a:cubicBezTo>
                  <a:cubicBezTo>
                    <a:pt x="3175556" y="956339"/>
                    <a:pt x="3269716" y="896006"/>
                    <a:pt x="3366348" y="838710"/>
                  </a:cubicBezTo>
                  <a:cubicBezTo>
                    <a:pt x="3445958" y="791480"/>
                    <a:pt x="3527504" y="745951"/>
                    <a:pt x="3612545" y="705944"/>
                  </a:cubicBezTo>
                  <a:cubicBezTo>
                    <a:pt x="3675870" y="676009"/>
                    <a:pt x="3742338" y="648153"/>
                    <a:pt x="3813545" y="631523"/>
                  </a:cubicBezTo>
                  <a:cubicBezTo>
                    <a:pt x="3839765" y="625356"/>
                    <a:pt x="3867432" y="620982"/>
                    <a:pt x="3896207" y="620590"/>
                  </a:cubicBezTo>
                  <a:lnTo>
                    <a:pt x="3896207" y="620590"/>
                  </a:lnTo>
                  <a:cubicBezTo>
                    <a:pt x="3919049" y="620121"/>
                    <a:pt x="3943476" y="623094"/>
                    <a:pt x="3967642" y="631986"/>
                  </a:cubicBezTo>
                  <a:cubicBezTo>
                    <a:pt x="3989011" y="640030"/>
                    <a:pt x="4008464" y="653655"/>
                    <a:pt x="4023555" y="672130"/>
                  </a:cubicBezTo>
                  <a:cubicBezTo>
                    <a:pt x="4039520" y="692600"/>
                    <a:pt x="4048992" y="715644"/>
                    <a:pt x="4053504" y="738252"/>
                  </a:cubicBezTo>
                  <a:cubicBezTo>
                    <a:pt x="4053504" y="738252"/>
                    <a:pt x="4053504" y="738252"/>
                    <a:pt x="4053504" y="738252"/>
                  </a:cubicBezTo>
                  <a:cubicBezTo>
                    <a:pt x="4059579" y="767672"/>
                    <a:pt x="4059951" y="796682"/>
                    <a:pt x="4057656" y="824042"/>
                  </a:cubicBezTo>
                  <a:cubicBezTo>
                    <a:pt x="4057656" y="824042"/>
                    <a:pt x="4057656" y="824042"/>
                    <a:pt x="4057656" y="824042"/>
                  </a:cubicBezTo>
                  <a:cubicBezTo>
                    <a:pt x="4054736" y="860973"/>
                    <a:pt x="4047760" y="896795"/>
                    <a:pt x="4039057" y="931391"/>
                  </a:cubicBezTo>
                  <a:cubicBezTo>
                    <a:pt x="4020211" y="1005903"/>
                    <a:pt x="3985712" y="1074477"/>
                    <a:pt x="3944838" y="1136883"/>
                  </a:cubicBezTo>
                  <a:cubicBezTo>
                    <a:pt x="3895463" y="1212543"/>
                    <a:pt x="3836812" y="1281103"/>
                    <a:pt x="3774607" y="1345048"/>
                  </a:cubicBezTo>
                  <a:lnTo>
                    <a:pt x="3774607" y="1345048"/>
                  </a:lnTo>
                  <a:cubicBezTo>
                    <a:pt x="3701236" y="1420558"/>
                    <a:pt x="3622362" y="1490364"/>
                    <a:pt x="3541018" y="1556727"/>
                  </a:cubicBezTo>
                  <a:cubicBezTo>
                    <a:pt x="3448846" y="1631950"/>
                    <a:pt x="3353179" y="1702968"/>
                    <a:pt x="3255668" y="1771437"/>
                  </a:cubicBezTo>
                  <a:cubicBezTo>
                    <a:pt x="3163750" y="1835982"/>
                    <a:pt x="3070163" y="1898415"/>
                    <a:pt x="2975363" y="1959315"/>
                  </a:cubicBezTo>
                  <a:cubicBezTo>
                    <a:pt x="2843399" y="2044088"/>
                    <a:pt x="2709909" y="2125374"/>
                    <a:pt x="2576178" y="2204834"/>
                  </a:cubicBezTo>
                  <a:cubicBezTo>
                    <a:pt x="2327850" y="2352405"/>
                    <a:pt x="2078002" y="2493372"/>
                    <a:pt x="1829947" y="2632996"/>
                  </a:cubicBezTo>
                  <a:cubicBezTo>
                    <a:pt x="1587896" y="2769237"/>
                    <a:pt x="1347345" y="2903835"/>
                    <a:pt x="1111683" y="3042345"/>
                  </a:cubicBezTo>
                  <a:cubicBezTo>
                    <a:pt x="1004080" y="3105586"/>
                    <a:pt x="897559" y="3169629"/>
                    <a:pt x="792844" y="3235536"/>
                  </a:cubicBezTo>
                  <a:cubicBezTo>
                    <a:pt x="698957" y="3294631"/>
                    <a:pt x="606557" y="3355101"/>
                    <a:pt x="516927" y="3418550"/>
                  </a:cubicBezTo>
                  <a:cubicBezTo>
                    <a:pt x="440453" y="3472704"/>
                    <a:pt x="366019" y="3528722"/>
                    <a:pt x="296190" y="3589166"/>
                  </a:cubicBezTo>
                  <a:cubicBezTo>
                    <a:pt x="240407" y="3637550"/>
                    <a:pt x="187479" y="3687955"/>
                    <a:pt x="143228" y="3744169"/>
                  </a:cubicBezTo>
                  <a:cubicBezTo>
                    <a:pt x="125514" y="3766672"/>
                    <a:pt x="109333" y="3789814"/>
                    <a:pt x="96035" y="3814013"/>
                  </a:cubicBezTo>
                  <a:cubicBezTo>
                    <a:pt x="96035" y="3814013"/>
                    <a:pt x="96035" y="3814013"/>
                    <a:pt x="96034" y="3814013"/>
                  </a:cubicBezTo>
                  <a:cubicBezTo>
                    <a:pt x="84746" y="3834652"/>
                    <a:pt x="75397" y="3855702"/>
                    <a:pt x="69801" y="3877085"/>
                  </a:cubicBezTo>
                  <a:cubicBezTo>
                    <a:pt x="64941" y="3895729"/>
                    <a:pt x="62564" y="3914575"/>
                    <a:pt x="64092" y="3932509"/>
                  </a:cubicBezTo>
                  <a:cubicBezTo>
                    <a:pt x="65417" y="3949745"/>
                    <a:pt x="70289" y="3966904"/>
                    <a:pt x="78085" y="3982529"/>
                  </a:cubicBezTo>
                  <a:cubicBezTo>
                    <a:pt x="78697" y="3983762"/>
                    <a:pt x="79565" y="3984935"/>
                    <a:pt x="80503" y="3985763"/>
                  </a:cubicBezTo>
                  <a:cubicBezTo>
                    <a:pt x="81473" y="3986787"/>
                    <a:pt x="83311" y="3987804"/>
                    <a:pt x="85607" y="3988905"/>
                  </a:cubicBezTo>
                  <a:cubicBezTo>
                    <a:pt x="91864" y="3992191"/>
                    <a:pt x="101608" y="3992712"/>
                    <a:pt x="113127" y="3993136"/>
                  </a:cubicBezTo>
                  <a:lnTo>
                    <a:pt x="113128" y="3993136"/>
                  </a:lnTo>
                  <a:cubicBezTo>
                    <a:pt x="128862" y="3993234"/>
                    <a:pt x="145525" y="3990613"/>
                    <a:pt x="162921" y="3987132"/>
                  </a:cubicBezTo>
                  <a:cubicBezTo>
                    <a:pt x="162921" y="3987132"/>
                    <a:pt x="162921" y="3987132"/>
                    <a:pt x="162922" y="3987132"/>
                  </a:cubicBezTo>
                  <a:cubicBezTo>
                    <a:pt x="185390" y="3982529"/>
                    <a:pt x="207880" y="3976049"/>
                    <a:pt x="230511" y="3968722"/>
                  </a:cubicBezTo>
                  <a:lnTo>
                    <a:pt x="230512" y="3968722"/>
                  </a:lnTo>
                  <a:cubicBezTo>
                    <a:pt x="291086" y="3949106"/>
                    <a:pt x="350267" y="3923858"/>
                    <a:pt x="409187" y="3897052"/>
                  </a:cubicBezTo>
                  <a:cubicBezTo>
                    <a:pt x="485864" y="3862124"/>
                    <a:pt x="561120" y="3824157"/>
                    <a:pt x="635697" y="3784990"/>
                  </a:cubicBezTo>
                  <a:cubicBezTo>
                    <a:pt x="826117" y="3684969"/>
                    <a:pt x="1011081" y="3577621"/>
                    <a:pt x="1193568" y="3469105"/>
                  </a:cubicBezTo>
                  <a:cubicBezTo>
                    <a:pt x="1409810" y="3340505"/>
                    <a:pt x="1621945" y="3209649"/>
                    <a:pt x="1831284" y="3079066"/>
                  </a:cubicBezTo>
                  <a:cubicBezTo>
                    <a:pt x="2049814" y="2942747"/>
                    <a:pt x="2265163" y="2806598"/>
                    <a:pt x="2478139" y="2672247"/>
                  </a:cubicBezTo>
                  <a:cubicBezTo>
                    <a:pt x="2675065" y="2548021"/>
                    <a:pt x="2869912" y="2425144"/>
                    <a:pt x="3063859" y="2305781"/>
                  </a:cubicBezTo>
                  <a:cubicBezTo>
                    <a:pt x="3146572" y="2254874"/>
                    <a:pt x="3229168" y="2204593"/>
                    <a:pt x="3311933" y="2155466"/>
                  </a:cubicBezTo>
                  <a:lnTo>
                    <a:pt x="3311933" y="2155466"/>
                  </a:lnTo>
                  <a:cubicBezTo>
                    <a:pt x="3380481" y="2114781"/>
                    <a:pt x="3449211" y="2074773"/>
                    <a:pt x="3518671" y="2036500"/>
                  </a:cubicBezTo>
                  <a:cubicBezTo>
                    <a:pt x="3570054" y="2008175"/>
                    <a:pt x="3622114" y="1980352"/>
                    <a:pt x="3676007" y="1955717"/>
                  </a:cubicBezTo>
                  <a:cubicBezTo>
                    <a:pt x="3694782" y="1947125"/>
                    <a:pt x="3714137" y="1938813"/>
                    <a:pt x="3734326" y="1931616"/>
                  </a:cubicBezTo>
                  <a:cubicBezTo>
                    <a:pt x="3734326" y="1931616"/>
                    <a:pt x="3734333" y="1931616"/>
                    <a:pt x="3734333" y="1931616"/>
                  </a:cubicBezTo>
                  <a:cubicBezTo>
                    <a:pt x="3747879" y="1926661"/>
                    <a:pt x="3763082" y="1921903"/>
                    <a:pt x="3780142" y="1919406"/>
                  </a:cubicBezTo>
                  <a:cubicBezTo>
                    <a:pt x="3780142" y="1919406"/>
                    <a:pt x="3780148" y="1919406"/>
                    <a:pt x="3780148" y="1919406"/>
                  </a:cubicBezTo>
                  <a:cubicBezTo>
                    <a:pt x="3822555" y="1913604"/>
                    <a:pt x="3865293" y="1908832"/>
                    <a:pt x="3908345" y="1906257"/>
                  </a:cubicBezTo>
                  <a:cubicBezTo>
                    <a:pt x="3940405" y="1904308"/>
                    <a:pt x="3973105" y="1903565"/>
                    <a:pt x="4006169" y="1905885"/>
                  </a:cubicBezTo>
                  <a:cubicBezTo>
                    <a:pt x="4028940" y="1907333"/>
                    <a:pt x="4053126" y="1910612"/>
                    <a:pt x="4077383" y="1918721"/>
                  </a:cubicBezTo>
                  <a:cubicBezTo>
                    <a:pt x="4086262" y="1921687"/>
                    <a:pt x="4095467" y="1925781"/>
                    <a:pt x="4104567" y="1931407"/>
                  </a:cubicBezTo>
                  <a:cubicBezTo>
                    <a:pt x="4112109" y="1936003"/>
                    <a:pt x="4119470" y="1942216"/>
                    <a:pt x="4126047" y="1950182"/>
                  </a:cubicBezTo>
                  <a:cubicBezTo>
                    <a:pt x="4131947" y="1957483"/>
                    <a:pt x="4136386" y="1965997"/>
                    <a:pt x="4139072" y="1975358"/>
                  </a:cubicBezTo>
                  <a:cubicBezTo>
                    <a:pt x="4141660" y="1984994"/>
                    <a:pt x="4142338" y="1994388"/>
                    <a:pt x="4141452" y="2003123"/>
                  </a:cubicBezTo>
                  <a:cubicBezTo>
                    <a:pt x="4140454" y="2013104"/>
                    <a:pt x="4138153" y="2022184"/>
                    <a:pt x="4135095" y="2030255"/>
                  </a:cubicBezTo>
                  <a:cubicBezTo>
                    <a:pt x="4131477" y="2039962"/>
                    <a:pt x="4127071" y="2048821"/>
                    <a:pt x="4122318" y="2056905"/>
                  </a:cubicBezTo>
                  <a:cubicBezTo>
                    <a:pt x="4110089" y="2077668"/>
                    <a:pt x="4095564" y="2095791"/>
                    <a:pt x="4080747" y="2112219"/>
                  </a:cubicBezTo>
                  <a:cubicBezTo>
                    <a:pt x="4080747" y="2112219"/>
                    <a:pt x="4080747" y="2112219"/>
                    <a:pt x="4080747" y="2112219"/>
                  </a:cubicBezTo>
                  <a:cubicBezTo>
                    <a:pt x="4061235" y="2133992"/>
                    <a:pt x="4040472" y="2153986"/>
                    <a:pt x="4019409" y="2172943"/>
                  </a:cubicBezTo>
                  <a:cubicBezTo>
                    <a:pt x="3962948" y="2223785"/>
                    <a:pt x="3903071" y="2269216"/>
                    <a:pt x="3842979" y="2312574"/>
                  </a:cubicBezTo>
                  <a:cubicBezTo>
                    <a:pt x="3764829" y="2369009"/>
                    <a:pt x="3685271" y="2422054"/>
                    <a:pt x="3605615" y="2473378"/>
                  </a:cubicBezTo>
                  <a:cubicBezTo>
                    <a:pt x="3405240" y="2602481"/>
                    <a:pt x="3203451" y="2721414"/>
                    <a:pt x="3004282" y="2835940"/>
                  </a:cubicBezTo>
                  <a:cubicBezTo>
                    <a:pt x="2776345" y="2967018"/>
                    <a:pt x="2551178" y="3091817"/>
                    <a:pt x="2330412" y="3212569"/>
                  </a:cubicBezTo>
                  <a:cubicBezTo>
                    <a:pt x="2116014" y="3329846"/>
                    <a:pt x="1905659" y="3443140"/>
                    <a:pt x="1700434" y="3553918"/>
                  </a:cubicBezTo>
                  <a:cubicBezTo>
                    <a:pt x="1612069" y="3601624"/>
                    <a:pt x="1524662" y="3648841"/>
                    <a:pt x="1438415" y="3695882"/>
                  </a:cubicBezTo>
                  <a:cubicBezTo>
                    <a:pt x="1368466" y="3734038"/>
                    <a:pt x="1299293" y="3771991"/>
                    <a:pt x="1231287" y="3810402"/>
                  </a:cubicBezTo>
                  <a:cubicBezTo>
                    <a:pt x="1204937" y="3825285"/>
                    <a:pt x="1178796" y="3840219"/>
                    <a:pt x="1152974" y="3855376"/>
                  </a:cubicBezTo>
                  <a:cubicBezTo>
                    <a:pt x="1133026" y="3867084"/>
                    <a:pt x="1113332" y="3878838"/>
                    <a:pt x="1094120" y="3890990"/>
                  </a:cubicBezTo>
                  <a:cubicBezTo>
                    <a:pt x="1094120" y="3890990"/>
                    <a:pt x="1094120" y="3890990"/>
                    <a:pt x="1094120" y="3890990"/>
                  </a:cubicBezTo>
                  <a:cubicBezTo>
                    <a:pt x="1081095" y="3899249"/>
                    <a:pt x="1068579" y="3907274"/>
                    <a:pt x="1057236" y="3915938"/>
                  </a:cubicBezTo>
                  <a:cubicBezTo>
                    <a:pt x="1053742" y="3918637"/>
                    <a:pt x="1050756" y="3920951"/>
                    <a:pt x="1048546" y="3923161"/>
                  </a:cubicBezTo>
                  <a:cubicBezTo>
                    <a:pt x="1047822" y="3923917"/>
                    <a:pt x="1047418" y="3924276"/>
                    <a:pt x="1047438" y="3924315"/>
                  </a:cubicBezTo>
                  <a:cubicBezTo>
                    <a:pt x="1047451" y="3924621"/>
                    <a:pt x="1047927" y="3923546"/>
                    <a:pt x="1049081" y="3921153"/>
                  </a:cubicBezTo>
                  <a:cubicBezTo>
                    <a:pt x="1049081" y="3921153"/>
                    <a:pt x="1049081" y="3921153"/>
                    <a:pt x="1049081" y="3921153"/>
                  </a:cubicBezTo>
                  <a:cubicBezTo>
                    <a:pt x="1040462" y="3943839"/>
                    <a:pt x="1033024" y="3966480"/>
                    <a:pt x="1028207" y="3989212"/>
                  </a:cubicBezTo>
                  <a:cubicBezTo>
                    <a:pt x="1028207" y="3989212"/>
                    <a:pt x="1028207" y="3989212"/>
                    <a:pt x="1028207" y="3989212"/>
                  </a:cubicBezTo>
                  <a:cubicBezTo>
                    <a:pt x="1024615" y="4006480"/>
                    <a:pt x="1022261" y="4023312"/>
                    <a:pt x="1023122" y="4039271"/>
                  </a:cubicBezTo>
                  <a:cubicBezTo>
                    <a:pt x="1023885" y="4051318"/>
                    <a:pt x="1025866" y="4062609"/>
                    <a:pt x="1030573" y="4071514"/>
                  </a:cubicBezTo>
                  <a:cubicBezTo>
                    <a:pt x="1034341" y="4079141"/>
                    <a:pt x="1040319" y="4085928"/>
                    <a:pt x="1047405" y="4090752"/>
                  </a:cubicBezTo>
                  <a:cubicBezTo>
                    <a:pt x="1055397" y="4096456"/>
                    <a:pt x="1065873" y="4100002"/>
                    <a:pt x="1077191" y="4102532"/>
                  </a:cubicBezTo>
                  <a:cubicBezTo>
                    <a:pt x="1091382" y="4105589"/>
                    <a:pt x="1106676" y="4106150"/>
                    <a:pt x="1122465" y="4105719"/>
                  </a:cubicBezTo>
                  <a:cubicBezTo>
                    <a:pt x="1165862" y="4104455"/>
                    <a:pt x="1209429" y="4094500"/>
                    <a:pt x="1252976" y="4082896"/>
                  </a:cubicBezTo>
                  <a:cubicBezTo>
                    <a:pt x="1311921" y="4067042"/>
                    <a:pt x="1369464" y="4046827"/>
                    <a:pt x="1426271" y="4025373"/>
                  </a:cubicBezTo>
                  <a:cubicBezTo>
                    <a:pt x="1496584" y="3998801"/>
                    <a:pt x="1565360" y="3970085"/>
                    <a:pt x="1633151" y="3940821"/>
                  </a:cubicBezTo>
                  <a:cubicBezTo>
                    <a:pt x="1799895" y="3868832"/>
                    <a:pt x="1960171" y="3793902"/>
                    <a:pt x="2116497" y="3722401"/>
                  </a:cubicBezTo>
                  <a:cubicBezTo>
                    <a:pt x="2297145" y="3639767"/>
                    <a:pt x="2472200" y="3561069"/>
                    <a:pt x="2643129" y="3490918"/>
                  </a:cubicBezTo>
                  <a:cubicBezTo>
                    <a:pt x="2730268" y="3455142"/>
                    <a:pt x="2816365" y="3421360"/>
                    <a:pt x="2901588" y="3390760"/>
                  </a:cubicBezTo>
                  <a:cubicBezTo>
                    <a:pt x="2986811" y="3360160"/>
                    <a:pt x="3071167" y="3332734"/>
                    <a:pt x="3154741" y="3309357"/>
                  </a:cubicBezTo>
                  <a:cubicBezTo>
                    <a:pt x="3232708" y="3287538"/>
                    <a:pt x="3310173" y="3269376"/>
                    <a:pt x="3387013" y="3256996"/>
                  </a:cubicBezTo>
                  <a:cubicBezTo>
                    <a:pt x="3456675" y="3245744"/>
                    <a:pt x="3526135" y="3239238"/>
                    <a:pt x="3594363" y="3240946"/>
                  </a:cubicBezTo>
                  <a:cubicBezTo>
                    <a:pt x="3654618" y="3242413"/>
                    <a:pt x="3714384" y="3250673"/>
                    <a:pt x="3770038" y="3269884"/>
                  </a:cubicBezTo>
                  <a:cubicBezTo>
                    <a:pt x="3821466" y="3287648"/>
                    <a:pt x="3868683" y="3315785"/>
                    <a:pt x="3906037" y="3353295"/>
                  </a:cubicBezTo>
                  <a:cubicBezTo>
                    <a:pt x="3929610" y="3376933"/>
                    <a:pt x="3950066" y="3403948"/>
                    <a:pt x="3964160" y="3434222"/>
                  </a:cubicBezTo>
                  <a:cubicBezTo>
                    <a:pt x="3976410" y="3460663"/>
                    <a:pt x="3983098" y="3489367"/>
                    <a:pt x="3983359" y="3518057"/>
                  </a:cubicBezTo>
                  <a:cubicBezTo>
                    <a:pt x="3983522" y="3547262"/>
                    <a:pt x="3977309" y="3575580"/>
                    <a:pt x="3967159" y="3601572"/>
                  </a:cubicBezTo>
                  <a:cubicBezTo>
                    <a:pt x="3955543" y="3631331"/>
                    <a:pt x="3939317" y="3658241"/>
                    <a:pt x="3921200" y="3682649"/>
                  </a:cubicBezTo>
                  <a:cubicBezTo>
                    <a:pt x="3897921" y="3714018"/>
                    <a:pt x="3871799" y="3741841"/>
                    <a:pt x="3844446" y="3767142"/>
                  </a:cubicBezTo>
                  <a:cubicBezTo>
                    <a:pt x="3817098" y="3792448"/>
                    <a:pt x="3788506" y="3815226"/>
                    <a:pt x="3759985" y="3836328"/>
                  </a:cubicBezTo>
                  <a:cubicBezTo>
                    <a:pt x="3684593" y="3892222"/>
                    <a:pt x="3607968" y="3937007"/>
                    <a:pt x="3534590" y="3975926"/>
                  </a:cubicBezTo>
                  <a:cubicBezTo>
                    <a:pt x="3444041" y="4023958"/>
                    <a:pt x="3357821" y="4062805"/>
                    <a:pt x="3278146" y="4095687"/>
                  </a:cubicBezTo>
                  <a:cubicBezTo>
                    <a:pt x="3278146" y="4095687"/>
                    <a:pt x="3278146" y="4095687"/>
                    <a:pt x="3278146" y="4095687"/>
                  </a:cubicBezTo>
                  <a:cubicBezTo>
                    <a:pt x="3183998" y="4134540"/>
                    <a:pt x="3098788" y="4164925"/>
                    <a:pt x="3024034" y="4188961"/>
                  </a:cubicBezTo>
                  <a:cubicBezTo>
                    <a:pt x="2980305" y="4203029"/>
                    <a:pt x="2940115" y="4214972"/>
                    <a:pt x="2903674" y="4224867"/>
                  </a:cubicBezTo>
                  <a:cubicBezTo>
                    <a:pt x="2867233" y="4234763"/>
                    <a:pt x="2834540" y="4242625"/>
                    <a:pt x="2805804" y="4248825"/>
                  </a:cubicBezTo>
                  <a:cubicBezTo>
                    <a:pt x="2771814" y="4256152"/>
                    <a:pt x="2743306" y="4261028"/>
                    <a:pt x="2720659" y="4263942"/>
                  </a:cubicBezTo>
                  <a:cubicBezTo>
                    <a:pt x="2699812" y="4266635"/>
                    <a:pt x="2683866" y="4267704"/>
                    <a:pt x="2673227" y="4267821"/>
                  </a:cubicBezTo>
                  <a:cubicBezTo>
                    <a:pt x="2662581" y="4267932"/>
                    <a:pt x="2657216" y="4267332"/>
                    <a:pt x="2657216" y="4266856"/>
                  </a:cubicBezTo>
                  <a:cubicBezTo>
                    <a:pt x="2657216" y="4266380"/>
                    <a:pt x="2662568" y="4266035"/>
                    <a:pt x="2673070" y="4264979"/>
                  </a:cubicBezTo>
                  <a:cubicBezTo>
                    <a:pt x="2683566" y="4263929"/>
                    <a:pt x="2699212" y="4261928"/>
                    <a:pt x="2719818" y="4258343"/>
                  </a:cubicBezTo>
                  <a:cubicBezTo>
                    <a:pt x="2742152" y="4254457"/>
                    <a:pt x="2770249" y="4248629"/>
                    <a:pt x="2803861" y="4240370"/>
                  </a:cubicBezTo>
                  <a:cubicBezTo>
                    <a:pt x="2832265" y="4233381"/>
                    <a:pt x="2864586" y="4224750"/>
                    <a:pt x="2900630" y="4214098"/>
                  </a:cubicBezTo>
                  <a:cubicBezTo>
                    <a:pt x="2936667" y="4203446"/>
                    <a:pt x="2976420" y="4190766"/>
                    <a:pt x="3019738" y="4175981"/>
                  </a:cubicBezTo>
                  <a:cubicBezTo>
                    <a:pt x="3093749" y="4150714"/>
                    <a:pt x="3178085" y="4119161"/>
                    <a:pt x="3271235" y="4079239"/>
                  </a:cubicBezTo>
                  <a:cubicBezTo>
                    <a:pt x="3271235" y="4079239"/>
                    <a:pt x="3271235" y="4079239"/>
                    <a:pt x="3271235" y="4079239"/>
                  </a:cubicBezTo>
                  <a:cubicBezTo>
                    <a:pt x="3350070" y="4045451"/>
                    <a:pt x="3435273" y="4005809"/>
                    <a:pt x="3524525" y="3957177"/>
                  </a:cubicBezTo>
                  <a:cubicBezTo>
                    <a:pt x="3596880" y="3917744"/>
                    <a:pt x="3672135" y="3872730"/>
                    <a:pt x="3745604" y="3817110"/>
                  </a:cubicBezTo>
                  <a:cubicBezTo>
                    <a:pt x="3773408" y="3796014"/>
                    <a:pt x="3801120" y="3773517"/>
                    <a:pt x="3827385" y="3748829"/>
                  </a:cubicBezTo>
                  <a:cubicBezTo>
                    <a:pt x="3853650" y="3724136"/>
                    <a:pt x="3878475" y="3697257"/>
                    <a:pt x="3900228" y="3667251"/>
                  </a:cubicBezTo>
                  <a:cubicBezTo>
                    <a:pt x="3917080" y="3643997"/>
                    <a:pt x="3931956" y="3618971"/>
                    <a:pt x="3942146" y="3591963"/>
                  </a:cubicBezTo>
                  <a:cubicBezTo>
                    <a:pt x="3950992" y="3568488"/>
                    <a:pt x="3956357" y="3543442"/>
                    <a:pt x="3955888" y="3518376"/>
                  </a:cubicBezTo>
                  <a:cubicBezTo>
                    <a:pt x="3955529" y="3493845"/>
                    <a:pt x="3949473" y="3469020"/>
                    <a:pt x="3938678" y="3446126"/>
                  </a:cubicBezTo>
                  <a:cubicBezTo>
                    <a:pt x="3926265" y="3419639"/>
                    <a:pt x="3907491" y="3395518"/>
                    <a:pt x="3885626" y="3373719"/>
                  </a:cubicBezTo>
                  <a:cubicBezTo>
                    <a:pt x="3851662" y="3339905"/>
                    <a:pt x="3808011" y="3314527"/>
                    <a:pt x="3760304" y="3298307"/>
                  </a:cubicBezTo>
                  <a:cubicBezTo>
                    <a:pt x="3708374" y="3280641"/>
                    <a:pt x="3651698" y="3273385"/>
                    <a:pt x="3593679" y="3272231"/>
                  </a:cubicBezTo>
                  <a:cubicBezTo>
                    <a:pt x="3527960" y="3270986"/>
                    <a:pt x="3460560" y="3277825"/>
                    <a:pt x="3392319" y="3289246"/>
                  </a:cubicBezTo>
                  <a:cubicBezTo>
                    <a:pt x="3317096" y="3301860"/>
                    <a:pt x="3241007" y="3320237"/>
                    <a:pt x="3164056" y="3342258"/>
                  </a:cubicBezTo>
                  <a:cubicBezTo>
                    <a:pt x="3081545" y="3365877"/>
                    <a:pt x="2998167" y="3393543"/>
                    <a:pt x="2913785" y="3424404"/>
                  </a:cubicBezTo>
                  <a:cubicBezTo>
                    <a:pt x="2829403" y="3455272"/>
                    <a:pt x="2744017" y="3489340"/>
                    <a:pt x="2657405" y="3525423"/>
                  </a:cubicBezTo>
                  <a:cubicBezTo>
                    <a:pt x="2487618" y="3596187"/>
                    <a:pt x="2313475" y="3675562"/>
                    <a:pt x="2133355" y="3759012"/>
                  </a:cubicBezTo>
                  <a:cubicBezTo>
                    <a:pt x="1977557" y="3831197"/>
                    <a:pt x="1817398" y="3906974"/>
                    <a:pt x="1650192" y="3980046"/>
                  </a:cubicBezTo>
                  <a:cubicBezTo>
                    <a:pt x="1582212" y="4009759"/>
                    <a:pt x="1512947" y="4039023"/>
                    <a:pt x="1441825" y="4066253"/>
                  </a:cubicBezTo>
                  <a:cubicBezTo>
                    <a:pt x="1384451" y="4088235"/>
                    <a:pt x="1325636" y="4109135"/>
                    <a:pt x="1264645" y="4125850"/>
                  </a:cubicBezTo>
                  <a:cubicBezTo>
                    <a:pt x="1219989" y="4138190"/>
                    <a:pt x="1173105" y="4148843"/>
                    <a:pt x="1124023" y="4150759"/>
                  </a:cubicBezTo>
                  <a:cubicBezTo>
                    <a:pt x="1105992" y="4151489"/>
                    <a:pt x="1087139" y="4150694"/>
                    <a:pt x="1068038" y="4146874"/>
                  </a:cubicBezTo>
                  <a:cubicBezTo>
                    <a:pt x="1052542" y="4143862"/>
                    <a:pt x="1036616" y="4138080"/>
                    <a:pt x="1021877" y="4128334"/>
                  </a:cubicBezTo>
                  <a:cubicBezTo>
                    <a:pt x="1008382" y="4119168"/>
                    <a:pt x="997339" y="4106697"/>
                    <a:pt x="989881" y="4092023"/>
                  </a:cubicBezTo>
                  <a:cubicBezTo>
                    <a:pt x="981759" y="4075464"/>
                    <a:pt x="978102" y="4058078"/>
                    <a:pt x="977443" y="4041540"/>
                  </a:cubicBezTo>
                  <a:cubicBezTo>
                    <a:pt x="976452" y="4020060"/>
                    <a:pt x="979047" y="3999290"/>
                    <a:pt x="983252" y="3979713"/>
                  </a:cubicBezTo>
                  <a:lnTo>
                    <a:pt x="983252" y="3979713"/>
                  </a:lnTo>
                  <a:cubicBezTo>
                    <a:pt x="988714" y="3953807"/>
                    <a:pt x="996726" y="3928852"/>
                    <a:pt x="1005846" y="3904764"/>
                  </a:cubicBezTo>
                  <a:cubicBezTo>
                    <a:pt x="1005846" y="3904764"/>
                    <a:pt x="1005846" y="3904764"/>
                    <a:pt x="1005846" y="3904764"/>
                  </a:cubicBezTo>
                  <a:cubicBezTo>
                    <a:pt x="1007783" y="3900318"/>
                    <a:pt x="1009523" y="3897411"/>
                    <a:pt x="1010879" y="3895983"/>
                  </a:cubicBezTo>
                  <a:cubicBezTo>
                    <a:pt x="1012841" y="3893513"/>
                    <a:pt x="1014634" y="3891576"/>
                    <a:pt x="1016173" y="3890109"/>
                  </a:cubicBezTo>
                  <a:cubicBezTo>
                    <a:pt x="1020697" y="3885722"/>
                    <a:pt x="1025110" y="3882150"/>
                    <a:pt x="1029119" y="3879125"/>
                  </a:cubicBezTo>
                  <a:cubicBezTo>
                    <a:pt x="1042392" y="3868982"/>
                    <a:pt x="1055978" y="3860142"/>
                    <a:pt x="1069205" y="3851739"/>
                  </a:cubicBezTo>
                  <a:cubicBezTo>
                    <a:pt x="1069205" y="3851732"/>
                    <a:pt x="1069205" y="3851732"/>
                    <a:pt x="1069205" y="3851732"/>
                  </a:cubicBezTo>
                  <a:cubicBezTo>
                    <a:pt x="1089036" y="3839098"/>
                    <a:pt x="1109121" y="3826999"/>
                    <a:pt x="1129238" y="3815095"/>
                  </a:cubicBezTo>
                  <a:cubicBezTo>
                    <a:pt x="1155314" y="3799658"/>
                    <a:pt x="1181625" y="3784495"/>
                    <a:pt x="1208060" y="3769442"/>
                  </a:cubicBezTo>
                  <a:cubicBezTo>
                    <a:pt x="1276268" y="3730596"/>
                    <a:pt x="1345506" y="3692277"/>
                    <a:pt x="1415390" y="3653834"/>
                  </a:cubicBezTo>
                  <a:cubicBezTo>
                    <a:pt x="1501585" y="3606428"/>
                    <a:pt x="1588887" y="3558865"/>
                    <a:pt x="1677109" y="3510866"/>
                  </a:cubicBezTo>
                  <a:cubicBezTo>
                    <a:pt x="1881989" y="3399378"/>
                    <a:pt x="2091907" y="3285452"/>
                    <a:pt x="2305757" y="3167640"/>
                  </a:cubicBezTo>
                  <a:cubicBezTo>
                    <a:pt x="2525982" y="3046315"/>
                    <a:pt x="2750477" y="2921052"/>
                    <a:pt x="2977606" y="2789642"/>
                  </a:cubicBezTo>
                  <a:cubicBezTo>
                    <a:pt x="3176116" y="2674770"/>
                    <a:pt x="3376843" y="2555792"/>
                    <a:pt x="3575673" y="2426989"/>
                  </a:cubicBezTo>
                  <a:cubicBezTo>
                    <a:pt x="3654710" y="2375789"/>
                    <a:pt x="3733336" y="2323102"/>
                    <a:pt x="3810227" y="2267299"/>
                  </a:cubicBezTo>
                  <a:cubicBezTo>
                    <a:pt x="3869472" y="2224267"/>
                    <a:pt x="3927693" y="2179964"/>
                    <a:pt x="3981631" y="2131091"/>
                  </a:cubicBezTo>
                  <a:cubicBezTo>
                    <a:pt x="4001717" y="2112884"/>
                    <a:pt x="4021013" y="2094265"/>
                    <a:pt x="4038562" y="2074532"/>
                  </a:cubicBezTo>
                  <a:cubicBezTo>
                    <a:pt x="4038562" y="2074532"/>
                    <a:pt x="4038562" y="2074532"/>
                    <a:pt x="4038562" y="2074532"/>
                  </a:cubicBezTo>
                  <a:cubicBezTo>
                    <a:pt x="4051939" y="2059382"/>
                    <a:pt x="4064188" y="2044303"/>
                    <a:pt x="4073308" y="2028384"/>
                  </a:cubicBezTo>
                  <a:cubicBezTo>
                    <a:pt x="4076796" y="2022289"/>
                    <a:pt x="4079775" y="2016422"/>
                    <a:pt x="4081809" y="2010718"/>
                  </a:cubicBezTo>
                  <a:cubicBezTo>
                    <a:pt x="4083452" y="2005965"/>
                    <a:pt x="4084658" y="2001708"/>
                    <a:pt x="4084879" y="1998077"/>
                  </a:cubicBezTo>
                  <a:cubicBezTo>
                    <a:pt x="4085043" y="1995078"/>
                    <a:pt x="4084984" y="1992516"/>
                    <a:pt x="4084371" y="1990809"/>
                  </a:cubicBezTo>
                  <a:cubicBezTo>
                    <a:pt x="4083967" y="1989211"/>
                    <a:pt x="4082989" y="1987445"/>
                    <a:pt x="4081744" y="1985874"/>
                  </a:cubicBezTo>
                  <a:cubicBezTo>
                    <a:pt x="4080303" y="1983879"/>
                    <a:pt x="4077637" y="1981858"/>
                    <a:pt x="4074338" y="1979661"/>
                  </a:cubicBezTo>
                  <a:cubicBezTo>
                    <a:pt x="4070179" y="1976969"/>
                    <a:pt x="4064918" y="1974778"/>
                    <a:pt x="4058967" y="1972673"/>
                  </a:cubicBezTo>
                  <a:cubicBezTo>
                    <a:pt x="4042174" y="1966740"/>
                    <a:pt x="4022812" y="1964491"/>
                    <a:pt x="4002193" y="1962894"/>
                  </a:cubicBezTo>
                  <a:cubicBezTo>
                    <a:pt x="3972759" y="1960815"/>
                    <a:pt x="3942557" y="1961642"/>
                    <a:pt x="3911846" y="1963500"/>
                  </a:cubicBezTo>
                  <a:cubicBezTo>
                    <a:pt x="3870789" y="1966023"/>
                    <a:pt x="3829517" y="1970743"/>
                    <a:pt x="3788030" y="1976480"/>
                  </a:cubicBezTo>
                  <a:cubicBezTo>
                    <a:pt x="3788030" y="1976480"/>
                    <a:pt x="3788030" y="1976480"/>
                    <a:pt x="3788030" y="1976480"/>
                  </a:cubicBezTo>
                  <a:cubicBezTo>
                    <a:pt x="3777665" y="1977764"/>
                    <a:pt x="3766309" y="1981610"/>
                    <a:pt x="3753733" y="1985965"/>
                  </a:cubicBezTo>
                  <a:cubicBezTo>
                    <a:pt x="3753733" y="1985965"/>
                    <a:pt x="3753733" y="1985965"/>
                    <a:pt x="3753733" y="1985965"/>
                  </a:cubicBezTo>
                  <a:cubicBezTo>
                    <a:pt x="3735904" y="1992321"/>
                    <a:pt x="3718114" y="2000040"/>
                    <a:pt x="3700101" y="2008293"/>
                  </a:cubicBezTo>
                  <a:cubicBezTo>
                    <a:pt x="3648445" y="2031983"/>
                    <a:pt x="3597740" y="2059252"/>
                    <a:pt x="3546814" y="2087420"/>
                  </a:cubicBezTo>
                  <a:cubicBezTo>
                    <a:pt x="3478227" y="2125374"/>
                    <a:pt x="3410117" y="2165205"/>
                    <a:pt x="3341928" y="2205851"/>
                  </a:cubicBezTo>
                  <a:cubicBezTo>
                    <a:pt x="3341928" y="2205851"/>
                    <a:pt x="3341928" y="2205851"/>
                    <a:pt x="3341928" y="2205851"/>
                  </a:cubicBezTo>
                  <a:cubicBezTo>
                    <a:pt x="3259631" y="2254900"/>
                    <a:pt x="3177394" y="2305175"/>
                    <a:pt x="3094929" y="2356127"/>
                  </a:cubicBezTo>
                  <a:cubicBezTo>
                    <a:pt x="2901562" y="2475608"/>
                    <a:pt x="2707113" y="2598693"/>
                    <a:pt x="2510382" y="2723232"/>
                  </a:cubicBezTo>
                  <a:cubicBezTo>
                    <a:pt x="2297647" y="2857902"/>
                    <a:pt x="2082415" y="2994423"/>
                    <a:pt x="1863859" y="3131173"/>
                  </a:cubicBezTo>
                  <a:cubicBezTo>
                    <a:pt x="1654521" y="3262153"/>
                    <a:pt x="1442183" y="3393511"/>
                    <a:pt x="1225511" y="3522704"/>
                  </a:cubicBezTo>
                  <a:cubicBezTo>
                    <a:pt x="1042764" y="3631683"/>
                    <a:pt x="856965" y="3739762"/>
                    <a:pt x="665085" y="3840819"/>
                  </a:cubicBezTo>
                  <a:cubicBezTo>
                    <a:pt x="589934" y="3880403"/>
                    <a:pt x="513655" y="3918963"/>
                    <a:pt x="435498" y="3954667"/>
                  </a:cubicBezTo>
                  <a:cubicBezTo>
                    <a:pt x="375673" y="3982034"/>
                    <a:pt x="314285" y="4008201"/>
                    <a:pt x="250184" y="4029121"/>
                  </a:cubicBezTo>
                  <a:cubicBezTo>
                    <a:pt x="250183" y="4029121"/>
                    <a:pt x="250182" y="4029121"/>
                    <a:pt x="250182" y="4029121"/>
                  </a:cubicBezTo>
                  <a:cubicBezTo>
                    <a:pt x="226186" y="4036957"/>
                    <a:pt x="201436" y="4044063"/>
                    <a:pt x="175807" y="4049388"/>
                  </a:cubicBezTo>
                  <a:cubicBezTo>
                    <a:pt x="175806" y="4049388"/>
                    <a:pt x="175806" y="4049388"/>
                    <a:pt x="175806" y="4049388"/>
                  </a:cubicBezTo>
                  <a:cubicBezTo>
                    <a:pt x="156227" y="4053541"/>
                    <a:pt x="135312" y="4056612"/>
                    <a:pt x="113244" y="4056755"/>
                  </a:cubicBezTo>
                  <a:lnTo>
                    <a:pt x="113242" y="4056755"/>
                  </a:lnTo>
                  <a:cubicBezTo>
                    <a:pt x="97346" y="4057205"/>
                    <a:pt x="79103" y="4054936"/>
                    <a:pt x="60206" y="4047257"/>
                  </a:cubicBezTo>
                  <a:cubicBezTo>
                    <a:pt x="52444" y="4043965"/>
                    <a:pt x="44788" y="4039180"/>
                    <a:pt x="37647" y="4032811"/>
                  </a:cubicBezTo>
                  <a:cubicBezTo>
                    <a:pt x="30818" y="4026559"/>
                    <a:pt x="25264" y="4019193"/>
                    <a:pt x="21174" y="4011018"/>
                  </a:cubicBezTo>
                  <a:cubicBezTo>
                    <a:pt x="9747" y="3988195"/>
                    <a:pt x="2679" y="3963220"/>
                    <a:pt x="604" y="3937555"/>
                  </a:cubicBezTo>
                  <a:cubicBezTo>
                    <a:pt x="-1381" y="3911134"/>
                    <a:pt x="1621" y="3885142"/>
                    <a:pt x="8196" y="3860728"/>
                  </a:cubicBezTo>
                  <a:cubicBezTo>
                    <a:pt x="15636" y="3833016"/>
                    <a:pt x="26894" y="3807148"/>
                    <a:pt x="40156" y="3783224"/>
                  </a:cubicBezTo>
                  <a:cubicBezTo>
                    <a:pt x="40157" y="3783224"/>
                    <a:pt x="40157" y="3783224"/>
                    <a:pt x="40157" y="3783224"/>
                  </a:cubicBezTo>
                  <a:cubicBezTo>
                    <a:pt x="55665" y="3755133"/>
                    <a:pt x="73759" y="3729064"/>
                    <a:pt x="93086" y="3704605"/>
                  </a:cubicBezTo>
                  <a:cubicBezTo>
                    <a:pt x="141158" y="3643769"/>
                    <a:pt x="196836" y="3590391"/>
                    <a:pt x="254282" y="3540736"/>
                  </a:cubicBezTo>
                  <a:cubicBezTo>
                    <a:pt x="326285" y="3478369"/>
                    <a:pt x="402323" y="3421014"/>
                    <a:pt x="479814" y="3366111"/>
                  </a:cubicBezTo>
                  <a:cubicBezTo>
                    <a:pt x="570689" y="3301703"/>
                    <a:pt x="664022" y="3240536"/>
                    <a:pt x="758522" y="3180984"/>
                  </a:cubicBezTo>
                  <a:cubicBezTo>
                    <a:pt x="863947" y="3114549"/>
                    <a:pt x="970996" y="3050109"/>
                    <a:pt x="1078938" y="2986600"/>
                  </a:cubicBezTo>
                  <a:cubicBezTo>
                    <a:pt x="1315330" y="2847518"/>
                    <a:pt x="1556194" y="2712620"/>
                    <a:pt x="1798115" y="2576366"/>
                  </a:cubicBezTo>
                  <a:cubicBezTo>
                    <a:pt x="2046098" y="2436689"/>
                    <a:pt x="2295483" y="2295918"/>
                    <a:pt x="2542977" y="2148816"/>
                  </a:cubicBezTo>
                  <a:cubicBezTo>
                    <a:pt x="2676291" y="2069565"/>
                    <a:pt x="2809135" y="1988670"/>
                    <a:pt x="2940226" y="1904471"/>
                  </a:cubicBezTo>
                  <a:cubicBezTo>
                    <a:pt x="3034400" y="1843974"/>
                    <a:pt x="3127243" y="1782050"/>
                    <a:pt x="3218307" y="1718099"/>
                  </a:cubicBezTo>
                  <a:cubicBezTo>
                    <a:pt x="3314880" y="1650281"/>
                    <a:pt x="3409302" y="1580222"/>
                    <a:pt x="3499929" y="1506263"/>
                  </a:cubicBezTo>
                  <a:cubicBezTo>
                    <a:pt x="3579924" y="1440962"/>
                    <a:pt x="3656965" y="1372865"/>
                    <a:pt x="3728023" y="1299702"/>
                  </a:cubicBezTo>
                  <a:lnTo>
                    <a:pt x="3728023" y="1299696"/>
                  </a:lnTo>
                  <a:cubicBezTo>
                    <a:pt x="3788252" y="1237608"/>
                    <a:pt x="3844309" y="1172340"/>
                    <a:pt x="3890457" y="1101387"/>
                  </a:cubicBezTo>
                  <a:cubicBezTo>
                    <a:pt x="3928430" y="1042762"/>
                    <a:pt x="3960080" y="980772"/>
                    <a:pt x="3976142" y="915634"/>
                  </a:cubicBezTo>
                  <a:cubicBezTo>
                    <a:pt x="3984213" y="883150"/>
                    <a:pt x="3990615" y="850914"/>
                    <a:pt x="3993033" y="819023"/>
                  </a:cubicBezTo>
                  <a:cubicBezTo>
                    <a:pt x="3993033" y="819023"/>
                    <a:pt x="3993033" y="819023"/>
                    <a:pt x="3993033" y="819023"/>
                  </a:cubicBezTo>
                  <a:cubicBezTo>
                    <a:pt x="3994696" y="795267"/>
                    <a:pt x="3994754" y="772444"/>
                    <a:pt x="3990145" y="751786"/>
                  </a:cubicBezTo>
                  <a:cubicBezTo>
                    <a:pt x="3990145" y="751786"/>
                    <a:pt x="3990145" y="751786"/>
                    <a:pt x="3990145" y="751786"/>
                  </a:cubicBezTo>
                  <a:cubicBezTo>
                    <a:pt x="3986566" y="736479"/>
                    <a:pt x="3981397" y="722470"/>
                    <a:pt x="3973098" y="712756"/>
                  </a:cubicBezTo>
                  <a:cubicBezTo>
                    <a:pt x="3966260" y="703943"/>
                    <a:pt x="3955960" y="696974"/>
                    <a:pt x="3944649" y="692567"/>
                  </a:cubicBezTo>
                  <a:cubicBezTo>
                    <a:pt x="3931018" y="687052"/>
                    <a:pt x="3914492" y="685481"/>
                    <a:pt x="3896930" y="685396"/>
                  </a:cubicBezTo>
                  <a:cubicBezTo>
                    <a:pt x="3896930" y="685396"/>
                    <a:pt x="3896930" y="685396"/>
                    <a:pt x="3896930" y="685396"/>
                  </a:cubicBezTo>
                  <a:cubicBezTo>
                    <a:pt x="3874674" y="685500"/>
                    <a:pt x="3851655" y="689320"/>
                    <a:pt x="3828226" y="694633"/>
                  </a:cubicBezTo>
                  <a:cubicBezTo>
                    <a:pt x="3764170" y="709256"/>
                    <a:pt x="3702005" y="735586"/>
                    <a:pt x="3640153" y="764485"/>
                  </a:cubicBezTo>
                  <a:cubicBezTo>
                    <a:pt x="3557804" y="803129"/>
                    <a:pt x="3478051" y="847661"/>
                    <a:pt x="3399347" y="894239"/>
                  </a:cubicBezTo>
                  <a:cubicBezTo>
                    <a:pt x="3303961" y="950713"/>
                    <a:pt x="3210687" y="1010421"/>
                    <a:pt x="3118521" y="1071471"/>
                  </a:cubicBezTo>
                  <a:cubicBezTo>
                    <a:pt x="2900538" y="1215861"/>
                    <a:pt x="2689303" y="1367259"/>
                    <a:pt x="2480479" y="1518734"/>
                  </a:cubicBezTo>
                  <a:cubicBezTo>
                    <a:pt x="2254713" y="1682511"/>
                    <a:pt x="2032304" y="1846967"/>
                    <a:pt x="1810390" y="2007862"/>
                  </a:cubicBezTo>
                  <a:cubicBezTo>
                    <a:pt x="1604702" y="2157017"/>
                    <a:pt x="1399627" y="2303838"/>
                    <a:pt x="1190778" y="2441246"/>
                  </a:cubicBezTo>
                  <a:cubicBezTo>
                    <a:pt x="1103469" y="2498692"/>
                    <a:pt x="1015312" y="2554560"/>
                    <a:pt x="925219" y="2606757"/>
                  </a:cubicBezTo>
                  <a:cubicBezTo>
                    <a:pt x="852963" y="2648649"/>
                    <a:pt x="779083" y="2688701"/>
                    <a:pt x="701845" y="2722216"/>
                  </a:cubicBezTo>
                  <a:cubicBezTo>
                    <a:pt x="671565" y="2735358"/>
                    <a:pt x="640456" y="2747503"/>
                    <a:pt x="608291" y="2757464"/>
                  </a:cubicBezTo>
                  <a:cubicBezTo>
                    <a:pt x="608291" y="2757464"/>
                    <a:pt x="608285" y="2757464"/>
                    <a:pt x="608285" y="2757464"/>
                  </a:cubicBezTo>
                  <a:cubicBezTo>
                    <a:pt x="582502" y="2765508"/>
                    <a:pt x="555435" y="2772177"/>
                    <a:pt x="527129" y="2775469"/>
                  </a:cubicBezTo>
                  <a:cubicBezTo>
                    <a:pt x="527129" y="2775469"/>
                    <a:pt x="527129" y="2775469"/>
                    <a:pt x="527129" y="2775469"/>
                  </a:cubicBezTo>
                  <a:cubicBezTo>
                    <a:pt x="505336" y="2778188"/>
                    <a:pt x="481620" y="2778292"/>
                    <a:pt x="457298" y="2772920"/>
                  </a:cubicBezTo>
                  <a:cubicBezTo>
                    <a:pt x="447063" y="2770593"/>
                    <a:pt x="436730" y="2766923"/>
                    <a:pt x="426691" y="2761688"/>
                  </a:cubicBezTo>
                  <a:cubicBezTo>
                    <a:pt x="417199" y="2756708"/>
                    <a:pt x="408379" y="2750273"/>
                    <a:pt x="400569" y="2742496"/>
                  </a:cubicBezTo>
                  <a:cubicBezTo>
                    <a:pt x="363985" y="2706146"/>
                    <a:pt x="333159" y="2662384"/>
                    <a:pt x="314509" y="2612377"/>
                  </a:cubicBezTo>
                  <a:cubicBezTo>
                    <a:pt x="297819" y="2566672"/>
                    <a:pt x="292719" y="2517708"/>
                    <a:pt x="298131" y="2470243"/>
                  </a:cubicBezTo>
                  <a:cubicBezTo>
                    <a:pt x="298131" y="2470243"/>
                    <a:pt x="298131" y="2470243"/>
                    <a:pt x="298131" y="2470243"/>
                  </a:cubicBezTo>
                  <a:cubicBezTo>
                    <a:pt x="304160" y="2418495"/>
                    <a:pt x="320936" y="2369635"/>
                    <a:pt x="343041" y="2324927"/>
                  </a:cubicBezTo>
                  <a:cubicBezTo>
                    <a:pt x="369076" y="2272026"/>
                    <a:pt x="401945" y="2223707"/>
                    <a:pt x="437604" y="2178915"/>
                  </a:cubicBezTo>
                  <a:cubicBezTo>
                    <a:pt x="526777" y="2066840"/>
                    <a:pt x="632868" y="1972301"/>
                    <a:pt x="741370" y="1885585"/>
                  </a:cubicBezTo>
                  <a:cubicBezTo>
                    <a:pt x="872415" y="1780688"/>
                    <a:pt x="1009588" y="1686710"/>
                    <a:pt x="1147974" y="1598410"/>
                  </a:cubicBezTo>
                  <a:cubicBezTo>
                    <a:pt x="1296516" y="1503617"/>
                    <a:pt x="1447014" y="1415441"/>
                    <a:pt x="1597551" y="1331345"/>
                  </a:cubicBezTo>
                  <a:cubicBezTo>
                    <a:pt x="1741719" y="1250803"/>
                    <a:pt x="1886043" y="1174068"/>
                    <a:pt x="2029638" y="1099751"/>
                  </a:cubicBezTo>
                  <a:cubicBezTo>
                    <a:pt x="2148310" y="1038322"/>
                    <a:pt x="2266506" y="978745"/>
                    <a:pt x="2383353" y="919370"/>
                  </a:cubicBezTo>
                  <a:cubicBezTo>
                    <a:pt x="2426443" y="897473"/>
                    <a:pt x="2469273" y="875666"/>
                    <a:pt x="2511581" y="853437"/>
                  </a:cubicBezTo>
                  <a:cubicBezTo>
                    <a:pt x="2511581" y="853437"/>
                    <a:pt x="2511581" y="853437"/>
                    <a:pt x="2511581" y="853437"/>
                  </a:cubicBezTo>
                  <a:cubicBezTo>
                    <a:pt x="2540676" y="838136"/>
                    <a:pt x="2569275" y="823065"/>
                    <a:pt x="2596524" y="806741"/>
                  </a:cubicBezTo>
                  <a:cubicBezTo>
                    <a:pt x="2618741" y="793501"/>
                    <a:pt x="2640202" y="777744"/>
                    <a:pt x="2662066" y="761447"/>
                  </a:cubicBezTo>
                  <a:cubicBezTo>
                    <a:pt x="2662073" y="761447"/>
                    <a:pt x="2662073" y="761447"/>
                    <a:pt x="2662073" y="761447"/>
                  </a:cubicBezTo>
                  <a:cubicBezTo>
                    <a:pt x="2694968" y="736864"/>
                    <a:pt x="2726917" y="711081"/>
                    <a:pt x="2758124" y="684483"/>
                  </a:cubicBezTo>
                  <a:cubicBezTo>
                    <a:pt x="2758124" y="684483"/>
                    <a:pt x="2758124" y="684483"/>
                    <a:pt x="2758124" y="684483"/>
                  </a:cubicBezTo>
                  <a:cubicBezTo>
                    <a:pt x="2834820" y="619052"/>
                    <a:pt x="2906829" y="549690"/>
                    <a:pt x="2968994" y="473600"/>
                  </a:cubicBezTo>
                  <a:cubicBezTo>
                    <a:pt x="2998910" y="436943"/>
                    <a:pt x="3026401" y="399081"/>
                    <a:pt x="3048546" y="358950"/>
                  </a:cubicBezTo>
                  <a:cubicBezTo>
                    <a:pt x="3067360" y="324464"/>
                    <a:pt x="3082823" y="289144"/>
                    <a:pt x="3088136" y="253238"/>
                  </a:cubicBezTo>
                  <a:cubicBezTo>
                    <a:pt x="3090476" y="237775"/>
                    <a:pt x="3091102" y="222416"/>
                    <a:pt x="3089088" y="207865"/>
                  </a:cubicBezTo>
                  <a:cubicBezTo>
                    <a:pt x="3089088" y="207865"/>
                    <a:pt x="3089088" y="207865"/>
                    <a:pt x="3089088" y="207865"/>
                  </a:cubicBezTo>
                  <a:cubicBezTo>
                    <a:pt x="3087204" y="193882"/>
                    <a:pt x="3082999" y="180257"/>
                    <a:pt x="3076538" y="168073"/>
                  </a:cubicBezTo>
                  <a:cubicBezTo>
                    <a:pt x="3076538" y="168073"/>
                    <a:pt x="3076538" y="168073"/>
                    <a:pt x="3076538" y="168073"/>
                  </a:cubicBezTo>
                  <a:cubicBezTo>
                    <a:pt x="3069648" y="154820"/>
                    <a:pt x="3059732" y="142714"/>
                    <a:pt x="3048161" y="132069"/>
                  </a:cubicBezTo>
                  <a:cubicBezTo>
                    <a:pt x="3048161" y="132069"/>
                    <a:pt x="3048161" y="132069"/>
                    <a:pt x="3048161" y="132069"/>
                  </a:cubicBezTo>
                  <a:cubicBezTo>
                    <a:pt x="3034191" y="119200"/>
                    <a:pt x="3017418" y="108628"/>
                    <a:pt x="2999425" y="99507"/>
                  </a:cubicBezTo>
                  <a:cubicBezTo>
                    <a:pt x="2999425" y="99506"/>
                    <a:pt x="2999425" y="99506"/>
                    <a:pt x="2999425" y="99506"/>
                  </a:cubicBezTo>
                  <a:cubicBezTo>
                    <a:pt x="2957071" y="78243"/>
                    <a:pt x="2910812" y="65042"/>
                    <a:pt x="2864045" y="60824"/>
                  </a:cubicBezTo>
                  <a:cubicBezTo>
                    <a:pt x="2864045" y="60824"/>
                    <a:pt x="2864045" y="60824"/>
                    <a:pt x="2864045" y="60824"/>
                  </a:cubicBezTo>
                  <a:cubicBezTo>
                    <a:pt x="2816065" y="56394"/>
                    <a:pt x="2767133" y="61273"/>
                    <a:pt x="2719590" y="72125"/>
                  </a:cubicBezTo>
                  <a:cubicBezTo>
                    <a:pt x="2666473" y="84271"/>
                    <a:pt x="2615032" y="104037"/>
                    <a:pt x="2565409" y="127649"/>
                  </a:cubicBezTo>
                  <a:cubicBezTo>
                    <a:pt x="2508994" y="154540"/>
                    <a:pt x="2455140" y="186581"/>
                    <a:pt x="2403099" y="221099"/>
                  </a:cubicBezTo>
                  <a:cubicBezTo>
                    <a:pt x="2280613" y="302345"/>
                    <a:pt x="2168831" y="396441"/>
                    <a:pt x="2061040" y="492166"/>
                  </a:cubicBezTo>
                  <a:cubicBezTo>
                    <a:pt x="1937804" y="601666"/>
                    <a:pt x="1820560" y="714125"/>
                    <a:pt x="1704482" y="823984"/>
                  </a:cubicBezTo>
                  <a:cubicBezTo>
                    <a:pt x="1583568" y="938438"/>
                    <a:pt x="1464120" y="1050467"/>
                    <a:pt x="1341849" y="1154765"/>
                  </a:cubicBezTo>
                  <a:cubicBezTo>
                    <a:pt x="1225733" y="1253867"/>
                    <a:pt x="1106761" y="1346704"/>
                    <a:pt x="980220" y="1423055"/>
                  </a:cubicBezTo>
                  <a:cubicBezTo>
                    <a:pt x="922547" y="1457853"/>
                    <a:pt x="863067" y="1489092"/>
                    <a:pt x="801508" y="1514477"/>
                  </a:cubicBezTo>
                  <a:cubicBezTo>
                    <a:pt x="744408" y="1538044"/>
                    <a:pt x="685281" y="1556421"/>
                    <a:pt x="624862" y="1566727"/>
                  </a:cubicBezTo>
                  <a:cubicBezTo>
                    <a:pt x="567273" y="1576551"/>
                    <a:pt x="508550" y="1578598"/>
                    <a:pt x="451170" y="1571108"/>
                  </a:cubicBezTo>
                  <a:cubicBezTo>
                    <a:pt x="391945" y="1563318"/>
                    <a:pt x="334917" y="1545247"/>
                    <a:pt x="282752" y="1519002"/>
                  </a:cubicBezTo>
                  <a:cubicBezTo>
                    <a:pt x="265999" y="1510625"/>
                    <a:pt x="249554" y="1500781"/>
                    <a:pt x="234279" y="1488805"/>
                  </a:cubicBezTo>
                  <a:cubicBezTo>
                    <a:pt x="221789" y="1479060"/>
                    <a:pt x="210107" y="1467521"/>
                    <a:pt x="200374" y="1453929"/>
                  </a:cubicBezTo>
                  <a:cubicBezTo>
                    <a:pt x="200374" y="1453929"/>
                    <a:pt x="200374" y="1453929"/>
                    <a:pt x="200374" y="1453929"/>
                  </a:cubicBezTo>
                  <a:cubicBezTo>
                    <a:pt x="191924" y="1442090"/>
                    <a:pt x="185394" y="1428668"/>
                    <a:pt x="181527" y="1414196"/>
                  </a:cubicBezTo>
                  <a:cubicBezTo>
                    <a:pt x="177853" y="1400056"/>
                    <a:pt x="176906" y="1385584"/>
                    <a:pt x="178315" y="1371548"/>
                  </a:cubicBezTo>
                  <a:cubicBezTo>
                    <a:pt x="178316" y="1371548"/>
                    <a:pt x="178316" y="1371548"/>
                    <a:pt x="178316" y="1371548"/>
                  </a:cubicBezTo>
                  <a:cubicBezTo>
                    <a:pt x="181923" y="1338842"/>
                    <a:pt x="195485" y="1309852"/>
                    <a:pt x="211663" y="1285099"/>
                  </a:cubicBezTo>
                  <a:cubicBezTo>
                    <a:pt x="211663" y="1285099"/>
                    <a:pt x="211663" y="1285099"/>
                    <a:pt x="211663" y="1285099"/>
                  </a:cubicBezTo>
                  <a:cubicBezTo>
                    <a:pt x="233042" y="1251761"/>
                    <a:pt x="259032" y="1222889"/>
                    <a:pt x="285804" y="1196461"/>
                  </a:cubicBezTo>
                  <a:cubicBezTo>
                    <a:pt x="319793" y="1162796"/>
                    <a:pt x="355810" y="1132346"/>
                    <a:pt x="392166" y="1103571"/>
                  </a:cubicBezTo>
                  <a:cubicBezTo>
                    <a:pt x="435433" y="1069314"/>
                    <a:pt x="479462" y="1037305"/>
                    <a:pt x="523433" y="1006555"/>
                  </a:cubicBezTo>
                  <a:cubicBezTo>
                    <a:pt x="627020" y="934103"/>
                    <a:pt x="730477" y="868124"/>
                    <a:pt x="830648" y="804101"/>
                  </a:cubicBezTo>
                  <a:cubicBezTo>
                    <a:pt x="940226" y="734047"/>
                    <a:pt x="1046245" y="666700"/>
                    <a:pt x="1146370" y="598648"/>
                  </a:cubicBezTo>
                  <a:cubicBezTo>
                    <a:pt x="1240511" y="534631"/>
                    <a:pt x="1329776" y="470731"/>
                    <a:pt x="1408519" y="400972"/>
                  </a:cubicBezTo>
                  <a:cubicBezTo>
                    <a:pt x="1441636" y="371623"/>
                    <a:pt x="1472757" y="341407"/>
                    <a:pt x="1499824" y="308943"/>
                  </a:cubicBezTo>
                  <a:cubicBezTo>
                    <a:pt x="1521983" y="282247"/>
                    <a:pt x="1541618" y="254496"/>
                    <a:pt x="1554154" y="224541"/>
                  </a:cubicBezTo>
                  <a:cubicBezTo>
                    <a:pt x="1559428" y="211979"/>
                    <a:pt x="1563457" y="199169"/>
                    <a:pt x="1565451" y="186327"/>
                  </a:cubicBezTo>
                  <a:cubicBezTo>
                    <a:pt x="1567303" y="174449"/>
                    <a:pt x="1567524" y="162473"/>
                    <a:pt x="1565699" y="151039"/>
                  </a:cubicBezTo>
                  <a:cubicBezTo>
                    <a:pt x="1563900" y="139461"/>
                    <a:pt x="1559982" y="128183"/>
                    <a:pt x="1554454" y="117812"/>
                  </a:cubicBezTo>
                  <a:cubicBezTo>
                    <a:pt x="1548222" y="106054"/>
                    <a:pt x="1539753" y="95326"/>
                    <a:pt x="1530164" y="85602"/>
                  </a:cubicBezTo>
                  <a:cubicBezTo>
                    <a:pt x="1514225" y="69518"/>
                    <a:pt x="1495626" y="56379"/>
                    <a:pt x="1475606" y="46939"/>
                  </a:cubicBezTo>
                  <a:cubicBezTo>
                    <a:pt x="1455000" y="37176"/>
                    <a:pt x="1432724" y="31225"/>
                    <a:pt x="1410247" y="28147"/>
                  </a:cubicBezTo>
                  <a:cubicBezTo>
                    <a:pt x="1356159" y="20640"/>
                    <a:pt x="1301653" y="29322"/>
                    <a:pt x="1250238" y="42198"/>
                  </a:cubicBezTo>
                  <a:cubicBezTo>
                    <a:pt x="1183098" y="59147"/>
                    <a:pt x="1120848" y="84484"/>
                    <a:pt x="1062353" y="111170"/>
                  </a:cubicBezTo>
                  <a:cubicBezTo>
                    <a:pt x="989432" y="144468"/>
                    <a:pt x="922553" y="180505"/>
                    <a:pt x="860323" y="215545"/>
                  </a:cubicBezTo>
                  <a:cubicBezTo>
                    <a:pt x="860323" y="215545"/>
                    <a:pt x="860323" y="215545"/>
                    <a:pt x="860323" y="215545"/>
                  </a:cubicBezTo>
                  <a:cubicBezTo>
                    <a:pt x="786143" y="257319"/>
                    <a:pt x="718671" y="297906"/>
                    <a:pt x="656916" y="335051"/>
                  </a:cubicBezTo>
                  <a:cubicBezTo>
                    <a:pt x="585207" y="378194"/>
                    <a:pt x="521217" y="416800"/>
                    <a:pt x="464495" y="449343"/>
                  </a:cubicBezTo>
                  <a:cubicBezTo>
                    <a:pt x="431261" y="468411"/>
                    <a:pt x="400537" y="485530"/>
                    <a:pt x="372303" y="500328"/>
                  </a:cubicBezTo>
                  <a:cubicBezTo>
                    <a:pt x="344066" y="515133"/>
                    <a:pt x="318327" y="527642"/>
                    <a:pt x="295267" y="538001"/>
                  </a:cubicBezTo>
                  <a:cubicBezTo>
                    <a:pt x="274177" y="547493"/>
                    <a:pt x="255216" y="555400"/>
                    <a:pt x="238659" y="561346"/>
                  </a:cubicBezTo>
                  <a:cubicBezTo>
                    <a:pt x="222102" y="567291"/>
                    <a:pt x="207957" y="571320"/>
                    <a:pt x="196495" y="573980"/>
                  </a:cubicBezTo>
                  <a:cubicBezTo>
                    <a:pt x="185033" y="576639"/>
                    <a:pt x="176260" y="577963"/>
                    <a:pt x="170369" y="578615"/>
                  </a:cubicBezTo>
                  <a:cubicBezTo>
                    <a:pt x="164479" y="579273"/>
                    <a:pt x="161472" y="579280"/>
                    <a:pt x="161423" y="578928"/>
                  </a:cubicBezTo>
                  <a:close/>
                </a:path>
              </a:pathLst>
            </a:custGeom>
            <a:solidFill>
              <a:srgbClr val="FFB9B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" name="Google Shape;251;p12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" name="Google Shape;252;p12"/>
            <p:cNvSpPr/>
            <p:nvPr/>
          </p:nvSpPr>
          <p:spPr>
            <a:xfrm>
              <a:off x="6224664" y="5598338"/>
              <a:ext cx="407423" cy="329099"/>
            </a:xfrm>
            <a:custGeom>
              <a:rect b="b" l="l" r="r" t="t"/>
              <a:pathLst>
                <a:path extrusionOk="0" h="255611" w="316445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20"/>
                    <a:pt x="-6592" y="83301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32" y="59409"/>
                  </a:cubicBezTo>
                  <a:cubicBezTo>
                    <a:pt x="146279" y="63757"/>
                    <a:pt x="149082" y="67342"/>
                    <a:pt x="149564" y="67375"/>
                  </a:cubicBezTo>
                  <a:cubicBezTo>
                    <a:pt x="150040" y="67407"/>
                    <a:pt x="154571" y="61958"/>
                    <a:pt x="159630" y="55262"/>
                  </a:cubicBezTo>
                  <a:cubicBezTo>
                    <a:pt x="182459" y="25040"/>
                    <a:pt x="208008" y="4466"/>
                    <a:pt x="227304" y="770"/>
                  </a:cubicBezTo>
                  <a:cubicBezTo>
                    <a:pt x="258862" y="-5280"/>
                    <a:pt x="303902" y="31638"/>
                    <a:pt x="314424" y="72186"/>
                  </a:cubicBezTo>
                  <a:cubicBezTo>
                    <a:pt x="316888" y="81704"/>
                    <a:pt x="317129" y="95693"/>
                    <a:pt x="314984" y="105374"/>
                  </a:cubicBezTo>
                  <a:cubicBezTo>
                    <a:pt x="309789" y="128830"/>
                    <a:pt x="284019" y="162683"/>
                    <a:pt x="249781" y="191028"/>
                  </a:cubicBezTo>
                  <a:cubicBezTo>
                    <a:pt x="225870" y="210819"/>
                    <a:pt x="156761" y="255598"/>
                    <a:pt x="150112" y="255611"/>
                  </a:cubicBezTo>
                  <a:cubicBezTo>
                    <a:pt x="149265" y="255611"/>
                    <a:pt x="143587" y="252371"/>
                    <a:pt x="137491" y="248401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" name="Google Shape;253;p12"/>
            <p:cNvSpPr/>
            <p:nvPr/>
          </p:nvSpPr>
          <p:spPr>
            <a:xfrm>
              <a:off x="4752441" y="3884107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" name="Google Shape;254;p12"/>
            <p:cNvSpPr/>
            <p:nvPr/>
          </p:nvSpPr>
          <p:spPr>
            <a:xfrm>
              <a:off x="1421683" y="4626993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" name="Google Shape;255;p12"/>
            <p:cNvSpPr/>
            <p:nvPr/>
          </p:nvSpPr>
          <p:spPr>
            <a:xfrm>
              <a:off x="3720003" y="5136728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" name="Google Shape;256;p12"/>
            <p:cNvSpPr/>
            <p:nvPr/>
          </p:nvSpPr>
          <p:spPr>
            <a:xfrm>
              <a:off x="2365294" y="987541"/>
              <a:ext cx="1030870" cy="832678"/>
            </a:xfrm>
            <a:custGeom>
              <a:rect b="b" l="l" r="r" t="t"/>
              <a:pathLst>
                <a:path extrusionOk="0" h="646740" w="800676">
                  <a:moveTo>
                    <a:pt x="347858" y="628513"/>
                  </a:moveTo>
                  <a:cubicBezTo>
                    <a:pt x="229922" y="551823"/>
                    <a:pt x="113916" y="449331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5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3"/>
                    <a:pt x="378419" y="170468"/>
                  </a:cubicBezTo>
                  <a:cubicBezTo>
                    <a:pt x="379631" y="170546"/>
                    <a:pt x="391092" y="156752"/>
                    <a:pt x="403888" y="139809"/>
                  </a:cubicBezTo>
                  <a:cubicBezTo>
                    <a:pt x="461660" y="63341"/>
                    <a:pt x="526309" y="11286"/>
                    <a:pt x="575123" y="1932"/>
                  </a:cubicBezTo>
                  <a:cubicBezTo>
                    <a:pt x="654981" y="-13375"/>
                    <a:pt x="768947" y="80042"/>
                    <a:pt x="795557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2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12"/>
            <p:cNvSpPr/>
            <p:nvPr/>
          </p:nvSpPr>
          <p:spPr>
            <a:xfrm>
              <a:off x="4824400" y="2362479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" name="Google Shape;258;p12"/>
            <p:cNvSpPr/>
            <p:nvPr/>
          </p:nvSpPr>
          <p:spPr>
            <a:xfrm>
              <a:off x="1664253" y="1018561"/>
              <a:ext cx="407420" cy="329095"/>
            </a:xfrm>
            <a:custGeom>
              <a:rect b="b" l="l" r="r" t="t"/>
              <a:pathLst>
                <a:path extrusionOk="0" h="255608" w="316443">
                  <a:moveTo>
                    <a:pt x="137476" y="248399"/>
                  </a:moveTo>
                  <a:cubicBezTo>
                    <a:pt x="90866" y="218092"/>
                    <a:pt x="45017" y="177583"/>
                    <a:pt x="23759" y="147921"/>
                  </a:cubicBezTo>
                  <a:cubicBezTo>
                    <a:pt x="-2695" y="111017"/>
                    <a:pt x="-6594" y="83298"/>
                    <a:pt x="9749" y="48213"/>
                  </a:cubicBezTo>
                  <a:cubicBezTo>
                    <a:pt x="15845" y="35129"/>
                    <a:pt x="25851" y="21922"/>
                    <a:pt x="36275" y="13193"/>
                  </a:cubicBezTo>
                  <a:cubicBezTo>
                    <a:pt x="58603" y="-5497"/>
                    <a:pt x="77599" y="-4428"/>
                    <a:pt x="104934" y="17033"/>
                  </a:cubicBezTo>
                  <a:cubicBezTo>
                    <a:pt x="116146" y="25840"/>
                    <a:pt x="133721" y="45234"/>
                    <a:pt x="143331" y="59406"/>
                  </a:cubicBezTo>
                  <a:cubicBezTo>
                    <a:pt x="146277" y="63754"/>
                    <a:pt x="149080" y="67340"/>
                    <a:pt x="149556" y="67372"/>
                  </a:cubicBezTo>
                  <a:cubicBezTo>
                    <a:pt x="150039" y="67405"/>
                    <a:pt x="154569" y="61955"/>
                    <a:pt x="159628" y="55260"/>
                  </a:cubicBezTo>
                  <a:cubicBezTo>
                    <a:pt x="182458" y="25038"/>
                    <a:pt x="208006" y="4464"/>
                    <a:pt x="227302" y="768"/>
                  </a:cubicBezTo>
                  <a:cubicBezTo>
                    <a:pt x="258860" y="-5282"/>
                    <a:pt x="303900" y="31635"/>
                    <a:pt x="314422" y="72183"/>
                  </a:cubicBezTo>
                  <a:cubicBezTo>
                    <a:pt x="316886" y="81701"/>
                    <a:pt x="317127" y="95691"/>
                    <a:pt x="314983" y="105372"/>
                  </a:cubicBezTo>
                  <a:cubicBezTo>
                    <a:pt x="309787" y="128827"/>
                    <a:pt x="284017" y="162680"/>
                    <a:pt x="249779" y="191025"/>
                  </a:cubicBezTo>
                  <a:cubicBezTo>
                    <a:pt x="225868" y="210817"/>
                    <a:pt x="156760" y="255596"/>
                    <a:pt x="150110" y="255609"/>
                  </a:cubicBezTo>
                  <a:cubicBezTo>
                    <a:pt x="149263" y="255609"/>
                    <a:pt x="143585" y="252369"/>
                    <a:pt x="137483" y="24839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" name="Google Shape;259;p12"/>
            <p:cNvSpPr/>
            <p:nvPr/>
          </p:nvSpPr>
          <p:spPr>
            <a:xfrm>
              <a:off x="4608705" y="1236281"/>
              <a:ext cx="407426" cy="329099"/>
            </a:xfrm>
            <a:custGeom>
              <a:rect b="b" l="l" r="r" t="t"/>
              <a:pathLst>
                <a:path extrusionOk="0" h="255611" w="316447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13"/>
                    <a:pt x="-6592" y="83307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26" y="59408"/>
                  </a:cubicBezTo>
                  <a:cubicBezTo>
                    <a:pt x="146279" y="63757"/>
                    <a:pt x="149082" y="67342"/>
                    <a:pt x="149558" y="67375"/>
                  </a:cubicBezTo>
                  <a:cubicBezTo>
                    <a:pt x="150040" y="67407"/>
                    <a:pt x="154571" y="61957"/>
                    <a:pt x="159630" y="55262"/>
                  </a:cubicBezTo>
                  <a:cubicBezTo>
                    <a:pt x="182459" y="25040"/>
                    <a:pt x="208007" y="4466"/>
                    <a:pt x="227304" y="770"/>
                  </a:cubicBezTo>
                  <a:cubicBezTo>
                    <a:pt x="258862" y="-5280"/>
                    <a:pt x="303902" y="31637"/>
                    <a:pt x="314424" y="72186"/>
                  </a:cubicBezTo>
                  <a:cubicBezTo>
                    <a:pt x="316895" y="81704"/>
                    <a:pt x="317129" y="95693"/>
                    <a:pt x="314984" y="105374"/>
                  </a:cubicBezTo>
                  <a:cubicBezTo>
                    <a:pt x="309789" y="128829"/>
                    <a:pt x="284019" y="162683"/>
                    <a:pt x="249781" y="191027"/>
                  </a:cubicBezTo>
                  <a:cubicBezTo>
                    <a:pt x="225869" y="210819"/>
                    <a:pt x="156762" y="255598"/>
                    <a:pt x="150112" y="255611"/>
                  </a:cubicBezTo>
                  <a:cubicBezTo>
                    <a:pt x="149265" y="255611"/>
                    <a:pt x="143587" y="252371"/>
                    <a:pt x="137485" y="248401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12"/>
            <p:cNvSpPr/>
            <p:nvPr/>
          </p:nvSpPr>
          <p:spPr>
            <a:xfrm>
              <a:off x="4488195" y="6176973"/>
              <a:ext cx="254808" cy="205817"/>
            </a:xfrm>
            <a:custGeom>
              <a:rect b="b" l="l" r="r" t="t"/>
              <a:pathLst>
                <a:path extrusionOk="0" h="159858" w="197909">
                  <a:moveTo>
                    <a:pt x="85982" y="155354"/>
                  </a:moveTo>
                  <a:cubicBezTo>
                    <a:pt x="56829" y="136397"/>
                    <a:pt x="28158" y="111064"/>
                    <a:pt x="14860" y="92511"/>
                  </a:cubicBezTo>
                  <a:cubicBezTo>
                    <a:pt x="-1686" y="69427"/>
                    <a:pt x="-4124" y="52099"/>
                    <a:pt x="6098" y="30156"/>
                  </a:cubicBezTo>
                  <a:cubicBezTo>
                    <a:pt x="9912" y="21968"/>
                    <a:pt x="16170" y="13709"/>
                    <a:pt x="22689" y="8252"/>
                  </a:cubicBezTo>
                  <a:cubicBezTo>
                    <a:pt x="36653" y="-3436"/>
                    <a:pt x="48530" y="-2771"/>
                    <a:pt x="65630" y="10651"/>
                  </a:cubicBezTo>
                  <a:cubicBezTo>
                    <a:pt x="72637" y="16160"/>
                    <a:pt x="83628" y="28292"/>
                    <a:pt x="89639" y="37151"/>
                  </a:cubicBezTo>
                  <a:cubicBezTo>
                    <a:pt x="91484" y="39876"/>
                    <a:pt x="93237" y="42119"/>
                    <a:pt x="93537" y="42138"/>
                  </a:cubicBezTo>
                  <a:cubicBezTo>
                    <a:pt x="93837" y="42158"/>
                    <a:pt x="96666" y="38748"/>
                    <a:pt x="99828" y="34556"/>
                  </a:cubicBezTo>
                  <a:cubicBezTo>
                    <a:pt x="114111" y="15658"/>
                    <a:pt x="130090" y="2789"/>
                    <a:pt x="142156" y="482"/>
                  </a:cubicBezTo>
                  <a:cubicBezTo>
                    <a:pt x="161896" y="-3306"/>
                    <a:pt x="190064" y="19784"/>
                    <a:pt x="196642" y="45144"/>
                  </a:cubicBezTo>
                  <a:cubicBezTo>
                    <a:pt x="198187" y="51095"/>
                    <a:pt x="198337" y="59850"/>
                    <a:pt x="196994" y="65900"/>
                  </a:cubicBezTo>
                  <a:cubicBezTo>
                    <a:pt x="193741" y="80568"/>
                    <a:pt x="177626" y="101742"/>
                    <a:pt x="156211" y="119467"/>
                  </a:cubicBezTo>
                  <a:cubicBezTo>
                    <a:pt x="141257" y="131846"/>
                    <a:pt x="98036" y="159852"/>
                    <a:pt x="93876" y="159858"/>
                  </a:cubicBezTo>
                  <a:cubicBezTo>
                    <a:pt x="93348" y="159858"/>
                    <a:pt x="89796" y="157831"/>
                    <a:pt x="85982" y="155354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61" name="Google Shape;261;p12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262" name="Google Shape;262;p12"/>
          <p:cNvSpPr txBox="1"/>
          <p:nvPr>
            <p:ph idx="1" type="body"/>
          </p:nvPr>
        </p:nvSpPr>
        <p:spPr>
          <a:xfrm>
            <a:off x="2381950" y="185488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263" name="Google Shape;263;p12"/>
          <p:cNvGrpSpPr/>
          <p:nvPr/>
        </p:nvGrpSpPr>
        <p:grpSpPr>
          <a:xfrm>
            <a:off x="1473126" y="5304915"/>
            <a:ext cx="1050089" cy="1126302"/>
            <a:chOff x="2260384" y="2134676"/>
            <a:chExt cx="3139280" cy="3367120"/>
          </a:xfrm>
        </p:grpSpPr>
        <p:sp>
          <p:nvSpPr>
            <p:cNvPr id="264" name="Google Shape;264;p12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" name="Google Shape;265;p12"/>
            <p:cNvSpPr/>
            <p:nvPr/>
          </p:nvSpPr>
          <p:spPr>
            <a:xfrm>
              <a:off x="3841230" y="3656304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" name="Google Shape;266;p12"/>
            <p:cNvSpPr/>
            <p:nvPr/>
          </p:nvSpPr>
          <p:spPr>
            <a:xfrm>
              <a:off x="2332894" y="4399190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" name="Google Shape;267;p12"/>
            <p:cNvSpPr/>
            <p:nvPr/>
          </p:nvSpPr>
          <p:spPr>
            <a:xfrm>
              <a:off x="3720003" y="4908925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12"/>
            <p:cNvSpPr/>
            <p:nvPr/>
          </p:nvSpPr>
          <p:spPr>
            <a:xfrm>
              <a:off x="4368795" y="2134676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69" name="Google Shape;269;p12"/>
          <p:cNvSpPr/>
          <p:nvPr/>
        </p:nvSpPr>
        <p:spPr>
          <a:xfrm>
            <a:off x="2411781" y="5986195"/>
            <a:ext cx="279838" cy="226039"/>
          </a:xfrm>
          <a:custGeom>
            <a:rect b="b" l="l" r="r" t="t"/>
            <a:pathLst>
              <a:path extrusionOk="0" h="525672" w="650785">
                <a:moveTo>
                  <a:pt x="282737" y="510861"/>
                </a:moveTo>
                <a:cubicBezTo>
                  <a:pt x="186875" y="448527"/>
                  <a:pt x="92591" y="365220"/>
                  <a:pt x="48861" y="304215"/>
                </a:cubicBezTo>
                <a:cubicBezTo>
                  <a:pt x="-5550" y="228314"/>
                  <a:pt x="-13557" y="171319"/>
                  <a:pt x="20053" y="99153"/>
                </a:cubicBezTo>
                <a:cubicBezTo>
                  <a:pt x="32587" y="72243"/>
                  <a:pt x="53164" y="45078"/>
                  <a:pt x="74605" y="27131"/>
                </a:cubicBezTo>
                <a:cubicBezTo>
                  <a:pt x="120525" y="-11299"/>
                  <a:pt x="159587" y="-9115"/>
                  <a:pt x="215800" y="35032"/>
                </a:cubicBezTo>
                <a:cubicBezTo>
                  <a:pt x="238858" y="53142"/>
                  <a:pt x="274999" y="93025"/>
                  <a:pt x="294752" y="122172"/>
                </a:cubicBezTo>
                <a:cubicBezTo>
                  <a:pt x="300821" y="131122"/>
                  <a:pt x="306584" y="138495"/>
                  <a:pt x="307568" y="138560"/>
                </a:cubicBezTo>
                <a:cubicBezTo>
                  <a:pt x="308553" y="138626"/>
                  <a:pt x="317868" y="127413"/>
                  <a:pt x="328273" y="113638"/>
                </a:cubicBezTo>
                <a:cubicBezTo>
                  <a:pt x="375229" y="51486"/>
                  <a:pt x="427772" y="9178"/>
                  <a:pt x="467453" y="1570"/>
                </a:cubicBezTo>
                <a:cubicBezTo>
                  <a:pt x="532363" y="-10868"/>
                  <a:pt x="624992" y="65059"/>
                  <a:pt x="646622" y="148444"/>
                </a:cubicBezTo>
                <a:cubicBezTo>
                  <a:pt x="651700" y="168020"/>
                  <a:pt x="652189" y="196801"/>
                  <a:pt x="647782" y="216697"/>
                </a:cubicBezTo>
                <a:cubicBezTo>
                  <a:pt x="637098" y="264945"/>
                  <a:pt x="584092" y="334568"/>
                  <a:pt x="513680" y="392848"/>
                </a:cubicBezTo>
                <a:cubicBezTo>
                  <a:pt x="464500" y="433559"/>
                  <a:pt x="322373" y="525653"/>
                  <a:pt x="308696" y="525672"/>
                </a:cubicBezTo>
                <a:cubicBezTo>
                  <a:pt x="306955" y="525679"/>
                  <a:pt x="295273" y="519010"/>
                  <a:pt x="282731" y="510855"/>
                </a:cubicBezTo>
                <a:close/>
              </a:path>
            </a:pathLst>
          </a:custGeom>
          <a:solidFill>
            <a:srgbClr val="D2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0" name="Google Shape;270;p12"/>
          <p:cNvSpPr/>
          <p:nvPr/>
        </p:nvSpPr>
        <p:spPr>
          <a:xfrm>
            <a:off x="1849524" y="5051900"/>
            <a:ext cx="280236" cy="226359"/>
          </a:xfrm>
          <a:custGeom>
            <a:rect b="b" l="l" r="r" t="t"/>
            <a:pathLst>
              <a:path extrusionOk="0" h="646740" w="800675">
                <a:moveTo>
                  <a:pt x="347858" y="628513"/>
                </a:moveTo>
                <a:cubicBezTo>
                  <a:pt x="229922" y="551823"/>
                  <a:pt x="113916" y="449332"/>
                  <a:pt x="60115" y="374278"/>
                </a:cubicBezTo>
                <a:cubicBezTo>
                  <a:pt x="-6829" y="280893"/>
                  <a:pt x="-16679" y="210775"/>
                  <a:pt x="24671" y="121992"/>
                </a:cubicBezTo>
                <a:cubicBezTo>
                  <a:pt x="40095" y="88882"/>
                  <a:pt x="65408" y="55466"/>
                  <a:pt x="91791" y="33379"/>
                </a:cubicBezTo>
                <a:cubicBezTo>
                  <a:pt x="148284" y="-13903"/>
                  <a:pt x="196349" y="-11211"/>
                  <a:pt x="265509" y="43099"/>
                </a:cubicBezTo>
                <a:cubicBezTo>
                  <a:pt x="293880" y="65381"/>
                  <a:pt x="338340" y="114450"/>
                  <a:pt x="362649" y="150304"/>
                </a:cubicBezTo>
                <a:cubicBezTo>
                  <a:pt x="370113" y="161315"/>
                  <a:pt x="377206" y="170389"/>
                  <a:pt x="378419" y="170468"/>
                </a:cubicBezTo>
                <a:cubicBezTo>
                  <a:pt x="379631" y="170546"/>
                  <a:pt x="391092" y="156752"/>
                  <a:pt x="403895" y="139809"/>
                </a:cubicBezTo>
                <a:cubicBezTo>
                  <a:pt x="461666" y="63341"/>
                  <a:pt x="526302" y="11286"/>
                  <a:pt x="575123" y="1932"/>
                </a:cubicBezTo>
                <a:cubicBezTo>
                  <a:pt x="654981" y="-13375"/>
                  <a:pt x="768947" y="80042"/>
                  <a:pt x="795551" y="182632"/>
                </a:cubicBezTo>
                <a:cubicBezTo>
                  <a:pt x="801802" y="206720"/>
                  <a:pt x="802402" y="242125"/>
                  <a:pt x="796978" y="266604"/>
                </a:cubicBezTo>
                <a:cubicBezTo>
                  <a:pt x="783836" y="325959"/>
                  <a:pt x="718620" y="411619"/>
                  <a:pt x="631995" y="483322"/>
                </a:cubicBezTo>
                <a:cubicBezTo>
                  <a:pt x="571486" y="533407"/>
                  <a:pt x="396633" y="646714"/>
                  <a:pt x="379801" y="646740"/>
                </a:cubicBezTo>
                <a:cubicBezTo>
                  <a:pt x="377663" y="646747"/>
                  <a:pt x="363288" y="638539"/>
                  <a:pt x="347858" y="628507"/>
                </a:cubicBezTo>
                <a:close/>
              </a:path>
            </a:pathLst>
          </a:custGeom>
          <a:solidFill>
            <a:srgbClr val="9E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Logo&#10;&#10;Description automatically generated" id="271" name="Google Shape;271;p12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32851" y="95471"/>
            <a:ext cx="2078916" cy="207891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2">
  <p:cSld name="CUSTOM_5_1_1_1_1_1_1_1_1_1">
    <p:spTree>
      <p:nvGrpSpPr>
        <p:cNvPr id="272" name="Shape 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3" name="Google Shape;273;p13"/>
          <p:cNvSpPr/>
          <p:nvPr/>
        </p:nvSpPr>
        <p:spPr>
          <a:xfrm>
            <a:off x="1333254" y="253672"/>
            <a:ext cx="9863400" cy="6219900"/>
          </a:xfrm>
          <a:prstGeom prst="rect">
            <a:avLst/>
          </a:prstGeom>
          <a:solidFill>
            <a:schemeClr val="lt2"/>
          </a:solidFill>
          <a:ln>
            <a:noFill/>
          </a:ln>
          <a:effectLst>
            <a:outerShdw blurRad="63500" rotWithShape="0" algn="tl" dir="2700000" dist="11430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74" name="Google Shape;274;p13"/>
          <p:cNvGrpSpPr/>
          <p:nvPr/>
        </p:nvGrpSpPr>
        <p:grpSpPr>
          <a:xfrm>
            <a:off x="8801840" y="516360"/>
            <a:ext cx="2058948" cy="2488089"/>
            <a:chOff x="236151" y="707713"/>
            <a:chExt cx="6958258" cy="7394022"/>
          </a:xfrm>
        </p:grpSpPr>
        <p:sp>
          <p:nvSpPr>
            <p:cNvPr id="275" name="Google Shape;275;p13"/>
            <p:cNvSpPr/>
            <p:nvPr/>
          </p:nvSpPr>
          <p:spPr>
            <a:xfrm>
              <a:off x="236151" y="707713"/>
              <a:ext cx="6958258" cy="7394022"/>
            </a:xfrm>
            <a:custGeom>
              <a:rect b="b" l="l" r="r" t="t"/>
              <a:pathLst>
                <a:path extrusionOk="0" h="4267834" w="4141820">
                  <a:moveTo>
                    <a:pt x="161335" y="578934"/>
                  </a:moveTo>
                  <a:cubicBezTo>
                    <a:pt x="161286" y="578582"/>
                    <a:pt x="164195" y="577871"/>
                    <a:pt x="169922" y="576535"/>
                  </a:cubicBezTo>
                  <a:cubicBezTo>
                    <a:pt x="175649" y="575192"/>
                    <a:pt x="184191" y="573204"/>
                    <a:pt x="195331" y="569905"/>
                  </a:cubicBezTo>
                  <a:cubicBezTo>
                    <a:pt x="206471" y="566607"/>
                    <a:pt x="220203" y="561959"/>
                    <a:pt x="236310" y="555433"/>
                  </a:cubicBezTo>
                  <a:cubicBezTo>
                    <a:pt x="252418" y="548908"/>
                    <a:pt x="270892" y="540433"/>
                    <a:pt x="291627" y="530400"/>
                  </a:cubicBezTo>
                  <a:cubicBezTo>
                    <a:pt x="314216" y="519442"/>
                    <a:pt x="339444" y="506351"/>
                    <a:pt x="367172" y="490980"/>
                  </a:cubicBezTo>
                  <a:cubicBezTo>
                    <a:pt x="394898" y="475608"/>
                    <a:pt x="425113" y="457922"/>
                    <a:pt x="457917" y="438273"/>
                  </a:cubicBezTo>
                  <a:cubicBezTo>
                    <a:pt x="513857" y="404740"/>
                    <a:pt x="577078" y="365156"/>
                    <a:pt x="648194" y="320938"/>
                  </a:cubicBezTo>
                  <a:cubicBezTo>
                    <a:pt x="709420" y="282867"/>
                    <a:pt x="776475" y="241321"/>
                    <a:pt x="850472" y="198458"/>
                  </a:cubicBezTo>
                  <a:cubicBezTo>
                    <a:pt x="850472" y="198452"/>
                    <a:pt x="850472" y="198452"/>
                    <a:pt x="850472" y="198452"/>
                  </a:cubicBezTo>
                  <a:cubicBezTo>
                    <a:pt x="912527" y="162506"/>
                    <a:pt x="979477" y="125452"/>
                    <a:pt x="1052907" y="90970"/>
                  </a:cubicBezTo>
                  <a:cubicBezTo>
                    <a:pt x="1111735" y="63319"/>
                    <a:pt x="1174976" y="36894"/>
                    <a:pt x="1244077" y="18680"/>
                  </a:cubicBezTo>
                  <a:cubicBezTo>
                    <a:pt x="1296894" y="4655"/>
                    <a:pt x="1354353" y="-4780"/>
                    <a:pt x="1413506" y="2548"/>
                  </a:cubicBezTo>
                  <a:cubicBezTo>
                    <a:pt x="1438246" y="5655"/>
                    <a:pt x="1463116" y="12126"/>
                    <a:pt x="1486695" y="22968"/>
                  </a:cubicBezTo>
                  <a:cubicBezTo>
                    <a:pt x="1509622" y="33559"/>
                    <a:pt x="1530888" y="48292"/>
                    <a:pt x="1549206" y="66467"/>
                  </a:cubicBezTo>
                  <a:cubicBezTo>
                    <a:pt x="1560432" y="77554"/>
                    <a:pt x="1570562" y="90298"/>
                    <a:pt x="1578496" y="104778"/>
                  </a:cubicBezTo>
                  <a:cubicBezTo>
                    <a:pt x="1585530" y="117655"/>
                    <a:pt x="1590543" y="131802"/>
                    <a:pt x="1593007" y="146606"/>
                  </a:cubicBezTo>
                  <a:cubicBezTo>
                    <a:pt x="1595393" y="161215"/>
                    <a:pt x="1595302" y="176085"/>
                    <a:pt x="1593111" y="190577"/>
                  </a:cubicBezTo>
                  <a:cubicBezTo>
                    <a:pt x="1590752" y="206151"/>
                    <a:pt x="1586221" y="221197"/>
                    <a:pt x="1580295" y="235486"/>
                  </a:cubicBezTo>
                  <a:cubicBezTo>
                    <a:pt x="1566247" y="269242"/>
                    <a:pt x="1545353" y="299634"/>
                    <a:pt x="1522250" y="327594"/>
                  </a:cubicBezTo>
                  <a:cubicBezTo>
                    <a:pt x="1494101" y="361812"/>
                    <a:pt x="1462151" y="393370"/>
                    <a:pt x="1428546" y="423534"/>
                  </a:cubicBezTo>
                  <a:cubicBezTo>
                    <a:pt x="1348714" y="495217"/>
                    <a:pt x="1258771" y="560642"/>
                    <a:pt x="1164650" y="625493"/>
                  </a:cubicBezTo>
                  <a:cubicBezTo>
                    <a:pt x="1064426" y="694581"/>
                    <a:pt x="958531" y="762803"/>
                    <a:pt x="849449" y="833462"/>
                  </a:cubicBezTo>
                  <a:cubicBezTo>
                    <a:pt x="749675" y="898098"/>
                    <a:pt x="646975" y="964416"/>
                    <a:pt x="544652" y="1036849"/>
                  </a:cubicBezTo>
                  <a:cubicBezTo>
                    <a:pt x="501236" y="1067586"/>
                    <a:pt x="457956" y="1099392"/>
                    <a:pt x="415693" y="1133239"/>
                  </a:cubicBezTo>
                  <a:cubicBezTo>
                    <a:pt x="380152" y="1161714"/>
                    <a:pt x="345336" y="1191428"/>
                    <a:pt x="312988" y="1223847"/>
                  </a:cubicBezTo>
                  <a:cubicBezTo>
                    <a:pt x="287489" y="1249486"/>
                    <a:pt x="263424" y="1276279"/>
                    <a:pt x="244683" y="1306130"/>
                  </a:cubicBezTo>
                  <a:cubicBezTo>
                    <a:pt x="244682" y="1306130"/>
                    <a:pt x="244682" y="1306130"/>
                    <a:pt x="244682" y="1306130"/>
                  </a:cubicBezTo>
                  <a:cubicBezTo>
                    <a:pt x="230915" y="1328536"/>
                    <a:pt x="219478" y="1351854"/>
                    <a:pt x="217688" y="1375349"/>
                  </a:cubicBezTo>
                  <a:cubicBezTo>
                    <a:pt x="217688" y="1375349"/>
                    <a:pt x="217688" y="1375349"/>
                    <a:pt x="217688" y="1375349"/>
                  </a:cubicBezTo>
                  <a:cubicBezTo>
                    <a:pt x="216811" y="1385108"/>
                    <a:pt x="217443" y="1394919"/>
                    <a:pt x="219927" y="1403987"/>
                  </a:cubicBezTo>
                  <a:cubicBezTo>
                    <a:pt x="222381" y="1413322"/>
                    <a:pt x="226945" y="1422403"/>
                    <a:pt x="232860" y="1430721"/>
                  </a:cubicBezTo>
                  <a:cubicBezTo>
                    <a:pt x="232860" y="1430721"/>
                    <a:pt x="232860" y="1430721"/>
                    <a:pt x="232861" y="1430721"/>
                  </a:cubicBezTo>
                  <a:cubicBezTo>
                    <a:pt x="239747" y="1440447"/>
                    <a:pt x="248837" y="1449163"/>
                    <a:pt x="258998" y="1457169"/>
                  </a:cubicBezTo>
                  <a:cubicBezTo>
                    <a:pt x="271523" y="1466980"/>
                    <a:pt x="285725" y="1475298"/>
                    <a:pt x="300764" y="1482815"/>
                  </a:cubicBezTo>
                  <a:cubicBezTo>
                    <a:pt x="349147" y="1506844"/>
                    <a:pt x="401919" y="1523311"/>
                    <a:pt x="456366" y="1530175"/>
                  </a:cubicBezTo>
                  <a:cubicBezTo>
                    <a:pt x="509169" y="1536903"/>
                    <a:pt x="563734" y="1534667"/>
                    <a:pt x="617639" y="1525292"/>
                  </a:cubicBezTo>
                  <a:cubicBezTo>
                    <a:pt x="674303" y="1515436"/>
                    <a:pt x="730307" y="1497671"/>
                    <a:pt x="785015" y="1474900"/>
                  </a:cubicBezTo>
                  <a:cubicBezTo>
                    <a:pt x="843999" y="1450317"/>
                    <a:pt x="901373" y="1419815"/>
                    <a:pt x="957488" y="1385688"/>
                  </a:cubicBezTo>
                  <a:cubicBezTo>
                    <a:pt x="1080743" y="1310732"/>
                    <a:pt x="1197297" y="1218873"/>
                    <a:pt x="1312149" y="1120201"/>
                  </a:cubicBezTo>
                  <a:cubicBezTo>
                    <a:pt x="1432933" y="1016379"/>
                    <a:pt x="1551331" y="904461"/>
                    <a:pt x="1671763" y="789655"/>
                  </a:cubicBezTo>
                  <a:cubicBezTo>
                    <a:pt x="1787300" y="679496"/>
                    <a:pt x="1904499" y="566313"/>
                    <a:pt x="2028288" y="455555"/>
                  </a:cubicBezTo>
                  <a:cubicBezTo>
                    <a:pt x="2136400" y="358774"/>
                    <a:pt x="2249674" y="262918"/>
                    <a:pt x="2375008" y="179084"/>
                  </a:cubicBezTo>
                  <a:cubicBezTo>
                    <a:pt x="2428327" y="143418"/>
                    <a:pt x="2484130" y="110031"/>
                    <a:pt x="2543244" y="81582"/>
                  </a:cubicBezTo>
                  <a:cubicBezTo>
                    <a:pt x="2595214" y="56536"/>
                    <a:pt x="2650117" y="35372"/>
                    <a:pt x="2707862" y="21860"/>
                  </a:cubicBezTo>
                  <a:cubicBezTo>
                    <a:pt x="2759702" y="9712"/>
                    <a:pt x="2814025" y="4296"/>
                    <a:pt x="2868563" y="8985"/>
                  </a:cubicBezTo>
                  <a:cubicBezTo>
                    <a:pt x="2868563" y="8985"/>
                    <a:pt x="2868563" y="8985"/>
                    <a:pt x="2868563" y="8985"/>
                  </a:cubicBezTo>
                  <a:cubicBezTo>
                    <a:pt x="2921927" y="13676"/>
                    <a:pt x="2974477" y="28492"/>
                    <a:pt x="3022802" y="52571"/>
                  </a:cubicBezTo>
                  <a:cubicBezTo>
                    <a:pt x="3022802" y="52572"/>
                    <a:pt x="3022802" y="52572"/>
                    <a:pt x="3022802" y="52572"/>
                  </a:cubicBezTo>
                  <a:cubicBezTo>
                    <a:pt x="3044107" y="63097"/>
                    <a:pt x="3064863" y="76321"/>
                    <a:pt x="3083507" y="93118"/>
                  </a:cubicBezTo>
                  <a:cubicBezTo>
                    <a:pt x="3083507" y="93119"/>
                    <a:pt x="3083507" y="93119"/>
                    <a:pt x="3083514" y="93119"/>
                  </a:cubicBezTo>
                  <a:cubicBezTo>
                    <a:pt x="3099120" y="107200"/>
                    <a:pt x="3112797" y="124050"/>
                    <a:pt x="3123136" y="143379"/>
                  </a:cubicBezTo>
                  <a:cubicBezTo>
                    <a:pt x="3123136" y="143379"/>
                    <a:pt x="3123136" y="143379"/>
                    <a:pt x="3123143" y="143379"/>
                  </a:cubicBezTo>
                  <a:cubicBezTo>
                    <a:pt x="3132641" y="161359"/>
                    <a:pt x="3138782" y="180851"/>
                    <a:pt x="3141487" y="200779"/>
                  </a:cubicBezTo>
                  <a:cubicBezTo>
                    <a:pt x="3141487" y="200779"/>
                    <a:pt x="3141487" y="200779"/>
                    <a:pt x="3141487" y="200779"/>
                  </a:cubicBezTo>
                  <a:cubicBezTo>
                    <a:pt x="3144213" y="221301"/>
                    <a:pt x="3143593" y="241719"/>
                    <a:pt x="3140542" y="261328"/>
                  </a:cubicBezTo>
                  <a:cubicBezTo>
                    <a:pt x="3133450" y="306074"/>
                    <a:pt x="3116096" y="347340"/>
                    <a:pt x="3095255" y="384778"/>
                  </a:cubicBezTo>
                  <a:cubicBezTo>
                    <a:pt x="3071030" y="428729"/>
                    <a:pt x="3041838" y="469343"/>
                    <a:pt x="3010618" y="507642"/>
                  </a:cubicBezTo>
                  <a:cubicBezTo>
                    <a:pt x="2945884" y="587141"/>
                    <a:pt x="2871783" y="659033"/>
                    <a:pt x="2793509" y="726022"/>
                  </a:cubicBezTo>
                  <a:cubicBezTo>
                    <a:pt x="2793509" y="726022"/>
                    <a:pt x="2793503" y="726022"/>
                    <a:pt x="2793503" y="726022"/>
                  </a:cubicBezTo>
                  <a:cubicBezTo>
                    <a:pt x="2761625" y="753344"/>
                    <a:pt x="2728828" y="779935"/>
                    <a:pt x="2694909" y="805411"/>
                  </a:cubicBezTo>
                  <a:cubicBezTo>
                    <a:pt x="2694909" y="805411"/>
                    <a:pt x="2694909" y="805411"/>
                    <a:pt x="2694909" y="805411"/>
                  </a:cubicBezTo>
                  <a:cubicBezTo>
                    <a:pt x="2672836" y="822047"/>
                    <a:pt x="2649850" y="838906"/>
                    <a:pt x="2624797" y="854023"/>
                  </a:cubicBezTo>
                  <a:cubicBezTo>
                    <a:pt x="2595885" y="871403"/>
                    <a:pt x="2566426" y="887055"/>
                    <a:pt x="2537306" y="902427"/>
                  </a:cubicBezTo>
                  <a:cubicBezTo>
                    <a:pt x="2537306" y="902427"/>
                    <a:pt x="2537306" y="902427"/>
                    <a:pt x="2537306" y="902427"/>
                  </a:cubicBezTo>
                  <a:cubicBezTo>
                    <a:pt x="2494632" y="924976"/>
                    <a:pt x="2451626" y="947004"/>
                    <a:pt x="2408562" y="969012"/>
                  </a:cubicBezTo>
                  <a:cubicBezTo>
                    <a:pt x="2291747" y="1028713"/>
                    <a:pt x="2173805" y="1088499"/>
                    <a:pt x="2055629" y="1149999"/>
                  </a:cubicBezTo>
                  <a:cubicBezTo>
                    <a:pt x="1912576" y="1224447"/>
                    <a:pt x="1768936" y="1301201"/>
                    <a:pt x="1625628" y="1381646"/>
                  </a:cubicBezTo>
                  <a:cubicBezTo>
                    <a:pt x="1475965" y="1465663"/>
                    <a:pt x="1326595" y="1553552"/>
                    <a:pt x="1179487" y="1647830"/>
                  </a:cubicBezTo>
                  <a:cubicBezTo>
                    <a:pt x="1042379" y="1735720"/>
                    <a:pt x="907070" y="1828726"/>
                    <a:pt x="778535" y="1932033"/>
                  </a:cubicBezTo>
                  <a:cubicBezTo>
                    <a:pt x="671988" y="2017804"/>
                    <a:pt x="569177" y="2109389"/>
                    <a:pt x="484710" y="2216334"/>
                  </a:cubicBezTo>
                  <a:cubicBezTo>
                    <a:pt x="451059" y="2258968"/>
                    <a:pt x="420563" y="2303688"/>
                    <a:pt x="397284" y="2351525"/>
                  </a:cubicBezTo>
                  <a:cubicBezTo>
                    <a:pt x="377727" y="2391917"/>
                    <a:pt x="362961" y="2434186"/>
                    <a:pt x="358372" y="2477016"/>
                  </a:cubicBezTo>
                  <a:cubicBezTo>
                    <a:pt x="358372" y="2477016"/>
                    <a:pt x="358372" y="2477016"/>
                    <a:pt x="358372" y="2477016"/>
                  </a:cubicBezTo>
                  <a:cubicBezTo>
                    <a:pt x="354121" y="2515687"/>
                    <a:pt x="358176" y="2555381"/>
                    <a:pt x="371566" y="2591327"/>
                  </a:cubicBezTo>
                  <a:cubicBezTo>
                    <a:pt x="386045" y="2631236"/>
                    <a:pt x="412232" y="2667593"/>
                    <a:pt x="443693" y="2699295"/>
                  </a:cubicBezTo>
                  <a:cubicBezTo>
                    <a:pt x="446893" y="2702522"/>
                    <a:pt x="450811" y="2705331"/>
                    <a:pt x="455094" y="2707600"/>
                  </a:cubicBezTo>
                  <a:cubicBezTo>
                    <a:pt x="459697" y="2710084"/>
                    <a:pt x="465134" y="2711922"/>
                    <a:pt x="471033" y="2713337"/>
                  </a:cubicBezTo>
                  <a:cubicBezTo>
                    <a:pt x="485486" y="2716955"/>
                    <a:pt x="502266" y="2716420"/>
                    <a:pt x="520089" y="2714614"/>
                  </a:cubicBezTo>
                  <a:cubicBezTo>
                    <a:pt x="520089" y="2714614"/>
                    <a:pt x="520089" y="2714614"/>
                    <a:pt x="520089" y="2714614"/>
                  </a:cubicBezTo>
                  <a:cubicBezTo>
                    <a:pt x="543075" y="2712046"/>
                    <a:pt x="566400" y="2706120"/>
                    <a:pt x="590044" y="2698851"/>
                  </a:cubicBezTo>
                  <a:cubicBezTo>
                    <a:pt x="590044" y="2698851"/>
                    <a:pt x="590044" y="2698851"/>
                    <a:pt x="590044" y="2698851"/>
                  </a:cubicBezTo>
                  <a:cubicBezTo>
                    <a:pt x="619354" y="2689777"/>
                    <a:pt x="648344" y="2678369"/>
                    <a:pt x="677269" y="2665813"/>
                  </a:cubicBezTo>
                  <a:cubicBezTo>
                    <a:pt x="751168" y="2633713"/>
                    <a:pt x="822858" y="2594645"/>
                    <a:pt x="894111" y="2553288"/>
                  </a:cubicBezTo>
                  <a:cubicBezTo>
                    <a:pt x="982717" y="2501814"/>
                    <a:pt x="1069804" y="2446461"/>
                    <a:pt x="1156468" y="2389303"/>
                  </a:cubicBezTo>
                  <a:cubicBezTo>
                    <a:pt x="1363792" y="2252560"/>
                    <a:pt x="1567909" y="2106058"/>
                    <a:pt x="1773271" y="1956845"/>
                  </a:cubicBezTo>
                  <a:cubicBezTo>
                    <a:pt x="1994696" y="1795949"/>
                    <a:pt x="2216955" y="1631298"/>
                    <a:pt x="2442904" y="1467110"/>
                  </a:cubicBezTo>
                  <a:cubicBezTo>
                    <a:pt x="2651805" y="1315302"/>
                    <a:pt x="2863673" y="1163240"/>
                    <a:pt x="3082868" y="1017833"/>
                  </a:cubicBezTo>
                  <a:cubicBezTo>
                    <a:pt x="3175556" y="956339"/>
                    <a:pt x="3269716" y="896006"/>
                    <a:pt x="3366348" y="838710"/>
                  </a:cubicBezTo>
                  <a:cubicBezTo>
                    <a:pt x="3445958" y="791480"/>
                    <a:pt x="3527504" y="745951"/>
                    <a:pt x="3612545" y="705944"/>
                  </a:cubicBezTo>
                  <a:cubicBezTo>
                    <a:pt x="3675870" y="676009"/>
                    <a:pt x="3742338" y="648153"/>
                    <a:pt x="3813545" y="631523"/>
                  </a:cubicBezTo>
                  <a:cubicBezTo>
                    <a:pt x="3839765" y="625356"/>
                    <a:pt x="3867432" y="620982"/>
                    <a:pt x="3896207" y="620590"/>
                  </a:cubicBezTo>
                  <a:lnTo>
                    <a:pt x="3896207" y="620590"/>
                  </a:lnTo>
                  <a:cubicBezTo>
                    <a:pt x="3919049" y="620121"/>
                    <a:pt x="3943476" y="623094"/>
                    <a:pt x="3967642" y="631986"/>
                  </a:cubicBezTo>
                  <a:cubicBezTo>
                    <a:pt x="3989011" y="640030"/>
                    <a:pt x="4008464" y="653655"/>
                    <a:pt x="4023555" y="672130"/>
                  </a:cubicBezTo>
                  <a:cubicBezTo>
                    <a:pt x="4039520" y="692600"/>
                    <a:pt x="4048992" y="715644"/>
                    <a:pt x="4053504" y="738252"/>
                  </a:cubicBezTo>
                  <a:cubicBezTo>
                    <a:pt x="4053504" y="738252"/>
                    <a:pt x="4053504" y="738252"/>
                    <a:pt x="4053504" y="738252"/>
                  </a:cubicBezTo>
                  <a:cubicBezTo>
                    <a:pt x="4059579" y="767672"/>
                    <a:pt x="4059951" y="796682"/>
                    <a:pt x="4057656" y="824042"/>
                  </a:cubicBezTo>
                  <a:cubicBezTo>
                    <a:pt x="4057656" y="824042"/>
                    <a:pt x="4057656" y="824042"/>
                    <a:pt x="4057656" y="824042"/>
                  </a:cubicBezTo>
                  <a:cubicBezTo>
                    <a:pt x="4054736" y="860973"/>
                    <a:pt x="4047760" y="896795"/>
                    <a:pt x="4039057" y="931391"/>
                  </a:cubicBezTo>
                  <a:cubicBezTo>
                    <a:pt x="4020211" y="1005903"/>
                    <a:pt x="3985712" y="1074477"/>
                    <a:pt x="3944838" y="1136883"/>
                  </a:cubicBezTo>
                  <a:cubicBezTo>
                    <a:pt x="3895463" y="1212543"/>
                    <a:pt x="3836812" y="1281103"/>
                    <a:pt x="3774607" y="1345048"/>
                  </a:cubicBezTo>
                  <a:lnTo>
                    <a:pt x="3774607" y="1345048"/>
                  </a:lnTo>
                  <a:cubicBezTo>
                    <a:pt x="3701236" y="1420558"/>
                    <a:pt x="3622362" y="1490364"/>
                    <a:pt x="3541018" y="1556727"/>
                  </a:cubicBezTo>
                  <a:cubicBezTo>
                    <a:pt x="3448846" y="1631950"/>
                    <a:pt x="3353179" y="1702968"/>
                    <a:pt x="3255668" y="1771437"/>
                  </a:cubicBezTo>
                  <a:cubicBezTo>
                    <a:pt x="3163750" y="1835982"/>
                    <a:pt x="3070163" y="1898415"/>
                    <a:pt x="2975363" y="1959315"/>
                  </a:cubicBezTo>
                  <a:cubicBezTo>
                    <a:pt x="2843399" y="2044088"/>
                    <a:pt x="2709909" y="2125374"/>
                    <a:pt x="2576178" y="2204834"/>
                  </a:cubicBezTo>
                  <a:cubicBezTo>
                    <a:pt x="2327850" y="2352405"/>
                    <a:pt x="2078002" y="2493372"/>
                    <a:pt x="1829947" y="2632996"/>
                  </a:cubicBezTo>
                  <a:cubicBezTo>
                    <a:pt x="1587896" y="2769237"/>
                    <a:pt x="1347345" y="2903835"/>
                    <a:pt x="1111683" y="3042345"/>
                  </a:cubicBezTo>
                  <a:cubicBezTo>
                    <a:pt x="1004080" y="3105586"/>
                    <a:pt x="897559" y="3169629"/>
                    <a:pt x="792844" y="3235536"/>
                  </a:cubicBezTo>
                  <a:cubicBezTo>
                    <a:pt x="698957" y="3294631"/>
                    <a:pt x="606557" y="3355101"/>
                    <a:pt x="516927" y="3418550"/>
                  </a:cubicBezTo>
                  <a:cubicBezTo>
                    <a:pt x="440453" y="3472704"/>
                    <a:pt x="366019" y="3528722"/>
                    <a:pt x="296190" y="3589166"/>
                  </a:cubicBezTo>
                  <a:cubicBezTo>
                    <a:pt x="240407" y="3637550"/>
                    <a:pt x="187479" y="3687955"/>
                    <a:pt x="143228" y="3744169"/>
                  </a:cubicBezTo>
                  <a:cubicBezTo>
                    <a:pt x="125514" y="3766672"/>
                    <a:pt x="109333" y="3789814"/>
                    <a:pt x="96035" y="3814013"/>
                  </a:cubicBezTo>
                  <a:cubicBezTo>
                    <a:pt x="96035" y="3814013"/>
                    <a:pt x="96035" y="3814013"/>
                    <a:pt x="96034" y="3814013"/>
                  </a:cubicBezTo>
                  <a:cubicBezTo>
                    <a:pt x="84746" y="3834652"/>
                    <a:pt x="75397" y="3855702"/>
                    <a:pt x="69801" y="3877085"/>
                  </a:cubicBezTo>
                  <a:cubicBezTo>
                    <a:pt x="64941" y="3895729"/>
                    <a:pt x="62564" y="3914575"/>
                    <a:pt x="64092" y="3932509"/>
                  </a:cubicBezTo>
                  <a:cubicBezTo>
                    <a:pt x="65417" y="3949745"/>
                    <a:pt x="70289" y="3966904"/>
                    <a:pt x="78085" y="3982529"/>
                  </a:cubicBezTo>
                  <a:cubicBezTo>
                    <a:pt x="78697" y="3983762"/>
                    <a:pt x="79565" y="3984935"/>
                    <a:pt x="80503" y="3985763"/>
                  </a:cubicBezTo>
                  <a:cubicBezTo>
                    <a:pt x="81473" y="3986787"/>
                    <a:pt x="83311" y="3987804"/>
                    <a:pt x="85607" y="3988905"/>
                  </a:cubicBezTo>
                  <a:cubicBezTo>
                    <a:pt x="91864" y="3992191"/>
                    <a:pt x="101608" y="3992712"/>
                    <a:pt x="113127" y="3993136"/>
                  </a:cubicBezTo>
                  <a:lnTo>
                    <a:pt x="113128" y="3993136"/>
                  </a:lnTo>
                  <a:cubicBezTo>
                    <a:pt x="128862" y="3993234"/>
                    <a:pt x="145525" y="3990613"/>
                    <a:pt x="162921" y="3987132"/>
                  </a:cubicBezTo>
                  <a:cubicBezTo>
                    <a:pt x="162921" y="3987132"/>
                    <a:pt x="162921" y="3987132"/>
                    <a:pt x="162922" y="3987132"/>
                  </a:cubicBezTo>
                  <a:cubicBezTo>
                    <a:pt x="185390" y="3982529"/>
                    <a:pt x="207880" y="3976049"/>
                    <a:pt x="230511" y="3968722"/>
                  </a:cubicBezTo>
                  <a:lnTo>
                    <a:pt x="230512" y="3968722"/>
                  </a:lnTo>
                  <a:cubicBezTo>
                    <a:pt x="291086" y="3949106"/>
                    <a:pt x="350267" y="3923858"/>
                    <a:pt x="409187" y="3897052"/>
                  </a:cubicBezTo>
                  <a:cubicBezTo>
                    <a:pt x="485864" y="3862124"/>
                    <a:pt x="561120" y="3824157"/>
                    <a:pt x="635697" y="3784990"/>
                  </a:cubicBezTo>
                  <a:cubicBezTo>
                    <a:pt x="826117" y="3684969"/>
                    <a:pt x="1011081" y="3577621"/>
                    <a:pt x="1193568" y="3469105"/>
                  </a:cubicBezTo>
                  <a:cubicBezTo>
                    <a:pt x="1409810" y="3340505"/>
                    <a:pt x="1621945" y="3209649"/>
                    <a:pt x="1831284" y="3079066"/>
                  </a:cubicBezTo>
                  <a:cubicBezTo>
                    <a:pt x="2049814" y="2942747"/>
                    <a:pt x="2265163" y="2806598"/>
                    <a:pt x="2478139" y="2672247"/>
                  </a:cubicBezTo>
                  <a:cubicBezTo>
                    <a:pt x="2675065" y="2548021"/>
                    <a:pt x="2869912" y="2425144"/>
                    <a:pt x="3063859" y="2305781"/>
                  </a:cubicBezTo>
                  <a:cubicBezTo>
                    <a:pt x="3146572" y="2254874"/>
                    <a:pt x="3229168" y="2204593"/>
                    <a:pt x="3311933" y="2155466"/>
                  </a:cubicBezTo>
                  <a:lnTo>
                    <a:pt x="3311933" y="2155466"/>
                  </a:lnTo>
                  <a:cubicBezTo>
                    <a:pt x="3380481" y="2114781"/>
                    <a:pt x="3449211" y="2074773"/>
                    <a:pt x="3518671" y="2036500"/>
                  </a:cubicBezTo>
                  <a:cubicBezTo>
                    <a:pt x="3570054" y="2008175"/>
                    <a:pt x="3622114" y="1980352"/>
                    <a:pt x="3676007" y="1955717"/>
                  </a:cubicBezTo>
                  <a:cubicBezTo>
                    <a:pt x="3694782" y="1947125"/>
                    <a:pt x="3714137" y="1938813"/>
                    <a:pt x="3734326" y="1931616"/>
                  </a:cubicBezTo>
                  <a:cubicBezTo>
                    <a:pt x="3734326" y="1931616"/>
                    <a:pt x="3734333" y="1931616"/>
                    <a:pt x="3734333" y="1931616"/>
                  </a:cubicBezTo>
                  <a:cubicBezTo>
                    <a:pt x="3747879" y="1926661"/>
                    <a:pt x="3763082" y="1921903"/>
                    <a:pt x="3780142" y="1919406"/>
                  </a:cubicBezTo>
                  <a:cubicBezTo>
                    <a:pt x="3780142" y="1919406"/>
                    <a:pt x="3780148" y="1919406"/>
                    <a:pt x="3780148" y="1919406"/>
                  </a:cubicBezTo>
                  <a:cubicBezTo>
                    <a:pt x="3822555" y="1913604"/>
                    <a:pt x="3865293" y="1908832"/>
                    <a:pt x="3908345" y="1906257"/>
                  </a:cubicBezTo>
                  <a:cubicBezTo>
                    <a:pt x="3940405" y="1904308"/>
                    <a:pt x="3973105" y="1903565"/>
                    <a:pt x="4006169" y="1905885"/>
                  </a:cubicBezTo>
                  <a:cubicBezTo>
                    <a:pt x="4028940" y="1907333"/>
                    <a:pt x="4053126" y="1910612"/>
                    <a:pt x="4077383" y="1918721"/>
                  </a:cubicBezTo>
                  <a:cubicBezTo>
                    <a:pt x="4086262" y="1921687"/>
                    <a:pt x="4095467" y="1925781"/>
                    <a:pt x="4104567" y="1931407"/>
                  </a:cubicBezTo>
                  <a:cubicBezTo>
                    <a:pt x="4112109" y="1936003"/>
                    <a:pt x="4119470" y="1942216"/>
                    <a:pt x="4126047" y="1950182"/>
                  </a:cubicBezTo>
                  <a:cubicBezTo>
                    <a:pt x="4131947" y="1957483"/>
                    <a:pt x="4136386" y="1965997"/>
                    <a:pt x="4139072" y="1975358"/>
                  </a:cubicBezTo>
                  <a:cubicBezTo>
                    <a:pt x="4141660" y="1984994"/>
                    <a:pt x="4142338" y="1994388"/>
                    <a:pt x="4141452" y="2003123"/>
                  </a:cubicBezTo>
                  <a:cubicBezTo>
                    <a:pt x="4140454" y="2013104"/>
                    <a:pt x="4138153" y="2022184"/>
                    <a:pt x="4135095" y="2030255"/>
                  </a:cubicBezTo>
                  <a:cubicBezTo>
                    <a:pt x="4131477" y="2039962"/>
                    <a:pt x="4127071" y="2048821"/>
                    <a:pt x="4122318" y="2056905"/>
                  </a:cubicBezTo>
                  <a:cubicBezTo>
                    <a:pt x="4110089" y="2077668"/>
                    <a:pt x="4095564" y="2095791"/>
                    <a:pt x="4080747" y="2112219"/>
                  </a:cubicBezTo>
                  <a:cubicBezTo>
                    <a:pt x="4080747" y="2112219"/>
                    <a:pt x="4080747" y="2112219"/>
                    <a:pt x="4080747" y="2112219"/>
                  </a:cubicBezTo>
                  <a:cubicBezTo>
                    <a:pt x="4061235" y="2133992"/>
                    <a:pt x="4040472" y="2153986"/>
                    <a:pt x="4019409" y="2172943"/>
                  </a:cubicBezTo>
                  <a:cubicBezTo>
                    <a:pt x="3962948" y="2223785"/>
                    <a:pt x="3903071" y="2269216"/>
                    <a:pt x="3842979" y="2312574"/>
                  </a:cubicBezTo>
                  <a:cubicBezTo>
                    <a:pt x="3764829" y="2369009"/>
                    <a:pt x="3685271" y="2422054"/>
                    <a:pt x="3605615" y="2473378"/>
                  </a:cubicBezTo>
                  <a:cubicBezTo>
                    <a:pt x="3405240" y="2602481"/>
                    <a:pt x="3203451" y="2721414"/>
                    <a:pt x="3004282" y="2835940"/>
                  </a:cubicBezTo>
                  <a:cubicBezTo>
                    <a:pt x="2776345" y="2967018"/>
                    <a:pt x="2551178" y="3091817"/>
                    <a:pt x="2330412" y="3212569"/>
                  </a:cubicBezTo>
                  <a:cubicBezTo>
                    <a:pt x="2116014" y="3329846"/>
                    <a:pt x="1905659" y="3443140"/>
                    <a:pt x="1700434" y="3553918"/>
                  </a:cubicBezTo>
                  <a:cubicBezTo>
                    <a:pt x="1612069" y="3601624"/>
                    <a:pt x="1524662" y="3648841"/>
                    <a:pt x="1438415" y="3695882"/>
                  </a:cubicBezTo>
                  <a:cubicBezTo>
                    <a:pt x="1368466" y="3734038"/>
                    <a:pt x="1299293" y="3771991"/>
                    <a:pt x="1231287" y="3810402"/>
                  </a:cubicBezTo>
                  <a:cubicBezTo>
                    <a:pt x="1204937" y="3825285"/>
                    <a:pt x="1178796" y="3840219"/>
                    <a:pt x="1152974" y="3855376"/>
                  </a:cubicBezTo>
                  <a:cubicBezTo>
                    <a:pt x="1133026" y="3867084"/>
                    <a:pt x="1113332" y="3878838"/>
                    <a:pt x="1094120" y="3890990"/>
                  </a:cubicBezTo>
                  <a:cubicBezTo>
                    <a:pt x="1094120" y="3890990"/>
                    <a:pt x="1094120" y="3890990"/>
                    <a:pt x="1094120" y="3890990"/>
                  </a:cubicBezTo>
                  <a:cubicBezTo>
                    <a:pt x="1081095" y="3899249"/>
                    <a:pt x="1068579" y="3907274"/>
                    <a:pt x="1057236" y="3915938"/>
                  </a:cubicBezTo>
                  <a:cubicBezTo>
                    <a:pt x="1053742" y="3918637"/>
                    <a:pt x="1050756" y="3920951"/>
                    <a:pt x="1048546" y="3923161"/>
                  </a:cubicBezTo>
                  <a:cubicBezTo>
                    <a:pt x="1047822" y="3923917"/>
                    <a:pt x="1047418" y="3924276"/>
                    <a:pt x="1047438" y="3924315"/>
                  </a:cubicBezTo>
                  <a:cubicBezTo>
                    <a:pt x="1047451" y="3924621"/>
                    <a:pt x="1047927" y="3923546"/>
                    <a:pt x="1049081" y="3921153"/>
                  </a:cubicBezTo>
                  <a:cubicBezTo>
                    <a:pt x="1049081" y="3921153"/>
                    <a:pt x="1049081" y="3921153"/>
                    <a:pt x="1049081" y="3921153"/>
                  </a:cubicBezTo>
                  <a:cubicBezTo>
                    <a:pt x="1040462" y="3943839"/>
                    <a:pt x="1033024" y="3966480"/>
                    <a:pt x="1028207" y="3989212"/>
                  </a:cubicBezTo>
                  <a:cubicBezTo>
                    <a:pt x="1028207" y="3989212"/>
                    <a:pt x="1028207" y="3989212"/>
                    <a:pt x="1028207" y="3989212"/>
                  </a:cubicBezTo>
                  <a:cubicBezTo>
                    <a:pt x="1024615" y="4006480"/>
                    <a:pt x="1022261" y="4023312"/>
                    <a:pt x="1023122" y="4039271"/>
                  </a:cubicBezTo>
                  <a:cubicBezTo>
                    <a:pt x="1023885" y="4051318"/>
                    <a:pt x="1025866" y="4062609"/>
                    <a:pt x="1030573" y="4071514"/>
                  </a:cubicBezTo>
                  <a:cubicBezTo>
                    <a:pt x="1034341" y="4079141"/>
                    <a:pt x="1040319" y="4085928"/>
                    <a:pt x="1047405" y="4090752"/>
                  </a:cubicBezTo>
                  <a:cubicBezTo>
                    <a:pt x="1055397" y="4096456"/>
                    <a:pt x="1065873" y="4100002"/>
                    <a:pt x="1077191" y="4102532"/>
                  </a:cubicBezTo>
                  <a:cubicBezTo>
                    <a:pt x="1091382" y="4105589"/>
                    <a:pt x="1106676" y="4106150"/>
                    <a:pt x="1122465" y="4105719"/>
                  </a:cubicBezTo>
                  <a:cubicBezTo>
                    <a:pt x="1165862" y="4104455"/>
                    <a:pt x="1209429" y="4094500"/>
                    <a:pt x="1252976" y="4082896"/>
                  </a:cubicBezTo>
                  <a:cubicBezTo>
                    <a:pt x="1311921" y="4067042"/>
                    <a:pt x="1369464" y="4046827"/>
                    <a:pt x="1426271" y="4025373"/>
                  </a:cubicBezTo>
                  <a:cubicBezTo>
                    <a:pt x="1496584" y="3998801"/>
                    <a:pt x="1565360" y="3970085"/>
                    <a:pt x="1633151" y="3940821"/>
                  </a:cubicBezTo>
                  <a:cubicBezTo>
                    <a:pt x="1799895" y="3868832"/>
                    <a:pt x="1960171" y="3793902"/>
                    <a:pt x="2116497" y="3722401"/>
                  </a:cubicBezTo>
                  <a:cubicBezTo>
                    <a:pt x="2297145" y="3639767"/>
                    <a:pt x="2472200" y="3561069"/>
                    <a:pt x="2643129" y="3490918"/>
                  </a:cubicBezTo>
                  <a:cubicBezTo>
                    <a:pt x="2730268" y="3455142"/>
                    <a:pt x="2816365" y="3421360"/>
                    <a:pt x="2901588" y="3390760"/>
                  </a:cubicBezTo>
                  <a:cubicBezTo>
                    <a:pt x="2986811" y="3360160"/>
                    <a:pt x="3071167" y="3332734"/>
                    <a:pt x="3154741" y="3309357"/>
                  </a:cubicBezTo>
                  <a:cubicBezTo>
                    <a:pt x="3232708" y="3287538"/>
                    <a:pt x="3310173" y="3269376"/>
                    <a:pt x="3387013" y="3256996"/>
                  </a:cubicBezTo>
                  <a:cubicBezTo>
                    <a:pt x="3456675" y="3245744"/>
                    <a:pt x="3526135" y="3239238"/>
                    <a:pt x="3594363" y="3240946"/>
                  </a:cubicBezTo>
                  <a:cubicBezTo>
                    <a:pt x="3654618" y="3242413"/>
                    <a:pt x="3714384" y="3250673"/>
                    <a:pt x="3770038" y="3269884"/>
                  </a:cubicBezTo>
                  <a:cubicBezTo>
                    <a:pt x="3821466" y="3287648"/>
                    <a:pt x="3868683" y="3315785"/>
                    <a:pt x="3906037" y="3353295"/>
                  </a:cubicBezTo>
                  <a:cubicBezTo>
                    <a:pt x="3929610" y="3376933"/>
                    <a:pt x="3950066" y="3403948"/>
                    <a:pt x="3964160" y="3434222"/>
                  </a:cubicBezTo>
                  <a:cubicBezTo>
                    <a:pt x="3976410" y="3460663"/>
                    <a:pt x="3983098" y="3489367"/>
                    <a:pt x="3983359" y="3518057"/>
                  </a:cubicBezTo>
                  <a:cubicBezTo>
                    <a:pt x="3983522" y="3547262"/>
                    <a:pt x="3977309" y="3575580"/>
                    <a:pt x="3967159" y="3601572"/>
                  </a:cubicBezTo>
                  <a:cubicBezTo>
                    <a:pt x="3955543" y="3631331"/>
                    <a:pt x="3939317" y="3658241"/>
                    <a:pt x="3921200" y="3682649"/>
                  </a:cubicBezTo>
                  <a:cubicBezTo>
                    <a:pt x="3897921" y="3714018"/>
                    <a:pt x="3871799" y="3741841"/>
                    <a:pt x="3844446" y="3767142"/>
                  </a:cubicBezTo>
                  <a:cubicBezTo>
                    <a:pt x="3817098" y="3792448"/>
                    <a:pt x="3788506" y="3815226"/>
                    <a:pt x="3759985" y="3836328"/>
                  </a:cubicBezTo>
                  <a:cubicBezTo>
                    <a:pt x="3684593" y="3892222"/>
                    <a:pt x="3607968" y="3937007"/>
                    <a:pt x="3534590" y="3975926"/>
                  </a:cubicBezTo>
                  <a:cubicBezTo>
                    <a:pt x="3444041" y="4023958"/>
                    <a:pt x="3357821" y="4062805"/>
                    <a:pt x="3278146" y="4095687"/>
                  </a:cubicBezTo>
                  <a:cubicBezTo>
                    <a:pt x="3278146" y="4095687"/>
                    <a:pt x="3278146" y="4095687"/>
                    <a:pt x="3278146" y="4095687"/>
                  </a:cubicBezTo>
                  <a:cubicBezTo>
                    <a:pt x="3183998" y="4134540"/>
                    <a:pt x="3098788" y="4164925"/>
                    <a:pt x="3024034" y="4188961"/>
                  </a:cubicBezTo>
                  <a:cubicBezTo>
                    <a:pt x="2980305" y="4203029"/>
                    <a:pt x="2940115" y="4214972"/>
                    <a:pt x="2903674" y="4224867"/>
                  </a:cubicBezTo>
                  <a:cubicBezTo>
                    <a:pt x="2867233" y="4234763"/>
                    <a:pt x="2834540" y="4242625"/>
                    <a:pt x="2805804" y="4248825"/>
                  </a:cubicBezTo>
                  <a:cubicBezTo>
                    <a:pt x="2771814" y="4256152"/>
                    <a:pt x="2743306" y="4261028"/>
                    <a:pt x="2720659" y="4263942"/>
                  </a:cubicBezTo>
                  <a:cubicBezTo>
                    <a:pt x="2699812" y="4266635"/>
                    <a:pt x="2683866" y="4267704"/>
                    <a:pt x="2673227" y="4267821"/>
                  </a:cubicBezTo>
                  <a:cubicBezTo>
                    <a:pt x="2662581" y="4267932"/>
                    <a:pt x="2657216" y="4267332"/>
                    <a:pt x="2657216" y="4266856"/>
                  </a:cubicBezTo>
                  <a:cubicBezTo>
                    <a:pt x="2657216" y="4266380"/>
                    <a:pt x="2662568" y="4266035"/>
                    <a:pt x="2673070" y="4264979"/>
                  </a:cubicBezTo>
                  <a:cubicBezTo>
                    <a:pt x="2683566" y="4263929"/>
                    <a:pt x="2699212" y="4261928"/>
                    <a:pt x="2719818" y="4258343"/>
                  </a:cubicBezTo>
                  <a:cubicBezTo>
                    <a:pt x="2742152" y="4254457"/>
                    <a:pt x="2770249" y="4248629"/>
                    <a:pt x="2803861" y="4240370"/>
                  </a:cubicBezTo>
                  <a:cubicBezTo>
                    <a:pt x="2832265" y="4233381"/>
                    <a:pt x="2864586" y="4224750"/>
                    <a:pt x="2900630" y="4214098"/>
                  </a:cubicBezTo>
                  <a:cubicBezTo>
                    <a:pt x="2936667" y="4203446"/>
                    <a:pt x="2976420" y="4190766"/>
                    <a:pt x="3019738" y="4175981"/>
                  </a:cubicBezTo>
                  <a:cubicBezTo>
                    <a:pt x="3093749" y="4150714"/>
                    <a:pt x="3178085" y="4119161"/>
                    <a:pt x="3271235" y="4079239"/>
                  </a:cubicBezTo>
                  <a:cubicBezTo>
                    <a:pt x="3271235" y="4079239"/>
                    <a:pt x="3271235" y="4079239"/>
                    <a:pt x="3271235" y="4079239"/>
                  </a:cubicBezTo>
                  <a:cubicBezTo>
                    <a:pt x="3350070" y="4045451"/>
                    <a:pt x="3435273" y="4005809"/>
                    <a:pt x="3524525" y="3957177"/>
                  </a:cubicBezTo>
                  <a:cubicBezTo>
                    <a:pt x="3596880" y="3917744"/>
                    <a:pt x="3672135" y="3872730"/>
                    <a:pt x="3745604" y="3817110"/>
                  </a:cubicBezTo>
                  <a:cubicBezTo>
                    <a:pt x="3773408" y="3796014"/>
                    <a:pt x="3801120" y="3773517"/>
                    <a:pt x="3827385" y="3748829"/>
                  </a:cubicBezTo>
                  <a:cubicBezTo>
                    <a:pt x="3853650" y="3724136"/>
                    <a:pt x="3878475" y="3697257"/>
                    <a:pt x="3900228" y="3667251"/>
                  </a:cubicBezTo>
                  <a:cubicBezTo>
                    <a:pt x="3917080" y="3643997"/>
                    <a:pt x="3931956" y="3618971"/>
                    <a:pt x="3942146" y="3591963"/>
                  </a:cubicBezTo>
                  <a:cubicBezTo>
                    <a:pt x="3950992" y="3568488"/>
                    <a:pt x="3956357" y="3543442"/>
                    <a:pt x="3955888" y="3518376"/>
                  </a:cubicBezTo>
                  <a:cubicBezTo>
                    <a:pt x="3955529" y="3493845"/>
                    <a:pt x="3949473" y="3469020"/>
                    <a:pt x="3938678" y="3446126"/>
                  </a:cubicBezTo>
                  <a:cubicBezTo>
                    <a:pt x="3926265" y="3419639"/>
                    <a:pt x="3907491" y="3395518"/>
                    <a:pt x="3885626" y="3373719"/>
                  </a:cubicBezTo>
                  <a:cubicBezTo>
                    <a:pt x="3851662" y="3339905"/>
                    <a:pt x="3808011" y="3314527"/>
                    <a:pt x="3760304" y="3298307"/>
                  </a:cubicBezTo>
                  <a:cubicBezTo>
                    <a:pt x="3708374" y="3280641"/>
                    <a:pt x="3651698" y="3273385"/>
                    <a:pt x="3593679" y="3272231"/>
                  </a:cubicBezTo>
                  <a:cubicBezTo>
                    <a:pt x="3527960" y="3270986"/>
                    <a:pt x="3460560" y="3277825"/>
                    <a:pt x="3392319" y="3289246"/>
                  </a:cubicBezTo>
                  <a:cubicBezTo>
                    <a:pt x="3317096" y="3301860"/>
                    <a:pt x="3241007" y="3320237"/>
                    <a:pt x="3164056" y="3342258"/>
                  </a:cubicBezTo>
                  <a:cubicBezTo>
                    <a:pt x="3081545" y="3365877"/>
                    <a:pt x="2998167" y="3393543"/>
                    <a:pt x="2913785" y="3424404"/>
                  </a:cubicBezTo>
                  <a:cubicBezTo>
                    <a:pt x="2829403" y="3455272"/>
                    <a:pt x="2744017" y="3489340"/>
                    <a:pt x="2657405" y="3525423"/>
                  </a:cubicBezTo>
                  <a:cubicBezTo>
                    <a:pt x="2487618" y="3596187"/>
                    <a:pt x="2313475" y="3675562"/>
                    <a:pt x="2133355" y="3759012"/>
                  </a:cubicBezTo>
                  <a:cubicBezTo>
                    <a:pt x="1977557" y="3831197"/>
                    <a:pt x="1817398" y="3906974"/>
                    <a:pt x="1650192" y="3980046"/>
                  </a:cubicBezTo>
                  <a:cubicBezTo>
                    <a:pt x="1582212" y="4009759"/>
                    <a:pt x="1512947" y="4039023"/>
                    <a:pt x="1441825" y="4066253"/>
                  </a:cubicBezTo>
                  <a:cubicBezTo>
                    <a:pt x="1384451" y="4088235"/>
                    <a:pt x="1325636" y="4109135"/>
                    <a:pt x="1264645" y="4125850"/>
                  </a:cubicBezTo>
                  <a:cubicBezTo>
                    <a:pt x="1219989" y="4138190"/>
                    <a:pt x="1173105" y="4148843"/>
                    <a:pt x="1124023" y="4150759"/>
                  </a:cubicBezTo>
                  <a:cubicBezTo>
                    <a:pt x="1105992" y="4151489"/>
                    <a:pt x="1087139" y="4150694"/>
                    <a:pt x="1068038" y="4146874"/>
                  </a:cubicBezTo>
                  <a:cubicBezTo>
                    <a:pt x="1052542" y="4143862"/>
                    <a:pt x="1036616" y="4138080"/>
                    <a:pt x="1021877" y="4128334"/>
                  </a:cubicBezTo>
                  <a:cubicBezTo>
                    <a:pt x="1008382" y="4119168"/>
                    <a:pt x="997339" y="4106697"/>
                    <a:pt x="989881" y="4092023"/>
                  </a:cubicBezTo>
                  <a:cubicBezTo>
                    <a:pt x="981759" y="4075464"/>
                    <a:pt x="978102" y="4058078"/>
                    <a:pt x="977443" y="4041540"/>
                  </a:cubicBezTo>
                  <a:cubicBezTo>
                    <a:pt x="976452" y="4020060"/>
                    <a:pt x="979047" y="3999290"/>
                    <a:pt x="983252" y="3979713"/>
                  </a:cubicBezTo>
                  <a:lnTo>
                    <a:pt x="983252" y="3979713"/>
                  </a:lnTo>
                  <a:cubicBezTo>
                    <a:pt x="988714" y="3953807"/>
                    <a:pt x="996726" y="3928852"/>
                    <a:pt x="1005846" y="3904764"/>
                  </a:cubicBezTo>
                  <a:cubicBezTo>
                    <a:pt x="1005846" y="3904764"/>
                    <a:pt x="1005846" y="3904764"/>
                    <a:pt x="1005846" y="3904764"/>
                  </a:cubicBezTo>
                  <a:cubicBezTo>
                    <a:pt x="1007783" y="3900318"/>
                    <a:pt x="1009523" y="3897411"/>
                    <a:pt x="1010879" y="3895983"/>
                  </a:cubicBezTo>
                  <a:cubicBezTo>
                    <a:pt x="1012841" y="3893513"/>
                    <a:pt x="1014634" y="3891576"/>
                    <a:pt x="1016173" y="3890109"/>
                  </a:cubicBezTo>
                  <a:cubicBezTo>
                    <a:pt x="1020697" y="3885722"/>
                    <a:pt x="1025110" y="3882150"/>
                    <a:pt x="1029119" y="3879125"/>
                  </a:cubicBezTo>
                  <a:cubicBezTo>
                    <a:pt x="1042392" y="3868982"/>
                    <a:pt x="1055978" y="3860142"/>
                    <a:pt x="1069205" y="3851739"/>
                  </a:cubicBezTo>
                  <a:cubicBezTo>
                    <a:pt x="1069205" y="3851732"/>
                    <a:pt x="1069205" y="3851732"/>
                    <a:pt x="1069205" y="3851732"/>
                  </a:cubicBezTo>
                  <a:cubicBezTo>
                    <a:pt x="1089036" y="3839098"/>
                    <a:pt x="1109121" y="3826999"/>
                    <a:pt x="1129238" y="3815095"/>
                  </a:cubicBezTo>
                  <a:cubicBezTo>
                    <a:pt x="1155314" y="3799658"/>
                    <a:pt x="1181625" y="3784495"/>
                    <a:pt x="1208060" y="3769442"/>
                  </a:cubicBezTo>
                  <a:cubicBezTo>
                    <a:pt x="1276268" y="3730596"/>
                    <a:pt x="1345506" y="3692277"/>
                    <a:pt x="1415390" y="3653834"/>
                  </a:cubicBezTo>
                  <a:cubicBezTo>
                    <a:pt x="1501585" y="3606428"/>
                    <a:pt x="1588887" y="3558865"/>
                    <a:pt x="1677109" y="3510866"/>
                  </a:cubicBezTo>
                  <a:cubicBezTo>
                    <a:pt x="1881989" y="3399378"/>
                    <a:pt x="2091907" y="3285452"/>
                    <a:pt x="2305757" y="3167640"/>
                  </a:cubicBezTo>
                  <a:cubicBezTo>
                    <a:pt x="2525982" y="3046315"/>
                    <a:pt x="2750477" y="2921052"/>
                    <a:pt x="2977606" y="2789642"/>
                  </a:cubicBezTo>
                  <a:cubicBezTo>
                    <a:pt x="3176116" y="2674770"/>
                    <a:pt x="3376843" y="2555792"/>
                    <a:pt x="3575673" y="2426989"/>
                  </a:cubicBezTo>
                  <a:cubicBezTo>
                    <a:pt x="3654710" y="2375789"/>
                    <a:pt x="3733336" y="2323102"/>
                    <a:pt x="3810227" y="2267299"/>
                  </a:cubicBezTo>
                  <a:cubicBezTo>
                    <a:pt x="3869472" y="2224267"/>
                    <a:pt x="3927693" y="2179964"/>
                    <a:pt x="3981631" y="2131091"/>
                  </a:cubicBezTo>
                  <a:cubicBezTo>
                    <a:pt x="4001717" y="2112884"/>
                    <a:pt x="4021013" y="2094265"/>
                    <a:pt x="4038562" y="2074532"/>
                  </a:cubicBezTo>
                  <a:cubicBezTo>
                    <a:pt x="4038562" y="2074532"/>
                    <a:pt x="4038562" y="2074532"/>
                    <a:pt x="4038562" y="2074532"/>
                  </a:cubicBezTo>
                  <a:cubicBezTo>
                    <a:pt x="4051939" y="2059382"/>
                    <a:pt x="4064188" y="2044303"/>
                    <a:pt x="4073308" y="2028384"/>
                  </a:cubicBezTo>
                  <a:cubicBezTo>
                    <a:pt x="4076796" y="2022289"/>
                    <a:pt x="4079775" y="2016422"/>
                    <a:pt x="4081809" y="2010718"/>
                  </a:cubicBezTo>
                  <a:cubicBezTo>
                    <a:pt x="4083452" y="2005965"/>
                    <a:pt x="4084658" y="2001708"/>
                    <a:pt x="4084879" y="1998077"/>
                  </a:cubicBezTo>
                  <a:cubicBezTo>
                    <a:pt x="4085043" y="1995078"/>
                    <a:pt x="4084984" y="1992516"/>
                    <a:pt x="4084371" y="1990809"/>
                  </a:cubicBezTo>
                  <a:cubicBezTo>
                    <a:pt x="4083967" y="1989211"/>
                    <a:pt x="4082989" y="1987445"/>
                    <a:pt x="4081744" y="1985874"/>
                  </a:cubicBezTo>
                  <a:cubicBezTo>
                    <a:pt x="4080303" y="1983879"/>
                    <a:pt x="4077637" y="1981858"/>
                    <a:pt x="4074338" y="1979661"/>
                  </a:cubicBezTo>
                  <a:cubicBezTo>
                    <a:pt x="4070179" y="1976969"/>
                    <a:pt x="4064918" y="1974778"/>
                    <a:pt x="4058967" y="1972673"/>
                  </a:cubicBezTo>
                  <a:cubicBezTo>
                    <a:pt x="4042174" y="1966740"/>
                    <a:pt x="4022812" y="1964491"/>
                    <a:pt x="4002193" y="1962894"/>
                  </a:cubicBezTo>
                  <a:cubicBezTo>
                    <a:pt x="3972759" y="1960815"/>
                    <a:pt x="3942557" y="1961642"/>
                    <a:pt x="3911846" y="1963500"/>
                  </a:cubicBezTo>
                  <a:cubicBezTo>
                    <a:pt x="3870789" y="1966023"/>
                    <a:pt x="3829517" y="1970743"/>
                    <a:pt x="3788030" y="1976480"/>
                  </a:cubicBezTo>
                  <a:cubicBezTo>
                    <a:pt x="3788030" y="1976480"/>
                    <a:pt x="3788030" y="1976480"/>
                    <a:pt x="3788030" y="1976480"/>
                  </a:cubicBezTo>
                  <a:cubicBezTo>
                    <a:pt x="3777665" y="1977764"/>
                    <a:pt x="3766309" y="1981610"/>
                    <a:pt x="3753733" y="1985965"/>
                  </a:cubicBezTo>
                  <a:cubicBezTo>
                    <a:pt x="3753733" y="1985965"/>
                    <a:pt x="3753733" y="1985965"/>
                    <a:pt x="3753733" y="1985965"/>
                  </a:cubicBezTo>
                  <a:cubicBezTo>
                    <a:pt x="3735904" y="1992321"/>
                    <a:pt x="3718114" y="2000040"/>
                    <a:pt x="3700101" y="2008293"/>
                  </a:cubicBezTo>
                  <a:cubicBezTo>
                    <a:pt x="3648445" y="2031983"/>
                    <a:pt x="3597740" y="2059252"/>
                    <a:pt x="3546814" y="2087420"/>
                  </a:cubicBezTo>
                  <a:cubicBezTo>
                    <a:pt x="3478227" y="2125374"/>
                    <a:pt x="3410117" y="2165205"/>
                    <a:pt x="3341928" y="2205851"/>
                  </a:cubicBezTo>
                  <a:cubicBezTo>
                    <a:pt x="3341928" y="2205851"/>
                    <a:pt x="3341928" y="2205851"/>
                    <a:pt x="3341928" y="2205851"/>
                  </a:cubicBezTo>
                  <a:cubicBezTo>
                    <a:pt x="3259631" y="2254900"/>
                    <a:pt x="3177394" y="2305175"/>
                    <a:pt x="3094929" y="2356127"/>
                  </a:cubicBezTo>
                  <a:cubicBezTo>
                    <a:pt x="2901562" y="2475608"/>
                    <a:pt x="2707113" y="2598693"/>
                    <a:pt x="2510382" y="2723232"/>
                  </a:cubicBezTo>
                  <a:cubicBezTo>
                    <a:pt x="2297647" y="2857902"/>
                    <a:pt x="2082415" y="2994423"/>
                    <a:pt x="1863859" y="3131173"/>
                  </a:cubicBezTo>
                  <a:cubicBezTo>
                    <a:pt x="1654521" y="3262153"/>
                    <a:pt x="1442183" y="3393511"/>
                    <a:pt x="1225511" y="3522704"/>
                  </a:cubicBezTo>
                  <a:cubicBezTo>
                    <a:pt x="1042764" y="3631683"/>
                    <a:pt x="856965" y="3739762"/>
                    <a:pt x="665085" y="3840819"/>
                  </a:cubicBezTo>
                  <a:cubicBezTo>
                    <a:pt x="589934" y="3880403"/>
                    <a:pt x="513655" y="3918963"/>
                    <a:pt x="435498" y="3954667"/>
                  </a:cubicBezTo>
                  <a:cubicBezTo>
                    <a:pt x="375673" y="3982034"/>
                    <a:pt x="314285" y="4008201"/>
                    <a:pt x="250184" y="4029121"/>
                  </a:cubicBezTo>
                  <a:cubicBezTo>
                    <a:pt x="250183" y="4029121"/>
                    <a:pt x="250182" y="4029121"/>
                    <a:pt x="250182" y="4029121"/>
                  </a:cubicBezTo>
                  <a:cubicBezTo>
                    <a:pt x="226186" y="4036957"/>
                    <a:pt x="201436" y="4044063"/>
                    <a:pt x="175807" y="4049388"/>
                  </a:cubicBezTo>
                  <a:cubicBezTo>
                    <a:pt x="175806" y="4049388"/>
                    <a:pt x="175806" y="4049388"/>
                    <a:pt x="175806" y="4049388"/>
                  </a:cubicBezTo>
                  <a:cubicBezTo>
                    <a:pt x="156227" y="4053541"/>
                    <a:pt x="135312" y="4056612"/>
                    <a:pt x="113244" y="4056755"/>
                  </a:cubicBezTo>
                  <a:lnTo>
                    <a:pt x="113242" y="4056755"/>
                  </a:lnTo>
                  <a:cubicBezTo>
                    <a:pt x="97346" y="4057205"/>
                    <a:pt x="79103" y="4054936"/>
                    <a:pt x="60206" y="4047257"/>
                  </a:cubicBezTo>
                  <a:cubicBezTo>
                    <a:pt x="52444" y="4043965"/>
                    <a:pt x="44788" y="4039180"/>
                    <a:pt x="37647" y="4032811"/>
                  </a:cubicBezTo>
                  <a:cubicBezTo>
                    <a:pt x="30818" y="4026559"/>
                    <a:pt x="25264" y="4019193"/>
                    <a:pt x="21174" y="4011018"/>
                  </a:cubicBezTo>
                  <a:cubicBezTo>
                    <a:pt x="9747" y="3988195"/>
                    <a:pt x="2679" y="3963220"/>
                    <a:pt x="604" y="3937555"/>
                  </a:cubicBezTo>
                  <a:cubicBezTo>
                    <a:pt x="-1381" y="3911134"/>
                    <a:pt x="1621" y="3885142"/>
                    <a:pt x="8196" y="3860728"/>
                  </a:cubicBezTo>
                  <a:cubicBezTo>
                    <a:pt x="15636" y="3833016"/>
                    <a:pt x="26894" y="3807148"/>
                    <a:pt x="40156" y="3783224"/>
                  </a:cubicBezTo>
                  <a:cubicBezTo>
                    <a:pt x="40157" y="3783224"/>
                    <a:pt x="40157" y="3783224"/>
                    <a:pt x="40157" y="3783224"/>
                  </a:cubicBezTo>
                  <a:cubicBezTo>
                    <a:pt x="55665" y="3755133"/>
                    <a:pt x="73759" y="3729064"/>
                    <a:pt x="93086" y="3704605"/>
                  </a:cubicBezTo>
                  <a:cubicBezTo>
                    <a:pt x="141158" y="3643769"/>
                    <a:pt x="196836" y="3590391"/>
                    <a:pt x="254282" y="3540736"/>
                  </a:cubicBezTo>
                  <a:cubicBezTo>
                    <a:pt x="326285" y="3478369"/>
                    <a:pt x="402323" y="3421014"/>
                    <a:pt x="479814" y="3366111"/>
                  </a:cubicBezTo>
                  <a:cubicBezTo>
                    <a:pt x="570689" y="3301703"/>
                    <a:pt x="664022" y="3240536"/>
                    <a:pt x="758522" y="3180984"/>
                  </a:cubicBezTo>
                  <a:cubicBezTo>
                    <a:pt x="863947" y="3114549"/>
                    <a:pt x="970996" y="3050109"/>
                    <a:pt x="1078938" y="2986600"/>
                  </a:cubicBezTo>
                  <a:cubicBezTo>
                    <a:pt x="1315330" y="2847518"/>
                    <a:pt x="1556194" y="2712620"/>
                    <a:pt x="1798115" y="2576366"/>
                  </a:cubicBezTo>
                  <a:cubicBezTo>
                    <a:pt x="2046098" y="2436689"/>
                    <a:pt x="2295483" y="2295918"/>
                    <a:pt x="2542977" y="2148816"/>
                  </a:cubicBezTo>
                  <a:cubicBezTo>
                    <a:pt x="2676291" y="2069565"/>
                    <a:pt x="2809135" y="1988670"/>
                    <a:pt x="2940226" y="1904471"/>
                  </a:cubicBezTo>
                  <a:cubicBezTo>
                    <a:pt x="3034400" y="1843974"/>
                    <a:pt x="3127243" y="1782050"/>
                    <a:pt x="3218307" y="1718099"/>
                  </a:cubicBezTo>
                  <a:cubicBezTo>
                    <a:pt x="3314880" y="1650281"/>
                    <a:pt x="3409302" y="1580222"/>
                    <a:pt x="3499929" y="1506263"/>
                  </a:cubicBezTo>
                  <a:cubicBezTo>
                    <a:pt x="3579924" y="1440962"/>
                    <a:pt x="3656965" y="1372865"/>
                    <a:pt x="3728023" y="1299702"/>
                  </a:cubicBezTo>
                  <a:lnTo>
                    <a:pt x="3728023" y="1299696"/>
                  </a:lnTo>
                  <a:cubicBezTo>
                    <a:pt x="3788252" y="1237608"/>
                    <a:pt x="3844309" y="1172340"/>
                    <a:pt x="3890457" y="1101387"/>
                  </a:cubicBezTo>
                  <a:cubicBezTo>
                    <a:pt x="3928430" y="1042762"/>
                    <a:pt x="3960080" y="980772"/>
                    <a:pt x="3976142" y="915634"/>
                  </a:cubicBezTo>
                  <a:cubicBezTo>
                    <a:pt x="3984213" y="883150"/>
                    <a:pt x="3990615" y="850914"/>
                    <a:pt x="3993033" y="819023"/>
                  </a:cubicBezTo>
                  <a:cubicBezTo>
                    <a:pt x="3993033" y="819023"/>
                    <a:pt x="3993033" y="819023"/>
                    <a:pt x="3993033" y="819023"/>
                  </a:cubicBezTo>
                  <a:cubicBezTo>
                    <a:pt x="3994696" y="795267"/>
                    <a:pt x="3994754" y="772444"/>
                    <a:pt x="3990145" y="751786"/>
                  </a:cubicBezTo>
                  <a:cubicBezTo>
                    <a:pt x="3990145" y="751786"/>
                    <a:pt x="3990145" y="751786"/>
                    <a:pt x="3990145" y="751786"/>
                  </a:cubicBezTo>
                  <a:cubicBezTo>
                    <a:pt x="3986566" y="736479"/>
                    <a:pt x="3981397" y="722470"/>
                    <a:pt x="3973098" y="712756"/>
                  </a:cubicBezTo>
                  <a:cubicBezTo>
                    <a:pt x="3966260" y="703943"/>
                    <a:pt x="3955960" y="696974"/>
                    <a:pt x="3944649" y="692567"/>
                  </a:cubicBezTo>
                  <a:cubicBezTo>
                    <a:pt x="3931018" y="687052"/>
                    <a:pt x="3914492" y="685481"/>
                    <a:pt x="3896930" y="685396"/>
                  </a:cubicBezTo>
                  <a:cubicBezTo>
                    <a:pt x="3896930" y="685396"/>
                    <a:pt x="3896930" y="685396"/>
                    <a:pt x="3896930" y="685396"/>
                  </a:cubicBezTo>
                  <a:cubicBezTo>
                    <a:pt x="3874674" y="685500"/>
                    <a:pt x="3851655" y="689320"/>
                    <a:pt x="3828226" y="694633"/>
                  </a:cubicBezTo>
                  <a:cubicBezTo>
                    <a:pt x="3764170" y="709256"/>
                    <a:pt x="3702005" y="735586"/>
                    <a:pt x="3640153" y="764485"/>
                  </a:cubicBezTo>
                  <a:cubicBezTo>
                    <a:pt x="3557804" y="803129"/>
                    <a:pt x="3478051" y="847661"/>
                    <a:pt x="3399347" y="894239"/>
                  </a:cubicBezTo>
                  <a:cubicBezTo>
                    <a:pt x="3303961" y="950713"/>
                    <a:pt x="3210687" y="1010421"/>
                    <a:pt x="3118521" y="1071471"/>
                  </a:cubicBezTo>
                  <a:cubicBezTo>
                    <a:pt x="2900538" y="1215861"/>
                    <a:pt x="2689303" y="1367259"/>
                    <a:pt x="2480479" y="1518734"/>
                  </a:cubicBezTo>
                  <a:cubicBezTo>
                    <a:pt x="2254713" y="1682511"/>
                    <a:pt x="2032304" y="1846967"/>
                    <a:pt x="1810390" y="2007862"/>
                  </a:cubicBezTo>
                  <a:cubicBezTo>
                    <a:pt x="1604702" y="2157017"/>
                    <a:pt x="1399627" y="2303838"/>
                    <a:pt x="1190778" y="2441246"/>
                  </a:cubicBezTo>
                  <a:cubicBezTo>
                    <a:pt x="1103469" y="2498692"/>
                    <a:pt x="1015312" y="2554560"/>
                    <a:pt x="925219" y="2606757"/>
                  </a:cubicBezTo>
                  <a:cubicBezTo>
                    <a:pt x="852963" y="2648649"/>
                    <a:pt x="779083" y="2688701"/>
                    <a:pt x="701845" y="2722216"/>
                  </a:cubicBezTo>
                  <a:cubicBezTo>
                    <a:pt x="671565" y="2735358"/>
                    <a:pt x="640456" y="2747503"/>
                    <a:pt x="608291" y="2757464"/>
                  </a:cubicBezTo>
                  <a:cubicBezTo>
                    <a:pt x="608291" y="2757464"/>
                    <a:pt x="608285" y="2757464"/>
                    <a:pt x="608285" y="2757464"/>
                  </a:cubicBezTo>
                  <a:cubicBezTo>
                    <a:pt x="582502" y="2765508"/>
                    <a:pt x="555435" y="2772177"/>
                    <a:pt x="527129" y="2775469"/>
                  </a:cubicBezTo>
                  <a:cubicBezTo>
                    <a:pt x="527129" y="2775469"/>
                    <a:pt x="527129" y="2775469"/>
                    <a:pt x="527129" y="2775469"/>
                  </a:cubicBezTo>
                  <a:cubicBezTo>
                    <a:pt x="505336" y="2778188"/>
                    <a:pt x="481620" y="2778292"/>
                    <a:pt x="457298" y="2772920"/>
                  </a:cubicBezTo>
                  <a:cubicBezTo>
                    <a:pt x="447063" y="2770593"/>
                    <a:pt x="436730" y="2766923"/>
                    <a:pt x="426691" y="2761688"/>
                  </a:cubicBezTo>
                  <a:cubicBezTo>
                    <a:pt x="417199" y="2756708"/>
                    <a:pt x="408379" y="2750273"/>
                    <a:pt x="400569" y="2742496"/>
                  </a:cubicBezTo>
                  <a:cubicBezTo>
                    <a:pt x="363985" y="2706146"/>
                    <a:pt x="333159" y="2662384"/>
                    <a:pt x="314509" y="2612377"/>
                  </a:cubicBezTo>
                  <a:cubicBezTo>
                    <a:pt x="297819" y="2566672"/>
                    <a:pt x="292719" y="2517708"/>
                    <a:pt x="298131" y="2470243"/>
                  </a:cubicBezTo>
                  <a:cubicBezTo>
                    <a:pt x="298131" y="2470243"/>
                    <a:pt x="298131" y="2470243"/>
                    <a:pt x="298131" y="2470243"/>
                  </a:cubicBezTo>
                  <a:cubicBezTo>
                    <a:pt x="304160" y="2418495"/>
                    <a:pt x="320936" y="2369635"/>
                    <a:pt x="343041" y="2324927"/>
                  </a:cubicBezTo>
                  <a:cubicBezTo>
                    <a:pt x="369076" y="2272026"/>
                    <a:pt x="401945" y="2223707"/>
                    <a:pt x="437604" y="2178915"/>
                  </a:cubicBezTo>
                  <a:cubicBezTo>
                    <a:pt x="526777" y="2066840"/>
                    <a:pt x="632868" y="1972301"/>
                    <a:pt x="741370" y="1885585"/>
                  </a:cubicBezTo>
                  <a:cubicBezTo>
                    <a:pt x="872415" y="1780688"/>
                    <a:pt x="1009588" y="1686710"/>
                    <a:pt x="1147974" y="1598410"/>
                  </a:cubicBezTo>
                  <a:cubicBezTo>
                    <a:pt x="1296516" y="1503617"/>
                    <a:pt x="1447014" y="1415441"/>
                    <a:pt x="1597551" y="1331345"/>
                  </a:cubicBezTo>
                  <a:cubicBezTo>
                    <a:pt x="1741719" y="1250803"/>
                    <a:pt x="1886043" y="1174068"/>
                    <a:pt x="2029638" y="1099751"/>
                  </a:cubicBezTo>
                  <a:cubicBezTo>
                    <a:pt x="2148310" y="1038322"/>
                    <a:pt x="2266506" y="978745"/>
                    <a:pt x="2383353" y="919370"/>
                  </a:cubicBezTo>
                  <a:cubicBezTo>
                    <a:pt x="2426443" y="897473"/>
                    <a:pt x="2469273" y="875666"/>
                    <a:pt x="2511581" y="853437"/>
                  </a:cubicBezTo>
                  <a:cubicBezTo>
                    <a:pt x="2511581" y="853437"/>
                    <a:pt x="2511581" y="853437"/>
                    <a:pt x="2511581" y="853437"/>
                  </a:cubicBezTo>
                  <a:cubicBezTo>
                    <a:pt x="2540676" y="838136"/>
                    <a:pt x="2569275" y="823065"/>
                    <a:pt x="2596524" y="806741"/>
                  </a:cubicBezTo>
                  <a:cubicBezTo>
                    <a:pt x="2618741" y="793501"/>
                    <a:pt x="2640202" y="777744"/>
                    <a:pt x="2662066" y="761447"/>
                  </a:cubicBezTo>
                  <a:cubicBezTo>
                    <a:pt x="2662073" y="761447"/>
                    <a:pt x="2662073" y="761447"/>
                    <a:pt x="2662073" y="761447"/>
                  </a:cubicBezTo>
                  <a:cubicBezTo>
                    <a:pt x="2694968" y="736864"/>
                    <a:pt x="2726917" y="711081"/>
                    <a:pt x="2758124" y="684483"/>
                  </a:cubicBezTo>
                  <a:cubicBezTo>
                    <a:pt x="2758124" y="684483"/>
                    <a:pt x="2758124" y="684483"/>
                    <a:pt x="2758124" y="684483"/>
                  </a:cubicBezTo>
                  <a:cubicBezTo>
                    <a:pt x="2834820" y="619052"/>
                    <a:pt x="2906829" y="549690"/>
                    <a:pt x="2968994" y="473600"/>
                  </a:cubicBezTo>
                  <a:cubicBezTo>
                    <a:pt x="2998910" y="436943"/>
                    <a:pt x="3026401" y="399081"/>
                    <a:pt x="3048546" y="358950"/>
                  </a:cubicBezTo>
                  <a:cubicBezTo>
                    <a:pt x="3067360" y="324464"/>
                    <a:pt x="3082823" y="289144"/>
                    <a:pt x="3088136" y="253238"/>
                  </a:cubicBezTo>
                  <a:cubicBezTo>
                    <a:pt x="3090476" y="237775"/>
                    <a:pt x="3091102" y="222416"/>
                    <a:pt x="3089088" y="207865"/>
                  </a:cubicBezTo>
                  <a:cubicBezTo>
                    <a:pt x="3089088" y="207865"/>
                    <a:pt x="3089088" y="207865"/>
                    <a:pt x="3089088" y="207865"/>
                  </a:cubicBezTo>
                  <a:cubicBezTo>
                    <a:pt x="3087204" y="193882"/>
                    <a:pt x="3082999" y="180257"/>
                    <a:pt x="3076538" y="168073"/>
                  </a:cubicBezTo>
                  <a:cubicBezTo>
                    <a:pt x="3076538" y="168073"/>
                    <a:pt x="3076538" y="168073"/>
                    <a:pt x="3076538" y="168073"/>
                  </a:cubicBezTo>
                  <a:cubicBezTo>
                    <a:pt x="3069648" y="154820"/>
                    <a:pt x="3059732" y="142714"/>
                    <a:pt x="3048161" y="132069"/>
                  </a:cubicBezTo>
                  <a:cubicBezTo>
                    <a:pt x="3048161" y="132069"/>
                    <a:pt x="3048161" y="132069"/>
                    <a:pt x="3048161" y="132069"/>
                  </a:cubicBezTo>
                  <a:cubicBezTo>
                    <a:pt x="3034191" y="119200"/>
                    <a:pt x="3017418" y="108628"/>
                    <a:pt x="2999425" y="99507"/>
                  </a:cubicBezTo>
                  <a:cubicBezTo>
                    <a:pt x="2999425" y="99506"/>
                    <a:pt x="2999425" y="99506"/>
                    <a:pt x="2999425" y="99506"/>
                  </a:cubicBezTo>
                  <a:cubicBezTo>
                    <a:pt x="2957071" y="78243"/>
                    <a:pt x="2910812" y="65042"/>
                    <a:pt x="2864045" y="60824"/>
                  </a:cubicBezTo>
                  <a:cubicBezTo>
                    <a:pt x="2864045" y="60824"/>
                    <a:pt x="2864045" y="60824"/>
                    <a:pt x="2864045" y="60824"/>
                  </a:cubicBezTo>
                  <a:cubicBezTo>
                    <a:pt x="2816065" y="56394"/>
                    <a:pt x="2767133" y="61273"/>
                    <a:pt x="2719590" y="72125"/>
                  </a:cubicBezTo>
                  <a:cubicBezTo>
                    <a:pt x="2666473" y="84271"/>
                    <a:pt x="2615032" y="104037"/>
                    <a:pt x="2565409" y="127649"/>
                  </a:cubicBezTo>
                  <a:cubicBezTo>
                    <a:pt x="2508994" y="154540"/>
                    <a:pt x="2455140" y="186581"/>
                    <a:pt x="2403099" y="221099"/>
                  </a:cubicBezTo>
                  <a:cubicBezTo>
                    <a:pt x="2280613" y="302345"/>
                    <a:pt x="2168831" y="396441"/>
                    <a:pt x="2061040" y="492166"/>
                  </a:cubicBezTo>
                  <a:cubicBezTo>
                    <a:pt x="1937804" y="601666"/>
                    <a:pt x="1820560" y="714125"/>
                    <a:pt x="1704482" y="823984"/>
                  </a:cubicBezTo>
                  <a:cubicBezTo>
                    <a:pt x="1583568" y="938438"/>
                    <a:pt x="1464120" y="1050467"/>
                    <a:pt x="1341849" y="1154765"/>
                  </a:cubicBezTo>
                  <a:cubicBezTo>
                    <a:pt x="1225733" y="1253867"/>
                    <a:pt x="1106761" y="1346704"/>
                    <a:pt x="980220" y="1423055"/>
                  </a:cubicBezTo>
                  <a:cubicBezTo>
                    <a:pt x="922547" y="1457853"/>
                    <a:pt x="863067" y="1489092"/>
                    <a:pt x="801508" y="1514477"/>
                  </a:cubicBezTo>
                  <a:cubicBezTo>
                    <a:pt x="744408" y="1538044"/>
                    <a:pt x="685281" y="1556421"/>
                    <a:pt x="624862" y="1566727"/>
                  </a:cubicBezTo>
                  <a:cubicBezTo>
                    <a:pt x="567273" y="1576551"/>
                    <a:pt x="508550" y="1578598"/>
                    <a:pt x="451170" y="1571108"/>
                  </a:cubicBezTo>
                  <a:cubicBezTo>
                    <a:pt x="391945" y="1563318"/>
                    <a:pt x="334917" y="1545247"/>
                    <a:pt x="282752" y="1519002"/>
                  </a:cubicBezTo>
                  <a:cubicBezTo>
                    <a:pt x="265999" y="1510625"/>
                    <a:pt x="249554" y="1500781"/>
                    <a:pt x="234279" y="1488805"/>
                  </a:cubicBezTo>
                  <a:cubicBezTo>
                    <a:pt x="221789" y="1479060"/>
                    <a:pt x="210107" y="1467521"/>
                    <a:pt x="200374" y="1453929"/>
                  </a:cubicBezTo>
                  <a:cubicBezTo>
                    <a:pt x="200374" y="1453929"/>
                    <a:pt x="200374" y="1453929"/>
                    <a:pt x="200374" y="1453929"/>
                  </a:cubicBezTo>
                  <a:cubicBezTo>
                    <a:pt x="191924" y="1442090"/>
                    <a:pt x="185394" y="1428668"/>
                    <a:pt x="181527" y="1414196"/>
                  </a:cubicBezTo>
                  <a:cubicBezTo>
                    <a:pt x="177853" y="1400056"/>
                    <a:pt x="176906" y="1385584"/>
                    <a:pt x="178315" y="1371548"/>
                  </a:cubicBezTo>
                  <a:cubicBezTo>
                    <a:pt x="178316" y="1371548"/>
                    <a:pt x="178316" y="1371548"/>
                    <a:pt x="178316" y="1371548"/>
                  </a:cubicBezTo>
                  <a:cubicBezTo>
                    <a:pt x="181923" y="1338842"/>
                    <a:pt x="195485" y="1309852"/>
                    <a:pt x="211663" y="1285099"/>
                  </a:cubicBezTo>
                  <a:cubicBezTo>
                    <a:pt x="211663" y="1285099"/>
                    <a:pt x="211663" y="1285099"/>
                    <a:pt x="211663" y="1285099"/>
                  </a:cubicBezTo>
                  <a:cubicBezTo>
                    <a:pt x="233042" y="1251761"/>
                    <a:pt x="259032" y="1222889"/>
                    <a:pt x="285804" y="1196461"/>
                  </a:cubicBezTo>
                  <a:cubicBezTo>
                    <a:pt x="319793" y="1162796"/>
                    <a:pt x="355810" y="1132346"/>
                    <a:pt x="392166" y="1103571"/>
                  </a:cubicBezTo>
                  <a:cubicBezTo>
                    <a:pt x="435433" y="1069314"/>
                    <a:pt x="479462" y="1037305"/>
                    <a:pt x="523433" y="1006555"/>
                  </a:cubicBezTo>
                  <a:cubicBezTo>
                    <a:pt x="627020" y="934103"/>
                    <a:pt x="730477" y="868124"/>
                    <a:pt x="830648" y="804101"/>
                  </a:cubicBezTo>
                  <a:cubicBezTo>
                    <a:pt x="940226" y="734047"/>
                    <a:pt x="1046245" y="666700"/>
                    <a:pt x="1146370" y="598648"/>
                  </a:cubicBezTo>
                  <a:cubicBezTo>
                    <a:pt x="1240511" y="534631"/>
                    <a:pt x="1329776" y="470731"/>
                    <a:pt x="1408519" y="400972"/>
                  </a:cubicBezTo>
                  <a:cubicBezTo>
                    <a:pt x="1441636" y="371623"/>
                    <a:pt x="1472757" y="341407"/>
                    <a:pt x="1499824" y="308943"/>
                  </a:cubicBezTo>
                  <a:cubicBezTo>
                    <a:pt x="1521983" y="282247"/>
                    <a:pt x="1541618" y="254496"/>
                    <a:pt x="1554154" y="224541"/>
                  </a:cubicBezTo>
                  <a:cubicBezTo>
                    <a:pt x="1559428" y="211979"/>
                    <a:pt x="1563457" y="199169"/>
                    <a:pt x="1565451" y="186327"/>
                  </a:cubicBezTo>
                  <a:cubicBezTo>
                    <a:pt x="1567303" y="174449"/>
                    <a:pt x="1567524" y="162473"/>
                    <a:pt x="1565699" y="151039"/>
                  </a:cubicBezTo>
                  <a:cubicBezTo>
                    <a:pt x="1563900" y="139461"/>
                    <a:pt x="1559982" y="128183"/>
                    <a:pt x="1554454" y="117812"/>
                  </a:cubicBezTo>
                  <a:cubicBezTo>
                    <a:pt x="1548222" y="106054"/>
                    <a:pt x="1539753" y="95326"/>
                    <a:pt x="1530164" y="85602"/>
                  </a:cubicBezTo>
                  <a:cubicBezTo>
                    <a:pt x="1514225" y="69518"/>
                    <a:pt x="1495626" y="56379"/>
                    <a:pt x="1475606" y="46939"/>
                  </a:cubicBezTo>
                  <a:cubicBezTo>
                    <a:pt x="1455000" y="37176"/>
                    <a:pt x="1432724" y="31225"/>
                    <a:pt x="1410247" y="28147"/>
                  </a:cubicBezTo>
                  <a:cubicBezTo>
                    <a:pt x="1356159" y="20640"/>
                    <a:pt x="1301653" y="29322"/>
                    <a:pt x="1250238" y="42198"/>
                  </a:cubicBezTo>
                  <a:cubicBezTo>
                    <a:pt x="1183098" y="59147"/>
                    <a:pt x="1120848" y="84484"/>
                    <a:pt x="1062353" y="111170"/>
                  </a:cubicBezTo>
                  <a:cubicBezTo>
                    <a:pt x="989432" y="144468"/>
                    <a:pt x="922553" y="180505"/>
                    <a:pt x="860323" y="215545"/>
                  </a:cubicBezTo>
                  <a:cubicBezTo>
                    <a:pt x="860323" y="215545"/>
                    <a:pt x="860323" y="215545"/>
                    <a:pt x="860323" y="215545"/>
                  </a:cubicBezTo>
                  <a:cubicBezTo>
                    <a:pt x="786143" y="257319"/>
                    <a:pt x="718671" y="297906"/>
                    <a:pt x="656916" y="335051"/>
                  </a:cubicBezTo>
                  <a:cubicBezTo>
                    <a:pt x="585207" y="378194"/>
                    <a:pt x="521217" y="416800"/>
                    <a:pt x="464495" y="449343"/>
                  </a:cubicBezTo>
                  <a:cubicBezTo>
                    <a:pt x="431261" y="468411"/>
                    <a:pt x="400537" y="485530"/>
                    <a:pt x="372303" y="500328"/>
                  </a:cubicBezTo>
                  <a:cubicBezTo>
                    <a:pt x="344066" y="515133"/>
                    <a:pt x="318327" y="527642"/>
                    <a:pt x="295267" y="538001"/>
                  </a:cubicBezTo>
                  <a:cubicBezTo>
                    <a:pt x="274177" y="547493"/>
                    <a:pt x="255216" y="555400"/>
                    <a:pt x="238659" y="561346"/>
                  </a:cubicBezTo>
                  <a:cubicBezTo>
                    <a:pt x="222102" y="567291"/>
                    <a:pt x="207957" y="571320"/>
                    <a:pt x="196495" y="573980"/>
                  </a:cubicBezTo>
                  <a:cubicBezTo>
                    <a:pt x="185033" y="576639"/>
                    <a:pt x="176260" y="577963"/>
                    <a:pt x="170369" y="578615"/>
                  </a:cubicBezTo>
                  <a:cubicBezTo>
                    <a:pt x="164479" y="579273"/>
                    <a:pt x="161472" y="579280"/>
                    <a:pt x="161423" y="578928"/>
                  </a:cubicBezTo>
                  <a:close/>
                </a:path>
              </a:pathLst>
            </a:custGeom>
            <a:solidFill>
              <a:srgbClr val="FFB9B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13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13"/>
            <p:cNvSpPr/>
            <p:nvPr/>
          </p:nvSpPr>
          <p:spPr>
            <a:xfrm>
              <a:off x="6224664" y="5598338"/>
              <a:ext cx="407423" cy="329099"/>
            </a:xfrm>
            <a:custGeom>
              <a:rect b="b" l="l" r="r" t="t"/>
              <a:pathLst>
                <a:path extrusionOk="0" h="255611" w="316445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20"/>
                    <a:pt x="-6592" y="83301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32" y="59409"/>
                  </a:cubicBezTo>
                  <a:cubicBezTo>
                    <a:pt x="146279" y="63757"/>
                    <a:pt x="149082" y="67342"/>
                    <a:pt x="149564" y="67375"/>
                  </a:cubicBezTo>
                  <a:cubicBezTo>
                    <a:pt x="150040" y="67407"/>
                    <a:pt x="154571" y="61958"/>
                    <a:pt x="159630" y="55262"/>
                  </a:cubicBezTo>
                  <a:cubicBezTo>
                    <a:pt x="182459" y="25040"/>
                    <a:pt x="208008" y="4466"/>
                    <a:pt x="227304" y="770"/>
                  </a:cubicBezTo>
                  <a:cubicBezTo>
                    <a:pt x="258862" y="-5280"/>
                    <a:pt x="303902" y="31638"/>
                    <a:pt x="314424" y="72186"/>
                  </a:cubicBezTo>
                  <a:cubicBezTo>
                    <a:pt x="316888" y="81704"/>
                    <a:pt x="317129" y="95693"/>
                    <a:pt x="314984" y="105374"/>
                  </a:cubicBezTo>
                  <a:cubicBezTo>
                    <a:pt x="309789" y="128830"/>
                    <a:pt x="284019" y="162683"/>
                    <a:pt x="249781" y="191028"/>
                  </a:cubicBezTo>
                  <a:cubicBezTo>
                    <a:pt x="225870" y="210819"/>
                    <a:pt x="156761" y="255598"/>
                    <a:pt x="150112" y="255611"/>
                  </a:cubicBezTo>
                  <a:cubicBezTo>
                    <a:pt x="149265" y="255611"/>
                    <a:pt x="143587" y="252371"/>
                    <a:pt x="137491" y="248401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13"/>
            <p:cNvSpPr/>
            <p:nvPr/>
          </p:nvSpPr>
          <p:spPr>
            <a:xfrm>
              <a:off x="4752441" y="3884107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13"/>
            <p:cNvSpPr/>
            <p:nvPr/>
          </p:nvSpPr>
          <p:spPr>
            <a:xfrm>
              <a:off x="1421683" y="4626993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13"/>
            <p:cNvSpPr/>
            <p:nvPr/>
          </p:nvSpPr>
          <p:spPr>
            <a:xfrm>
              <a:off x="3720003" y="5136728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13"/>
            <p:cNvSpPr/>
            <p:nvPr/>
          </p:nvSpPr>
          <p:spPr>
            <a:xfrm>
              <a:off x="2365294" y="987541"/>
              <a:ext cx="1030870" cy="832678"/>
            </a:xfrm>
            <a:custGeom>
              <a:rect b="b" l="l" r="r" t="t"/>
              <a:pathLst>
                <a:path extrusionOk="0" h="646740" w="800676">
                  <a:moveTo>
                    <a:pt x="347858" y="628513"/>
                  </a:moveTo>
                  <a:cubicBezTo>
                    <a:pt x="229922" y="551823"/>
                    <a:pt x="113916" y="449331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5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3"/>
                    <a:pt x="378419" y="170468"/>
                  </a:cubicBezTo>
                  <a:cubicBezTo>
                    <a:pt x="379631" y="170546"/>
                    <a:pt x="391092" y="156752"/>
                    <a:pt x="403888" y="139809"/>
                  </a:cubicBezTo>
                  <a:cubicBezTo>
                    <a:pt x="461660" y="63341"/>
                    <a:pt x="526309" y="11286"/>
                    <a:pt x="575123" y="1932"/>
                  </a:cubicBezTo>
                  <a:cubicBezTo>
                    <a:pt x="654981" y="-13375"/>
                    <a:pt x="768947" y="80042"/>
                    <a:pt x="795557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2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13"/>
            <p:cNvSpPr/>
            <p:nvPr/>
          </p:nvSpPr>
          <p:spPr>
            <a:xfrm>
              <a:off x="4824400" y="2362479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13"/>
            <p:cNvSpPr/>
            <p:nvPr/>
          </p:nvSpPr>
          <p:spPr>
            <a:xfrm>
              <a:off x="1664253" y="1018561"/>
              <a:ext cx="407420" cy="329095"/>
            </a:xfrm>
            <a:custGeom>
              <a:rect b="b" l="l" r="r" t="t"/>
              <a:pathLst>
                <a:path extrusionOk="0" h="255608" w="316443">
                  <a:moveTo>
                    <a:pt x="137476" y="248399"/>
                  </a:moveTo>
                  <a:cubicBezTo>
                    <a:pt x="90866" y="218092"/>
                    <a:pt x="45017" y="177583"/>
                    <a:pt x="23759" y="147921"/>
                  </a:cubicBezTo>
                  <a:cubicBezTo>
                    <a:pt x="-2695" y="111017"/>
                    <a:pt x="-6594" y="83298"/>
                    <a:pt x="9749" y="48213"/>
                  </a:cubicBezTo>
                  <a:cubicBezTo>
                    <a:pt x="15845" y="35129"/>
                    <a:pt x="25851" y="21922"/>
                    <a:pt x="36275" y="13193"/>
                  </a:cubicBezTo>
                  <a:cubicBezTo>
                    <a:pt x="58603" y="-5497"/>
                    <a:pt x="77599" y="-4428"/>
                    <a:pt x="104934" y="17033"/>
                  </a:cubicBezTo>
                  <a:cubicBezTo>
                    <a:pt x="116146" y="25840"/>
                    <a:pt x="133721" y="45234"/>
                    <a:pt x="143331" y="59406"/>
                  </a:cubicBezTo>
                  <a:cubicBezTo>
                    <a:pt x="146277" y="63754"/>
                    <a:pt x="149080" y="67340"/>
                    <a:pt x="149556" y="67372"/>
                  </a:cubicBezTo>
                  <a:cubicBezTo>
                    <a:pt x="150039" y="67405"/>
                    <a:pt x="154569" y="61955"/>
                    <a:pt x="159628" y="55260"/>
                  </a:cubicBezTo>
                  <a:cubicBezTo>
                    <a:pt x="182458" y="25038"/>
                    <a:pt x="208006" y="4464"/>
                    <a:pt x="227302" y="768"/>
                  </a:cubicBezTo>
                  <a:cubicBezTo>
                    <a:pt x="258860" y="-5282"/>
                    <a:pt x="303900" y="31635"/>
                    <a:pt x="314422" y="72183"/>
                  </a:cubicBezTo>
                  <a:cubicBezTo>
                    <a:pt x="316886" y="81701"/>
                    <a:pt x="317127" y="95691"/>
                    <a:pt x="314983" y="105372"/>
                  </a:cubicBezTo>
                  <a:cubicBezTo>
                    <a:pt x="309787" y="128827"/>
                    <a:pt x="284017" y="162680"/>
                    <a:pt x="249779" y="191025"/>
                  </a:cubicBezTo>
                  <a:cubicBezTo>
                    <a:pt x="225868" y="210817"/>
                    <a:pt x="156760" y="255596"/>
                    <a:pt x="150110" y="255609"/>
                  </a:cubicBezTo>
                  <a:cubicBezTo>
                    <a:pt x="149263" y="255609"/>
                    <a:pt x="143585" y="252369"/>
                    <a:pt x="137483" y="24839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13"/>
            <p:cNvSpPr/>
            <p:nvPr/>
          </p:nvSpPr>
          <p:spPr>
            <a:xfrm>
              <a:off x="4608705" y="1236281"/>
              <a:ext cx="407426" cy="329099"/>
            </a:xfrm>
            <a:custGeom>
              <a:rect b="b" l="l" r="r" t="t"/>
              <a:pathLst>
                <a:path extrusionOk="0" h="255611" w="316447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13"/>
                    <a:pt x="-6592" y="83307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26" y="59408"/>
                  </a:cubicBezTo>
                  <a:cubicBezTo>
                    <a:pt x="146279" y="63757"/>
                    <a:pt x="149082" y="67342"/>
                    <a:pt x="149558" y="67375"/>
                  </a:cubicBezTo>
                  <a:cubicBezTo>
                    <a:pt x="150040" y="67407"/>
                    <a:pt x="154571" y="61957"/>
                    <a:pt x="159630" y="55262"/>
                  </a:cubicBezTo>
                  <a:cubicBezTo>
                    <a:pt x="182459" y="25040"/>
                    <a:pt x="208007" y="4466"/>
                    <a:pt x="227304" y="770"/>
                  </a:cubicBezTo>
                  <a:cubicBezTo>
                    <a:pt x="258862" y="-5280"/>
                    <a:pt x="303902" y="31637"/>
                    <a:pt x="314424" y="72186"/>
                  </a:cubicBezTo>
                  <a:cubicBezTo>
                    <a:pt x="316895" y="81704"/>
                    <a:pt x="317129" y="95693"/>
                    <a:pt x="314984" y="105374"/>
                  </a:cubicBezTo>
                  <a:cubicBezTo>
                    <a:pt x="309789" y="128829"/>
                    <a:pt x="284019" y="162683"/>
                    <a:pt x="249781" y="191027"/>
                  </a:cubicBezTo>
                  <a:cubicBezTo>
                    <a:pt x="225869" y="210819"/>
                    <a:pt x="156762" y="255598"/>
                    <a:pt x="150112" y="255611"/>
                  </a:cubicBezTo>
                  <a:cubicBezTo>
                    <a:pt x="149265" y="255611"/>
                    <a:pt x="143587" y="252371"/>
                    <a:pt x="137485" y="248401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13"/>
            <p:cNvSpPr/>
            <p:nvPr/>
          </p:nvSpPr>
          <p:spPr>
            <a:xfrm>
              <a:off x="4488195" y="6176973"/>
              <a:ext cx="254808" cy="205817"/>
            </a:xfrm>
            <a:custGeom>
              <a:rect b="b" l="l" r="r" t="t"/>
              <a:pathLst>
                <a:path extrusionOk="0" h="159858" w="197909">
                  <a:moveTo>
                    <a:pt x="85982" y="155354"/>
                  </a:moveTo>
                  <a:cubicBezTo>
                    <a:pt x="56829" y="136397"/>
                    <a:pt x="28158" y="111064"/>
                    <a:pt x="14860" y="92511"/>
                  </a:cubicBezTo>
                  <a:cubicBezTo>
                    <a:pt x="-1686" y="69427"/>
                    <a:pt x="-4124" y="52099"/>
                    <a:pt x="6098" y="30156"/>
                  </a:cubicBezTo>
                  <a:cubicBezTo>
                    <a:pt x="9912" y="21968"/>
                    <a:pt x="16170" y="13709"/>
                    <a:pt x="22689" y="8252"/>
                  </a:cubicBezTo>
                  <a:cubicBezTo>
                    <a:pt x="36653" y="-3436"/>
                    <a:pt x="48530" y="-2771"/>
                    <a:pt x="65630" y="10651"/>
                  </a:cubicBezTo>
                  <a:cubicBezTo>
                    <a:pt x="72637" y="16160"/>
                    <a:pt x="83628" y="28292"/>
                    <a:pt x="89639" y="37151"/>
                  </a:cubicBezTo>
                  <a:cubicBezTo>
                    <a:pt x="91484" y="39876"/>
                    <a:pt x="93237" y="42119"/>
                    <a:pt x="93537" y="42138"/>
                  </a:cubicBezTo>
                  <a:cubicBezTo>
                    <a:pt x="93837" y="42158"/>
                    <a:pt x="96666" y="38748"/>
                    <a:pt x="99828" y="34556"/>
                  </a:cubicBezTo>
                  <a:cubicBezTo>
                    <a:pt x="114111" y="15658"/>
                    <a:pt x="130090" y="2789"/>
                    <a:pt x="142156" y="482"/>
                  </a:cubicBezTo>
                  <a:cubicBezTo>
                    <a:pt x="161896" y="-3306"/>
                    <a:pt x="190064" y="19784"/>
                    <a:pt x="196642" y="45144"/>
                  </a:cubicBezTo>
                  <a:cubicBezTo>
                    <a:pt x="198187" y="51095"/>
                    <a:pt x="198337" y="59850"/>
                    <a:pt x="196994" y="65900"/>
                  </a:cubicBezTo>
                  <a:cubicBezTo>
                    <a:pt x="193741" y="80568"/>
                    <a:pt x="177626" y="101742"/>
                    <a:pt x="156211" y="119467"/>
                  </a:cubicBezTo>
                  <a:cubicBezTo>
                    <a:pt x="141257" y="131846"/>
                    <a:pt x="98036" y="159852"/>
                    <a:pt x="93876" y="159858"/>
                  </a:cubicBezTo>
                  <a:cubicBezTo>
                    <a:pt x="93348" y="159858"/>
                    <a:pt x="89796" y="157831"/>
                    <a:pt x="85982" y="155354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86" name="Google Shape;286;p13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287" name="Google Shape;287;p13"/>
          <p:cNvSpPr txBox="1"/>
          <p:nvPr>
            <p:ph idx="1" type="body"/>
          </p:nvPr>
        </p:nvSpPr>
        <p:spPr>
          <a:xfrm>
            <a:off x="2381950" y="185488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288" name="Google Shape;288;p13"/>
          <p:cNvGrpSpPr/>
          <p:nvPr/>
        </p:nvGrpSpPr>
        <p:grpSpPr>
          <a:xfrm>
            <a:off x="1473126" y="5304915"/>
            <a:ext cx="1050089" cy="1126302"/>
            <a:chOff x="2260384" y="2134676"/>
            <a:chExt cx="3139280" cy="3367120"/>
          </a:xfrm>
        </p:grpSpPr>
        <p:sp>
          <p:nvSpPr>
            <p:cNvPr id="289" name="Google Shape;289;p13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13"/>
            <p:cNvSpPr/>
            <p:nvPr/>
          </p:nvSpPr>
          <p:spPr>
            <a:xfrm>
              <a:off x="3841230" y="3656304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13"/>
            <p:cNvSpPr/>
            <p:nvPr/>
          </p:nvSpPr>
          <p:spPr>
            <a:xfrm>
              <a:off x="2332894" y="4399190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13"/>
            <p:cNvSpPr/>
            <p:nvPr/>
          </p:nvSpPr>
          <p:spPr>
            <a:xfrm>
              <a:off x="3720003" y="4908925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" name="Google Shape;293;p13"/>
            <p:cNvSpPr/>
            <p:nvPr/>
          </p:nvSpPr>
          <p:spPr>
            <a:xfrm>
              <a:off x="4368795" y="2134676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94" name="Google Shape;294;p13"/>
          <p:cNvSpPr/>
          <p:nvPr/>
        </p:nvSpPr>
        <p:spPr>
          <a:xfrm>
            <a:off x="2411781" y="5986195"/>
            <a:ext cx="279838" cy="226039"/>
          </a:xfrm>
          <a:custGeom>
            <a:rect b="b" l="l" r="r" t="t"/>
            <a:pathLst>
              <a:path extrusionOk="0" h="525672" w="650785">
                <a:moveTo>
                  <a:pt x="282737" y="510861"/>
                </a:moveTo>
                <a:cubicBezTo>
                  <a:pt x="186875" y="448527"/>
                  <a:pt x="92591" y="365220"/>
                  <a:pt x="48861" y="304215"/>
                </a:cubicBezTo>
                <a:cubicBezTo>
                  <a:pt x="-5550" y="228314"/>
                  <a:pt x="-13557" y="171319"/>
                  <a:pt x="20053" y="99153"/>
                </a:cubicBezTo>
                <a:cubicBezTo>
                  <a:pt x="32587" y="72243"/>
                  <a:pt x="53164" y="45078"/>
                  <a:pt x="74605" y="27131"/>
                </a:cubicBezTo>
                <a:cubicBezTo>
                  <a:pt x="120525" y="-11299"/>
                  <a:pt x="159587" y="-9115"/>
                  <a:pt x="215800" y="35032"/>
                </a:cubicBezTo>
                <a:cubicBezTo>
                  <a:pt x="238858" y="53142"/>
                  <a:pt x="274999" y="93025"/>
                  <a:pt x="294752" y="122172"/>
                </a:cubicBezTo>
                <a:cubicBezTo>
                  <a:pt x="300821" y="131122"/>
                  <a:pt x="306584" y="138495"/>
                  <a:pt x="307568" y="138560"/>
                </a:cubicBezTo>
                <a:cubicBezTo>
                  <a:pt x="308553" y="138626"/>
                  <a:pt x="317868" y="127413"/>
                  <a:pt x="328273" y="113638"/>
                </a:cubicBezTo>
                <a:cubicBezTo>
                  <a:pt x="375229" y="51486"/>
                  <a:pt x="427772" y="9178"/>
                  <a:pt x="467453" y="1570"/>
                </a:cubicBezTo>
                <a:cubicBezTo>
                  <a:pt x="532363" y="-10868"/>
                  <a:pt x="624992" y="65059"/>
                  <a:pt x="646622" y="148444"/>
                </a:cubicBezTo>
                <a:cubicBezTo>
                  <a:pt x="651700" y="168020"/>
                  <a:pt x="652189" y="196801"/>
                  <a:pt x="647782" y="216697"/>
                </a:cubicBezTo>
                <a:cubicBezTo>
                  <a:pt x="637098" y="264945"/>
                  <a:pt x="584092" y="334568"/>
                  <a:pt x="513680" y="392848"/>
                </a:cubicBezTo>
                <a:cubicBezTo>
                  <a:pt x="464500" y="433559"/>
                  <a:pt x="322373" y="525653"/>
                  <a:pt x="308696" y="525672"/>
                </a:cubicBezTo>
                <a:cubicBezTo>
                  <a:pt x="306955" y="525679"/>
                  <a:pt x="295273" y="519010"/>
                  <a:pt x="282731" y="510855"/>
                </a:cubicBezTo>
                <a:close/>
              </a:path>
            </a:pathLst>
          </a:custGeom>
          <a:solidFill>
            <a:srgbClr val="D2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" name="Google Shape;295;p13"/>
          <p:cNvSpPr/>
          <p:nvPr/>
        </p:nvSpPr>
        <p:spPr>
          <a:xfrm>
            <a:off x="1849524" y="5051900"/>
            <a:ext cx="280236" cy="226359"/>
          </a:xfrm>
          <a:custGeom>
            <a:rect b="b" l="l" r="r" t="t"/>
            <a:pathLst>
              <a:path extrusionOk="0" h="646740" w="800675">
                <a:moveTo>
                  <a:pt x="347858" y="628513"/>
                </a:moveTo>
                <a:cubicBezTo>
                  <a:pt x="229922" y="551823"/>
                  <a:pt x="113916" y="449332"/>
                  <a:pt x="60115" y="374278"/>
                </a:cubicBezTo>
                <a:cubicBezTo>
                  <a:pt x="-6829" y="280893"/>
                  <a:pt x="-16679" y="210775"/>
                  <a:pt x="24671" y="121992"/>
                </a:cubicBezTo>
                <a:cubicBezTo>
                  <a:pt x="40095" y="88882"/>
                  <a:pt x="65408" y="55466"/>
                  <a:pt x="91791" y="33379"/>
                </a:cubicBezTo>
                <a:cubicBezTo>
                  <a:pt x="148284" y="-13903"/>
                  <a:pt x="196349" y="-11211"/>
                  <a:pt x="265509" y="43099"/>
                </a:cubicBezTo>
                <a:cubicBezTo>
                  <a:pt x="293880" y="65381"/>
                  <a:pt x="338340" y="114450"/>
                  <a:pt x="362649" y="150304"/>
                </a:cubicBezTo>
                <a:cubicBezTo>
                  <a:pt x="370113" y="161315"/>
                  <a:pt x="377206" y="170389"/>
                  <a:pt x="378419" y="170468"/>
                </a:cubicBezTo>
                <a:cubicBezTo>
                  <a:pt x="379631" y="170546"/>
                  <a:pt x="391092" y="156752"/>
                  <a:pt x="403895" y="139809"/>
                </a:cubicBezTo>
                <a:cubicBezTo>
                  <a:pt x="461666" y="63341"/>
                  <a:pt x="526302" y="11286"/>
                  <a:pt x="575123" y="1932"/>
                </a:cubicBezTo>
                <a:cubicBezTo>
                  <a:pt x="654981" y="-13375"/>
                  <a:pt x="768947" y="80042"/>
                  <a:pt x="795551" y="182632"/>
                </a:cubicBezTo>
                <a:cubicBezTo>
                  <a:pt x="801802" y="206720"/>
                  <a:pt x="802402" y="242125"/>
                  <a:pt x="796978" y="266604"/>
                </a:cubicBezTo>
                <a:cubicBezTo>
                  <a:pt x="783836" y="325959"/>
                  <a:pt x="718620" y="411619"/>
                  <a:pt x="631995" y="483322"/>
                </a:cubicBezTo>
                <a:cubicBezTo>
                  <a:pt x="571486" y="533407"/>
                  <a:pt x="396633" y="646714"/>
                  <a:pt x="379801" y="646740"/>
                </a:cubicBezTo>
                <a:cubicBezTo>
                  <a:pt x="377663" y="646747"/>
                  <a:pt x="363288" y="638539"/>
                  <a:pt x="347858" y="628507"/>
                </a:cubicBezTo>
                <a:close/>
              </a:path>
            </a:pathLst>
          </a:custGeom>
          <a:solidFill>
            <a:srgbClr val="9E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A picture containing pool ball, dark, orange&#10;&#10;Description automatically generated" id="296" name="Google Shape;296;p13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220249" y="84763"/>
            <a:ext cx="1981372" cy="19752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3">
  <p:cSld name="CUSTOM_5_1_1_1_1_1_1_1_1_1_1">
    <p:spTree>
      <p:nvGrpSpPr>
        <p:cNvPr id="297" name="Shape 2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8" name="Google Shape;298;p14"/>
          <p:cNvSpPr/>
          <p:nvPr/>
        </p:nvSpPr>
        <p:spPr>
          <a:xfrm>
            <a:off x="1333254" y="253672"/>
            <a:ext cx="9863400" cy="6219900"/>
          </a:xfrm>
          <a:prstGeom prst="rect">
            <a:avLst/>
          </a:prstGeom>
          <a:solidFill>
            <a:schemeClr val="lt2"/>
          </a:solidFill>
          <a:ln>
            <a:noFill/>
          </a:ln>
          <a:effectLst>
            <a:outerShdw blurRad="63500" rotWithShape="0" algn="tl" dir="2700000" dist="11430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99" name="Google Shape;299;p14"/>
          <p:cNvGrpSpPr/>
          <p:nvPr/>
        </p:nvGrpSpPr>
        <p:grpSpPr>
          <a:xfrm>
            <a:off x="8801840" y="516360"/>
            <a:ext cx="2058948" cy="2488089"/>
            <a:chOff x="236151" y="707713"/>
            <a:chExt cx="6958258" cy="7394022"/>
          </a:xfrm>
        </p:grpSpPr>
        <p:sp>
          <p:nvSpPr>
            <p:cNvPr id="300" name="Google Shape;300;p14"/>
            <p:cNvSpPr/>
            <p:nvPr/>
          </p:nvSpPr>
          <p:spPr>
            <a:xfrm>
              <a:off x="236151" y="707713"/>
              <a:ext cx="6958258" cy="7394022"/>
            </a:xfrm>
            <a:custGeom>
              <a:rect b="b" l="l" r="r" t="t"/>
              <a:pathLst>
                <a:path extrusionOk="0" h="4267834" w="4141820">
                  <a:moveTo>
                    <a:pt x="161335" y="578934"/>
                  </a:moveTo>
                  <a:cubicBezTo>
                    <a:pt x="161286" y="578582"/>
                    <a:pt x="164195" y="577871"/>
                    <a:pt x="169922" y="576535"/>
                  </a:cubicBezTo>
                  <a:cubicBezTo>
                    <a:pt x="175649" y="575192"/>
                    <a:pt x="184191" y="573204"/>
                    <a:pt x="195331" y="569905"/>
                  </a:cubicBezTo>
                  <a:cubicBezTo>
                    <a:pt x="206471" y="566607"/>
                    <a:pt x="220203" y="561959"/>
                    <a:pt x="236310" y="555433"/>
                  </a:cubicBezTo>
                  <a:cubicBezTo>
                    <a:pt x="252418" y="548908"/>
                    <a:pt x="270892" y="540433"/>
                    <a:pt x="291627" y="530400"/>
                  </a:cubicBezTo>
                  <a:cubicBezTo>
                    <a:pt x="314216" y="519442"/>
                    <a:pt x="339444" y="506351"/>
                    <a:pt x="367172" y="490980"/>
                  </a:cubicBezTo>
                  <a:cubicBezTo>
                    <a:pt x="394898" y="475608"/>
                    <a:pt x="425113" y="457922"/>
                    <a:pt x="457917" y="438273"/>
                  </a:cubicBezTo>
                  <a:cubicBezTo>
                    <a:pt x="513857" y="404740"/>
                    <a:pt x="577078" y="365156"/>
                    <a:pt x="648194" y="320938"/>
                  </a:cubicBezTo>
                  <a:cubicBezTo>
                    <a:pt x="709420" y="282867"/>
                    <a:pt x="776475" y="241321"/>
                    <a:pt x="850472" y="198458"/>
                  </a:cubicBezTo>
                  <a:cubicBezTo>
                    <a:pt x="850472" y="198452"/>
                    <a:pt x="850472" y="198452"/>
                    <a:pt x="850472" y="198452"/>
                  </a:cubicBezTo>
                  <a:cubicBezTo>
                    <a:pt x="912527" y="162506"/>
                    <a:pt x="979477" y="125452"/>
                    <a:pt x="1052907" y="90970"/>
                  </a:cubicBezTo>
                  <a:cubicBezTo>
                    <a:pt x="1111735" y="63319"/>
                    <a:pt x="1174976" y="36894"/>
                    <a:pt x="1244077" y="18680"/>
                  </a:cubicBezTo>
                  <a:cubicBezTo>
                    <a:pt x="1296894" y="4655"/>
                    <a:pt x="1354353" y="-4780"/>
                    <a:pt x="1413506" y="2548"/>
                  </a:cubicBezTo>
                  <a:cubicBezTo>
                    <a:pt x="1438246" y="5655"/>
                    <a:pt x="1463116" y="12126"/>
                    <a:pt x="1486695" y="22968"/>
                  </a:cubicBezTo>
                  <a:cubicBezTo>
                    <a:pt x="1509622" y="33559"/>
                    <a:pt x="1530888" y="48292"/>
                    <a:pt x="1549206" y="66467"/>
                  </a:cubicBezTo>
                  <a:cubicBezTo>
                    <a:pt x="1560432" y="77554"/>
                    <a:pt x="1570562" y="90298"/>
                    <a:pt x="1578496" y="104778"/>
                  </a:cubicBezTo>
                  <a:cubicBezTo>
                    <a:pt x="1585530" y="117655"/>
                    <a:pt x="1590543" y="131802"/>
                    <a:pt x="1593007" y="146606"/>
                  </a:cubicBezTo>
                  <a:cubicBezTo>
                    <a:pt x="1595393" y="161215"/>
                    <a:pt x="1595302" y="176085"/>
                    <a:pt x="1593111" y="190577"/>
                  </a:cubicBezTo>
                  <a:cubicBezTo>
                    <a:pt x="1590752" y="206151"/>
                    <a:pt x="1586221" y="221197"/>
                    <a:pt x="1580295" y="235486"/>
                  </a:cubicBezTo>
                  <a:cubicBezTo>
                    <a:pt x="1566247" y="269242"/>
                    <a:pt x="1545353" y="299634"/>
                    <a:pt x="1522250" y="327594"/>
                  </a:cubicBezTo>
                  <a:cubicBezTo>
                    <a:pt x="1494101" y="361812"/>
                    <a:pt x="1462151" y="393370"/>
                    <a:pt x="1428546" y="423534"/>
                  </a:cubicBezTo>
                  <a:cubicBezTo>
                    <a:pt x="1348714" y="495217"/>
                    <a:pt x="1258771" y="560642"/>
                    <a:pt x="1164650" y="625493"/>
                  </a:cubicBezTo>
                  <a:cubicBezTo>
                    <a:pt x="1064426" y="694581"/>
                    <a:pt x="958531" y="762803"/>
                    <a:pt x="849449" y="833462"/>
                  </a:cubicBezTo>
                  <a:cubicBezTo>
                    <a:pt x="749675" y="898098"/>
                    <a:pt x="646975" y="964416"/>
                    <a:pt x="544652" y="1036849"/>
                  </a:cubicBezTo>
                  <a:cubicBezTo>
                    <a:pt x="501236" y="1067586"/>
                    <a:pt x="457956" y="1099392"/>
                    <a:pt x="415693" y="1133239"/>
                  </a:cubicBezTo>
                  <a:cubicBezTo>
                    <a:pt x="380152" y="1161714"/>
                    <a:pt x="345336" y="1191428"/>
                    <a:pt x="312988" y="1223847"/>
                  </a:cubicBezTo>
                  <a:cubicBezTo>
                    <a:pt x="287489" y="1249486"/>
                    <a:pt x="263424" y="1276279"/>
                    <a:pt x="244683" y="1306130"/>
                  </a:cubicBezTo>
                  <a:cubicBezTo>
                    <a:pt x="244682" y="1306130"/>
                    <a:pt x="244682" y="1306130"/>
                    <a:pt x="244682" y="1306130"/>
                  </a:cubicBezTo>
                  <a:cubicBezTo>
                    <a:pt x="230915" y="1328536"/>
                    <a:pt x="219478" y="1351854"/>
                    <a:pt x="217688" y="1375349"/>
                  </a:cubicBezTo>
                  <a:cubicBezTo>
                    <a:pt x="217688" y="1375349"/>
                    <a:pt x="217688" y="1375349"/>
                    <a:pt x="217688" y="1375349"/>
                  </a:cubicBezTo>
                  <a:cubicBezTo>
                    <a:pt x="216811" y="1385108"/>
                    <a:pt x="217443" y="1394919"/>
                    <a:pt x="219927" y="1403987"/>
                  </a:cubicBezTo>
                  <a:cubicBezTo>
                    <a:pt x="222381" y="1413322"/>
                    <a:pt x="226945" y="1422403"/>
                    <a:pt x="232860" y="1430721"/>
                  </a:cubicBezTo>
                  <a:cubicBezTo>
                    <a:pt x="232860" y="1430721"/>
                    <a:pt x="232860" y="1430721"/>
                    <a:pt x="232861" y="1430721"/>
                  </a:cubicBezTo>
                  <a:cubicBezTo>
                    <a:pt x="239747" y="1440447"/>
                    <a:pt x="248837" y="1449163"/>
                    <a:pt x="258998" y="1457169"/>
                  </a:cubicBezTo>
                  <a:cubicBezTo>
                    <a:pt x="271523" y="1466980"/>
                    <a:pt x="285725" y="1475298"/>
                    <a:pt x="300764" y="1482815"/>
                  </a:cubicBezTo>
                  <a:cubicBezTo>
                    <a:pt x="349147" y="1506844"/>
                    <a:pt x="401919" y="1523311"/>
                    <a:pt x="456366" y="1530175"/>
                  </a:cubicBezTo>
                  <a:cubicBezTo>
                    <a:pt x="509169" y="1536903"/>
                    <a:pt x="563734" y="1534667"/>
                    <a:pt x="617639" y="1525292"/>
                  </a:cubicBezTo>
                  <a:cubicBezTo>
                    <a:pt x="674303" y="1515436"/>
                    <a:pt x="730307" y="1497671"/>
                    <a:pt x="785015" y="1474900"/>
                  </a:cubicBezTo>
                  <a:cubicBezTo>
                    <a:pt x="843999" y="1450317"/>
                    <a:pt x="901373" y="1419815"/>
                    <a:pt x="957488" y="1385688"/>
                  </a:cubicBezTo>
                  <a:cubicBezTo>
                    <a:pt x="1080743" y="1310732"/>
                    <a:pt x="1197297" y="1218873"/>
                    <a:pt x="1312149" y="1120201"/>
                  </a:cubicBezTo>
                  <a:cubicBezTo>
                    <a:pt x="1432933" y="1016379"/>
                    <a:pt x="1551331" y="904461"/>
                    <a:pt x="1671763" y="789655"/>
                  </a:cubicBezTo>
                  <a:cubicBezTo>
                    <a:pt x="1787300" y="679496"/>
                    <a:pt x="1904499" y="566313"/>
                    <a:pt x="2028288" y="455555"/>
                  </a:cubicBezTo>
                  <a:cubicBezTo>
                    <a:pt x="2136400" y="358774"/>
                    <a:pt x="2249674" y="262918"/>
                    <a:pt x="2375008" y="179084"/>
                  </a:cubicBezTo>
                  <a:cubicBezTo>
                    <a:pt x="2428327" y="143418"/>
                    <a:pt x="2484130" y="110031"/>
                    <a:pt x="2543244" y="81582"/>
                  </a:cubicBezTo>
                  <a:cubicBezTo>
                    <a:pt x="2595214" y="56536"/>
                    <a:pt x="2650117" y="35372"/>
                    <a:pt x="2707862" y="21860"/>
                  </a:cubicBezTo>
                  <a:cubicBezTo>
                    <a:pt x="2759702" y="9712"/>
                    <a:pt x="2814025" y="4296"/>
                    <a:pt x="2868563" y="8985"/>
                  </a:cubicBezTo>
                  <a:cubicBezTo>
                    <a:pt x="2868563" y="8985"/>
                    <a:pt x="2868563" y="8985"/>
                    <a:pt x="2868563" y="8985"/>
                  </a:cubicBezTo>
                  <a:cubicBezTo>
                    <a:pt x="2921927" y="13676"/>
                    <a:pt x="2974477" y="28492"/>
                    <a:pt x="3022802" y="52571"/>
                  </a:cubicBezTo>
                  <a:cubicBezTo>
                    <a:pt x="3022802" y="52572"/>
                    <a:pt x="3022802" y="52572"/>
                    <a:pt x="3022802" y="52572"/>
                  </a:cubicBezTo>
                  <a:cubicBezTo>
                    <a:pt x="3044107" y="63097"/>
                    <a:pt x="3064863" y="76321"/>
                    <a:pt x="3083507" y="93118"/>
                  </a:cubicBezTo>
                  <a:cubicBezTo>
                    <a:pt x="3083507" y="93119"/>
                    <a:pt x="3083507" y="93119"/>
                    <a:pt x="3083514" y="93119"/>
                  </a:cubicBezTo>
                  <a:cubicBezTo>
                    <a:pt x="3099120" y="107200"/>
                    <a:pt x="3112797" y="124050"/>
                    <a:pt x="3123136" y="143379"/>
                  </a:cubicBezTo>
                  <a:cubicBezTo>
                    <a:pt x="3123136" y="143379"/>
                    <a:pt x="3123136" y="143379"/>
                    <a:pt x="3123143" y="143379"/>
                  </a:cubicBezTo>
                  <a:cubicBezTo>
                    <a:pt x="3132641" y="161359"/>
                    <a:pt x="3138782" y="180851"/>
                    <a:pt x="3141487" y="200779"/>
                  </a:cubicBezTo>
                  <a:cubicBezTo>
                    <a:pt x="3141487" y="200779"/>
                    <a:pt x="3141487" y="200779"/>
                    <a:pt x="3141487" y="200779"/>
                  </a:cubicBezTo>
                  <a:cubicBezTo>
                    <a:pt x="3144213" y="221301"/>
                    <a:pt x="3143593" y="241719"/>
                    <a:pt x="3140542" y="261328"/>
                  </a:cubicBezTo>
                  <a:cubicBezTo>
                    <a:pt x="3133450" y="306074"/>
                    <a:pt x="3116096" y="347340"/>
                    <a:pt x="3095255" y="384778"/>
                  </a:cubicBezTo>
                  <a:cubicBezTo>
                    <a:pt x="3071030" y="428729"/>
                    <a:pt x="3041838" y="469343"/>
                    <a:pt x="3010618" y="507642"/>
                  </a:cubicBezTo>
                  <a:cubicBezTo>
                    <a:pt x="2945884" y="587141"/>
                    <a:pt x="2871783" y="659033"/>
                    <a:pt x="2793509" y="726022"/>
                  </a:cubicBezTo>
                  <a:cubicBezTo>
                    <a:pt x="2793509" y="726022"/>
                    <a:pt x="2793503" y="726022"/>
                    <a:pt x="2793503" y="726022"/>
                  </a:cubicBezTo>
                  <a:cubicBezTo>
                    <a:pt x="2761625" y="753344"/>
                    <a:pt x="2728828" y="779935"/>
                    <a:pt x="2694909" y="805411"/>
                  </a:cubicBezTo>
                  <a:cubicBezTo>
                    <a:pt x="2694909" y="805411"/>
                    <a:pt x="2694909" y="805411"/>
                    <a:pt x="2694909" y="805411"/>
                  </a:cubicBezTo>
                  <a:cubicBezTo>
                    <a:pt x="2672836" y="822047"/>
                    <a:pt x="2649850" y="838906"/>
                    <a:pt x="2624797" y="854023"/>
                  </a:cubicBezTo>
                  <a:cubicBezTo>
                    <a:pt x="2595885" y="871403"/>
                    <a:pt x="2566426" y="887055"/>
                    <a:pt x="2537306" y="902427"/>
                  </a:cubicBezTo>
                  <a:cubicBezTo>
                    <a:pt x="2537306" y="902427"/>
                    <a:pt x="2537306" y="902427"/>
                    <a:pt x="2537306" y="902427"/>
                  </a:cubicBezTo>
                  <a:cubicBezTo>
                    <a:pt x="2494632" y="924976"/>
                    <a:pt x="2451626" y="947004"/>
                    <a:pt x="2408562" y="969012"/>
                  </a:cubicBezTo>
                  <a:cubicBezTo>
                    <a:pt x="2291747" y="1028713"/>
                    <a:pt x="2173805" y="1088499"/>
                    <a:pt x="2055629" y="1149999"/>
                  </a:cubicBezTo>
                  <a:cubicBezTo>
                    <a:pt x="1912576" y="1224447"/>
                    <a:pt x="1768936" y="1301201"/>
                    <a:pt x="1625628" y="1381646"/>
                  </a:cubicBezTo>
                  <a:cubicBezTo>
                    <a:pt x="1475965" y="1465663"/>
                    <a:pt x="1326595" y="1553552"/>
                    <a:pt x="1179487" y="1647830"/>
                  </a:cubicBezTo>
                  <a:cubicBezTo>
                    <a:pt x="1042379" y="1735720"/>
                    <a:pt x="907070" y="1828726"/>
                    <a:pt x="778535" y="1932033"/>
                  </a:cubicBezTo>
                  <a:cubicBezTo>
                    <a:pt x="671988" y="2017804"/>
                    <a:pt x="569177" y="2109389"/>
                    <a:pt x="484710" y="2216334"/>
                  </a:cubicBezTo>
                  <a:cubicBezTo>
                    <a:pt x="451059" y="2258968"/>
                    <a:pt x="420563" y="2303688"/>
                    <a:pt x="397284" y="2351525"/>
                  </a:cubicBezTo>
                  <a:cubicBezTo>
                    <a:pt x="377727" y="2391917"/>
                    <a:pt x="362961" y="2434186"/>
                    <a:pt x="358372" y="2477016"/>
                  </a:cubicBezTo>
                  <a:cubicBezTo>
                    <a:pt x="358372" y="2477016"/>
                    <a:pt x="358372" y="2477016"/>
                    <a:pt x="358372" y="2477016"/>
                  </a:cubicBezTo>
                  <a:cubicBezTo>
                    <a:pt x="354121" y="2515687"/>
                    <a:pt x="358176" y="2555381"/>
                    <a:pt x="371566" y="2591327"/>
                  </a:cubicBezTo>
                  <a:cubicBezTo>
                    <a:pt x="386045" y="2631236"/>
                    <a:pt x="412232" y="2667593"/>
                    <a:pt x="443693" y="2699295"/>
                  </a:cubicBezTo>
                  <a:cubicBezTo>
                    <a:pt x="446893" y="2702522"/>
                    <a:pt x="450811" y="2705331"/>
                    <a:pt x="455094" y="2707600"/>
                  </a:cubicBezTo>
                  <a:cubicBezTo>
                    <a:pt x="459697" y="2710084"/>
                    <a:pt x="465134" y="2711922"/>
                    <a:pt x="471033" y="2713337"/>
                  </a:cubicBezTo>
                  <a:cubicBezTo>
                    <a:pt x="485486" y="2716955"/>
                    <a:pt x="502266" y="2716420"/>
                    <a:pt x="520089" y="2714614"/>
                  </a:cubicBezTo>
                  <a:cubicBezTo>
                    <a:pt x="520089" y="2714614"/>
                    <a:pt x="520089" y="2714614"/>
                    <a:pt x="520089" y="2714614"/>
                  </a:cubicBezTo>
                  <a:cubicBezTo>
                    <a:pt x="543075" y="2712046"/>
                    <a:pt x="566400" y="2706120"/>
                    <a:pt x="590044" y="2698851"/>
                  </a:cubicBezTo>
                  <a:cubicBezTo>
                    <a:pt x="590044" y="2698851"/>
                    <a:pt x="590044" y="2698851"/>
                    <a:pt x="590044" y="2698851"/>
                  </a:cubicBezTo>
                  <a:cubicBezTo>
                    <a:pt x="619354" y="2689777"/>
                    <a:pt x="648344" y="2678369"/>
                    <a:pt x="677269" y="2665813"/>
                  </a:cubicBezTo>
                  <a:cubicBezTo>
                    <a:pt x="751168" y="2633713"/>
                    <a:pt x="822858" y="2594645"/>
                    <a:pt x="894111" y="2553288"/>
                  </a:cubicBezTo>
                  <a:cubicBezTo>
                    <a:pt x="982717" y="2501814"/>
                    <a:pt x="1069804" y="2446461"/>
                    <a:pt x="1156468" y="2389303"/>
                  </a:cubicBezTo>
                  <a:cubicBezTo>
                    <a:pt x="1363792" y="2252560"/>
                    <a:pt x="1567909" y="2106058"/>
                    <a:pt x="1773271" y="1956845"/>
                  </a:cubicBezTo>
                  <a:cubicBezTo>
                    <a:pt x="1994696" y="1795949"/>
                    <a:pt x="2216955" y="1631298"/>
                    <a:pt x="2442904" y="1467110"/>
                  </a:cubicBezTo>
                  <a:cubicBezTo>
                    <a:pt x="2651805" y="1315302"/>
                    <a:pt x="2863673" y="1163240"/>
                    <a:pt x="3082868" y="1017833"/>
                  </a:cubicBezTo>
                  <a:cubicBezTo>
                    <a:pt x="3175556" y="956339"/>
                    <a:pt x="3269716" y="896006"/>
                    <a:pt x="3366348" y="838710"/>
                  </a:cubicBezTo>
                  <a:cubicBezTo>
                    <a:pt x="3445958" y="791480"/>
                    <a:pt x="3527504" y="745951"/>
                    <a:pt x="3612545" y="705944"/>
                  </a:cubicBezTo>
                  <a:cubicBezTo>
                    <a:pt x="3675870" y="676009"/>
                    <a:pt x="3742338" y="648153"/>
                    <a:pt x="3813545" y="631523"/>
                  </a:cubicBezTo>
                  <a:cubicBezTo>
                    <a:pt x="3839765" y="625356"/>
                    <a:pt x="3867432" y="620982"/>
                    <a:pt x="3896207" y="620590"/>
                  </a:cubicBezTo>
                  <a:lnTo>
                    <a:pt x="3896207" y="620590"/>
                  </a:lnTo>
                  <a:cubicBezTo>
                    <a:pt x="3919049" y="620121"/>
                    <a:pt x="3943476" y="623094"/>
                    <a:pt x="3967642" y="631986"/>
                  </a:cubicBezTo>
                  <a:cubicBezTo>
                    <a:pt x="3989011" y="640030"/>
                    <a:pt x="4008464" y="653655"/>
                    <a:pt x="4023555" y="672130"/>
                  </a:cubicBezTo>
                  <a:cubicBezTo>
                    <a:pt x="4039520" y="692600"/>
                    <a:pt x="4048992" y="715644"/>
                    <a:pt x="4053504" y="738252"/>
                  </a:cubicBezTo>
                  <a:cubicBezTo>
                    <a:pt x="4053504" y="738252"/>
                    <a:pt x="4053504" y="738252"/>
                    <a:pt x="4053504" y="738252"/>
                  </a:cubicBezTo>
                  <a:cubicBezTo>
                    <a:pt x="4059579" y="767672"/>
                    <a:pt x="4059951" y="796682"/>
                    <a:pt x="4057656" y="824042"/>
                  </a:cubicBezTo>
                  <a:cubicBezTo>
                    <a:pt x="4057656" y="824042"/>
                    <a:pt x="4057656" y="824042"/>
                    <a:pt x="4057656" y="824042"/>
                  </a:cubicBezTo>
                  <a:cubicBezTo>
                    <a:pt x="4054736" y="860973"/>
                    <a:pt x="4047760" y="896795"/>
                    <a:pt x="4039057" y="931391"/>
                  </a:cubicBezTo>
                  <a:cubicBezTo>
                    <a:pt x="4020211" y="1005903"/>
                    <a:pt x="3985712" y="1074477"/>
                    <a:pt x="3944838" y="1136883"/>
                  </a:cubicBezTo>
                  <a:cubicBezTo>
                    <a:pt x="3895463" y="1212543"/>
                    <a:pt x="3836812" y="1281103"/>
                    <a:pt x="3774607" y="1345048"/>
                  </a:cubicBezTo>
                  <a:lnTo>
                    <a:pt x="3774607" y="1345048"/>
                  </a:lnTo>
                  <a:cubicBezTo>
                    <a:pt x="3701236" y="1420558"/>
                    <a:pt x="3622362" y="1490364"/>
                    <a:pt x="3541018" y="1556727"/>
                  </a:cubicBezTo>
                  <a:cubicBezTo>
                    <a:pt x="3448846" y="1631950"/>
                    <a:pt x="3353179" y="1702968"/>
                    <a:pt x="3255668" y="1771437"/>
                  </a:cubicBezTo>
                  <a:cubicBezTo>
                    <a:pt x="3163750" y="1835982"/>
                    <a:pt x="3070163" y="1898415"/>
                    <a:pt x="2975363" y="1959315"/>
                  </a:cubicBezTo>
                  <a:cubicBezTo>
                    <a:pt x="2843399" y="2044088"/>
                    <a:pt x="2709909" y="2125374"/>
                    <a:pt x="2576178" y="2204834"/>
                  </a:cubicBezTo>
                  <a:cubicBezTo>
                    <a:pt x="2327850" y="2352405"/>
                    <a:pt x="2078002" y="2493372"/>
                    <a:pt x="1829947" y="2632996"/>
                  </a:cubicBezTo>
                  <a:cubicBezTo>
                    <a:pt x="1587896" y="2769237"/>
                    <a:pt x="1347345" y="2903835"/>
                    <a:pt x="1111683" y="3042345"/>
                  </a:cubicBezTo>
                  <a:cubicBezTo>
                    <a:pt x="1004080" y="3105586"/>
                    <a:pt x="897559" y="3169629"/>
                    <a:pt x="792844" y="3235536"/>
                  </a:cubicBezTo>
                  <a:cubicBezTo>
                    <a:pt x="698957" y="3294631"/>
                    <a:pt x="606557" y="3355101"/>
                    <a:pt x="516927" y="3418550"/>
                  </a:cubicBezTo>
                  <a:cubicBezTo>
                    <a:pt x="440453" y="3472704"/>
                    <a:pt x="366019" y="3528722"/>
                    <a:pt x="296190" y="3589166"/>
                  </a:cubicBezTo>
                  <a:cubicBezTo>
                    <a:pt x="240407" y="3637550"/>
                    <a:pt x="187479" y="3687955"/>
                    <a:pt x="143228" y="3744169"/>
                  </a:cubicBezTo>
                  <a:cubicBezTo>
                    <a:pt x="125514" y="3766672"/>
                    <a:pt x="109333" y="3789814"/>
                    <a:pt x="96035" y="3814013"/>
                  </a:cubicBezTo>
                  <a:cubicBezTo>
                    <a:pt x="96035" y="3814013"/>
                    <a:pt x="96035" y="3814013"/>
                    <a:pt x="96034" y="3814013"/>
                  </a:cubicBezTo>
                  <a:cubicBezTo>
                    <a:pt x="84746" y="3834652"/>
                    <a:pt x="75397" y="3855702"/>
                    <a:pt x="69801" y="3877085"/>
                  </a:cubicBezTo>
                  <a:cubicBezTo>
                    <a:pt x="64941" y="3895729"/>
                    <a:pt x="62564" y="3914575"/>
                    <a:pt x="64092" y="3932509"/>
                  </a:cubicBezTo>
                  <a:cubicBezTo>
                    <a:pt x="65417" y="3949745"/>
                    <a:pt x="70289" y="3966904"/>
                    <a:pt x="78085" y="3982529"/>
                  </a:cubicBezTo>
                  <a:cubicBezTo>
                    <a:pt x="78697" y="3983762"/>
                    <a:pt x="79565" y="3984935"/>
                    <a:pt x="80503" y="3985763"/>
                  </a:cubicBezTo>
                  <a:cubicBezTo>
                    <a:pt x="81473" y="3986787"/>
                    <a:pt x="83311" y="3987804"/>
                    <a:pt x="85607" y="3988905"/>
                  </a:cubicBezTo>
                  <a:cubicBezTo>
                    <a:pt x="91864" y="3992191"/>
                    <a:pt x="101608" y="3992712"/>
                    <a:pt x="113127" y="3993136"/>
                  </a:cubicBezTo>
                  <a:lnTo>
                    <a:pt x="113128" y="3993136"/>
                  </a:lnTo>
                  <a:cubicBezTo>
                    <a:pt x="128862" y="3993234"/>
                    <a:pt x="145525" y="3990613"/>
                    <a:pt x="162921" y="3987132"/>
                  </a:cubicBezTo>
                  <a:cubicBezTo>
                    <a:pt x="162921" y="3987132"/>
                    <a:pt x="162921" y="3987132"/>
                    <a:pt x="162922" y="3987132"/>
                  </a:cubicBezTo>
                  <a:cubicBezTo>
                    <a:pt x="185390" y="3982529"/>
                    <a:pt x="207880" y="3976049"/>
                    <a:pt x="230511" y="3968722"/>
                  </a:cubicBezTo>
                  <a:lnTo>
                    <a:pt x="230512" y="3968722"/>
                  </a:lnTo>
                  <a:cubicBezTo>
                    <a:pt x="291086" y="3949106"/>
                    <a:pt x="350267" y="3923858"/>
                    <a:pt x="409187" y="3897052"/>
                  </a:cubicBezTo>
                  <a:cubicBezTo>
                    <a:pt x="485864" y="3862124"/>
                    <a:pt x="561120" y="3824157"/>
                    <a:pt x="635697" y="3784990"/>
                  </a:cubicBezTo>
                  <a:cubicBezTo>
                    <a:pt x="826117" y="3684969"/>
                    <a:pt x="1011081" y="3577621"/>
                    <a:pt x="1193568" y="3469105"/>
                  </a:cubicBezTo>
                  <a:cubicBezTo>
                    <a:pt x="1409810" y="3340505"/>
                    <a:pt x="1621945" y="3209649"/>
                    <a:pt x="1831284" y="3079066"/>
                  </a:cubicBezTo>
                  <a:cubicBezTo>
                    <a:pt x="2049814" y="2942747"/>
                    <a:pt x="2265163" y="2806598"/>
                    <a:pt x="2478139" y="2672247"/>
                  </a:cubicBezTo>
                  <a:cubicBezTo>
                    <a:pt x="2675065" y="2548021"/>
                    <a:pt x="2869912" y="2425144"/>
                    <a:pt x="3063859" y="2305781"/>
                  </a:cubicBezTo>
                  <a:cubicBezTo>
                    <a:pt x="3146572" y="2254874"/>
                    <a:pt x="3229168" y="2204593"/>
                    <a:pt x="3311933" y="2155466"/>
                  </a:cubicBezTo>
                  <a:lnTo>
                    <a:pt x="3311933" y="2155466"/>
                  </a:lnTo>
                  <a:cubicBezTo>
                    <a:pt x="3380481" y="2114781"/>
                    <a:pt x="3449211" y="2074773"/>
                    <a:pt x="3518671" y="2036500"/>
                  </a:cubicBezTo>
                  <a:cubicBezTo>
                    <a:pt x="3570054" y="2008175"/>
                    <a:pt x="3622114" y="1980352"/>
                    <a:pt x="3676007" y="1955717"/>
                  </a:cubicBezTo>
                  <a:cubicBezTo>
                    <a:pt x="3694782" y="1947125"/>
                    <a:pt x="3714137" y="1938813"/>
                    <a:pt x="3734326" y="1931616"/>
                  </a:cubicBezTo>
                  <a:cubicBezTo>
                    <a:pt x="3734326" y="1931616"/>
                    <a:pt x="3734333" y="1931616"/>
                    <a:pt x="3734333" y="1931616"/>
                  </a:cubicBezTo>
                  <a:cubicBezTo>
                    <a:pt x="3747879" y="1926661"/>
                    <a:pt x="3763082" y="1921903"/>
                    <a:pt x="3780142" y="1919406"/>
                  </a:cubicBezTo>
                  <a:cubicBezTo>
                    <a:pt x="3780142" y="1919406"/>
                    <a:pt x="3780148" y="1919406"/>
                    <a:pt x="3780148" y="1919406"/>
                  </a:cubicBezTo>
                  <a:cubicBezTo>
                    <a:pt x="3822555" y="1913604"/>
                    <a:pt x="3865293" y="1908832"/>
                    <a:pt x="3908345" y="1906257"/>
                  </a:cubicBezTo>
                  <a:cubicBezTo>
                    <a:pt x="3940405" y="1904308"/>
                    <a:pt x="3973105" y="1903565"/>
                    <a:pt x="4006169" y="1905885"/>
                  </a:cubicBezTo>
                  <a:cubicBezTo>
                    <a:pt x="4028940" y="1907333"/>
                    <a:pt x="4053126" y="1910612"/>
                    <a:pt x="4077383" y="1918721"/>
                  </a:cubicBezTo>
                  <a:cubicBezTo>
                    <a:pt x="4086262" y="1921687"/>
                    <a:pt x="4095467" y="1925781"/>
                    <a:pt x="4104567" y="1931407"/>
                  </a:cubicBezTo>
                  <a:cubicBezTo>
                    <a:pt x="4112109" y="1936003"/>
                    <a:pt x="4119470" y="1942216"/>
                    <a:pt x="4126047" y="1950182"/>
                  </a:cubicBezTo>
                  <a:cubicBezTo>
                    <a:pt x="4131947" y="1957483"/>
                    <a:pt x="4136386" y="1965997"/>
                    <a:pt x="4139072" y="1975358"/>
                  </a:cubicBezTo>
                  <a:cubicBezTo>
                    <a:pt x="4141660" y="1984994"/>
                    <a:pt x="4142338" y="1994388"/>
                    <a:pt x="4141452" y="2003123"/>
                  </a:cubicBezTo>
                  <a:cubicBezTo>
                    <a:pt x="4140454" y="2013104"/>
                    <a:pt x="4138153" y="2022184"/>
                    <a:pt x="4135095" y="2030255"/>
                  </a:cubicBezTo>
                  <a:cubicBezTo>
                    <a:pt x="4131477" y="2039962"/>
                    <a:pt x="4127071" y="2048821"/>
                    <a:pt x="4122318" y="2056905"/>
                  </a:cubicBezTo>
                  <a:cubicBezTo>
                    <a:pt x="4110089" y="2077668"/>
                    <a:pt x="4095564" y="2095791"/>
                    <a:pt x="4080747" y="2112219"/>
                  </a:cubicBezTo>
                  <a:cubicBezTo>
                    <a:pt x="4080747" y="2112219"/>
                    <a:pt x="4080747" y="2112219"/>
                    <a:pt x="4080747" y="2112219"/>
                  </a:cubicBezTo>
                  <a:cubicBezTo>
                    <a:pt x="4061235" y="2133992"/>
                    <a:pt x="4040472" y="2153986"/>
                    <a:pt x="4019409" y="2172943"/>
                  </a:cubicBezTo>
                  <a:cubicBezTo>
                    <a:pt x="3962948" y="2223785"/>
                    <a:pt x="3903071" y="2269216"/>
                    <a:pt x="3842979" y="2312574"/>
                  </a:cubicBezTo>
                  <a:cubicBezTo>
                    <a:pt x="3764829" y="2369009"/>
                    <a:pt x="3685271" y="2422054"/>
                    <a:pt x="3605615" y="2473378"/>
                  </a:cubicBezTo>
                  <a:cubicBezTo>
                    <a:pt x="3405240" y="2602481"/>
                    <a:pt x="3203451" y="2721414"/>
                    <a:pt x="3004282" y="2835940"/>
                  </a:cubicBezTo>
                  <a:cubicBezTo>
                    <a:pt x="2776345" y="2967018"/>
                    <a:pt x="2551178" y="3091817"/>
                    <a:pt x="2330412" y="3212569"/>
                  </a:cubicBezTo>
                  <a:cubicBezTo>
                    <a:pt x="2116014" y="3329846"/>
                    <a:pt x="1905659" y="3443140"/>
                    <a:pt x="1700434" y="3553918"/>
                  </a:cubicBezTo>
                  <a:cubicBezTo>
                    <a:pt x="1612069" y="3601624"/>
                    <a:pt x="1524662" y="3648841"/>
                    <a:pt x="1438415" y="3695882"/>
                  </a:cubicBezTo>
                  <a:cubicBezTo>
                    <a:pt x="1368466" y="3734038"/>
                    <a:pt x="1299293" y="3771991"/>
                    <a:pt x="1231287" y="3810402"/>
                  </a:cubicBezTo>
                  <a:cubicBezTo>
                    <a:pt x="1204937" y="3825285"/>
                    <a:pt x="1178796" y="3840219"/>
                    <a:pt x="1152974" y="3855376"/>
                  </a:cubicBezTo>
                  <a:cubicBezTo>
                    <a:pt x="1133026" y="3867084"/>
                    <a:pt x="1113332" y="3878838"/>
                    <a:pt x="1094120" y="3890990"/>
                  </a:cubicBezTo>
                  <a:cubicBezTo>
                    <a:pt x="1094120" y="3890990"/>
                    <a:pt x="1094120" y="3890990"/>
                    <a:pt x="1094120" y="3890990"/>
                  </a:cubicBezTo>
                  <a:cubicBezTo>
                    <a:pt x="1081095" y="3899249"/>
                    <a:pt x="1068579" y="3907274"/>
                    <a:pt x="1057236" y="3915938"/>
                  </a:cubicBezTo>
                  <a:cubicBezTo>
                    <a:pt x="1053742" y="3918637"/>
                    <a:pt x="1050756" y="3920951"/>
                    <a:pt x="1048546" y="3923161"/>
                  </a:cubicBezTo>
                  <a:cubicBezTo>
                    <a:pt x="1047822" y="3923917"/>
                    <a:pt x="1047418" y="3924276"/>
                    <a:pt x="1047438" y="3924315"/>
                  </a:cubicBezTo>
                  <a:cubicBezTo>
                    <a:pt x="1047451" y="3924621"/>
                    <a:pt x="1047927" y="3923546"/>
                    <a:pt x="1049081" y="3921153"/>
                  </a:cubicBezTo>
                  <a:cubicBezTo>
                    <a:pt x="1049081" y="3921153"/>
                    <a:pt x="1049081" y="3921153"/>
                    <a:pt x="1049081" y="3921153"/>
                  </a:cubicBezTo>
                  <a:cubicBezTo>
                    <a:pt x="1040462" y="3943839"/>
                    <a:pt x="1033024" y="3966480"/>
                    <a:pt x="1028207" y="3989212"/>
                  </a:cubicBezTo>
                  <a:cubicBezTo>
                    <a:pt x="1028207" y="3989212"/>
                    <a:pt x="1028207" y="3989212"/>
                    <a:pt x="1028207" y="3989212"/>
                  </a:cubicBezTo>
                  <a:cubicBezTo>
                    <a:pt x="1024615" y="4006480"/>
                    <a:pt x="1022261" y="4023312"/>
                    <a:pt x="1023122" y="4039271"/>
                  </a:cubicBezTo>
                  <a:cubicBezTo>
                    <a:pt x="1023885" y="4051318"/>
                    <a:pt x="1025866" y="4062609"/>
                    <a:pt x="1030573" y="4071514"/>
                  </a:cubicBezTo>
                  <a:cubicBezTo>
                    <a:pt x="1034341" y="4079141"/>
                    <a:pt x="1040319" y="4085928"/>
                    <a:pt x="1047405" y="4090752"/>
                  </a:cubicBezTo>
                  <a:cubicBezTo>
                    <a:pt x="1055397" y="4096456"/>
                    <a:pt x="1065873" y="4100002"/>
                    <a:pt x="1077191" y="4102532"/>
                  </a:cubicBezTo>
                  <a:cubicBezTo>
                    <a:pt x="1091382" y="4105589"/>
                    <a:pt x="1106676" y="4106150"/>
                    <a:pt x="1122465" y="4105719"/>
                  </a:cubicBezTo>
                  <a:cubicBezTo>
                    <a:pt x="1165862" y="4104455"/>
                    <a:pt x="1209429" y="4094500"/>
                    <a:pt x="1252976" y="4082896"/>
                  </a:cubicBezTo>
                  <a:cubicBezTo>
                    <a:pt x="1311921" y="4067042"/>
                    <a:pt x="1369464" y="4046827"/>
                    <a:pt x="1426271" y="4025373"/>
                  </a:cubicBezTo>
                  <a:cubicBezTo>
                    <a:pt x="1496584" y="3998801"/>
                    <a:pt x="1565360" y="3970085"/>
                    <a:pt x="1633151" y="3940821"/>
                  </a:cubicBezTo>
                  <a:cubicBezTo>
                    <a:pt x="1799895" y="3868832"/>
                    <a:pt x="1960171" y="3793902"/>
                    <a:pt x="2116497" y="3722401"/>
                  </a:cubicBezTo>
                  <a:cubicBezTo>
                    <a:pt x="2297145" y="3639767"/>
                    <a:pt x="2472200" y="3561069"/>
                    <a:pt x="2643129" y="3490918"/>
                  </a:cubicBezTo>
                  <a:cubicBezTo>
                    <a:pt x="2730268" y="3455142"/>
                    <a:pt x="2816365" y="3421360"/>
                    <a:pt x="2901588" y="3390760"/>
                  </a:cubicBezTo>
                  <a:cubicBezTo>
                    <a:pt x="2986811" y="3360160"/>
                    <a:pt x="3071167" y="3332734"/>
                    <a:pt x="3154741" y="3309357"/>
                  </a:cubicBezTo>
                  <a:cubicBezTo>
                    <a:pt x="3232708" y="3287538"/>
                    <a:pt x="3310173" y="3269376"/>
                    <a:pt x="3387013" y="3256996"/>
                  </a:cubicBezTo>
                  <a:cubicBezTo>
                    <a:pt x="3456675" y="3245744"/>
                    <a:pt x="3526135" y="3239238"/>
                    <a:pt x="3594363" y="3240946"/>
                  </a:cubicBezTo>
                  <a:cubicBezTo>
                    <a:pt x="3654618" y="3242413"/>
                    <a:pt x="3714384" y="3250673"/>
                    <a:pt x="3770038" y="3269884"/>
                  </a:cubicBezTo>
                  <a:cubicBezTo>
                    <a:pt x="3821466" y="3287648"/>
                    <a:pt x="3868683" y="3315785"/>
                    <a:pt x="3906037" y="3353295"/>
                  </a:cubicBezTo>
                  <a:cubicBezTo>
                    <a:pt x="3929610" y="3376933"/>
                    <a:pt x="3950066" y="3403948"/>
                    <a:pt x="3964160" y="3434222"/>
                  </a:cubicBezTo>
                  <a:cubicBezTo>
                    <a:pt x="3976410" y="3460663"/>
                    <a:pt x="3983098" y="3489367"/>
                    <a:pt x="3983359" y="3518057"/>
                  </a:cubicBezTo>
                  <a:cubicBezTo>
                    <a:pt x="3983522" y="3547262"/>
                    <a:pt x="3977309" y="3575580"/>
                    <a:pt x="3967159" y="3601572"/>
                  </a:cubicBezTo>
                  <a:cubicBezTo>
                    <a:pt x="3955543" y="3631331"/>
                    <a:pt x="3939317" y="3658241"/>
                    <a:pt x="3921200" y="3682649"/>
                  </a:cubicBezTo>
                  <a:cubicBezTo>
                    <a:pt x="3897921" y="3714018"/>
                    <a:pt x="3871799" y="3741841"/>
                    <a:pt x="3844446" y="3767142"/>
                  </a:cubicBezTo>
                  <a:cubicBezTo>
                    <a:pt x="3817098" y="3792448"/>
                    <a:pt x="3788506" y="3815226"/>
                    <a:pt x="3759985" y="3836328"/>
                  </a:cubicBezTo>
                  <a:cubicBezTo>
                    <a:pt x="3684593" y="3892222"/>
                    <a:pt x="3607968" y="3937007"/>
                    <a:pt x="3534590" y="3975926"/>
                  </a:cubicBezTo>
                  <a:cubicBezTo>
                    <a:pt x="3444041" y="4023958"/>
                    <a:pt x="3357821" y="4062805"/>
                    <a:pt x="3278146" y="4095687"/>
                  </a:cubicBezTo>
                  <a:cubicBezTo>
                    <a:pt x="3278146" y="4095687"/>
                    <a:pt x="3278146" y="4095687"/>
                    <a:pt x="3278146" y="4095687"/>
                  </a:cubicBezTo>
                  <a:cubicBezTo>
                    <a:pt x="3183998" y="4134540"/>
                    <a:pt x="3098788" y="4164925"/>
                    <a:pt x="3024034" y="4188961"/>
                  </a:cubicBezTo>
                  <a:cubicBezTo>
                    <a:pt x="2980305" y="4203029"/>
                    <a:pt x="2940115" y="4214972"/>
                    <a:pt x="2903674" y="4224867"/>
                  </a:cubicBezTo>
                  <a:cubicBezTo>
                    <a:pt x="2867233" y="4234763"/>
                    <a:pt x="2834540" y="4242625"/>
                    <a:pt x="2805804" y="4248825"/>
                  </a:cubicBezTo>
                  <a:cubicBezTo>
                    <a:pt x="2771814" y="4256152"/>
                    <a:pt x="2743306" y="4261028"/>
                    <a:pt x="2720659" y="4263942"/>
                  </a:cubicBezTo>
                  <a:cubicBezTo>
                    <a:pt x="2699812" y="4266635"/>
                    <a:pt x="2683866" y="4267704"/>
                    <a:pt x="2673227" y="4267821"/>
                  </a:cubicBezTo>
                  <a:cubicBezTo>
                    <a:pt x="2662581" y="4267932"/>
                    <a:pt x="2657216" y="4267332"/>
                    <a:pt x="2657216" y="4266856"/>
                  </a:cubicBezTo>
                  <a:cubicBezTo>
                    <a:pt x="2657216" y="4266380"/>
                    <a:pt x="2662568" y="4266035"/>
                    <a:pt x="2673070" y="4264979"/>
                  </a:cubicBezTo>
                  <a:cubicBezTo>
                    <a:pt x="2683566" y="4263929"/>
                    <a:pt x="2699212" y="4261928"/>
                    <a:pt x="2719818" y="4258343"/>
                  </a:cubicBezTo>
                  <a:cubicBezTo>
                    <a:pt x="2742152" y="4254457"/>
                    <a:pt x="2770249" y="4248629"/>
                    <a:pt x="2803861" y="4240370"/>
                  </a:cubicBezTo>
                  <a:cubicBezTo>
                    <a:pt x="2832265" y="4233381"/>
                    <a:pt x="2864586" y="4224750"/>
                    <a:pt x="2900630" y="4214098"/>
                  </a:cubicBezTo>
                  <a:cubicBezTo>
                    <a:pt x="2936667" y="4203446"/>
                    <a:pt x="2976420" y="4190766"/>
                    <a:pt x="3019738" y="4175981"/>
                  </a:cubicBezTo>
                  <a:cubicBezTo>
                    <a:pt x="3093749" y="4150714"/>
                    <a:pt x="3178085" y="4119161"/>
                    <a:pt x="3271235" y="4079239"/>
                  </a:cubicBezTo>
                  <a:cubicBezTo>
                    <a:pt x="3271235" y="4079239"/>
                    <a:pt x="3271235" y="4079239"/>
                    <a:pt x="3271235" y="4079239"/>
                  </a:cubicBezTo>
                  <a:cubicBezTo>
                    <a:pt x="3350070" y="4045451"/>
                    <a:pt x="3435273" y="4005809"/>
                    <a:pt x="3524525" y="3957177"/>
                  </a:cubicBezTo>
                  <a:cubicBezTo>
                    <a:pt x="3596880" y="3917744"/>
                    <a:pt x="3672135" y="3872730"/>
                    <a:pt x="3745604" y="3817110"/>
                  </a:cubicBezTo>
                  <a:cubicBezTo>
                    <a:pt x="3773408" y="3796014"/>
                    <a:pt x="3801120" y="3773517"/>
                    <a:pt x="3827385" y="3748829"/>
                  </a:cubicBezTo>
                  <a:cubicBezTo>
                    <a:pt x="3853650" y="3724136"/>
                    <a:pt x="3878475" y="3697257"/>
                    <a:pt x="3900228" y="3667251"/>
                  </a:cubicBezTo>
                  <a:cubicBezTo>
                    <a:pt x="3917080" y="3643997"/>
                    <a:pt x="3931956" y="3618971"/>
                    <a:pt x="3942146" y="3591963"/>
                  </a:cubicBezTo>
                  <a:cubicBezTo>
                    <a:pt x="3950992" y="3568488"/>
                    <a:pt x="3956357" y="3543442"/>
                    <a:pt x="3955888" y="3518376"/>
                  </a:cubicBezTo>
                  <a:cubicBezTo>
                    <a:pt x="3955529" y="3493845"/>
                    <a:pt x="3949473" y="3469020"/>
                    <a:pt x="3938678" y="3446126"/>
                  </a:cubicBezTo>
                  <a:cubicBezTo>
                    <a:pt x="3926265" y="3419639"/>
                    <a:pt x="3907491" y="3395518"/>
                    <a:pt x="3885626" y="3373719"/>
                  </a:cubicBezTo>
                  <a:cubicBezTo>
                    <a:pt x="3851662" y="3339905"/>
                    <a:pt x="3808011" y="3314527"/>
                    <a:pt x="3760304" y="3298307"/>
                  </a:cubicBezTo>
                  <a:cubicBezTo>
                    <a:pt x="3708374" y="3280641"/>
                    <a:pt x="3651698" y="3273385"/>
                    <a:pt x="3593679" y="3272231"/>
                  </a:cubicBezTo>
                  <a:cubicBezTo>
                    <a:pt x="3527960" y="3270986"/>
                    <a:pt x="3460560" y="3277825"/>
                    <a:pt x="3392319" y="3289246"/>
                  </a:cubicBezTo>
                  <a:cubicBezTo>
                    <a:pt x="3317096" y="3301860"/>
                    <a:pt x="3241007" y="3320237"/>
                    <a:pt x="3164056" y="3342258"/>
                  </a:cubicBezTo>
                  <a:cubicBezTo>
                    <a:pt x="3081545" y="3365877"/>
                    <a:pt x="2998167" y="3393543"/>
                    <a:pt x="2913785" y="3424404"/>
                  </a:cubicBezTo>
                  <a:cubicBezTo>
                    <a:pt x="2829403" y="3455272"/>
                    <a:pt x="2744017" y="3489340"/>
                    <a:pt x="2657405" y="3525423"/>
                  </a:cubicBezTo>
                  <a:cubicBezTo>
                    <a:pt x="2487618" y="3596187"/>
                    <a:pt x="2313475" y="3675562"/>
                    <a:pt x="2133355" y="3759012"/>
                  </a:cubicBezTo>
                  <a:cubicBezTo>
                    <a:pt x="1977557" y="3831197"/>
                    <a:pt x="1817398" y="3906974"/>
                    <a:pt x="1650192" y="3980046"/>
                  </a:cubicBezTo>
                  <a:cubicBezTo>
                    <a:pt x="1582212" y="4009759"/>
                    <a:pt x="1512947" y="4039023"/>
                    <a:pt x="1441825" y="4066253"/>
                  </a:cubicBezTo>
                  <a:cubicBezTo>
                    <a:pt x="1384451" y="4088235"/>
                    <a:pt x="1325636" y="4109135"/>
                    <a:pt x="1264645" y="4125850"/>
                  </a:cubicBezTo>
                  <a:cubicBezTo>
                    <a:pt x="1219989" y="4138190"/>
                    <a:pt x="1173105" y="4148843"/>
                    <a:pt x="1124023" y="4150759"/>
                  </a:cubicBezTo>
                  <a:cubicBezTo>
                    <a:pt x="1105992" y="4151489"/>
                    <a:pt x="1087139" y="4150694"/>
                    <a:pt x="1068038" y="4146874"/>
                  </a:cubicBezTo>
                  <a:cubicBezTo>
                    <a:pt x="1052542" y="4143862"/>
                    <a:pt x="1036616" y="4138080"/>
                    <a:pt x="1021877" y="4128334"/>
                  </a:cubicBezTo>
                  <a:cubicBezTo>
                    <a:pt x="1008382" y="4119168"/>
                    <a:pt x="997339" y="4106697"/>
                    <a:pt x="989881" y="4092023"/>
                  </a:cubicBezTo>
                  <a:cubicBezTo>
                    <a:pt x="981759" y="4075464"/>
                    <a:pt x="978102" y="4058078"/>
                    <a:pt x="977443" y="4041540"/>
                  </a:cubicBezTo>
                  <a:cubicBezTo>
                    <a:pt x="976452" y="4020060"/>
                    <a:pt x="979047" y="3999290"/>
                    <a:pt x="983252" y="3979713"/>
                  </a:cubicBezTo>
                  <a:lnTo>
                    <a:pt x="983252" y="3979713"/>
                  </a:lnTo>
                  <a:cubicBezTo>
                    <a:pt x="988714" y="3953807"/>
                    <a:pt x="996726" y="3928852"/>
                    <a:pt x="1005846" y="3904764"/>
                  </a:cubicBezTo>
                  <a:cubicBezTo>
                    <a:pt x="1005846" y="3904764"/>
                    <a:pt x="1005846" y="3904764"/>
                    <a:pt x="1005846" y="3904764"/>
                  </a:cubicBezTo>
                  <a:cubicBezTo>
                    <a:pt x="1007783" y="3900318"/>
                    <a:pt x="1009523" y="3897411"/>
                    <a:pt x="1010879" y="3895983"/>
                  </a:cubicBezTo>
                  <a:cubicBezTo>
                    <a:pt x="1012841" y="3893513"/>
                    <a:pt x="1014634" y="3891576"/>
                    <a:pt x="1016173" y="3890109"/>
                  </a:cubicBezTo>
                  <a:cubicBezTo>
                    <a:pt x="1020697" y="3885722"/>
                    <a:pt x="1025110" y="3882150"/>
                    <a:pt x="1029119" y="3879125"/>
                  </a:cubicBezTo>
                  <a:cubicBezTo>
                    <a:pt x="1042392" y="3868982"/>
                    <a:pt x="1055978" y="3860142"/>
                    <a:pt x="1069205" y="3851739"/>
                  </a:cubicBezTo>
                  <a:cubicBezTo>
                    <a:pt x="1069205" y="3851732"/>
                    <a:pt x="1069205" y="3851732"/>
                    <a:pt x="1069205" y="3851732"/>
                  </a:cubicBezTo>
                  <a:cubicBezTo>
                    <a:pt x="1089036" y="3839098"/>
                    <a:pt x="1109121" y="3826999"/>
                    <a:pt x="1129238" y="3815095"/>
                  </a:cubicBezTo>
                  <a:cubicBezTo>
                    <a:pt x="1155314" y="3799658"/>
                    <a:pt x="1181625" y="3784495"/>
                    <a:pt x="1208060" y="3769442"/>
                  </a:cubicBezTo>
                  <a:cubicBezTo>
                    <a:pt x="1276268" y="3730596"/>
                    <a:pt x="1345506" y="3692277"/>
                    <a:pt x="1415390" y="3653834"/>
                  </a:cubicBezTo>
                  <a:cubicBezTo>
                    <a:pt x="1501585" y="3606428"/>
                    <a:pt x="1588887" y="3558865"/>
                    <a:pt x="1677109" y="3510866"/>
                  </a:cubicBezTo>
                  <a:cubicBezTo>
                    <a:pt x="1881989" y="3399378"/>
                    <a:pt x="2091907" y="3285452"/>
                    <a:pt x="2305757" y="3167640"/>
                  </a:cubicBezTo>
                  <a:cubicBezTo>
                    <a:pt x="2525982" y="3046315"/>
                    <a:pt x="2750477" y="2921052"/>
                    <a:pt x="2977606" y="2789642"/>
                  </a:cubicBezTo>
                  <a:cubicBezTo>
                    <a:pt x="3176116" y="2674770"/>
                    <a:pt x="3376843" y="2555792"/>
                    <a:pt x="3575673" y="2426989"/>
                  </a:cubicBezTo>
                  <a:cubicBezTo>
                    <a:pt x="3654710" y="2375789"/>
                    <a:pt x="3733336" y="2323102"/>
                    <a:pt x="3810227" y="2267299"/>
                  </a:cubicBezTo>
                  <a:cubicBezTo>
                    <a:pt x="3869472" y="2224267"/>
                    <a:pt x="3927693" y="2179964"/>
                    <a:pt x="3981631" y="2131091"/>
                  </a:cubicBezTo>
                  <a:cubicBezTo>
                    <a:pt x="4001717" y="2112884"/>
                    <a:pt x="4021013" y="2094265"/>
                    <a:pt x="4038562" y="2074532"/>
                  </a:cubicBezTo>
                  <a:cubicBezTo>
                    <a:pt x="4038562" y="2074532"/>
                    <a:pt x="4038562" y="2074532"/>
                    <a:pt x="4038562" y="2074532"/>
                  </a:cubicBezTo>
                  <a:cubicBezTo>
                    <a:pt x="4051939" y="2059382"/>
                    <a:pt x="4064188" y="2044303"/>
                    <a:pt x="4073308" y="2028384"/>
                  </a:cubicBezTo>
                  <a:cubicBezTo>
                    <a:pt x="4076796" y="2022289"/>
                    <a:pt x="4079775" y="2016422"/>
                    <a:pt x="4081809" y="2010718"/>
                  </a:cubicBezTo>
                  <a:cubicBezTo>
                    <a:pt x="4083452" y="2005965"/>
                    <a:pt x="4084658" y="2001708"/>
                    <a:pt x="4084879" y="1998077"/>
                  </a:cubicBezTo>
                  <a:cubicBezTo>
                    <a:pt x="4085043" y="1995078"/>
                    <a:pt x="4084984" y="1992516"/>
                    <a:pt x="4084371" y="1990809"/>
                  </a:cubicBezTo>
                  <a:cubicBezTo>
                    <a:pt x="4083967" y="1989211"/>
                    <a:pt x="4082989" y="1987445"/>
                    <a:pt x="4081744" y="1985874"/>
                  </a:cubicBezTo>
                  <a:cubicBezTo>
                    <a:pt x="4080303" y="1983879"/>
                    <a:pt x="4077637" y="1981858"/>
                    <a:pt x="4074338" y="1979661"/>
                  </a:cubicBezTo>
                  <a:cubicBezTo>
                    <a:pt x="4070179" y="1976969"/>
                    <a:pt x="4064918" y="1974778"/>
                    <a:pt x="4058967" y="1972673"/>
                  </a:cubicBezTo>
                  <a:cubicBezTo>
                    <a:pt x="4042174" y="1966740"/>
                    <a:pt x="4022812" y="1964491"/>
                    <a:pt x="4002193" y="1962894"/>
                  </a:cubicBezTo>
                  <a:cubicBezTo>
                    <a:pt x="3972759" y="1960815"/>
                    <a:pt x="3942557" y="1961642"/>
                    <a:pt x="3911846" y="1963500"/>
                  </a:cubicBezTo>
                  <a:cubicBezTo>
                    <a:pt x="3870789" y="1966023"/>
                    <a:pt x="3829517" y="1970743"/>
                    <a:pt x="3788030" y="1976480"/>
                  </a:cubicBezTo>
                  <a:cubicBezTo>
                    <a:pt x="3788030" y="1976480"/>
                    <a:pt x="3788030" y="1976480"/>
                    <a:pt x="3788030" y="1976480"/>
                  </a:cubicBezTo>
                  <a:cubicBezTo>
                    <a:pt x="3777665" y="1977764"/>
                    <a:pt x="3766309" y="1981610"/>
                    <a:pt x="3753733" y="1985965"/>
                  </a:cubicBezTo>
                  <a:cubicBezTo>
                    <a:pt x="3753733" y="1985965"/>
                    <a:pt x="3753733" y="1985965"/>
                    <a:pt x="3753733" y="1985965"/>
                  </a:cubicBezTo>
                  <a:cubicBezTo>
                    <a:pt x="3735904" y="1992321"/>
                    <a:pt x="3718114" y="2000040"/>
                    <a:pt x="3700101" y="2008293"/>
                  </a:cubicBezTo>
                  <a:cubicBezTo>
                    <a:pt x="3648445" y="2031983"/>
                    <a:pt x="3597740" y="2059252"/>
                    <a:pt x="3546814" y="2087420"/>
                  </a:cubicBezTo>
                  <a:cubicBezTo>
                    <a:pt x="3478227" y="2125374"/>
                    <a:pt x="3410117" y="2165205"/>
                    <a:pt x="3341928" y="2205851"/>
                  </a:cubicBezTo>
                  <a:cubicBezTo>
                    <a:pt x="3341928" y="2205851"/>
                    <a:pt x="3341928" y="2205851"/>
                    <a:pt x="3341928" y="2205851"/>
                  </a:cubicBezTo>
                  <a:cubicBezTo>
                    <a:pt x="3259631" y="2254900"/>
                    <a:pt x="3177394" y="2305175"/>
                    <a:pt x="3094929" y="2356127"/>
                  </a:cubicBezTo>
                  <a:cubicBezTo>
                    <a:pt x="2901562" y="2475608"/>
                    <a:pt x="2707113" y="2598693"/>
                    <a:pt x="2510382" y="2723232"/>
                  </a:cubicBezTo>
                  <a:cubicBezTo>
                    <a:pt x="2297647" y="2857902"/>
                    <a:pt x="2082415" y="2994423"/>
                    <a:pt x="1863859" y="3131173"/>
                  </a:cubicBezTo>
                  <a:cubicBezTo>
                    <a:pt x="1654521" y="3262153"/>
                    <a:pt x="1442183" y="3393511"/>
                    <a:pt x="1225511" y="3522704"/>
                  </a:cubicBezTo>
                  <a:cubicBezTo>
                    <a:pt x="1042764" y="3631683"/>
                    <a:pt x="856965" y="3739762"/>
                    <a:pt x="665085" y="3840819"/>
                  </a:cubicBezTo>
                  <a:cubicBezTo>
                    <a:pt x="589934" y="3880403"/>
                    <a:pt x="513655" y="3918963"/>
                    <a:pt x="435498" y="3954667"/>
                  </a:cubicBezTo>
                  <a:cubicBezTo>
                    <a:pt x="375673" y="3982034"/>
                    <a:pt x="314285" y="4008201"/>
                    <a:pt x="250184" y="4029121"/>
                  </a:cubicBezTo>
                  <a:cubicBezTo>
                    <a:pt x="250183" y="4029121"/>
                    <a:pt x="250182" y="4029121"/>
                    <a:pt x="250182" y="4029121"/>
                  </a:cubicBezTo>
                  <a:cubicBezTo>
                    <a:pt x="226186" y="4036957"/>
                    <a:pt x="201436" y="4044063"/>
                    <a:pt x="175807" y="4049388"/>
                  </a:cubicBezTo>
                  <a:cubicBezTo>
                    <a:pt x="175806" y="4049388"/>
                    <a:pt x="175806" y="4049388"/>
                    <a:pt x="175806" y="4049388"/>
                  </a:cubicBezTo>
                  <a:cubicBezTo>
                    <a:pt x="156227" y="4053541"/>
                    <a:pt x="135312" y="4056612"/>
                    <a:pt x="113244" y="4056755"/>
                  </a:cubicBezTo>
                  <a:lnTo>
                    <a:pt x="113242" y="4056755"/>
                  </a:lnTo>
                  <a:cubicBezTo>
                    <a:pt x="97346" y="4057205"/>
                    <a:pt x="79103" y="4054936"/>
                    <a:pt x="60206" y="4047257"/>
                  </a:cubicBezTo>
                  <a:cubicBezTo>
                    <a:pt x="52444" y="4043965"/>
                    <a:pt x="44788" y="4039180"/>
                    <a:pt x="37647" y="4032811"/>
                  </a:cubicBezTo>
                  <a:cubicBezTo>
                    <a:pt x="30818" y="4026559"/>
                    <a:pt x="25264" y="4019193"/>
                    <a:pt x="21174" y="4011018"/>
                  </a:cubicBezTo>
                  <a:cubicBezTo>
                    <a:pt x="9747" y="3988195"/>
                    <a:pt x="2679" y="3963220"/>
                    <a:pt x="604" y="3937555"/>
                  </a:cubicBezTo>
                  <a:cubicBezTo>
                    <a:pt x="-1381" y="3911134"/>
                    <a:pt x="1621" y="3885142"/>
                    <a:pt x="8196" y="3860728"/>
                  </a:cubicBezTo>
                  <a:cubicBezTo>
                    <a:pt x="15636" y="3833016"/>
                    <a:pt x="26894" y="3807148"/>
                    <a:pt x="40156" y="3783224"/>
                  </a:cubicBezTo>
                  <a:cubicBezTo>
                    <a:pt x="40157" y="3783224"/>
                    <a:pt x="40157" y="3783224"/>
                    <a:pt x="40157" y="3783224"/>
                  </a:cubicBezTo>
                  <a:cubicBezTo>
                    <a:pt x="55665" y="3755133"/>
                    <a:pt x="73759" y="3729064"/>
                    <a:pt x="93086" y="3704605"/>
                  </a:cubicBezTo>
                  <a:cubicBezTo>
                    <a:pt x="141158" y="3643769"/>
                    <a:pt x="196836" y="3590391"/>
                    <a:pt x="254282" y="3540736"/>
                  </a:cubicBezTo>
                  <a:cubicBezTo>
                    <a:pt x="326285" y="3478369"/>
                    <a:pt x="402323" y="3421014"/>
                    <a:pt x="479814" y="3366111"/>
                  </a:cubicBezTo>
                  <a:cubicBezTo>
                    <a:pt x="570689" y="3301703"/>
                    <a:pt x="664022" y="3240536"/>
                    <a:pt x="758522" y="3180984"/>
                  </a:cubicBezTo>
                  <a:cubicBezTo>
                    <a:pt x="863947" y="3114549"/>
                    <a:pt x="970996" y="3050109"/>
                    <a:pt x="1078938" y="2986600"/>
                  </a:cubicBezTo>
                  <a:cubicBezTo>
                    <a:pt x="1315330" y="2847518"/>
                    <a:pt x="1556194" y="2712620"/>
                    <a:pt x="1798115" y="2576366"/>
                  </a:cubicBezTo>
                  <a:cubicBezTo>
                    <a:pt x="2046098" y="2436689"/>
                    <a:pt x="2295483" y="2295918"/>
                    <a:pt x="2542977" y="2148816"/>
                  </a:cubicBezTo>
                  <a:cubicBezTo>
                    <a:pt x="2676291" y="2069565"/>
                    <a:pt x="2809135" y="1988670"/>
                    <a:pt x="2940226" y="1904471"/>
                  </a:cubicBezTo>
                  <a:cubicBezTo>
                    <a:pt x="3034400" y="1843974"/>
                    <a:pt x="3127243" y="1782050"/>
                    <a:pt x="3218307" y="1718099"/>
                  </a:cubicBezTo>
                  <a:cubicBezTo>
                    <a:pt x="3314880" y="1650281"/>
                    <a:pt x="3409302" y="1580222"/>
                    <a:pt x="3499929" y="1506263"/>
                  </a:cubicBezTo>
                  <a:cubicBezTo>
                    <a:pt x="3579924" y="1440962"/>
                    <a:pt x="3656965" y="1372865"/>
                    <a:pt x="3728023" y="1299702"/>
                  </a:cubicBezTo>
                  <a:lnTo>
                    <a:pt x="3728023" y="1299696"/>
                  </a:lnTo>
                  <a:cubicBezTo>
                    <a:pt x="3788252" y="1237608"/>
                    <a:pt x="3844309" y="1172340"/>
                    <a:pt x="3890457" y="1101387"/>
                  </a:cubicBezTo>
                  <a:cubicBezTo>
                    <a:pt x="3928430" y="1042762"/>
                    <a:pt x="3960080" y="980772"/>
                    <a:pt x="3976142" y="915634"/>
                  </a:cubicBezTo>
                  <a:cubicBezTo>
                    <a:pt x="3984213" y="883150"/>
                    <a:pt x="3990615" y="850914"/>
                    <a:pt x="3993033" y="819023"/>
                  </a:cubicBezTo>
                  <a:cubicBezTo>
                    <a:pt x="3993033" y="819023"/>
                    <a:pt x="3993033" y="819023"/>
                    <a:pt x="3993033" y="819023"/>
                  </a:cubicBezTo>
                  <a:cubicBezTo>
                    <a:pt x="3994696" y="795267"/>
                    <a:pt x="3994754" y="772444"/>
                    <a:pt x="3990145" y="751786"/>
                  </a:cubicBezTo>
                  <a:cubicBezTo>
                    <a:pt x="3990145" y="751786"/>
                    <a:pt x="3990145" y="751786"/>
                    <a:pt x="3990145" y="751786"/>
                  </a:cubicBezTo>
                  <a:cubicBezTo>
                    <a:pt x="3986566" y="736479"/>
                    <a:pt x="3981397" y="722470"/>
                    <a:pt x="3973098" y="712756"/>
                  </a:cubicBezTo>
                  <a:cubicBezTo>
                    <a:pt x="3966260" y="703943"/>
                    <a:pt x="3955960" y="696974"/>
                    <a:pt x="3944649" y="692567"/>
                  </a:cubicBezTo>
                  <a:cubicBezTo>
                    <a:pt x="3931018" y="687052"/>
                    <a:pt x="3914492" y="685481"/>
                    <a:pt x="3896930" y="685396"/>
                  </a:cubicBezTo>
                  <a:cubicBezTo>
                    <a:pt x="3896930" y="685396"/>
                    <a:pt x="3896930" y="685396"/>
                    <a:pt x="3896930" y="685396"/>
                  </a:cubicBezTo>
                  <a:cubicBezTo>
                    <a:pt x="3874674" y="685500"/>
                    <a:pt x="3851655" y="689320"/>
                    <a:pt x="3828226" y="694633"/>
                  </a:cubicBezTo>
                  <a:cubicBezTo>
                    <a:pt x="3764170" y="709256"/>
                    <a:pt x="3702005" y="735586"/>
                    <a:pt x="3640153" y="764485"/>
                  </a:cubicBezTo>
                  <a:cubicBezTo>
                    <a:pt x="3557804" y="803129"/>
                    <a:pt x="3478051" y="847661"/>
                    <a:pt x="3399347" y="894239"/>
                  </a:cubicBezTo>
                  <a:cubicBezTo>
                    <a:pt x="3303961" y="950713"/>
                    <a:pt x="3210687" y="1010421"/>
                    <a:pt x="3118521" y="1071471"/>
                  </a:cubicBezTo>
                  <a:cubicBezTo>
                    <a:pt x="2900538" y="1215861"/>
                    <a:pt x="2689303" y="1367259"/>
                    <a:pt x="2480479" y="1518734"/>
                  </a:cubicBezTo>
                  <a:cubicBezTo>
                    <a:pt x="2254713" y="1682511"/>
                    <a:pt x="2032304" y="1846967"/>
                    <a:pt x="1810390" y="2007862"/>
                  </a:cubicBezTo>
                  <a:cubicBezTo>
                    <a:pt x="1604702" y="2157017"/>
                    <a:pt x="1399627" y="2303838"/>
                    <a:pt x="1190778" y="2441246"/>
                  </a:cubicBezTo>
                  <a:cubicBezTo>
                    <a:pt x="1103469" y="2498692"/>
                    <a:pt x="1015312" y="2554560"/>
                    <a:pt x="925219" y="2606757"/>
                  </a:cubicBezTo>
                  <a:cubicBezTo>
                    <a:pt x="852963" y="2648649"/>
                    <a:pt x="779083" y="2688701"/>
                    <a:pt x="701845" y="2722216"/>
                  </a:cubicBezTo>
                  <a:cubicBezTo>
                    <a:pt x="671565" y="2735358"/>
                    <a:pt x="640456" y="2747503"/>
                    <a:pt x="608291" y="2757464"/>
                  </a:cubicBezTo>
                  <a:cubicBezTo>
                    <a:pt x="608291" y="2757464"/>
                    <a:pt x="608285" y="2757464"/>
                    <a:pt x="608285" y="2757464"/>
                  </a:cubicBezTo>
                  <a:cubicBezTo>
                    <a:pt x="582502" y="2765508"/>
                    <a:pt x="555435" y="2772177"/>
                    <a:pt x="527129" y="2775469"/>
                  </a:cubicBezTo>
                  <a:cubicBezTo>
                    <a:pt x="527129" y="2775469"/>
                    <a:pt x="527129" y="2775469"/>
                    <a:pt x="527129" y="2775469"/>
                  </a:cubicBezTo>
                  <a:cubicBezTo>
                    <a:pt x="505336" y="2778188"/>
                    <a:pt x="481620" y="2778292"/>
                    <a:pt x="457298" y="2772920"/>
                  </a:cubicBezTo>
                  <a:cubicBezTo>
                    <a:pt x="447063" y="2770593"/>
                    <a:pt x="436730" y="2766923"/>
                    <a:pt x="426691" y="2761688"/>
                  </a:cubicBezTo>
                  <a:cubicBezTo>
                    <a:pt x="417199" y="2756708"/>
                    <a:pt x="408379" y="2750273"/>
                    <a:pt x="400569" y="2742496"/>
                  </a:cubicBezTo>
                  <a:cubicBezTo>
                    <a:pt x="363985" y="2706146"/>
                    <a:pt x="333159" y="2662384"/>
                    <a:pt x="314509" y="2612377"/>
                  </a:cubicBezTo>
                  <a:cubicBezTo>
                    <a:pt x="297819" y="2566672"/>
                    <a:pt x="292719" y="2517708"/>
                    <a:pt x="298131" y="2470243"/>
                  </a:cubicBezTo>
                  <a:cubicBezTo>
                    <a:pt x="298131" y="2470243"/>
                    <a:pt x="298131" y="2470243"/>
                    <a:pt x="298131" y="2470243"/>
                  </a:cubicBezTo>
                  <a:cubicBezTo>
                    <a:pt x="304160" y="2418495"/>
                    <a:pt x="320936" y="2369635"/>
                    <a:pt x="343041" y="2324927"/>
                  </a:cubicBezTo>
                  <a:cubicBezTo>
                    <a:pt x="369076" y="2272026"/>
                    <a:pt x="401945" y="2223707"/>
                    <a:pt x="437604" y="2178915"/>
                  </a:cubicBezTo>
                  <a:cubicBezTo>
                    <a:pt x="526777" y="2066840"/>
                    <a:pt x="632868" y="1972301"/>
                    <a:pt x="741370" y="1885585"/>
                  </a:cubicBezTo>
                  <a:cubicBezTo>
                    <a:pt x="872415" y="1780688"/>
                    <a:pt x="1009588" y="1686710"/>
                    <a:pt x="1147974" y="1598410"/>
                  </a:cubicBezTo>
                  <a:cubicBezTo>
                    <a:pt x="1296516" y="1503617"/>
                    <a:pt x="1447014" y="1415441"/>
                    <a:pt x="1597551" y="1331345"/>
                  </a:cubicBezTo>
                  <a:cubicBezTo>
                    <a:pt x="1741719" y="1250803"/>
                    <a:pt x="1886043" y="1174068"/>
                    <a:pt x="2029638" y="1099751"/>
                  </a:cubicBezTo>
                  <a:cubicBezTo>
                    <a:pt x="2148310" y="1038322"/>
                    <a:pt x="2266506" y="978745"/>
                    <a:pt x="2383353" y="919370"/>
                  </a:cubicBezTo>
                  <a:cubicBezTo>
                    <a:pt x="2426443" y="897473"/>
                    <a:pt x="2469273" y="875666"/>
                    <a:pt x="2511581" y="853437"/>
                  </a:cubicBezTo>
                  <a:cubicBezTo>
                    <a:pt x="2511581" y="853437"/>
                    <a:pt x="2511581" y="853437"/>
                    <a:pt x="2511581" y="853437"/>
                  </a:cubicBezTo>
                  <a:cubicBezTo>
                    <a:pt x="2540676" y="838136"/>
                    <a:pt x="2569275" y="823065"/>
                    <a:pt x="2596524" y="806741"/>
                  </a:cubicBezTo>
                  <a:cubicBezTo>
                    <a:pt x="2618741" y="793501"/>
                    <a:pt x="2640202" y="777744"/>
                    <a:pt x="2662066" y="761447"/>
                  </a:cubicBezTo>
                  <a:cubicBezTo>
                    <a:pt x="2662073" y="761447"/>
                    <a:pt x="2662073" y="761447"/>
                    <a:pt x="2662073" y="761447"/>
                  </a:cubicBezTo>
                  <a:cubicBezTo>
                    <a:pt x="2694968" y="736864"/>
                    <a:pt x="2726917" y="711081"/>
                    <a:pt x="2758124" y="684483"/>
                  </a:cubicBezTo>
                  <a:cubicBezTo>
                    <a:pt x="2758124" y="684483"/>
                    <a:pt x="2758124" y="684483"/>
                    <a:pt x="2758124" y="684483"/>
                  </a:cubicBezTo>
                  <a:cubicBezTo>
                    <a:pt x="2834820" y="619052"/>
                    <a:pt x="2906829" y="549690"/>
                    <a:pt x="2968994" y="473600"/>
                  </a:cubicBezTo>
                  <a:cubicBezTo>
                    <a:pt x="2998910" y="436943"/>
                    <a:pt x="3026401" y="399081"/>
                    <a:pt x="3048546" y="358950"/>
                  </a:cubicBezTo>
                  <a:cubicBezTo>
                    <a:pt x="3067360" y="324464"/>
                    <a:pt x="3082823" y="289144"/>
                    <a:pt x="3088136" y="253238"/>
                  </a:cubicBezTo>
                  <a:cubicBezTo>
                    <a:pt x="3090476" y="237775"/>
                    <a:pt x="3091102" y="222416"/>
                    <a:pt x="3089088" y="207865"/>
                  </a:cubicBezTo>
                  <a:cubicBezTo>
                    <a:pt x="3089088" y="207865"/>
                    <a:pt x="3089088" y="207865"/>
                    <a:pt x="3089088" y="207865"/>
                  </a:cubicBezTo>
                  <a:cubicBezTo>
                    <a:pt x="3087204" y="193882"/>
                    <a:pt x="3082999" y="180257"/>
                    <a:pt x="3076538" y="168073"/>
                  </a:cubicBezTo>
                  <a:cubicBezTo>
                    <a:pt x="3076538" y="168073"/>
                    <a:pt x="3076538" y="168073"/>
                    <a:pt x="3076538" y="168073"/>
                  </a:cubicBezTo>
                  <a:cubicBezTo>
                    <a:pt x="3069648" y="154820"/>
                    <a:pt x="3059732" y="142714"/>
                    <a:pt x="3048161" y="132069"/>
                  </a:cubicBezTo>
                  <a:cubicBezTo>
                    <a:pt x="3048161" y="132069"/>
                    <a:pt x="3048161" y="132069"/>
                    <a:pt x="3048161" y="132069"/>
                  </a:cubicBezTo>
                  <a:cubicBezTo>
                    <a:pt x="3034191" y="119200"/>
                    <a:pt x="3017418" y="108628"/>
                    <a:pt x="2999425" y="99507"/>
                  </a:cubicBezTo>
                  <a:cubicBezTo>
                    <a:pt x="2999425" y="99506"/>
                    <a:pt x="2999425" y="99506"/>
                    <a:pt x="2999425" y="99506"/>
                  </a:cubicBezTo>
                  <a:cubicBezTo>
                    <a:pt x="2957071" y="78243"/>
                    <a:pt x="2910812" y="65042"/>
                    <a:pt x="2864045" y="60824"/>
                  </a:cubicBezTo>
                  <a:cubicBezTo>
                    <a:pt x="2864045" y="60824"/>
                    <a:pt x="2864045" y="60824"/>
                    <a:pt x="2864045" y="60824"/>
                  </a:cubicBezTo>
                  <a:cubicBezTo>
                    <a:pt x="2816065" y="56394"/>
                    <a:pt x="2767133" y="61273"/>
                    <a:pt x="2719590" y="72125"/>
                  </a:cubicBezTo>
                  <a:cubicBezTo>
                    <a:pt x="2666473" y="84271"/>
                    <a:pt x="2615032" y="104037"/>
                    <a:pt x="2565409" y="127649"/>
                  </a:cubicBezTo>
                  <a:cubicBezTo>
                    <a:pt x="2508994" y="154540"/>
                    <a:pt x="2455140" y="186581"/>
                    <a:pt x="2403099" y="221099"/>
                  </a:cubicBezTo>
                  <a:cubicBezTo>
                    <a:pt x="2280613" y="302345"/>
                    <a:pt x="2168831" y="396441"/>
                    <a:pt x="2061040" y="492166"/>
                  </a:cubicBezTo>
                  <a:cubicBezTo>
                    <a:pt x="1937804" y="601666"/>
                    <a:pt x="1820560" y="714125"/>
                    <a:pt x="1704482" y="823984"/>
                  </a:cubicBezTo>
                  <a:cubicBezTo>
                    <a:pt x="1583568" y="938438"/>
                    <a:pt x="1464120" y="1050467"/>
                    <a:pt x="1341849" y="1154765"/>
                  </a:cubicBezTo>
                  <a:cubicBezTo>
                    <a:pt x="1225733" y="1253867"/>
                    <a:pt x="1106761" y="1346704"/>
                    <a:pt x="980220" y="1423055"/>
                  </a:cubicBezTo>
                  <a:cubicBezTo>
                    <a:pt x="922547" y="1457853"/>
                    <a:pt x="863067" y="1489092"/>
                    <a:pt x="801508" y="1514477"/>
                  </a:cubicBezTo>
                  <a:cubicBezTo>
                    <a:pt x="744408" y="1538044"/>
                    <a:pt x="685281" y="1556421"/>
                    <a:pt x="624862" y="1566727"/>
                  </a:cubicBezTo>
                  <a:cubicBezTo>
                    <a:pt x="567273" y="1576551"/>
                    <a:pt x="508550" y="1578598"/>
                    <a:pt x="451170" y="1571108"/>
                  </a:cubicBezTo>
                  <a:cubicBezTo>
                    <a:pt x="391945" y="1563318"/>
                    <a:pt x="334917" y="1545247"/>
                    <a:pt x="282752" y="1519002"/>
                  </a:cubicBezTo>
                  <a:cubicBezTo>
                    <a:pt x="265999" y="1510625"/>
                    <a:pt x="249554" y="1500781"/>
                    <a:pt x="234279" y="1488805"/>
                  </a:cubicBezTo>
                  <a:cubicBezTo>
                    <a:pt x="221789" y="1479060"/>
                    <a:pt x="210107" y="1467521"/>
                    <a:pt x="200374" y="1453929"/>
                  </a:cubicBezTo>
                  <a:cubicBezTo>
                    <a:pt x="200374" y="1453929"/>
                    <a:pt x="200374" y="1453929"/>
                    <a:pt x="200374" y="1453929"/>
                  </a:cubicBezTo>
                  <a:cubicBezTo>
                    <a:pt x="191924" y="1442090"/>
                    <a:pt x="185394" y="1428668"/>
                    <a:pt x="181527" y="1414196"/>
                  </a:cubicBezTo>
                  <a:cubicBezTo>
                    <a:pt x="177853" y="1400056"/>
                    <a:pt x="176906" y="1385584"/>
                    <a:pt x="178315" y="1371548"/>
                  </a:cubicBezTo>
                  <a:cubicBezTo>
                    <a:pt x="178316" y="1371548"/>
                    <a:pt x="178316" y="1371548"/>
                    <a:pt x="178316" y="1371548"/>
                  </a:cubicBezTo>
                  <a:cubicBezTo>
                    <a:pt x="181923" y="1338842"/>
                    <a:pt x="195485" y="1309852"/>
                    <a:pt x="211663" y="1285099"/>
                  </a:cubicBezTo>
                  <a:cubicBezTo>
                    <a:pt x="211663" y="1285099"/>
                    <a:pt x="211663" y="1285099"/>
                    <a:pt x="211663" y="1285099"/>
                  </a:cubicBezTo>
                  <a:cubicBezTo>
                    <a:pt x="233042" y="1251761"/>
                    <a:pt x="259032" y="1222889"/>
                    <a:pt x="285804" y="1196461"/>
                  </a:cubicBezTo>
                  <a:cubicBezTo>
                    <a:pt x="319793" y="1162796"/>
                    <a:pt x="355810" y="1132346"/>
                    <a:pt x="392166" y="1103571"/>
                  </a:cubicBezTo>
                  <a:cubicBezTo>
                    <a:pt x="435433" y="1069314"/>
                    <a:pt x="479462" y="1037305"/>
                    <a:pt x="523433" y="1006555"/>
                  </a:cubicBezTo>
                  <a:cubicBezTo>
                    <a:pt x="627020" y="934103"/>
                    <a:pt x="730477" y="868124"/>
                    <a:pt x="830648" y="804101"/>
                  </a:cubicBezTo>
                  <a:cubicBezTo>
                    <a:pt x="940226" y="734047"/>
                    <a:pt x="1046245" y="666700"/>
                    <a:pt x="1146370" y="598648"/>
                  </a:cubicBezTo>
                  <a:cubicBezTo>
                    <a:pt x="1240511" y="534631"/>
                    <a:pt x="1329776" y="470731"/>
                    <a:pt x="1408519" y="400972"/>
                  </a:cubicBezTo>
                  <a:cubicBezTo>
                    <a:pt x="1441636" y="371623"/>
                    <a:pt x="1472757" y="341407"/>
                    <a:pt x="1499824" y="308943"/>
                  </a:cubicBezTo>
                  <a:cubicBezTo>
                    <a:pt x="1521983" y="282247"/>
                    <a:pt x="1541618" y="254496"/>
                    <a:pt x="1554154" y="224541"/>
                  </a:cubicBezTo>
                  <a:cubicBezTo>
                    <a:pt x="1559428" y="211979"/>
                    <a:pt x="1563457" y="199169"/>
                    <a:pt x="1565451" y="186327"/>
                  </a:cubicBezTo>
                  <a:cubicBezTo>
                    <a:pt x="1567303" y="174449"/>
                    <a:pt x="1567524" y="162473"/>
                    <a:pt x="1565699" y="151039"/>
                  </a:cubicBezTo>
                  <a:cubicBezTo>
                    <a:pt x="1563900" y="139461"/>
                    <a:pt x="1559982" y="128183"/>
                    <a:pt x="1554454" y="117812"/>
                  </a:cubicBezTo>
                  <a:cubicBezTo>
                    <a:pt x="1548222" y="106054"/>
                    <a:pt x="1539753" y="95326"/>
                    <a:pt x="1530164" y="85602"/>
                  </a:cubicBezTo>
                  <a:cubicBezTo>
                    <a:pt x="1514225" y="69518"/>
                    <a:pt x="1495626" y="56379"/>
                    <a:pt x="1475606" y="46939"/>
                  </a:cubicBezTo>
                  <a:cubicBezTo>
                    <a:pt x="1455000" y="37176"/>
                    <a:pt x="1432724" y="31225"/>
                    <a:pt x="1410247" y="28147"/>
                  </a:cubicBezTo>
                  <a:cubicBezTo>
                    <a:pt x="1356159" y="20640"/>
                    <a:pt x="1301653" y="29322"/>
                    <a:pt x="1250238" y="42198"/>
                  </a:cubicBezTo>
                  <a:cubicBezTo>
                    <a:pt x="1183098" y="59147"/>
                    <a:pt x="1120848" y="84484"/>
                    <a:pt x="1062353" y="111170"/>
                  </a:cubicBezTo>
                  <a:cubicBezTo>
                    <a:pt x="989432" y="144468"/>
                    <a:pt x="922553" y="180505"/>
                    <a:pt x="860323" y="215545"/>
                  </a:cubicBezTo>
                  <a:cubicBezTo>
                    <a:pt x="860323" y="215545"/>
                    <a:pt x="860323" y="215545"/>
                    <a:pt x="860323" y="215545"/>
                  </a:cubicBezTo>
                  <a:cubicBezTo>
                    <a:pt x="786143" y="257319"/>
                    <a:pt x="718671" y="297906"/>
                    <a:pt x="656916" y="335051"/>
                  </a:cubicBezTo>
                  <a:cubicBezTo>
                    <a:pt x="585207" y="378194"/>
                    <a:pt x="521217" y="416800"/>
                    <a:pt x="464495" y="449343"/>
                  </a:cubicBezTo>
                  <a:cubicBezTo>
                    <a:pt x="431261" y="468411"/>
                    <a:pt x="400537" y="485530"/>
                    <a:pt x="372303" y="500328"/>
                  </a:cubicBezTo>
                  <a:cubicBezTo>
                    <a:pt x="344066" y="515133"/>
                    <a:pt x="318327" y="527642"/>
                    <a:pt x="295267" y="538001"/>
                  </a:cubicBezTo>
                  <a:cubicBezTo>
                    <a:pt x="274177" y="547493"/>
                    <a:pt x="255216" y="555400"/>
                    <a:pt x="238659" y="561346"/>
                  </a:cubicBezTo>
                  <a:cubicBezTo>
                    <a:pt x="222102" y="567291"/>
                    <a:pt x="207957" y="571320"/>
                    <a:pt x="196495" y="573980"/>
                  </a:cubicBezTo>
                  <a:cubicBezTo>
                    <a:pt x="185033" y="576639"/>
                    <a:pt x="176260" y="577963"/>
                    <a:pt x="170369" y="578615"/>
                  </a:cubicBezTo>
                  <a:cubicBezTo>
                    <a:pt x="164479" y="579273"/>
                    <a:pt x="161472" y="579280"/>
                    <a:pt x="161423" y="578928"/>
                  </a:cubicBezTo>
                  <a:close/>
                </a:path>
              </a:pathLst>
            </a:custGeom>
            <a:solidFill>
              <a:srgbClr val="FFB9B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" name="Google Shape;301;p14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" name="Google Shape;302;p14"/>
            <p:cNvSpPr/>
            <p:nvPr/>
          </p:nvSpPr>
          <p:spPr>
            <a:xfrm>
              <a:off x="6224664" y="5598338"/>
              <a:ext cx="407423" cy="329099"/>
            </a:xfrm>
            <a:custGeom>
              <a:rect b="b" l="l" r="r" t="t"/>
              <a:pathLst>
                <a:path extrusionOk="0" h="255611" w="316445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20"/>
                    <a:pt x="-6592" y="83301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32" y="59409"/>
                  </a:cubicBezTo>
                  <a:cubicBezTo>
                    <a:pt x="146279" y="63757"/>
                    <a:pt x="149082" y="67342"/>
                    <a:pt x="149564" y="67375"/>
                  </a:cubicBezTo>
                  <a:cubicBezTo>
                    <a:pt x="150040" y="67407"/>
                    <a:pt x="154571" y="61958"/>
                    <a:pt x="159630" y="55262"/>
                  </a:cubicBezTo>
                  <a:cubicBezTo>
                    <a:pt x="182459" y="25040"/>
                    <a:pt x="208008" y="4466"/>
                    <a:pt x="227304" y="770"/>
                  </a:cubicBezTo>
                  <a:cubicBezTo>
                    <a:pt x="258862" y="-5280"/>
                    <a:pt x="303902" y="31638"/>
                    <a:pt x="314424" y="72186"/>
                  </a:cubicBezTo>
                  <a:cubicBezTo>
                    <a:pt x="316888" y="81704"/>
                    <a:pt x="317129" y="95693"/>
                    <a:pt x="314984" y="105374"/>
                  </a:cubicBezTo>
                  <a:cubicBezTo>
                    <a:pt x="309789" y="128830"/>
                    <a:pt x="284019" y="162683"/>
                    <a:pt x="249781" y="191028"/>
                  </a:cubicBezTo>
                  <a:cubicBezTo>
                    <a:pt x="225870" y="210819"/>
                    <a:pt x="156761" y="255598"/>
                    <a:pt x="150112" y="255611"/>
                  </a:cubicBezTo>
                  <a:cubicBezTo>
                    <a:pt x="149265" y="255611"/>
                    <a:pt x="143587" y="252371"/>
                    <a:pt x="137491" y="248401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" name="Google Shape;303;p14"/>
            <p:cNvSpPr/>
            <p:nvPr/>
          </p:nvSpPr>
          <p:spPr>
            <a:xfrm>
              <a:off x="4752441" y="3884107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14"/>
            <p:cNvSpPr/>
            <p:nvPr/>
          </p:nvSpPr>
          <p:spPr>
            <a:xfrm>
              <a:off x="1421683" y="4626993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" name="Google Shape;305;p14"/>
            <p:cNvSpPr/>
            <p:nvPr/>
          </p:nvSpPr>
          <p:spPr>
            <a:xfrm>
              <a:off x="3720003" y="5136728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" name="Google Shape;306;p14"/>
            <p:cNvSpPr/>
            <p:nvPr/>
          </p:nvSpPr>
          <p:spPr>
            <a:xfrm>
              <a:off x="2365294" y="987541"/>
              <a:ext cx="1030870" cy="832678"/>
            </a:xfrm>
            <a:custGeom>
              <a:rect b="b" l="l" r="r" t="t"/>
              <a:pathLst>
                <a:path extrusionOk="0" h="646740" w="800676">
                  <a:moveTo>
                    <a:pt x="347858" y="628513"/>
                  </a:moveTo>
                  <a:cubicBezTo>
                    <a:pt x="229922" y="551823"/>
                    <a:pt x="113916" y="449331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5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3"/>
                    <a:pt x="378419" y="170468"/>
                  </a:cubicBezTo>
                  <a:cubicBezTo>
                    <a:pt x="379631" y="170546"/>
                    <a:pt x="391092" y="156752"/>
                    <a:pt x="403888" y="139809"/>
                  </a:cubicBezTo>
                  <a:cubicBezTo>
                    <a:pt x="461660" y="63341"/>
                    <a:pt x="526309" y="11286"/>
                    <a:pt x="575123" y="1932"/>
                  </a:cubicBezTo>
                  <a:cubicBezTo>
                    <a:pt x="654981" y="-13375"/>
                    <a:pt x="768947" y="80042"/>
                    <a:pt x="795557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2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" name="Google Shape;307;p14"/>
            <p:cNvSpPr/>
            <p:nvPr/>
          </p:nvSpPr>
          <p:spPr>
            <a:xfrm>
              <a:off x="4824400" y="2362479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" name="Google Shape;308;p14"/>
            <p:cNvSpPr/>
            <p:nvPr/>
          </p:nvSpPr>
          <p:spPr>
            <a:xfrm>
              <a:off x="1664253" y="1018561"/>
              <a:ext cx="407420" cy="329095"/>
            </a:xfrm>
            <a:custGeom>
              <a:rect b="b" l="l" r="r" t="t"/>
              <a:pathLst>
                <a:path extrusionOk="0" h="255608" w="316443">
                  <a:moveTo>
                    <a:pt x="137476" y="248399"/>
                  </a:moveTo>
                  <a:cubicBezTo>
                    <a:pt x="90866" y="218092"/>
                    <a:pt x="45017" y="177583"/>
                    <a:pt x="23759" y="147921"/>
                  </a:cubicBezTo>
                  <a:cubicBezTo>
                    <a:pt x="-2695" y="111017"/>
                    <a:pt x="-6594" y="83298"/>
                    <a:pt x="9749" y="48213"/>
                  </a:cubicBezTo>
                  <a:cubicBezTo>
                    <a:pt x="15845" y="35129"/>
                    <a:pt x="25851" y="21922"/>
                    <a:pt x="36275" y="13193"/>
                  </a:cubicBezTo>
                  <a:cubicBezTo>
                    <a:pt x="58603" y="-5497"/>
                    <a:pt x="77599" y="-4428"/>
                    <a:pt x="104934" y="17033"/>
                  </a:cubicBezTo>
                  <a:cubicBezTo>
                    <a:pt x="116146" y="25840"/>
                    <a:pt x="133721" y="45234"/>
                    <a:pt x="143331" y="59406"/>
                  </a:cubicBezTo>
                  <a:cubicBezTo>
                    <a:pt x="146277" y="63754"/>
                    <a:pt x="149080" y="67340"/>
                    <a:pt x="149556" y="67372"/>
                  </a:cubicBezTo>
                  <a:cubicBezTo>
                    <a:pt x="150039" y="67405"/>
                    <a:pt x="154569" y="61955"/>
                    <a:pt x="159628" y="55260"/>
                  </a:cubicBezTo>
                  <a:cubicBezTo>
                    <a:pt x="182458" y="25038"/>
                    <a:pt x="208006" y="4464"/>
                    <a:pt x="227302" y="768"/>
                  </a:cubicBezTo>
                  <a:cubicBezTo>
                    <a:pt x="258860" y="-5282"/>
                    <a:pt x="303900" y="31635"/>
                    <a:pt x="314422" y="72183"/>
                  </a:cubicBezTo>
                  <a:cubicBezTo>
                    <a:pt x="316886" y="81701"/>
                    <a:pt x="317127" y="95691"/>
                    <a:pt x="314983" y="105372"/>
                  </a:cubicBezTo>
                  <a:cubicBezTo>
                    <a:pt x="309787" y="128827"/>
                    <a:pt x="284017" y="162680"/>
                    <a:pt x="249779" y="191025"/>
                  </a:cubicBezTo>
                  <a:cubicBezTo>
                    <a:pt x="225868" y="210817"/>
                    <a:pt x="156760" y="255596"/>
                    <a:pt x="150110" y="255609"/>
                  </a:cubicBezTo>
                  <a:cubicBezTo>
                    <a:pt x="149263" y="255609"/>
                    <a:pt x="143585" y="252369"/>
                    <a:pt x="137483" y="24839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" name="Google Shape;309;p14"/>
            <p:cNvSpPr/>
            <p:nvPr/>
          </p:nvSpPr>
          <p:spPr>
            <a:xfrm>
              <a:off x="4608705" y="1236281"/>
              <a:ext cx="407426" cy="329099"/>
            </a:xfrm>
            <a:custGeom>
              <a:rect b="b" l="l" r="r" t="t"/>
              <a:pathLst>
                <a:path extrusionOk="0" h="255611" w="316447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13"/>
                    <a:pt x="-6592" y="83307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26" y="59408"/>
                  </a:cubicBezTo>
                  <a:cubicBezTo>
                    <a:pt x="146279" y="63757"/>
                    <a:pt x="149082" y="67342"/>
                    <a:pt x="149558" y="67375"/>
                  </a:cubicBezTo>
                  <a:cubicBezTo>
                    <a:pt x="150040" y="67407"/>
                    <a:pt x="154571" y="61957"/>
                    <a:pt x="159630" y="55262"/>
                  </a:cubicBezTo>
                  <a:cubicBezTo>
                    <a:pt x="182459" y="25040"/>
                    <a:pt x="208007" y="4466"/>
                    <a:pt x="227304" y="770"/>
                  </a:cubicBezTo>
                  <a:cubicBezTo>
                    <a:pt x="258862" y="-5280"/>
                    <a:pt x="303902" y="31637"/>
                    <a:pt x="314424" y="72186"/>
                  </a:cubicBezTo>
                  <a:cubicBezTo>
                    <a:pt x="316895" y="81704"/>
                    <a:pt x="317129" y="95693"/>
                    <a:pt x="314984" y="105374"/>
                  </a:cubicBezTo>
                  <a:cubicBezTo>
                    <a:pt x="309789" y="128829"/>
                    <a:pt x="284019" y="162683"/>
                    <a:pt x="249781" y="191027"/>
                  </a:cubicBezTo>
                  <a:cubicBezTo>
                    <a:pt x="225869" y="210819"/>
                    <a:pt x="156762" y="255598"/>
                    <a:pt x="150112" y="255611"/>
                  </a:cubicBezTo>
                  <a:cubicBezTo>
                    <a:pt x="149265" y="255611"/>
                    <a:pt x="143587" y="252371"/>
                    <a:pt x="137485" y="248401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" name="Google Shape;310;p14"/>
            <p:cNvSpPr/>
            <p:nvPr/>
          </p:nvSpPr>
          <p:spPr>
            <a:xfrm>
              <a:off x="4488195" y="6176973"/>
              <a:ext cx="254808" cy="205817"/>
            </a:xfrm>
            <a:custGeom>
              <a:rect b="b" l="l" r="r" t="t"/>
              <a:pathLst>
                <a:path extrusionOk="0" h="159858" w="197909">
                  <a:moveTo>
                    <a:pt x="85982" y="155354"/>
                  </a:moveTo>
                  <a:cubicBezTo>
                    <a:pt x="56829" y="136397"/>
                    <a:pt x="28158" y="111064"/>
                    <a:pt x="14860" y="92511"/>
                  </a:cubicBezTo>
                  <a:cubicBezTo>
                    <a:pt x="-1686" y="69427"/>
                    <a:pt x="-4124" y="52099"/>
                    <a:pt x="6098" y="30156"/>
                  </a:cubicBezTo>
                  <a:cubicBezTo>
                    <a:pt x="9912" y="21968"/>
                    <a:pt x="16170" y="13709"/>
                    <a:pt x="22689" y="8252"/>
                  </a:cubicBezTo>
                  <a:cubicBezTo>
                    <a:pt x="36653" y="-3436"/>
                    <a:pt x="48530" y="-2771"/>
                    <a:pt x="65630" y="10651"/>
                  </a:cubicBezTo>
                  <a:cubicBezTo>
                    <a:pt x="72637" y="16160"/>
                    <a:pt x="83628" y="28292"/>
                    <a:pt x="89639" y="37151"/>
                  </a:cubicBezTo>
                  <a:cubicBezTo>
                    <a:pt x="91484" y="39876"/>
                    <a:pt x="93237" y="42119"/>
                    <a:pt x="93537" y="42138"/>
                  </a:cubicBezTo>
                  <a:cubicBezTo>
                    <a:pt x="93837" y="42158"/>
                    <a:pt x="96666" y="38748"/>
                    <a:pt x="99828" y="34556"/>
                  </a:cubicBezTo>
                  <a:cubicBezTo>
                    <a:pt x="114111" y="15658"/>
                    <a:pt x="130090" y="2789"/>
                    <a:pt x="142156" y="482"/>
                  </a:cubicBezTo>
                  <a:cubicBezTo>
                    <a:pt x="161896" y="-3306"/>
                    <a:pt x="190064" y="19784"/>
                    <a:pt x="196642" y="45144"/>
                  </a:cubicBezTo>
                  <a:cubicBezTo>
                    <a:pt x="198187" y="51095"/>
                    <a:pt x="198337" y="59850"/>
                    <a:pt x="196994" y="65900"/>
                  </a:cubicBezTo>
                  <a:cubicBezTo>
                    <a:pt x="193741" y="80568"/>
                    <a:pt x="177626" y="101742"/>
                    <a:pt x="156211" y="119467"/>
                  </a:cubicBezTo>
                  <a:cubicBezTo>
                    <a:pt x="141257" y="131846"/>
                    <a:pt x="98036" y="159852"/>
                    <a:pt x="93876" y="159858"/>
                  </a:cubicBezTo>
                  <a:cubicBezTo>
                    <a:pt x="93348" y="159858"/>
                    <a:pt x="89796" y="157831"/>
                    <a:pt x="85982" y="155354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11" name="Google Shape;311;p14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312" name="Google Shape;312;p14"/>
          <p:cNvSpPr txBox="1"/>
          <p:nvPr>
            <p:ph idx="1" type="body"/>
          </p:nvPr>
        </p:nvSpPr>
        <p:spPr>
          <a:xfrm>
            <a:off x="2381950" y="185488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313" name="Google Shape;313;p14"/>
          <p:cNvGrpSpPr/>
          <p:nvPr/>
        </p:nvGrpSpPr>
        <p:grpSpPr>
          <a:xfrm>
            <a:off x="1473126" y="5304915"/>
            <a:ext cx="1050089" cy="1126302"/>
            <a:chOff x="2260384" y="2134676"/>
            <a:chExt cx="3139280" cy="3367120"/>
          </a:xfrm>
        </p:grpSpPr>
        <p:sp>
          <p:nvSpPr>
            <p:cNvPr id="314" name="Google Shape;314;p14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" name="Google Shape;315;p14"/>
            <p:cNvSpPr/>
            <p:nvPr/>
          </p:nvSpPr>
          <p:spPr>
            <a:xfrm>
              <a:off x="3841230" y="3656304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" name="Google Shape;316;p14"/>
            <p:cNvSpPr/>
            <p:nvPr/>
          </p:nvSpPr>
          <p:spPr>
            <a:xfrm>
              <a:off x="2332894" y="4399190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" name="Google Shape;317;p14"/>
            <p:cNvSpPr/>
            <p:nvPr/>
          </p:nvSpPr>
          <p:spPr>
            <a:xfrm>
              <a:off x="3720003" y="4908925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" name="Google Shape;318;p14"/>
            <p:cNvSpPr/>
            <p:nvPr/>
          </p:nvSpPr>
          <p:spPr>
            <a:xfrm>
              <a:off x="4368795" y="2134676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19" name="Google Shape;319;p14"/>
          <p:cNvSpPr/>
          <p:nvPr/>
        </p:nvSpPr>
        <p:spPr>
          <a:xfrm>
            <a:off x="2411781" y="5986195"/>
            <a:ext cx="279838" cy="226039"/>
          </a:xfrm>
          <a:custGeom>
            <a:rect b="b" l="l" r="r" t="t"/>
            <a:pathLst>
              <a:path extrusionOk="0" h="525672" w="650785">
                <a:moveTo>
                  <a:pt x="282737" y="510861"/>
                </a:moveTo>
                <a:cubicBezTo>
                  <a:pt x="186875" y="448527"/>
                  <a:pt x="92591" y="365220"/>
                  <a:pt x="48861" y="304215"/>
                </a:cubicBezTo>
                <a:cubicBezTo>
                  <a:pt x="-5550" y="228314"/>
                  <a:pt x="-13557" y="171319"/>
                  <a:pt x="20053" y="99153"/>
                </a:cubicBezTo>
                <a:cubicBezTo>
                  <a:pt x="32587" y="72243"/>
                  <a:pt x="53164" y="45078"/>
                  <a:pt x="74605" y="27131"/>
                </a:cubicBezTo>
                <a:cubicBezTo>
                  <a:pt x="120525" y="-11299"/>
                  <a:pt x="159587" y="-9115"/>
                  <a:pt x="215800" y="35032"/>
                </a:cubicBezTo>
                <a:cubicBezTo>
                  <a:pt x="238858" y="53142"/>
                  <a:pt x="274999" y="93025"/>
                  <a:pt x="294752" y="122172"/>
                </a:cubicBezTo>
                <a:cubicBezTo>
                  <a:pt x="300821" y="131122"/>
                  <a:pt x="306584" y="138495"/>
                  <a:pt x="307568" y="138560"/>
                </a:cubicBezTo>
                <a:cubicBezTo>
                  <a:pt x="308553" y="138626"/>
                  <a:pt x="317868" y="127413"/>
                  <a:pt x="328273" y="113638"/>
                </a:cubicBezTo>
                <a:cubicBezTo>
                  <a:pt x="375229" y="51486"/>
                  <a:pt x="427772" y="9178"/>
                  <a:pt x="467453" y="1570"/>
                </a:cubicBezTo>
                <a:cubicBezTo>
                  <a:pt x="532363" y="-10868"/>
                  <a:pt x="624992" y="65059"/>
                  <a:pt x="646622" y="148444"/>
                </a:cubicBezTo>
                <a:cubicBezTo>
                  <a:pt x="651700" y="168020"/>
                  <a:pt x="652189" y="196801"/>
                  <a:pt x="647782" y="216697"/>
                </a:cubicBezTo>
                <a:cubicBezTo>
                  <a:pt x="637098" y="264945"/>
                  <a:pt x="584092" y="334568"/>
                  <a:pt x="513680" y="392848"/>
                </a:cubicBezTo>
                <a:cubicBezTo>
                  <a:pt x="464500" y="433559"/>
                  <a:pt x="322373" y="525653"/>
                  <a:pt x="308696" y="525672"/>
                </a:cubicBezTo>
                <a:cubicBezTo>
                  <a:pt x="306955" y="525679"/>
                  <a:pt x="295273" y="519010"/>
                  <a:pt x="282731" y="510855"/>
                </a:cubicBezTo>
                <a:close/>
              </a:path>
            </a:pathLst>
          </a:custGeom>
          <a:solidFill>
            <a:srgbClr val="D2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0" name="Google Shape;320;p14"/>
          <p:cNvSpPr/>
          <p:nvPr/>
        </p:nvSpPr>
        <p:spPr>
          <a:xfrm>
            <a:off x="1849524" y="5051900"/>
            <a:ext cx="280236" cy="226359"/>
          </a:xfrm>
          <a:custGeom>
            <a:rect b="b" l="l" r="r" t="t"/>
            <a:pathLst>
              <a:path extrusionOk="0" h="646740" w="800675">
                <a:moveTo>
                  <a:pt x="347858" y="628513"/>
                </a:moveTo>
                <a:cubicBezTo>
                  <a:pt x="229922" y="551823"/>
                  <a:pt x="113916" y="449332"/>
                  <a:pt x="60115" y="374278"/>
                </a:cubicBezTo>
                <a:cubicBezTo>
                  <a:pt x="-6829" y="280893"/>
                  <a:pt x="-16679" y="210775"/>
                  <a:pt x="24671" y="121992"/>
                </a:cubicBezTo>
                <a:cubicBezTo>
                  <a:pt x="40095" y="88882"/>
                  <a:pt x="65408" y="55466"/>
                  <a:pt x="91791" y="33379"/>
                </a:cubicBezTo>
                <a:cubicBezTo>
                  <a:pt x="148284" y="-13903"/>
                  <a:pt x="196349" y="-11211"/>
                  <a:pt x="265509" y="43099"/>
                </a:cubicBezTo>
                <a:cubicBezTo>
                  <a:pt x="293880" y="65381"/>
                  <a:pt x="338340" y="114450"/>
                  <a:pt x="362649" y="150304"/>
                </a:cubicBezTo>
                <a:cubicBezTo>
                  <a:pt x="370113" y="161315"/>
                  <a:pt x="377206" y="170389"/>
                  <a:pt x="378419" y="170468"/>
                </a:cubicBezTo>
                <a:cubicBezTo>
                  <a:pt x="379631" y="170546"/>
                  <a:pt x="391092" y="156752"/>
                  <a:pt x="403895" y="139809"/>
                </a:cubicBezTo>
                <a:cubicBezTo>
                  <a:pt x="461666" y="63341"/>
                  <a:pt x="526302" y="11286"/>
                  <a:pt x="575123" y="1932"/>
                </a:cubicBezTo>
                <a:cubicBezTo>
                  <a:pt x="654981" y="-13375"/>
                  <a:pt x="768947" y="80042"/>
                  <a:pt x="795551" y="182632"/>
                </a:cubicBezTo>
                <a:cubicBezTo>
                  <a:pt x="801802" y="206720"/>
                  <a:pt x="802402" y="242125"/>
                  <a:pt x="796978" y="266604"/>
                </a:cubicBezTo>
                <a:cubicBezTo>
                  <a:pt x="783836" y="325959"/>
                  <a:pt x="718620" y="411619"/>
                  <a:pt x="631995" y="483322"/>
                </a:cubicBezTo>
                <a:cubicBezTo>
                  <a:pt x="571486" y="533407"/>
                  <a:pt x="396633" y="646714"/>
                  <a:pt x="379801" y="646740"/>
                </a:cubicBezTo>
                <a:cubicBezTo>
                  <a:pt x="377663" y="646747"/>
                  <a:pt x="363288" y="638539"/>
                  <a:pt x="347858" y="628507"/>
                </a:cubicBezTo>
                <a:close/>
              </a:path>
            </a:pathLst>
          </a:custGeom>
          <a:solidFill>
            <a:srgbClr val="9E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A picture containing indoor, toilet, dark, black&#10;&#10;Description automatically generated" id="321" name="Google Shape;321;p1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237035" y="202145"/>
            <a:ext cx="2286198" cy="2017951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4">
  <p:cSld name="CUSTOM_5_1_1_1_1_1_1_1_1_1_1_1">
    <p:spTree>
      <p:nvGrpSpPr>
        <p:cNvPr id="322" name="Shape 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" name="Google Shape;323;p15"/>
          <p:cNvSpPr/>
          <p:nvPr/>
        </p:nvSpPr>
        <p:spPr>
          <a:xfrm>
            <a:off x="1333254" y="253672"/>
            <a:ext cx="9863400" cy="6219900"/>
          </a:xfrm>
          <a:prstGeom prst="rect">
            <a:avLst/>
          </a:prstGeom>
          <a:solidFill>
            <a:schemeClr val="lt2"/>
          </a:solidFill>
          <a:ln>
            <a:noFill/>
          </a:ln>
          <a:effectLst>
            <a:outerShdw blurRad="63500" rotWithShape="0" algn="tl" dir="2700000" dist="11430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24" name="Google Shape;324;p15"/>
          <p:cNvGrpSpPr/>
          <p:nvPr/>
        </p:nvGrpSpPr>
        <p:grpSpPr>
          <a:xfrm>
            <a:off x="8801840" y="516360"/>
            <a:ext cx="2058948" cy="2488089"/>
            <a:chOff x="236151" y="707713"/>
            <a:chExt cx="6958258" cy="7394022"/>
          </a:xfrm>
        </p:grpSpPr>
        <p:sp>
          <p:nvSpPr>
            <p:cNvPr id="325" name="Google Shape;325;p15"/>
            <p:cNvSpPr/>
            <p:nvPr/>
          </p:nvSpPr>
          <p:spPr>
            <a:xfrm>
              <a:off x="236151" y="707713"/>
              <a:ext cx="6958258" cy="7394022"/>
            </a:xfrm>
            <a:custGeom>
              <a:rect b="b" l="l" r="r" t="t"/>
              <a:pathLst>
                <a:path extrusionOk="0" h="4267834" w="4141820">
                  <a:moveTo>
                    <a:pt x="161335" y="578934"/>
                  </a:moveTo>
                  <a:cubicBezTo>
                    <a:pt x="161286" y="578582"/>
                    <a:pt x="164195" y="577871"/>
                    <a:pt x="169922" y="576535"/>
                  </a:cubicBezTo>
                  <a:cubicBezTo>
                    <a:pt x="175649" y="575192"/>
                    <a:pt x="184191" y="573204"/>
                    <a:pt x="195331" y="569905"/>
                  </a:cubicBezTo>
                  <a:cubicBezTo>
                    <a:pt x="206471" y="566607"/>
                    <a:pt x="220203" y="561959"/>
                    <a:pt x="236310" y="555433"/>
                  </a:cubicBezTo>
                  <a:cubicBezTo>
                    <a:pt x="252418" y="548908"/>
                    <a:pt x="270892" y="540433"/>
                    <a:pt x="291627" y="530400"/>
                  </a:cubicBezTo>
                  <a:cubicBezTo>
                    <a:pt x="314216" y="519442"/>
                    <a:pt x="339444" y="506351"/>
                    <a:pt x="367172" y="490980"/>
                  </a:cubicBezTo>
                  <a:cubicBezTo>
                    <a:pt x="394898" y="475608"/>
                    <a:pt x="425113" y="457922"/>
                    <a:pt x="457917" y="438273"/>
                  </a:cubicBezTo>
                  <a:cubicBezTo>
                    <a:pt x="513857" y="404740"/>
                    <a:pt x="577078" y="365156"/>
                    <a:pt x="648194" y="320938"/>
                  </a:cubicBezTo>
                  <a:cubicBezTo>
                    <a:pt x="709420" y="282867"/>
                    <a:pt x="776475" y="241321"/>
                    <a:pt x="850472" y="198458"/>
                  </a:cubicBezTo>
                  <a:cubicBezTo>
                    <a:pt x="850472" y="198452"/>
                    <a:pt x="850472" y="198452"/>
                    <a:pt x="850472" y="198452"/>
                  </a:cubicBezTo>
                  <a:cubicBezTo>
                    <a:pt x="912527" y="162506"/>
                    <a:pt x="979477" y="125452"/>
                    <a:pt x="1052907" y="90970"/>
                  </a:cubicBezTo>
                  <a:cubicBezTo>
                    <a:pt x="1111735" y="63319"/>
                    <a:pt x="1174976" y="36894"/>
                    <a:pt x="1244077" y="18680"/>
                  </a:cubicBezTo>
                  <a:cubicBezTo>
                    <a:pt x="1296894" y="4655"/>
                    <a:pt x="1354353" y="-4780"/>
                    <a:pt x="1413506" y="2548"/>
                  </a:cubicBezTo>
                  <a:cubicBezTo>
                    <a:pt x="1438246" y="5655"/>
                    <a:pt x="1463116" y="12126"/>
                    <a:pt x="1486695" y="22968"/>
                  </a:cubicBezTo>
                  <a:cubicBezTo>
                    <a:pt x="1509622" y="33559"/>
                    <a:pt x="1530888" y="48292"/>
                    <a:pt x="1549206" y="66467"/>
                  </a:cubicBezTo>
                  <a:cubicBezTo>
                    <a:pt x="1560432" y="77554"/>
                    <a:pt x="1570562" y="90298"/>
                    <a:pt x="1578496" y="104778"/>
                  </a:cubicBezTo>
                  <a:cubicBezTo>
                    <a:pt x="1585530" y="117655"/>
                    <a:pt x="1590543" y="131802"/>
                    <a:pt x="1593007" y="146606"/>
                  </a:cubicBezTo>
                  <a:cubicBezTo>
                    <a:pt x="1595393" y="161215"/>
                    <a:pt x="1595302" y="176085"/>
                    <a:pt x="1593111" y="190577"/>
                  </a:cubicBezTo>
                  <a:cubicBezTo>
                    <a:pt x="1590752" y="206151"/>
                    <a:pt x="1586221" y="221197"/>
                    <a:pt x="1580295" y="235486"/>
                  </a:cubicBezTo>
                  <a:cubicBezTo>
                    <a:pt x="1566247" y="269242"/>
                    <a:pt x="1545353" y="299634"/>
                    <a:pt x="1522250" y="327594"/>
                  </a:cubicBezTo>
                  <a:cubicBezTo>
                    <a:pt x="1494101" y="361812"/>
                    <a:pt x="1462151" y="393370"/>
                    <a:pt x="1428546" y="423534"/>
                  </a:cubicBezTo>
                  <a:cubicBezTo>
                    <a:pt x="1348714" y="495217"/>
                    <a:pt x="1258771" y="560642"/>
                    <a:pt x="1164650" y="625493"/>
                  </a:cubicBezTo>
                  <a:cubicBezTo>
                    <a:pt x="1064426" y="694581"/>
                    <a:pt x="958531" y="762803"/>
                    <a:pt x="849449" y="833462"/>
                  </a:cubicBezTo>
                  <a:cubicBezTo>
                    <a:pt x="749675" y="898098"/>
                    <a:pt x="646975" y="964416"/>
                    <a:pt x="544652" y="1036849"/>
                  </a:cubicBezTo>
                  <a:cubicBezTo>
                    <a:pt x="501236" y="1067586"/>
                    <a:pt x="457956" y="1099392"/>
                    <a:pt x="415693" y="1133239"/>
                  </a:cubicBezTo>
                  <a:cubicBezTo>
                    <a:pt x="380152" y="1161714"/>
                    <a:pt x="345336" y="1191428"/>
                    <a:pt x="312988" y="1223847"/>
                  </a:cubicBezTo>
                  <a:cubicBezTo>
                    <a:pt x="287489" y="1249486"/>
                    <a:pt x="263424" y="1276279"/>
                    <a:pt x="244683" y="1306130"/>
                  </a:cubicBezTo>
                  <a:cubicBezTo>
                    <a:pt x="244682" y="1306130"/>
                    <a:pt x="244682" y="1306130"/>
                    <a:pt x="244682" y="1306130"/>
                  </a:cubicBezTo>
                  <a:cubicBezTo>
                    <a:pt x="230915" y="1328536"/>
                    <a:pt x="219478" y="1351854"/>
                    <a:pt x="217688" y="1375349"/>
                  </a:cubicBezTo>
                  <a:cubicBezTo>
                    <a:pt x="217688" y="1375349"/>
                    <a:pt x="217688" y="1375349"/>
                    <a:pt x="217688" y="1375349"/>
                  </a:cubicBezTo>
                  <a:cubicBezTo>
                    <a:pt x="216811" y="1385108"/>
                    <a:pt x="217443" y="1394919"/>
                    <a:pt x="219927" y="1403987"/>
                  </a:cubicBezTo>
                  <a:cubicBezTo>
                    <a:pt x="222381" y="1413322"/>
                    <a:pt x="226945" y="1422403"/>
                    <a:pt x="232860" y="1430721"/>
                  </a:cubicBezTo>
                  <a:cubicBezTo>
                    <a:pt x="232860" y="1430721"/>
                    <a:pt x="232860" y="1430721"/>
                    <a:pt x="232861" y="1430721"/>
                  </a:cubicBezTo>
                  <a:cubicBezTo>
                    <a:pt x="239747" y="1440447"/>
                    <a:pt x="248837" y="1449163"/>
                    <a:pt x="258998" y="1457169"/>
                  </a:cubicBezTo>
                  <a:cubicBezTo>
                    <a:pt x="271523" y="1466980"/>
                    <a:pt x="285725" y="1475298"/>
                    <a:pt x="300764" y="1482815"/>
                  </a:cubicBezTo>
                  <a:cubicBezTo>
                    <a:pt x="349147" y="1506844"/>
                    <a:pt x="401919" y="1523311"/>
                    <a:pt x="456366" y="1530175"/>
                  </a:cubicBezTo>
                  <a:cubicBezTo>
                    <a:pt x="509169" y="1536903"/>
                    <a:pt x="563734" y="1534667"/>
                    <a:pt x="617639" y="1525292"/>
                  </a:cubicBezTo>
                  <a:cubicBezTo>
                    <a:pt x="674303" y="1515436"/>
                    <a:pt x="730307" y="1497671"/>
                    <a:pt x="785015" y="1474900"/>
                  </a:cubicBezTo>
                  <a:cubicBezTo>
                    <a:pt x="843999" y="1450317"/>
                    <a:pt x="901373" y="1419815"/>
                    <a:pt x="957488" y="1385688"/>
                  </a:cubicBezTo>
                  <a:cubicBezTo>
                    <a:pt x="1080743" y="1310732"/>
                    <a:pt x="1197297" y="1218873"/>
                    <a:pt x="1312149" y="1120201"/>
                  </a:cubicBezTo>
                  <a:cubicBezTo>
                    <a:pt x="1432933" y="1016379"/>
                    <a:pt x="1551331" y="904461"/>
                    <a:pt x="1671763" y="789655"/>
                  </a:cubicBezTo>
                  <a:cubicBezTo>
                    <a:pt x="1787300" y="679496"/>
                    <a:pt x="1904499" y="566313"/>
                    <a:pt x="2028288" y="455555"/>
                  </a:cubicBezTo>
                  <a:cubicBezTo>
                    <a:pt x="2136400" y="358774"/>
                    <a:pt x="2249674" y="262918"/>
                    <a:pt x="2375008" y="179084"/>
                  </a:cubicBezTo>
                  <a:cubicBezTo>
                    <a:pt x="2428327" y="143418"/>
                    <a:pt x="2484130" y="110031"/>
                    <a:pt x="2543244" y="81582"/>
                  </a:cubicBezTo>
                  <a:cubicBezTo>
                    <a:pt x="2595214" y="56536"/>
                    <a:pt x="2650117" y="35372"/>
                    <a:pt x="2707862" y="21860"/>
                  </a:cubicBezTo>
                  <a:cubicBezTo>
                    <a:pt x="2759702" y="9712"/>
                    <a:pt x="2814025" y="4296"/>
                    <a:pt x="2868563" y="8985"/>
                  </a:cubicBezTo>
                  <a:cubicBezTo>
                    <a:pt x="2868563" y="8985"/>
                    <a:pt x="2868563" y="8985"/>
                    <a:pt x="2868563" y="8985"/>
                  </a:cubicBezTo>
                  <a:cubicBezTo>
                    <a:pt x="2921927" y="13676"/>
                    <a:pt x="2974477" y="28492"/>
                    <a:pt x="3022802" y="52571"/>
                  </a:cubicBezTo>
                  <a:cubicBezTo>
                    <a:pt x="3022802" y="52572"/>
                    <a:pt x="3022802" y="52572"/>
                    <a:pt x="3022802" y="52572"/>
                  </a:cubicBezTo>
                  <a:cubicBezTo>
                    <a:pt x="3044107" y="63097"/>
                    <a:pt x="3064863" y="76321"/>
                    <a:pt x="3083507" y="93118"/>
                  </a:cubicBezTo>
                  <a:cubicBezTo>
                    <a:pt x="3083507" y="93119"/>
                    <a:pt x="3083507" y="93119"/>
                    <a:pt x="3083514" y="93119"/>
                  </a:cubicBezTo>
                  <a:cubicBezTo>
                    <a:pt x="3099120" y="107200"/>
                    <a:pt x="3112797" y="124050"/>
                    <a:pt x="3123136" y="143379"/>
                  </a:cubicBezTo>
                  <a:cubicBezTo>
                    <a:pt x="3123136" y="143379"/>
                    <a:pt x="3123136" y="143379"/>
                    <a:pt x="3123143" y="143379"/>
                  </a:cubicBezTo>
                  <a:cubicBezTo>
                    <a:pt x="3132641" y="161359"/>
                    <a:pt x="3138782" y="180851"/>
                    <a:pt x="3141487" y="200779"/>
                  </a:cubicBezTo>
                  <a:cubicBezTo>
                    <a:pt x="3141487" y="200779"/>
                    <a:pt x="3141487" y="200779"/>
                    <a:pt x="3141487" y="200779"/>
                  </a:cubicBezTo>
                  <a:cubicBezTo>
                    <a:pt x="3144213" y="221301"/>
                    <a:pt x="3143593" y="241719"/>
                    <a:pt x="3140542" y="261328"/>
                  </a:cubicBezTo>
                  <a:cubicBezTo>
                    <a:pt x="3133450" y="306074"/>
                    <a:pt x="3116096" y="347340"/>
                    <a:pt x="3095255" y="384778"/>
                  </a:cubicBezTo>
                  <a:cubicBezTo>
                    <a:pt x="3071030" y="428729"/>
                    <a:pt x="3041838" y="469343"/>
                    <a:pt x="3010618" y="507642"/>
                  </a:cubicBezTo>
                  <a:cubicBezTo>
                    <a:pt x="2945884" y="587141"/>
                    <a:pt x="2871783" y="659033"/>
                    <a:pt x="2793509" y="726022"/>
                  </a:cubicBezTo>
                  <a:cubicBezTo>
                    <a:pt x="2793509" y="726022"/>
                    <a:pt x="2793503" y="726022"/>
                    <a:pt x="2793503" y="726022"/>
                  </a:cubicBezTo>
                  <a:cubicBezTo>
                    <a:pt x="2761625" y="753344"/>
                    <a:pt x="2728828" y="779935"/>
                    <a:pt x="2694909" y="805411"/>
                  </a:cubicBezTo>
                  <a:cubicBezTo>
                    <a:pt x="2694909" y="805411"/>
                    <a:pt x="2694909" y="805411"/>
                    <a:pt x="2694909" y="805411"/>
                  </a:cubicBezTo>
                  <a:cubicBezTo>
                    <a:pt x="2672836" y="822047"/>
                    <a:pt x="2649850" y="838906"/>
                    <a:pt x="2624797" y="854023"/>
                  </a:cubicBezTo>
                  <a:cubicBezTo>
                    <a:pt x="2595885" y="871403"/>
                    <a:pt x="2566426" y="887055"/>
                    <a:pt x="2537306" y="902427"/>
                  </a:cubicBezTo>
                  <a:cubicBezTo>
                    <a:pt x="2537306" y="902427"/>
                    <a:pt x="2537306" y="902427"/>
                    <a:pt x="2537306" y="902427"/>
                  </a:cubicBezTo>
                  <a:cubicBezTo>
                    <a:pt x="2494632" y="924976"/>
                    <a:pt x="2451626" y="947004"/>
                    <a:pt x="2408562" y="969012"/>
                  </a:cubicBezTo>
                  <a:cubicBezTo>
                    <a:pt x="2291747" y="1028713"/>
                    <a:pt x="2173805" y="1088499"/>
                    <a:pt x="2055629" y="1149999"/>
                  </a:cubicBezTo>
                  <a:cubicBezTo>
                    <a:pt x="1912576" y="1224447"/>
                    <a:pt x="1768936" y="1301201"/>
                    <a:pt x="1625628" y="1381646"/>
                  </a:cubicBezTo>
                  <a:cubicBezTo>
                    <a:pt x="1475965" y="1465663"/>
                    <a:pt x="1326595" y="1553552"/>
                    <a:pt x="1179487" y="1647830"/>
                  </a:cubicBezTo>
                  <a:cubicBezTo>
                    <a:pt x="1042379" y="1735720"/>
                    <a:pt x="907070" y="1828726"/>
                    <a:pt x="778535" y="1932033"/>
                  </a:cubicBezTo>
                  <a:cubicBezTo>
                    <a:pt x="671988" y="2017804"/>
                    <a:pt x="569177" y="2109389"/>
                    <a:pt x="484710" y="2216334"/>
                  </a:cubicBezTo>
                  <a:cubicBezTo>
                    <a:pt x="451059" y="2258968"/>
                    <a:pt x="420563" y="2303688"/>
                    <a:pt x="397284" y="2351525"/>
                  </a:cubicBezTo>
                  <a:cubicBezTo>
                    <a:pt x="377727" y="2391917"/>
                    <a:pt x="362961" y="2434186"/>
                    <a:pt x="358372" y="2477016"/>
                  </a:cubicBezTo>
                  <a:cubicBezTo>
                    <a:pt x="358372" y="2477016"/>
                    <a:pt x="358372" y="2477016"/>
                    <a:pt x="358372" y="2477016"/>
                  </a:cubicBezTo>
                  <a:cubicBezTo>
                    <a:pt x="354121" y="2515687"/>
                    <a:pt x="358176" y="2555381"/>
                    <a:pt x="371566" y="2591327"/>
                  </a:cubicBezTo>
                  <a:cubicBezTo>
                    <a:pt x="386045" y="2631236"/>
                    <a:pt x="412232" y="2667593"/>
                    <a:pt x="443693" y="2699295"/>
                  </a:cubicBezTo>
                  <a:cubicBezTo>
                    <a:pt x="446893" y="2702522"/>
                    <a:pt x="450811" y="2705331"/>
                    <a:pt x="455094" y="2707600"/>
                  </a:cubicBezTo>
                  <a:cubicBezTo>
                    <a:pt x="459697" y="2710084"/>
                    <a:pt x="465134" y="2711922"/>
                    <a:pt x="471033" y="2713337"/>
                  </a:cubicBezTo>
                  <a:cubicBezTo>
                    <a:pt x="485486" y="2716955"/>
                    <a:pt x="502266" y="2716420"/>
                    <a:pt x="520089" y="2714614"/>
                  </a:cubicBezTo>
                  <a:cubicBezTo>
                    <a:pt x="520089" y="2714614"/>
                    <a:pt x="520089" y="2714614"/>
                    <a:pt x="520089" y="2714614"/>
                  </a:cubicBezTo>
                  <a:cubicBezTo>
                    <a:pt x="543075" y="2712046"/>
                    <a:pt x="566400" y="2706120"/>
                    <a:pt x="590044" y="2698851"/>
                  </a:cubicBezTo>
                  <a:cubicBezTo>
                    <a:pt x="590044" y="2698851"/>
                    <a:pt x="590044" y="2698851"/>
                    <a:pt x="590044" y="2698851"/>
                  </a:cubicBezTo>
                  <a:cubicBezTo>
                    <a:pt x="619354" y="2689777"/>
                    <a:pt x="648344" y="2678369"/>
                    <a:pt x="677269" y="2665813"/>
                  </a:cubicBezTo>
                  <a:cubicBezTo>
                    <a:pt x="751168" y="2633713"/>
                    <a:pt x="822858" y="2594645"/>
                    <a:pt x="894111" y="2553288"/>
                  </a:cubicBezTo>
                  <a:cubicBezTo>
                    <a:pt x="982717" y="2501814"/>
                    <a:pt x="1069804" y="2446461"/>
                    <a:pt x="1156468" y="2389303"/>
                  </a:cubicBezTo>
                  <a:cubicBezTo>
                    <a:pt x="1363792" y="2252560"/>
                    <a:pt x="1567909" y="2106058"/>
                    <a:pt x="1773271" y="1956845"/>
                  </a:cubicBezTo>
                  <a:cubicBezTo>
                    <a:pt x="1994696" y="1795949"/>
                    <a:pt x="2216955" y="1631298"/>
                    <a:pt x="2442904" y="1467110"/>
                  </a:cubicBezTo>
                  <a:cubicBezTo>
                    <a:pt x="2651805" y="1315302"/>
                    <a:pt x="2863673" y="1163240"/>
                    <a:pt x="3082868" y="1017833"/>
                  </a:cubicBezTo>
                  <a:cubicBezTo>
                    <a:pt x="3175556" y="956339"/>
                    <a:pt x="3269716" y="896006"/>
                    <a:pt x="3366348" y="838710"/>
                  </a:cubicBezTo>
                  <a:cubicBezTo>
                    <a:pt x="3445958" y="791480"/>
                    <a:pt x="3527504" y="745951"/>
                    <a:pt x="3612545" y="705944"/>
                  </a:cubicBezTo>
                  <a:cubicBezTo>
                    <a:pt x="3675870" y="676009"/>
                    <a:pt x="3742338" y="648153"/>
                    <a:pt x="3813545" y="631523"/>
                  </a:cubicBezTo>
                  <a:cubicBezTo>
                    <a:pt x="3839765" y="625356"/>
                    <a:pt x="3867432" y="620982"/>
                    <a:pt x="3896207" y="620590"/>
                  </a:cubicBezTo>
                  <a:lnTo>
                    <a:pt x="3896207" y="620590"/>
                  </a:lnTo>
                  <a:cubicBezTo>
                    <a:pt x="3919049" y="620121"/>
                    <a:pt x="3943476" y="623094"/>
                    <a:pt x="3967642" y="631986"/>
                  </a:cubicBezTo>
                  <a:cubicBezTo>
                    <a:pt x="3989011" y="640030"/>
                    <a:pt x="4008464" y="653655"/>
                    <a:pt x="4023555" y="672130"/>
                  </a:cubicBezTo>
                  <a:cubicBezTo>
                    <a:pt x="4039520" y="692600"/>
                    <a:pt x="4048992" y="715644"/>
                    <a:pt x="4053504" y="738252"/>
                  </a:cubicBezTo>
                  <a:cubicBezTo>
                    <a:pt x="4053504" y="738252"/>
                    <a:pt x="4053504" y="738252"/>
                    <a:pt x="4053504" y="738252"/>
                  </a:cubicBezTo>
                  <a:cubicBezTo>
                    <a:pt x="4059579" y="767672"/>
                    <a:pt x="4059951" y="796682"/>
                    <a:pt x="4057656" y="824042"/>
                  </a:cubicBezTo>
                  <a:cubicBezTo>
                    <a:pt x="4057656" y="824042"/>
                    <a:pt x="4057656" y="824042"/>
                    <a:pt x="4057656" y="824042"/>
                  </a:cubicBezTo>
                  <a:cubicBezTo>
                    <a:pt x="4054736" y="860973"/>
                    <a:pt x="4047760" y="896795"/>
                    <a:pt x="4039057" y="931391"/>
                  </a:cubicBezTo>
                  <a:cubicBezTo>
                    <a:pt x="4020211" y="1005903"/>
                    <a:pt x="3985712" y="1074477"/>
                    <a:pt x="3944838" y="1136883"/>
                  </a:cubicBezTo>
                  <a:cubicBezTo>
                    <a:pt x="3895463" y="1212543"/>
                    <a:pt x="3836812" y="1281103"/>
                    <a:pt x="3774607" y="1345048"/>
                  </a:cubicBezTo>
                  <a:lnTo>
                    <a:pt x="3774607" y="1345048"/>
                  </a:lnTo>
                  <a:cubicBezTo>
                    <a:pt x="3701236" y="1420558"/>
                    <a:pt x="3622362" y="1490364"/>
                    <a:pt x="3541018" y="1556727"/>
                  </a:cubicBezTo>
                  <a:cubicBezTo>
                    <a:pt x="3448846" y="1631950"/>
                    <a:pt x="3353179" y="1702968"/>
                    <a:pt x="3255668" y="1771437"/>
                  </a:cubicBezTo>
                  <a:cubicBezTo>
                    <a:pt x="3163750" y="1835982"/>
                    <a:pt x="3070163" y="1898415"/>
                    <a:pt x="2975363" y="1959315"/>
                  </a:cubicBezTo>
                  <a:cubicBezTo>
                    <a:pt x="2843399" y="2044088"/>
                    <a:pt x="2709909" y="2125374"/>
                    <a:pt x="2576178" y="2204834"/>
                  </a:cubicBezTo>
                  <a:cubicBezTo>
                    <a:pt x="2327850" y="2352405"/>
                    <a:pt x="2078002" y="2493372"/>
                    <a:pt x="1829947" y="2632996"/>
                  </a:cubicBezTo>
                  <a:cubicBezTo>
                    <a:pt x="1587896" y="2769237"/>
                    <a:pt x="1347345" y="2903835"/>
                    <a:pt x="1111683" y="3042345"/>
                  </a:cubicBezTo>
                  <a:cubicBezTo>
                    <a:pt x="1004080" y="3105586"/>
                    <a:pt x="897559" y="3169629"/>
                    <a:pt x="792844" y="3235536"/>
                  </a:cubicBezTo>
                  <a:cubicBezTo>
                    <a:pt x="698957" y="3294631"/>
                    <a:pt x="606557" y="3355101"/>
                    <a:pt x="516927" y="3418550"/>
                  </a:cubicBezTo>
                  <a:cubicBezTo>
                    <a:pt x="440453" y="3472704"/>
                    <a:pt x="366019" y="3528722"/>
                    <a:pt x="296190" y="3589166"/>
                  </a:cubicBezTo>
                  <a:cubicBezTo>
                    <a:pt x="240407" y="3637550"/>
                    <a:pt x="187479" y="3687955"/>
                    <a:pt x="143228" y="3744169"/>
                  </a:cubicBezTo>
                  <a:cubicBezTo>
                    <a:pt x="125514" y="3766672"/>
                    <a:pt x="109333" y="3789814"/>
                    <a:pt x="96035" y="3814013"/>
                  </a:cubicBezTo>
                  <a:cubicBezTo>
                    <a:pt x="96035" y="3814013"/>
                    <a:pt x="96035" y="3814013"/>
                    <a:pt x="96034" y="3814013"/>
                  </a:cubicBezTo>
                  <a:cubicBezTo>
                    <a:pt x="84746" y="3834652"/>
                    <a:pt x="75397" y="3855702"/>
                    <a:pt x="69801" y="3877085"/>
                  </a:cubicBezTo>
                  <a:cubicBezTo>
                    <a:pt x="64941" y="3895729"/>
                    <a:pt x="62564" y="3914575"/>
                    <a:pt x="64092" y="3932509"/>
                  </a:cubicBezTo>
                  <a:cubicBezTo>
                    <a:pt x="65417" y="3949745"/>
                    <a:pt x="70289" y="3966904"/>
                    <a:pt x="78085" y="3982529"/>
                  </a:cubicBezTo>
                  <a:cubicBezTo>
                    <a:pt x="78697" y="3983762"/>
                    <a:pt x="79565" y="3984935"/>
                    <a:pt x="80503" y="3985763"/>
                  </a:cubicBezTo>
                  <a:cubicBezTo>
                    <a:pt x="81473" y="3986787"/>
                    <a:pt x="83311" y="3987804"/>
                    <a:pt x="85607" y="3988905"/>
                  </a:cubicBezTo>
                  <a:cubicBezTo>
                    <a:pt x="91864" y="3992191"/>
                    <a:pt x="101608" y="3992712"/>
                    <a:pt x="113127" y="3993136"/>
                  </a:cubicBezTo>
                  <a:lnTo>
                    <a:pt x="113128" y="3993136"/>
                  </a:lnTo>
                  <a:cubicBezTo>
                    <a:pt x="128862" y="3993234"/>
                    <a:pt x="145525" y="3990613"/>
                    <a:pt x="162921" y="3987132"/>
                  </a:cubicBezTo>
                  <a:cubicBezTo>
                    <a:pt x="162921" y="3987132"/>
                    <a:pt x="162921" y="3987132"/>
                    <a:pt x="162922" y="3987132"/>
                  </a:cubicBezTo>
                  <a:cubicBezTo>
                    <a:pt x="185390" y="3982529"/>
                    <a:pt x="207880" y="3976049"/>
                    <a:pt x="230511" y="3968722"/>
                  </a:cubicBezTo>
                  <a:lnTo>
                    <a:pt x="230512" y="3968722"/>
                  </a:lnTo>
                  <a:cubicBezTo>
                    <a:pt x="291086" y="3949106"/>
                    <a:pt x="350267" y="3923858"/>
                    <a:pt x="409187" y="3897052"/>
                  </a:cubicBezTo>
                  <a:cubicBezTo>
                    <a:pt x="485864" y="3862124"/>
                    <a:pt x="561120" y="3824157"/>
                    <a:pt x="635697" y="3784990"/>
                  </a:cubicBezTo>
                  <a:cubicBezTo>
                    <a:pt x="826117" y="3684969"/>
                    <a:pt x="1011081" y="3577621"/>
                    <a:pt x="1193568" y="3469105"/>
                  </a:cubicBezTo>
                  <a:cubicBezTo>
                    <a:pt x="1409810" y="3340505"/>
                    <a:pt x="1621945" y="3209649"/>
                    <a:pt x="1831284" y="3079066"/>
                  </a:cubicBezTo>
                  <a:cubicBezTo>
                    <a:pt x="2049814" y="2942747"/>
                    <a:pt x="2265163" y="2806598"/>
                    <a:pt x="2478139" y="2672247"/>
                  </a:cubicBezTo>
                  <a:cubicBezTo>
                    <a:pt x="2675065" y="2548021"/>
                    <a:pt x="2869912" y="2425144"/>
                    <a:pt x="3063859" y="2305781"/>
                  </a:cubicBezTo>
                  <a:cubicBezTo>
                    <a:pt x="3146572" y="2254874"/>
                    <a:pt x="3229168" y="2204593"/>
                    <a:pt x="3311933" y="2155466"/>
                  </a:cubicBezTo>
                  <a:lnTo>
                    <a:pt x="3311933" y="2155466"/>
                  </a:lnTo>
                  <a:cubicBezTo>
                    <a:pt x="3380481" y="2114781"/>
                    <a:pt x="3449211" y="2074773"/>
                    <a:pt x="3518671" y="2036500"/>
                  </a:cubicBezTo>
                  <a:cubicBezTo>
                    <a:pt x="3570054" y="2008175"/>
                    <a:pt x="3622114" y="1980352"/>
                    <a:pt x="3676007" y="1955717"/>
                  </a:cubicBezTo>
                  <a:cubicBezTo>
                    <a:pt x="3694782" y="1947125"/>
                    <a:pt x="3714137" y="1938813"/>
                    <a:pt x="3734326" y="1931616"/>
                  </a:cubicBezTo>
                  <a:cubicBezTo>
                    <a:pt x="3734326" y="1931616"/>
                    <a:pt x="3734333" y="1931616"/>
                    <a:pt x="3734333" y="1931616"/>
                  </a:cubicBezTo>
                  <a:cubicBezTo>
                    <a:pt x="3747879" y="1926661"/>
                    <a:pt x="3763082" y="1921903"/>
                    <a:pt x="3780142" y="1919406"/>
                  </a:cubicBezTo>
                  <a:cubicBezTo>
                    <a:pt x="3780142" y="1919406"/>
                    <a:pt x="3780148" y="1919406"/>
                    <a:pt x="3780148" y="1919406"/>
                  </a:cubicBezTo>
                  <a:cubicBezTo>
                    <a:pt x="3822555" y="1913604"/>
                    <a:pt x="3865293" y="1908832"/>
                    <a:pt x="3908345" y="1906257"/>
                  </a:cubicBezTo>
                  <a:cubicBezTo>
                    <a:pt x="3940405" y="1904308"/>
                    <a:pt x="3973105" y="1903565"/>
                    <a:pt x="4006169" y="1905885"/>
                  </a:cubicBezTo>
                  <a:cubicBezTo>
                    <a:pt x="4028940" y="1907333"/>
                    <a:pt x="4053126" y="1910612"/>
                    <a:pt x="4077383" y="1918721"/>
                  </a:cubicBezTo>
                  <a:cubicBezTo>
                    <a:pt x="4086262" y="1921687"/>
                    <a:pt x="4095467" y="1925781"/>
                    <a:pt x="4104567" y="1931407"/>
                  </a:cubicBezTo>
                  <a:cubicBezTo>
                    <a:pt x="4112109" y="1936003"/>
                    <a:pt x="4119470" y="1942216"/>
                    <a:pt x="4126047" y="1950182"/>
                  </a:cubicBezTo>
                  <a:cubicBezTo>
                    <a:pt x="4131947" y="1957483"/>
                    <a:pt x="4136386" y="1965997"/>
                    <a:pt x="4139072" y="1975358"/>
                  </a:cubicBezTo>
                  <a:cubicBezTo>
                    <a:pt x="4141660" y="1984994"/>
                    <a:pt x="4142338" y="1994388"/>
                    <a:pt x="4141452" y="2003123"/>
                  </a:cubicBezTo>
                  <a:cubicBezTo>
                    <a:pt x="4140454" y="2013104"/>
                    <a:pt x="4138153" y="2022184"/>
                    <a:pt x="4135095" y="2030255"/>
                  </a:cubicBezTo>
                  <a:cubicBezTo>
                    <a:pt x="4131477" y="2039962"/>
                    <a:pt x="4127071" y="2048821"/>
                    <a:pt x="4122318" y="2056905"/>
                  </a:cubicBezTo>
                  <a:cubicBezTo>
                    <a:pt x="4110089" y="2077668"/>
                    <a:pt x="4095564" y="2095791"/>
                    <a:pt x="4080747" y="2112219"/>
                  </a:cubicBezTo>
                  <a:cubicBezTo>
                    <a:pt x="4080747" y="2112219"/>
                    <a:pt x="4080747" y="2112219"/>
                    <a:pt x="4080747" y="2112219"/>
                  </a:cubicBezTo>
                  <a:cubicBezTo>
                    <a:pt x="4061235" y="2133992"/>
                    <a:pt x="4040472" y="2153986"/>
                    <a:pt x="4019409" y="2172943"/>
                  </a:cubicBezTo>
                  <a:cubicBezTo>
                    <a:pt x="3962948" y="2223785"/>
                    <a:pt x="3903071" y="2269216"/>
                    <a:pt x="3842979" y="2312574"/>
                  </a:cubicBezTo>
                  <a:cubicBezTo>
                    <a:pt x="3764829" y="2369009"/>
                    <a:pt x="3685271" y="2422054"/>
                    <a:pt x="3605615" y="2473378"/>
                  </a:cubicBezTo>
                  <a:cubicBezTo>
                    <a:pt x="3405240" y="2602481"/>
                    <a:pt x="3203451" y="2721414"/>
                    <a:pt x="3004282" y="2835940"/>
                  </a:cubicBezTo>
                  <a:cubicBezTo>
                    <a:pt x="2776345" y="2967018"/>
                    <a:pt x="2551178" y="3091817"/>
                    <a:pt x="2330412" y="3212569"/>
                  </a:cubicBezTo>
                  <a:cubicBezTo>
                    <a:pt x="2116014" y="3329846"/>
                    <a:pt x="1905659" y="3443140"/>
                    <a:pt x="1700434" y="3553918"/>
                  </a:cubicBezTo>
                  <a:cubicBezTo>
                    <a:pt x="1612069" y="3601624"/>
                    <a:pt x="1524662" y="3648841"/>
                    <a:pt x="1438415" y="3695882"/>
                  </a:cubicBezTo>
                  <a:cubicBezTo>
                    <a:pt x="1368466" y="3734038"/>
                    <a:pt x="1299293" y="3771991"/>
                    <a:pt x="1231287" y="3810402"/>
                  </a:cubicBezTo>
                  <a:cubicBezTo>
                    <a:pt x="1204937" y="3825285"/>
                    <a:pt x="1178796" y="3840219"/>
                    <a:pt x="1152974" y="3855376"/>
                  </a:cubicBezTo>
                  <a:cubicBezTo>
                    <a:pt x="1133026" y="3867084"/>
                    <a:pt x="1113332" y="3878838"/>
                    <a:pt x="1094120" y="3890990"/>
                  </a:cubicBezTo>
                  <a:cubicBezTo>
                    <a:pt x="1094120" y="3890990"/>
                    <a:pt x="1094120" y="3890990"/>
                    <a:pt x="1094120" y="3890990"/>
                  </a:cubicBezTo>
                  <a:cubicBezTo>
                    <a:pt x="1081095" y="3899249"/>
                    <a:pt x="1068579" y="3907274"/>
                    <a:pt x="1057236" y="3915938"/>
                  </a:cubicBezTo>
                  <a:cubicBezTo>
                    <a:pt x="1053742" y="3918637"/>
                    <a:pt x="1050756" y="3920951"/>
                    <a:pt x="1048546" y="3923161"/>
                  </a:cubicBezTo>
                  <a:cubicBezTo>
                    <a:pt x="1047822" y="3923917"/>
                    <a:pt x="1047418" y="3924276"/>
                    <a:pt x="1047438" y="3924315"/>
                  </a:cubicBezTo>
                  <a:cubicBezTo>
                    <a:pt x="1047451" y="3924621"/>
                    <a:pt x="1047927" y="3923546"/>
                    <a:pt x="1049081" y="3921153"/>
                  </a:cubicBezTo>
                  <a:cubicBezTo>
                    <a:pt x="1049081" y="3921153"/>
                    <a:pt x="1049081" y="3921153"/>
                    <a:pt x="1049081" y="3921153"/>
                  </a:cubicBezTo>
                  <a:cubicBezTo>
                    <a:pt x="1040462" y="3943839"/>
                    <a:pt x="1033024" y="3966480"/>
                    <a:pt x="1028207" y="3989212"/>
                  </a:cubicBezTo>
                  <a:cubicBezTo>
                    <a:pt x="1028207" y="3989212"/>
                    <a:pt x="1028207" y="3989212"/>
                    <a:pt x="1028207" y="3989212"/>
                  </a:cubicBezTo>
                  <a:cubicBezTo>
                    <a:pt x="1024615" y="4006480"/>
                    <a:pt x="1022261" y="4023312"/>
                    <a:pt x="1023122" y="4039271"/>
                  </a:cubicBezTo>
                  <a:cubicBezTo>
                    <a:pt x="1023885" y="4051318"/>
                    <a:pt x="1025866" y="4062609"/>
                    <a:pt x="1030573" y="4071514"/>
                  </a:cubicBezTo>
                  <a:cubicBezTo>
                    <a:pt x="1034341" y="4079141"/>
                    <a:pt x="1040319" y="4085928"/>
                    <a:pt x="1047405" y="4090752"/>
                  </a:cubicBezTo>
                  <a:cubicBezTo>
                    <a:pt x="1055397" y="4096456"/>
                    <a:pt x="1065873" y="4100002"/>
                    <a:pt x="1077191" y="4102532"/>
                  </a:cubicBezTo>
                  <a:cubicBezTo>
                    <a:pt x="1091382" y="4105589"/>
                    <a:pt x="1106676" y="4106150"/>
                    <a:pt x="1122465" y="4105719"/>
                  </a:cubicBezTo>
                  <a:cubicBezTo>
                    <a:pt x="1165862" y="4104455"/>
                    <a:pt x="1209429" y="4094500"/>
                    <a:pt x="1252976" y="4082896"/>
                  </a:cubicBezTo>
                  <a:cubicBezTo>
                    <a:pt x="1311921" y="4067042"/>
                    <a:pt x="1369464" y="4046827"/>
                    <a:pt x="1426271" y="4025373"/>
                  </a:cubicBezTo>
                  <a:cubicBezTo>
                    <a:pt x="1496584" y="3998801"/>
                    <a:pt x="1565360" y="3970085"/>
                    <a:pt x="1633151" y="3940821"/>
                  </a:cubicBezTo>
                  <a:cubicBezTo>
                    <a:pt x="1799895" y="3868832"/>
                    <a:pt x="1960171" y="3793902"/>
                    <a:pt x="2116497" y="3722401"/>
                  </a:cubicBezTo>
                  <a:cubicBezTo>
                    <a:pt x="2297145" y="3639767"/>
                    <a:pt x="2472200" y="3561069"/>
                    <a:pt x="2643129" y="3490918"/>
                  </a:cubicBezTo>
                  <a:cubicBezTo>
                    <a:pt x="2730268" y="3455142"/>
                    <a:pt x="2816365" y="3421360"/>
                    <a:pt x="2901588" y="3390760"/>
                  </a:cubicBezTo>
                  <a:cubicBezTo>
                    <a:pt x="2986811" y="3360160"/>
                    <a:pt x="3071167" y="3332734"/>
                    <a:pt x="3154741" y="3309357"/>
                  </a:cubicBezTo>
                  <a:cubicBezTo>
                    <a:pt x="3232708" y="3287538"/>
                    <a:pt x="3310173" y="3269376"/>
                    <a:pt x="3387013" y="3256996"/>
                  </a:cubicBezTo>
                  <a:cubicBezTo>
                    <a:pt x="3456675" y="3245744"/>
                    <a:pt x="3526135" y="3239238"/>
                    <a:pt x="3594363" y="3240946"/>
                  </a:cubicBezTo>
                  <a:cubicBezTo>
                    <a:pt x="3654618" y="3242413"/>
                    <a:pt x="3714384" y="3250673"/>
                    <a:pt x="3770038" y="3269884"/>
                  </a:cubicBezTo>
                  <a:cubicBezTo>
                    <a:pt x="3821466" y="3287648"/>
                    <a:pt x="3868683" y="3315785"/>
                    <a:pt x="3906037" y="3353295"/>
                  </a:cubicBezTo>
                  <a:cubicBezTo>
                    <a:pt x="3929610" y="3376933"/>
                    <a:pt x="3950066" y="3403948"/>
                    <a:pt x="3964160" y="3434222"/>
                  </a:cubicBezTo>
                  <a:cubicBezTo>
                    <a:pt x="3976410" y="3460663"/>
                    <a:pt x="3983098" y="3489367"/>
                    <a:pt x="3983359" y="3518057"/>
                  </a:cubicBezTo>
                  <a:cubicBezTo>
                    <a:pt x="3983522" y="3547262"/>
                    <a:pt x="3977309" y="3575580"/>
                    <a:pt x="3967159" y="3601572"/>
                  </a:cubicBezTo>
                  <a:cubicBezTo>
                    <a:pt x="3955543" y="3631331"/>
                    <a:pt x="3939317" y="3658241"/>
                    <a:pt x="3921200" y="3682649"/>
                  </a:cubicBezTo>
                  <a:cubicBezTo>
                    <a:pt x="3897921" y="3714018"/>
                    <a:pt x="3871799" y="3741841"/>
                    <a:pt x="3844446" y="3767142"/>
                  </a:cubicBezTo>
                  <a:cubicBezTo>
                    <a:pt x="3817098" y="3792448"/>
                    <a:pt x="3788506" y="3815226"/>
                    <a:pt x="3759985" y="3836328"/>
                  </a:cubicBezTo>
                  <a:cubicBezTo>
                    <a:pt x="3684593" y="3892222"/>
                    <a:pt x="3607968" y="3937007"/>
                    <a:pt x="3534590" y="3975926"/>
                  </a:cubicBezTo>
                  <a:cubicBezTo>
                    <a:pt x="3444041" y="4023958"/>
                    <a:pt x="3357821" y="4062805"/>
                    <a:pt x="3278146" y="4095687"/>
                  </a:cubicBezTo>
                  <a:cubicBezTo>
                    <a:pt x="3278146" y="4095687"/>
                    <a:pt x="3278146" y="4095687"/>
                    <a:pt x="3278146" y="4095687"/>
                  </a:cubicBezTo>
                  <a:cubicBezTo>
                    <a:pt x="3183998" y="4134540"/>
                    <a:pt x="3098788" y="4164925"/>
                    <a:pt x="3024034" y="4188961"/>
                  </a:cubicBezTo>
                  <a:cubicBezTo>
                    <a:pt x="2980305" y="4203029"/>
                    <a:pt x="2940115" y="4214972"/>
                    <a:pt x="2903674" y="4224867"/>
                  </a:cubicBezTo>
                  <a:cubicBezTo>
                    <a:pt x="2867233" y="4234763"/>
                    <a:pt x="2834540" y="4242625"/>
                    <a:pt x="2805804" y="4248825"/>
                  </a:cubicBezTo>
                  <a:cubicBezTo>
                    <a:pt x="2771814" y="4256152"/>
                    <a:pt x="2743306" y="4261028"/>
                    <a:pt x="2720659" y="4263942"/>
                  </a:cubicBezTo>
                  <a:cubicBezTo>
                    <a:pt x="2699812" y="4266635"/>
                    <a:pt x="2683866" y="4267704"/>
                    <a:pt x="2673227" y="4267821"/>
                  </a:cubicBezTo>
                  <a:cubicBezTo>
                    <a:pt x="2662581" y="4267932"/>
                    <a:pt x="2657216" y="4267332"/>
                    <a:pt x="2657216" y="4266856"/>
                  </a:cubicBezTo>
                  <a:cubicBezTo>
                    <a:pt x="2657216" y="4266380"/>
                    <a:pt x="2662568" y="4266035"/>
                    <a:pt x="2673070" y="4264979"/>
                  </a:cubicBezTo>
                  <a:cubicBezTo>
                    <a:pt x="2683566" y="4263929"/>
                    <a:pt x="2699212" y="4261928"/>
                    <a:pt x="2719818" y="4258343"/>
                  </a:cubicBezTo>
                  <a:cubicBezTo>
                    <a:pt x="2742152" y="4254457"/>
                    <a:pt x="2770249" y="4248629"/>
                    <a:pt x="2803861" y="4240370"/>
                  </a:cubicBezTo>
                  <a:cubicBezTo>
                    <a:pt x="2832265" y="4233381"/>
                    <a:pt x="2864586" y="4224750"/>
                    <a:pt x="2900630" y="4214098"/>
                  </a:cubicBezTo>
                  <a:cubicBezTo>
                    <a:pt x="2936667" y="4203446"/>
                    <a:pt x="2976420" y="4190766"/>
                    <a:pt x="3019738" y="4175981"/>
                  </a:cubicBezTo>
                  <a:cubicBezTo>
                    <a:pt x="3093749" y="4150714"/>
                    <a:pt x="3178085" y="4119161"/>
                    <a:pt x="3271235" y="4079239"/>
                  </a:cubicBezTo>
                  <a:cubicBezTo>
                    <a:pt x="3271235" y="4079239"/>
                    <a:pt x="3271235" y="4079239"/>
                    <a:pt x="3271235" y="4079239"/>
                  </a:cubicBezTo>
                  <a:cubicBezTo>
                    <a:pt x="3350070" y="4045451"/>
                    <a:pt x="3435273" y="4005809"/>
                    <a:pt x="3524525" y="3957177"/>
                  </a:cubicBezTo>
                  <a:cubicBezTo>
                    <a:pt x="3596880" y="3917744"/>
                    <a:pt x="3672135" y="3872730"/>
                    <a:pt x="3745604" y="3817110"/>
                  </a:cubicBezTo>
                  <a:cubicBezTo>
                    <a:pt x="3773408" y="3796014"/>
                    <a:pt x="3801120" y="3773517"/>
                    <a:pt x="3827385" y="3748829"/>
                  </a:cubicBezTo>
                  <a:cubicBezTo>
                    <a:pt x="3853650" y="3724136"/>
                    <a:pt x="3878475" y="3697257"/>
                    <a:pt x="3900228" y="3667251"/>
                  </a:cubicBezTo>
                  <a:cubicBezTo>
                    <a:pt x="3917080" y="3643997"/>
                    <a:pt x="3931956" y="3618971"/>
                    <a:pt x="3942146" y="3591963"/>
                  </a:cubicBezTo>
                  <a:cubicBezTo>
                    <a:pt x="3950992" y="3568488"/>
                    <a:pt x="3956357" y="3543442"/>
                    <a:pt x="3955888" y="3518376"/>
                  </a:cubicBezTo>
                  <a:cubicBezTo>
                    <a:pt x="3955529" y="3493845"/>
                    <a:pt x="3949473" y="3469020"/>
                    <a:pt x="3938678" y="3446126"/>
                  </a:cubicBezTo>
                  <a:cubicBezTo>
                    <a:pt x="3926265" y="3419639"/>
                    <a:pt x="3907491" y="3395518"/>
                    <a:pt x="3885626" y="3373719"/>
                  </a:cubicBezTo>
                  <a:cubicBezTo>
                    <a:pt x="3851662" y="3339905"/>
                    <a:pt x="3808011" y="3314527"/>
                    <a:pt x="3760304" y="3298307"/>
                  </a:cubicBezTo>
                  <a:cubicBezTo>
                    <a:pt x="3708374" y="3280641"/>
                    <a:pt x="3651698" y="3273385"/>
                    <a:pt x="3593679" y="3272231"/>
                  </a:cubicBezTo>
                  <a:cubicBezTo>
                    <a:pt x="3527960" y="3270986"/>
                    <a:pt x="3460560" y="3277825"/>
                    <a:pt x="3392319" y="3289246"/>
                  </a:cubicBezTo>
                  <a:cubicBezTo>
                    <a:pt x="3317096" y="3301860"/>
                    <a:pt x="3241007" y="3320237"/>
                    <a:pt x="3164056" y="3342258"/>
                  </a:cubicBezTo>
                  <a:cubicBezTo>
                    <a:pt x="3081545" y="3365877"/>
                    <a:pt x="2998167" y="3393543"/>
                    <a:pt x="2913785" y="3424404"/>
                  </a:cubicBezTo>
                  <a:cubicBezTo>
                    <a:pt x="2829403" y="3455272"/>
                    <a:pt x="2744017" y="3489340"/>
                    <a:pt x="2657405" y="3525423"/>
                  </a:cubicBezTo>
                  <a:cubicBezTo>
                    <a:pt x="2487618" y="3596187"/>
                    <a:pt x="2313475" y="3675562"/>
                    <a:pt x="2133355" y="3759012"/>
                  </a:cubicBezTo>
                  <a:cubicBezTo>
                    <a:pt x="1977557" y="3831197"/>
                    <a:pt x="1817398" y="3906974"/>
                    <a:pt x="1650192" y="3980046"/>
                  </a:cubicBezTo>
                  <a:cubicBezTo>
                    <a:pt x="1582212" y="4009759"/>
                    <a:pt x="1512947" y="4039023"/>
                    <a:pt x="1441825" y="4066253"/>
                  </a:cubicBezTo>
                  <a:cubicBezTo>
                    <a:pt x="1384451" y="4088235"/>
                    <a:pt x="1325636" y="4109135"/>
                    <a:pt x="1264645" y="4125850"/>
                  </a:cubicBezTo>
                  <a:cubicBezTo>
                    <a:pt x="1219989" y="4138190"/>
                    <a:pt x="1173105" y="4148843"/>
                    <a:pt x="1124023" y="4150759"/>
                  </a:cubicBezTo>
                  <a:cubicBezTo>
                    <a:pt x="1105992" y="4151489"/>
                    <a:pt x="1087139" y="4150694"/>
                    <a:pt x="1068038" y="4146874"/>
                  </a:cubicBezTo>
                  <a:cubicBezTo>
                    <a:pt x="1052542" y="4143862"/>
                    <a:pt x="1036616" y="4138080"/>
                    <a:pt x="1021877" y="4128334"/>
                  </a:cubicBezTo>
                  <a:cubicBezTo>
                    <a:pt x="1008382" y="4119168"/>
                    <a:pt x="997339" y="4106697"/>
                    <a:pt x="989881" y="4092023"/>
                  </a:cubicBezTo>
                  <a:cubicBezTo>
                    <a:pt x="981759" y="4075464"/>
                    <a:pt x="978102" y="4058078"/>
                    <a:pt x="977443" y="4041540"/>
                  </a:cubicBezTo>
                  <a:cubicBezTo>
                    <a:pt x="976452" y="4020060"/>
                    <a:pt x="979047" y="3999290"/>
                    <a:pt x="983252" y="3979713"/>
                  </a:cubicBezTo>
                  <a:lnTo>
                    <a:pt x="983252" y="3979713"/>
                  </a:lnTo>
                  <a:cubicBezTo>
                    <a:pt x="988714" y="3953807"/>
                    <a:pt x="996726" y="3928852"/>
                    <a:pt x="1005846" y="3904764"/>
                  </a:cubicBezTo>
                  <a:cubicBezTo>
                    <a:pt x="1005846" y="3904764"/>
                    <a:pt x="1005846" y="3904764"/>
                    <a:pt x="1005846" y="3904764"/>
                  </a:cubicBezTo>
                  <a:cubicBezTo>
                    <a:pt x="1007783" y="3900318"/>
                    <a:pt x="1009523" y="3897411"/>
                    <a:pt x="1010879" y="3895983"/>
                  </a:cubicBezTo>
                  <a:cubicBezTo>
                    <a:pt x="1012841" y="3893513"/>
                    <a:pt x="1014634" y="3891576"/>
                    <a:pt x="1016173" y="3890109"/>
                  </a:cubicBezTo>
                  <a:cubicBezTo>
                    <a:pt x="1020697" y="3885722"/>
                    <a:pt x="1025110" y="3882150"/>
                    <a:pt x="1029119" y="3879125"/>
                  </a:cubicBezTo>
                  <a:cubicBezTo>
                    <a:pt x="1042392" y="3868982"/>
                    <a:pt x="1055978" y="3860142"/>
                    <a:pt x="1069205" y="3851739"/>
                  </a:cubicBezTo>
                  <a:cubicBezTo>
                    <a:pt x="1069205" y="3851732"/>
                    <a:pt x="1069205" y="3851732"/>
                    <a:pt x="1069205" y="3851732"/>
                  </a:cubicBezTo>
                  <a:cubicBezTo>
                    <a:pt x="1089036" y="3839098"/>
                    <a:pt x="1109121" y="3826999"/>
                    <a:pt x="1129238" y="3815095"/>
                  </a:cubicBezTo>
                  <a:cubicBezTo>
                    <a:pt x="1155314" y="3799658"/>
                    <a:pt x="1181625" y="3784495"/>
                    <a:pt x="1208060" y="3769442"/>
                  </a:cubicBezTo>
                  <a:cubicBezTo>
                    <a:pt x="1276268" y="3730596"/>
                    <a:pt x="1345506" y="3692277"/>
                    <a:pt x="1415390" y="3653834"/>
                  </a:cubicBezTo>
                  <a:cubicBezTo>
                    <a:pt x="1501585" y="3606428"/>
                    <a:pt x="1588887" y="3558865"/>
                    <a:pt x="1677109" y="3510866"/>
                  </a:cubicBezTo>
                  <a:cubicBezTo>
                    <a:pt x="1881989" y="3399378"/>
                    <a:pt x="2091907" y="3285452"/>
                    <a:pt x="2305757" y="3167640"/>
                  </a:cubicBezTo>
                  <a:cubicBezTo>
                    <a:pt x="2525982" y="3046315"/>
                    <a:pt x="2750477" y="2921052"/>
                    <a:pt x="2977606" y="2789642"/>
                  </a:cubicBezTo>
                  <a:cubicBezTo>
                    <a:pt x="3176116" y="2674770"/>
                    <a:pt x="3376843" y="2555792"/>
                    <a:pt x="3575673" y="2426989"/>
                  </a:cubicBezTo>
                  <a:cubicBezTo>
                    <a:pt x="3654710" y="2375789"/>
                    <a:pt x="3733336" y="2323102"/>
                    <a:pt x="3810227" y="2267299"/>
                  </a:cubicBezTo>
                  <a:cubicBezTo>
                    <a:pt x="3869472" y="2224267"/>
                    <a:pt x="3927693" y="2179964"/>
                    <a:pt x="3981631" y="2131091"/>
                  </a:cubicBezTo>
                  <a:cubicBezTo>
                    <a:pt x="4001717" y="2112884"/>
                    <a:pt x="4021013" y="2094265"/>
                    <a:pt x="4038562" y="2074532"/>
                  </a:cubicBezTo>
                  <a:cubicBezTo>
                    <a:pt x="4038562" y="2074532"/>
                    <a:pt x="4038562" y="2074532"/>
                    <a:pt x="4038562" y="2074532"/>
                  </a:cubicBezTo>
                  <a:cubicBezTo>
                    <a:pt x="4051939" y="2059382"/>
                    <a:pt x="4064188" y="2044303"/>
                    <a:pt x="4073308" y="2028384"/>
                  </a:cubicBezTo>
                  <a:cubicBezTo>
                    <a:pt x="4076796" y="2022289"/>
                    <a:pt x="4079775" y="2016422"/>
                    <a:pt x="4081809" y="2010718"/>
                  </a:cubicBezTo>
                  <a:cubicBezTo>
                    <a:pt x="4083452" y="2005965"/>
                    <a:pt x="4084658" y="2001708"/>
                    <a:pt x="4084879" y="1998077"/>
                  </a:cubicBezTo>
                  <a:cubicBezTo>
                    <a:pt x="4085043" y="1995078"/>
                    <a:pt x="4084984" y="1992516"/>
                    <a:pt x="4084371" y="1990809"/>
                  </a:cubicBezTo>
                  <a:cubicBezTo>
                    <a:pt x="4083967" y="1989211"/>
                    <a:pt x="4082989" y="1987445"/>
                    <a:pt x="4081744" y="1985874"/>
                  </a:cubicBezTo>
                  <a:cubicBezTo>
                    <a:pt x="4080303" y="1983879"/>
                    <a:pt x="4077637" y="1981858"/>
                    <a:pt x="4074338" y="1979661"/>
                  </a:cubicBezTo>
                  <a:cubicBezTo>
                    <a:pt x="4070179" y="1976969"/>
                    <a:pt x="4064918" y="1974778"/>
                    <a:pt x="4058967" y="1972673"/>
                  </a:cubicBezTo>
                  <a:cubicBezTo>
                    <a:pt x="4042174" y="1966740"/>
                    <a:pt x="4022812" y="1964491"/>
                    <a:pt x="4002193" y="1962894"/>
                  </a:cubicBezTo>
                  <a:cubicBezTo>
                    <a:pt x="3972759" y="1960815"/>
                    <a:pt x="3942557" y="1961642"/>
                    <a:pt x="3911846" y="1963500"/>
                  </a:cubicBezTo>
                  <a:cubicBezTo>
                    <a:pt x="3870789" y="1966023"/>
                    <a:pt x="3829517" y="1970743"/>
                    <a:pt x="3788030" y="1976480"/>
                  </a:cubicBezTo>
                  <a:cubicBezTo>
                    <a:pt x="3788030" y="1976480"/>
                    <a:pt x="3788030" y="1976480"/>
                    <a:pt x="3788030" y="1976480"/>
                  </a:cubicBezTo>
                  <a:cubicBezTo>
                    <a:pt x="3777665" y="1977764"/>
                    <a:pt x="3766309" y="1981610"/>
                    <a:pt x="3753733" y="1985965"/>
                  </a:cubicBezTo>
                  <a:cubicBezTo>
                    <a:pt x="3753733" y="1985965"/>
                    <a:pt x="3753733" y="1985965"/>
                    <a:pt x="3753733" y="1985965"/>
                  </a:cubicBezTo>
                  <a:cubicBezTo>
                    <a:pt x="3735904" y="1992321"/>
                    <a:pt x="3718114" y="2000040"/>
                    <a:pt x="3700101" y="2008293"/>
                  </a:cubicBezTo>
                  <a:cubicBezTo>
                    <a:pt x="3648445" y="2031983"/>
                    <a:pt x="3597740" y="2059252"/>
                    <a:pt x="3546814" y="2087420"/>
                  </a:cubicBezTo>
                  <a:cubicBezTo>
                    <a:pt x="3478227" y="2125374"/>
                    <a:pt x="3410117" y="2165205"/>
                    <a:pt x="3341928" y="2205851"/>
                  </a:cubicBezTo>
                  <a:cubicBezTo>
                    <a:pt x="3341928" y="2205851"/>
                    <a:pt x="3341928" y="2205851"/>
                    <a:pt x="3341928" y="2205851"/>
                  </a:cubicBezTo>
                  <a:cubicBezTo>
                    <a:pt x="3259631" y="2254900"/>
                    <a:pt x="3177394" y="2305175"/>
                    <a:pt x="3094929" y="2356127"/>
                  </a:cubicBezTo>
                  <a:cubicBezTo>
                    <a:pt x="2901562" y="2475608"/>
                    <a:pt x="2707113" y="2598693"/>
                    <a:pt x="2510382" y="2723232"/>
                  </a:cubicBezTo>
                  <a:cubicBezTo>
                    <a:pt x="2297647" y="2857902"/>
                    <a:pt x="2082415" y="2994423"/>
                    <a:pt x="1863859" y="3131173"/>
                  </a:cubicBezTo>
                  <a:cubicBezTo>
                    <a:pt x="1654521" y="3262153"/>
                    <a:pt x="1442183" y="3393511"/>
                    <a:pt x="1225511" y="3522704"/>
                  </a:cubicBezTo>
                  <a:cubicBezTo>
                    <a:pt x="1042764" y="3631683"/>
                    <a:pt x="856965" y="3739762"/>
                    <a:pt x="665085" y="3840819"/>
                  </a:cubicBezTo>
                  <a:cubicBezTo>
                    <a:pt x="589934" y="3880403"/>
                    <a:pt x="513655" y="3918963"/>
                    <a:pt x="435498" y="3954667"/>
                  </a:cubicBezTo>
                  <a:cubicBezTo>
                    <a:pt x="375673" y="3982034"/>
                    <a:pt x="314285" y="4008201"/>
                    <a:pt x="250184" y="4029121"/>
                  </a:cubicBezTo>
                  <a:cubicBezTo>
                    <a:pt x="250183" y="4029121"/>
                    <a:pt x="250182" y="4029121"/>
                    <a:pt x="250182" y="4029121"/>
                  </a:cubicBezTo>
                  <a:cubicBezTo>
                    <a:pt x="226186" y="4036957"/>
                    <a:pt x="201436" y="4044063"/>
                    <a:pt x="175807" y="4049388"/>
                  </a:cubicBezTo>
                  <a:cubicBezTo>
                    <a:pt x="175806" y="4049388"/>
                    <a:pt x="175806" y="4049388"/>
                    <a:pt x="175806" y="4049388"/>
                  </a:cubicBezTo>
                  <a:cubicBezTo>
                    <a:pt x="156227" y="4053541"/>
                    <a:pt x="135312" y="4056612"/>
                    <a:pt x="113244" y="4056755"/>
                  </a:cubicBezTo>
                  <a:lnTo>
                    <a:pt x="113242" y="4056755"/>
                  </a:lnTo>
                  <a:cubicBezTo>
                    <a:pt x="97346" y="4057205"/>
                    <a:pt x="79103" y="4054936"/>
                    <a:pt x="60206" y="4047257"/>
                  </a:cubicBezTo>
                  <a:cubicBezTo>
                    <a:pt x="52444" y="4043965"/>
                    <a:pt x="44788" y="4039180"/>
                    <a:pt x="37647" y="4032811"/>
                  </a:cubicBezTo>
                  <a:cubicBezTo>
                    <a:pt x="30818" y="4026559"/>
                    <a:pt x="25264" y="4019193"/>
                    <a:pt x="21174" y="4011018"/>
                  </a:cubicBezTo>
                  <a:cubicBezTo>
                    <a:pt x="9747" y="3988195"/>
                    <a:pt x="2679" y="3963220"/>
                    <a:pt x="604" y="3937555"/>
                  </a:cubicBezTo>
                  <a:cubicBezTo>
                    <a:pt x="-1381" y="3911134"/>
                    <a:pt x="1621" y="3885142"/>
                    <a:pt x="8196" y="3860728"/>
                  </a:cubicBezTo>
                  <a:cubicBezTo>
                    <a:pt x="15636" y="3833016"/>
                    <a:pt x="26894" y="3807148"/>
                    <a:pt x="40156" y="3783224"/>
                  </a:cubicBezTo>
                  <a:cubicBezTo>
                    <a:pt x="40157" y="3783224"/>
                    <a:pt x="40157" y="3783224"/>
                    <a:pt x="40157" y="3783224"/>
                  </a:cubicBezTo>
                  <a:cubicBezTo>
                    <a:pt x="55665" y="3755133"/>
                    <a:pt x="73759" y="3729064"/>
                    <a:pt x="93086" y="3704605"/>
                  </a:cubicBezTo>
                  <a:cubicBezTo>
                    <a:pt x="141158" y="3643769"/>
                    <a:pt x="196836" y="3590391"/>
                    <a:pt x="254282" y="3540736"/>
                  </a:cubicBezTo>
                  <a:cubicBezTo>
                    <a:pt x="326285" y="3478369"/>
                    <a:pt x="402323" y="3421014"/>
                    <a:pt x="479814" y="3366111"/>
                  </a:cubicBezTo>
                  <a:cubicBezTo>
                    <a:pt x="570689" y="3301703"/>
                    <a:pt x="664022" y="3240536"/>
                    <a:pt x="758522" y="3180984"/>
                  </a:cubicBezTo>
                  <a:cubicBezTo>
                    <a:pt x="863947" y="3114549"/>
                    <a:pt x="970996" y="3050109"/>
                    <a:pt x="1078938" y="2986600"/>
                  </a:cubicBezTo>
                  <a:cubicBezTo>
                    <a:pt x="1315330" y="2847518"/>
                    <a:pt x="1556194" y="2712620"/>
                    <a:pt x="1798115" y="2576366"/>
                  </a:cubicBezTo>
                  <a:cubicBezTo>
                    <a:pt x="2046098" y="2436689"/>
                    <a:pt x="2295483" y="2295918"/>
                    <a:pt x="2542977" y="2148816"/>
                  </a:cubicBezTo>
                  <a:cubicBezTo>
                    <a:pt x="2676291" y="2069565"/>
                    <a:pt x="2809135" y="1988670"/>
                    <a:pt x="2940226" y="1904471"/>
                  </a:cubicBezTo>
                  <a:cubicBezTo>
                    <a:pt x="3034400" y="1843974"/>
                    <a:pt x="3127243" y="1782050"/>
                    <a:pt x="3218307" y="1718099"/>
                  </a:cubicBezTo>
                  <a:cubicBezTo>
                    <a:pt x="3314880" y="1650281"/>
                    <a:pt x="3409302" y="1580222"/>
                    <a:pt x="3499929" y="1506263"/>
                  </a:cubicBezTo>
                  <a:cubicBezTo>
                    <a:pt x="3579924" y="1440962"/>
                    <a:pt x="3656965" y="1372865"/>
                    <a:pt x="3728023" y="1299702"/>
                  </a:cubicBezTo>
                  <a:lnTo>
                    <a:pt x="3728023" y="1299696"/>
                  </a:lnTo>
                  <a:cubicBezTo>
                    <a:pt x="3788252" y="1237608"/>
                    <a:pt x="3844309" y="1172340"/>
                    <a:pt x="3890457" y="1101387"/>
                  </a:cubicBezTo>
                  <a:cubicBezTo>
                    <a:pt x="3928430" y="1042762"/>
                    <a:pt x="3960080" y="980772"/>
                    <a:pt x="3976142" y="915634"/>
                  </a:cubicBezTo>
                  <a:cubicBezTo>
                    <a:pt x="3984213" y="883150"/>
                    <a:pt x="3990615" y="850914"/>
                    <a:pt x="3993033" y="819023"/>
                  </a:cubicBezTo>
                  <a:cubicBezTo>
                    <a:pt x="3993033" y="819023"/>
                    <a:pt x="3993033" y="819023"/>
                    <a:pt x="3993033" y="819023"/>
                  </a:cubicBezTo>
                  <a:cubicBezTo>
                    <a:pt x="3994696" y="795267"/>
                    <a:pt x="3994754" y="772444"/>
                    <a:pt x="3990145" y="751786"/>
                  </a:cubicBezTo>
                  <a:cubicBezTo>
                    <a:pt x="3990145" y="751786"/>
                    <a:pt x="3990145" y="751786"/>
                    <a:pt x="3990145" y="751786"/>
                  </a:cubicBezTo>
                  <a:cubicBezTo>
                    <a:pt x="3986566" y="736479"/>
                    <a:pt x="3981397" y="722470"/>
                    <a:pt x="3973098" y="712756"/>
                  </a:cubicBezTo>
                  <a:cubicBezTo>
                    <a:pt x="3966260" y="703943"/>
                    <a:pt x="3955960" y="696974"/>
                    <a:pt x="3944649" y="692567"/>
                  </a:cubicBezTo>
                  <a:cubicBezTo>
                    <a:pt x="3931018" y="687052"/>
                    <a:pt x="3914492" y="685481"/>
                    <a:pt x="3896930" y="685396"/>
                  </a:cubicBezTo>
                  <a:cubicBezTo>
                    <a:pt x="3896930" y="685396"/>
                    <a:pt x="3896930" y="685396"/>
                    <a:pt x="3896930" y="685396"/>
                  </a:cubicBezTo>
                  <a:cubicBezTo>
                    <a:pt x="3874674" y="685500"/>
                    <a:pt x="3851655" y="689320"/>
                    <a:pt x="3828226" y="694633"/>
                  </a:cubicBezTo>
                  <a:cubicBezTo>
                    <a:pt x="3764170" y="709256"/>
                    <a:pt x="3702005" y="735586"/>
                    <a:pt x="3640153" y="764485"/>
                  </a:cubicBezTo>
                  <a:cubicBezTo>
                    <a:pt x="3557804" y="803129"/>
                    <a:pt x="3478051" y="847661"/>
                    <a:pt x="3399347" y="894239"/>
                  </a:cubicBezTo>
                  <a:cubicBezTo>
                    <a:pt x="3303961" y="950713"/>
                    <a:pt x="3210687" y="1010421"/>
                    <a:pt x="3118521" y="1071471"/>
                  </a:cubicBezTo>
                  <a:cubicBezTo>
                    <a:pt x="2900538" y="1215861"/>
                    <a:pt x="2689303" y="1367259"/>
                    <a:pt x="2480479" y="1518734"/>
                  </a:cubicBezTo>
                  <a:cubicBezTo>
                    <a:pt x="2254713" y="1682511"/>
                    <a:pt x="2032304" y="1846967"/>
                    <a:pt x="1810390" y="2007862"/>
                  </a:cubicBezTo>
                  <a:cubicBezTo>
                    <a:pt x="1604702" y="2157017"/>
                    <a:pt x="1399627" y="2303838"/>
                    <a:pt x="1190778" y="2441246"/>
                  </a:cubicBezTo>
                  <a:cubicBezTo>
                    <a:pt x="1103469" y="2498692"/>
                    <a:pt x="1015312" y="2554560"/>
                    <a:pt x="925219" y="2606757"/>
                  </a:cubicBezTo>
                  <a:cubicBezTo>
                    <a:pt x="852963" y="2648649"/>
                    <a:pt x="779083" y="2688701"/>
                    <a:pt x="701845" y="2722216"/>
                  </a:cubicBezTo>
                  <a:cubicBezTo>
                    <a:pt x="671565" y="2735358"/>
                    <a:pt x="640456" y="2747503"/>
                    <a:pt x="608291" y="2757464"/>
                  </a:cubicBezTo>
                  <a:cubicBezTo>
                    <a:pt x="608291" y="2757464"/>
                    <a:pt x="608285" y="2757464"/>
                    <a:pt x="608285" y="2757464"/>
                  </a:cubicBezTo>
                  <a:cubicBezTo>
                    <a:pt x="582502" y="2765508"/>
                    <a:pt x="555435" y="2772177"/>
                    <a:pt x="527129" y="2775469"/>
                  </a:cubicBezTo>
                  <a:cubicBezTo>
                    <a:pt x="527129" y="2775469"/>
                    <a:pt x="527129" y="2775469"/>
                    <a:pt x="527129" y="2775469"/>
                  </a:cubicBezTo>
                  <a:cubicBezTo>
                    <a:pt x="505336" y="2778188"/>
                    <a:pt x="481620" y="2778292"/>
                    <a:pt x="457298" y="2772920"/>
                  </a:cubicBezTo>
                  <a:cubicBezTo>
                    <a:pt x="447063" y="2770593"/>
                    <a:pt x="436730" y="2766923"/>
                    <a:pt x="426691" y="2761688"/>
                  </a:cubicBezTo>
                  <a:cubicBezTo>
                    <a:pt x="417199" y="2756708"/>
                    <a:pt x="408379" y="2750273"/>
                    <a:pt x="400569" y="2742496"/>
                  </a:cubicBezTo>
                  <a:cubicBezTo>
                    <a:pt x="363985" y="2706146"/>
                    <a:pt x="333159" y="2662384"/>
                    <a:pt x="314509" y="2612377"/>
                  </a:cubicBezTo>
                  <a:cubicBezTo>
                    <a:pt x="297819" y="2566672"/>
                    <a:pt x="292719" y="2517708"/>
                    <a:pt x="298131" y="2470243"/>
                  </a:cubicBezTo>
                  <a:cubicBezTo>
                    <a:pt x="298131" y="2470243"/>
                    <a:pt x="298131" y="2470243"/>
                    <a:pt x="298131" y="2470243"/>
                  </a:cubicBezTo>
                  <a:cubicBezTo>
                    <a:pt x="304160" y="2418495"/>
                    <a:pt x="320936" y="2369635"/>
                    <a:pt x="343041" y="2324927"/>
                  </a:cubicBezTo>
                  <a:cubicBezTo>
                    <a:pt x="369076" y="2272026"/>
                    <a:pt x="401945" y="2223707"/>
                    <a:pt x="437604" y="2178915"/>
                  </a:cubicBezTo>
                  <a:cubicBezTo>
                    <a:pt x="526777" y="2066840"/>
                    <a:pt x="632868" y="1972301"/>
                    <a:pt x="741370" y="1885585"/>
                  </a:cubicBezTo>
                  <a:cubicBezTo>
                    <a:pt x="872415" y="1780688"/>
                    <a:pt x="1009588" y="1686710"/>
                    <a:pt x="1147974" y="1598410"/>
                  </a:cubicBezTo>
                  <a:cubicBezTo>
                    <a:pt x="1296516" y="1503617"/>
                    <a:pt x="1447014" y="1415441"/>
                    <a:pt x="1597551" y="1331345"/>
                  </a:cubicBezTo>
                  <a:cubicBezTo>
                    <a:pt x="1741719" y="1250803"/>
                    <a:pt x="1886043" y="1174068"/>
                    <a:pt x="2029638" y="1099751"/>
                  </a:cubicBezTo>
                  <a:cubicBezTo>
                    <a:pt x="2148310" y="1038322"/>
                    <a:pt x="2266506" y="978745"/>
                    <a:pt x="2383353" y="919370"/>
                  </a:cubicBezTo>
                  <a:cubicBezTo>
                    <a:pt x="2426443" y="897473"/>
                    <a:pt x="2469273" y="875666"/>
                    <a:pt x="2511581" y="853437"/>
                  </a:cubicBezTo>
                  <a:cubicBezTo>
                    <a:pt x="2511581" y="853437"/>
                    <a:pt x="2511581" y="853437"/>
                    <a:pt x="2511581" y="853437"/>
                  </a:cubicBezTo>
                  <a:cubicBezTo>
                    <a:pt x="2540676" y="838136"/>
                    <a:pt x="2569275" y="823065"/>
                    <a:pt x="2596524" y="806741"/>
                  </a:cubicBezTo>
                  <a:cubicBezTo>
                    <a:pt x="2618741" y="793501"/>
                    <a:pt x="2640202" y="777744"/>
                    <a:pt x="2662066" y="761447"/>
                  </a:cubicBezTo>
                  <a:cubicBezTo>
                    <a:pt x="2662073" y="761447"/>
                    <a:pt x="2662073" y="761447"/>
                    <a:pt x="2662073" y="761447"/>
                  </a:cubicBezTo>
                  <a:cubicBezTo>
                    <a:pt x="2694968" y="736864"/>
                    <a:pt x="2726917" y="711081"/>
                    <a:pt x="2758124" y="684483"/>
                  </a:cubicBezTo>
                  <a:cubicBezTo>
                    <a:pt x="2758124" y="684483"/>
                    <a:pt x="2758124" y="684483"/>
                    <a:pt x="2758124" y="684483"/>
                  </a:cubicBezTo>
                  <a:cubicBezTo>
                    <a:pt x="2834820" y="619052"/>
                    <a:pt x="2906829" y="549690"/>
                    <a:pt x="2968994" y="473600"/>
                  </a:cubicBezTo>
                  <a:cubicBezTo>
                    <a:pt x="2998910" y="436943"/>
                    <a:pt x="3026401" y="399081"/>
                    <a:pt x="3048546" y="358950"/>
                  </a:cubicBezTo>
                  <a:cubicBezTo>
                    <a:pt x="3067360" y="324464"/>
                    <a:pt x="3082823" y="289144"/>
                    <a:pt x="3088136" y="253238"/>
                  </a:cubicBezTo>
                  <a:cubicBezTo>
                    <a:pt x="3090476" y="237775"/>
                    <a:pt x="3091102" y="222416"/>
                    <a:pt x="3089088" y="207865"/>
                  </a:cubicBezTo>
                  <a:cubicBezTo>
                    <a:pt x="3089088" y="207865"/>
                    <a:pt x="3089088" y="207865"/>
                    <a:pt x="3089088" y="207865"/>
                  </a:cubicBezTo>
                  <a:cubicBezTo>
                    <a:pt x="3087204" y="193882"/>
                    <a:pt x="3082999" y="180257"/>
                    <a:pt x="3076538" y="168073"/>
                  </a:cubicBezTo>
                  <a:cubicBezTo>
                    <a:pt x="3076538" y="168073"/>
                    <a:pt x="3076538" y="168073"/>
                    <a:pt x="3076538" y="168073"/>
                  </a:cubicBezTo>
                  <a:cubicBezTo>
                    <a:pt x="3069648" y="154820"/>
                    <a:pt x="3059732" y="142714"/>
                    <a:pt x="3048161" y="132069"/>
                  </a:cubicBezTo>
                  <a:cubicBezTo>
                    <a:pt x="3048161" y="132069"/>
                    <a:pt x="3048161" y="132069"/>
                    <a:pt x="3048161" y="132069"/>
                  </a:cubicBezTo>
                  <a:cubicBezTo>
                    <a:pt x="3034191" y="119200"/>
                    <a:pt x="3017418" y="108628"/>
                    <a:pt x="2999425" y="99507"/>
                  </a:cubicBezTo>
                  <a:cubicBezTo>
                    <a:pt x="2999425" y="99506"/>
                    <a:pt x="2999425" y="99506"/>
                    <a:pt x="2999425" y="99506"/>
                  </a:cubicBezTo>
                  <a:cubicBezTo>
                    <a:pt x="2957071" y="78243"/>
                    <a:pt x="2910812" y="65042"/>
                    <a:pt x="2864045" y="60824"/>
                  </a:cubicBezTo>
                  <a:cubicBezTo>
                    <a:pt x="2864045" y="60824"/>
                    <a:pt x="2864045" y="60824"/>
                    <a:pt x="2864045" y="60824"/>
                  </a:cubicBezTo>
                  <a:cubicBezTo>
                    <a:pt x="2816065" y="56394"/>
                    <a:pt x="2767133" y="61273"/>
                    <a:pt x="2719590" y="72125"/>
                  </a:cubicBezTo>
                  <a:cubicBezTo>
                    <a:pt x="2666473" y="84271"/>
                    <a:pt x="2615032" y="104037"/>
                    <a:pt x="2565409" y="127649"/>
                  </a:cubicBezTo>
                  <a:cubicBezTo>
                    <a:pt x="2508994" y="154540"/>
                    <a:pt x="2455140" y="186581"/>
                    <a:pt x="2403099" y="221099"/>
                  </a:cubicBezTo>
                  <a:cubicBezTo>
                    <a:pt x="2280613" y="302345"/>
                    <a:pt x="2168831" y="396441"/>
                    <a:pt x="2061040" y="492166"/>
                  </a:cubicBezTo>
                  <a:cubicBezTo>
                    <a:pt x="1937804" y="601666"/>
                    <a:pt x="1820560" y="714125"/>
                    <a:pt x="1704482" y="823984"/>
                  </a:cubicBezTo>
                  <a:cubicBezTo>
                    <a:pt x="1583568" y="938438"/>
                    <a:pt x="1464120" y="1050467"/>
                    <a:pt x="1341849" y="1154765"/>
                  </a:cubicBezTo>
                  <a:cubicBezTo>
                    <a:pt x="1225733" y="1253867"/>
                    <a:pt x="1106761" y="1346704"/>
                    <a:pt x="980220" y="1423055"/>
                  </a:cubicBezTo>
                  <a:cubicBezTo>
                    <a:pt x="922547" y="1457853"/>
                    <a:pt x="863067" y="1489092"/>
                    <a:pt x="801508" y="1514477"/>
                  </a:cubicBezTo>
                  <a:cubicBezTo>
                    <a:pt x="744408" y="1538044"/>
                    <a:pt x="685281" y="1556421"/>
                    <a:pt x="624862" y="1566727"/>
                  </a:cubicBezTo>
                  <a:cubicBezTo>
                    <a:pt x="567273" y="1576551"/>
                    <a:pt x="508550" y="1578598"/>
                    <a:pt x="451170" y="1571108"/>
                  </a:cubicBezTo>
                  <a:cubicBezTo>
                    <a:pt x="391945" y="1563318"/>
                    <a:pt x="334917" y="1545247"/>
                    <a:pt x="282752" y="1519002"/>
                  </a:cubicBezTo>
                  <a:cubicBezTo>
                    <a:pt x="265999" y="1510625"/>
                    <a:pt x="249554" y="1500781"/>
                    <a:pt x="234279" y="1488805"/>
                  </a:cubicBezTo>
                  <a:cubicBezTo>
                    <a:pt x="221789" y="1479060"/>
                    <a:pt x="210107" y="1467521"/>
                    <a:pt x="200374" y="1453929"/>
                  </a:cubicBezTo>
                  <a:cubicBezTo>
                    <a:pt x="200374" y="1453929"/>
                    <a:pt x="200374" y="1453929"/>
                    <a:pt x="200374" y="1453929"/>
                  </a:cubicBezTo>
                  <a:cubicBezTo>
                    <a:pt x="191924" y="1442090"/>
                    <a:pt x="185394" y="1428668"/>
                    <a:pt x="181527" y="1414196"/>
                  </a:cubicBezTo>
                  <a:cubicBezTo>
                    <a:pt x="177853" y="1400056"/>
                    <a:pt x="176906" y="1385584"/>
                    <a:pt x="178315" y="1371548"/>
                  </a:cubicBezTo>
                  <a:cubicBezTo>
                    <a:pt x="178316" y="1371548"/>
                    <a:pt x="178316" y="1371548"/>
                    <a:pt x="178316" y="1371548"/>
                  </a:cubicBezTo>
                  <a:cubicBezTo>
                    <a:pt x="181923" y="1338842"/>
                    <a:pt x="195485" y="1309852"/>
                    <a:pt x="211663" y="1285099"/>
                  </a:cubicBezTo>
                  <a:cubicBezTo>
                    <a:pt x="211663" y="1285099"/>
                    <a:pt x="211663" y="1285099"/>
                    <a:pt x="211663" y="1285099"/>
                  </a:cubicBezTo>
                  <a:cubicBezTo>
                    <a:pt x="233042" y="1251761"/>
                    <a:pt x="259032" y="1222889"/>
                    <a:pt x="285804" y="1196461"/>
                  </a:cubicBezTo>
                  <a:cubicBezTo>
                    <a:pt x="319793" y="1162796"/>
                    <a:pt x="355810" y="1132346"/>
                    <a:pt x="392166" y="1103571"/>
                  </a:cubicBezTo>
                  <a:cubicBezTo>
                    <a:pt x="435433" y="1069314"/>
                    <a:pt x="479462" y="1037305"/>
                    <a:pt x="523433" y="1006555"/>
                  </a:cubicBezTo>
                  <a:cubicBezTo>
                    <a:pt x="627020" y="934103"/>
                    <a:pt x="730477" y="868124"/>
                    <a:pt x="830648" y="804101"/>
                  </a:cubicBezTo>
                  <a:cubicBezTo>
                    <a:pt x="940226" y="734047"/>
                    <a:pt x="1046245" y="666700"/>
                    <a:pt x="1146370" y="598648"/>
                  </a:cubicBezTo>
                  <a:cubicBezTo>
                    <a:pt x="1240511" y="534631"/>
                    <a:pt x="1329776" y="470731"/>
                    <a:pt x="1408519" y="400972"/>
                  </a:cubicBezTo>
                  <a:cubicBezTo>
                    <a:pt x="1441636" y="371623"/>
                    <a:pt x="1472757" y="341407"/>
                    <a:pt x="1499824" y="308943"/>
                  </a:cubicBezTo>
                  <a:cubicBezTo>
                    <a:pt x="1521983" y="282247"/>
                    <a:pt x="1541618" y="254496"/>
                    <a:pt x="1554154" y="224541"/>
                  </a:cubicBezTo>
                  <a:cubicBezTo>
                    <a:pt x="1559428" y="211979"/>
                    <a:pt x="1563457" y="199169"/>
                    <a:pt x="1565451" y="186327"/>
                  </a:cubicBezTo>
                  <a:cubicBezTo>
                    <a:pt x="1567303" y="174449"/>
                    <a:pt x="1567524" y="162473"/>
                    <a:pt x="1565699" y="151039"/>
                  </a:cubicBezTo>
                  <a:cubicBezTo>
                    <a:pt x="1563900" y="139461"/>
                    <a:pt x="1559982" y="128183"/>
                    <a:pt x="1554454" y="117812"/>
                  </a:cubicBezTo>
                  <a:cubicBezTo>
                    <a:pt x="1548222" y="106054"/>
                    <a:pt x="1539753" y="95326"/>
                    <a:pt x="1530164" y="85602"/>
                  </a:cubicBezTo>
                  <a:cubicBezTo>
                    <a:pt x="1514225" y="69518"/>
                    <a:pt x="1495626" y="56379"/>
                    <a:pt x="1475606" y="46939"/>
                  </a:cubicBezTo>
                  <a:cubicBezTo>
                    <a:pt x="1455000" y="37176"/>
                    <a:pt x="1432724" y="31225"/>
                    <a:pt x="1410247" y="28147"/>
                  </a:cubicBezTo>
                  <a:cubicBezTo>
                    <a:pt x="1356159" y="20640"/>
                    <a:pt x="1301653" y="29322"/>
                    <a:pt x="1250238" y="42198"/>
                  </a:cubicBezTo>
                  <a:cubicBezTo>
                    <a:pt x="1183098" y="59147"/>
                    <a:pt x="1120848" y="84484"/>
                    <a:pt x="1062353" y="111170"/>
                  </a:cubicBezTo>
                  <a:cubicBezTo>
                    <a:pt x="989432" y="144468"/>
                    <a:pt x="922553" y="180505"/>
                    <a:pt x="860323" y="215545"/>
                  </a:cubicBezTo>
                  <a:cubicBezTo>
                    <a:pt x="860323" y="215545"/>
                    <a:pt x="860323" y="215545"/>
                    <a:pt x="860323" y="215545"/>
                  </a:cubicBezTo>
                  <a:cubicBezTo>
                    <a:pt x="786143" y="257319"/>
                    <a:pt x="718671" y="297906"/>
                    <a:pt x="656916" y="335051"/>
                  </a:cubicBezTo>
                  <a:cubicBezTo>
                    <a:pt x="585207" y="378194"/>
                    <a:pt x="521217" y="416800"/>
                    <a:pt x="464495" y="449343"/>
                  </a:cubicBezTo>
                  <a:cubicBezTo>
                    <a:pt x="431261" y="468411"/>
                    <a:pt x="400537" y="485530"/>
                    <a:pt x="372303" y="500328"/>
                  </a:cubicBezTo>
                  <a:cubicBezTo>
                    <a:pt x="344066" y="515133"/>
                    <a:pt x="318327" y="527642"/>
                    <a:pt x="295267" y="538001"/>
                  </a:cubicBezTo>
                  <a:cubicBezTo>
                    <a:pt x="274177" y="547493"/>
                    <a:pt x="255216" y="555400"/>
                    <a:pt x="238659" y="561346"/>
                  </a:cubicBezTo>
                  <a:cubicBezTo>
                    <a:pt x="222102" y="567291"/>
                    <a:pt x="207957" y="571320"/>
                    <a:pt x="196495" y="573980"/>
                  </a:cubicBezTo>
                  <a:cubicBezTo>
                    <a:pt x="185033" y="576639"/>
                    <a:pt x="176260" y="577963"/>
                    <a:pt x="170369" y="578615"/>
                  </a:cubicBezTo>
                  <a:cubicBezTo>
                    <a:pt x="164479" y="579273"/>
                    <a:pt x="161472" y="579280"/>
                    <a:pt x="161423" y="578928"/>
                  </a:cubicBezTo>
                  <a:close/>
                </a:path>
              </a:pathLst>
            </a:custGeom>
            <a:solidFill>
              <a:srgbClr val="FFB9B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" name="Google Shape;326;p15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15"/>
            <p:cNvSpPr/>
            <p:nvPr/>
          </p:nvSpPr>
          <p:spPr>
            <a:xfrm>
              <a:off x="6224664" y="5598338"/>
              <a:ext cx="407423" cy="329099"/>
            </a:xfrm>
            <a:custGeom>
              <a:rect b="b" l="l" r="r" t="t"/>
              <a:pathLst>
                <a:path extrusionOk="0" h="255611" w="316445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20"/>
                    <a:pt x="-6592" y="83301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32" y="59409"/>
                  </a:cubicBezTo>
                  <a:cubicBezTo>
                    <a:pt x="146279" y="63757"/>
                    <a:pt x="149082" y="67342"/>
                    <a:pt x="149564" y="67375"/>
                  </a:cubicBezTo>
                  <a:cubicBezTo>
                    <a:pt x="150040" y="67407"/>
                    <a:pt x="154571" y="61958"/>
                    <a:pt x="159630" y="55262"/>
                  </a:cubicBezTo>
                  <a:cubicBezTo>
                    <a:pt x="182459" y="25040"/>
                    <a:pt x="208008" y="4466"/>
                    <a:pt x="227304" y="770"/>
                  </a:cubicBezTo>
                  <a:cubicBezTo>
                    <a:pt x="258862" y="-5280"/>
                    <a:pt x="303902" y="31638"/>
                    <a:pt x="314424" y="72186"/>
                  </a:cubicBezTo>
                  <a:cubicBezTo>
                    <a:pt x="316888" y="81704"/>
                    <a:pt x="317129" y="95693"/>
                    <a:pt x="314984" y="105374"/>
                  </a:cubicBezTo>
                  <a:cubicBezTo>
                    <a:pt x="309789" y="128830"/>
                    <a:pt x="284019" y="162683"/>
                    <a:pt x="249781" y="191028"/>
                  </a:cubicBezTo>
                  <a:cubicBezTo>
                    <a:pt x="225870" y="210819"/>
                    <a:pt x="156761" y="255598"/>
                    <a:pt x="150112" y="255611"/>
                  </a:cubicBezTo>
                  <a:cubicBezTo>
                    <a:pt x="149265" y="255611"/>
                    <a:pt x="143587" y="252371"/>
                    <a:pt x="137491" y="248401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15"/>
            <p:cNvSpPr/>
            <p:nvPr/>
          </p:nvSpPr>
          <p:spPr>
            <a:xfrm>
              <a:off x="4752441" y="3884107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" name="Google Shape;329;p15"/>
            <p:cNvSpPr/>
            <p:nvPr/>
          </p:nvSpPr>
          <p:spPr>
            <a:xfrm>
              <a:off x="1421683" y="4626993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" name="Google Shape;330;p15"/>
            <p:cNvSpPr/>
            <p:nvPr/>
          </p:nvSpPr>
          <p:spPr>
            <a:xfrm>
              <a:off x="3720003" y="5136728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" name="Google Shape;331;p15"/>
            <p:cNvSpPr/>
            <p:nvPr/>
          </p:nvSpPr>
          <p:spPr>
            <a:xfrm>
              <a:off x="2365294" y="987541"/>
              <a:ext cx="1030870" cy="832678"/>
            </a:xfrm>
            <a:custGeom>
              <a:rect b="b" l="l" r="r" t="t"/>
              <a:pathLst>
                <a:path extrusionOk="0" h="646740" w="800676">
                  <a:moveTo>
                    <a:pt x="347858" y="628513"/>
                  </a:moveTo>
                  <a:cubicBezTo>
                    <a:pt x="229922" y="551823"/>
                    <a:pt x="113916" y="449331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5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3"/>
                    <a:pt x="378419" y="170468"/>
                  </a:cubicBezTo>
                  <a:cubicBezTo>
                    <a:pt x="379631" y="170546"/>
                    <a:pt x="391092" y="156752"/>
                    <a:pt x="403888" y="139809"/>
                  </a:cubicBezTo>
                  <a:cubicBezTo>
                    <a:pt x="461660" y="63341"/>
                    <a:pt x="526309" y="11286"/>
                    <a:pt x="575123" y="1932"/>
                  </a:cubicBezTo>
                  <a:cubicBezTo>
                    <a:pt x="654981" y="-13375"/>
                    <a:pt x="768947" y="80042"/>
                    <a:pt x="795557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2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" name="Google Shape;332;p15"/>
            <p:cNvSpPr/>
            <p:nvPr/>
          </p:nvSpPr>
          <p:spPr>
            <a:xfrm>
              <a:off x="4824400" y="2362479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" name="Google Shape;333;p15"/>
            <p:cNvSpPr/>
            <p:nvPr/>
          </p:nvSpPr>
          <p:spPr>
            <a:xfrm>
              <a:off x="1664253" y="1018561"/>
              <a:ext cx="407420" cy="329095"/>
            </a:xfrm>
            <a:custGeom>
              <a:rect b="b" l="l" r="r" t="t"/>
              <a:pathLst>
                <a:path extrusionOk="0" h="255608" w="316443">
                  <a:moveTo>
                    <a:pt x="137476" y="248399"/>
                  </a:moveTo>
                  <a:cubicBezTo>
                    <a:pt x="90866" y="218092"/>
                    <a:pt x="45017" y="177583"/>
                    <a:pt x="23759" y="147921"/>
                  </a:cubicBezTo>
                  <a:cubicBezTo>
                    <a:pt x="-2695" y="111017"/>
                    <a:pt x="-6594" y="83298"/>
                    <a:pt x="9749" y="48213"/>
                  </a:cubicBezTo>
                  <a:cubicBezTo>
                    <a:pt x="15845" y="35129"/>
                    <a:pt x="25851" y="21922"/>
                    <a:pt x="36275" y="13193"/>
                  </a:cubicBezTo>
                  <a:cubicBezTo>
                    <a:pt x="58603" y="-5497"/>
                    <a:pt x="77599" y="-4428"/>
                    <a:pt x="104934" y="17033"/>
                  </a:cubicBezTo>
                  <a:cubicBezTo>
                    <a:pt x="116146" y="25840"/>
                    <a:pt x="133721" y="45234"/>
                    <a:pt x="143331" y="59406"/>
                  </a:cubicBezTo>
                  <a:cubicBezTo>
                    <a:pt x="146277" y="63754"/>
                    <a:pt x="149080" y="67340"/>
                    <a:pt x="149556" y="67372"/>
                  </a:cubicBezTo>
                  <a:cubicBezTo>
                    <a:pt x="150039" y="67405"/>
                    <a:pt x="154569" y="61955"/>
                    <a:pt x="159628" y="55260"/>
                  </a:cubicBezTo>
                  <a:cubicBezTo>
                    <a:pt x="182458" y="25038"/>
                    <a:pt x="208006" y="4464"/>
                    <a:pt x="227302" y="768"/>
                  </a:cubicBezTo>
                  <a:cubicBezTo>
                    <a:pt x="258860" y="-5282"/>
                    <a:pt x="303900" y="31635"/>
                    <a:pt x="314422" y="72183"/>
                  </a:cubicBezTo>
                  <a:cubicBezTo>
                    <a:pt x="316886" y="81701"/>
                    <a:pt x="317127" y="95691"/>
                    <a:pt x="314983" y="105372"/>
                  </a:cubicBezTo>
                  <a:cubicBezTo>
                    <a:pt x="309787" y="128827"/>
                    <a:pt x="284017" y="162680"/>
                    <a:pt x="249779" y="191025"/>
                  </a:cubicBezTo>
                  <a:cubicBezTo>
                    <a:pt x="225868" y="210817"/>
                    <a:pt x="156760" y="255596"/>
                    <a:pt x="150110" y="255609"/>
                  </a:cubicBezTo>
                  <a:cubicBezTo>
                    <a:pt x="149263" y="255609"/>
                    <a:pt x="143585" y="252369"/>
                    <a:pt x="137483" y="24839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" name="Google Shape;334;p15"/>
            <p:cNvSpPr/>
            <p:nvPr/>
          </p:nvSpPr>
          <p:spPr>
            <a:xfrm>
              <a:off x="4608705" y="1236281"/>
              <a:ext cx="407426" cy="329099"/>
            </a:xfrm>
            <a:custGeom>
              <a:rect b="b" l="l" r="r" t="t"/>
              <a:pathLst>
                <a:path extrusionOk="0" h="255611" w="316447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13"/>
                    <a:pt x="-6592" y="83307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26" y="59408"/>
                  </a:cubicBezTo>
                  <a:cubicBezTo>
                    <a:pt x="146279" y="63757"/>
                    <a:pt x="149082" y="67342"/>
                    <a:pt x="149558" y="67375"/>
                  </a:cubicBezTo>
                  <a:cubicBezTo>
                    <a:pt x="150040" y="67407"/>
                    <a:pt x="154571" y="61957"/>
                    <a:pt x="159630" y="55262"/>
                  </a:cubicBezTo>
                  <a:cubicBezTo>
                    <a:pt x="182459" y="25040"/>
                    <a:pt x="208007" y="4466"/>
                    <a:pt x="227304" y="770"/>
                  </a:cubicBezTo>
                  <a:cubicBezTo>
                    <a:pt x="258862" y="-5280"/>
                    <a:pt x="303902" y="31637"/>
                    <a:pt x="314424" y="72186"/>
                  </a:cubicBezTo>
                  <a:cubicBezTo>
                    <a:pt x="316895" y="81704"/>
                    <a:pt x="317129" y="95693"/>
                    <a:pt x="314984" y="105374"/>
                  </a:cubicBezTo>
                  <a:cubicBezTo>
                    <a:pt x="309789" y="128829"/>
                    <a:pt x="284019" y="162683"/>
                    <a:pt x="249781" y="191027"/>
                  </a:cubicBezTo>
                  <a:cubicBezTo>
                    <a:pt x="225869" y="210819"/>
                    <a:pt x="156762" y="255598"/>
                    <a:pt x="150112" y="255611"/>
                  </a:cubicBezTo>
                  <a:cubicBezTo>
                    <a:pt x="149265" y="255611"/>
                    <a:pt x="143587" y="252371"/>
                    <a:pt x="137485" y="248401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" name="Google Shape;335;p15"/>
            <p:cNvSpPr/>
            <p:nvPr/>
          </p:nvSpPr>
          <p:spPr>
            <a:xfrm>
              <a:off x="4488195" y="6176973"/>
              <a:ext cx="254808" cy="205817"/>
            </a:xfrm>
            <a:custGeom>
              <a:rect b="b" l="l" r="r" t="t"/>
              <a:pathLst>
                <a:path extrusionOk="0" h="159858" w="197909">
                  <a:moveTo>
                    <a:pt x="85982" y="155354"/>
                  </a:moveTo>
                  <a:cubicBezTo>
                    <a:pt x="56829" y="136397"/>
                    <a:pt x="28158" y="111064"/>
                    <a:pt x="14860" y="92511"/>
                  </a:cubicBezTo>
                  <a:cubicBezTo>
                    <a:pt x="-1686" y="69427"/>
                    <a:pt x="-4124" y="52099"/>
                    <a:pt x="6098" y="30156"/>
                  </a:cubicBezTo>
                  <a:cubicBezTo>
                    <a:pt x="9912" y="21968"/>
                    <a:pt x="16170" y="13709"/>
                    <a:pt x="22689" y="8252"/>
                  </a:cubicBezTo>
                  <a:cubicBezTo>
                    <a:pt x="36653" y="-3436"/>
                    <a:pt x="48530" y="-2771"/>
                    <a:pt x="65630" y="10651"/>
                  </a:cubicBezTo>
                  <a:cubicBezTo>
                    <a:pt x="72637" y="16160"/>
                    <a:pt x="83628" y="28292"/>
                    <a:pt x="89639" y="37151"/>
                  </a:cubicBezTo>
                  <a:cubicBezTo>
                    <a:pt x="91484" y="39876"/>
                    <a:pt x="93237" y="42119"/>
                    <a:pt x="93537" y="42138"/>
                  </a:cubicBezTo>
                  <a:cubicBezTo>
                    <a:pt x="93837" y="42158"/>
                    <a:pt x="96666" y="38748"/>
                    <a:pt x="99828" y="34556"/>
                  </a:cubicBezTo>
                  <a:cubicBezTo>
                    <a:pt x="114111" y="15658"/>
                    <a:pt x="130090" y="2789"/>
                    <a:pt x="142156" y="482"/>
                  </a:cubicBezTo>
                  <a:cubicBezTo>
                    <a:pt x="161896" y="-3306"/>
                    <a:pt x="190064" y="19784"/>
                    <a:pt x="196642" y="45144"/>
                  </a:cubicBezTo>
                  <a:cubicBezTo>
                    <a:pt x="198187" y="51095"/>
                    <a:pt x="198337" y="59850"/>
                    <a:pt x="196994" y="65900"/>
                  </a:cubicBezTo>
                  <a:cubicBezTo>
                    <a:pt x="193741" y="80568"/>
                    <a:pt x="177626" y="101742"/>
                    <a:pt x="156211" y="119467"/>
                  </a:cubicBezTo>
                  <a:cubicBezTo>
                    <a:pt x="141257" y="131846"/>
                    <a:pt x="98036" y="159852"/>
                    <a:pt x="93876" y="159858"/>
                  </a:cubicBezTo>
                  <a:cubicBezTo>
                    <a:pt x="93348" y="159858"/>
                    <a:pt x="89796" y="157831"/>
                    <a:pt x="85982" y="155354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36" name="Google Shape;336;p15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337" name="Google Shape;337;p15"/>
          <p:cNvSpPr txBox="1"/>
          <p:nvPr>
            <p:ph idx="1" type="body"/>
          </p:nvPr>
        </p:nvSpPr>
        <p:spPr>
          <a:xfrm>
            <a:off x="2381950" y="185488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338" name="Google Shape;338;p15"/>
          <p:cNvGrpSpPr/>
          <p:nvPr/>
        </p:nvGrpSpPr>
        <p:grpSpPr>
          <a:xfrm>
            <a:off x="1473126" y="5304915"/>
            <a:ext cx="1050089" cy="1126302"/>
            <a:chOff x="2260384" y="2134676"/>
            <a:chExt cx="3139280" cy="3367120"/>
          </a:xfrm>
        </p:grpSpPr>
        <p:sp>
          <p:nvSpPr>
            <p:cNvPr id="339" name="Google Shape;339;p15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15"/>
            <p:cNvSpPr/>
            <p:nvPr/>
          </p:nvSpPr>
          <p:spPr>
            <a:xfrm>
              <a:off x="3841230" y="3656304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" name="Google Shape;341;p15"/>
            <p:cNvSpPr/>
            <p:nvPr/>
          </p:nvSpPr>
          <p:spPr>
            <a:xfrm>
              <a:off x="2332894" y="4399190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" name="Google Shape;342;p15"/>
            <p:cNvSpPr/>
            <p:nvPr/>
          </p:nvSpPr>
          <p:spPr>
            <a:xfrm>
              <a:off x="3720003" y="4908925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" name="Google Shape;343;p15"/>
            <p:cNvSpPr/>
            <p:nvPr/>
          </p:nvSpPr>
          <p:spPr>
            <a:xfrm>
              <a:off x="4368795" y="2134676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44" name="Google Shape;344;p15"/>
          <p:cNvSpPr/>
          <p:nvPr/>
        </p:nvSpPr>
        <p:spPr>
          <a:xfrm>
            <a:off x="2411781" y="5986195"/>
            <a:ext cx="279838" cy="226039"/>
          </a:xfrm>
          <a:custGeom>
            <a:rect b="b" l="l" r="r" t="t"/>
            <a:pathLst>
              <a:path extrusionOk="0" h="525672" w="650785">
                <a:moveTo>
                  <a:pt x="282737" y="510861"/>
                </a:moveTo>
                <a:cubicBezTo>
                  <a:pt x="186875" y="448527"/>
                  <a:pt x="92591" y="365220"/>
                  <a:pt x="48861" y="304215"/>
                </a:cubicBezTo>
                <a:cubicBezTo>
                  <a:pt x="-5550" y="228314"/>
                  <a:pt x="-13557" y="171319"/>
                  <a:pt x="20053" y="99153"/>
                </a:cubicBezTo>
                <a:cubicBezTo>
                  <a:pt x="32587" y="72243"/>
                  <a:pt x="53164" y="45078"/>
                  <a:pt x="74605" y="27131"/>
                </a:cubicBezTo>
                <a:cubicBezTo>
                  <a:pt x="120525" y="-11299"/>
                  <a:pt x="159587" y="-9115"/>
                  <a:pt x="215800" y="35032"/>
                </a:cubicBezTo>
                <a:cubicBezTo>
                  <a:pt x="238858" y="53142"/>
                  <a:pt x="274999" y="93025"/>
                  <a:pt x="294752" y="122172"/>
                </a:cubicBezTo>
                <a:cubicBezTo>
                  <a:pt x="300821" y="131122"/>
                  <a:pt x="306584" y="138495"/>
                  <a:pt x="307568" y="138560"/>
                </a:cubicBezTo>
                <a:cubicBezTo>
                  <a:pt x="308553" y="138626"/>
                  <a:pt x="317868" y="127413"/>
                  <a:pt x="328273" y="113638"/>
                </a:cubicBezTo>
                <a:cubicBezTo>
                  <a:pt x="375229" y="51486"/>
                  <a:pt x="427772" y="9178"/>
                  <a:pt x="467453" y="1570"/>
                </a:cubicBezTo>
                <a:cubicBezTo>
                  <a:pt x="532363" y="-10868"/>
                  <a:pt x="624992" y="65059"/>
                  <a:pt x="646622" y="148444"/>
                </a:cubicBezTo>
                <a:cubicBezTo>
                  <a:pt x="651700" y="168020"/>
                  <a:pt x="652189" y="196801"/>
                  <a:pt x="647782" y="216697"/>
                </a:cubicBezTo>
                <a:cubicBezTo>
                  <a:pt x="637098" y="264945"/>
                  <a:pt x="584092" y="334568"/>
                  <a:pt x="513680" y="392848"/>
                </a:cubicBezTo>
                <a:cubicBezTo>
                  <a:pt x="464500" y="433559"/>
                  <a:pt x="322373" y="525653"/>
                  <a:pt x="308696" y="525672"/>
                </a:cubicBezTo>
                <a:cubicBezTo>
                  <a:pt x="306955" y="525679"/>
                  <a:pt x="295273" y="519010"/>
                  <a:pt x="282731" y="510855"/>
                </a:cubicBezTo>
                <a:close/>
              </a:path>
            </a:pathLst>
          </a:custGeom>
          <a:solidFill>
            <a:srgbClr val="D2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" name="Google Shape;345;p15"/>
          <p:cNvSpPr/>
          <p:nvPr/>
        </p:nvSpPr>
        <p:spPr>
          <a:xfrm>
            <a:off x="1849524" y="5051900"/>
            <a:ext cx="280236" cy="226359"/>
          </a:xfrm>
          <a:custGeom>
            <a:rect b="b" l="l" r="r" t="t"/>
            <a:pathLst>
              <a:path extrusionOk="0" h="646740" w="800675">
                <a:moveTo>
                  <a:pt x="347858" y="628513"/>
                </a:moveTo>
                <a:cubicBezTo>
                  <a:pt x="229922" y="551823"/>
                  <a:pt x="113916" y="449332"/>
                  <a:pt x="60115" y="374278"/>
                </a:cubicBezTo>
                <a:cubicBezTo>
                  <a:pt x="-6829" y="280893"/>
                  <a:pt x="-16679" y="210775"/>
                  <a:pt x="24671" y="121992"/>
                </a:cubicBezTo>
                <a:cubicBezTo>
                  <a:pt x="40095" y="88882"/>
                  <a:pt x="65408" y="55466"/>
                  <a:pt x="91791" y="33379"/>
                </a:cubicBezTo>
                <a:cubicBezTo>
                  <a:pt x="148284" y="-13903"/>
                  <a:pt x="196349" y="-11211"/>
                  <a:pt x="265509" y="43099"/>
                </a:cubicBezTo>
                <a:cubicBezTo>
                  <a:pt x="293880" y="65381"/>
                  <a:pt x="338340" y="114450"/>
                  <a:pt x="362649" y="150304"/>
                </a:cubicBezTo>
                <a:cubicBezTo>
                  <a:pt x="370113" y="161315"/>
                  <a:pt x="377206" y="170389"/>
                  <a:pt x="378419" y="170468"/>
                </a:cubicBezTo>
                <a:cubicBezTo>
                  <a:pt x="379631" y="170546"/>
                  <a:pt x="391092" y="156752"/>
                  <a:pt x="403895" y="139809"/>
                </a:cubicBezTo>
                <a:cubicBezTo>
                  <a:pt x="461666" y="63341"/>
                  <a:pt x="526302" y="11286"/>
                  <a:pt x="575123" y="1932"/>
                </a:cubicBezTo>
                <a:cubicBezTo>
                  <a:pt x="654981" y="-13375"/>
                  <a:pt x="768947" y="80042"/>
                  <a:pt x="795551" y="182632"/>
                </a:cubicBezTo>
                <a:cubicBezTo>
                  <a:pt x="801802" y="206720"/>
                  <a:pt x="802402" y="242125"/>
                  <a:pt x="796978" y="266604"/>
                </a:cubicBezTo>
                <a:cubicBezTo>
                  <a:pt x="783836" y="325959"/>
                  <a:pt x="718620" y="411619"/>
                  <a:pt x="631995" y="483322"/>
                </a:cubicBezTo>
                <a:cubicBezTo>
                  <a:pt x="571486" y="533407"/>
                  <a:pt x="396633" y="646714"/>
                  <a:pt x="379801" y="646740"/>
                </a:cubicBezTo>
                <a:cubicBezTo>
                  <a:pt x="377663" y="646747"/>
                  <a:pt x="363288" y="638539"/>
                  <a:pt x="347858" y="628507"/>
                </a:cubicBezTo>
                <a:close/>
              </a:path>
            </a:pathLst>
          </a:custGeom>
          <a:solidFill>
            <a:srgbClr val="9E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A picture containing food, sliced&#10;&#10;Description automatically generated" id="346" name="Google Shape;346;p1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224571" y="223480"/>
            <a:ext cx="1981372" cy="19752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5">
  <p:cSld name="CUSTOM_5_1_1_1_1_1_1_1_1_1_1_1_1">
    <p:spTree>
      <p:nvGrpSpPr>
        <p:cNvPr id="347" name="Shape 3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8" name="Google Shape;348;p16"/>
          <p:cNvSpPr/>
          <p:nvPr/>
        </p:nvSpPr>
        <p:spPr>
          <a:xfrm>
            <a:off x="1333254" y="253672"/>
            <a:ext cx="9863400" cy="6219900"/>
          </a:xfrm>
          <a:prstGeom prst="rect">
            <a:avLst/>
          </a:prstGeom>
          <a:solidFill>
            <a:schemeClr val="lt2"/>
          </a:solidFill>
          <a:ln>
            <a:noFill/>
          </a:ln>
          <a:effectLst>
            <a:outerShdw blurRad="63500" rotWithShape="0" algn="tl" dir="2700000" dist="11430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49" name="Google Shape;349;p16"/>
          <p:cNvGrpSpPr/>
          <p:nvPr/>
        </p:nvGrpSpPr>
        <p:grpSpPr>
          <a:xfrm>
            <a:off x="8801840" y="516360"/>
            <a:ext cx="2058948" cy="2488089"/>
            <a:chOff x="236151" y="707713"/>
            <a:chExt cx="6958258" cy="7394022"/>
          </a:xfrm>
        </p:grpSpPr>
        <p:sp>
          <p:nvSpPr>
            <p:cNvPr id="350" name="Google Shape;350;p16"/>
            <p:cNvSpPr/>
            <p:nvPr/>
          </p:nvSpPr>
          <p:spPr>
            <a:xfrm>
              <a:off x="236151" y="707713"/>
              <a:ext cx="6958258" cy="7394022"/>
            </a:xfrm>
            <a:custGeom>
              <a:rect b="b" l="l" r="r" t="t"/>
              <a:pathLst>
                <a:path extrusionOk="0" h="4267834" w="4141820">
                  <a:moveTo>
                    <a:pt x="161335" y="578934"/>
                  </a:moveTo>
                  <a:cubicBezTo>
                    <a:pt x="161286" y="578582"/>
                    <a:pt x="164195" y="577871"/>
                    <a:pt x="169922" y="576535"/>
                  </a:cubicBezTo>
                  <a:cubicBezTo>
                    <a:pt x="175649" y="575192"/>
                    <a:pt x="184191" y="573204"/>
                    <a:pt x="195331" y="569905"/>
                  </a:cubicBezTo>
                  <a:cubicBezTo>
                    <a:pt x="206471" y="566607"/>
                    <a:pt x="220203" y="561959"/>
                    <a:pt x="236310" y="555433"/>
                  </a:cubicBezTo>
                  <a:cubicBezTo>
                    <a:pt x="252418" y="548908"/>
                    <a:pt x="270892" y="540433"/>
                    <a:pt x="291627" y="530400"/>
                  </a:cubicBezTo>
                  <a:cubicBezTo>
                    <a:pt x="314216" y="519442"/>
                    <a:pt x="339444" y="506351"/>
                    <a:pt x="367172" y="490980"/>
                  </a:cubicBezTo>
                  <a:cubicBezTo>
                    <a:pt x="394898" y="475608"/>
                    <a:pt x="425113" y="457922"/>
                    <a:pt x="457917" y="438273"/>
                  </a:cubicBezTo>
                  <a:cubicBezTo>
                    <a:pt x="513857" y="404740"/>
                    <a:pt x="577078" y="365156"/>
                    <a:pt x="648194" y="320938"/>
                  </a:cubicBezTo>
                  <a:cubicBezTo>
                    <a:pt x="709420" y="282867"/>
                    <a:pt x="776475" y="241321"/>
                    <a:pt x="850472" y="198458"/>
                  </a:cubicBezTo>
                  <a:cubicBezTo>
                    <a:pt x="850472" y="198452"/>
                    <a:pt x="850472" y="198452"/>
                    <a:pt x="850472" y="198452"/>
                  </a:cubicBezTo>
                  <a:cubicBezTo>
                    <a:pt x="912527" y="162506"/>
                    <a:pt x="979477" y="125452"/>
                    <a:pt x="1052907" y="90970"/>
                  </a:cubicBezTo>
                  <a:cubicBezTo>
                    <a:pt x="1111735" y="63319"/>
                    <a:pt x="1174976" y="36894"/>
                    <a:pt x="1244077" y="18680"/>
                  </a:cubicBezTo>
                  <a:cubicBezTo>
                    <a:pt x="1296894" y="4655"/>
                    <a:pt x="1354353" y="-4780"/>
                    <a:pt x="1413506" y="2548"/>
                  </a:cubicBezTo>
                  <a:cubicBezTo>
                    <a:pt x="1438246" y="5655"/>
                    <a:pt x="1463116" y="12126"/>
                    <a:pt x="1486695" y="22968"/>
                  </a:cubicBezTo>
                  <a:cubicBezTo>
                    <a:pt x="1509622" y="33559"/>
                    <a:pt x="1530888" y="48292"/>
                    <a:pt x="1549206" y="66467"/>
                  </a:cubicBezTo>
                  <a:cubicBezTo>
                    <a:pt x="1560432" y="77554"/>
                    <a:pt x="1570562" y="90298"/>
                    <a:pt x="1578496" y="104778"/>
                  </a:cubicBezTo>
                  <a:cubicBezTo>
                    <a:pt x="1585530" y="117655"/>
                    <a:pt x="1590543" y="131802"/>
                    <a:pt x="1593007" y="146606"/>
                  </a:cubicBezTo>
                  <a:cubicBezTo>
                    <a:pt x="1595393" y="161215"/>
                    <a:pt x="1595302" y="176085"/>
                    <a:pt x="1593111" y="190577"/>
                  </a:cubicBezTo>
                  <a:cubicBezTo>
                    <a:pt x="1590752" y="206151"/>
                    <a:pt x="1586221" y="221197"/>
                    <a:pt x="1580295" y="235486"/>
                  </a:cubicBezTo>
                  <a:cubicBezTo>
                    <a:pt x="1566247" y="269242"/>
                    <a:pt x="1545353" y="299634"/>
                    <a:pt x="1522250" y="327594"/>
                  </a:cubicBezTo>
                  <a:cubicBezTo>
                    <a:pt x="1494101" y="361812"/>
                    <a:pt x="1462151" y="393370"/>
                    <a:pt x="1428546" y="423534"/>
                  </a:cubicBezTo>
                  <a:cubicBezTo>
                    <a:pt x="1348714" y="495217"/>
                    <a:pt x="1258771" y="560642"/>
                    <a:pt x="1164650" y="625493"/>
                  </a:cubicBezTo>
                  <a:cubicBezTo>
                    <a:pt x="1064426" y="694581"/>
                    <a:pt x="958531" y="762803"/>
                    <a:pt x="849449" y="833462"/>
                  </a:cubicBezTo>
                  <a:cubicBezTo>
                    <a:pt x="749675" y="898098"/>
                    <a:pt x="646975" y="964416"/>
                    <a:pt x="544652" y="1036849"/>
                  </a:cubicBezTo>
                  <a:cubicBezTo>
                    <a:pt x="501236" y="1067586"/>
                    <a:pt x="457956" y="1099392"/>
                    <a:pt x="415693" y="1133239"/>
                  </a:cubicBezTo>
                  <a:cubicBezTo>
                    <a:pt x="380152" y="1161714"/>
                    <a:pt x="345336" y="1191428"/>
                    <a:pt x="312988" y="1223847"/>
                  </a:cubicBezTo>
                  <a:cubicBezTo>
                    <a:pt x="287489" y="1249486"/>
                    <a:pt x="263424" y="1276279"/>
                    <a:pt x="244683" y="1306130"/>
                  </a:cubicBezTo>
                  <a:cubicBezTo>
                    <a:pt x="244682" y="1306130"/>
                    <a:pt x="244682" y="1306130"/>
                    <a:pt x="244682" y="1306130"/>
                  </a:cubicBezTo>
                  <a:cubicBezTo>
                    <a:pt x="230915" y="1328536"/>
                    <a:pt x="219478" y="1351854"/>
                    <a:pt x="217688" y="1375349"/>
                  </a:cubicBezTo>
                  <a:cubicBezTo>
                    <a:pt x="217688" y="1375349"/>
                    <a:pt x="217688" y="1375349"/>
                    <a:pt x="217688" y="1375349"/>
                  </a:cubicBezTo>
                  <a:cubicBezTo>
                    <a:pt x="216811" y="1385108"/>
                    <a:pt x="217443" y="1394919"/>
                    <a:pt x="219927" y="1403987"/>
                  </a:cubicBezTo>
                  <a:cubicBezTo>
                    <a:pt x="222381" y="1413322"/>
                    <a:pt x="226945" y="1422403"/>
                    <a:pt x="232860" y="1430721"/>
                  </a:cubicBezTo>
                  <a:cubicBezTo>
                    <a:pt x="232860" y="1430721"/>
                    <a:pt x="232860" y="1430721"/>
                    <a:pt x="232861" y="1430721"/>
                  </a:cubicBezTo>
                  <a:cubicBezTo>
                    <a:pt x="239747" y="1440447"/>
                    <a:pt x="248837" y="1449163"/>
                    <a:pt x="258998" y="1457169"/>
                  </a:cubicBezTo>
                  <a:cubicBezTo>
                    <a:pt x="271523" y="1466980"/>
                    <a:pt x="285725" y="1475298"/>
                    <a:pt x="300764" y="1482815"/>
                  </a:cubicBezTo>
                  <a:cubicBezTo>
                    <a:pt x="349147" y="1506844"/>
                    <a:pt x="401919" y="1523311"/>
                    <a:pt x="456366" y="1530175"/>
                  </a:cubicBezTo>
                  <a:cubicBezTo>
                    <a:pt x="509169" y="1536903"/>
                    <a:pt x="563734" y="1534667"/>
                    <a:pt x="617639" y="1525292"/>
                  </a:cubicBezTo>
                  <a:cubicBezTo>
                    <a:pt x="674303" y="1515436"/>
                    <a:pt x="730307" y="1497671"/>
                    <a:pt x="785015" y="1474900"/>
                  </a:cubicBezTo>
                  <a:cubicBezTo>
                    <a:pt x="843999" y="1450317"/>
                    <a:pt x="901373" y="1419815"/>
                    <a:pt x="957488" y="1385688"/>
                  </a:cubicBezTo>
                  <a:cubicBezTo>
                    <a:pt x="1080743" y="1310732"/>
                    <a:pt x="1197297" y="1218873"/>
                    <a:pt x="1312149" y="1120201"/>
                  </a:cubicBezTo>
                  <a:cubicBezTo>
                    <a:pt x="1432933" y="1016379"/>
                    <a:pt x="1551331" y="904461"/>
                    <a:pt x="1671763" y="789655"/>
                  </a:cubicBezTo>
                  <a:cubicBezTo>
                    <a:pt x="1787300" y="679496"/>
                    <a:pt x="1904499" y="566313"/>
                    <a:pt x="2028288" y="455555"/>
                  </a:cubicBezTo>
                  <a:cubicBezTo>
                    <a:pt x="2136400" y="358774"/>
                    <a:pt x="2249674" y="262918"/>
                    <a:pt x="2375008" y="179084"/>
                  </a:cubicBezTo>
                  <a:cubicBezTo>
                    <a:pt x="2428327" y="143418"/>
                    <a:pt x="2484130" y="110031"/>
                    <a:pt x="2543244" y="81582"/>
                  </a:cubicBezTo>
                  <a:cubicBezTo>
                    <a:pt x="2595214" y="56536"/>
                    <a:pt x="2650117" y="35372"/>
                    <a:pt x="2707862" y="21860"/>
                  </a:cubicBezTo>
                  <a:cubicBezTo>
                    <a:pt x="2759702" y="9712"/>
                    <a:pt x="2814025" y="4296"/>
                    <a:pt x="2868563" y="8985"/>
                  </a:cubicBezTo>
                  <a:cubicBezTo>
                    <a:pt x="2868563" y="8985"/>
                    <a:pt x="2868563" y="8985"/>
                    <a:pt x="2868563" y="8985"/>
                  </a:cubicBezTo>
                  <a:cubicBezTo>
                    <a:pt x="2921927" y="13676"/>
                    <a:pt x="2974477" y="28492"/>
                    <a:pt x="3022802" y="52571"/>
                  </a:cubicBezTo>
                  <a:cubicBezTo>
                    <a:pt x="3022802" y="52572"/>
                    <a:pt x="3022802" y="52572"/>
                    <a:pt x="3022802" y="52572"/>
                  </a:cubicBezTo>
                  <a:cubicBezTo>
                    <a:pt x="3044107" y="63097"/>
                    <a:pt x="3064863" y="76321"/>
                    <a:pt x="3083507" y="93118"/>
                  </a:cubicBezTo>
                  <a:cubicBezTo>
                    <a:pt x="3083507" y="93119"/>
                    <a:pt x="3083507" y="93119"/>
                    <a:pt x="3083514" y="93119"/>
                  </a:cubicBezTo>
                  <a:cubicBezTo>
                    <a:pt x="3099120" y="107200"/>
                    <a:pt x="3112797" y="124050"/>
                    <a:pt x="3123136" y="143379"/>
                  </a:cubicBezTo>
                  <a:cubicBezTo>
                    <a:pt x="3123136" y="143379"/>
                    <a:pt x="3123136" y="143379"/>
                    <a:pt x="3123143" y="143379"/>
                  </a:cubicBezTo>
                  <a:cubicBezTo>
                    <a:pt x="3132641" y="161359"/>
                    <a:pt x="3138782" y="180851"/>
                    <a:pt x="3141487" y="200779"/>
                  </a:cubicBezTo>
                  <a:cubicBezTo>
                    <a:pt x="3141487" y="200779"/>
                    <a:pt x="3141487" y="200779"/>
                    <a:pt x="3141487" y="200779"/>
                  </a:cubicBezTo>
                  <a:cubicBezTo>
                    <a:pt x="3144213" y="221301"/>
                    <a:pt x="3143593" y="241719"/>
                    <a:pt x="3140542" y="261328"/>
                  </a:cubicBezTo>
                  <a:cubicBezTo>
                    <a:pt x="3133450" y="306074"/>
                    <a:pt x="3116096" y="347340"/>
                    <a:pt x="3095255" y="384778"/>
                  </a:cubicBezTo>
                  <a:cubicBezTo>
                    <a:pt x="3071030" y="428729"/>
                    <a:pt x="3041838" y="469343"/>
                    <a:pt x="3010618" y="507642"/>
                  </a:cubicBezTo>
                  <a:cubicBezTo>
                    <a:pt x="2945884" y="587141"/>
                    <a:pt x="2871783" y="659033"/>
                    <a:pt x="2793509" y="726022"/>
                  </a:cubicBezTo>
                  <a:cubicBezTo>
                    <a:pt x="2793509" y="726022"/>
                    <a:pt x="2793503" y="726022"/>
                    <a:pt x="2793503" y="726022"/>
                  </a:cubicBezTo>
                  <a:cubicBezTo>
                    <a:pt x="2761625" y="753344"/>
                    <a:pt x="2728828" y="779935"/>
                    <a:pt x="2694909" y="805411"/>
                  </a:cubicBezTo>
                  <a:cubicBezTo>
                    <a:pt x="2694909" y="805411"/>
                    <a:pt x="2694909" y="805411"/>
                    <a:pt x="2694909" y="805411"/>
                  </a:cubicBezTo>
                  <a:cubicBezTo>
                    <a:pt x="2672836" y="822047"/>
                    <a:pt x="2649850" y="838906"/>
                    <a:pt x="2624797" y="854023"/>
                  </a:cubicBezTo>
                  <a:cubicBezTo>
                    <a:pt x="2595885" y="871403"/>
                    <a:pt x="2566426" y="887055"/>
                    <a:pt x="2537306" y="902427"/>
                  </a:cubicBezTo>
                  <a:cubicBezTo>
                    <a:pt x="2537306" y="902427"/>
                    <a:pt x="2537306" y="902427"/>
                    <a:pt x="2537306" y="902427"/>
                  </a:cubicBezTo>
                  <a:cubicBezTo>
                    <a:pt x="2494632" y="924976"/>
                    <a:pt x="2451626" y="947004"/>
                    <a:pt x="2408562" y="969012"/>
                  </a:cubicBezTo>
                  <a:cubicBezTo>
                    <a:pt x="2291747" y="1028713"/>
                    <a:pt x="2173805" y="1088499"/>
                    <a:pt x="2055629" y="1149999"/>
                  </a:cubicBezTo>
                  <a:cubicBezTo>
                    <a:pt x="1912576" y="1224447"/>
                    <a:pt x="1768936" y="1301201"/>
                    <a:pt x="1625628" y="1381646"/>
                  </a:cubicBezTo>
                  <a:cubicBezTo>
                    <a:pt x="1475965" y="1465663"/>
                    <a:pt x="1326595" y="1553552"/>
                    <a:pt x="1179487" y="1647830"/>
                  </a:cubicBezTo>
                  <a:cubicBezTo>
                    <a:pt x="1042379" y="1735720"/>
                    <a:pt x="907070" y="1828726"/>
                    <a:pt x="778535" y="1932033"/>
                  </a:cubicBezTo>
                  <a:cubicBezTo>
                    <a:pt x="671988" y="2017804"/>
                    <a:pt x="569177" y="2109389"/>
                    <a:pt x="484710" y="2216334"/>
                  </a:cubicBezTo>
                  <a:cubicBezTo>
                    <a:pt x="451059" y="2258968"/>
                    <a:pt x="420563" y="2303688"/>
                    <a:pt x="397284" y="2351525"/>
                  </a:cubicBezTo>
                  <a:cubicBezTo>
                    <a:pt x="377727" y="2391917"/>
                    <a:pt x="362961" y="2434186"/>
                    <a:pt x="358372" y="2477016"/>
                  </a:cubicBezTo>
                  <a:cubicBezTo>
                    <a:pt x="358372" y="2477016"/>
                    <a:pt x="358372" y="2477016"/>
                    <a:pt x="358372" y="2477016"/>
                  </a:cubicBezTo>
                  <a:cubicBezTo>
                    <a:pt x="354121" y="2515687"/>
                    <a:pt x="358176" y="2555381"/>
                    <a:pt x="371566" y="2591327"/>
                  </a:cubicBezTo>
                  <a:cubicBezTo>
                    <a:pt x="386045" y="2631236"/>
                    <a:pt x="412232" y="2667593"/>
                    <a:pt x="443693" y="2699295"/>
                  </a:cubicBezTo>
                  <a:cubicBezTo>
                    <a:pt x="446893" y="2702522"/>
                    <a:pt x="450811" y="2705331"/>
                    <a:pt x="455094" y="2707600"/>
                  </a:cubicBezTo>
                  <a:cubicBezTo>
                    <a:pt x="459697" y="2710084"/>
                    <a:pt x="465134" y="2711922"/>
                    <a:pt x="471033" y="2713337"/>
                  </a:cubicBezTo>
                  <a:cubicBezTo>
                    <a:pt x="485486" y="2716955"/>
                    <a:pt x="502266" y="2716420"/>
                    <a:pt x="520089" y="2714614"/>
                  </a:cubicBezTo>
                  <a:cubicBezTo>
                    <a:pt x="520089" y="2714614"/>
                    <a:pt x="520089" y="2714614"/>
                    <a:pt x="520089" y="2714614"/>
                  </a:cubicBezTo>
                  <a:cubicBezTo>
                    <a:pt x="543075" y="2712046"/>
                    <a:pt x="566400" y="2706120"/>
                    <a:pt x="590044" y="2698851"/>
                  </a:cubicBezTo>
                  <a:cubicBezTo>
                    <a:pt x="590044" y="2698851"/>
                    <a:pt x="590044" y="2698851"/>
                    <a:pt x="590044" y="2698851"/>
                  </a:cubicBezTo>
                  <a:cubicBezTo>
                    <a:pt x="619354" y="2689777"/>
                    <a:pt x="648344" y="2678369"/>
                    <a:pt x="677269" y="2665813"/>
                  </a:cubicBezTo>
                  <a:cubicBezTo>
                    <a:pt x="751168" y="2633713"/>
                    <a:pt x="822858" y="2594645"/>
                    <a:pt x="894111" y="2553288"/>
                  </a:cubicBezTo>
                  <a:cubicBezTo>
                    <a:pt x="982717" y="2501814"/>
                    <a:pt x="1069804" y="2446461"/>
                    <a:pt x="1156468" y="2389303"/>
                  </a:cubicBezTo>
                  <a:cubicBezTo>
                    <a:pt x="1363792" y="2252560"/>
                    <a:pt x="1567909" y="2106058"/>
                    <a:pt x="1773271" y="1956845"/>
                  </a:cubicBezTo>
                  <a:cubicBezTo>
                    <a:pt x="1994696" y="1795949"/>
                    <a:pt x="2216955" y="1631298"/>
                    <a:pt x="2442904" y="1467110"/>
                  </a:cubicBezTo>
                  <a:cubicBezTo>
                    <a:pt x="2651805" y="1315302"/>
                    <a:pt x="2863673" y="1163240"/>
                    <a:pt x="3082868" y="1017833"/>
                  </a:cubicBezTo>
                  <a:cubicBezTo>
                    <a:pt x="3175556" y="956339"/>
                    <a:pt x="3269716" y="896006"/>
                    <a:pt x="3366348" y="838710"/>
                  </a:cubicBezTo>
                  <a:cubicBezTo>
                    <a:pt x="3445958" y="791480"/>
                    <a:pt x="3527504" y="745951"/>
                    <a:pt x="3612545" y="705944"/>
                  </a:cubicBezTo>
                  <a:cubicBezTo>
                    <a:pt x="3675870" y="676009"/>
                    <a:pt x="3742338" y="648153"/>
                    <a:pt x="3813545" y="631523"/>
                  </a:cubicBezTo>
                  <a:cubicBezTo>
                    <a:pt x="3839765" y="625356"/>
                    <a:pt x="3867432" y="620982"/>
                    <a:pt x="3896207" y="620590"/>
                  </a:cubicBezTo>
                  <a:lnTo>
                    <a:pt x="3896207" y="620590"/>
                  </a:lnTo>
                  <a:cubicBezTo>
                    <a:pt x="3919049" y="620121"/>
                    <a:pt x="3943476" y="623094"/>
                    <a:pt x="3967642" y="631986"/>
                  </a:cubicBezTo>
                  <a:cubicBezTo>
                    <a:pt x="3989011" y="640030"/>
                    <a:pt x="4008464" y="653655"/>
                    <a:pt x="4023555" y="672130"/>
                  </a:cubicBezTo>
                  <a:cubicBezTo>
                    <a:pt x="4039520" y="692600"/>
                    <a:pt x="4048992" y="715644"/>
                    <a:pt x="4053504" y="738252"/>
                  </a:cubicBezTo>
                  <a:cubicBezTo>
                    <a:pt x="4053504" y="738252"/>
                    <a:pt x="4053504" y="738252"/>
                    <a:pt x="4053504" y="738252"/>
                  </a:cubicBezTo>
                  <a:cubicBezTo>
                    <a:pt x="4059579" y="767672"/>
                    <a:pt x="4059951" y="796682"/>
                    <a:pt x="4057656" y="824042"/>
                  </a:cubicBezTo>
                  <a:cubicBezTo>
                    <a:pt x="4057656" y="824042"/>
                    <a:pt x="4057656" y="824042"/>
                    <a:pt x="4057656" y="824042"/>
                  </a:cubicBezTo>
                  <a:cubicBezTo>
                    <a:pt x="4054736" y="860973"/>
                    <a:pt x="4047760" y="896795"/>
                    <a:pt x="4039057" y="931391"/>
                  </a:cubicBezTo>
                  <a:cubicBezTo>
                    <a:pt x="4020211" y="1005903"/>
                    <a:pt x="3985712" y="1074477"/>
                    <a:pt x="3944838" y="1136883"/>
                  </a:cubicBezTo>
                  <a:cubicBezTo>
                    <a:pt x="3895463" y="1212543"/>
                    <a:pt x="3836812" y="1281103"/>
                    <a:pt x="3774607" y="1345048"/>
                  </a:cubicBezTo>
                  <a:lnTo>
                    <a:pt x="3774607" y="1345048"/>
                  </a:lnTo>
                  <a:cubicBezTo>
                    <a:pt x="3701236" y="1420558"/>
                    <a:pt x="3622362" y="1490364"/>
                    <a:pt x="3541018" y="1556727"/>
                  </a:cubicBezTo>
                  <a:cubicBezTo>
                    <a:pt x="3448846" y="1631950"/>
                    <a:pt x="3353179" y="1702968"/>
                    <a:pt x="3255668" y="1771437"/>
                  </a:cubicBezTo>
                  <a:cubicBezTo>
                    <a:pt x="3163750" y="1835982"/>
                    <a:pt x="3070163" y="1898415"/>
                    <a:pt x="2975363" y="1959315"/>
                  </a:cubicBezTo>
                  <a:cubicBezTo>
                    <a:pt x="2843399" y="2044088"/>
                    <a:pt x="2709909" y="2125374"/>
                    <a:pt x="2576178" y="2204834"/>
                  </a:cubicBezTo>
                  <a:cubicBezTo>
                    <a:pt x="2327850" y="2352405"/>
                    <a:pt x="2078002" y="2493372"/>
                    <a:pt x="1829947" y="2632996"/>
                  </a:cubicBezTo>
                  <a:cubicBezTo>
                    <a:pt x="1587896" y="2769237"/>
                    <a:pt x="1347345" y="2903835"/>
                    <a:pt x="1111683" y="3042345"/>
                  </a:cubicBezTo>
                  <a:cubicBezTo>
                    <a:pt x="1004080" y="3105586"/>
                    <a:pt x="897559" y="3169629"/>
                    <a:pt x="792844" y="3235536"/>
                  </a:cubicBezTo>
                  <a:cubicBezTo>
                    <a:pt x="698957" y="3294631"/>
                    <a:pt x="606557" y="3355101"/>
                    <a:pt x="516927" y="3418550"/>
                  </a:cubicBezTo>
                  <a:cubicBezTo>
                    <a:pt x="440453" y="3472704"/>
                    <a:pt x="366019" y="3528722"/>
                    <a:pt x="296190" y="3589166"/>
                  </a:cubicBezTo>
                  <a:cubicBezTo>
                    <a:pt x="240407" y="3637550"/>
                    <a:pt x="187479" y="3687955"/>
                    <a:pt x="143228" y="3744169"/>
                  </a:cubicBezTo>
                  <a:cubicBezTo>
                    <a:pt x="125514" y="3766672"/>
                    <a:pt x="109333" y="3789814"/>
                    <a:pt x="96035" y="3814013"/>
                  </a:cubicBezTo>
                  <a:cubicBezTo>
                    <a:pt x="96035" y="3814013"/>
                    <a:pt x="96035" y="3814013"/>
                    <a:pt x="96034" y="3814013"/>
                  </a:cubicBezTo>
                  <a:cubicBezTo>
                    <a:pt x="84746" y="3834652"/>
                    <a:pt x="75397" y="3855702"/>
                    <a:pt x="69801" y="3877085"/>
                  </a:cubicBezTo>
                  <a:cubicBezTo>
                    <a:pt x="64941" y="3895729"/>
                    <a:pt x="62564" y="3914575"/>
                    <a:pt x="64092" y="3932509"/>
                  </a:cubicBezTo>
                  <a:cubicBezTo>
                    <a:pt x="65417" y="3949745"/>
                    <a:pt x="70289" y="3966904"/>
                    <a:pt x="78085" y="3982529"/>
                  </a:cubicBezTo>
                  <a:cubicBezTo>
                    <a:pt x="78697" y="3983762"/>
                    <a:pt x="79565" y="3984935"/>
                    <a:pt x="80503" y="3985763"/>
                  </a:cubicBezTo>
                  <a:cubicBezTo>
                    <a:pt x="81473" y="3986787"/>
                    <a:pt x="83311" y="3987804"/>
                    <a:pt x="85607" y="3988905"/>
                  </a:cubicBezTo>
                  <a:cubicBezTo>
                    <a:pt x="91864" y="3992191"/>
                    <a:pt x="101608" y="3992712"/>
                    <a:pt x="113127" y="3993136"/>
                  </a:cubicBezTo>
                  <a:lnTo>
                    <a:pt x="113128" y="3993136"/>
                  </a:lnTo>
                  <a:cubicBezTo>
                    <a:pt x="128862" y="3993234"/>
                    <a:pt x="145525" y="3990613"/>
                    <a:pt x="162921" y="3987132"/>
                  </a:cubicBezTo>
                  <a:cubicBezTo>
                    <a:pt x="162921" y="3987132"/>
                    <a:pt x="162921" y="3987132"/>
                    <a:pt x="162922" y="3987132"/>
                  </a:cubicBezTo>
                  <a:cubicBezTo>
                    <a:pt x="185390" y="3982529"/>
                    <a:pt x="207880" y="3976049"/>
                    <a:pt x="230511" y="3968722"/>
                  </a:cubicBezTo>
                  <a:lnTo>
                    <a:pt x="230512" y="3968722"/>
                  </a:lnTo>
                  <a:cubicBezTo>
                    <a:pt x="291086" y="3949106"/>
                    <a:pt x="350267" y="3923858"/>
                    <a:pt x="409187" y="3897052"/>
                  </a:cubicBezTo>
                  <a:cubicBezTo>
                    <a:pt x="485864" y="3862124"/>
                    <a:pt x="561120" y="3824157"/>
                    <a:pt x="635697" y="3784990"/>
                  </a:cubicBezTo>
                  <a:cubicBezTo>
                    <a:pt x="826117" y="3684969"/>
                    <a:pt x="1011081" y="3577621"/>
                    <a:pt x="1193568" y="3469105"/>
                  </a:cubicBezTo>
                  <a:cubicBezTo>
                    <a:pt x="1409810" y="3340505"/>
                    <a:pt x="1621945" y="3209649"/>
                    <a:pt x="1831284" y="3079066"/>
                  </a:cubicBezTo>
                  <a:cubicBezTo>
                    <a:pt x="2049814" y="2942747"/>
                    <a:pt x="2265163" y="2806598"/>
                    <a:pt x="2478139" y="2672247"/>
                  </a:cubicBezTo>
                  <a:cubicBezTo>
                    <a:pt x="2675065" y="2548021"/>
                    <a:pt x="2869912" y="2425144"/>
                    <a:pt x="3063859" y="2305781"/>
                  </a:cubicBezTo>
                  <a:cubicBezTo>
                    <a:pt x="3146572" y="2254874"/>
                    <a:pt x="3229168" y="2204593"/>
                    <a:pt x="3311933" y="2155466"/>
                  </a:cubicBezTo>
                  <a:lnTo>
                    <a:pt x="3311933" y="2155466"/>
                  </a:lnTo>
                  <a:cubicBezTo>
                    <a:pt x="3380481" y="2114781"/>
                    <a:pt x="3449211" y="2074773"/>
                    <a:pt x="3518671" y="2036500"/>
                  </a:cubicBezTo>
                  <a:cubicBezTo>
                    <a:pt x="3570054" y="2008175"/>
                    <a:pt x="3622114" y="1980352"/>
                    <a:pt x="3676007" y="1955717"/>
                  </a:cubicBezTo>
                  <a:cubicBezTo>
                    <a:pt x="3694782" y="1947125"/>
                    <a:pt x="3714137" y="1938813"/>
                    <a:pt x="3734326" y="1931616"/>
                  </a:cubicBezTo>
                  <a:cubicBezTo>
                    <a:pt x="3734326" y="1931616"/>
                    <a:pt x="3734333" y="1931616"/>
                    <a:pt x="3734333" y="1931616"/>
                  </a:cubicBezTo>
                  <a:cubicBezTo>
                    <a:pt x="3747879" y="1926661"/>
                    <a:pt x="3763082" y="1921903"/>
                    <a:pt x="3780142" y="1919406"/>
                  </a:cubicBezTo>
                  <a:cubicBezTo>
                    <a:pt x="3780142" y="1919406"/>
                    <a:pt x="3780148" y="1919406"/>
                    <a:pt x="3780148" y="1919406"/>
                  </a:cubicBezTo>
                  <a:cubicBezTo>
                    <a:pt x="3822555" y="1913604"/>
                    <a:pt x="3865293" y="1908832"/>
                    <a:pt x="3908345" y="1906257"/>
                  </a:cubicBezTo>
                  <a:cubicBezTo>
                    <a:pt x="3940405" y="1904308"/>
                    <a:pt x="3973105" y="1903565"/>
                    <a:pt x="4006169" y="1905885"/>
                  </a:cubicBezTo>
                  <a:cubicBezTo>
                    <a:pt x="4028940" y="1907333"/>
                    <a:pt x="4053126" y="1910612"/>
                    <a:pt x="4077383" y="1918721"/>
                  </a:cubicBezTo>
                  <a:cubicBezTo>
                    <a:pt x="4086262" y="1921687"/>
                    <a:pt x="4095467" y="1925781"/>
                    <a:pt x="4104567" y="1931407"/>
                  </a:cubicBezTo>
                  <a:cubicBezTo>
                    <a:pt x="4112109" y="1936003"/>
                    <a:pt x="4119470" y="1942216"/>
                    <a:pt x="4126047" y="1950182"/>
                  </a:cubicBezTo>
                  <a:cubicBezTo>
                    <a:pt x="4131947" y="1957483"/>
                    <a:pt x="4136386" y="1965997"/>
                    <a:pt x="4139072" y="1975358"/>
                  </a:cubicBezTo>
                  <a:cubicBezTo>
                    <a:pt x="4141660" y="1984994"/>
                    <a:pt x="4142338" y="1994388"/>
                    <a:pt x="4141452" y="2003123"/>
                  </a:cubicBezTo>
                  <a:cubicBezTo>
                    <a:pt x="4140454" y="2013104"/>
                    <a:pt x="4138153" y="2022184"/>
                    <a:pt x="4135095" y="2030255"/>
                  </a:cubicBezTo>
                  <a:cubicBezTo>
                    <a:pt x="4131477" y="2039962"/>
                    <a:pt x="4127071" y="2048821"/>
                    <a:pt x="4122318" y="2056905"/>
                  </a:cubicBezTo>
                  <a:cubicBezTo>
                    <a:pt x="4110089" y="2077668"/>
                    <a:pt x="4095564" y="2095791"/>
                    <a:pt x="4080747" y="2112219"/>
                  </a:cubicBezTo>
                  <a:cubicBezTo>
                    <a:pt x="4080747" y="2112219"/>
                    <a:pt x="4080747" y="2112219"/>
                    <a:pt x="4080747" y="2112219"/>
                  </a:cubicBezTo>
                  <a:cubicBezTo>
                    <a:pt x="4061235" y="2133992"/>
                    <a:pt x="4040472" y="2153986"/>
                    <a:pt x="4019409" y="2172943"/>
                  </a:cubicBezTo>
                  <a:cubicBezTo>
                    <a:pt x="3962948" y="2223785"/>
                    <a:pt x="3903071" y="2269216"/>
                    <a:pt x="3842979" y="2312574"/>
                  </a:cubicBezTo>
                  <a:cubicBezTo>
                    <a:pt x="3764829" y="2369009"/>
                    <a:pt x="3685271" y="2422054"/>
                    <a:pt x="3605615" y="2473378"/>
                  </a:cubicBezTo>
                  <a:cubicBezTo>
                    <a:pt x="3405240" y="2602481"/>
                    <a:pt x="3203451" y="2721414"/>
                    <a:pt x="3004282" y="2835940"/>
                  </a:cubicBezTo>
                  <a:cubicBezTo>
                    <a:pt x="2776345" y="2967018"/>
                    <a:pt x="2551178" y="3091817"/>
                    <a:pt x="2330412" y="3212569"/>
                  </a:cubicBezTo>
                  <a:cubicBezTo>
                    <a:pt x="2116014" y="3329846"/>
                    <a:pt x="1905659" y="3443140"/>
                    <a:pt x="1700434" y="3553918"/>
                  </a:cubicBezTo>
                  <a:cubicBezTo>
                    <a:pt x="1612069" y="3601624"/>
                    <a:pt x="1524662" y="3648841"/>
                    <a:pt x="1438415" y="3695882"/>
                  </a:cubicBezTo>
                  <a:cubicBezTo>
                    <a:pt x="1368466" y="3734038"/>
                    <a:pt x="1299293" y="3771991"/>
                    <a:pt x="1231287" y="3810402"/>
                  </a:cubicBezTo>
                  <a:cubicBezTo>
                    <a:pt x="1204937" y="3825285"/>
                    <a:pt x="1178796" y="3840219"/>
                    <a:pt x="1152974" y="3855376"/>
                  </a:cubicBezTo>
                  <a:cubicBezTo>
                    <a:pt x="1133026" y="3867084"/>
                    <a:pt x="1113332" y="3878838"/>
                    <a:pt x="1094120" y="3890990"/>
                  </a:cubicBezTo>
                  <a:cubicBezTo>
                    <a:pt x="1094120" y="3890990"/>
                    <a:pt x="1094120" y="3890990"/>
                    <a:pt x="1094120" y="3890990"/>
                  </a:cubicBezTo>
                  <a:cubicBezTo>
                    <a:pt x="1081095" y="3899249"/>
                    <a:pt x="1068579" y="3907274"/>
                    <a:pt x="1057236" y="3915938"/>
                  </a:cubicBezTo>
                  <a:cubicBezTo>
                    <a:pt x="1053742" y="3918637"/>
                    <a:pt x="1050756" y="3920951"/>
                    <a:pt x="1048546" y="3923161"/>
                  </a:cubicBezTo>
                  <a:cubicBezTo>
                    <a:pt x="1047822" y="3923917"/>
                    <a:pt x="1047418" y="3924276"/>
                    <a:pt x="1047438" y="3924315"/>
                  </a:cubicBezTo>
                  <a:cubicBezTo>
                    <a:pt x="1047451" y="3924621"/>
                    <a:pt x="1047927" y="3923546"/>
                    <a:pt x="1049081" y="3921153"/>
                  </a:cubicBezTo>
                  <a:cubicBezTo>
                    <a:pt x="1049081" y="3921153"/>
                    <a:pt x="1049081" y="3921153"/>
                    <a:pt x="1049081" y="3921153"/>
                  </a:cubicBezTo>
                  <a:cubicBezTo>
                    <a:pt x="1040462" y="3943839"/>
                    <a:pt x="1033024" y="3966480"/>
                    <a:pt x="1028207" y="3989212"/>
                  </a:cubicBezTo>
                  <a:cubicBezTo>
                    <a:pt x="1028207" y="3989212"/>
                    <a:pt x="1028207" y="3989212"/>
                    <a:pt x="1028207" y="3989212"/>
                  </a:cubicBezTo>
                  <a:cubicBezTo>
                    <a:pt x="1024615" y="4006480"/>
                    <a:pt x="1022261" y="4023312"/>
                    <a:pt x="1023122" y="4039271"/>
                  </a:cubicBezTo>
                  <a:cubicBezTo>
                    <a:pt x="1023885" y="4051318"/>
                    <a:pt x="1025866" y="4062609"/>
                    <a:pt x="1030573" y="4071514"/>
                  </a:cubicBezTo>
                  <a:cubicBezTo>
                    <a:pt x="1034341" y="4079141"/>
                    <a:pt x="1040319" y="4085928"/>
                    <a:pt x="1047405" y="4090752"/>
                  </a:cubicBezTo>
                  <a:cubicBezTo>
                    <a:pt x="1055397" y="4096456"/>
                    <a:pt x="1065873" y="4100002"/>
                    <a:pt x="1077191" y="4102532"/>
                  </a:cubicBezTo>
                  <a:cubicBezTo>
                    <a:pt x="1091382" y="4105589"/>
                    <a:pt x="1106676" y="4106150"/>
                    <a:pt x="1122465" y="4105719"/>
                  </a:cubicBezTo>
                  <a:cubicBezTo>
                    <a:pt x="1165862" y="4104455"/>
                    <a:pt x="1209429" y="4094500"/>
                    <a:pt x="1252976" y="4082896"/>
                  </a:cubicBezTo>
                  <a:cubicBezTo>
                    <a:pt x="1311921" y="4067042"/>
                    <a:pt x="1369464" y="4046827"/>
                    <a:pt x="1426271" y="4025373"/>
                  </a:cubicBezTo>
                  <a:cubicBezTo>
                    <a:pt x="1496584" y="3998801"/>
                    <a:pt x="1565360" y="3970085"/>
                    <a:pt x="1633151" y="3940821"/>
                  </a:cubicBezTo>
                  <a:cubicBezTo>
                    <a:pt x="1799895" y="3868832"/>
                    <a:pt x="1960171" y="3793902"/>
                    <a:pt x="2116497" y="3722401"/>
                  </a:cubicBezTo>
                  <a:cubicBezTo>
                    <a:pt x="2297145" y="3639767"/>
                    <a:pt x="2472200" y="3561069"/>
                    <a:pt x="2643129" y="3490918"/>
                  </a:cubicBezTo>
                  <a:cubicBezTo>
                    <a:pt x="2730268" y="3455142"/>
                    <a:pt x="2816365" y="3421360"/>
                    <a:pt x="2901588" y="3390760"/>
                  </a:cubicBezTo>
                  <a:cubicBezTo>
                    <a:pt x="2986811" y="3360160"/>
                    <a:pt x="3071167" y="3332734"/>
                    <a:pt x="3154741" y="3309357"/>
                  </a:cubicBezTo>
                  <a:cubicBezTo>
                    <a:pt x="3232708" y="3287538"/>
                    <a:pt x="3310173" y="3269376"/>
                    <a:pt x="3387013" y="3256996"/>
                  </a:cubicBezTo>
                  <a:cubicBezTo>
                    <a:pt x="3456675" y="3245744"/>
                    <a:pt x="3526135" y="3239238"/>
                    <a:pt x="3594363" y="3240946"/>
                  </a:cubicBezTo>
                  <a:cubicBezTo>
                    <a:pt x="3654618" y="3242413"/>
                    <a:pt x="3714384" y="3250673"/>
                    <a:pt x="3770038" y="3269884"/>
                  </a:cubicBezTo>
                  <a:cubicBezTo>
                    <a:pt x="3821466" y="3287648"/>
                    <a:pt x="3868683" y="3315785"/>
                    <a:pt x="3906037" y="3353295"/>
                  </a:cubicBezTo>
                  <a:cubicBezTo>
                    <a:pt x="3929610" y="3376933"/>
                    <a:pt x="3950066" y="3403948"/>
                    <a:pt x="3964160" y="3434222"/>
                  </a:cubicBezTo>
                  <a:cubicBezTo>
                    <a:pt x="3976410" y="3460663"/>
                    <a:pt x="3983098" y="3489367"/>
                    <a:pt x="3983359" y="3518057"/>
                  </a:cubicBezTo>
                  <a:cubicBezTo>
                    <a:pt x="3983522" y="3547262"/>
                    <a:pt x="3977309" y="3575580"/>
                    <a:pt x="3967159" y="3601572"/>
                  </a:cubicBezTo>
                  <a:cubicBezTo>
                    <a:pt x="3955543" y="3631331"/>
                    <a:pt x="3939317" y="3658241"/>
                    <a:pt x="3921200" y="3682649"/>
                  </a:cubicBezTo>
                  <a:cubicBezTo>
                    <a:pt x="3897921" y="3714018"/>
                    <a:pt x="3871799" y="3741841"/>
                    <a:pt x="3844446" y="3767142"/>
                  </a:cubicBezTo>
                  <a:cubicBezTo>
                    <a:pt x="3817098" y="3792448"/>
                    <a:pt x="3788506" y="3815226"/>
                    <a:pt x="3759985" y="3836328"/>
                  </a:cubicBezTo>
                  <a:cubicBezTo>
                    <a:pt x="3684593" y="3892222"/>
                    <a:pt x="3607968" y="3937007"/>
                    <a:pt x="3534590" y="3975926"/>
                  </a:cubicBezTo>
                  <a:cubicBezTo>
                    <a:pt x="3444041" y="4023958"/>
                    <a:pt x="3357821" y="4062805"/>
                    <a:pt x="3278146" y="4095687"/>
                  </a:cubicBezTo>
                  <a:cubicBezTo>
                    <a:pt x="3278146" y="4095687"/>
                    <a:pt x="3278146" y="4095687"/>
                    <a:pt x="3278146" y="4095687"/>
                  </a:cubicBezTo>
                  <a:cubicBezTo>
                    <a:pt x="3183998" y="4134540"/>
                    <a:pt x="3098788" y="4164925"/>
                    <a:pt x="3024034" y="4188961"/>
                  </a:cubicBezTo>
                  <a:cubicBezTo>
                    <a:pt x="2980305" y="4203029"/>
                    <a:pt x="2940115" y="4214972"/>
                    <a:pt x="2903674" y="4224867"/>
                  </a:cubicBezTo>
                  <a:cubicBezTo>
                    <a:pt x="2867233" y="4234763"/>
                    <a:pt x="2834540" y="4242625"/>
                    <a:pt x="2805804" y="4248825"/>
                  </a:cubicBezTo>
                  <a:cubicBezTo>
                    <a:pt x="2771814" y="4256152"/>
                    <a:pt x="2743306" y="4261028"/>
                    <a:pt x="2720659" y="4263942"/>
                  </a:cubicBezTo>
                  <a:cubicBezTo>
                    <a:pt x="2699812" y="4266635"/>
                    <a:pt x="2683866" y="4267704"/>
                    <a:pt x="2673227" y="4267821"/>
                  </a:cubicBezTo>
                  <a:cubicBezTo>
                    <a:pt x="2662581" y="4267932"/>
                    <a:pt x="2657216" y="4267332"/>
                    <a:pt x="2657216" y="4266856"/>
                  </a:cubicBezTo>
                  <a:cubicBezTo>
                    <a:pt x="2657216" y="4266380"/>
                    <a:pt x="2662568" y="4266035"/>
                    <a:pt x="2673070" y="4264979"/>
                  </a:cubicBezTo>
                  <a:cubicBezTo>
                    <a:pt x="2683566" y="4263929"/>
                    <a:pt x="2699212" y="4261928"/>
                    <a:pt x="2719818" y="4258343"/>
                  </a:cubicBezTo>
                  <a:cubicBezTo>
                    <a:pt x="2742152" y="4254457"/>
                    <a:pt x="2770249" y="4248629"/>
                    <a:pt x="2803861" y="4240370"/>
                  </a:cubicBezTo>
                  <a:cubicBezTo>
                    <a:pt x="2832265" y="4233381"/>
                    <a:pt x="2864586" y="4224750"/>
                    <a:pt x="2900630" y="4214098"/>
                  </a:cubicBezTo>
                  <a:cubicBezTo>
                    <a:pt x="2936667" y="4203446"/>
                    <a:pt x="2976420" y="4190766"/>
                    <a:pt x="3019738" y="4175981"/>
                  </a:cubicBezTo>
                  <a:cubicBezTo>
                    <a:pt x="3093749" y="4150714"/>
                    <a:pt x="3178085" y="4119161"/>
                    <a:pt x="3271235" y="4079239"/>
                  </a:cubicBezTo>
                  <a:cubicBezTo>
                    <a:pt x="3271235" y="4079239"/>
                    <a:pt x="3271235" y="4079239"/>
                    <a:pt x="3271235" y="4079239"/>
                  </a:cubicBezTo>
                  <a:cubicBezTo>
                    <a:pt x="3350070" y="4045451"/>
                    <a:pt x="3435273" y="4005809"/>
                    <a:pt x="3524525" y="3957177"/>
                  </a:cubicBezTo>
                  <a:cubicBezTo>
                    <a:pt x="3596880" y="3917744"/>
                    <a:pt x="3672135" y="3872730"/>
                    <a:pt x="3745604" y="3817110"/>
                  </a:cubicBezTo>
                  <a:cubicBezTo>
                    <a:pt x="3773408" y="3796014"/>
                    <a:pt x="3801120" y="3773517"/>
                    <a:pt x="3827385" y="3748829"/>
                  </a:cubicBezTo>
                  <a:cubicBezTo>
                    <a:pt x="3853650" y="3724136"/>
                    <a:pt x="3878475" y="3697257"/>
                    <a:pt x="3900228" y="3667251"/>
                  </a:cubicBezTo>
                  <a:cubicBezTo>
                    <a:pt x="3917080" y="3643997"/>
                    <a:pt x="3931956" y="3618971"/>
                    <a:pt x="3942146" y="3591963"/>
                  </a:cubicBezTo>
                  <a:cubicBezTo>
                    <a:pt x="3950992" y="3568488"/>
                    <a:pt x="3956357" y="3543442"/>
                    <a:pt x="3955888" y="3518376"/>
                  </a:cubicBezTo>
                  <a:cubicBezTo>
                    <a:pt x="3955529" y="3493845"/>
                    <a:pt x="3949473" y="3469020"/>
                    <a:pt x="3938678" y="3446126"/>
                  </a:cubicBezTo>
                  <a:cubicBezTo>
                    <a:pt x="3926265" y="3419639"/>
                    <a:pt x="3907491" y="3395518"/>
                    <a:pt x="3885626" y="3373719"/>
                  </a:cubicBezTo>
                  <a:cubicBezTo>
                    <a:pt x="3851662" y="3339905"/>
                    <a:pt x="3808011" y="3314527"/>
                    <a:pt x="3760304" y="3298307"/>
                  </a:cubicBezTo>
                  <a:cubicBezTo>
                    <a:pt x="3708374" y="3280641"/>
                    <a:pt x="3651698" y="3273385"/>
                    <a:pt x="3593679" y="3272231"/>
                  </a:cubicBezTo>
                  <a:cubicBezTo>
                    <a:pt x="3527960" y="3270986"/>
                    <a:pt x="3460560" y="3277825"/>
                    <a:pt x="3392319" y="3289246"/>
                  </a:cubicBezTo>
                  <a:cubicBezTo>
                    <a:pt x="3317096" y="3301860"/>
                    <a:pt x="3241007" y="3320237"/>
                    <a:pt x="3164056" y="3342258"/>
                  </a:cubicBezTo>
                  <a:cubicBezTo>
                    <a:pt x="3081545" y="3365877"/>
                    <a:pt x="2998167" y="3393543"/>
                    <a:pt x="2913785" y="3424404"/>
                  </a:cubicBezTo>
                  <a:cubicBezTo>
                    <a:pt x="2829403" y="3455272"/>
                    <a:pt x="2744017" y="3489340"/>
                    <a:pt x="2657405" y="3525423"/>
                  </a:cubicBezTo>
                  <a:cubicBezTo>
                    <a:pt x="2487618" y="3596187"/>
                    <a:pt x="2313475" y="3675562"/>
                    <a:pt x="2133355" y="3759012"/>
                  </a:cubicBezTo>
                  <a:cubicBezTo>
                    <a:pt x="1977557" y="3831197"/>
                    <a:pt x="1817398" y="3906974"/>
                    <a:pt x="1650192" y="3980046"/>
                  </a:cubicBezTo>
                  <a:cubicBezTo>
                    <a:pt x="1582212" y="4009759"/>
                    <a:pt x="1512947" y="4039023"/>
                    <a:pt x="1441825" y="4066253"/>
                  </a:cubicBezTo>
                  <a:cubicBezTo>
                    <a:pt x="1384451" y="4088235"/>
                    <a:pt x="1325636" y="4109135"/>
                    <a:pt x="1264645" y="4125850"/>
                  </a:cubicBezTo>
                  <a:cubicBezTo>
                    <a:pt x="1219989" y="4138190"/>
                    <a:pt x="1173105" y="4148843"/>
                    <a:pt x="1124023" y="4150759"/>
                  </a:cubicBezTo>
                  <a:cubicBezTo>
                    <a:pt x="1105992" y="4151489"/>
                    <a:pt x="1087139" y="4150694"/>
                    <a:pt x="1068038" y="4146874"/>
                  </a:cubicBezTo>
                  <a:cubicBezTo>
                    <a:pt x="1052542" y="4143862"/>
                    <a:pt x="1036616" y="4138080"/>
                    <a:pt x="1021877" y="4128334"/>
                  </a:cubicBezTo>
                  <a:cubicBezTo>
                    <a:pt x="1008382" y="4119168"/>
                    <a:pt x="997339" y="4106697"/>
                    <a:pt x="989881" y="4092023"/>
                  </a:cubicBezTo>
                  <a:cubicBezTo>
                    <a:pt x="981759" y="4075464"/>
                    <a:pt x="978102" y="4058078"/>
                    <a:pt x="977443" y="4041540"/>
                  </a:cubicBezTo>
                  <a:cubicBezTo>
                    <a:pt x="976452" y="4020060"/>
                    <a:pt x="979047" y="3999290"/>
                    <a:pt x="983252" y="3979713"/>
                  </a:cubicBezTo>
                  <a:lnTo>
                    <a:pt x="983252" y="3979713"/>
                  </a:lnTo>
                  <a:cubicBezTo>
                    <a:pt x="988714" y="3953807"/>
                    <a:pt x="996726" y="3928852"/>
                    <a:pt x="1005846" y="3904764"/>
                  </a:cubicBezTo>
                  <a:cubicBezTo>
                    <a:pt x="1005846" y="3904764"/>
                    <a:pt x="1005846" y="3904764"/>
                    <a:pt x="1005846" y="3904764"/>
                  </a:cubicBezTo>
                  <a:cubicBezTo>
                    <a:pt x="1007783" y="3900318"/>
                    <a:pt x="1009523" y="3897411"/>
                    <a:pt x="1010879" y="3895983"/>
                  </a:cubicBezTo>
                  <a:cubicBezTo>
                    <a:pt x="1012841" y="3893513"/>
                    <a:pt x="1014634" y="3891576"/>
                    <a:pt x="1016173" y="3890109"/>
                  </a:cubicBezTo>
                  <a:cubicBezTo>
                    <a:pt x="1020697" y="3885722"/>
                    <a:pt x="1025110" y="3882150"/>
                    <a:pt x="1029119" y="3879125"/>
                  </a:cubicBezTo>
                  <a:cubicBezTo>
                    <a:pt x="1042392" y="3868982"/>
                    <a:pt x="1055978" y="3860142"/>
                    <a:pt x="1069205" y="3851739"/>
                  </a:cubicBezTo>
                  <a:cubicBezTo>
                    <a:pt x="1069205" y="3851732"/>
                    <a:pt x="1069205" y="3851732"/>
                    <a:pt x="1069205" y="3851732"/>
                  </a:cubicBezTo>
                  <a:cubicBezTo>
                    <a:pt x="1089036" y="3839098"/>
                    <a:pt x="1109121" y="3826999"/>
                    <a:pt x="1129238" y="3815095"/>
                  </a:cubicBezTo>
                  <a:cubicBezTo>
                    <a:pt x="1155314" y="3799658"/>
                    <a:pt x="1181625" y="3784495"/>
                    <a:pt x="1208060" y="3769442"/>
                  </a:cubicBezTo>
                  <a:cubicBezTo>
                    <a:pt x="1276268" y="3730596"/>
                    <a:pt x="1345506" y="3692277"/>
                    <a:pt x="1415390" y="3653834"/>
                  </a:cubicBezTo>
                  <a:cubicBezTo>
                    <a:pt x="1501585" y="3606428"/>
                    <a:pt x="1588887" y="3558865"/>
                    <a:pt x="1677109" y="3510866"/>
                  </a:cubicBezTo>
                  <a:cubicBezTo>
                    <a:pt x="1881989" y="3399378"/>
                    <a:pt x="2091907" y="3285452"/>
                    <a:pt x="2305757" y="3167640"/>
                  </a:cubicBezTo>
                  <a:cubicBezTo>
                    <a:pt x="2525982" y="3046315"/>
                    <a:pt x="2750477" y="2921052"/>
                    <a:pt x="2977606" y="2789642"/>
                  </a:cubicBezTo>
                  <a:cubicBezTo>
                    <a:pt x="3176116" y="2674770"/>
                    <a:pt x="3376843" y="2555792"/>
                    <a:pt x="3575673" y="2426989"/>
                  </a:cubicBezTo>
                  <a:cubicBezTo>
                    <a:pt x="3654710" y="2375789"/>
                    <a:pt x="3733336" y="2323102"/>
                    <a:pt x="3810227" y="2267299"/>
                  </a:cubicBezTo>
                  <a:cubicBezTo>
                    <a:pt x="3869472" y="2224267"/>
                    <a:pt x="3927693" y="2179964"/>
                    <a:pt x="3981631" y="2131091"/>
                  </a:cubicBezTo>
                  <a:cubicBezTo>
                    <a:pt x="4001717" y="2112884"/>
                    <a:pt x="4021013" y="2094265"/>
                    <a:pt x="4038562" y="2074532"/>
                  </a:cubicBezTo>
                  <a:cubicBezTo>
                    <a:pt x="4038562" y="2074532"/>
                    <a:pt x="4038562" y="2074532"/>
                    <a:pt x="4038562" y="2074532"/>
                  </a:cubicBezTo>
                  <a:cubicBezTo>
                    <a:pt x="4051939" y="2059382"/>
                    <a:pt x="4064188" y="2044303"/>
                    <a:pt x="4073308" y="2028384"/>
                  </a:cubicBezTo>
                  <a:cubicBezTo>
                    <a:pt x="4076796" y="2022289"/>
                    <a:pt x="4079775" y="2016422"/>
                    <a:pt x="4081809" y="2010718"/>
                  </a:cubicBezTo>
                  <a:cubicBezTo>
                    <a:pt x="4083452" y="2005965"/>
                    <a:pt x="4084658" y="2001708"/>
                    <a:pt x="4084879" y="1998077"/>
                  </a:cubicBezTo>
                  <a:cubicBezTo>
                    <a:pt x="4085043" y="1995078"/>
                    <a:pt x="4084984" y="1992516"/>
                    <a:pt x="4084371" y="1990809"/>
                  </a:cubicBezTo>
                  <a:cubicBezTo>
                    <a:pt x="4083967" y="1989211"/>
                    <a:pt x="4082989" y="1987445"/>
                    <a:pt x="4081744" y="1985874"/>
                  </a:cubicBezTo>
                  <a:cubicBezTo>
                    <a:pt x="4080303" y="1983879"/>
                    <a:pt x="4077637" y="1981858"/>
                    <a:pt x="4074338" y="1979661"/>
                  </a:cubicBezTo>
                  <a:cubicBezTo>
                    <a:pt x="4070179" y="1976969"/>
                    <a:pt x="4064918" y="1974778"/>
                    <a:pt x="4058967" y="1972673"/>
                  </a:cubicBezTo>
                  <a:cubicBezTo>
                    <a:pt x="4042174" y="1966740"/>
                    <a:pt x="4022812" y="1964491"/>
                    <a:pt x="4002193" y="1962894"/>
                  </a:cubicBezTo>
                  <a:cubicBezTo>
                    <a:pt x="3972759" y="1960815"/>
                    <a:pt x="3942557" y="1961642"/>
                    <a:pt x="3911846" y="1963500"/>
                  </a:cubicBezTo>
                  <a:cubicBezTo>
                    <a:pt x="3870789" y="1966023"/>
                    <a:pt x="3829517" y="1970743"/>
                    <a:pt x="3788030" y="1976480"/>
                  </a:cubicBezTo>
                  <a:cubicBezTo>
                    <a:pt x="3788030" y="1976480"/>
                    <a:pt x="3788030" y="1976480"/>
                    <a:pt x="3788030" y="1976480"/>
                  </a:cubicBezTo>
                  <a:cubicBezTo>
                    <a:pt x="3777665" y="1977764"/>
                    <a:pt x="3766309" y="1981610"/>
                    <a:pt x="3753733" y="1985965"/>
                  </a:cubicBezTo>
                  <a:cubicBezTo>
                    <a:pt x="3753733" y="1985965"/>
                    <a:pt x="3753733" y="1985965"/>
                    <a:pt x="3753733" y="1985965"/>
                  </a:cubicBezTo>
                  <a:cubicBezTo>
                    <a:pt x="3735904" y="1992321"/>
                    <a:pt x="3718114" y="2000040"/>
                    <a:pt x="3700101" y="2008293"/>
                  </a:cubicBezTo>
                  <a:cubicBezTo>
                    <a:pt x="3648445" y="2031983"/>
                    <a:pt x="3597740" y="2059252"/>
                    <a:pt x="3546814" y="2087420"/>
                  </a:cubicBezTo>
                  <a:cubicBezTo>
                    <a:pt x="3478227" y="2125374"/>
                    <a:pt x="3410117" y="2165205"/>
                    <a:pt x="3341928" y="2205851"/>
                  </a:cubicBezTo>
                  <a:cubicBezTo>
                    <a:pt x="3341928" y="2205851"/>
                    <a:pt x="3341928" y="2205851"/>
                    <a:pt x="3341928" y="2205851"/>
                  </a:cubicBezTo>
                  <a:cubicBezTo>
                    <a:pt x="3259631" y="2254900"/>
                    <a:pt x="3177394" y="2305175"/>
                    <a:pt x="3094929" y="2356127"/>
                  </a:cubicBezTo>
                  <a:cubicBezTo>
                    <a:pt x="2901562" y="2475608"/>
                    <a:pt x="2707113" y="2598693"/>
                    <a:pt x="2510382" y="2723232"/>
                  </a:cubicBezTo>
                  <a:cubicBezTo>
                    <a:pt x="2297647" y="2857902"/>
                    <a:pt x="2082415" y="2994423"/>
                    <a:pt x="1863859" y="3131173"/>
                  </a:cubicBezTo>
                  <a:cubicBezTo>
                    <a:pt x="1654521" y="3262153"/>
                    <a:pt x="1442183" y="3393511"/>
                    <a:pt x="1225511" y="3522704"/>
                  </a:cubicBezTo>
                  <a:cubicBezTo>
                    <a:pt x="1042764" y="3631683"/>
                    <a:pt x="856965" y="3739762"/>
                    <a:pt x="665085" y="3840819"/>
                  </a:cubicBezTo>
                  <a:cubicBezTo>
                    <a:pt x="589934" y="3880403"/>
                    <a:pt x="513655" y="3918963"/>
                    <a:pt x="435498" y="3954667"/>
                  </a:cubicBezTo>
                  <a:cubicBezTo>
                    <a:pt x="375673" y="3982034"/>
                    <a:pt x="314285" y="4008201"/>
                    <a:pt x="250184" y="4029121"/>
                  </a:cubicBezTo>
                  <a:cubicBezTo>
                    <a:pt x="250183" y="4029121"/>
                    <a:pt x="250182" y="4029121"/>
                    <a:pt x="250182" y="4029121"/>
                  </a:cubicBezTo>
                  <a:cubicBezTo>
                    <a:pt x="226186" y="4036957"/>
                    <a:pt x="201436" y="4044063"/>
                    <a:pt x="175807" y="4049388"/>
                  </a:cubicBezTo>
                  <a:cubicBezTo>
                    <a:pt x="175806" y="4049388"/>
                    <a:pt x="175806" y="4049388"/>
                    <a:pt x="175806" y="4049388"/>
                  </a:cubicBezTo>
                  <a:cubicBezTo>
                    <a:pt x="156227" y="4053541"/>
                    <a:pt x="135312" y="4056612"/>
                    <a:pt x="113244" y="4056755"/>
                  </a:cubicBezTo>
                  <a:lnTo>
                    <a:pt x="113242" y="4056755"/>
                  </a:lnTo>
                  <a:cubicBezTo>
                    <a:pt x="97346" y="4057205"/>
                    <a:pt x="79103" y="4054936"/>
                    <a:pt x="60206" y="4047257"/>
                  </a:cubicBezTo>
                  <a:cubicBezTo>
                    <a:pt x="52444" y="4043965"/>
                    <a:pt x="44788" y="4039180"/>
                    <a:pt x="37647" y="4032811"/>
                  </a:cubicBezTo>
                  <a:cubicBezTo>
                    <a:pt x="30818" y="4026559"/>
                    <a:pt x="25264" y="4019193"/>
                    <a:pt x="21174" y="4011018"/>
                  </a:cubicBezTo>
                  <a:cubicBezTo>
                    <a:pt x="9747" y="3988195"/>
                    <a:pt x="2679" y="3963220"/>
                    <a:pt x="604" y="3937555"/>
                  </a:cubicBezTo>
                  <a:cubicBezTo>
                    <a:pt x="-1381" y="3911134"/>
                    <a:pt x="1621" y="3885142"/>
                    <a:pt x="8196" y="3860728"/>
                  </a:cubicBezTo>
                  <a:cubicBezTo>
                    <a:pt x="15636" y="3833016"/>
                    <a:pt x="26894" y="3807148"/>
                    <a:pt x="40156" y="3783224"/>
                  </a:cubicBezTo>
                  <a:cubicBezTo>
                    <a:pt x="40157" y="3783224"/>
                    <a:pt x="40157" y="3783224"/>
                    <a:pt x="40157" y="3783224"/>
                  </a:cubicBezTo>
                  <a:cubicBezTo>
                    <a:pt x="55665" y="3755133"/>
                    <a:pt x="73759" y="3729064"/>
                    <a:pt x="93086" y="3704605"/>
                  </a:cubicBezTo>
                  <a:cubicBezTo>
                    <a:pt x="141158" y="3643769"/>
                    <a:pt x="196836" y="3590391"/>
                    <a:pt x="254282" y="3540736"/>
                  </a:cubicBezTo>
                  <a:cubicBezTo>
                    <a:pt x="326285" y="3478369"/>
                    <a:pt x="402323" y="3421014"/>
                    <a:pt x="479814" y="3366111"/>
                  </a:cubicBezTo>
                  <a:cubicBezTo>
                    <a:pt x="570689" y="3301703"/>
                    <a:pt x="664022" y="3240536"/>
                    <a:pt x="758522" y="3180984"/>
                  </a:cubicBezTo>
                  <a:cubicBezTo>
                    <a:pt x="863947" y="3114549"/>
                    <a:pt x="970996" y="3050109"/>
                    <a:pt x="1078938" y="2986600"/>
                  </a:cubicBezTo>
                  <a:cubicBezTo>
                    <a:pt x="1315330" y="2847518"/>
                    <a:pt x="1556194" y="2712620"/>
                    <a:pt x="1798115" y="2576366"/>
                  </a:cubicBezTo>
                  <a:cubicBezTo>
                    <a:pt x="2046098" y="2436689"/>
                    <a:pt x="2295483" y="2295918"/>
                    <a:pt x="2542977" y="2148816"/>
                  </a:cubicBezTo>
                  <a:cubicBezTo>
                    <a:pt x="2676291" y="2069565"/>
                    <a:pt x="2809135" y="1988670"/>
                    <a:pt x="2940226" y="1904471"/>
                  </a:cubicBezTo>
                  <a:cubicBezTo>
                    <a:pt x="3034400" y="1843974"/>
                    <a:pt x="3127243" y="1782050"/>
                    <a:pt x="3218307" y="1718099"/>
                  </a:cubicBezTo>
                  <a:cubicBezTo>
                    <a:pt x="3314880" y="1650281"/>
                    <a:pt x="3409302" y="1580222"/>
                    <a:pt x="3499929" y="1506263"/>
                  </a:cubicBezTo>
                  <a:cubicBezTo>
                    <a:pt x="3579924" y="1440962"/>
                    <a:pt x="3656965" y="1372865"/>
                    <a:pt x="3728023" y="1299702"/>
                  </a:cubicBezTo>
                  <a:lnTo>
                    <a:pt x="3728023" y="1299696"/>
                  </a:lnTo>
                  <a:cubicBezTo>
                    <a:pt x="3788252" y="1237608"/>
                    <a:pt x="3844309" y="1172340"/>
                    <a:pt x="3890457" y="1101387"/>
                  </a:cubicBezTo>
                  <a:cubicBezTo>
                    <a:pt x="3928430" y="1042762"/>
                    <a:pt x="3960080" y="980772"/>
                    <a:pt x="3976142" y="915634"/>
                  </a:cubicBezTo>
                  <a:cubicBezTo>
                    <a:pt x="3984213" y="883150"/>
                    <a:pt x="3990615" y="850914"/>
                    <a:pt x="3993033" y="819023"/>
                  </a:cubicBezTo>
                  <a:cubicBezTo>
                    <a:pt x="3993033" y="819023"/>
                    <a:pt x="3993033" y="819023"/>
                    <a:pt x="3993033" y="819023"/>
                  </a:cubicBezTo>
                  <a:cubicBezTo>
                    <a:pt x="3994696" y="795267"/>
                    <a:pt x="3994754" y="772444"/>
                    <a:pt x="3990145" y="751786"/>
                  </a:cubicBezTo>
                  <a:cubicBezTo>
                    <a:pt x="3990145" y="751786"/>
                    <a:pt x="3990145" y="751786"/>
                    <a:pt x="3990145" y="751786"/>
                  </a:cubicBezTo>
                  <a:cubicBezTo>
                    <a:pt x="3986566" y="736479"/>
                    <a:pt x="3981397" y="722470"/>
                    <a:pt x="3973098" y="712756"/>
                  </a:cubicBezTo>
                  <a:cubicBezTo>
                    <a:pt x="3966260" y="703943"/>
                    <a:pt x="3955960" y="696974"/>
                    <a:pt x="3944649" y="692567"/>
                  </a:cubicBezTo>
                  <a:cubicBezTo>
                    <a:pt x="3931018" y="687052"/>
                    <a:pt x="3914492" y="685481"/>
                    <a:pt x="3896930" y="685396"/>
                  </a:cubicBezTo>
                  <a:cubicBezTo>
                    <a:pt x="3896930" y="685396"/>
                    <a:pt x="3896930" y="685396"/>
                    <a:pt x="3896930" y="685396"/>
                  </a:cubicBezTo>
                  <a:cubicBezTo>
                    <a:pt x="3874674" y="685500"/>
                    <a:pt x="3851655" y="689320"/>
                    <a:pt x="3828226" y="694633"/>
                  </a:cubicBezTo>
                  <a:cubicBezTo>
                    <a:pt x="3764170" y="709256"/>
                    <a:pt x="3702005" y="735586"/>
                    <a:pt x="3640153" y="764485"/>
                  </a:cubicBezTo>
                  <a:cubicBezTo>
                    <a:pt x="3557804" y="803129"/>
                    <a:pt x="3478051" y="847661"/>
                    <a:pt x="3399347" y="894239"/>
                  </a:cubicBezTo>
                  <a:cubicBezTo>
                    <a:pt x="3303961" y="950713"/>
                    <a:pt x="3210687" y="1010421"/>
                    <a:pt x="3118521" y="1071471"/>
                  </a:cubicBezTo>
                  <a:cubicBezTo>
                    <a:pt x="2900538" y="1215861"/>
                    <a:pt x="2689303" y="1367259"/>
                    <a:pt x="2480479" y="1518734"/>
                  </a:cubicBezTo>
                  <a:cubicBezTo>
                    <a:pt x="2254713" y="1682511"/>
                    <a:pt x="2032304" y="1846967"/>
                    <a:pt x="1810390" y="2007862"/>
                  </a:cubicBezTo>
                  <a:cubicBezTo>
                    <a:pt x="1604702" y="2157017"/>
                    <a:pt x="1399627" y="2303838"/>
                    <a:pt x="1190778" y="2441246"/>
                  </a:cubicBezTo>
                  <a:cubicBezTo>
                    <a:pt x="1103469" y="2498692"/>
                    <a:pt x="1015312" y="2554560"/>
                    <a:pt x="925219" y="2606757"/>
                  </a:cubicBezTo>
                  <a:cubicBezTo>
                    <a:pt x="852963" y="2648649"/>
                    <a:pt x="779083" y="2688701"/>
                    <a:pt x="701845" y="2722216"/>
                  </a:cubicBezTo>
                  <a:cubicBezTo>
                    <a:pt x="671565" y="2735358"/>
                    <a:pt x="640456" y="2747503"/>
                    <a:pt x="608291" y="2757464"/>
                  </a:cubicBezTo>
                  <a:cubicBezTo>
                    <a:pt x="608291" y="2757464"/>
                    <a:pt x="608285" y="2757464"/>
                    <a:pt x="608285" y="2757464"/>
                  </a:cubicBezTo>
                  <a:cubicBezTo>
                    <a:pt x="582502" y="2765508"/>
                    <a:pt x="555435" y="2772177"/>
                    <a:pt x="527129" y="2775469"/>
                  </a:cubicBezTo>
                  <a:cubicBezTo>
                    <a:pt x="527129" y="2775469"/>
                    <a:pt x="527129" y="2775469"/>
                    <a:pt x="527129" y="2775469"/>
                  </a:cubicBezTo>
                  <a:cubicBezTo>
                    <a:pt x="505336" y="2778188"/>
                    <a:pt x="481620" y="2778292"/>
                    <a:pt x="457298" y="2772920"/>
                  </a:cubicBezTo>
                  <a:cubicBezTo>
                    <a:pt x="447063" y="2770593"/>
                    <a:pt x="436730" y="2766923"/>
                    <a:pt x="426691" y="2761688"/>
                  </a:cubicBezTo>
                  <a:cubicBezTo>
                    <a:pt x="417199" y="2756708"/>
                    <a:pt x="408379" y="2750273"/>
                    <a:pt x="400569" y="2742496"/>
                  </a:cubicBezTo>
                  <a:cubicBezTo>
                    <a:pt x="363985" y="2706146"/>
                    <a:pt x="333159" y="2662384"/>
                    <a:pt x="314509" y="2612377"/>
                  </a:cubicBezTo>
                  <a:cubicBezTo>
                    <a:pt x="297819" y="2566672"/>
                    <a:pt x="292719" y="2517708"/>
                    <a:pt x="298131" y="2470243"/>
                  </a:cubicBezTo>
                  <a:cubicBezTo>
                    <a:pt x="298131" y="2470243"/>
                    <a:pt x="298131" y="2470243"/>
                    <a:pt x="298131" y="2470243"/>
                  </a:cubicBezTo>
                  <a:cubicBezTo>
                    <a:pt x="304160" y="2418495"/>
                    <a:pt x="320936" y="2369635"/>
                    <a:pt x="343041" y="2324927"/>
                  </a:cubicBezTo>
                  <a:cubicBezTo>
                    <a:pt x="369076" y="2272026"/>
                    <a:pt x="401945" y="2223707"/>
                    <a:pt x="437604" y="2178915"/>
                  </a:cubicBezTo>
                  <a:cubicBezTo>
                    <a:pt x="526777" y="2066840"/>
                    <a:pt x="632868" y="1972301"/>
                    <a:pt x="741370" y="1885585"/>
                  </a:cubicBezTo>
                  <a:cubicBezTo>
                    <a:pt x="872415" y="1780688"/>
                    <a:pt x="1009588" y="1686710"/>
                    <a:pt x="1147974" y="1598410"/>
                  </a:cubicBezTo>
                  <a:cubicBezTo>
                    <a:pt x="1296516" y="1503617"/>
                    <a:pt x="1447014" y="1415441"/>
                    <a:pt x="1597551" y="1331345"/>
                  </a:cubicBezTo>
                  <a:cubicBezTo>
                    <a:pt x="1741719" y="1250803"/>
                    <a:pt x="1886043" y="1174068"/>
                    <a:pt x="2029638" y="1099751"/>
                  </a:cubicBezTo>
                  <a:cubicBezTo>
                    <a:pt x="2148310" y="1038322"/>
                    <a:pt x="2266506" y="978745"/>
                    <a:pt x="2383353" y="919370"/>
                  </a:cubicBezTo>
                  <a:cubicBezTo>
                    <a:pt x="2426443" y="897473"/>
                    <a:pt x="2469273" y="875666"/>
                    <a:pt x="2511581" y="853437"/>
                  </a:cubicBezTo>
                  <a:cubicBezTo>
                    <a:pt x="2511581" y="853437"/>
                    <a:pt x="2511581" y="853437"/>
                    <a:pt x="2511581" y="853437"/>
                  </a:cubicBezTo>
                  <a:cubicBezTo>
                    <a:pt x="2540676" y="838136"/>
                    <a:pt x="2569275" y="823065"/>
                    <a:pt x="2596524" y="806741"/>
                  </a:cubicBezTo>
                  <a:cubicBezTo>
                    <a:pt x="2618741" y="793501"/>
                    <a:pt x="2640202" y="777744"/>
                    <a:pt x="2662066" y="761447"/>
                  </a:cubicBezTo>
                  <a:cubicBezTo>
                    <a:pt x="2662073" y="761447"/>
                    <a:pt x="2662073" y="761447"/>
                    <a:pt x="2662073" y="761447"/>
                  </a:cubicBezTo>
                  <a:cubicBezTo>
                    <a:pt x="2694968" y="736864"/>
                    <a:pt x="2726917" y="711081"/>
                    <a:pt x="2758124" y="684483"/>
                  </a:cubicBezTo>
                  <a:cubicBezTo>
                    <a:pt x="2758124" y="684483"/>
                    <a:pt x="2758124" y="684483"/>
                    <a:pt x="2758124" y="684483"/>
                  </a:cubicBezTo>
                  <a:cubicBezTo>
                    <a:pt x="2834820" y="619052"/>
                    <a:pt x="2906829" y="549690"/>
                    <a:pt x="2968994" y="473600"/>
                  </a:cubicBezTo>
                  <a:cubicBezTo>
                    <a:pt x="2998910" y="436943"/>
                    <a:pt x="3026401" y="399081"/>
                    <a:pt x="3048546" y="358950"/>
                  </a:cubicBezTo>
                  <a:cubicBezTo>
                    <a:pt x="3067360" y="324464"/>
                    <a:pt x="3082823" y="289144"/>
                    <a:pt x="3088136" y="253238"/>
                  </a:cubicBezTo>
                  <a:cubicBezTo>
                    <a:pt x="3090476" y="237775"/>
                    <a:pt x="3091102" y="222416"/>
                    <a:pt x="3089088" y="207865"/>
                  </a:cubicBezTo>
                  <a:cubicBezTo>
                    <a:pt x="3089088" y="207865"/>
                    <a:pt x="3089088" y="207865"/>
                    <a:pt x="3089088" y="207865"/>
                  </a:cubicBezTo>
                  <a:cubicBezTo>
                    <a:pt x="3087204" y="193882"/>
                    <a:pt x="3082999" y="180257"/>
                    <a:pt x="3076538" y="168073"/>
                  </a:cubicBezTo>
                  <a:cubicBezTo>
                    <a:pt x="3076538" y="168073"/>
                    <a:pt x="3076538" y="168073"/>
                    <a:pt x="3076538" y="168073"/>
                  </a:cubicBezTo>
                  <a:cubicBezTo>
                    <a:pt x="3069648" y="154820"/>
                    <a:pt x="3059732" y="142714"/>
                    <a:pt x="3048161" y="132069"/>
                  </a:cubicBezTo>
                  <a:cubicBezTo>
                    <a:pt x="3048161" y="132069"/>
                    <a:pt x="3048161" y="132069"/>
                    <a:pt x="3048161" y="132069"/>
                  </a:cubicBezTo>
                  <a:cubicBezTo>
                    <a:pt x="3034191" y="119200"/>
                    <a:pt x="3017418" y="108628"/>
                    <a:pt x="2999425" y="99507"/>
                  </a:cubicBezTo>
                  <a:cubicBezTo>
                    <a:pt x="2999425" y="99506"/>
                    <a:pt x="2999425" y="99506"/>
                    <a:pt x="2999425" y="99506"/>
                  </a:cubicBezTo>
                  <a:cubicBezTo>
                    <a:pt x="2957071" y="78243"/>
                    <a:pt x="2910812" y="65042"/>
                    <a:pt x="2864045" y="60824"/>
                  </a:cubicBezTo>
                  <a:cubicBezTo>
                    <a:pt x="2864045" y="60824"/>
                    <a:pt x="2864045" y="60824"/>
                    <a:pt x="2864045" y="60824"/>
                  </a:cubicBezTo>
                  <a:cubicBezTo>
                    <a:pt x="2816065" y="56394"/>
                    <a:pt x="2767133" y="61273"/>
                    <a:pt x="2719590" y="72125"/>
                  </a:cubicBezTo>
                  <a:cubicBezTo>
                    <a:pt x="2666473" y="84271"/>
                    <a:pt x="2615032" y="104037"/>
                    <a:pt x="2565409" y="127649"/>
                  </a:cubicBezTo>
                  <a:cubicBezTo>
                    <a:pt x="2508994" y="154540"/>
                    <a:pt x="2455140" y="186581"/>
                    <a:pt x="2403099" y="221099"/>
                  </a:cubicBezTo>
                  <a:cubicBezTo>
                    <a:pt x="2280613" y="302345"/>
                    <a:pt x="2168831" y="396441"/>
                    <a:pt x="2061040" y="492166"/>
                  </a:cubicBezTo>
                  <a:cubicBezTo>
                    <a:pt x="1937804" y="601666"/>
                    <a:pt x="1820560" y="714125"/>
                    <a:pt x="1704482" y="823984"/>
                  </a:cubicBezTo>
                  <a:cubicBezTo>
                    <a:pt x="1583568" y="938438"/>
                    <a:pt x="1464120" y="1050467"/>
                    <a:pt x="1341849" y="1154765"/>
                  </a:cubicBezTo>
                  <a:cubicBezTo>
                    <a:pt x="1225733" y="1253867"/>
                    <a:pt x="1106761" y="1346704"/>
                    <a:pt x="980220" y="1423055"/>
                  </a:cubicBezTo>
                  <a:cubicBezTo>
                    <a:pt x="922547" y="1457853"/>
                    <a:pt x="863067" y="1489092"/>
                    <a:pt x="801508" y="1514477"/>
                  </a:cubicBezTo>
                  <a:cubicBezTo>
                    <a:pt x="744408" y="1538044"/>
                    <a:pt x="685281" y="1556421"/>
                    <a:pt x="624862" y="1566727"/>
                  </a:cubicBezTo>
                  <a:cubicBezTo>
                    <a:pt x="567273" y="1576551"/>
                    <a:pt x="508550" y="1578598"/>
                    <a:pt x="451170" y="1571108"/>
                  </a:cubicBezTo>
                  <a:cubicBezTo>
                    <a:pt x="391945" y="1563318"/>
                    <a:pt x="334917" y="1545247"/>
                    <a:pt x="282752" y="1519002"/>
                  </a:cubicBezTo>
                  <a:cubicBezTo>
                    <a:pt x="265999" y="1510625"/>
                    <a:pt x="249554" y="1500781"/>
                    <a:pt x="234279" y="1488805"/>
                  </a:cubicBezTo>
                  <a:cubicBezTo>
                    <a:pt x="221789" y="1479060"/>
                    <a:pt x="210107" y="1467521"/>
                    <a:pt x="200374" y="1453929"/>
                  </a:cubicBezTo>
                  <a:cubicBezTo>
                    <a:pt x="200374" y="1453929"/>
                    <a:pt x="200374" y="1453929"/>
                    <a:pt x="200374" y="1453929"/>
                  </a:cubicBezTo>
                  <a:cubicBezTo>
                    <a:pt x="191924" y="1442090"/>
                    <a:pt x="185394" y="1428668"/>
                    <a:pt x="181527" y="1414196"/>
                  </a:cubicBezTo>
                  <a:cubicBezTo>
                    <a:pt x="177853" y="1400056"/>
                    <a:pt x="176906" y="1385584"/>
                    <a:pt x="178315" y="1371548"/>
                  </a:cubicBezTo>
                  <a:cubicBezTo>
                    <a:pt x="178316" y="1371548"/>
                    <a:pt x="178316" y="1371548"/>
                    <a:pt x="178316" y="1371548"/>
                  </a:cubicBezTo>
                  <a:cubicBezTo>
                    <a:pt x="181923" y="1338842"/>
                    <a:pt x="195485" y="1309852"/>
                    <a:pt x="211663" y="1285099"/>
                  </a:cubicBezTo>
                  <a:cubicBezTo>
                    <a:pt x="211663" y="1285099"/>
                    <a:pt x="211663" y="1285099"/>
                    <a:pt x="211663" y="1285099"/>
                  </a:cubicBezTo>
                  <a:cubicBezTo>
                    <a:pt x="233042" y="1251761"/>
                    <a:pt x="259032" y="1222889"/>
                    <a:pt x="285804" y="1196461"/>
                  </a:cubicBezTo>
                  <a:cubicBezTo>
                    <a:pt x="319793" y="1162796"/>
                    <a:pt x="355810" y="1132346"/>
                    <a:pt x="392166" y="1103571"/>
                  </a:cubicBezTo>
                  <a:cubicBezTo>
                    <a:pt x="435433" y="1069314"/>
                    <a:pt x="479462" y="1037305"/>
                    <a:pt x="523433" y="1006555"/>
                  </a:cubicBezTo>
                  <a:cubicBezTo>
                    <a:pt x="627020" y="934103"/>
                    <a:pt x="730477" y="868124"/>
                    <a:pt x="830648" y="804101"/>
                  </a:cubicBezTo>
                  <a:cubicBezTo>
                    <a:pt x="940226" y="734047"/>
                    <a:pt x="1046245" y="666700"/>
                    <a:pt x="1146370" y="598648"/>
                  </a:cubicBezTo>
                  <a:cubicBezTo>
                    <a:pt x="1240511" y="534631"/>
                    <a:pt x="1329776" y="470731"/>
                    <a:pt x="1408519" y="400972"/>
                  </a:cubicBezTo>
                  <a:cubicBezTo>
                    <a:pt x="1441636" y="371623"/>
                    <a:pt x="1472757" y="341407"/>
                    <a:pt x="1499824" y="308943"/>
                  </a:cubicBezTo>
                  <a:cubicBezTo>
                    <a:pt x="1521983" y="282247"/>
                    <a:pt x="1541618" y="254496"/>
                    <a:pt x="1554154" y="224541"/>
                  </a:cubicBezTo>
                  <a:cubicBezTo>
                    <a:pt x="1559428" y="211979"/>
                    <a:pt x="1563457" y="199169"/>
                    <a:pt x="1565451" y="186327"/>
                  </a:cubicBezTo>
                  <a:cubicBezTo>
                    <a:pt x="1567303" y="174449"/>
                    <a:pt x="1567524" y="162473"/>
                    <a:pt x="1565699" y="151039"/>
                  </a:cubicBezTo>
                  <a:cubicBezTo>
                    <a:pt x="1563900" y="139461"/>
                    <a:pt x="1559982" y="128183"/>
                    <a:pt x="1554454" y="117812"/>
                  </a:cubicBezTo>
                  <a:cubicBezTo>
                    <a:pt x="1548222" y="106054"/>
                    <a:pt x="1539753" y="95326"/>
                    <a:pt x="1530164" y="85602"/>
                  </a:cubicBezTo>
                  <a:cubicBezTo>
                    <a:pt x="1514225" y="69518"/>
                    <a:pt x="1495626" y="56379"/>
                    <a:pt x="1475606" y="46939"/>
                  </a:cubicBezTo>
                  <a:cubicBezTo>
                    <a:pt x="1455000" y="37176"/>
                    <a:pt x="1432724" y="31225"/>
                    <a:pt x="1410247" y="28147"/>
                  </a:cubicBezTo>
                  <a:cubicBezTo>
                    <a:pt x="1356159" y="20640"/>
                    <a:pt x="1301653" y="29322"/>
                    <a:pt x="1250238" y="42198"/>
                  </a:cubicBezTo>
                  <a:cubicBezTo>
                    <a:pt x="1183098" y="59147"/>
                    <a:pt x="1120848" y="84484"/>
                    <a:pt x="1062353" y="111170"/>
                  </a:cubicBezTo>
                  <a:cubicBezTo>
                    <a:pt x="989432" y="144468"/>
                    <a:pt x="922553" y="180505"/>
                    <a:pt x="860323" y="215545"/>
                  </a:cubicBezTo>
                  <a:cubicBezTo>
                    <a:pt x="860323" y="215545"/>
                    <a:pt x="860323" y="215545"/>
                    <a:pt x="860323" y="215545"/>
                  </a:cubicBezTo>
                  <a:cubicBezTo>
                    <a:pt x="786143" y="257319"/>
                    <a:pt x="718671" y="297906"/>
                    <a:pt x="656916" y="335051"/>
                  </a:cubicBezTo>
                  <a:cubicBezTo>
                    <a:pt x="585207" y="378194"/>
                    <a:pt x="521217" y="416800"/>
                    <a:pt x="464495" y="449343"/>
                  </a:cubicBezTo>
                  <a:cubicBezTo>
                    <a:pt x="431261" y="468411"/>
                    <a:pt x="400537" y="485530"/>
                    <a:pt x="372303" y="500328"/>
                  </a:cubicBezTo>
                  <a:cubicBezTo>
                    <a:pt x="344066" y="515133"/>
                    <a:pt x="318327" y="527642"/>
                    <a:pt x="295267" y="538001"/>
                  </a:cubicBezTo>
                  <a:cubicBezTo>
                    <a:pt x="274177" y="547493"/>
                    <a:pt x="255216" y="555400"/>
                    <a:pt x="238659" y="561346"/>
                  </a:cubicBezTo>
                  <a:cubicBezTo>
                    <a:pt x="222102" y="567291"/>
                    <a:pt x="207957" y="571320"/>
                    <a:pt x="196495" y="573980"/>
                  </a:cubicBezTo>
                  <a:cubicBezTo>
                    <a:pt x="185033" y="576639"/>
                    <a:pt x="176260" y="577963"/>
                    <a:pt x="170369" y="578615"/>
                  </a:cubicBezTo>
                  <a:cubicBezTo>
                    <a:pt x="164479" y="579273"/>
                    <a:pt x="161472" y="579280"/>
                    <a:pt x="161423" y="578928"/>
                  </a:cubicBezTo>
                  <a:close/>
                </a:path>
              </a:pathLst>
            </a:custGeom>
            <a:solidFill>
              <a:srgbClr val="FFB9B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" name="Google Shape;351;p16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" name="Google Shape;352;p16"/>
            <p:cNvSpPr/>
            <p:nvPr/>
          </p:nvSpPr>
          <p:spPr>
            <a:xfrm>
              <a:off x="6224664" y="5598338"/>
              <a:ext cx="407423" cy="329099"/>
            </a:xfrm>
            <a:custGeom>
              <a:rect b="b" l="l" r="r" t="t"/>
              <a:pathLst>
                <a:path extrusionOk="0" h="255611" w="316445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20"/>
                    <a:pt x="-6592" y="83301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32" y="59409"/>
                  </a:cubicBezTo>
                  <a:cubicBezTo>
                    <a:pt x="146279" y="63757"/>
                    <a:pt x="149082" y="67342"/>
                    <a:pt x="149564" y="67375"/>
                  </a:cubicBezTo>
                  <a:cubicBezTo>
                    <a:pt x="150040" y="67407"/>
                    <a:pt x="154571" y="61958"/>
                    <a:pt x="159630" y="55262"/>
                  </a:cubicBezTo>
                  <a:cubicBezTo>
                    <a:pt x="182459" y="25040"/>
                    <a:pt x="208008" y="4466"/>
                    <a:pt x="227304" y="770"/>
                  </a:cubicBezTo>
                  <a:cubicBezTo>
                    <a:pt x="258862" y="-5280"/>
                    <a:pt x="303902" y="31638"/>
                    <a:pt x="314424" y="72186"/>
                  </a:cubicBezTo>
                  <a:cubicBezTo>
                    <a:pt x="316888" y="81704"/>
                    <a:pt x="317129" y="95693"/>
                    <a:pt x="314984" y="105374"/>
                  </a:cubicBezTo>
                  <a:cubicBezTo>
                    <a:pt x="309789" y="128830"/>
                    <a:pt x="284019" y="162683"/>
                    <a:pt x="249781" y="191028"/>
                  </a:cubicBezTo>
                  <a:cubicBezTo>
                    <a:pt x="225870" y="210819"/>
                    <a:pt x="156761" y="255598"/>
                    <a:pt x="150112" y="255611"/>
                  </a:cubicBezTo>
                  <a:cubicBezTo>
                    <a:pt x="149265" y="255611"/>
                    <a:pt x="143587" y="252371"/>
                    <a:pt x="137491" y="248401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" name="Google Shape;353;p16"/>
            <p:cNvSpPr/>
            <p:nvPr/>
          </p:nvSpPr>
          <p:spPr>
            <a:xfrm>
              <a:off x="4752441" y="3884107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16"/>
            <p:cNvSpPr/>
            <p:nvPr/>
          </p:nvSpPr>
          <p:spPr>
            <a:xfrm>
              <a:off x="1421683" y="4626993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" name="Google Shape;355;p16"/>
            <p:cNvSpPr/>
            <p:nvPr/>
          </p:nvSpPr>
          <p:spPr>
            <a:xfrm>
              <a:off x="3720003" y="5136728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" name="Google Shape;356;p16"/>
            <p:cNvSpPr/>
            <p:nvPr/>
          </p:nvSpPr>
          <p:spPr>
            <a:xfrm>
              <a:off x="2365294" y="987541"/>
              <a:ext cx="1030870" cy="832678"/>
            </a:xfrm>
            <a:custGeom>
              <a:rect b="b" l="l" r="r" t="t"/>
              <a:pathLst>
                <a:path extrusionOk="0" h="646740" w="800676">
                  <a:moveTo>
                    <a:pt x="347858" y="628513"/>
                  </a:moveTo>
                  <a:cubicBezTo>
                    <a:pt x="229922" y="551823"/>
                    <a:pt x="113916" y="449331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5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3"/>
                    <a:pt x="378419" y="170468"/>
                  </a:cubicBezTo>
                  <a:cubicBezTo>
                    <a:pt x="379631" y="170546"/>
                    <a:pt x="391092" y="156752"/>
                    <a:pt x="403888" y="139809"/>
                  </a:cubicBezTo>
                  <a:cubicBezTo>
                    <a:pt x="461660" y="63341"/>
                    <a:pt x="526309" y="11286"/>
                    <a:pt x="575123" y="1932"/>
                  </a:cubicBezTo>
                  <a:cubicBezTo>
                    <a:pt x="654981" y="-13375"/>
                    <a:pt x="768947" y="80042"/>
                    <a:pt x="795557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2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" name="Google Shape;357;p16"/>
            <p:cNvSpPr/>
            <p:nvPr/>
          </p:nvSpPr>
          <p:spPr>
            <a:xfrm>
              <a:off x="4824400" y="2362479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" name="Google Shape;358;p16"/>
            <p:cNvSpPr/>
            <p:nvPr/>
          </p:nvSpPr>
          <p:spPr>
            <a:xfrm>
              <a:off x="1664253" y="1018561"/>
              <a:ext cx="407420" cy="329095"/>
            </a:xfrm>
            <a:custGeom>
              <a:rect b="b" l="l" r="r" t="t"/>
              <a:pathLst>
                <a:path extrusionOk="0" h="255608" w="316443">
                  <a:moveTo>
                    <a:pt x="137476" y="248399"/>
                  </a:moveTo>
                  <a:cubicBezTo>
                    <a:pt x="90866" y="218092"/>
                    <a:pt x="45017" y="177583"/>
                    <a:pt x="23759" y="147921"/>
                  </a:cubicBezTo>
                  <a:cubicBezTo>
                    <a:pt x="-2695" y="111017"/>
                    <a:pt x="-6594" y="83298"/>
                    <a:pt x="9749" y="48213"/>
                  </a:cubicBezTo>
                  <a:cubicBezTo>
                    <a:pt x="15845" y="35129"/>
                    <a:pt x="25851" y="21922"/>
                    <a:pt x="36275" y="13193"/>
                  </a:cubicBezTo>
                  <a:cubicBezTo>
                    <a:pt x="58603" y="-5497"/>
                    <a:pt x="77599" y="-4428"/>
                    <a:pt x="104934" y="17033"/>
                  </a:cubicBezTo>
                  <a:cubicBezTo>
                    <a:pt x="116146" y="25840"/>
                    <a:pt x="133721" y="45234"/>
                    <a:pt x="143331" y="59406"/>
                  </a:cubicBezTo>
                  <a:cubicBezTo>
                    <a:pt x="146277" y="63754"/>
                    <a:pt x="149080" y="67340"/>
                    <a:pt x="149556" y="67372"/>
                  </a:cubicBezTo>
                  <a:cubicBezTo>
                    <a:pt x="150039" y="67405"/>
                    <a:pt x="154569" y="61955"/>
                    <a:pt x="159628" y="55260"/>
                  </a:cubicBezTo>
                  <a:cubicBezTo>
                    <a:pt x="182458" y="25038"/>
                    <a:pt x="208006" y="4464"/>
                    <a:pt x="227302" y="768"/>
                  </a:cubicBezTo>
                  <a:cubicBezTo>
                    <a:pt x="258860" y="-5282"/>
                    <a:pt x="303900" y="31635"/>
                    <a:pt x="314422" y="72183"/>
                  </a:cubicBezTo>
                  <a:cubicBezTo>
                    <a:pt x="316886" y="81701"/>
                    <a:pt x="317127" y="95691"/>
                    <a:pt x="314983" y="105372"/>
                  </a:cubicBezTo>
                  <a:cubicBezTo>
                    <a:pt x="309787" y="128827"/>
                    <a:pt x="284017" y="162680"/>
                    <a:pt x="249779" y="191025"/>
                  </a:cubicBezTo>
                  <a:cubicBezTo>
                    <a:pt x="225868" y="210817"/>
                    <a:pt x="156760" y="255596"/>
                    <a:pt x="150110" y="255609"/>
                  </a:cubicBezTo>
                  <a:cubicBezTo>
                    <a:pt x="149263" y="255609"/>
                    <a:pt x="143585" y="252369"/>
                    <a:pt x="137483" y="24839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" name="Google Shape;359;p16"/>
            <p:cNvSpPr/>
            <p:nvPr/>
          </p:nvSpPr>
          <p:spPr>
            <a:xfrm>
              <a:off x="4608705" y="1236281"/>
              <a:ext cx="407426" cy="329099"/>
            </a:xfrm>
            <a:custGeom>
              <a:rect b="b" l="l" r="r" t="t"/>
              <a:pathLst>
                <a:path extrusionOk="0" h="255611" w="316447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13"/>
                    <a:pt x="-6592" y="83307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26" y="59408"/>
                  </a:cubicBezTo>
                  <a:cubicBezTo>
                    <a:pt x="146279" y="63757"/>
                    <a:pt x="149082" y="67342"/>
                    <a:pt x="149558" y="67375"/>
                  </a:cubicBezTo>
                  <a:cubicBezTo>
                    <a:pt x="150040" y="67407"/>
                    <a:pt x="154571" y="61957"/>
                    <a:pt x="159630" y="55262"/>
                  </a:cubicBezTo>
                  <a:cubicBezTo>
                    <a:pt x="182459" y="25040"/>
                    <a:pt x="208007" y="4466"/>
                    <a:pt x="227304" y="770"/>
                  </a:cubicBezTo>
                  <a:cubicBezTo>
                    <a:pt x="258862" y="-5280"/>
                    <a:pt x="303902" y="31637"/>
                    <a:pt x="314424" y="72186"/>
                  </a:cubicBezTo>
                  <a:cubicBezTo>
                    <a:pt x="316895" y="81704"/>
                    <a:pt x="317129" y="95693"/>
                    <a:pt x="314984" y="105374"/>
                  </a:cubicBezTo>
                  <a:cubicBezTo>
                    <a:pt x="309789" y="128829"/>
                    <a:pt x="284019" y="162683"/>
                    <a:pt x="249781" y="191027"/>
                  </a:cubicBezTo>
                  <a:cubicBezTo>
                    <a:pt x="225869" y="210819"/>
                    <a:pt x="156762" y="255598"/>
                    <a:pt x="150112" y="255611"/>
                  </a:cubicBezTo>
                  <a:cubicBezTo>
                    <a:pt x="149265" y="255611"/>
                    <a:pt x="143587" y="252371"/>
                    <a:pt x="137485" y="248401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" name="Google Shape;360;p16"/>
            <p:cNvSpPr/>
            <p:nvPr/>
          </p:nvSpPr>
          <p:spPr>
            <a:xfrm>
              <a:off x="4488195" y="6176973"/>
              <a:ext cx="254808" cy="205817"/>
            </a:xfrm>
            <a:custGeom>
              <a:rect b="b" l="l" r="r" t="t"/>
              <a:pathLst>
                <a:path extrusionOk="0" h="159858" w="197909">
                  <a:moveTo>
                    <a:pt x="85982" y="155354"/>
                  </a:moveTo>
                  <a:cubicBezTo>
                    <a:pt x="56829" y="136397"/>
                    <a:pt x="28158" y="111064"/>
                    <a:pt x="14860" y="92511"/>
                  </a:cubicBezTo>
                  <a:cubicBezTo>
                    <a:pt x="-1686" y="69427"/>
                    <a:pt x="-4124" y="52099"/>
                    <a:pt x="6098" y="30156"/>
                  </a:cubicBezTo>
                  <a:cubicBezTo>
                    <a:pt x="9912" y="21968"/>
                    <a:pt x="16170" y="13709"/>
                    <a:pt x="22689" y="8252"/>
                  </a:cubicBezTo>
                  <a:cubicBezTo>
                    <a:pt x="36653" y="-3436"/>
                    <a:pt x="48530" y="-2771"/>
                    <a:pt x="65630" y="10651"/>
                  </a:cubicBezTo>
                  <a:cubicBezTo>
                    <a:pt x="72637" y="16160"/>
                    <a:pt x="83628" y="28292"/>
                    <a:pt x="89639" y="37151"/>
                  </a:cubicBezTo>
                  <a:cubicBezTo>
                    <a:pt x="91484" y="39876"/>
                    <a:pt x="93237" y="42119"/>
                    <a:pt x="93537" y="42138"/>
                  </a:cubicBezTo>
                  <a:cubicBezTo>
                    <a:pt x="93837" y="42158"/>
                    <a:pt x="96666" y="38748"/>
                    <a:pt x="99828" y="34556"/>
                  </a:cubicBezTo>
                  <a:cubicBezTo>
                    <a:pt x="114111" y="15658"/>
                    <a:pt x="130090" y="2789"/>
                    <a:pt x="142156" y="482"/>
                  </a:cubicBezTo>
                  <a:cubicBezTo>
                    <a:pt x="161896" y="-3306"/>
                    <a:pt x="190064" y="19784"/>
                    <a:pt x="196642" y="45144"/>
                  </a:cubicBezTo>
                  <a:cubicBezTo>
                    <a:pt x="198187" y="51095"/>
                    <a:pt x="198337" y="59850"/>
                    <a:pt x="196994" y="65900"/>
                  </a:cubicBezTo>
                  <a:cubicBezTo>
                    <a:pt x="193741" y="80568"/>
                    <a:pt x="177626" y="101742"/>
                    <a:pt x="156211" y="119467"/>
                  </a:cubicBezTo>
                  <a:cubicBezTo>
                    <a:pt x="141257" y="131846"/>
                    <a:pt x="98036" y="159852"/>
                    <a:pt x="93876" y="159858"/>
                  </a:cubicBezTo>
                  <a:cubicBezTo>
                    <a:pt x="93348" y="159858"/>
                    <a:pt x="89796" y="157831"/>
                    <a:pt x="85982" y="155354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61" name="Google Shape;361;p16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362" name="Google Shape;362;p16"/>
          <p:cNvSpPr txBox="1"/>
          <p:nvPr>
            <p:ph idx="1" type="body"/>
          </p:nvPr>
        </p:nvSpPr>
        <p:spPr>
          <a:xfrm>
            <a:off x="2381950" y="185488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363" name="Google Shape;363;p16"/>
          <p:cNvGrpSpPr/>
          <p:nvPr/>
        </p:nvGrpSpPr>
        <p:grpSpPr>
          <a:xfrm>
            <a:off x="1473126" y="5304915"/>
            <a:ext cx="1050089" cy="1126302"/>
            <a:chOff x="2260384" y="2134676"/>
            <a:chExt cx="3139280" cy="3367120"/>
          </a:xfrm>
        </p:grpSpPr>
        <p:sp>
          <p:nvSpPr>
            <p:cNvPr id="364" name="Google Shape;364;p16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16"/>
            <p:cNvSpPr/>
            <p:nvPr/>
          </p:nvSpPr>
          <p:spPr>
            <a:xfrm>
              <a:off x="3841230" y="3656304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16"/>
            <p:cNvSpPr/>
            <p:nvPr/>
          </p:nvSpPr>
          <p:spPr>
            <a:xfrm>
              <a:off x="2332894" y="4399190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16"/>
            <p:cNvSpPr/>
            <p:nvPr/>
          </p:nvSpPr>
          <p:spPr>
            <a:xfrm>
              <a:off x="3720003" y="4908925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16"/>
            <p:cNvSpPr/>
            <p:nvPr/>
          </p:nvSpPr>
          <p:spPr>
            <a:xfrm>
              <a:off x="4368795" y="2134676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69" name="Google Shape;369;p16"/>
          <p:cNvSpPr/>
          <p:nvPr/>
        </p:nvSpPr>
        <p:spPr>
          <a:xfrm>
            <a:off x="2411781" y="5986195"/>
            <a:ext cx="279838" cy="226039"/>
          </a:xfrm>
          <a:custGeom>
            <a:rect b="b" l="l" r="r" t="t"/>
            <a:pathLst>
              <a:path extrusionOk="0" h="525672" w="650785">
                <a:moveTo>
                  <a:pt x="282737" y="510861"/>
                </a:moveTo>
                <a:cubicBezTo>
                  <a:pt x="186875" y="448527"/>
                  <a:pt x="92591" y="365220"/>
                  <a:pt x="48861" y="304215"/>
                </a:cubicBezTo>
                <a:cubicBezTo>
                  <a:pt x="-5550" y="228314"/>
                  <a:pt x="-13557" y="171319"/>
                  <a:pt x="20053" y="99153"/>
                </a:cubicBezTo>
                <a:cubicBezTo>
                  <a:pt x="32587" y="72243"/>
                  <a:pt x="53164" y="45078"/>
                  <a:pt x="74605" y="27131"/>
                </a:cubicBezTo>
                <a:cubicBezTo>
                  <a:pt x="120525" y="-11299"/>
                  <a:pt x="159587" y="-9115"/>
                  <a:pt x="215800" y="35032"/>
                </a:cubicBezTo>
                <a:cubicBezTo>
                  <a:pt x="238858" y="53142"/>
                  <a:pt x="274999" y="93025"/>
                  <a:pt x="294752" y="122172"/>
                </a:cubicBezTo>
                <a:cubicBezTo>
                  <a:pt x="300821" y="131122"/>
                  <a:pt x="306584" y="138495"/>
                  <a:pt x="307568" y="138560"/>
                </a:cubicBezTo>
                <a:cubicBezTo>
                  <a:pt x="308553" y="138626"/>
                  <a:pt x="317868" y="127413"/>
                  <a:pt x="328273" y="113638"/>
                </a:cubicBezTo>
                <a:cubicBezTo>
                  <a:pt x="375229" y="51486"/>
                  <a:pt x="427772" y="9178"/>
                  <a:pt x="467453" y="1570"/>
                </a:cubicBezTo>
                <a:cubicBezTo>
                  <a:pt x="532363" y="-10868"/>
                  <a:pt x="624992" y="65059"/>
                  <a:pt x="646622" y="148444"/>
                </a:cubicBezTo>
                <a:cubicBezTo>
                  <a:pt x="651700" y="168020"/>
                  <a:pt x="652189" y="196801"/>
                  <a:pt x="647782" y="216697"/>
                </a:cubicBezTo>
                <a:cubicBezTo>
                  <a:pt x="637098" y="264945"/>
                  <a:pt x="584092" y="334568"/>
                  <a:pt x="513680" y="392848"/>
                </a:cubicBezTo>
                <a:cubicBezTo>
                  <a:pt x="464500" y="433559"/>
                  <a:pt x="322373" y="525653"/>
                  <a:pt x="308696" y="525672"/>
                </a:cubicBezTo>
                <a:cubicBezTo>
                  <a:pt x="306955" y="525679"/>
                  <a:pt x="295273" y="519010"/>
                  <a:pt x="282731" y="510855"/>
                </a:cubicBezTo>
                <a:close/>
              </a:path>
            </a:pathLst>
          </a:custGeom>
          <a:solidFill>
            <a:srgbClr val="D2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0" name="Google Shape;370;p16"/>
          <p:cNvSpPr/>
          <p:nvPr/>
        </p:nvSpPr>
        <p:spPr>
          <a:xfrm>
            <a:off x="1849524" y="5051900"/>
            <a:ext cx="280236" cy="226359"/>
          </a:xfrm>
          <a:custGeom>
            <a:rect b="b" l="l" r="r" t="t"/>
            <a:pathLst>
              <a:path extrusionOk="0" h="646740" w="800675">
                <a:moveTo>
                  <a:pt x="347858" y="628513"/>
                </a:moveTo>
                <a:cubicBezTo>
                  <a:pt x="229922" y="551823"/>
                  <a:pt x="113916" y="449332"/>
                  <a:pt x="60115" y="374278"/>
                </a:cubicBezTo>
                <a:cubicBezTo>
                  <a:pt x="-6829" y="280893"/>
                  <a:pt x="-16679" y="210775"/>
                  <a:pt x="24671" y="121992"/>
                </a:cubicBezTo>
                <a:cubicBezTo>
                  <a:pt x="40095" y="88882"/>
                  <a:pt x="65408" y="55466"/>
                  <a:pt x="91791" y="33379"/>
                </a:cubicBezTo>
                <a:cubicBezTo>
                  <a:pt x="148284" y="-13903"/>
                  <a:pt x="196349" y="-11211"/>
                  <a:pt x="265509" y="43099"/>
                </a:cubicBezTo>
                <a:cubicBezTo>
                  <a:pt x="293880" y="65381"/>
                  <a:pt x="338340" y="114450"/>
                  <a:pt x="362649" y="150304"/>
                </a:cubicBezTo>
                <a:cubicBezTo>
                  <a:pt x="370113" y="161315"/>
                  <a:pt x="377206" y="170389"/>
                  <a:pt x="378419" y="170468"/>
                </a:cubicBezTo>
                <a:cubicBezTo>
                  <a:pt x="379631" y="170546"/>
                  <a:pt x="391092" y="156752"/>
                  <a:pt x="403895" y="139809"/>
                </a:cubicBezTo>
                <a:cubicBezTo>
                  <a:pt x="461666" y="63341"/>
                  <a:pt x="526302" y="11286"/>
                  <a:pt x="575123" y="1932"/>
                </a:cubicBezTo>
                <a:cubicBezTo>
                  <a:pt x="654981" y="-13375"/>
                  <a:pt x="768947" y="80042"/>
                  <a:pt x="795551" y="182632"/>
                </a:cubicBezTo>
                <a:cubicBezTo>
                  <a:pt x="801802" y="206720"/>
                  <a:pt x="802402" y="242125"/>
                  <a:pt x="796978" y="266604"/>
                </a:cubicBezTo>
                <a:cubicBezTo>
                  <a:pt x="783836" y="325959"/>
                  <a:pt x="718620" y="411619"/>
                  <a:pt x="631995" y="483322"/>
                </a:cubicBezTo>
                <a:cubicBezTo>
                  <a:pt x="571486" y="533407"/>
                  <a:pt x="396633" y="646714"/>
                  <a:pt x="379801" y="646740"/>
                </a:cubicBezTo>
                <a:cubicBezTo>
                  <a:pt x="377663" y="646747"/>
                  <a:pt x="363288" y="638539"/>
                  <a:pt x="347858" y="628507"/>
                </a:cubicBezTo>
                <a:close/>
              </a:path>
            </a:pathLst>
          </a:custGeom>
          <a:solidFill>
            <a:srgbClr val="9E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Logo, icon&#10;&#10;Description automatically generated" id="371" name="Google Shape;371;p1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229338" y="88059"/>
            <a:ext cx="2085013" cy="207891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6">
  <p:cSld name="CUSTOM_5_1_1_1_1_1_1_1_1_1_1_1_1_1">
    <p:spTree>
      <p:nvGrpSpPr>
        <p:cNvPr id="372" name="Shape 3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3" name="Google Shape;373;p17"/>
          <p:cNvSpPr/>
          <p:nvPr/>
        </p:nvSpPr>
        <p:spPr>
          <a:xfrm>
            <a:off x="1333254" y="253672"/>
            <a:ext cx="9863400" cy="6219900"/>
          </a:xfrm>
          <a:prstGeom prst="rect">
            <a:avLst/>
          </a:prstGeom>
          <a:solidFill>
            <a:schemeClr val="lt2"/>
          </a:solidFill>
          <a:ln>
            <a:noFill/>
          </a:ln>
          <a:effectLst>
            <a:outerShdw blurRad="63500" rotWithShape="0" algn="tl" dir="2700000" dist="11430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74" name="Google Shape;374;p17"/>
          <p:cNvGrpSpPr/>
          <p:nvPr/>
        </p:nvGrpSpPr>
        <p:grpSpPr>
          <a:xfrm>
            <a:off x="8801840" y="516360"/>
            <a:ext cx="2058948" cy="2488089"/>
            <a:chOff x="236151" y="707713"/>
            <a:chExt cx="6958258" cy="7394022"/>
          </a:xfrm>
        </p:grpSpPr>
        <p:sp>
          <p:nvSpPr>
            <p:cNvPr id="375" name="Google Shape;375;p17"/>
            <p:cNvSpPr/>
            <p:nvPr/>
          </p:nvSpPr>
          <p:spPr>
            <a:xfrm>
              <a:off x="236151" y="707713"/>
              <a:ext cx="6958258" cy="7394022"/>
            </a:xfrm>
            <a:custGeom>
              <a:rect b="b" l="l" r="r" t="t"/>
              <a:pathLst>
                <a:path extrusionOk="0" h="4267834" w="4141820">
                  <a:moveTo>
                    <a:pt x="161335" y="578934"/>
                  </a:moveTo>
                  <a:cubicBezTo>
                    <a:pt x="161286" y="578582"/>
                    <a:pt x="164195" y="577871"/>
                    <a:pt x="169922" y="576535"/>
                  </a:cubicBezTo>
                  <a:cubicBezTo>
                    <a:pt x="175649" y="575192"/>
                    <a:pt x="184191" y="573204"/>
                    <a:pt x="195331" y="569905"/>
                  </a:cubicBezTo>
                  <a:cubicBezTo>
                    <a:pt x="206471" y="566607"/>
                    <a:pt x="220203" y="561959"/>
                    <a:pt x="236310" y="555433"/>
                  </a:cubicBezTo>
                  <a:cubicBezTo>
                    <a:pt x="252418" y="548908"/>
                    <a:pt x="270892" y="540433"/>
                    <a:pt x="291627" y="530400"/>
                  </a:cubicBezTo>
                  <a:cubicBezTo>
                    <a:pt x="314216" y="519442"/>
                    <a:pt x="339444" y="506351"/>
                    <a:pt x="367172" y="490980"/>
                  </a:cubicBezTo>
                  <a:cubicBezTo>
                    <a:pt x="394898" y="475608"/>
                    <a:pt x="425113" y="457922"/>
                    <a:pt x="457917" y="438273"/>
                  </a:cubicBezTo>
                  <a:cubicBezTo>
                    <a:pt x="513857" y="404740"/>
                    <a:pt x="577078" y="365156"/>
                    <a:pt x="648194" y="320938"/>
                  </a:cubicBezTo>
                  <a:cubicBezTo>
                    <a:pt x="709420" y="282867"/>
                    <a:pt x="776475" y="241321"/>
                    <a:pt x="850472" y="198458"/>
                  </a:cubicBezTo>
                  <a:cubicBezTo>
                    <a:pt x="850472" y="198452"/>
                    <a:pt x="850472" y="198452"/>
                    <a:pt x="850472" y="198452"/>
                  </a:cubicBezTo>
                  <a:cubicBezTo>
                    <a:pt x="912527" y="162506"/>
                    <a:pt x="979477" y="125452"/>
                    <a:pt x="1052907" y="90970"/>
                  </a:cubicBezTo>
                  <a:cubicBezTo>
                    <a:pt x="1111735" y="63319"/>
                    <a:pt x="1174976" y="36894"/>
                    <a:pt x="1244077" y="18680"/>
                  </a:cubicBezTo>
                  <a:cubicBezTo>
                    <a:pt x="1296894" y="4655"/>
                    <a:pt x="1354353" y="-4780"/>
                    <a:pt x="1413506" y="2548"/>
                  </a:cubicBezTo>
                  <a:cubicBezTo>
                    <a:pt x="1438246" y="5655"/>
                    <a:pt x="1463116" y="12126"/>
                    <a:pt x="1486695" y="22968"/>
                  </a:cubicBezTo>
                  <a:cubicBezTo>
                    <a:pt x="1509622" y="33559"/>
                    <a:pt x="1530888" y="48292"/>
                    <a:pt x="1549206" y="66467"/>
                  </a:cubicBezTo>
                  <a:cubicBezTo>
                    <a:pt x="1560432" y="77554"/>
                    <a:pt x="1570562" y="90298"/>
                    <a:pt x="1578496" y="104778"/>
                  </a:cubicBezTo>
                  <a:cubicBezTo>
                    <a:pt x="1585530" y="117655"/>
                    <a:pt x="1590543" y="131802"/>
                    <a:pt x="1593007" y="146606"/>
                  </a:cubicBezTo>
                  <a:cubicBezTo>
                    <a:pt x="1595393" y="161215"/>
                    <a:pt x="1595302" y="176085"/>
                    <a:pt x="1593111" y="190577"/>
                  </a:cubicBezTo>
                  <a:cubicBezTo>
                    <a:pt x="1590752" y="206151"/>
                    <a:pt x="1586221" y="221197"/>
                    <a:pt x="1580295" y="235486"/>
                  </a:cubicBezTo>
                  <a:cubicBezTo>
                    <a:pt x="1566247" y="269242"/>
                    <a:pt x="1545353" y="299634"/>
                    <a:pt x="1522250" y="327594"/>
                  </a:cubicBezTo>
                  <a:cubicBezTo>
                    <a:pt x="1494101" y="361812"/>
                    <a:pt x="1462151" y="393370"/>
                    <a:pt x="1428546" y="423534"/>
                  </a:cubicBezTo>
                  <a:cubicBezTo>
                    <a:pt x="1348714" y="495217"/>
                    <a:pt x="1258771" y="560642"/>
                    <a:pt x="1164650" y="625493"/>
                  </a:cubicBezTo>
                  <a:cubicBezTo>
                    <a:pt x="1064426" y="694581"/>
                    <a:pt x="958531" y="762803"/>
                    <a:pt x="849449" y="833462"/>
                  </a:cubicBezTo>
                  <a:cubicBezTo>
                    <a:pt x="749675" y="898098"/>
                    <a:pt x="646975" y="964416"/>
                    <a:pt x="544652" y="1036849"/>
                  </a:cubicBezTo>
                  <a:cubicBezTo>
                    <a:pt x="501236" y="1067586"/>
                    <a:pt x="457956" y="1099392"/>
                    <a:pt x="415693" y="1133239"/>
                  </a:cubicBezTo>
                  <a:cubicBezTo>
                    <a:pt x="380152" y="1161714"/>
                    <a:pt x="345336" y="1191428"/>
                    <a:pt x="312988" y="1223847"/>
                  </a:cubicBezTo>
                  <a:cubicBezTo>
                    <a:pt x="287489" y="1249486"/>
                    <a:pt x="263424" y="1276279"/>
                    <a:pt x="244683" y="1306130"/>
                  </a:cubicBezTo>
                  <a:cubicBezTo>
                    <a:pt x="244682" y="1306130"/>
                    <a:pt x="244682" y="1306130"/>
                    <a:pt x="244682" y="1306130"/>
                  </a:cubicBezTo>
                  <a:cubicBezTo>
                    <a:pt x="230915" y="1328536"/>
                    <a:pt x="219478" y="1351854"/>
                    <a:pt x="217688" y="1375349"/>
                  </a:cubicBezTo>
                  <a:cubicBezTo>
                    <a:pt x="217688" y="1375349"/>
                    <a:pt x="217688" y="1375349"/>
                    <a:pt x="217688" y="1375349"/>
                  </a:cubicBezTo>
                  <a:cubicBezTo>
                    <a:pt x="216811" y="1385108"/>
                    <a:pt x="217443" y="1394919"/>
                    <a:pt x="219927" y="1403987"/>
                  </a:cubicBezTo>
                  <a:cubicBezTo>
                    <a:pt x="222381" y="1413322"/>
                    <a:pt x="226945" y="1422403"/>
                    <a:pt x="232860" y="1430721"/>
                  </a:cubicBezTo>
                  <a:cubicBezTo>
                    <a:pt x="232860" y="1430721"/>
                    <a:pt x="232860" y="1430721"/>
                    <a:pt x="232861" y="1430721"/>
                  </a:cubicBezTo>
                  <a:cubicBezTo>
                    <a:pt x="239747" y="1440447"/>
                    <a:pt x="248837" y="1449163"/>
                    <a:pt x="258998" y="1457169"/>
                  </a:cubicBezTo>
                  <a:cubicBezTo>
                    <a:pt x="271523" y="1466980"/>
                    <a:pt x="285725" y="1475298"/>
                    <a:pt x="300764" y="1482815"/>
                  </a:cubicBezTo>
                  <a:cubicBezTo>
                    <a:pt x="349147" y="1506844"/>
                    <a:pt x="401919" y="1523311"/>
                    <a:pt x="456366" y="1530175"/>
                  </a:cubicBezTo>
                  <a:cubicBezTo>
                    <a:pt x="509169" y="1536903"/>
                    <a:pt x="563734" y="1534667"/>
                    <a:pt x="617639" y="1525292"/>
                  </a:cubicBezTo>
                  <a:cubicBezTo>
                    <a:pt x="674303" y="1515436"/>
                    <a:pt x="730307" y="1497671"/>
                    <a:pt x="785015" y="1474900"/>
                  </a:cubicBezTo>
                  <a:cubicBezTo>
                    <a:pt x="843999" y="1450317"/>
                    <a:pt x="901373" y="1419815"/>
                    <a:pt x="957488" y="1385688"/>
                  </a:cubicBezTo>
                  <a:cubicBezTo>
                    <a:pt x="1080743" y="1310732"/>
                    <a:pt x="1197297" y="1218873"/>
                    <a:pt x="1312149" y="1120201"/>
                  </a:cubicBezTo>
                  <a:cubicBezTo>
                    <a:pt x="1432933" y="1016379"/>
                    <a:pt x="1551331" y="904461"/>
                    <a:pt x="1671763" y="789655"/>
                  </a:cubicBezTo>
                  <a:cubicBezTo>
                    <a:pt x="1787300" y="679496"/>
                    <a:pt x="1904499" y="566313"/>
                    <a:pt x="2028288" y="455555"/>
                  </a:cubicBezTo>
                  <a:cubicBezTo>
                    <a:pt x="2136400" y="358774"/>
                    <a:pt x="2249674" y="262918"/>
                    <a:pt x="2375008" y="179084"/>
                  </a:cubicBezTo>
                  <a:cubicBezTo>
                    <a:pt x="2428327" y="143418"/>
                    <a:pt x="2484130" y="110031"/>
                    <a:pt x="2543244" y="81582"/>
                  </a:cubicBezTo>
                  <a:cubicBezTo>
                    <a:pt x="2595214" y="56536"/>
                    <a:pt x="2650117" y="35372"/>
                    <a:pt x="2707862" y="21860"/>
                  </a:cubicBezTo>
                  <a:cubicBezTo>
                    <a:pt x="2759702" y="9712"/>
                    <a:pt x="2814025" y="4296"/>
                    <a:pt x="2868563" y="8985"/>
                  </a:cubicBezTo>
                  <a:cubicBezTo>
                    <a:pt x="2868563" y="8985"/>
                    <a:pt x="2868563" y="8985"/>
                    <a:pt x="2868563" y="8985"/>
                  </a:cubicBezTo>
                  <a:cubicBezTo>
                    <a:pt x="2921927" y="13676"/>
                    <a:pt x="2974477" y="28492"/>
                    <a:pt x="3022802" y="52571"/>
                  </a:cubicBezTo>
                  <a:cubicBezTo>
                    <a:pt x="3022802" y="52572"/>
                    <a:pt x="3022802" y="52572"/>
                    <a:pt x="3022802" y="52572"/>
                  </a:cubicBezTo>
                  <a:cubicBezTo>
                    <a:pt x="3044107" y="63097"/>
                    <a:pt x="3064863" y="76321"/>
                    <a:pt x="3083507" y="93118"/>
                  </a:cubicBezTo>
                  <a:cubicBezTo>
                    <a:pt x="3083507" y="93119"/>
                    <a:pt x="3083507" y="93119"/>
                    <a:pt x="3083514" y="93119"/>
                  </a:cubicBezTo>
                  <a:cubicBezTo>
                    <a:pt x="3099120" y="107200"/>
                    <a:pt x="3112797" y="124050"/>
                    <a:pt x="3123136" y="143379"/>
                  </a:cubicBezTo>
                  <a:cubicBezTo>
                    <a:pt x="3123136" y="143379"/>
                    <a:pt x="3123136" y="143379"/>
                    <a:pt x="3123143" y="143379"/>
                  </a:cubicBezTo>
                  <a:cubicBezTo>
                    <a:pt x="3132641" y="161359"/>
                    <a:pt x="3138782" y="180851"/>
                    <a:pt x="3141487" y="200779"/>
                  </a:cubicBezTo>
                  <a:cubicBezTo>
                    <a:pt x="3141487" y="200779"/>
                    <a:pt x="3141487" y="200779"/>
                    <a:pt x="3141487" y="200779"/>
                  </a:cubicBezTo>
                  <a:cubicBezTo>
                    <a:pt x="3144213" y="221301"/>
                    <a:pt x="3143593" y="241719"/>
                    <a:pt x="3140542" y="261328"/>
                  </a:cubicBezTo>
                  <a:cubicBezTo>
                    <a:pt x="3133450" y="306074"/>
                    <a:pt x="3116096" y="347340"/>
                    <a:pt x="3095255" y="384778"/>
                  </a:cubicBezTo>
                  <a:cubicBezTo>
                    <a:pt x="3071030" y="428729"/>
                    <a:pt x="3041838" y="469343"/>
                    <a:pt x="3010618" y="507642"/>
                  </a:cubicBezTo>
                  <a:cubicBezTo>
                    <a:pt x="2945884" y="587141"/>
                    <a:pt x="2871783" y="659033"/>
                    <a:pt x="2793509" y="726022"/>
                  </a:cubicBezTo>
                  <a:cubicBezTo>
                    <a:pt x="2793509" y="726022"/>
                    <a:pt x="2793503" y="726022"/>
                    <a:pt x="2793503" y="726022"/>
                  </a:cubicBezTo>
                  <a:cubicBezTo>
                    <a:pt x="2761625" y="753344"/>
                    <a:pt x="2728828" y="779935"/>
                    <a:pt x="2694909" y="805411"/>
                  </a:cubicBezTo>
                  <a:cubicBezTo>
                    <a:pt x="2694909" y="805411"/>
                    <a:pt x="2694909" y="805411"/>
                    <a:pt x="2694909" y="805411"/>
                  </a:cubicBezTo>
                  <a:cubicBezTo>
                    <a:pt x="2672836" y="822047"/>
                    <a:pt x="2649850" y="838906"/>
                    <a:pt x="2624797" y="854023"/>
                  </a:cubicBezTo>
                  <a:cubicBezTo>
                    <a:pt x="2595885" y="871403"/>
                    <a:pt x="2566426" y="887055"/>
                    <a:pt x="2537306" y="902427"/>
                  </a:cubicBezTo>
                  <a:cubicBezTo>
                    <a:pt x="2537306" y="902427"/>
                    <a:pt x="2537306" y="902427"/>
                    <a:pt x="2537306" y="902427"/>
                  </a:cubicBezTo>
                  <a:cubicBezTo>
                    <a:pt x="2494632" y="924976"/>
                    <a:pt x="2451626" y="947004"/>
                    <a:pt x="2408562" y="969012"/>
                  </a:cubicBezTo>
                  <a:cubicBezTo>
                    <a:pt x="2291747" y="1028713"/>
                    <a:pt x="2173805" y="1088499"/>
                    <a:pt x="2055629" y="1149999"/>
                  </a:cubicBezTo>
                  <a:cubicBezTo>
                    <a:pt x="1912576" y="1224447"/>
                    <a:pt x="1768936" y="1301201"/>
                    <a:pt x="1625628" y="1381646"/>
                  </a:cubicBezTo>
                  <a:cubicBezTo>
                    <a:pt x="1475965" y="1465663"/>
                    <a:pt x="1326595" y="1553552"/>
                    <a:pt x="1179487" y="1647830"/>
                  </a:cubicBezTo>
                  <a:cubicBezTo>
                    <a:pt x="1042379" y="1735720"/>
                    <a:pt x="907070" y="1828726"/>
                    <a:pt x="778535" y="1932033"/>
                  </a:cubicBezTo>
                  <a:cubicBezTo>
                    <a:pt x="671988" y="2017804"/>
                    <a:pt x="569177" y="2109389"/>
                    <a:pt x="484710" y="2216334"/>
                  </a:cubicBezTo>
                  <a:cubicBezTo>
                    <a:pt x="451059" y="2258968"/>
                    <a:pt x="420563" y="2303688"/>
                    <a:pt x="397284" y="2351525"/>
                  </a:cubicBezTo>
                  <a:cubicBezTo>
                    <a:pt x="377727" y="2391917"/>
                    <a:pt x="362961" y="2434186"/>
                    <a:pt x="358372" y="2477016"/>
                  </a:cubicBezTo>
                  <a:cubicBezTo>
                    <a:pt x="358372" y="2477016"/>
                    <a:pt x="358372" y="2477016"/>
                    <a:pt x="358372" y="2477016"/>
                  </a:cubicBezTo>
                  <a:cubicBezTo>
                    <a:pt x="354121" y="2515687"/>
                    <a:pt x="358176" y="2555381"/>
                    <a:pt x="371566" y="2591327"/>
                  </a:cubicBezTo>
                  <a:cubicBezTo>
                    <a:pt x="386045" y="2631236"/>
                    <a:pt x="412232" y="2667593"/>
                    <a:pt x="443693" y="2699295"/>
                  </a:cubicBezTo>
                  <a:cubicBezTo>
                    <a:pt x="446893" y="2702522"/>
                    <a:pt x="450811" y="2705331"/>
                    <a:pt x="455094" y="2707600"/>
                  </a:cubicBezTo>
                  <a:cubicBezTo>
                    <a:pt x="459697" y="2710084"/>
                    <a:pt x="465134" y="2711922"/>
                    <a:pt x="471033" y="2713337"/>
                  </a:cubicBezTo>
                  <a:cubicBezTo>
                    <a:pt x="485486" y="2716955"/>
                    <a:pt x="502266" y="2716420"/>
                    <a:pt x="520089" y="2714614"/>
                  </a:cubicBezTo>
                  <a:cubicBezTo>
                    <a:pt x="520089" y="2714614"/>
                    <a:pt x="520089" y="2714614"/>
                    <a:pt x="520089" y="2714614"/>
                  </a:cubicBezTo>
                  <a:cubicBezTo>
                    <a:pt x="543075" y="2712046"/>
                    <a:pt x="566400" y="2706120"/>
                    <a:pt x="590044" y="2698851"/>
                  </a:cubicBezTo>
                  <a:cubicBezTo>
                    <a:pt x="590044" y="2698851"/>
                    <a:pt x="590044" y="2698851"/>
                    <a:pt x="590044" y="2698851"/>
                  </a:cubicBezTo>
                  <a:cubicBezTo>
                    <a:pt x="619354" y="2689777"/>
                    <a:pt x="648344" y="2678369"/>
                    <a:pt x="677269" y="2665813"/>
                  </a:cubicBezTo>
                  <a:cubicBezTo>
                    <a:pt x="751168" y="2633713"/>
                    <a:pt x="822858" y="2594645"/>
                    <a:pt x="894111" y="2553288"/>
                  </a:cubicBezTo>
                  <a:cubicBezTo>
                    <a:pt x="982717" y="2501814"/>
                    <a:pt x="1069804" y="2446461"/>
                    <a:pt x="1156468" y="2389303"/>
                  </a:cubicBezTo>
                  <a:cubicBezTo>
                    <a:pt x="1363792" y="2252560"/>
                    <a:pt x="1567909" y="2106058"/>
                    <a:pt x="1773271" y="1956845"/>
                  </a:cubicBezTo>
                  <a:cubicBezTo>
                    <a:pt x="1994696" y="1795949"/>
                    <a:pt x="2216955" y="1631298"/>
                    <a:pt x="2442904" y="1467110"/>
                  </a:cubicBezTo>
                  <a:cubicBezTo>
                    <a:pt x="2651805" y="1315302"/>
                    <a:pt x="2863673" y="1163240"/>
                    <a:pt x="3082868" y="1017833"/>
                  </a:cubicBezTo>
                  <a:cubicBezTo>
                    <a:pt x="3175556" y="956339"/>
                    <a:pt x="3269716" y="896006"/>
                    <a:pt x="3366348" y="838710"/>
                  </a:cubicBezTo>
                  <a:cubicBezTo>
                    <a:pt x="3445958" y="791480"/>
                    <a:pt x="3527504" y="745951"/>
                    <a:pt x="3612545" y="705944"/>
                  </a:cubicBezTo>
                  <a:cubicBezTo>
                    <a:pt x="3675870" y="676009"/>
                    <a:pt x="3742338" y="648153"/>
                    <a:pt x="3813545" y="631523"/>
                  </a:cubicBezTo>
                  <a:cubicBezTo>
                    <a:pt x="3839765" y="625356"/>
                    <a:pt x="3867432" y="620982"/>
                    <a:pt x="3896207" y="620590"/>
                  </a:cubicBezTo>
                  <a:lnTo>
                    <a:pt x="3896207" y="620590"/>
                  </a:lnTo>
                  <a:cubicBezTo>
                    <a:pt x="3919049" y="620121"/>
                    <a:pt x="3943476" y="623094"/>
                    <a:pt x="3967642" y="631986"/>
                  </a:cubicBezTo>
                  <a:cubicBezTo>
                    <a:pt x="3989011" y="640030"/>
                    <a:pt x="4008464" y="653655"/>
                    <a:pt x="4023555" y="672130"/>
                  </a:cubicBezTo>
                  <a:cubicBezTo>
                    <a:pt x="4039520" y="692600"/>
                    <a:pt x="4048992" y="715644"/>
                    <a:pt x="4053504" y="738252"/>
                  </a:cubicBezTo>
                  <a:cubicBezTo>
                    <a:pt x="4053504" y="738252"/>
                    <a:pt x="4053504" y="738252"/>
                    <a:pt x="4053504" y="738252"/>
                  </a:cubicBezTo>
                  <a:cubicBezTo>
                    <a:pt x="4059579" y="767672"/>
                    <a:pt x="4059951" y="796682"/>
                    <a:pt x="4057656" y="824042"/>
                  </a:cubicBezTo>
                  <a:cubicBezTo>
                    <a:pt x="4057656" y="824042"/>
                    <a:pt x="4057656" y="824042"/>
                    <a:pt x="4057656" y="824042"/>
                  </a:cubicBezTo>
                  <a:cubicBezTo>
                    <a:pt x="4054736" y="860973"/>
                    <a:pt x="4047760" y="896795"/>
                    <a:pt x="4039057" y="931391"/>
                  </a:cubicBezTo>
                  <a:cubicBezTo>
                    <a:pt x="4020211" y="1005903"/>
                    <a:pt x="3985712" y="1074477"/>
                    <a:pt x="3944838" y="1136883"/>
                  </a:cubicBezTo>
                  <a:cubicBezTo>
                    <a:pt x="3895463" y="1212543"/>
                    <a:pt x="3836812" y="1281103"/>
                    <a:pt x="3774607" y="1345048"/>
                  </a:cubicBezTo>
                  <a:lnTo>
                    <a:pt x="3774607" y="1345048"/>
                  </a:lnTo>
                  <a:cubicBezTo>
                    <a:pt x="3701236" y="1420558"/>
                    <a:pt x="3622362" y="1490364"/>
                    <a:pt x="3541018" y="1556727"/>
                  </a:cubicBezTo>
                  <a:cubicBezTo>
                    <a:pt x="3448846" y="1631950"/>
                    <a:pt x="3353179" y="1702968"/>
                    <a:pt x="3255668" y="1771437"/>
                  </a:cubicBezTo>
                  <a:cubicBezTo>
                    <a:pt x="3163750" y="1835982"/>
                    <a:pt x="3070163" y="1898415"/>
                    <a:pt x="2975363" y="1959315"/>
                  </a:cubicBezTo>
                  <a:cubicBezTo>
                    <a:pt x="2843399" y="2044088"/>
                    <a:pt x="2709909" y="2125374"/>
                    <a:pt x="2576178" y="2204834"/>
                  </a:cubicBezTo>
                  <a:cubicBezTo>
                    <a:pt x="2327850" y="2352405"/>
                    <a:pt x="2078002" y="2493372"/>
                    <a:pt x="1829947" y="2632996"/>
                  </a:cubicBezTo>
                  <a:cubicBezTo>
                    <a:pt x="1587896" y="2769237"/>
                    <a:pt x="1347345" y="2903835"/>
                    <a:pt x="1111683" y="3042345"/>
                  </a:cubicBezTo>
                  <a:cubicBezTo>
                    <a:pt x="1004080" y="3105586"/>
                    <a:pt x="897559" y="3169629"/>
                    <a:pt x="792844" y="3235536"/>
                  </a:cubicBezTo>
                  <a:cubicBezTo>
                    <a:pt x="698957" y="3294631"/>
                    <a:pt x="606557" y="3355101"/>
                    <a:pt x="516927" y="3418550"/>
                  </a:cubicBezTo>
                  <a:cubicBezTo>
                    <a:pt x="440453" y="3472704"/>
                    <a:pt x="366019" y="3528722"/>
                    <a:pt x="296190" y="3589166"/>
                  </a:cubicBezTo>
                  <a:cubicBezTo>
                    <a:pt x="240407" y="3637550"/>
                    <a:pt x="187479" y="3687955"/>
                    <a:pt x="143228" y="3744169"/>
                  </a:cubicBezTo>
                  <a:cubicBezTo>
                    <a:pt x="125514" y="3766672"/>
                    <a:pt x="109333" y="3789814"/>
                    <a:pt x="96035" y="3814013"/>
                  </a:cubicBezTo>
                  <a:cubicBezTo>
                    <a:pt x="96035" y="3814013"/>
                    <a:pt x="96035" y="3814013"/>
                    <a:pt x="96034" y="3814013"/>
                  </a:cubicBezTo>
                  <a:cubicBezTo>
                    <a:pt x="84746" y="3834652"/>
                    <a:pt x="75397" y="3855702"/>
                    <a:pt x="69801" y="3877085"/>
                  </a:cubicBezTo>
                  <a:cubicBezTo>
                    <a:pt x="64941" y="3895729"/>
                    <a:pt x="62564" y="3914575"/>
                    <a:pt x="64092" y="3932509"/>
                  </a:cubicBezTo>
                  <a:cubicBezTo>
                    <a:pt x="65417" y="3949745"/>
                    <a:pt x="70289" y="3966904"/>
                    <a:pt x="78085" y="3982529"/>
                  </a:cubicBezTo>
                  <a:cubicBezTo>
                    <a:pt x="78697" y="3983762"/>
                    <a:pt x="79565" y="3984935"/>
                    <a:pt x="80503" y="3985763"/>
                  </a:cubicBezTo>
                  <a:cubicBezTo>
                    <a:pt x="81473" y="3986787"/>
                    <a:pt x="83311" y="3987804"/>
                    <a:pt x="85607" y="3988905"/>
                  </a:cubicBezTo>
                  <a:cubicBezTo>
                    <a:pt x="91864" y="3992191"/>
                    <a:pt x="101608" y="3992712"/>
                    <a:pt x="113127" y="3993136"/>
                  </a:cubicBezTo>
                  <a:lnTo>
                    <a:pt x="113128" y="3993136"/>
                  </a:lnTo>
                  <a:cubicBezTo>
                    <a:pt x="128862" y="3993234"/>
                    <a:pt x="145525" y="3990613"/>
                    <a:pt x="162921" y="3987132"/>
                  </a:cubicBezTo>
                  <a:cubicBezTo>
                    <a:pt x="162921" y="3987132"/>
                    <a:pt x="162921" y="3987132"/>
                    <a:pt x="162922" y="3987132"/>
                  </a:cubicBezTo>
                  <a:cubicBezTo>
                    <a:pt x="185390" y="3982529"/>
                    <a:pt x="207880" y="3976049"/>
                    <a:pt x="230511" y="3968722"/>
                  </a:cubicBezTo>
                  <a:lnTo>
                    <a:pt x="230512" y="3968722"/>
                  </a:lnTo>
                  <a:cubicBezTo>
                    <a:pt x="291086" y="3949106"/>
                    <a:pt x="350267" y="3923858"/>
                    <a:pt x="409187" y="3897052"/>
                  </a:cubicBezTo>
                  <a:cubicBezTo>
                    <a:pt x="485864" y="3862124"/>
                    <a:pt x="561120" y="3824157"/>
                    <a:pt x="635697" y="3784990"/>
                  </a:cubicBezTo>
                  <a:cubicBezTo>
                    <a:pt x="826117" y="3684969"/>
                    <a:pt x="1011081" y="3577621"/>
                    <a:pt x="1193568" y="3469105"/>
                  </a:cubicBezTo>
                  <a:cubicBezTo>
                    <a:pt x="1409810" y="3340505"/>
                    <a:pt x="1621945" y="3209649"/>
                    <a:pt x="1831284" y="3079066"/>
                  </a:cubicBezTo>
                  <a:cubicBezTo>
                    <a:pt x="2049814" y="2942747"/>
                    <a:pt x="2265163" y="2806598"/>
                    <a:pt x="2478139" y="2672247"/>
                  </a:cubicBezTo>
                  <a:cubicBezTo>
                    <a:pt x="2675065" y="2548021"/>
                    <a:pt x="2869912" y="2425144"/>
                    <a:pt x="3063859" y="2305781"/>
                  </a:cubicBezTo>
                  <a:cubicBezTo>
                    <a:pt x="3146572" y="2254874"/>
                    <a:pt x="3229168" y="2204593"/>
                    <a:pt x="3311933" y="2155466"/>
                  </a:cubicBezTo>
                  <a:lnTo>
                    <a:pt x="3311933" y="2155466"/>
                  </a:lnTo>
                  <a:cubicBezTo>
                    <a:pt x="3380481" y="2114781"/>
                    <a:pt x="3449211" y="2074773"/>
                    <a:pt x="3518671" y="2036500"/>
                  </a:cubicBezTo>
                  <a:cubicBezTo>
                    <a:pt x="3570054" y="2008175"/>
                    <a:pt x="3622114" y="1980352"/>
                    <a:pt x="3676007" y="1955717"/>
                  </a:cubicBezTo>
                  <a:cubicBezTo>
                    <a:pt x="3694782" y="1947125"/>
                    <a:pt x="3714137" y="1938813"/>
                    <a:pt x="3734326" y="1931616"/>
                  </a:cubicBezTo>
                  <a:cubicBezTo>
                    <a:pt x="3734326" y="1931616"/>
                    <a:pt x="3734333" y="1931616"/>
                    <a:pt x="3734333" y="1931616"/>
                  </a:cubicBezTo>
                  <a:cubicBezTo>
                    <a:pt x="3747879" y="1926661"/>
                    <a:pt x="3763082" y="1921903"/>
                    <a:pt x="3780142" y="1919406"/>
                  </a:cubicBezTo>
                  <a:cubicBezTo>
                    <a:pt x="3780142" y="1919406"/>
                    <a:pt x="3780148" y="1919406"/>
                    <a:pt x="3780148" y="1919406"/>
                  </a:cubicBezTo>
                  <a:cubicBezTo>
                    <a:pt x="3822555" y="1913604"/>
                    <a:pt x="3865293" y="1908832"/>
                    <a:pt x="3908345" y="1906257"/>
                  </a:cubicBezTo>
                  <a:cubicBezTo>
                    <a:pt x="3940405" y="1904308"/>
                    <a:pt x="3973105" y="1903565"/>
                    <a:pt x="4006169" y="1905885"/>
                  </a:cubicBezTo>
                  <a:cubicBezTo>
                    <a:pt x="4028940" y="1907333"/>
                    <a:pt x="4053126" y="1910612"/>
                    <a:pt x="4077383" y="1918721"/>
                  </a:cubicBezTo>
                  <a:cubicBezTo>
                    <a:pt x="4086262" y="1921687"/>
                    <a:pt x="4095467" y="1925781"/>
                    <a:pt x="4104567" y="1931407"/>
                  </a:cubicBezTo>
                  <a:cubicBezTo>
                    <a:pt x="4112109" y="1936003"/>
                    <a:pt x="4119470" y="1942216"/>
                    <a:pt x="4126047" y="1950182"/>
                  </a:cubicBezTo>
                  <a:cubicBezTo>
                    <a:pt x="4131947" y="1957483"/>
                    <a:pt x="4136386" y="1965997"/>
                    <a:pt x="4139072" y="1975358"/>
                  </a:cubicBezTo>
                  <a:cubicBezTo>
                    <a:pt x="4141660" y="1984994"/>
                    <a:pt x="4142338" y="1994388"/>
                    <a:pt x="4141452" y="2003123"/>
                  </a:cubicBezTo>
                  <a:cubicBezTo>
                    <a:pt x="4140454" y="2013104"/>
                    <a:pt x="4138153" y="2022184"/>
                    <a:pt x="4135095" y="2030255"/>
                  </a:cubicBezTo>
                  <a:cubicBezTo>
                    <a:pt x="4131477" y="2039962"/>
                    <a:pt x="4127071" y="2048821"/>
                    <a:pt x="4122318" y="2056905"/>
                  </a:cubicBezTo>
                  <a:cubicBezTo>
                    <a:pt x="4110089" y="2077668"/>
                    <a:pt x="4095564" y="2095791"/>
                    <a:pt x="4080747" y="2112219"/>
                  </a:cubicBezTo>
                  <a:cubicBezTo>
                    <a:pt x="4080747" y="2112219"/>
                    <a:pt x="4080747" y="2112219"/>
                    <a:pt x="4080747" y="2112219"/>
                  </a:cubicBezTo>
                  <a:cubicBezTo>
                    <a:pt x="4061235" y="2133992"/>
                    <a:pt x="4040472" y="2153986"/>
                    <a:pt x="4019409" y="2172943"/>
                  </a:cubicBezTo>
                  <a:cubicBezTo>
                    <a:pt x="3962948" y="2223785"/>
                    <a:pt x="3903071" y="2269216"/>
                    <a:pt x="3842979" y="2312574"/>
                  </a:cubicBezTo>
                  <a:cubicBezTo>
                    <a:pt x="3764829" y="2369009"/>
                    <a:pt x="3685271" y="2422054"/>
                    <a:pt x="3605615" y="2473378"/>
                  </a:cubicBezTo>
                  <a:cubicBezTo>
                    <a:pt x="3405240" y="2602481"/>
                    <a:pt x="3203451" y="2721414"/>
                    <a:pt x="3004282" y="2835940"/>
                  </a:cubicBezTo>
                  <a:cubicBezTo>
                    <a:pt x="2776345" y="2967018"/>
                    <a:pt x="2551178" y="3091817"/>
                    <a:pt x="2330412" y="3212569"/>
                  </a:cubicBezTo>
                  <a:cubicBezTo>
                    <a:pt x="2116014" y="3329846"/>
                    <a:pt x="1905659" y="3443140"/>
                    <a:pt x="1700434" y="3553918"/>
                  </a:cubicBezTo>
                  <a:cubicBezTo>
                    <a:pt x="1612069" y="3601624"/>
                    <a:pt x="1524662" y="3648841"/>
                    <a:pt x="1438415" y="3695882"/>
                  </a:cubicBezTo>
                  <a:cubicBezTo>
                    <a:pt x="1368466" y="3734038"/>
                    <a:pt x="1299293" y="3771991"/>
                    <a:pt x="1231287" y="3810402"/>
                  </a:cubicBezTo>
                  <a:cubicBezTo>
                    <a:pt x="1204937" y="3825285"/>
                    <a:pt x="1178796" y="3840219"/>
                    <a:pt x="1152974" y="3855376"/>
                  </a:cubicBezTo>
                  <a:cubicBezTo>
                    <a:pt x="1133026" y="3867084"/>
                    <a:pt x="1113332" y="3878838"/>
                    <a:pt x="1094120" y="3890990"/>
                  </a:cubicBezTo>
                  <a:cubicBezTo>
                    <a:pt x="1094120" y="3890990"/>
                    <a:pt x="1094120" y="3890990"/>
                    <a:pt x="1094120" y="3890990"/>
                  </a:cubicBezTo>
                  <a:cubicBezTo>
                    <a:pt x="1081095" y="3899249"/>
                    <a:pt x="1068579" y="3907274"/>
                    <a:pt x="1057236" y="3915938"/>
                  </a:cubicBezTo>
                  <a:cubicBezTo>
                    <a:pt x="1053742" y="3918637"/>
                    <a:pt x="1050756" y="3920951"/>
                    <a:pt x="1048546" y="3923161"/>
                  </a:cubicBezTo>
                  <a:cubicBezTo>
                    <a:pt x="1047822" y="3923917"/>
                    <a:pt x="1047418" y="3924276"/>
                    <a:pt x="1047438" y="3924315"/>
                  </a:cubicBezTo>
                  <a:cubicBezTo>
                    <a:pt x="1047451" y="3924621"/>
                    <a:pt x="1047927" y="3923546"/>
                    <a:pt x="1049081" y="3921153"/>
                  </a:cubicBezTo>
                  <a:cubicBezTo>
                    <a:pt x="1049081" y="3921153"/>
                    <a:pt x="1049081" y="3921153"/>
                    <a:pt x="1049081" y="3921153"/>
                  </a:cubicBezTo>
                  <a:cubicBezTo>
                    <a:pt x="1040462" y="3943839"/>
                    <a:pt x="1033024" y="3966480"/>
                    <a:pt x="1028207" y="3989212"/>
                  </a:cubicBezTo>
                  <a:cubicBezTo>
                    <a:pt x="1028207" y="3989212"/>
                    <a:pt x="1028207" y="3989212"/>
                    <a:pt x="1028207" y="3989212"/>
                  </a:cubicBezTo>
                  <a:cubicBezTo>
                    <a:pt x="1024615" y="4006480"/>
                    <a:pt x="1022261" y="4023312"/>
                    <a:pt x="1023122" y="4039271"/>
                  </a:cubicBezTo>
                  <a:cubicBezTo>
                    <a:pt x="1023885" y="4051318"/>
                    <a:pt x="1025866" y="4062609"/>
                    <a:pt x="1030573" y="4071514"/>
                  </a:cubicBezTo>
                  <a:cubicBezTo>
                    <a:pt x="1034341" y="4079141"/>
                    <a:pt x="1040319" y="4085928"/>
                    <a:pt x="1047405" y="4090752"/>
                  </a:cubicBezTo>
                  <a:cubicBezTo>
                    <a:pt x="1055397" y="4096456"/>
                    <a:pt x="1065873" y="4100002"/>
                    <a:pt x="1077191" y="4102532"/>
                  </a:cubicBezTo>
                  <a:cubicBezTo>
                    <a:pt x="1091382" y="4105589"/>
                    <a:pt x="1106676" y="4106150"/>
                    <a:pt x="1122465" y="4105719"/>
                  </a:cubicBezTo>
                  <a:cubicBezTo>
                    <a:pt x="1165862" y="4104455"/>
                    <a:pt x="1209429" y="4094500"/>
                    <a:pt x="1252976" y="4082896"/>
                  </a:cubicBezTo>
                  <a:cubicBezTo>
                    <a:pt x="1311921" y="4067042"/>
                    <a:pt x="1369464" y="4046827"/>
                    <a:pt x="1426271" y="4025373"/>
                  </a:cubicBezTo>
                  <a:cubicBezTo>
                    <a:pt x="1496584" y="3998801"/>
                    <a:pt x="1565360" y="3970085"/>
                    <a:pt x="1633151" y="3940821"/>
                  </a:cubicBezTo>
                  <a:cubicBezTo>
                    <a:pt x="1799895" y="3868832"/>
                    <a:pt x="1960171" y="3793902"/>
                    <a:pt x="2116497" y="3722401"/>
                  </a:cubicBezTo>
                  <a:cubicBezTo>
                    <a:pt x="2297145" y="3639767"/>
                    <a:pt x="2472200" y="3561069"/>
                    <a:pt x="2643129" y="3490918"/>
                  </a:cubicBezTo>
                  <a:cubicBezTo>
                    <a:pt x="2730268" y="3455142"/>
                    <a:pt x="2816365" y="3421360"/>
                    <a:pt x="2901588" y="3390760"/>
                  </a:cubicBezTo>
                  <a:cubicBezTo>
                    <a:pt x="2986811" y="3360160"/>
                    <a:pt x="3071167" y="3332734"/>
                    <a:pt x="3154741" y="3309357"/>
                  </a:cubicBezTo>
                  <a:cubicBezTo>
                    <a:pt x="3232708" y="3287538"/>
                    <a:pt x="3310173" y="3269376"/>
                    <a:pt x="3387013" y="3256996"/>
                  </a:cubicBezTo>
                  <a:cubicBezTo>
                    <a:pt x="3456675" y="3245744"/>
                    <a:pt x="3526135" y="3239238"/>
                    <a:pt x="3594363" y="3240946"/>
                  </a:cubicBezTo>
                  <a:cubicBezTo>
                    <a:pt x="3654618" y="3242413"/>
                    <a:pt x="3714384" y="3250673"/>
                    <a:pt x="3770038" y="3269884"/>
                  </a:cubicBezTo>
                  <a:cubicBezTo>
                    <a:pt x="3821466" y="3287648"/>
                    <a:pt x="3868683" y="3315785"/>
                    <a:pt x="3906037" y="3353295"/>
                  </a:cubicBezTo>
                  <a:cubicBezTo>
                    <a:pt x="3929610" y="3376933"/>
                    <a:pt x="3950066" y="3403948"/>
                    <a:pt x="3964160" y="3434222"/>
                  </a:cubicBezTo>
                  <a:cubicBezTo>
                    <a:pt x="3976410" y="3460663"/>
                    <a:pt x="3983098" y="3489367"/>
                    <a:pt x="3983359" y="3518057"/>
                  </a:cubicBezTo>
                  <a:cubicBezTo>
                    <a:pt x="3983522" y="3547262"/>
                    <a:pt x="3977309" y="3575580"/>
                    <a:pt x="3967159" y="3601572"/>
                  </a:cubicBezTo>
                  <a:cubicBezTo>
                    <a:pt x="3955543" y="3631331"/>
                    <a:pt x="3939317" y="3658241"/>
                    <a:pt x="3921200" y="3682649"/>
                  </a:cubicBezTo>
                  <a:cubicBezTo>
                    <a:pt x="3897921" y="3714018"/>
                    <a:pt x="3871799" y="3741841"/>
                    <a:pt x="3844446" y="3767142"/>
                  </a:cubicBezTo>
                  <a:cubicBezTo>
                    <a:pt x="3817098" y="3792448"/>
                    <a:pt x="3788506" y="3815226"/>
                    <a:pt x="3759985" y="3836328"/>
                  </a:cubicBezTo>
                  <a:cubicBezTo>
                    <a:pt x="3684593" y="3892222"/>
                    <a:pt x="3607968" y="3937007"/>
                    <a:pt x="3534590" y="3975926"/>
                  </a:cubicBezTo>
                  <a:cubicBezTo>
                    <a:pt x="3444041" y="4023958"/>
                    <a:pt x="3357821" y="4062805"/>
                    <a:pt x="3278146" y="4095687"/>
                  </a:cubicBezTo>
                  <a:cubicBezTo>
                    <a:pt x="3278146" y="4095687"/>
                    <a:pt x="3278146" y="4095687"/>
                    <a:pt x="3278146" y="4095687"/>
                  </a:cubicBezTo>
                  <a:cubicBezTo>
                    <a:pt x="3183998" y="4134540"/>
                    <a:pt x="3098788" y="4164925"/>
                    <a:pt x="3024034" y="4188961"/>
                  </a:cubicBezTo>
                  <a:cubicBezTo>
                    <a:pt x="2980305" y="4203029"/>
                    <a:pt x="2940115" y="4214972"/>
                    <a:pt x="2903674" y="4224867"/>
                  </a:cubicBezTo>
                  <a:cubicBezTo>
                    <a:pt x="2867233" y="4234763"/>
                    <a:pt x="2834540" y="4242625"/>
                    <a:pt x="2805804" y="4248825"/>
                  </a:cubicBezTo>
                  <a:cubicBezTo>
                    <a:pt x="2771814" y="4256152"/>
                    <a:pt x="2743306" y="4261028"/>
                    <a:pt x="2720659" y="4263942"/>
                  </a:cubicBezTo>
                  <a:cubicBezTo>
                    <a:pt x="2699812" y="4266635"/>
                    <a:pt x="2683866" y="4267704"/>
                    <a:pt x="2673227" y="4267821"/>
                  </a:cubicBezTo>
                  <a:cubicBezTo>
                    <a:pt x="2662581" y="4267932"/>
                    <a:pt x="2657216" y="4267332"/>
                    <a:pt x="2657216" y="4266856"/>
                  </a:cubicBezTo>
                  <a:cubicBezTo>
                    <a:pt x="2657216" y="4266380"/>
                    <a:pt x="2662568" y="4266035"/>
                    <a:pt x="2673070" y="4264979"/>
                  </a:cubicBezTo>
                  <a:cubicBezTo>
                    <a:pt x="2683566" y="4263929"/>
                    <a:pt x="2699212" y="4261928"/>
                    <a:pt x="2719818" y="4258343"/>
                  </a:cubicBezTo>
                  <a:cubicBezTo>
                    <a:pt x="2742152" y="4254457"/>
                    <a:pt x="2770249" y="4248629"/>
                    <a:pt x="2803861" y="4240370"/>
                  </a:cubicBezTo>
                  <a:cubicBezTo>
                    <a:pt x="2832265" y="4233381"/>
                    <a:pt x="2864586" y="4224750"/>
                    <a:pt x="2900630" y="4214098"/>
                  </a:cubicBezTo>
                  <a:cubicBezTo>
                    <a:pt x="2936667" y="4203446"/>
                    <a:pt x="2976420" y="4190766"/>
                    <a:pt x="3019738" y="4175981"/>
                  </a:cubicBezTo>
                  <a:cubicBezTo>
                    <a:pt x="3093749" y="4150714"/>
                    <a:pt x="3178085" y="4119161"/>
                    <a:pt x="3271235" y="4079239"/>
                  </a:cubicBezTo>
                  <a:cubicBezTo>
                    <a:pt x="3271235" y="4079239"/>
                    <a:pt x="3271235" y="4079239"/>
                    <a:pt x="3271235" y="4079239"/>
                  </a:cubicBezTo>
                  <a:cubicBezTo>
                    <a:pt x="3350070" y="4045451"/>
                    <a:pt x="3435273" y="4005809"/>
                    <a:pt x="3524525" y="3957177"/>
                  </a:cubicBezTo>
                  <a:cubicBezTo>
                    <a:pt x="3596880" y="3917744"/>
                    <a:pt x="3672135" y="3872730"/>
                    <a:pt x="3745604" y="3817110"/>
                  </a:cubicBezTo>
                  <a:cubicBezTo>
                    <a:pt x="3773408" y="3796014"/>
                    <a:pt x="3801120" y="3773517"/>
                    <a:pt x="3827385" y="3748829"/>
                  </a:cubicBezTo>
                  <a:cubicBezTo>
                    <a:pt x="3853650" y="3724136"/>
                    <a:pt x="3878475" y="3697257"/>
                    <a:pt x="3900228" y="3667251"/>
                  </a:cubicBezTo>
                  <a:cubicBezTo>
                    <a:pt x="3917080" y="3643997"/>
                    <a:pt x="3931956" y="3618971"/>
                    <a:pt x="3942146" y="3591963"/>
                  </a:cubicBezTo>
                  <a:cubicBezTo>
                    <a:pt x="3950992" y="3568488"/>
                    <a:pt x="3956357" y="3543442"/>
                    <a:pt x="3955888" y="3518376"/>
                  </a:cubicBezTo>
                  <a:cubicBezTo>
                    <a:pt x="3955529" y="3493845"/>
                    <a:pt x="3949473" y="3469020"/>
                    <a:pt x="3938678" y="3446126"/>
                  </a:cubicBezTo>
                  <a:cubicBezTo>
                    <a:pt x="3926265" y="3419639"/>
                    <a:pt x="3907491" y="3395518"/>
                    <a:pt x="3885626" y="3373719"/>
                  </a:cubicBezTo>
                  <a:cubicBezTo>
                    <a:pt x="3851662" y="3339905"/>
                    <a:pt x="3808011" y="3314527"/>
                    <a:pt x="3760304" y="3298307"/>
                  </a:cubicBezTo>
                  <a:cubicBezTo>
                    <a:pt x="3708374" y="3280641"/>
                    <a:pt x="3651698" y="3273385"/>
                    <a:pt x="3593679" y="3272231"/>
                  </a:cubicBezTo>
                  <a:cubicBezTo>
                    <a:pt x="3527960" y="3270986"/>
                    <a:pt x="3460560" y="3277825"/>
                    <a:pt x="3392319" y="3289246"/>
                  </a:cubicBezTo>
                  <a:cubicBezTo>
                    <a:pt x="3317096" y="3301860"/>
                    <a:pt x="3241007" y="3320237"/>
                    <a:pt x="3164056" y="3342258"/>
                  </a:cubicBezTo>
                  <a:cubicBezTo>
                    <a:pt x="3081545" y="3365877"/>
                    <a:pt x="2998167" y="3393543"/>
                    <a:pt x="2913785" y="3424404"/>
                  </a:cubicBezTo>
                  <a:cubicBezTo>
                    <a:pt x="2829403" y="3455272"/>
                    <a:pt x="2744017" y="3489340"/>
                    <a:pt x="2657405" y="3525423"/>
                  </a:cubicBezTo>
                  <a:cubicBezTo>
                    <a:pt x="2487618" y="3596187"/>
                    <a:pt x="2313475" y="3675562"/>
                    <a:pt x="2133355" y="3759012"/>
                  </a:cubicBezTo>
                  <a:cubicBezTo>
                    <a:pt x="1977557" y="3831197"/>
                    <a:pt x="1817398" y="3906974"/>
                    <a:pt x="1650192" y="3980046"/>
                  </a:cubicBezTo>
                  <a:cubicBezTo>
                    <a:pt x="1582212" y="4009759"/>
                    <a:pt x="1512947" y="4039023"/>
                    <a:pt x="1441825" y="4066253"/>
                  </a:cubicBezTo>
                  <a:cubicBezTo>
                    <a:pt x="1384451" y="4088235"/>
                    <a:pt x="1325636" y="4109135"/>
                    <a:pt x="1264645" y="4125850"/>
                  </a:cubicBezTo>
                  <a:cubicBezTo>
                    <a:pt x="1219989" y="4138190"/>
                    <a:pt x="1173105" y="4148843"/>
                    <a:pt x="1124023" y="4150759"/>
                  </a:cubicBezTo>
                  <a:cubicBezTo>
                    <a:pt x="1105992" y="4151489"/>
                    <a:pt x="1087139" y="4150694"/>
                    <a:pt x="1068038" y="4146874"/>
                  </a:cubicBezTo>
                  <a:cubicBezTo>
                    <a:pt x="1052542" y="4143862"/>
                    <a:pt x="1036616" y="4138080"/>
                    <a:pt x="1021877" y="4128334"/>
                  </a:cubicBezTo>
                  <a:cubicBezTo>
                    <a:pt x="1008382" y="4119168"/>
                    <a:pt x="997339" y="4106697"/>
                    <a:pt x="989881" y="4092023"/>
                  </a:cubicBezTo>
                  <a:cubicBezTo>
                    <a:pt x="981759" y="4075464"/>
                    <a:pt x="978102" y="4058078"/>
                    <a:pt x="977443" y="4041540"/>
                  </a:cubicBezTo>
                  <a:cubicBezTo>
                    <a:pt x="976452" y="4020060"/>
                    <a:pt x="979047" y="3999290"/>
                    <a:pt x="983252" y="3979713"/>
                  </a:cubicBezTo>
                  <a:lnTo>
                    <a:pt x="983252" y="3979713"/>
                  </a:lnTo>
                  <a:cubicBezTo>
                    <a:pt x="988714" y="3953807"/>
                    <a:pt x="996726" y="3928852"/>
                    <a:pt x="1005846" y="3904764"/>
                  </a:cubicBezTo>
                  <a:cubicBezTo>
                    <a:pt x="1005846" y="3904764"/>
                    <a:pt x="1005846" y="3904764"/>
                    <a:pt x="1005846" y="3904764"/>
                  </a:cubicBezTo>
                  <a:cubicBezTo>
                    <a:pt x="1007783" y="3900318"/>
                    <a:pt x="1009523" y="3897411"/>
                    <a:pt x="1010879" y="3895983"/>
                  </a:cubicBezTo>
                  <a:cubicBezTo>
                    <a:pt x="1012841" y="3893513"/>
                    <a:pt x="1014634" y="3891576"/>
                    <a:pt x="1016173" y="3890109"/>
                  </a:cubicBezTo>
                  <a:cubicBezTo>
                    <a:pt x="1020697" y="3885722"/>
                    <a:pt x="1025110" y="3882150"/>
                    <a:pt x="1029119" y="3879125"/>
                  </a:cubicBezTo>
                  <a:cubicBezTo>
                    <a:pt x="1042392" y="3868982"/>
                    <a:pt x="1055978" y="3860142"/>
                    <a:pt x="1069205" y="3851739"/>
                  </a:cubicBezTo>
                  <a:cubicBezTo>
                    <a:pt x="1069205" y="3851732"/>
                    <a:pt x="1069205" y="3851732"/>
                    <a:pt x="1069205" y="3851732"/>
                  </a:cubicBezTo>
                  <a:cubicBezTo>
                    <a:pt x="1089036" y="3839098"/>
                    <a:pt x="1109121" y="3826999"/>
                    <a:pt x="1129238" y="3815095"/>
                  </a:cubicBezTo>
                  <a:cubicBezTo>
                    <a:pt x="1155314" y="3799658"/>
                    <a:pt x="1181625" y="3784495"/>
                    <a:pt x="1208060" y="3769442"/>
                  </a:cubicBezTo>
                  <a:cubicBezTo>
                    <a:pt x="1276268" y="3730596"/>
                    <a:pt x="1345506" y="3692277"/>
                    <a:pt x="1415390" y="3653834"/>
                  </a:cubicBezTo>
                  <a:cubicBezTo>
                    <a:pt x="1501585" y="3606428"/>
                    <a:pt x="1588887" y="3558865"/>
                    <a:pt x="1677109" y="3510866"/>
                  </a:cubicBezTo>
                  <a:cubicBezTo>
                    <a:pt x="1881989" y="3399378"/>
                    <a:pt x="2091907" y="3285452"/>
                    <a:pt x="2305757" y="3167640"/>
                  </a:cubicBezTo>
                  <a:cubicBezTo>
                    <a:pt x="2525982" y="3046315"/>
                    <a:pt x="2750477" y="2921052"/>
                    <a:pt x="2977606" y="2789642"/>
                  </a:cubicBezTo>
                  <a:cubicBezTo>
                    <a:pt x="3176116" y="2674770"/>
                    <a:pt x="3376843" y="2555792"/>
                    <a:pt x="3575673" y="2426989"/>
                  </a:cubicBezTo>
                  <a:cubicBezTo>
                    <a:pt x="3654710" y="2375789"/>
                    <a:pt x="3733336" y="2323102"/>
                    <a:pt x="3810227" y="2267299"/>
                  </a:cubicBezTo>
                  <a:cubicBezTo>
                    <a:pt x="3869472" y="2224267"/>
                    <a:pt x="3927693" y="2179964"/>
                    <a:pt x="3981631" y="2131091"/>
                  </a:cubicBezTo>
                  <a:cubicBezTo>
                    <a:pt x="4001717" y="2112884"/>
                    <a:pt x="4021013" y="2094265"/>
                    <a:pt x="4038562" y="2074532"/>
                  </a:cubicBezTo>
                  <a:cubicBezTo>
                    <a:pt x="4038562" y="2074532"/>
                    <a:pt x="4038562" y="2074532"/>
                    <a:pt x="4038562" y="2074532"/>
                  </a:cubicBezTo>
                  <a:cubicBezTo>
                    <a:pt x="4051939" y="2059382"/>
                    <a:pt x="4064188" y="2044303"/>
                    <a:pt x="4073308" y="2028384"/>
                  </a:cubicBezTo>
                  <a:cubicBezTo>
                    <a:pt x="4076796" y="2022289"/>
                    <a:pt x="4079775" y="2016422"/>
                    <a:pt x="4081809" y="2010718"/>
                  </a:cubicBezTo>
                  <a:cubicBezTo>
                    <a:pt x="4083452" y="2005965"/>
                    <a:pt x="4084658" y="2001708"/>
                    <a:pt x="4084879" y="1998077"/>
                  </a:cubicBezTo>
                  <a:cubicBezTo>
                    <a:pt x="4085043" y="1995078"/>
                    <a:pt x="4084984" y="1992516"/>
                    <a:pt x="4084371" y="1990809"/>
                  </a:cubicBezTo>
                  <a:cubicBezTo>
                    <a:pt x="4083967" y="1989211"/>
                    <a:pt x="4082989" y="1987445"/>
                    <a:pt x="4081744" y="1985874"/>
                  </a:cubicBezTo>
                  <a:cubicBezTo>
                    <a:pt x="4080303" y="1983879"/>
                    <a:pt x="4077637" y="1981858"/>
                    <a:pt x="4074338" y="1979661"/>
                  </a:cubicBezTo>
                  <a:cubicBezTo>
                    <a:pt x="4070179" y="1976969"/>
                    <a:pt x="4064918" y="1974778"/>
                    <a:pt x="4058967" y="1972673"/>
                  </a:cubicBezTo>
                  <a:cubicBezTo>
                    <a:pt x="4042174" y="1966740"/>
                    <a:pt x="4022812" y="1964491"/>
                    <a:pt x="4002193" y="1962894"/>
                  </a:cubicBezTo>
                  <a:cubicBezTo>
                    <a:pt x="3972759" y="1960815"/>
                    <a:pt x="3942557" y="1961642"/>
                    <a:pt x="3911846" y="1963500"/>
                  </a:cubicBezTo>
                  <a:cubicBezTo>
                    <a:pt x="3870789" y="1966023"/>
                    <a:pt x="3829517" y="1970743"/>
                    <a:pt x="3788030" y="1976480"/>
                  </a:cubicBezTo>
                  <a:cubicBezTo>
                    <a:pt x="3788030" y="1976480"/>
                    <a:pt x="3788030" y="1976480"/>
                    <a:pt x="3788030" y="1976480"/>
                  </a:cubicBezTo>
                  <a:cubicBezTo>
                    <a:pt x="3777665" y="1977764"/>
                    <a:pt x="3766309" y="1981610"/>
                    <a:pt x="3753733" y="1985965"/>
                  </a:cubicBezTo>
                  <a:cubicBezTo>
                    <a:pt x="3753733" y="1985965"/>
                    <a:pt x="3753733" y="1985965"/>
                    <a:pt x="3753733" y="1985965"/>
                  </a:cubicBezTo>
                  <a:cubicBezTo>
                    <a:pt x="3735904" y="1992321"/>
                    <a:pt x="3718114" y="2000040"/>
                    <a:pt x="3700101" y="2008293"/>
                  </a:cubicBezTo>
                  <a:cubicBezTo>
                    <a:pt x="3648445" y="2031983"/>
                    <a:pt x="3597740" y="2059252"/>
                    <a:pt x="3546814" y="2087420"/>
                  </a:cubicBezTo>
                  <a:cubicBezTo>
                    <a:pt x="3478227" y="2125374"/>
                    <a:pt x="3410117" y="2165205"/>
                    <a:pt x="3341928" y="2205851"/>
                  </a:cubicBezTo>
                  <a:cubicBezTo>
                    <a:pt x="3341928" y="2205851"/>
                    <a:pt x="3341928" y="2205851"/>
                    <a:pt x="3341928" y="2205851"/>
                  </a:cubicBezTo>
                  <a:cubicBezTo>
                    <a:pt x="3259631" y="2254900"/>
                    <a:pt x="3177394" y="2305175"/>
                    <a:pt x="3094929" y="2356127"/>
                  </a:cubicBezTo>
                  <a:cubicBezTo>
                    <a:pt x="2901562" y="2475608"/>
                    <a:pt x="2707113" y="2598693"/>
                    <a:pt x="2510382" y="2723232"/>
                  </a:cubicBezTo>
                  <a:cubicBezTo>
                    <a:pt x="2297647" y="2857902"/>
                    <a:pt x="2082415" y="2994423"/>
                    <a:pt x="1863859" y="3131173"/>
                  </a:cubicBezTo>
                  <a:cubicBezTo>
                    <a:pt x="1654521" y="3262153"/>
                    <a:pt x="1442183" y="3393511"/>
                    <a:pt x="1225511" y="3522704"/>
                  </a:cubicBezTo>
                  <a:cubicBezTo>
                    <a:pt x="1042764" y="3631683"/>
                    <a:pt x="856965" y="3739762"/>
                    <a:pt x="665085" y="3840819"/>
                  </a:cubicBezTo>
                  <a:cubicBezTo>
                    <a:pt x="589934" y="3880403"/>
                    <a:pt x="513655" y="3918963"/>
                    <a:pt x="435498" y="3954667"/>
                  </a:cubicBezTo>
                  <a:cubicBezTo>
                    <a:pt x="375673" y="3982034"/>
                    <a:pt x="314285" y="4008201"/>
                    <a:pt x="250184" y="4029121"/>
                  </a:cubicBezTo>
                  <a:cubicBezTo>
                    <a:pt x="250183" y="4029121"/>
                    <a:pt x="250182" y="4029121"/>
                    <a:pt x="250182" y="4029121"/>
                  </a:cubicBezTo>
                  <a:cubicBezTo>
                    <a:pt x="226186" y="4036957"/>
                    <a:pt x="201436" y="4044063"/>
                    <a:pt x="175807" y="4049388"/>
                  </a:cubicBezTo>
                  <a:cubicBezTo>
                    <a:pt x="175806" y="4049388"/>
                    <a:pt x="175806" y="4049388"/>
                    <a:pt x="175806" y="4049388"/>
                  </a:cubicBezTo>
                  <a:cubicBezTo>
                    <a:pt x="156227" y="4053541"/>
                    <a:pt x="135312" y="4056612"/>
                    <a:pt x="113244" y="4056755"/>
                  </a:cubicBezTo>
                  <a:lnTo>
                    <a:pt x="113242" y="4056755"/>
                  </a:lnTo>
                  <a:cubicBezTo>
                    <a:pt x="97346" y="4057205"/>
                    <a:pt x="79103" y="4054936"/>
                    <a:pt x="60206" y="4047257"/>
                  </a:cubicBezTo>
                  <a:cubicBezTo>
                    <a:pt x="52444" y="4043965"/>
                    <a:pt x="44788" y="4039180"/>
                    <a:pt x="37647" y="4032811"/>
                  </a:cubicBezTo>
                  <a:cubicBezTo>
                    <a:pt x="30818" y="4026559"/>
                    <a:pt x="25264" y="4019193"/>
                    <a:pt x="21174" y="4011018"/>
                  </a:cubicBezTo>
                  <a:cubicBezTo>
                    <a:pt x="9747" y="3988195"/>
                    <a:pt x="2679" y="3963220"/>
                    <a:pt x="604" y="3937555"/>
                  </a:cubicBezTo>
                  <a:cubicBezTo>
                    <a:pt x="-1381" y="3911134"/>
                    <a:pt x="1621" y="3885142"/>
                    <a:pt x="8196" y="3860728"/>
                  </a:cubicBezTo>
                  <a:cubicBezTo>
                    <a:pt x="15636" y="3833016"/>
                    <a:pt x="26894" y="3807148"/>
                    <a:pt x="40156" y="3783224"/>
                  </a:cubicBezTo>
                  <a:cubicBezTo>
                    <a:pt x="40157" y="3783224"/>
                    <a:pt x="40157" y="3783224"/>
                    <a:pt x="40157" y="3783224"/>
                  </a:cubicBezTo>
                  <a:cubicBezTo>
                    <a:pt x="55665" y="3755133"/>
                    <a:pt x="73759" y="3729064"/>
                    <a:pt x="93086" y="3704605"/>
                  </a:cubicBezTo>
                  <a:cubicBezTo>
                    <a:pt x="141158" y="3643769"/>
                    <a:pt x="196836" y="3590391"/>
                    <a:pt x="254282" y="3540736"/>
                  </a:cubicBezTo>
                  <a:cubicBezTo>
                    <a:pt x="326285" y="3478369"/>
                    <a:pt x="402323" y="3421014"/>
                    <a:pt x="479814" y="3366111"/>
                  </a:cubicBezTo>
                  <a:cubicBezTo>
                    <a:pt x="570689" y="3301703"/>
                    <a:pt x="664022" y="3240536"/>
                    <a:pt x="758522" y="3180984"/>
                  </a:cubicBezTo>
                  <a:cubicBezTo>
                    <a:pt x="863947" y="3114549"/>
                    <a:pt x="970996" y="3050109"/>
                    <a:pt x="1078938" y="2986600"/>
                  </a:cubicBezTo>
                  <a:cubicBezTo>
                    <a:pt x="1315330" y="2847518"/>
                    <a:pt x="1556194" y="2712620"/>
                    <a:pt x="1798115" y="2576366"/>
                  </a:cubicBezTo>
                  <a:cubicBezTo>
                    <a:pt x="2046098" y="2436689"/>
                    <a:pt x="2295483" y="2295918"/>
                    <a:pt x="2542977" y="2148816"/>
                  </a:cubicBezTo>
                  <a:cubicBezTo>
                    <a:pt x="2676291" y="2069565"/>
                    <a:pt x="2809135" y="1988670"/>
                    <a:pt x="2940226" y="1904471"/>
                  </a:cubicBezTo>
                  <a:cubicBezTo>
                    <a:pt x="3034400" y="1843974"/>
                    <a:pt x="3127243" y="1782050"/>
                    <a:pt x="3218307" y="1718099"/>
                  </a:cubicBezTo>
                  <a:cubicBezTo>
                    <a:pt x="3314880" y="1650281"/>
                    <a:pt x="3409302" y="1580222"/>
                    <a:pt x="3499929" y="1506263"/>
                  </a:cubicBezTo>
                  <a:cubicBezTo>
                    <a:pt x="3579924" y="1440962"/>
                    <a:pt x="3656965" y="1372865"/>
                    <a:pt x="3728023" y="1299702"/>
                  </a:cubicBezTo>
                  <a:lnTo>
                    <a:pt x="3728023" y="1299696"/>
                  </a:lnTo>
                  <a:cubicBezTo>
                    <a:pt x="3788252" y="1237608"/>
                    <a:pt x="3844309" y="1172340"/>
                    <a:pt x="3890457" y="1101387"/>
                  </a:cubicBezTo>
                  <a:cubicBezTo>
                    <a:pt x="3928430" y="1042762"/>
                    <a:pt x="3960080" y="980772"/>
                    <a:pt x="3976142" y="915634"/>
                  </a:cubicBezTo>
                  <a:cubicBezTo>
                    <a:pt x="3984213" y="883150"/>
                    <a:pt x="3990615" y="850914"/>
                    <a:pt x="3993033" y="819023"/>
                  </a:cubicBezTo>
                  <a:cubicBezTo>
                    <a:pt x="3993033" y="819023"/>
                    <a:pt x="3993033" y="819023"/>
                    <a:pt x="3993033" y="819023"/>
                  </a:cubicBezTo>
                  <a:cubicBezTo>
                    <a:pt x="3994696" y="795267"/>
                    <a:pt x="3994754" y="772444"/>
                    <a:pt x="3990145" y="751786"/>
                  </a:cubicBezTo>
                  <a:cubicBezTo>
                    <a:pt x="3990145" y="751786"/>
                    <a:pt x="3990145" y="751786"/>
                    <a:pt x="3990145" y="751786"/>
                  </a:cubicBezTo>
                  <a:cubicBezTo>
                    <a:pt x="3986566" y="736479"/>
                    <a:pt x="3981397" y="722470"/>
                    <a:pt x="3973098" y="712756"/>
                  </a:cubicBezTo>
                  <a:cubicBezTo>
                    <a:pt x="3966260" y="703943"/>
                    <a:pt x="3955960" y="696974"/>
                    <a:pt x="3944649" y="692567"/>
                  </a:cubicBezTo>
                  <a:cubicBezTo>
                    <a:pt x="3931018" y="687052"/>
                    <a:pt x="3914492" y="685481"/>
                    <a:pt x="3896930" y="685396"/>
                  </a:cubicBezTo>
                  <a:cubicBezTo>
                    <a:pt x="3896930" y="685396"/>
                    <a:pt x="3896930" y="685396"/>
                    <a:pt x="3896930" y="685396"/>
                  </a:cubicBezTo>
                  <a:cubicBezTo>
                    <a:pt x="3874674" y="685500"/>
                    <a:pt x="3851655" y="689320"/>
                    <a:pt x="3828226" y="694633"/>
                  </a:cubicBezTo>
                  <a:cubicBezTo>
                    <a:pt x="3764170" y="709256"/>
                    <a:pt x="3702005" y="735586"/>
                    <a:pt x="3640153" y="764485"/>
                  </a:cubicBezTo>
                  <a:cubicBezTo>
                    <a:pt x="3557804" y="803129"/>
                    <a:pt x="3478051" y="847661"/>
                    <a:pt x="3399347" y="894239"/>
                  </a:cubicBezTo>
                  <a:cubicBezTo>
                    <a:pt x="3303961" y="950713"/>
                    <a:pt x="3210687" y="1010421"/>
                    <a:pt x="3118521" y="1071471"/>
                  </a:cubicBezTo>
                  <a:cubicBezTo>
                    <a:pt x="2900538" y="1215861"/>
                    <a:pt x="2689303" y="1367259"/>
                    <a:pt x="2480479" y="1518734"/>
                  </a:cubicBezTo>
                  <a:cubicBezTo>
                    <a:pt x="2254713" y="1682511"/>
                    <a:pt x="2032304" y="1846967"/>
                    <a:pt x="1810390" y="2007862"/>
                  </a:cubicBezTo>
                  <a:cubicBezTo>
                    <a:pt x="1604702" y="2157017"/>
                    <a:pt x="1399627" y="2303838"/>
                    <a:pt x="1190778" y="2441246"/>
                  </a:cubicBezTo>
                  <a:cubicBezTo>
                    <a:pt x="1103469" y="2498692"/>
                    <a:pt x="1015312" y="2554560"/>
                    <a:pt x="925219" y="2606757"/>
                  </a:cubicBezTo>
                  <a:cubicBezTo>
                    <a:pt x="852963" y="2648649"/>
                    <a:pt x="779083" y="2688701"/>
                    <a:pt x="701845" y="2722216"/>
                  </a:cubicBezTo>
                  <a:cubicBezTo>
                    <a:pt x="671565" y="2735358"/>
                    <a:pt x="640456" y="2747503"/>
                    <a:pt x="608291" y="2757464"/>
                  </a:cubicBezTo>
                  <a:cubicBezTo>
                    <a:pt x="608291" y="2757464"/>
                    <a:pt x="608285" y="2757464"/>
                    <a:pt x="608285" y="2757464"/>
                  </a:cubicBezTo>
                  <a:cubicBezTo>
                    <a:pt x="582502" y="2765508"/>
                    <a:pt x="555435" y="2772177"/>
                    <a:pt x="527129" y="2775469"/>
                  </a:cubicBezTo>
                  <a:cubicBezTo>
                    <a:pt x="527129" y="2775469"/>
                    <a:pt x="527129" y="2775469"/>
                    <a:pt x="527129" y="2775469"/>
                  </a:cubicBezTo>
                  <a:cubicBezTo>
                    <a:pt x="505336" y="2778188"/>
                    <a:pt x="481620" y="2778292"/>
                    <a:pt x="457298" y="2772920"/>
                  </a:cubicBezTo>
                  <a:cubicBezTo>
                    <a:pt x="447063" y="2770593"/>
                    <a:pt x="436730" y="2766923"/>
                    <a:pt x="426691" y="2761688"/>
                  </a:cubicBezTo>
                  <a:cubicBezTo>
                    <a:pt x="417199" y="2756708"/>
                    <a:pt x="408379" y="2750273"/>
                    <a:pt x="400569" y="2742496"/>
                  </a:cubicBezTo>
                  <a:cubicBezTo>
                    <a:pt x="363985" y="2706146"/>
                    <a:pt x="333159" y="2662384"/>
                    <a:pt x="314509" y="2612377"/>
                  </a:cubicBezTo>
                  <a:cubicBezTo>
                    <a:pt x="297819" y="2566672"/>
                    <a:pt x="292719" y="2517708"/>
                    <a:pt x="298131" y="2470243"/>
                  </a:cubicBezTo>
                  <a:cubicBezTo>
                    <a:pt x="298131" y="2470243"/>
                    <a:pt x="298131" y="2470243"/>
                    <a:pt x="298131" y="2470243"/>
                  </a:cubicBezTo>
                  <a:cubicBezTo>
                    <a:pt x="304160" y="2418495"/>
                    <a:pt x="320936" y="2369635"/>
                    <a:pt x="343041" y="2324927"/>
                  </a:cubicBezTo>
                  <a:cubicBezTo>
                    <a:pt x="369076" y="2272026"/>
                    <a:pt x="401945" y="2223707"/>
                    <a:pt x="437604" y="2178915"/>
                  </a:cubicBezTo>
                  <a:cubicBezTo>
                    <a:pt x="526777" y="2066840"/>
                    <a:pt x="632868" y="1972301"/>
                    <a:pt x="741370" y="1885585"/>
                  </a:cubicBezTo>
                  <a:cubicBezTo>
                    <a:pt x="872415" y="1780688"/>
                    <a:pt x="1009588" y="1686710"/>
                    <a:pt x="1147974" y="1598410"/>
                  </a:cubicBezTo>
                  <a:cubicBezTo>
                    <a:pt x="1296516" y="1503617"/>
                    <a:pt x="1447014" y="1415441"/>
                    <a:pt x="1597551" y="1331345"/>
                  </a:cubicBezTo>
                  <a:cubicBezTo>
                    <a:pt x="1741719" y="1250803"/>
                    <a:pt x="1886043" y="1174068"/>
                    <a:pt x="2029638" y="1099751"/>
                  </a:cubicBezTo>
                  <a:cubicBezTo>
                    <a:pt x="2148310" y="1038322"/>
                    <a:pt x="2266506" y="978745"/>
                    <a:pt x="2383353" y="919370"/>
                  </a:cubicBezTo>
                  <a:cubicBezTo>
                    <a:pt x="2426443" y="897473"/>
                    <a:pt x="2469273" y="875666"/>
                    <a:pt x="2511581" y="853437"/>
                  </a:cubicBezTo>
                  <a:cubicBezTo>
                    <a:pt x="2511581" y="853437"/>
                    <a:pt x="2511581" y="853437"/>
                    <a:pt x="2511581" y="853437"/>
                  </a:cubicBezTo>
                  <a:cubicBezTo>
                    <a:pt x="2540676" y="838136"/>
                    <a:pt x="2569275" y="823065"/>
                    <a:pt x="2596524" y="806741"/>
                  </a:cubicBezTo>
                  <a:cubicBezTo>
                    <a:pt x="2618741" y="793501"/>
                    <a:pt x="2640202" y="777744"/>
                    <a:pt x="2662066" y="761447"/>
                  </a:cubicBezTo>
                  <a:cubicBezTo>
                    <a:pt x="2662073" y="761447"/>
                    <a:pt x="2662073" y="761447"/>
                    <a:pt x="2662073" y="761447"/>
                  </a:cubicBezTo>
                  <a:cubicBezTo>
                    <a:pt x="2694968" y="736864"/>
                    <a:pt x="2726917" y="711081"/>
                    <a:pt x="2758124" y="684483"/>
                  </a:cubicBezTo>
                  <a:cubicBezTo>
                    <a:pt x="2758124" y="684483"/>
                    <a:pt x="2758124" y="684483"/>
                    <a:pt x="2758124" y="684483"/>
                  </a:cubicBezTo>
                  <a:cubicBezTo>
                    <a:pt x="2834820" y="619052"/>
                    <a:pt x="2906829" y="549690"/>
                    <a:pt x="2968994" y="473600"/>
                  </a:cubicBezTo>
                  <a:cubicBezTo>
                    <a:pt x="2998910" y="436943"/>
                    <a:pt x="3026401" y="399081"/>
                    <a:pt x="3048546" y="358950"/>
                  </a:cubicBezTo>
                  <a:cubicBezTo>
                    <a:pt x="3067360" y="324464"/>
                    <a:pt x="3082823" y="289144"/>
                    <a:pt x="3088136" y="253238"/>
                  </a:cubicBezTo>
                  <a:cubicBezTo>
                    <a:pt x="3090476" y="237775"/>
                    <a:pt x="3091102" y="222416"/>
                    <a:pt x="3089088" y="207865"/>
                  </a:cubicBezTo>
                  <a:cubicBezTo>
                    <a:pt x="3089088" y="207865"/>
                    <a:pt x="3089088" y="207865"/>
                    <a:pt x="3089088" y="207865"/>
                  </a:cubicBezTo>
                  <a:cubicBezTo>
                    <a:pt x="3087204" y="193882"/>
                    <a:pt x="3082999" y="180257"/>
                    <a:pt x="3076538" y="168073"/>
                  </a:cubicBezTo>
                  <a:cubicBezTo>
                    <a:pt x="3076538" y="168073"/>
                    <a:pt x="3076538" y="168073"/>
                    <a:pt x="3076538" y="168073"/>
                  </a:cubicBezTo>
                  <a:cubicBezTo>
                    <a:pt x="3069648" y="154820"/>
                    <a:pt x="3059732" y="142714"/>
                    <a:pt x="3048161" y="132069"/>
                  </a:cubicBezTo>
                  <a:cubicBezTo>
                    <a:pt x="3048161" y="132069"/>
                    <a:pt x="3048161" y="132069"/>
                    <a:pt x="3048161" y="132069"/>
                  </a:cubicBezTo>
                  <a:cubicBezTo>
                    <a:pt x="3034191" y="119200"/>
                    <a:pt x="3017418" y="108628"/>
                    <a:pt x="2999425" y="99507"/>
                  </a:cubicBezTo>
                  <a:cubicBezTo>
                    <a:pt x="2999425" y="99506"/>
                    <a:pt x="2999425" y="99506"/>
                    <a:pt x="2999425" y="99506"/>
                  </a:cubicBezTo>
                  <a:cubicBezTo>
                    <a:pt x="2957071" y="78243"/>
                    <a:pt x="2910812" y="65042"/>
                    <a:pt x="2864045" y="60824"/>
                  </a:cubicBezTo>
                  <a:cubicBezTo>
                    <a:pt x="2864045" y="60824"/>
                    <a:pt x="2864045" y="60824"/>
                    <a:pt x="2864045" y="60824"/>
                  </a:cubicBezTo>
                  <a:cubicBezTo>
                    <a:pt x="2816065" y="56394"/>
                    <a:pt x="2767133" y="61273"/>
                    <a:pt x="2719590" y="72125"/>
                  </a:cubicBezTo>
                  <a:cubicBezTo>
                    <a:pt x="2666473" y="84271"/>
                    <a:pt x="2615032" y="104037"/>
                    <a:pt x="2565409" y="127649"/>
                  </a:cubicBezTo>
                  <a:cubicBezTo>
                    <a:pt x="2508994" y="154540"/>
                    <a:pt x="2455140" y="186581"/>
                    <a:pt x="2403099" y="221099"/>
                  </a:cubicBezTo>
                  <a:cubicBezTo>
                    <a:pt x="2280613" y="302345"/>
                    <a:pt x="2168831" y="396441"/>
                    <a:pt x="2061040" y="492166"/>
                  </a:cubicBezTo>
                  <a:cubicBezTo>
                    <a:pt x="1937804" y="601666"/>
                    <a:pt x="1820560" y="714125"/>
                    <a:pt x="1704482" y="823984"/>
                  </a:cubicBezTo>
                  <a:cubicBezTo>
                    <a:pt x="1583568" y="938438"/>
                    <a:pt x="1464120" y="1050467"/>
                    <a:pt x="1341849" y="1154765"/>
                  </a:cubicBezTo>
                  <a:cubicBezTo>
                    <a:pt x="1225733" y="1253867"/>
                    <a:pt x="1106761" y="1346704"/>
                    <a:pt x="980220" y="1423055"/>
                  </a:cubicBezTo>
                  <a:cubicBezTo>
                    <a:pt x="922547" y="1457853"/>
                    <a:pt x="863067" y="1489092"/>
                    <a:pt x="801508" y="1514477"/>
                  </a:cubicBezTo>
                  <a:cubicBezTo>
                    <a:pt x="744408" y="1538044"/>
                    <a:pt x="685281" y="1556421"/>
                    <a:pt x="624862" y="1566727"/>
                  </a:cubicBezTo>
                  <a:cubicBezTo>
                    <a:pt x="567273" y="1576551"/>
                    <a:pt x="508550" y="1578598"/>
                    <a:pt x="451170" y="1571108"/>
                  </a:cubicBezTo>
                  <a:cubicBezTo>
                    <a:pt x="391945" y="1563318"/>
                    <a:pt x="334917" y="1545247"/>
                    <a:pt x="282752" y="1519002"/>
                  </a:cubicBezTo>
                  <a:cubicBezTo>
                    <a:pt x="265999" y="1510625"/>
                    <a:pt x="249554" y="1500781"/>
                    <a:pt x="234279" y="1488805"/>
                  </a:cubicBezTo>
                  <a:cubicBezTo>
                    <a:pt x="221789" y="1479060"/>
                    <a:pt x="210107" y="1467521"/>
                    <a:pt x="200374" y="1453929"/>
                  </a:cubicBezTo>
                  <a:cubicBezTo>
                    <a:pt x="200374" y="1453929"/>
                    <a:pt x="200374" y="1453929"/>
                    <a:pt x="200374" y="1453929"/>
                  </a:cubicBezTo>
                  <a:cubicBezTo>
                    <a:pt x="191924" y="1442090"/>
                    <a:pt x="185394" y="1428668"/>
                    <a:pt x="181527" y="1414196"/>
                  </a:cubicBezTo>
                  <a:cubicBezTo>
                    <a:pt x="177853" y="1400056"/>
                    <a:pt x="176906" y="1385584"/>
                    <a:pt x="178315" y="1371548"/>
                  </a:cubicBezTo>
                  <a:cubicBezTo>
                    <a:pt x="178316" y="1371548"/>
                    <a:pt x="178316" y="1371548"/>
                    <a:pt x="178316" y="1371548"/>
                  </a:cubicBezTo>
                  <a:cubicBezTo>
                    <a:pt x="181923" y="1338842"/>
                    <a:pt x="195485" y="1309852"/>
                    <a:pt x="211663" y="1285099"/>
                  </a:cubicBezTo>
                  <a:cubicBezTo>
                    <a:pt x="211663" y="1285099"/>
                    <a:pt x="211663" y="1285099"/>
                    <a:pt x="211663" y="1285099"/>
                  </a:cubicBezTo>
                  <a:cubicBezTo>
                    <a:pt x="233042" y="1251761"/>
                    <a:pt x="259032" y="1222889"/>
                    <a:pt x="285804" y="1196461"/>
                  </a:cubicBezTo>
                  <a:cubicBezTo>
                    <a:pt x="319793" y="1162796"/>
                    <a:pt x="355810" y="1132346"/>
                    <a:pt x="392166" y="1103571"/>
                  </a:cubicBezTo>
                  <a:cubicBezTo>
                    <a:pt x="435433" y="1069314"/>
                    <a:pt x="479462" y="1037305"/>
                    <a:pt x="523433" y="1006555"/>
                  </a:cubicBezTo>
                  <a:cubicBezTo>
                    <a:pt x="627020" y="934103"/>
                    <a:pt x="730477" y="868124"/>
                    <a:pt x="830648" y="804101"/>
                  </a:cubicBezTo>
                  <a:cubicBezTo>
                    <a:pt x="940226" y="734047"/>
                    <a:pt x="1046245" y="666700"/>
                    <a:pt x="1146370" y="598648"/>
                  </a:cubicBezTo>
                  <a:cubicBezTo>
                    <a:pt x="1240511" y="534631"/>
                    <a:pt x="1329776" y="470731"/>
                    <a:pt x="1408519" y="400972"/>
                  </a:cubicBezTo>
                  <a:cubicBezTo>
                    <a:pt x="1441636" y="371623"/>
                    <a:pt x="1472757" y="341407"/>
                    <a:pt x="1499824" y="308943"/>
                  </a:cubicBezTo>
                  <a:cubicBezTo>
                    <a:pt x="1521983" y="282247"/>
                    <a:pt x="1541618" y="254496"/>
                    <a:pt x="1554154" y="224541"/>
                  </a:cubicBezTo>
                  <a:cubicBezTo>
                    <a:pt x="1559428" y="211979"/>
                    <a:pt x="1563457" y="199169"/>
                    <a:pt x="1565451" y="186327"/>
                  </a:cubicBezTo>
                  <a:cubicBezTo>
                    <a:pt x="1567303" y="174449"/>
                    <a:pt x="1567524" y="162473"/>
                    <a:pt x="1565699" y="151039"/>
                  </a:cubicBezTo>
                  <a:cubicBezTo>
                    <a:pt x="1563900" y="139461"/>
                    <a:pt x="1559982" y="128183"/>
                    <a:pt x="1554454" y="117812"/>
                  </a:cubicBezTo>
                  <a:cubicBezTo>
                    <a:pt x="1548222" y="106054"/>
                    <a:pt x="1539753" y="95326"/>
                    <a:pt x="1530164" y="85602"/>
                  </a:cubicBezTo>
                  <a:cubicBezTo>
                    <a:pt x="1514225" y="69518"/>
                    <a:pt x="1495626" y="56379"/>
                    <a:pt x="1475606" y="46939"/>
                  </a:cubicBezTo>
                  <a:cubicBezTo>
                    <a:pt x="1455000" y="37176"/>
                    <a:pt x="1432724" y="31225"/>
                    <a:pt x="1410247" y="28147"/>
                  </a:cubicBezTo>
                  <a:cubicBezTo>
                    <a:pt x="1356159" y="20640"/>
                    <a:pt x="1301653" y="29322"/>
                    <a:pt x="1250238" y="42198"/>
                  </a:cubicBezTo>
                  <a:cubicBezTo>
                    <a:pt x="1183098" y="59147"/>
                    <a:pt x="1120848" y="84484"/>
                    <a:pt x="1062353" y="111170"/>
                  </a:cubicBezTo>
                  <a:cubicBezTo>
                    <a:pt x="989432" y="144468"/>
                    <a:pt x="922553" y="180505"/>
                    <a:pt x="860323" y="215545"/>
                  </a:cubicBezTo>
                  <a:cubicBezTo>
                    <a:pt x="860323" y="215545"/>
                    <a:pt x="860323" y="215545"/>
                    <a:pt x="860323" y="215545"/>
                  </a:cubicBezTo>
                  <a:cubicBezTo>
                    <a:pt x="786143" y="257319"/>
                    <a:pt x="718671" y="297906"/>
                    <a:pt x="656916" y="335051"/>
                  </a:cubicBezTo>
                  <a:cubicBezTo>
                    <a:pt x="585207" y="378194"/>
                    <a:pt x="521217" y="416800"/>
                    <a:pt x="464495" y="449343"/>
                  </a:cubicBezTo>
                  <a:cubicBezTo>
                    <a:pt x="431261" y="468411"/>
                    <a:pt x="400537" y="485530"/>
                    <a:pt x="372303" y="500328"/>
                  </a:cubicBezTo>
                  <a:cubicBezTo>
                    <a:pt x="344066" y="515133"/>
                    <a:pt x="318327" y="527642"/>
                    <a:pt x="295267" y="538001"/>
                  </a:cubicBezTo>
                  <a:cubicBezTo>
                    <a:pt x="274177" y="547493"/>
                    <a:pt x="255216" y="555400"/>
                    <a:pt x="238659" y="561346"/>
                  </a:cubicBezTo>
                  <a:cubicBezTo>
                    <a:pt x="222102" y="567291"/>
                    <a:pt x="207957" y="571320"/>
                    <a:pt x="196495" y="573980"/>
                  </a:cubicBezTo>
                  <a:cubicBezTo>
                    <a:pt x="185033" y="576639"/>
                    <a:pt x="176260" y="577963"/>
                    <a:pt x="170369" y="578615"/>
                  </a:cubicBezTo>
                  <a:cubicBezTo>
                    <a:pt x="164479" y="579273"/>
                    <a:pt x="161472" y="579280"/>
                    <a:pt x="161423" y="578928"/>
                  </a:cubicBezTo>
                  <a:close/>
                </a:path>
              </a:pathLst>
            </a:custGeom>
            <a:solidFill>
              <a:srgbClr val="FFB9B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17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17"/>
            <p:cNvSpPr/>
            <p:nvPr/>
          </p:nvSpPr>
          <p:spPr>
            <a:xfrm>
              <a:off x="6224664" y="5598338"/>
              <a:ext cx="407423" cy="329099"/>
            </a:xfrm>
            <a:custGeom>
              <a:rect b="b" l="l" r="r" t="t"/>
              <a:pathLst>
                <a:path extrusionOk="0" h="255611" w="316445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20"/>
                    <a:pt x="-6592" y="83301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32" y="59409"/>
                  </a:cubicBezTo>
                  <a:cubicBezTo>
                    <a:pt x="146279" y="63757"/>
                    <a:pt x="149082" y="67342"/>
                    <a:pt x="149564" y="67375"/>
                  </a:cubicBezTo>
                  <a:cubicBezTo>
                    <a:pt x="150040" y="67407"/>
                    <a:pt x="154571" y="61958"/>
                    <a:pt x="159630" y="55262"/>
                  </a:cubicBezTo>
                  <a:cubicBezTo>
                    <a:pt x="182459" y="25040"/>
                    <a:pt x="208008" y="4466"/>
                    <a:pt x="227304" y="770"/>
                  </a:cubicBezTo>
                  <a:cubicBezTo>
                    <a:pt x="258862" y="-5280"/>
                    <a:pt x="303902" y="31638"/>
                    <a:pt x="314424" y="72186"/>
                  </a:cubicBezTo>
                  <a:cubicBezTo>
                    <a:pt x="316888" y="81704"/>
                    <a:pt x="317129" y="95693"/>
                    <a:pt x="314984" y="105374"/>
                  </a:cubicBezTo>
                  <a:cubicBezTo>
                    <a:pt x="309789" y="128830"/>
                    <a:pt x="284019" y="162683"/>
                    <a:pt x="249781" y="191028"/>
                  </a:cubicBezTo>
                  <a:cubicBezTo>
                    <a:pt x="225870" y="210819"/>
                    <a:pt x="156761" y="255598"/>
                    <a:pt x="150112" y="255611"/>
                  </a:cubicBezTo>
                  <a:cubicBezTo>
                    <a:pt x="149265" y="255611"/>
                    <a:pt x="143587" y="252371"/>
                    <a:pt x="137491" y="248401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17"/>
            <p:cNvSpPr/>
            <p:nvPr/>
          </p:nvSpPr>
          <p:spPr>
            <a:xfrm>
              <a:off x="4752441" y="3884107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17"/>
            <p:cNvSpPr/>
            <p:nvPr/>
          </p:nvSpPr>
          <p:spPr>
            <a:xfrm>
              <a:off x="1421683" y="4626993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17"/>
            <p:cNvSpPr/>
            <p:nvPr/>
          </p:nvSpPr>
          <p:spPr>
            <a:xfrm>
              <a:off x="3720003" y="5136728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17"/>
            <p:cNvSpPr/>
            <p:nvPr/>
          </p:nvSpPr>
          <p:spPr>
            <a:xfrm>
              <a:off x="2365294" y="987541"/>
              <a:ext cx="1030870" cy="832678"/>
            </a:xfrm>
            <a:custGeom>
              <a:rect b="b" l="l" r="r" t="t"/>
              <a:pathLst>
                <a:path extrusionOk="0" h="646740" w="800676">
                  <a:moveTo>
                    <a:pt x="347858" y="628513"/>
                  </a:moveTo>
                  <a:cubicBezTo>
                    <a:pt x="229922" y="551823"/>
                    <a:pt x="113916" y="449331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5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3"/>
                    <a:pt x="378419" y="170468"/>
                  </a:cubicBezTo>
                  <a:cubicBezTo>
                    <a:pt x="379631" y="170546"/>
                    <a:pt x="391092" y="156752"/>
                    <a:pt x="403888" y="139809"/>
                  </a:cubicBezTo>
                  <a:cubicBezTo>
                    <a:pt x="461660" y="63341"/>
                    <a:pt x="526309" y="11286"/>
                    <a:pt x="575123" y="1932"/>
                  </a:cubicBezTo>
                  <a:cubicBezTo>
                    <a:pt x="654981" y="-13375"/>
                    <a:pt x="768947" y="80042"/>
                    <a:pt x="795557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2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17"/>
            <p:cNvSpPr/>
            <p:nvPr/>
          </p:nvSpPr>
          <p:spPr>
            <a:xfrm>
              <a:off x="4824400" y="2362479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" name="Google Shape;383;p17"/>
            <p:cNvSpPr/>
            <p:nvPr/>
          </p:nvSpPr>
          <p:spPr>
            <a:xfrm>
              <a:off x="1664253" y="1018561"/>
              <a:ext cx="407420" cy="329095"/>
            </a:xfrm>
            <a:custGeom>
              <a:rect b="b" l="l" r="r" t="t"/>
              <a:pathLst>
                <a:path extrusionOk="0" h="255608" w="316443">
                  <a:moveTo>
                    <a:pt x="137476" y="248399"/>
                  </a:moveTo>
                  <a:cubicBezTo>
                    <a:pt x="90866" y="218092"/>
                    <a:pt x="45017" y="177583"/>
                    <a:pt x="23759" y="147921"/>
                  </a:cubicBezTo>
                  <a:cubicBezTo>
                    <a:pt x="-2695" y="111017"/>
                    <a:pt x="-6594" y="83298"/>
                    <a:pt x="9749" y="48213"/>
                  </a:cubicBezTo>
                  <a:cubicBezTo>
                    <a:pt x="15845" y="35129"/>
                    <a:pt x="25851" y="21922"/>
                    <a:pt x="36275" y="13193"/>
                  </a:cubicBezTo>
                  <a:cubicBezTo>
                    <a:pt x="58603" y="-5497"/>
                    <a:pt x="77599" y="-4428"/>
                    <a:pt x="104934" y="17033"/>
                  </a:cubicBezTo>
                  <a:cubicBezTo>
                    <a:pt x="116146" y="25840"/>
                    <a:pt x="133721" y="45234"/>
                    <a:pt x="143331" y="59406"/>
                  </a:cubicBezTo>
                  <a:cubicBezTo>
                    <a:pt x="146277" y="63754"/>
                    <a:pt x="149080" y="67340"/>
                    <a:pt x="149556" y="67372"/>
                  </a:cubicBezTo>
                  <a:cubicBezTo>
                    <a:pt x="150039" y="67405"/>
                    <a:pt x="154569" y="61955"/>
                    <a:pt x="159628" y="55260"/>
                  </a:cubicBezTo>
                  <a:cubicBezTo>
                    <a:pt x="182458" y="25038"/>
                    <a:pt x="208006" y="4464"/>
                    <a:pt x="227302" y="768"/>
                  </a:cubicBezTo>
                  <a:cubicBezTo>
                    <a:pt x="258860" y="-5282"/>
                    <a:pt x="303900" y="31635"/>
                    <a:pt x="314422" y="72183"/>
                  </a:cubicBezTo>
                  <a:cubicBezTo>
                    <a:pt x="316886" y="81701"/>
                    <a:pt x="317127" y="95691"/>
                    <a:pt x="314983" y="105372"/>
                  </a:cubicBezTo>
                  <a:cubicBezTo>
                    <a:pt x="309787" y="128827"/>
                    <a:pt x="284017" y="162680"/>
                    <a:pt x="249779" y="191025"/>
                  </a:cubicBezTo>
                  <a:cubicBezTo>
                    <a:pt x="225868" y="210817"/>
                    <a:pt x="156760" y="255596"/>
                    <a:pt x="150110" y="255609"/>
                  </a:cubicBezTo>
                  <a:cubicBezTo>
                    <a:pt x="149263" y="255609"/>
                    <a:pt x="143585" y="252369"/>
                    <a:pt x="137483" y="24839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17"/>
            <p:cNvSpPr/>
            <p:nvPr/>
          </p:nvSpPr>
          <p:spPr>
            <a:xfrm>
              <a:off x="4608705" y="1236281"/>
              <a:ext cx="407426" cy="329099"/>
            </a:xfrm>
            <a:custGeom>
              <a:rect b="b" l="l" r="r" t="t"/>
              <a:pathLst>
                <a:path extrusionOk="0" h="255611" w="316447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13"/>
                    <a:pt x="-6592" y="83307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26" y="59408"/>
                  </a:cubicBezTo>
                  <a:cubicBezTo>
                    <a:pt x="146279" y="63757"/>
                    <a:pt x="149082" y="67342"/>
                    <a:pt x="149558" y="67375"/>
                  </a:cubicBezTo>
                  <a:cubicBezTo>
                    <a:pt x="150040" y="67407"/>
                    <a:pt x="154571" y="61957"/>
                    <a:pt x="159630" y="55262"/>
                  </a:cubicBezTo>
                  <a:cubicBezTo>
                    <a:pt x="182459" y="25040"/>
                    <a:pt x="208007" y="4466"/>
                    <a:pt x="227304" y="770"/>
                  </a:cubicBezTo>
                  <a:cubicBezTo>
                    <a:pt x="258862" y="-5280"/>
                    <a:pt x="303902" y="31637"/>
                    <a:pt x="314424" y="72186"/>
                  </a:cubicBezTo>
                  <a:cubicBezTo>
                    <a:pt x="316895" y="81704"/>
                    <a:pt x="317129" y="95693"/>
                    <a:pt x="314984" y="105374"/>
                  </a:cubicBezTo>
                  <a:cubicBezTo>
                    <a:pt x="309789" y="128829"/>
                    <a:pt x="284019" y="162683"/>
                    <a:pt x="249781" y="191027"/>
                  </a:cubicBezTo>
                  <a:cubicBezTo>
                    <a:pt x="225869" y="210819"/>
                    <a:pt x="156762" y="255598"/>
                    <a:pt x="150112" y="255611"/>
                  </a:cubicBezTo>
                  <a:cubicBezTo>
                    <a:pt x="149265" y="255611"/>
                    <a:pt x="143587" y="252371"/>
                    <a:pt x="137485" y="248401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17"/>
            <p:cNvSpPr/>
            <p:nvPr/>
          </p:nvSpPr>
          <p:spPr>
            <a:xfrm>
              <a:off x="4488195" y="6176973"/>
              <a:ext cx="254808" cy="205817"/>
            </a:xfrm>
            <a:custGeom>
              <a:rect b="b" l="l" r="r" t="t"/>
              <a:pathLst>
                <a:path extrusionOk="0" h="159858" w="197909">
                  <a:moveTo>
                    <a:pt x="85982" y="155354"/>
                  </a:moveTo>
                  <a:cubicBezTo>
                    <a:pt x="56829" y="136397"/>
                    <a:pt x="28158" y="111064"/>
                    <a:pt x="14860" y="92511"/>
                  </a:cubicBezTo>
                  <a:cubicBezTo>
                    <a:pt x="-1686" y="69427"/>
                    <a:pt x="-4124" y="52099"/>
                    <a:pt x="6098" y="30156"/>
                  </a:cubicBezTo>
                  <a:cubicBezTo>
                    <a:pt x="9912" y="21968"/>
                    <a:pt x="16170" y="13709"/>
                    <a:pt x="22689" y="8252"/>
                  </a:cubicBezTo>
                  <a:cubicBezTo>
                    <a:pt x="36653" y="-3436"/>
                    <a:pt x="48530" y="-2771"/>
                    <a:pt x="65630" y="10651"/>
                  </a:cubicBezTo>
                  <a:cubicBezTo>
                    <a:pt x="72637" y="16160"/>
                    <a:pt x="83628" y="28292"/>
                    <a:pt x="89639" y="37151"/>
                  </a:cubicBezTo>
                  <a:cubicBezTo>
                    <a:pt x="91484" y="39876"/>
                    <a:pt x="93237" y="42119"/>
                    <a:pt x="93537" y="42138"/>
                  </a:cubicBezTo>
                  <a:cubicBezTo>
                    <a:pt x="93837" y="42158"/>
                    <a:pt x="96666" y="38748"/>
                    <a:pt x="99828" y="34556"/>
                  </a:cubicBezTo>
                  <a:cubicBezTo>
                    <a:pt x="114111" y="15658"/>
                    <a:pt x="130090" y="2789"/>
                    <a:pt x="142156" y="482"/>
                  </a:cubicBezTo>
                  <a:cubicBezTo>
                    <a:pt x="161896" y="-3306"/>
                    <a:pt x="190064" y="19784"/>
                    <a:pt x="196642" y="45144"/>
                  </a:cubicBezTo>
                  <a:cubicBezTo>
                    <a:pt x="198187" y="51095"/>
                    <a:pt x="198337" y="59850"/>
                    <a:pt x="196994" y="65900"/>
                  </a:cubicBezTo>
                  <a:cubicBezTo>
                    <a:pt x="193741" y="80568"/>
                    <a:pt x="177626" y="101742"/>
                    <a:pt x="156211" y="119467"/>
                  </a:cubicBezTo>
                  <a:cubicBezTo>
                    <a:pt x="141257" y="131846"/>
                    <a:pt x="98036" y="159852"/>
                    <a:pt x="93876" y="159858"/>
                  </a:cubicBezTo>
                  <a:cubicBezTo>
                    <a:pt x="93348" y="159858"/>
                    <a:pt x="89796" y="157831"/>
                    <a:pt x="85982" y="155354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86" name="Google Shape;386;p17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387" name="Google Shape;387;p17"/>
          <p:cNvSpPr txBox="1"/>
          <p:nvPr>
            <p:ph idx="1" type="body"/>
          </p:nvPr>
        </p:nvSpPr>
        <p:spPr>
          <a:xfrm>
            <a:off x="2381950" y="185488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388" name="Google Shape;388;p17"/>
          <p:cNvGrpSpPr/>
          <p:nvPr/>
        </p:nvGrpSpPr>
        <p:grpSpPr>
          <a:xfrm>
            <a:off x="1473126" y="5304915"/>
            <a:ext cx="1050089" cy="1126302"/>
            <a:chOff x="2260384" y="2134676"/>
            <a:chExt cx="3139280" cy="3367120"/>
          </a:xfrm>
        </p:grpSpPr>
        <p:sp>
          <p:nvSpPr>
            <p:cNvPr id="389" name="Google Shape;389;p17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17"/>
            <p:cNvSpPr/>
            <p:nvPr/>
          </p:nvSpPr>
          <p:spPr>
            <a:xfrm>
              <a:off x="3841230" y="3656304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17"/>
            <p:cNvSpPr/>
            <p:nvPr/>
          </p:nvSpPr>
          <p:spPr>
            <a:xfrm>
              <a:off x="2332894" y="4399190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" name="Google Shape;392;p17"/>
            <p:cNvSpPr/>
            <p:nvPr/>
          </p:nvSpPr>
          <p:spPr>
            <a:xfrm>
              <a:off x="3720003" y="4908925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" name="Google Shape;393;p17"/>
            <p:cNvSpPr/>
            <p:nvPr/>
          </p:nvSpPr>
          <p:spPr>
            <a:xfrm>
              <a:off x="4368795" y="2134676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94" name="Google Shape;394;p17"/>
          <p:cNvSpPr/>
          <p:nvPr/>
        </p:nvSpPr>
        <p:spPr>
          <a:xfrm>
            <a:off x="2411781" y="5986195"/>
            <a:ext cx="279838" cy="226039"/>
          </a:xfrm>
          <a:custGeom>
            <a:rect b="b" l="l" r="r" t="t"/>
            <a:pathLst>
              <a:path extrusionOk="0" h="525672" w="650785">
                <a:moveTo>
                  <a:pt x="282737" y="510861"/>
                </a:moveTo>
                <a:cubicBezTo>
                  <a:pt x="186875" y="448527"/>
                  <a:pt x="92591" y="365220"/>
                  <a:pt x="48861" y="304215"/>
                </a:cubicBezTo>
                <a:cubicBezTo>
                  <a:pt x="-5550" y="228314"/>
                  <a:pt x="-13557" y="171319"/>
                  <a:pt x="20053" y="99153"/>
                </a:cubicBezTo>
                <a:cubicBezTo>
                  <a:pt x="32587" y="72243"/>
                  <a:pt x="53164" y="45078"/>
                  <a:pt x="74605" y="27131"/>
                </a:cubicBezTo>
                <a:cubicBezTo>
                  <a:pt x="120525" y="-11299"/>
                  <a:pt x="159587" y="-9115"/>
                  <a:pt x="215800" y="35032"/>
                </a:cubicBezTo>
                <a:cubicBezTo>
                  <a:pt x="238858" y="53142"/>
                  <a:pt x="274999" y="93025"/>
                  <a:pt x="294752" y="122172"/>
                </a:cubicBezTo>
                <a:cubicBezTo>
                  <a:pt x="300821" y="131122"/>
                  <a:pt x="306584" y="138495"/>
                  <a:pt x="307568" y="138560"/>
                </a:cubicBezTo>
                <a:cubicBezTo>
                  <a:pt x="308553" y="138626"/>
                  <a:pt x="317868" y="127413"/>
                  <a:pt x="328273" y="113638"/>
                </a:cubicBezTo>
                <a:cubicBezTo>
                  <a:pt x="375229" y="51486"/>
                  <a:pt x="427772" y="9178"/>
                  <a:pt x="467453" y="1570"/>
                </a:cubicBezTo>
                <a:cubicBezTo>
                  <a:pt x="532363" y="-10868"/>
                  <a:pt x="624992" y="65059"/>
                  <a:pt x="646622" y="148444"/>
                </a:cubicBezTo>
                <a:cubicBezTo>
                  <a:pt x="651700" y="168020"/>
                  <a:pt x="652189" y="196801"/>
                  <a:pt x="647782" y="216697"/>
                </a:cubicBezTo>
                <a:cubicBezTo>
                  <a:pt x="637098" y="264945"/>
                  <a:pt x="584092" y="334568"/>
                  <a:pt x="513680" y="392848"/>
                </a:cubicBezTo>
                <a:cubicBezTo>
                  <a:pt x="464500" y="433559"/>
                  <a:pt x="322373" y="525653"/>
                  <a:pt x="308696" y="525672"/>
                </a:cubicBezTo>
                <a:cubicBezTo>
                  <a:pt x="306955" y="525679"/>
                  <a:pt x="295273" y="519010"/>
                  <a:pt x="282731" y="510855"/>
                </a:cubicBezTo>
                <a:close/>
              </a:path>
            </a:pathLst>
          </a:custGeom>
          <a:solidFill>
            <a:srgbClr val="D2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5" name="Google Shape;395;p17"/>
          <p:cNvSpPr/>
          <p:nvPr/>
        </p:nvSpPr>
        <p:spPr>
          <a:xfrm>
            <a:off x="1849524" y="5051900"/>
            <a:ext cx="280236" cy="226359"/>
          </a:xfrm>
          <a:custGeom>
            <a:rect b="b" l="l" r="r" t="t"/>
            <a:pathLst>
              <a:path extrusionOk="0" h="646740" w="800675">
                <a:moveTo>
                  <a:pt x="347858" y="628513"/>
                </a:moveTo>
                <a:cubicBezTo>
                  <a:pt x="229922" y="551823"/>
                  <a:pt x="113916" y="449332"/>
                  <a:pt x="60115" y="374278"/>
                </a:cubicBezTo>
                <a:cubicBezTo>
                  <a:pt x="-6829" y="280893"/>
                  <a:pt x="-16679" y="210775"/>
                  <a:pt x="24671" y="121992"/>
                </a:cubicBezTo>
                <a:cubicBezTo>
                  <a:pt x="40095" y="88882"/>
                  <a:pt x="65408" y="55466"/>
                  <a:pt x="91791" y="33379"/>
                </a:cubicBezTo>
                <a:cubicBezTo>
                  <a:pt x="148284" y="-13903"/>
                  <a:pt x="196349" y="-11211"/>
                  <a:pt x="265509" y="43099"/>
                </a:cubicBezTo>
                <a:cubicBezTo>
                  <a:pt x="293880" y="65381"/>
                  <a:pt x="338340" y="114450"/>
                  <a:pt x="362649" y="150304"/>
                </a:cubicBezTo>
                <a:cubicBezTo>
                  <a:pt x="370113" y="161315"/>
                  <a:pt x="377206" y="170389"/>
                  <a:pt x="378419" y="170468"/>
                </a:cubicBezTo>
                <a:cubicBezTo>
                  <a:pt x="379631" y="170546"/>
                  <a:pt x="391092" y="156752"/>
                  <a:pt x="403895" y="139809"/>
                </a:cubicBezTo>
                <a:cubicBezTo>
                  <a:pt x="461666" y="63341"/>
                  <a:pt x="526302" y="11286"/>
                  <a:pt x="575123" y="1932"/>
                </a:cubicBezTo>
                <a:cubicBezTo>
                  <a:pt x="654981" y="-13375"/>
                  <a:pt x="768947" y="80042"/>
                  <a:pt x="795551" y="182632"/>
                </a:cubicBezTo>
                <a:cubicBezTo>
                  <a:pt x="801802" y="206720"/>
                  <a:pt x="802402" y="242125"/>
                  <a:pt x="796978" y="266604"/>
                </a:cubicBezTo>
                <a:cubicBezTo>
                  <a:pt x="783836" y="325959"/>
                  <a:pt x="718620" y="411619"/>
                  <a:pt x="631995" y="483322"/>
                </a:cubicBezTo>
                <a:cubicBezTo>
                  <a:pt x="571486" y="533407"/>
                  <a:pt x="396633" y="646714"/>
                  <a:pt x="379801" y="646740"/>
                </a:cubicBezTo>
                <a:cubicBezTo>
                  <a:pt x="377663" y="646747"/>
                  <a:pt x="363288" y="638539"/>
                  <a:pt x="347858" y="628507"/>
                </a:cubicBezTo>
                <a:close/>
              </a:path>
            </a:pathLst>
          </a:custGeom>
          <a:solidFill>
            <a:srgbClr val="9E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A close - up of a gold coin&#10;&#10;Description automatically generated with medium confidence" id="396" name="Google Shape;396;p17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62168" y="253683"/>
            <a:ext cx="2249619" cy="1981372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7">
  <p:cSld name="CUSTOM_5_1_1_1_1_1_1_1_1_1_1_1_1_1_1">
    <p:spTree>
      <p:nvGrpSpPr>
        <p:cNvPr id="397" name="Shape 3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8" name="Google Shape;398;p18"/>
          <p:cNvSpPr/>
          <p:nvPr/>
        </p:nvSpPr>
        <p:spPr>
          <a:xfrm>
            <a:off x="1333254" y="253672"/>
            <a:ext cx="9863400" cy="6219900"/>
          </a:xfrm>
          <a:prstGeom prst="rect">
            <a:avLst/>
          </a:prstGeom>
          <a:solidFill>
            <a:schemeClr val="lt2"/>
          </a:solidFill>
          <a:ln>
            <a:noFill/>
          </a:ln>
          <a:effectLst>
            <a:outerShdw blurRad="63500" rotWithShape="0" algn="tl" dir="2700000" dist="11430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99" name="Google Shape;399;p18"/>
          <p:cNvGrpSpPr/>
          <p:nvPr/>
        </p:nvGrpSpPr>
        <p:grpSpPr>
          <a:xfrm>
            <a:off x="8801840" y="516360"/>
            <a:ext cx="2058948" cy="2488089"/>
            <a:chOff x="236151" y="707713"/>
            <a:chExt cx="6958258" cy="7394022"/>
          </a:xfrm>
        </p:grpSpPr>
        <p:sp>
          <p:nvSpPr>
            <p:cNvPr id="400" name="Google Shape;400;p18"/>
            <p:cNvSpPr/>
            <p:nvPr/>
          </p:nvSpPr>
          <p:spPr>
            <a:xfrm>
              <a:off x="236151" y="707713"/>
              <a:ext cx="6958258" cy="7394022"/>
            </a:xfrm>
            <a:custGeom>
              <a:rect b="b" l="l" r="r" t="t"/>
              <a:pathLst>
                <a:path extrusionOk="0" h="4267834" w="4141820">
                  <a:moveTo>
                    <a:pt x="161335" y="578934"/>
                  </a:moveTo>
                  <a:cubicBezTo>
                    <a:pt x="161286" y="578582"/>
                    <a:pt x="164195" y="577871"/>
                    <a:pt x="169922" y="576535"/>
                  </a:cubicBezTo>
                  <a:cubicBezTo>
                    <a:pt x="175649" y="575192"/>
                    <a:pt x="184191" y="573204"/>
                    <a:pt x="195331" y="569905"/>
                  </a:cubicBezTo>
                  <a:cubicBezTo>
                    <a:pt x="206471" y="566607"/>
                    <a:pt x="220203" y="561959"/>
                    <a:pt x="236310" y="555433"/>
                  </a:cubicBezTo>
                  <a:cubicBezTo>
                    <a:pt x="252418" y="548908"/>
                    <a:pt x="270892" y="540433"/>
                    <a:pt x="291627" y="530400"/>
                  </a:cubicBezTo>
                  <a:cubicBezTo>
                    <a:pt x="314216" y="519442"/>
                    <a:pt x="339444" y="506351"/>
                    <a:pt x="367172" y="490980"/>
                  </a:cubicBezTo>
                  <a:cubicBezTo>
                    <a:pt x="394898" y="475608"/>
                    <a:pt x="425113" y="457922"/>
                    <a:pt x="457917" y="438273"/>
                  </a:cubicBezTo>
                  <a:cubicBezTo>
                    <a:pt x="513857" y="404740"/>
                    <a:pt x="577078" y="365156"/>
                    <a:pt x="648194" y="320938"/>
                  </a:cubicBezTo>
                  <a:cubicBezTo>
                    <a:pt x="709420" y="282867"/>
                    <a:pt x="776475" y="241321"/>
                    <a:pt x="850472" y="198458"/>
                  </a:cubicBezTo>
                  <a:cubicBezTo>
                    <a:pt x="850472" y="198452"/>
                    <a:pt x="850472" y="198452"/>
                    <a:pt x="850472" y="198452"/>
                  </a:cubicBezTo>
                  <a:cubicBezTo>
                    <a:pt x="912527" y="162506"/>
                    <a:pt x="979477" y="125452"/>
                    <a:pt x="1052907" y="90970"/>
                  </a:cubicBezTo>
                  <a:cubicBezTo>
                    <a:pt x="1111735" y="63319"/>
                    <a:pt x="1174976" y="36894"/>
                    <a:pt x="1244077" y="18680"/>
                  </a:cubicBezTo>
                  <a:cubicBezTo>
                    <a:pt x="1296894" y="4655"/>
                    <a:pt x="1354353" y="-4780"/>
                    <a:pt x="1413506" y="2548"/>
                  </a:cubicBezTo>
                  <a:cubicBezTo>
                    <a:pt x="1438246" y="5655"/>
                    <a:pt x="1463116" y="12126"/>
                    <a:pt x="1486695" y="22968"/>
                  </a:cubicBezTo>
                  <a:cubicBezTo>
                    <a:pt x="1509622" y="33559"/>
                    <a:pt x="1530888" y="48292"/>
                    <a:pt x="1549206" y="66467"/>
                  </a:cubicBezTo>
                  <a:cubicBezTo>
                    <a:pt x="1560432" y="77554"/>
                    <a:pt x="1570562" y="90298"/>
                    <a:pt x="1578496" y="104778"/>
                  </a:cubicBezTo>
                  <a:cubicBezTo>
                    <a:pt x="1585530" y="117655"/>
                    <a:pt x="1590543" y="131802"/>
                    <a:pt x="1593007" y="146606"/>
                  </a:cubicBezTo>
                  <a:cubicBezTo>
                    <a:pt x="1595393" y="161215"/>
                    <a:pt x="1595302" y="176085"/>
                    <a:pt x="1593111" y="190577"/>
                  </a:cubicBezTo>
                  <a:cubicBezTo>
                    <a:pt x="1590752" y="206151"/>
                    <a:pt x="1586221" y="221197"/>
                    <a:pt x="1580295" y="235486"/>
                  </a:cubicBezTo>
                  <a:cubicBezTo>
                    <a:pt x="1566247" y="269242"/>
                    <a:pt x="1545353" y="299634"/>
                    <a:pt x="1522250" y="327594"/>
                  </a:cubicBezTo>
                  <a:cubicBezTo>
                    <a:pt x="1494101" y="361812"/>
                    <a:pt x="1462151" y="393370"/>
                    <a:pt x="1428546" y="423534"/>
                  </a:cubicBezTo>
                  <a:cubicBezTo>
                    <a:pt x="1348714" y="495217"/>
                    <a:pt x="1258771" y="560642"/>
                    <a:pt x="1164650" y="625493"/>
                  </a:cubicBezTo>
                  <a:cubicBezTo>
                    <a:pt x="1064426" y="694581"/>
                    <a:pt x="958531" y="762803"/>
                    <a:pt x="849449" y="833462"/>
                  </a:cubicBezTo>
                  <a:cubicBezTo>
                    <a:pt x="749675" y="898098"/>
                    <a:pt x="646975" y="964416"/>
                    <a:pt x="544652" y="1036849"/>
                  </a:cubicBezTo>
                  <a:cubicBezTo>
                    <a:pt x="501236" y="1067586"/>
                    <a:pt x="457956" y="1099392"/>
                    <a:pt x="415693" y="1133239"/>
                  </a:cubicBezTo>
                  <a:cubicBezTo>
                    <a:pt x="380152" y="1161714"/>
                    <a:pt x="345336" y="1191428"/>
                    <a:pt x="312988" y="1223847"/>
                  </a:cubicBezTo>
                  <a:cubicBezTo>
                    <a:pt x="287489" y="1249486"/>
                    <a:pt x="263424" y="1276279"/>
                    <a:pt x="244683" y="1306130"/>
                  </a:cubicBezTo>
                  <a:cubicBezTo>
                    <a:pt x="244682" y="1306130"/>
                    <a:pt x="244682" y="1306130"/>
                    <a:pt x="244682" y="1306130"/>
                  </a:cubicBezTo>
                  <a:cubicBezTo>
                    <a:pt x="230915" y="1328536"/>
                    <a:pt x="219478" y="1351854"/>
                    <a:pt x="217688" y="1375349"/>
                  </a:cubicBezTo>
                  <a:cubicBezTo>
                    <a:pt x="217688" y="1375349"/>
                    <a:pt x="217688" y="1375349"/>
                    <a:pt x="217688" y="1375349"/>
                  </a:cubicBezTo>
                  <a:cubicBezTo>
                    <a:pt x="216811" y="1385108"/>
                    <a:pt x="217443" y="1394919"/>
                    <a:pt x="219927" y="1403987"/>
                  </a:cubicBezTo>
                  <a:cubicBezTo>
                    <a:pt x="222381" y="1413322"/>
                    <a:pt x="226945" y="1422403"/>
                    <a:pt x="232860" y="1430721"/>
                  </a:cubicBezTo>
                  <a:cubicBezTo>
                    <a:pt x="232860" y="1430721"/>
                    <a:pt x="232860" y="1430721"/>
                    <a:pt x="232861" y="1430721"/>
                  </a:cubicBezTo>
                  <a:cubicBezTo>
                    <a:pt x="239747" y="1440447"/>
                    <a:pt x="248837" y="1449163"/>
                    <a:pt x="258998" y="1457169"/>
                  </a:cubicBezTo>
                  <a:cubicBezTo>
                    <a:pt x="271523" y="1466980"/>
                    <a:pt x="285725" y="1475298"/>
                    <a:pt x="300764" y="1482815"/>
                  </a:cubicBezTo>
                  <a:cubicBezTo>
                    <a:pt x="349147" y="1506844"/>
                    <a:pt x="401919" y="1523311"/>
                    <a:pt x="456366" y="1530175"/>
                  </a:cubicBezTo>
                  <a:cubicBezTo>
                    <a:pt x="509169" y="1536903"/>
                    <a:pt x="563734" y="1534667"/>
                    <a:pt x="617639" y="1525292"/>
                  </a:cubicBezTo>
                  <a:cubicBezTo>
                    <a:pt x="674303" y="1515436"/>
                    <a:pt x="730307" y="1497671"/>
                    <a:pt x="785015" y="1474900"/>
                  </a:cubicBezTo>
                  <a:cubicBezTo>
                    <a:pt x="843999" y="1450317"/>
                    <a:pt x="901373" y="1419815"/>
                    <a:pt x="957488" y="1385688"/>
                  </a:cubicBezTo>
                  <a:cubicBezTo>
                    <a:pt x="1080743" y="1310732"/>
                    <a:pt x="1197297" y="1218873"/>
                    <a:pt x="1312149" y="1120201"/>
                  </a:cubicBezTo>
                  <a:cubicBezTo>
                    <a:pt x="1432933" y="1016379"/>
                    <a:pt x="1551331" y="904461"/>
                    <a:pt x="1671763" y="789655"/>
                  </a:cubicBezTo>
                  <a:cubicBezTo>
                    <a:pt x="1787300" y="679496"/>
                    <a:pt x="1904499" y="566313"/>
                    <a:pt x="2028288" y="455555"/>
                  </a:cubicBezTo>
                  <a:cubicBezTo>
                    <a:pt x="2136400" y="358774"/>
                    <a:pt x="2249674" y="262918"/>
                    <a:pt x="2375008" y="179084"/>
                  </a:cubicBezTo>
                  <a:cubicBezTo>
                    <a:pt x="2428327" y="143418"/>
                    <a:pt x="2484130" y="110031"/>
                    <a:pt x="2543244" y="81582"/>
                  </a:cubicBezTo>
                  <a:cubicBezTo>
                    <a:pt x="2595214" y="56536"/>
                    <a:pt x="2650117" y="35372"/>
                    <a:pt x="2707862" y="21860"/>
                  </a:cubicBezTo>
                  <a:cubicBezTo>
                    <a:pt x="2759702" y="9712"/>
                    <a:pt x="2814025" y="4296"/>
                    <a:pt x="2868563" y="8985"/>
                  </a:cubicBezTo>
                  <a:cubicBezTo>
                    <a:pt x="2868563" y="8985"/>
                    <a:pt x="2868563" y="8985"/>
                    <a:pt x="2868563" y="8985"/>
                  </a:cubicBezTo>
                  <a:cubicBezTo>
                    <a:pt x="2921927" y="13676"/>
                    <a:pt x="2974477" y="28492"/>
                    <a:pt x="3022802" y="52571"/>
                  </a:cubicBezTo>
                  <a:cubicBezTo>
                    <a:pt x="3022802" y="52572"/>
                    <a:pt x="3022802" y="52572"/>
                    <a:pt x="3022802" y="52572"/>
                  </a:cubicBezTo>
                  <a:cubicBezTo>
                    <a:pt x="3044107" y="63097"/>
                    <a:pt x="3064863" y="76321"/>
                    <a:pt x="3083507" y="93118"/>
                  </a:cubicBezTo>
                  <a:cubicBezTo>
                    <a:pt x="3083507" y="93119"/>
                    <a:pt x="3083507" y="93119"/>
                    <a:pt x="3083514" y="93119"/>
                  </a:cubicBezTo>
                  <a:cubicBezTo>
                    <a:pt x="3099120" y="107200"/>
                    <a:pt x="3112797" y="124050"/>
                    <a:pt x="3123136" y="143379"/>
                  </a:cubicBezTo>
                  <a:cubicBezTo>
                    <a:pt x="3123136" y="143379"/>
                    <a:pt x="3123136" y="143379"/>
                    <a:pt x="3123143" y="143379"/>
                  </a:cubicBezTo>
                  <a:cubicBezTo>
                    <a:pt x="3132641" y="161359"/>
                    <a:pt x="3138782" y="180851"/>
                    <a:pt x="3141487" y="200779"/>
                  </a:cubicBezTo>
                  <a:cubicBezTo>
                    <a:pt x="3141487" y="200779"/>
                    <a:pt x="3141487" y="200779"/>
                    <a:pt x="3141487" y="200779"/>
                  </a:cubicBezTo>
                  <a:cubicBezTo>
                    <a:pt x="3144213" y="221301"/>
                    <a:pt x="3143593" y="241719"/>
                    <a:pt x="3140542" y="261328"/>
                  </a:cubicBezTo>
                  <a:cubicBezTo>
                    <a:pt x="3133450" y="306074"/>
                    <a:pt x="3116096" y="347340"/>
                    <a:pt x="3095255" y="384778"/>
                  </a:cubicBezTo>
                  <a:cubicBezTo>
                    <a:pt x="3071030" y="428729"/>
                    <a:pt x="3041838" y="469343"/>
                    <a:pt x="3010618" y="507642"/>
                  </a:cubicBezTo>
                  <a:cubicBezTo>
                    <a:pt x="2945884" y="587141"/>
                    <a:pt x="2871783" y="659033"/>
                    <a:pt x="2793509" y="726022"/>
                  </a:cubicBezTo>
                  <a:cubicBezTo>
                    <a:pt x="2793509" y="726022"/>
                    <a:pt x="2793503" y="726022"/>
                    <a:pt x="2793503" y="726022"/>
                  </a:cubicBezTo>
                  <a:cubicBezTo>
                    <a:pt x="2761625" y="753344"/>
                    <a:pt x="2728828" y="779935"/>
                    <a:pt x="2694909" y="805411"/>
                  </a:cubicBezTo>
                  <a:cubicBezTo>
                    <a:pt x="2694909" y="805411"/>
                    <a:pt x="2694909" y="805411"/>
                    <a:pt x="2694909" y="805411"/>
                  </a:cubicBezTo>
                  <a:cubicBezTo>
                    <a:pt x="2672836" y="822047"/>
                    <a:pt x="2649850" y="838906"/>
                    <a:pt x="2624797" y="854023"/>
                  </a:cubicBezTo>
                  <a:cubicBezTo>
                    <a:pt x="2595885" y="871403"/>
                    <a:pt x="2566426" y="887055"/>
                    <a:pt x="2537306" y="902427"/>
                  </a:cubicBezTo>
                  <a:cubicBezTo>
                    <a:pt x="2537306" y="902427"/>
                    <a:pt x="2537306" y="902427"/>
                    <a:pt x="2537306" y="902427"/>
                  </a:cubicBezTo>
                  <a:cubicBezTo>
                    <a:pt x="2494632" y="924976"/>
                    <a:pt x="2451626" y="947004"/>
                    <a:pt x="2408562" y="969012"/>
                  </a:cubicBezTo>
                  <a:cubicBezTo>
                    <a:pt x="2291747" y="1028713"/>
                    <a:pt x="2173805" y="1088499"/>
                    <a:pt x="2055629" y="1149999"/>
                  </a:cubicBezTo>
                  <a:cubicBezTo>
                    <a:pt x="1912576" y="1224447"/>
                    <a:pt x="1768936" y="1301201"/>
                    <a:pt x="1625628" y="1381646"/>
                  </a:cubicBezTo>
                  <a:cubicBezTo>
                    <a:pt x="1475965" y="1465663"/>
                    <a:pt x="1326595" y="1553552"/>
                    <a:pt x="1179487" y="1647830"/>
                  </a:cubicBezTo>
                  <a:cubicBezTo>
                    <a:pt x="1042379" y="1735720"/>
                    <a:pt x="907070" y="1828726"/>
                    <a:pt x="778535" y="1932033"/>
                  </a:cubicBezTo>
                  <a:cubicBezTo>
                    <a:pt x="671988" y="2017804"/>
                    <a:pt x="569177" y="2109389"/>
                    <a:pt x="484710" y="2216334"/>
                  </a:cubicBezTo>
                  <a:cubicBezTo>
                    <a:pt x="451059" y="2258968"/>
                    <a:pt x="420563" y="2303688"/>
                    <a:pt x="397284" y="2351525"/>
                  </a:cubicBezTo>
                  <a:cubicBezTo>
                    <a:pt x="377727" y="2391917"/>
                    <a:pt x="362961" y="2434186"/>
                    <a:pt x="358372" y="2477016"/>
                  </a:cubicBezTo>
                  <a:cubicBezTo>
                    <a:pt x="358372" y="2477016"/>
                    <a:pt x="358372" y="2477016"/>
                    <a:pt x="358372" y="2477016"/>
                  </a:cubicBezTo>
                  <a:cubicBezTo>
                    <a:pt x="354121" y="2515687"/>
                    <a:pt x="358176" y="2555381"/>
                    <a:pt x="371566" y="2591327"/>
                  </a:cubicBezTo>
                  <a:cubicBezTo>
                    <a:pt x="386045" y="2631236"/>
                    <a:pt x="412232" y="2667593"/>
                    <a:pt x="443693" y="2699295"/>
                  </a:cubicBezTo>
                  <a:cubicBezTo>
                    <a:pt x="446893" y="2702522"/>
                    <a:pt x="450811" y="2705331"/>
                    <a:pt x="455094" y="2707600"/>
                  </a:cubicBezTo>
                  <a:cubicBezTo>
                    <a:pt x="459697" y="2710084"/>
                    <a:pt x="465134" y="2711922"/>
                    <a:pt x="471033" y="2713337"/>
                  </a:cubicBezTo>
                  <a:cubicBezTo>
                    <a:pt x="485486" y="2716955"/>
                    <a:pt x="502266" y="2716420"/>
                    <a:pt x="520089" y="2714614"/>
                  </a:cubicBezTo>
                  <a:cubicBezTo>
                    <a:pt x="520089" y="2714614"/>
                    <a:pt x="520089" y="2714614"/>
                    <a:pt x="520089" y="2714614"/>
                  </a:cubicBezTo>
                  <a:cubicBezTo>
                    <a:pt x="543075" y="2712046"/>
                    <a:pt x="566400" y="2706120"/>
                    <a:pt x="590044" y="2698851"/>
                  </a:cubicBezTo>
                  <a:cubicBezTo>
                    <a:pt x="590044" y="2698851"/>
                    <a:pt x="590044" y="2698851"/>
                    <a:pt x="590044" y="2698851"/>
                  </a:cubicBezTo>
                  <a:cubicBezTo>
                    <a:pt x="619354" y="2689777"/>
                    <a:pt x="648344" y="2678369"/>
                    <a:pt x="677269" y="2665813"/>
                  </a:cubicBezTo>
                  <a:cubicBezTo>
                    <a:pt x="751168" y="2633713"/>
                    <a:pt x="822858" y="2594645"/>
                    <a:pt x="894111" y="2553288"/>
                  </a:cubicBezTo>
                  <a:cubicBezTo>
                    <a:pt x="982717" y="2501814"/>
                    <a:pt x="1069804" y="2446461"/>
                    <a:pt x="1156468" y="2389303"/>
                  </a:cubicBezTo>
                  <a:cubicBezTo>
                    <a:pt x="1363792" y="2252560"/>
                    <a:pt x="1567909" y="2106058"/>
                    <a:pt x="1773271" y="1956845"/>
                  </a:cubicBezTo>
                  <a:cubicBezTo>
                    <a:pt x="1994696" y="1795949"/>
                    <a:pt x="2216955" y="1631298"/>
                    <a:pt x="2442904" y="1467110"/>
                  </a:cubicBezTo>
                  <a:cubicBezTo>
                    <a:pt x="2651805" y="1315302"/>
                    <a:pt x="2863673" y="1163240"/>
                    <a:pt x="3082868" y="1017833"/>
                  </a:cubicBezTo>
                  <a:cubicBezTo>
                    <a:pt x="3175556" y="956339"/>
                    <a:pt x="3269716" y="896006"/>
                    <a:pt x="3366348" y="838710"/>
                  </a:cubicBezTo>
                  <a:cubicBezTo>
                    <a:pt x="3445958" y="791480"/>
                    <a:pt x="3527504" y="745951"/>
                    <a:pt x="3612545" y="705944"/>
                  </a:cubicBezTo>
                  <a:cubicBezTo>
                    <a:pt x="3675870" y="676009"/>
                    <a:pt x="3742338" y="648153"/>
                    <a:pt x="3813545" y="631523"/>
                  </a:cubicBezTo>
                  <a:cubicBezTo>
                    <a:pt x="3839765" y="625356"/>
                    <a:pt x="3867432" y="620982"/>
                    <a:pt x="3896207" y="620590"/>
                  </a:cubicBezTo>
                  <a:lnTo>
                    <a:pt x="3896207" y="620590"/>
                  </a:lnTo>
                  <a:cubicBezTo>
                    <a:pt x="3919049" y="620121"/>
                    <a:pt x="3943476" y="623094"/>
                    <a:pt x="3967642" y="631986"/>
                  </a:cubicBezTo>
                  <a:cubicBezTo>
                    <a:pt x="3989011" y="640030"/>
                    <a:pt x="4008464" y="653655"/>
                    <a:pt x="4023555" y="672130"/>
                  </a:cubicBezTo>
                  <a:cubicBezTo>
                    <a:pt x="4039520" y="692600"/>
                    <a:pt x="4048992" y="715644"/>
                    <a:pt x="4053504" y="738252"/>
                  </a:cubicBezTo>
                  <a:cubicBezTo>
                    <a:pt x="4053504" y="738252"/>
                    <a:pt x="4053504" y="738252"/>
                    <a:pt x="4053504" y="738252"/>
                  </a:cubicBezTo>
                  <a:cubicBezTo>
                    <a:pt x="4059579" y="767672"/>
                    <a:pt x="4059951" y="796682"/>
                    <a:pt x="4057656" y="824042"/>
                  </a:cubicBezTo>
                  <a:cubicBezTo>
                    <a:pt x="4057656" y="824042"/>
                    <a:pt x="4057656" y="824042"/>
                    <a:pt x="4057656" y="824042"/>
                  </a:cubicBezTo>
                  <a:cubicBezTo>
                    <a:pt x="4054736" y="860973"/>
                    <a:pt x="4047760" y="896795"/>
                    <a:pt x="4039057" y="931391"/>
                  </a:cubicBezTo>
                  <a:cubicBezTo>
                    <a:pt x="4020211" y="1005903"/>
                    <a:pt x="3985712" y="1074477"/>
                    <a:pt x="3944838" y="1136883"/>
                  </a:cubicBezTo>
                  <a:cubicBezTo>
                    <a:pt x="3895463" y="1212543"/>
                    <a:pt x="3836812" y="1281103"/>
                    <a:pt x="3774607" y="1345048"/>
                  </a:cubicBezTo>
                  <a:lnTo>
                    <a:pt x="3774607" y="1345048"/>
                  </a:lnTo>
                  <a:cubicBezTo>
                    <a:pt x="3701236" y="1420558"/>
                    <a:pt x="3622362" y="1490364"/>
                    <a:pt x="3541018" y="1556727"/>
                  </a:cubicBezTo>
                  <a:cubicBezTo>
                    <a:pt x="3448846" y="1631950"/>
                    <a:pt x="3353179" y="1702968"/>
                    <a:pt x="3255668" y="1771437"/>
                  </a:cubicBezTo>
                  <a:cubicBezTo>
                    <a:pt x="3163750" y="1835982"/>
                    <a:pt x="3070163" y="1898415"/>
                    <a:pt x="2975363" y="1959315"/>
                  </a:cubicBezTo>
                  <a:cubicBezTo>
                    <a:pt x="2843399" y="2044088"/>
                    <a:pt x="2709909" y="2125374"/>
                    <a:pt x="2576178" y="2204834"/>
                  </a:cubicBezTo>
                  <a:cubicBezTo>
                    <a:pt x="2327850" y="2352405"/>
                    <a:pt x="2078002" y="2493372"/>
                    <a:pt x="1829947" y="2632996"/>
                  </a:cubicBezTo>
                  <a:cubicBezTo>
                    <a:pt x="1587896" y="2769237"/>
                    <a:pt x="1347345" y="2903835"/>
                    <a:pt x="1111683" y="3042345"/>
                  </a:cubicBezTo>
                  <a:cubicBezTo>
                    <a:pt x="1004080" y="3105586"/>
                    <a:pt x="897559" y="3169629"/>
                    <a:pt x="792844" y="3235536"/>
                  </a:cubicBezTo>
                  <a:cubicBezTo>
                    <a:pt x="698957" y="3294631"/>
                    <a:pt x="606557" y="3355101"/>
                    <a:pt x="516927" y="3418550"/>
                  </a:cubicBezTo>
                  <a:cubicBezTo>
                    <a:pt x="440453" y="3472704"/>
                    <a:pt x="366019" y="3528722"/>
                    <a:pt x="296190" y="3589166"/>
                  </a:cubicBezTo>
                  <a:cubicBezTo>
                    <a:pt x="240407" y="3637550"/>
                    <a:pt x="187479" y="3687955"/>
                    <a:pt x="143228" y="3744169"/>
                  </a:cubicBezTo>
                  <a:cubicBezTo>
                    <a:pt x="125514" y="3766672"/>
                    <a:pt x="109333" y="3789814"/>
                    <a:pt x="96035" y="3814013"/>
                  </a:cubicBezTo>
                  <a:cubicBezTo>
                    <a:pt x="96035" y="3814013"/>
                    <a:pt x="96035" y="3814013"/>
                    <a:pt x="96034" y="3814013"/>
                  </a:cubicBezTo>
                  <a:cubicBezTo>
                    <a:pt x="84746" y="3834652"/>
                    <a:pt x="75397" y="3855702"/>
                    <a:pt x="69801" y="3877085"/>
                  </a:cubicBezTo>
                  <a:cubicBezTo>
                    <a:pt x="64941" y="3895729"/>
                    <a:pt x="62564" y="3914575"/>
                    <a:pt x="64092" y="3932509"/>
                  </a:cubicBezTo>
                  <a:cubicBezTo>
                    <a:pt x="65417" y="3949745"/>
                    <a:pt x="70289" y="3966904"/>
                    <a:pt x="78085" y="3982529"/>
                  </a:cubicBezTo>
                  <a:cubicBezTo>
                    <a:pt x="78697" y="3983762"/>
                    <a:pt x="79565" y="3984935"/>
                    <a:pt x="80503" y="3985763"/>
                  </a:cubicBezTo>
                  <a:cubicBezTo>
                    <a:pt x="81473" y="3986787"/>
                    <a:pt x="83311" y="3987804"/>
                    <a:pt x="85607" y="3988905"/>
                  </a:cubicBezTo>
                  <a:cubicBezTo>
                    <a:pt x="91864" y="3992191"/>
                    <a:pt x="101608" y="3992712"/>
                    <a:pt x="113127" y="3993136"/>
                  </a:cubicBezTo>
                  <a:lnTo>
                    <a:pt x="113128" y="3993136"/>
                  </a:lnTo>
                  <a:cubicBezTo>
                    <a:pt x="128862" y="3993234"/>
                    <a:pt x="145525" y="3990613"/>
                    <a:pt x="162921" y="3987132"/>
                  </a:cubicBezTo>
                  <a:cubicBezTo>
                    <a:pt x="162921" y="3987132"/>
                    <a:pt x="162921" y="3987132"/>
                    <a:pt x="162922" y="3987132"/>
                  </a:cubicBezTo>
                  <a:cubicBezTo>
                    <a:pt x="185390" y="3982529"/>
                    <a:pt x="207880" y="3976049"/>
                    <a:pt x="230511" y="3968722"/>
                  </a:cubicBezTo>
                  <a:lnTo>
                    <a:pt x="230512" y="3968722"/>
                  </a:lnTo>
                  <a:cubicBezTo>
                    <a:pt x="291086" y="3949106"/>
                    <a:pt x="350267" y="3923858"/>
                    <a:pt x="409187" y="3897052"/>
                  </a:cubicBezTo>
                  <a:cubicBezTo>
                    <a:pt x="485864" y="3862124"/>
                    <a:pt x="561120" y="3824157"/>
                    <a:pt x="635697" y="3784990"/>
                  </a:cubicBezTo>
                  <a:cubicBezTo>
                    <a:pt x="826117" y="3684969"/>
                    <a:pt x="1011081" y="3577621"/>
                    <a:pt x="1193568" y="3469105"/>
                  </a:cubicBezTo>
                  <a:cubicBezTo>
                    <a:pt x="1409810" y="3340505"/>
                    <a:pt x="1621945" y="3209649"/>
                    <a:pt x="1831284" y="3079066"/>
                  </a:cubicBezTo>
                  <a:cubicBezTo>
                    <a:pt x="2049814" y="2942747"/>
                    <a:pt x="2265163" y="2806598"/>
                    <a:pt x="2478139" y="2672247"/>
                  </a:cubicBezTo>
                  <a:cubicBezTo>
                    <a:pt x="2675065" y="2548021"/>
                    <a:pt x="2869912" y="2425144"/>
                    <a:pt x="3063859" y="2305781"/>
                  </a:cubicBezTo>
                  <a:cubicBezTo>
                    <a:pt x="3146572" y="2254874"/>
                    <a:pt x="3229168" y="2204593"/>
                    <a:pt x="3311933" y="2155466"/>
                  </a:cubicBezTo>
                  <a:lnTo>
                    <a:pt x="3311933" y="2155466"/>
                  </a:lnTo>
                  <a:cubicBezTo>
                    <a:pt x="3380481" y="2114781"/>
                    <a:pt x="3449211" y="2074773"/>
                    <a:pt x="3518671" y="2036500"/>
                  </a:cubicBezTo>
                  <a:cubicBezTo>
                    <a:pt x="3570054" y="2008175"/>
                    <a:pt x="3622114" y="1980352"/>
                    <a:pt x="3676007" y="1955717"/>
                  </a:cubicBezTo>
                  <a:cubicBezTo>
                    <a:pt x="3694782" y="1947125"/>
                    <a:pt x="3714137" y="1938813"/>
                    <a:pt x="3734326" y="1931616"/>
                  </a:cubicBezTo>
                  <a:cubicBezTo>
                    <a:pt x="3734326" y="1931616"/>
                    <a:pt x="3734333" y="1931616"/>
                    <a:pt x="3734333" y="1931616"/>
                  </a:cubicBezTo>
                  <a:cubicBezTo>
                    <a:pt x="3747879" y="1926661"/>
                    <a:pt x="3763082" y="1921903"/>
                    <a:pt x="3780142" y="1919406"/>
                  </a:cubicBezTo>
                  <a:cubicBezTo>
                    <a:pt x="3780142" y="1919406"/>
                    <a:pt x="3780148" y="1919406"/>
                    <a:pt x="3780148" y="1919406"/>
                  </a:cubicBezTo>
                  <a:cubicBezTo>
                    <a:pt x="3822555" y="1913604"/>
                    <a:pt x="3865293" y="1908832"/>
                    <a:pt x="3908345" y="1906257"/>
                  </a:cubicBezTo>
                  <a:cubicBezTo>
                    <a:pt x="3940405" y="1904308"/>
                    <a:pt x="3973105" y="1903565"/>
                    <a:pt x="4006169" y="1905885"/>
                  </a:cubicBezTo>
                  <a:cubicBezTo>
                    <a:pt x="4028940" y="1907333"/>
                    <a:pt x="4053126" y="1910612"/>
                    <a:pt x="4077383" y="1918721"/>
                  </a:cubicBezTo>
                  <a:cubicBezTo>
                    <a:pt x="4086262" y="1921687"/>
                    <a:pt x="4095467" y="1925781"/>
                    <a:pt x="4104567" y="1931407"/>
                  </a:cubicBezTo>
                  <a:cubicBezTo>
                    <a:pt x="4112109" y="1936003"/>
                    <a:pt x="4119470" y="1942216"/>
                    <a:pt x="4126047" y="1950182"/>
                  </a:cubicBezTo>
                  <a:cubicBezTo>
                    <a:pt x="4131947" y="1957483"/>
                    <a:pt x="4136386" y="1965997"/>
                    <a:pt x="4139072" y="1975358"/>
                  </a:cubicBezTo>
                  <a:cubicBezTo>
                    <a:pt x="4141660" y="1984994"/>
                    <a:pt x="4142338" y="1994388"/>
                    <a:pt x="4141452" y="2003123"/>
                  </a:cubicBezTo>
                  <a:cubicBezTo>
                    <a:pt x="4140454" y="2013104"/>
                    <a:pt x="4138153" y="2022184"/>
                    <a:pt x="4135095" y="2030255"/>
                  </a:cubicBezTo>
                  <a:cubicBezTo>
                    <a:pt x="4131477" y="2039962"/>
                    <a:pt x="4127071" y="2048821"/>
                    <a:pt x="4122318" y="2056905"/>
                  </a:cubicBezTo>
                  <a:cubicBezTo>
                    <a:pt x="4110089" y="2077668"/>
                    <a:pt x="4095564" y="2095791"/>
                    <a:pt x="4080747" y="2112219"/>
                  </a:cubicBezTo>
                  <a:cubicBezTo>
                    <a:pt x="4080747" y="2112219"/>
                    <a:pt x="4080747" y="2112219"/>
                    <a:pt x="4080747" y="2112219"/>
                  </a:cubicBezTo>
                  <a:cubicBezTo>
                    <a:pt x="4061235" y="2133992"/>
                    <a:pt x="4040472" y="2153986"/>
                    <a:pt x="4019409" y="2172943"/>
                  </a:cubicBezTo>
                  <a:cubicBezTo>
                    <a:pt x="3962948" y="2223785"/>
                    <a:pt x="3903071" y="2269216"/>
                    <a:pt x="3842979" y="2312574"/>
                  </a:cubicBezTo>
                  <a:cubicBezTo>
                    <a:pt x="3764829" y="2369009"/>
                    <a:pt x="3685271" y="2422054"/>
                    <a:pt x="3605615" y="2473378"/>
                  </a:cubicBezTo>
                  <a:cubicBezTo>
                    <a:pt x="3405240" y="2602481"/>
                    <a:pt x="3203451" y="2721414"/>
                    <a:pt x="3004282" y="2835940"/>
                  </a:cubicBezTo>
                  <a:cubicBezTo>
                    <a:pt x="2776345" y="2967018"/>
                    <a:pt x="2551178" y="3091817"/>
                    <a:pt x="2330412" y="3212569"/>
                  </a:cubicBezTo>
                  <a:cubicBezTo>
                    <a:pt x="2116014" y="3329846"/>
                    <a:pt x="1905659" y="3443140"/>
                    <a:pt x="1700434" y="3553918"/>
                  </a:cubicBezTo>
                  <a:cubicBezTo>
                    <a:pt x="1612069" y="3601624"/>
                    <a:pt x="1524662" y="3648841"/>
                    <a:pt x="1438415" y="3695882"/>
                  </a:cubicBezTo>
                  <a:cubicBezTo>
                    <a:pt x="1368466" y="3734038"/>
                    <a:pt x="1299293" y="3771991"/>
                    <a:pt x="1231287" y="3810402"/>
                  </a:cubicBezTo>
                  <a:cubicBezTo>
                    <a:pt x="1204937" y="3825285"/>
                    <a:pt x="1178796" y="3840219"/>
                    <a:pt x="1152974" y="3855376"/>
                  </a:cubicBezTo>
                  <a:cubicBezTo>
                    <a:pt x="1133026" y="3867084"/>
                    <a:pt x="1113332" y="3878838"/>
                    <a:pt x="1094120" y="3890990"/>
                  </a:cubicBezTo>
                  <a:cubicBezTo>
                    <a:pt x="1094120" y="3890990"/>
                    <a:pt x="1094120" y="3890990"/>
                    <a:pt x="1094120" y="3890990"/>
                  </a:cubicBezTo>
                  <a:cubicBezTo>
                    <a:pt x="1081095" y="3899249"/>
                    <a:pt x="1068579" y="3907274"/>
                    <a:pt x="1057236" y="3915938"/>
                  </a:cubicBezTo>
                  <a:cubicBezTo>
                    <a:pt x="1053742" y="3918637"/>
                    <a:pt x="1050756" y="3920951"/>
                    <a:pt x="1048546" y="3923161"/>
                  </a:cubicBezTo>
                  <a:cubicBezTo>
                    <a:pt x="1047822" y="3923917"/>
                    <a:pt x="1047418" y="3924276"/>
                    <a:pt x="1047438" y="3924315"/>
                  </a:cubicBezTo>
                  <a:cubicBezTo>
                    <a:pt x="1047451" y="3924621"/>
                    <a:pt x="1047927" y="3923546"/>
                    <a:pt x="1049081" y="3921153"/>
                  </a:cubicBezTo>
                  <a:cubicBezTo>
                    <a:pt x="1049081" y="3921153"/>
                    <a:pt x="1049081" y="3921153"/>
                    <a:pt x="1049081" y="3921153"/>
                  </a:cubicBezTo>
                  <a:cubicBezTo>
                    <a:pt x="1040462" y="3943839"/>
                    <a:pt x="1033024" y="3966480"/>
                    <a:pt x="1028207" y="3989212"/>
                  </a:cubicBezTo>
                  <a:cubicBezTo>
                    <a:pt x="1028207" y="3989212"/>
                    <a:pt x="1028207" y="3989212"/>
                    <a:pt x="1028207" y="3989212"/>
                  </a:cubicBezTo>
                  <a:cubicBezTo>
                    <a:pt x="1024615" y="4006480"/>
                    <a:pt x="1022261" y="4023312"/>
                    <a:pt x="1023122" y="4039271"/>
                  </a:cubicBezTo>
                  <a:cubicBezTo>
                    <a:pt x="1023885" y="4051318"/>
                    <a:pt x="1025866" y="4062609"/>
                    <a:pt x="1030573" y="4071514"/>
                  </a:cubicBezTo>
                  <a:cubicBezTo>
                    <a:pt x="1034341" y="4079141"/>
                    <a:pt x="1040319" y="4085928"/>
                    <a:pt x="1047405" y="4090752"/>
                  </a:cubicBezTo>
                  <a:cubicBezTo>
                    <a:pt x="1055397" y="4096456"/>
                    <a:pt x="1065873" y="4100002"/>
                    <a:pt x="1077191" y="4102532"/>
                  </a:cubicBezTo>
                  <a:cubicBezTo>
                    <a:pt x="1091382" y="4105589"/>
                    <a:pt x="1106676" y="4106150"/>
                    <a:pt x="1122465" y="4105719"/>
                  </a:cubicBezTo>
                  <a:cubicBezTo>
                    <a:pt x="1165862" y="4104455"/>
                    <a:pt x="1209429" y="4094500"/>
                    <a:pt x="1252976" y="4082896"/>
                  </a:cubicBezTo>
                  <a:cubicBezTo>
                    <a:pt x="1311921" y="4067042"/>
                    <a:pt x="1369464" y="4046827"/>
                    <a:pt x="1426271" y="4025373"/>
                  </a:cubicBezTo>
                  <a:cubicBezTo>
                    <a:pt x="1496584" y="3998801"/>
                    <a:pt x="1565360" y="3970085"/>
                    <a:pt x="1633151" y="3940821"/>
                  </a:cubicBezTo>
                  <a:cubicBezTo>
                    <a:pt x="1799895" y="3868832"/>
                    <a:pt x="1960171" y="3793902"/>
                    <a:pt x="2116497" y="3722401"/>
                  </a:cubicBezTo>
                  <a:cubicBezTo>
                    <a:pt x="2297145" y="3639767"/>
                    <a:pt x="2472200" y="3561069"/>
                    <a:pt x="2643129" y="3490918"/>
                  </a:cubicBezTo>
                  <a:cubicBezTo>
                    <a:pt x="2730268" y="3455142"/>
                    <a:pt x="2816365" y="3421360"/>
                    <a:pt x="2901588" y="3390760"/>
                  </a:cubicBezTo>
                  <a:cubicBezTo>
                    <a:pt x="2986811" y="3360160"/>
                    <a:pt x="3071167" y="3332734"/>
                    <a:pt x="3154741" y="3309357"/>
                  </a:cubicBezTo>
                  <a:cubicBezTo>
                    <a:pt x="3232708" y="3287538"/>
                    <a:pt x="3310173" y="3269376"/>
                    <a:pt x="3387013" y="3256996"/>
                  </a:cubicBezTo>
                  <a:cubicBezTo>
                    <a:pt x="3456675" y="3245744"/>
                    <a:pt x="3526135" y="3239238"/>
                    <a:pt x="3594363" y="3240946"/>
                  </a:cubicBezTo>
                  <a:cubicBezTo>
                    <a:pt x="3654618" y="3242413"/>
                    <a:pt x="3714384" y="3250673"/>
                    <a:pt x="3770038" y="3269884"/>
                  </a:cubicBezTo>
                  <a:cubicBezTo>
                    <a:pt x="3821466" y="3287648"/>
                    <a:pt x="3868683" y="3315785"/>
                    <a:pt x="3906037" y="3353295"/>
                  </a:cubicBezTo>
                  <a:cubicBezTo>
                    <a:pt x="3929610" y="3376933"/>
                    <a:pt x="3950066" y="3403948"/>
                    <a:pt x="3964160" y="3434222"/>
                  </a:cubicBezTo>
                  <a:cubicBezTo>
                    <a:pt x="3976410" y="3460663"/>
                    <a:pt x="3983098" y="3489367"/>
                    <a:pt x="3983359" y="3518057"/>
                  </a:cubicBezTo>
                  <a:cubicBezTo>
                    <a:pt x="3983522" y="3547262"/>
                    <a:pt x="3977309" y="3575580"/>
                    <a:pt x="3967159" y="3601572"/>
                  </a:cubicBezTo>
                  <a:cubicBezTo>
                    <a:pt x="3955543" y="3631331"/>
                    <a:pt x="3939317" y="3658241"/>
                    <a:pt x="3921200" y="3682649"/>
                  </a:cubicBezTo>
                  <a:cubicBezTo>
                    <a:pt x="3897921" y="3714018"/>
                    <a:pt x="3871799" y="3741841"/>
                    <a:pt x="3844446" y="3767142"/>
                  </a:cubicBezTo>
                  <a:cubicBezTo>
                    <a:pt x="3817098" y="3792448"/>
                    <a:pt x="3788506" y="3815226"/>
                    <a:pt x="3759985" y="3836328"/>
                  </a:cubicBezTo>
                  <a:cubicBezTo>
                    <a:pt x="3684593" y="3892222"/>
                    <a:pt x="3607968" y="3937007"/>
                    <a:pt x="3534590" y="3975926"/>
                  </a:cubicBezTo>
                  <a:cubicBezTo>
                    <a:pt x="3444041" y="4023958"/>
                    <a:pt x="3357821" y="4062805"/>
                    <a:pt x="3278146" y="4095687"/>
                  </a:cubicBezTo>
                  <a:cubicBezTo>
                    <a:pt x="3278146" y="4095687"/>
                    <a:pt x="3278146" y="4095687"/>
                    <a:pt x="3278146" y="4095687"/>
                  </a:cubicBezTo>
                  <a:cubicBezTo>
                    <a:pt x="3183998" y="4134540"/>
                    <a:pt x="3098788" y="4164925"/>
                    <a:pt x="3024034" y="4188961"/>
                  </a:cubicBezTo>
                  <a:cubicBezTo>
                    <a:pt x="2980305" y="4203029"/>
                    <a:pt x="2940115" y="4214972"/>
                    <a:pt x="2903674" y="4224867"/>
                  </a:cubicBezTo>
                  <a:cubicBezTo>
                    <a:pt x="2867233" y="4234763"/>
                    <a:pt x="2834540" y="4242625"/>
                    <a:pt x="2805804" y="4248825"/>
                  </a:cubicBezTo>
                  <a:cubicBezTo>
                    <a:pt x="2771814" y="4256152"/>
                    <a:pt x="2743306" y="4261028"/>
                    <a:pt x="2720659" y="4263942"/>
                  </a:cubicBezTo>
                  <a:cubicBezTo>
                    <a:pt x="2699812" y="4266635"/>
                    <a:pt x="2683866" y="4267704"/>
                    <a:pt x="2673227" y="4267821"/>
                  </a:cubicBezTo>
                  <a:cubicBezTo>
                    <a:pt x="2662581" y="4267932"/>
                    <a:pt x="2657216" y="4267332"/>
                    <a:pt x="2657216" y="4266856"/>
                  </a:cubicBezTo>
                  <a:cubicBezTo>
                    <a:pt x="2657216" y="4266380"/>
                    <a:pt x="2662568" y="4266035"/>
                    <a:pt x="2673070" y="4264979"/>
                  </a:cubicBezTo>
                  <a:cubicBezTo>
                    <a:pt x="2683566" y="4263929"/>
                    <a:pt x="2699212" y="4261928"/>
                    <a:pt x="2719818" y="4258343"/>
                  </a:cubicBezTo>
                  <a:cubicBezTo>
                    <a:pt x="2742152" y="4254457"/>
                    <a:pt x="2770249" y="4248629"/>
                    <a:pt x="2803861" y="4240370"/>
                  </a:cubicBezTo>
                  <a:cubicBezTo>
                    <a:pt x="2832265" y="4233381"/>
                    <a:pt x="2864586" y="4224750"/>
                    <a:pt x="2900630" y="4214098"/>
                  </a:cubicBezTo>
                  <a:cubicBezTo>
                    <a:pt x="2936667" y="4203446"/>
                    <a:pt x="2976420" y="4190766"/>
                    <a:pt x="3019738" y="4175981"/>
                  </a:cubicBezTo>
                  <a:cubicBezTo>
                    <a:pt x="3093749" y="4150714"/>
                    <a:pt x="3178085" y="4119161"/>
                    <a:pt x="3271235" y="4079239"/>
                  </a:cubicBezTo>
                  <a:cubicBezTo>
                    <a:pt x="3271235" y="4079239"/>
                    <a:pt x="3271235" y="4079239"/>
                    <a:pt x="3271235" y="4079239"/>
                  </a:cubicBezTo>
                  <a:cubicBezTo>
                    <a:pt x="3350070" y="4045451"/>
                    <a:pt x="3435273" y="4005809"/>
                    <a:pt x="3524525" y="3957177"/>
                  </a:cubicBezTo>
                  <a:cubicBezTo>
                    <a:pt x="3596880" y="3917744"/>
                    <a:pt x="3672135" y="3872730"/>
                    <a:pt x="3745604" y="3817110"/>
                  </a:cubicBezTo>
                  <a:cubicBezTo>
                    <a:pt x="3773408" y="3796014"/>
                    <a:pt x="3801120" y="3773517"/>
                    <a:pt x="3827385" y="3748829"/>
                  </a:cubicBezTo>
                  <a:cubicBezTo>
                    <a:pt x="3853650" y="3724136"/>
                    <a:pt x="3878475" y="3697257"/>
                    <a:pt x="3900228" y="3667251"/>
                  </a:cubicBezTo>
                  <a:cubicBezTo>
                    <a:pt x="3917080" y="3643997"/>
                    <a:pt x="3931956" y="3618971"/>
                    <a:pt x="3942146" y="3591963"/>
                  </a:cubicBezTo>
                  <a:cubicBezTo>
                    <a:pt x="3950992" y="3568488"/>
                    <a:pt x="3956357" y="3543442"/>
                    <a:pt x="3955888" y="3518376"/>
                  </a:cubicBezTo>
                  <a:cubicBezTo>
                    <a:pt x="3955529" y="3493845"/>
                    <a:pt x="3949473" y="3469020"/>
                    <a:pt x="3938678" y="3446126"/>
                  </a:cubicBezTo>
                  <a:cubicBezTo>
                    <a:pt x="3926265" y="3419639"/>
                    <a:pt x="3907491" y="3395518"/>
                    <a:pt x="3885626" y="3373719"/>
                  </a:cubicBezTo>
                  <a:cubicBezTo>
                    <a:pt x="3851662" y="3339905"/>
                    <a:pt x="3808011" y="3314527"/>
                    <a:pt x="3760304" y="3298307"/>
                  </a:cubicBezTo>
                  <a:cubicBezTo>
                    <a:pt x="3708374" y="3280641"/>
                    <a:pt x="3651698" y="3273385"/>
                    <a:pt x="3593679" y="3272231"/>
                  </a:cubicBezTo>
                  <a:cubicBezTo>
                    <a:pt x="3527960" y="3270986"/>
                    <a:pt x="3460560" y="3277825"/>
                    <a:pt x="3392319" y="3289246"/>
                  </a:cubicBezTo>
                  <a:cubicBezTo>
                    <a:pt x="3317096" y="3301860"/>
                    <a:pt x="3241007" y="3320237"/>
                    <a:pt x="3164056" y="3342258"/>
                  </a:cubicBezTo>
                  <a:cubicBezTo>
                    <a:pt x="3081545" y="3365877"/>
                    <a:pt x="2998167" y="3393543"/>
                    <a:pt x="2913785" y="3424404"/>
                  </a:cubicBezTo>
                  <a:cubicBezTo>
                    <a:pt x="2829403" y="3455272"/>
                    <a:pt x="2744017" y="3489340"/>
                    <a:pt x="2657405" y="3525423"/>
                  </a:cubicBezTo>
                  <a:cubicBezTo>
                    <a:pt x="2487618" y="3596187"/>
                    <a:pt x="2313475" y="3675562"/>
                    <a:pt x="2133355" y="3759012"/>
                  </a:cubicBezTo>
                  <a:cubicBezTo>
                    <a:pt x="1977557" y="3831197"/>
                    <a:pt x="1817398" y="3906974"/>
                    <a:pt x="1650192" y="3980046"/>
                  </a:cubicBezTo>
                  <a:cubicBezTo>
                    <a:pt x="1582212" y="4009759"/>
                    <a:pt x="1512947" y="4039023"/>
                    <a:pt x="1441825" y="4066253"/>
                  </a:cubicBezTo>
                  <a:cubicBezTo>
                    <a:pt x="1384451" y="4088235"/>
                    <a:pt x="1325636" y="4109135"/>
                    <a:pt x="1264645" y="4125850"/>
                  </a:cubicBezTo>
                  <a:cubicBezTo>
                    <a:pt x="1219989" y="4138190"/>
                    <a:pt x="1173105" y="4148843"/>
                    <a:pt x="1124023" y="4150759"/>
                  </a:cubicBezTo>
                  <a:cubicBezTo>
                    <a:pt x="1105992" y="4151489"/>
                    <a:pt x="1087139" y="4150694"/>
                    <a:pt x="1068038" y="4146874"/>
                  </a:cubicBezTo>
                  <a:cubicBezTo>
                    <a:pt x="1052542" y="4143862"/>
                    <a:pt x="1036616" y="4138080"/>
                    <a:pt x="1021877" y="4128334"/>
                  </a:cubicBezTo>
                  <a:cubicBezTo>
                    <a:pt x="1008382" y="4119168"/>
                    <a:pt x="997339" y="4106697"/>
                    <a:pt x="989881" y="4092023"/>
                  </a:cubicBezTo>
                  <a:cubicBezTo>
                    <a:pt x="981759" y="4075464"/>
                    <a:pt x="978102" y="4058078"/>
                    <a:pt x="977443" y="4041540"/>
                  </a:cubicBezTo>
                  <a:cubicBezTo>
                    <a:pt x="976452" y="4020060"/>
                    <a:pt x="979047" y="3999290"/>
                    <a:pt x="983252" y="3979713"/>
                  </a:cubicBezTo>
                  <a:lnTo>
                    <a:pt x="983252" y="3979713"/>
                  </a:lnTo>
                  <a:cubicBezTo>
                    <a:pt x="988714" y="3953807"/>
                    <a:pt x="996726" y="3928852"/>
                    <a:pt x="1005846" y="3904764"/>
                  </a:cubicBezTo>
                  <a:cubicBezTo>
                    <a:pt x="1005846" y="3904764"/>
                    <a:pt x="1005846" y="3904764"/>
                    <a:pt x="1005846" y="3904764"/>
                  </a:cubicBezTo>
                  <a:cubicBezTo>
                    <a:pt x="1007783" y="3900318"/>
                    <a:pt x="1009523" y="3897411"/>
                    <a:pt x="1010879" y="3895983"/>
                  </a:cubicBezTo>
                  <a:cubicBezTo>
                    <a:pt x="1012841" y="3893513"/>
                    <a:pt x="1014634" y="3891576"/>
                    <a:pt x="1016173" y="3890109"/>
                  </a:cubicBezTo>
                  <a:cubicBezTo>
                    <a:pt x="1020697" y="3885722"/>
                    <a:pt x="1025110" y="3882150"/>
                    <a:pt x="1029119" y="3879125"/>
                  </a:cubicBezTo>
                  <a:cubicBezTo>
                    <a:pt x="1042392" y="3868982"/>
                    <a:pt x="1055978" y="3860142"/>
                    <a:pt x="1069205" y="3851739"/>
                  </a:cubicBezTo>
                  <a:cubicBezTo>
                    <a:pt x="1069205" y="3851732"/>
                    <a:pt x="1069205" y="3851732"/>
                    <a:pt x="1069205" y="3851732"/>
                  </a:cubicBezTo>
                  <a:cubicBezTo>
                    <a:pt x="1089036" y="3839098"/>
                    <a:pt x="1109121" y="3826999"/>
                    <a:pt x="1129238" y="3815095"/>
                  </a:cubicBezTo>
                  <a:cubicBezTo>
                    <a:pt x="1155314" y="3799658"/>
                    <a:pt x="1181625" y="3784495"/>
                    <a:pt x="1208060" y="3769442"/>
                  </a:cubicBezTo>
                  <a:cubicBezTo>
                    <a:pt x="1276268" y="3730596"/>
                    <a:pt x="1345506" y="3692277"/>
                    <a:pt x="1415390" y="3653834"/>
                  </a:cubicBezTo>
                  <a:cubicBezTo>
                    <a:pt x="1501585" y="3606428"/>
                    <a:pt x="1588887" y="3558865"/>
                    <a:pt x="1677109" y="3510866"/>
                  </a:cubicBezTo>
                  <a:cubicBezTo>
                    <a:pt x="1881989" y="3399378"/>
                    <a:pt x="2091907" y="3285452"/>
                    <a:pt x="2305757" y="3167640"/>
                  </a:cubicBezTo>
                  <a:cubicBezTo>
                    <a:pt x="2525982" y="3046315"/>
                    <a:pt x="2750477" y="2921052"/>
                    <a:pt x="2977606" y="2789642"/>
                  </a:cubicBezTo>
                  <a:cubicBezTo>
                    <a:pt x="3176116" y="2674770"/>
                    <a:pt x="3376843" y="2555792"/>
                    <a:pt x="3575673" y="2426989"/>
                  </a:cubicBezTo>
                  <a:cubicBezTo>
                    <a:pt x="3654710" y="2375789"/>
                    <a:pt x="3733336" y="2323102"/>
                    <a:pt x="3810227" y="2267299"/>
                  </a:cubicBezTo>
                  <a:cubicBezTo>
                    <a:pt x="3869472" y="2224267"/>
                    <a:pt x="3927693" y="2179964"/>
                    <a:pt x="3981631" y="2131091"/>
                  </a:cubicBezTo>
                  <a:cubicBezTo>
                    <a:pt x="4001717" y="2112884"/>
                    <a:pt x="4021013" y="2094265"/>
                    <a:pt x="4038562" y="2074532"/>
                  </a:cubicBezTo>
                  <a:cubicBezTo>
                    <a:pt x="4038562" y="2074532"/>
                    <a:pt x="4038562" y="2074532"/>
                    <a:pt x="4038562" y="2074532"/>
                  </a:cubicBezTo>
                  <a:cubicBezTo>
                    <a:pt x="4051939" y="2059382"/>
                    <a:pt x="4064188" y="2044303"/>
                    <a:pt x="4073308" y="2028384"/>
                  </a:cubicBezTo>
                  <a:cubicBezTo>
                    <a:pt x="4076796" y="2022289"/>
                    <a:pt x="4079775" y="2016422"/>
                    <a:pt x="4081809" y="2010718"/>
                  </a:cubicBezTo>
                  <a:cubicBezTo>
                    <a:pt x="4083452" y="2005965"/>
                    <a:pt x="4084658" y="2001708"/>
                    <a:pt x="4084879" y="1998077"/>
                  </a:cubicBezTo>
                  <a:cubicBezTo>
                    <a:pt x="4085043" y="1995078"/>
                    <a:pt x="4084984" y="1992516"/>
                    <a:pt x="4084371" y="1990809"/>
                  </a:cubicBezTo>
                  <a:cubicBezTo>
                    <a:pt x="4083967" y="1989211"/>
                    <a:pt x="4082989" y="1987445"/>
                    <a:pt x="4081744" y="1985874"/>
                  </a:cubicBezTo>
                  <a:cubicBezTo>
                    <a:pt x="4080303" y="1983879"/>
                    <a:pt x="4077637" y="1981858"/>
                    <a:pt x="4074338" y="1979661"/>
                  </a:cubicBezTo>
                  <a:cubicBezTo>
                    <a:pt x="4070179" y="1976969"/>
                    <a:pt x="4064918" y="1974778"/>
                    <a:pt x="4058967" y="1972673"/>
                  </a:cubicBezTo>
                  <a:cubicBezTo>
                    <a:pt x="4042174" y="1966740"/>
                    <a:pt x="4022812" y="1964491"/>
                    <a:pt x="4002193" y="1962894"/>
                  </a:cubicBezTo>
                  <a:cubicBezTo>
                    <a:pt x="3972759" y="1960815"/>
                    <a:pt x="3942557" y="1961642"/>
                    <a:pt x="3911846" y="1963500"/>
                  </a:cubicBezTo>
                  <a:cubicBezTo>
                    <a:pt x="3870789" y="1966023"/>
                    <a:pt x="3829517" y="1970743"/>
                    <a:pt x="3788030" y="1976480"/>
                  </a:cubicBezTo>
                  <a:cubicBezTo>
                    <a:pt x="3788030" y="1976480"/>
                    <a:pt x="3788030" y="1976480"/>
                    <a:pt x="3788030" y="1976480"/>
                  </a:cubicBezTo>
                  <a:cubicBezTo>
                    <a:pt x="3777665" y="1977764"/>
                    <a:pt x="3766309" y="1981610"/>
                    <a:pt x="3753733" y="1985965"/>
                  </a:cubicBezTo>
                  <a:cubicBezTo>
                    <a:pt x="3753733" y="1985965"/>
                    <a:pt x="3753733" y="1985965"/>
                    <a:pt x="3753733" y="1985965"/>
                  </a:cubicBezTo>
                  <a:cubicBezTo>
                    <a:pt x="3735904" y="1992321"/>
                    <a:pt x="3718114" y="2000040"/>
                    <a:pt x="3700101" y="2008293"/>
                  </a:cubicBezTo>
                  <a:cubicBezTo>
                    <a:pt x="3648445" y="2031983"/>
                    <a:pt x="3597740" y="2059252"/>
                    <a:pt x="3546814" y="2087420"/>
                  </a:cubicBezTo>
                  <a:cubicBezTo>
                    <a:pt x="3478227" y="2125374"/>
                    <a:pt x="3410117" y="2165205"/>
                    <a:pt x="3341928" y="2205851"/>
                  </a:cubicBezTo>
                  <a:cubicBezTo>
                    <a:pt x="3341928" y="2205851"/>
                    <a:pt x="3341928" y="2205851"/>
                    <a:pt x="3341928" y="2205851"/>
                  </a:cubicBezTo>
                  <a:cubicBezTo>
                    <a:pt x="3259631" y="2254900"/>
                    <a:pt x="3177394" y="2305175"/>
                    <a:pt x="3094929" y="2356127"/>
                  </a:cubicBezTo>
                  <a:cubicBezTo>
                    <a:pt x="2901562" y="2475608"/>
                    <a:pt x="2707113" y="2598693"/>
                    <a:pt x="2510382" y="2723232"/>
                  </a:cubicBezTo>
                  <a:cubicBezTo>
                    <a:pt x="2297647" y="2857902"/>
                    <a:pt x="2082415" y="2994423"/>
                    <a:pt x="1863859" y="3131173"/>
                  </a:cubicBezTo>
                  <a:cubicBezTo>
                    <a:pt x="1654521" y="3262153"/>
                    <a:pt x="1442183" y="3393511"/>
                    <a:pt x="1225511" y="3522704"/>
                  </a:cubicBezTo>
                  <a:cubicBezTo>
                    <a:pt x="1042764" y="3631683"/>
                    <a:pt x="856965" y="3739762"/>
                    <a:pt x="665085" y="3840819"/>
                  </a:cubicBezTo>
                  <a:cubicBezTo>
                    <a:pt x="589934" y="3880403"/>
                    <a:pt x="513655" y="3918963"/>
                    <a:pt x="435498" y="3954667"/>
                  </a:cubicBezTo>
                  <a:cubicBezTo>
                    <a:pt x="375673" y="3982034"/>
                    <a:pt x="314285" y="4008201"/>
                    <a:pt x="250184" y="4029121"/>
                  </a:cubicBezTo>
                  <a:cubicBezTo>
                    <a:pt x="250183" y="4029121"/>
                    <a:pt x="250182" y="4029121"/>
                    <a:pt x="250182" y="4029121"/>
                  </a:cubicBezTo>
                  <a:cubicBezTo>
                    <a:pt x="226186" y="4036957"/>
                    <a:pt x="201436" y="4044063"/>
                    <a:pt x="175807" y="4049388"/>
                  </a:cubicBezTo>
                  <a:cubicBezTo>
                    <a:pt x="175806" y="4049388"/>
                    <a:pt x="175806" y="4049388"/>
                    <a:pt x="175806" y="4049388"/>
                  </a:cubicBezTo>
                  <a:cubicBezTo>
                    <a:pt x="156227" y="4053541"/>
                    <a:pt x="135312" y="4056612"/>
                    <a:pt x="113244" y="4056755"/>
                  </a:cubicBezTo>
                  <a:lnTo>
                    <a:pt x="113242" y="4056755"/>
                  </a:lnTo>
                  <a:cubicBezTo>
                    <a:pt x="97346" y="4057205"/>
                    <a:pt x="79103" y="4054936"/>
                    <a:pt x="60206" y="4047257"/>
                  </a:cubicBezTo>
                  <a:cubicBezTo>
                    <a:pt x="52444" y="4043965"/>
                    <a:pt x="44788" y="4039180"/>
                    <a:pt x="37647" y="4032811"/>
                  </a:cubicBezTo>
                  <a:cubicBezTo>
                    <a:pt x="30818" y="4026559"/>
                    <a:pt x="25264" y="4019193"/>
                    <a:pt x="21174" y="4011018"/>
                  </a:cubicBezTo>
                  <a:cubicBezTo>
                    <a:pt x="9747" y="3988195"/>
                    <a:pt x="2679" y="3963220"/>
                    <a:pt x="604" y="3937555"/>
                  </a:cubicBezTo>
                  <a:cubicBezTo>
                    <a:pt x="-1381" y="3911134"/>
                    <a:pt x="1621" y="3885142"/>
                    <a:pt x="8196" y="3860728"/>
                  </a:cubicBezTo>
                  <a:cubicBezTo>
                    <a:pt x="15636" y="3833016"/>
                    <a:pt x="26894" y="3807148"/>
                    <a:pt x="40156" y="3783224"/>
                  </a:cubicBezTo>
                  <a:cubicBezTo>
                    <a:pt x="40157" y="3783224"/>
                    <a:pt x="40157" y="3783224"/>
                    <a:pt x="40157" y="3783224"/>
                  </a:cubicBezTo>
                  <a:cubicBezTo>
                    <a:pt x="55665" y="3755133"/>
                    <a:pt x="73759" y="3729064"/>
                    <a:pt x="93086" y="3704605"/>
                  </a:cubicBezTo>
                  <a:cubicBezTo>
                    <a:pt x="141158" y="3643769"/>
                    <a:pt x="196836" y="3590391"/>
                    <a:pt x="254282" y="3540736"/>
                  </a:cubicBezTo>
                  <a:cubicBezTo>
                    <a:pt x="326285" y="3478369"/>
                    <a:pt x="402323" y="3421014"/>
                    <a:pt x="479814" y="3366111"/>
                  </a:cubicBezTo>
                  <a:cubicBezTo>
                    <a:pt x="570689" y="3301703"/>
                    <a:pt x="664022" y="3240536"/>
                    <a:pt x="758522" y="3180984"/>
                  </a:cubicBezTo>
                  <a:cubicBezTo>
                    <a:pt x="863947" y="3114549"/>
                    <a:pt x="970996" y="3050109"/>
                    <a:pt x="1078938" y="2986600"/>
                  </a:cubicBezTo>
                  <a:cubicBezTo>
                    <a:pt x="1315330" y="2847518"/>
                    <a:pt x="1556194" y="2712620"/>
                    <a:pt x="1798115" y="2576366"/>
                  </a:cubicBezTo>
                  <a:cubicBezTo>
                    <a:pt x="2046098" y="2436689"/>
                    <a:pt x="2295483" y="2295918"/>
                    <a:pt x="2542977" y="2148816"/>
                  </a:cubicBezTo>
                  <a:cubicBezTo>
                    <a:pt x="2676291" y="2069565"/>
                    <a:pt x="2809135" y="1988670"/>
                    <a:pt x="2940226" y="1904471"/>
                  </a:cubicBezTo>
                  <a:cubicBezTo>
                    <a:pt x="3034400" y="1843974"/>
                    <a:pt x="3127243" y="1782050"/>
                    <a:pt x="3218307" y="1718099"/>
                  </a:cubicBezTo>
                  <a:cubicBezTo>
                    <a:pt x="3314880" y="1650281"/>
                    <a:pt x="3409302" y="1580222"/>
                    <a:pt x="3499929" y="1506263"/>
                  </a:cubicBezTo>
                  <a:cubicBezTo>
                    <a:pt x="3579924" y="1440962"/>
                    <a:pt x="3656965" y="1372865"/>
                    <a:pt x="3728023" y="1299702"/>
                  </a:cubicBezTo>
                  <a:lnTo>
                    <a:pt x="3728023" y="1299696"/>
                  </a:lnTo>
                  <a:cubicBezTo>
                    <a:pt x="3788252" y="1237608"/>
                    <a:pt x="3844309" y="1172340"/>
                    <a:pt x="3890457" y="1101387"/>
                  </a:cubicBezTo>
                  <a:cubicBezTo>
                    <a:pt x="3928430" y="1042762"/>
                    <a:pt x="3960080" y="980772"/>
                    <a:pt x="3976142" y="915634"/>
                  </a:cubicBezTo>
                  <a:cubicBezTo>
                    <a:pt x="3984213" y="883150"/>
                    <a:pt x="3990615" y="850914"/>
                    <a:pt x="3993033" y="819023"/>
                  </a:cubicBezTo>
                  <a:cubicBezTo>
                    <a:pt x="3993033" y="819023"/>
                    <a:pt x="3993033" y="819023"/>
                    <a:pt x="3993033" y="819023"/>
                  </a:cubicBezTo>
                  <a:cubicBezTo>
                    <a:pt x="3994696" y="795267"/>
                    <a:pt x="3994754" y="772444"/>
                    <a:pt x="3990145" y="751786"/>
                  </a:cubicBezTo>
                  <a:cubicBezTo>
                    <a:pt x="3990145" y="751786"/>
                    <a:pt x="3990145" y="751786"/>
                    <a:pt x="3990145" y="751786"/>
                  </a:cubicBezTo>
                  <a:cubicBezTo>
                    <a:pt x="3986566" y="736479"/>
                    <a:pt x="3981397" y="722470"/>
                    <a:pt x="3973098" y="712756"/>
                  </a:cubicBezTo>
                  <a:cubicBezTo>
                    <a:pt x="3966260" y="703943"/>
                    <a:pt x="3955960" y="696974"/>
                    <a:pt x="3944649" y="692567"/>
                  </a:cubicBezTo>
                  <a:cubicBezTo>
                    <a:pt x="3931018" y="687052"/>
                    <a:pt x="3914492" y="685481"/>
                    <a:pt x="3896930" y="685396"/>
                  </a:cubicBezTo>
                  <a:cubicBezTo>
                    <a:pt x="3896930" y="685396"/>
                    <a:pt x="3896930" y="685396"/>
                    <a:pt x="3896930" y="685396"/>
                  </a:cubicBezTo>
                  <a:cubicBezTo>
                    <a:pt x="3874674" y="685500"/>
                    <a:pt x="3851655" y="689320"/>
                    <a:pt x="3828226" y="694633"/>
                  </a:cubicBezTo>
                  <a:cubicBezTo>
                    <a:pt x="3764170" y="709256"/>
                    <a:pt x="3702005" y="735586"/>
                    <a:pt x="3640153" y="764485"/>
                  </a:cubicBezTo>
                  <a:cubicBezTo>
                    <a:pt x="3557804" y="803129"/>
                    <a:pt x="3478051" y="847661"/>
                    <a:pt x="3399347" y="894239"/>
                  </a:cubicBezTo>
                  <a:cubicBezTo>
                    <a:pt x="3303961" y="950713"/>
                    <a:pt x="3210687" y="1010421"/>
                    <a:pt x="3118521" y="1071471"/>
                  </a:cubicBezTo>
                  <a:cubicBezTo>
                    <a:pt x="2900538" y="1215861"/>
                    <a:pt x="2689303" y="1367259"/>
                    <a:pt x="2480479" y="1518734"/>
                  </a:cubicBezTo>
                  <a:cubicBezTo>
                    <a:pt x="2254713" y="1682511"/>
                    <a:pt x="2032304" y="1846967"/>
                    <a:pt x="1810390" y="2007862"/>
                  </a:cubicBezTo>
                  <a:cubicBezTo>
                    <a:pt x="1604702" y="2157017"/>
                    <a:pt x="1399627" y="2303838"/>
                    <a:pt x="1190778" y="2441246"/>
                  </a:cubicBezTo>
                  <a:cubicBezTo>
                    <a:pt x="1103469" y="2498692"/>
                    <a:pt x="1015312" y="2554560"/>
                    <a:pt x="925219" y="2606757"/>
                  </a:cubicBezTo>
                  <a:cubicBezTo>
                    <a:pt x="852963" y="2648649"/>
                    <a:pt x="779083" y="2688701"/>
                    <a:pt x="701845" y="2722216"/>
                  </a:cubicBezTo>
                  <a:cubicBezTo>
                    <a:pt x="671565" y="2735358"/>
                    <a:pt x="640456" y="2747503"/>
                    <a:pt x="608291" y="2757464"/>
                  </a:cubicBezTo>
                  <a:cubicBezTo>
                    <a:pt x="608291" y="2757464"/>
                    <a:pt x="608285" y="2757464"/>
                    <a:pt x="608285" y="2757464"/>
                  </a:cubicBezTo>
                  <a:cubicBezTo>
                    <a:pt x="582502" y="2765508"/>
                    <a:pt x="555435" y="2772177"/>
                    <a:pt x="527129" y="2775469"/>
                  </a:cubicBezTo>
                  <a:cubicBezTo>
                    <a:pt x="527129" y="2775469"/>
                    <a:pt x="527129" y="2775469"/>
                    <a:pt x="527129" y="2775469"/>
                  </a:cubicBezTo>
                  <a:cubicBezTo>
                    <a:pt x="505336" y="2778188"/>
                    <a:pt x="481620" y="2778292"/>
                    <a:pt x="457298" y="2772920"/>
                  </a:cubicBezTo>
                  <a:cubicBezTo>
                    <a:pt x="447063" y="2770593"/>
                    <a:pt x="436730" y="2766923"/>
                    <a:pt x="426691" y="2761688"/>
                  </a:cubicBezTo>
                  <a:cubicBezTo>
                    <a:pt x="417199" y="2756708"/>
                    <a:pt x="408379" y="2750273"/>
                    <a:pt x="400569" y="2742496"/>
                  </a:cubicBezTo>
                  <a:cubicBezTo>
                    <a:pt x="363985" y="2706146"/>
                    <a:pt x="333159" y="2662384"/>
                    <a:pt x="314509" y="2612377"/>
                  </a:cubicBezTo>
                  <a:cubicBezTo>
                    <a:pt x="297819" y="2566672"/>
                    <a:pt x="292719" y="2517708"/>
                    <a:pt x="298131" y="2470243"/>
                  </a:cubicBezTo>
                  <a:cubicBezTo>
                    <a:pt x="298131" y="2470243"/>
                    <a:pt x="298131" y="2470243"/>
                    <a:pt x="298131" y="2470243"/>
                  </a:cubicBezTo>
                  <a:cubicBezTo>
                    <a:pt x="304160" y="2418495"/>
                    <a:pt x="320936" y="2369635"/>
                    <a:pt x="343041" y="2324927"/>
                  </a:cubicBezTo>
                  <a:cubicBezTo>
                    <a:pt x="369076" y="2272026"/>
                    <a:pt x="401945" y="2223707"/>
                    <a:pt x="437604" y="2178915"/>
                  </a:cubicBezTo>
                  <a:cubicBezTo>
                    <a:pt x="526777" y="2066840"/>
                    <a:pt x="632868" y="1972301"/>
                    <a:pt x="741370" y="1885585"/>
                  </a:cubicBezTo>
                  <a:cubicBezTo>
                    <a:pt x="872415" y="1780688"/>
                    <a:pt x="1009588" y="1686710"/>
                    <a:pt x="1147974" y="1598410"/>
                  </a:cubicBezTo>
                  <a:cubicBezTo>
                    <a:pt x="1296516" y="1503617"/>
                    <a:pt x="1447014" y="1415441"/>
                    <a:pt x="1597551" y="1331345"/>
                  </a:cubicBezTo>
                  <a:cubicBezTo>
                    <a:pt x="1741719" y="1250803"/>
                    <a:pt x="1886043" y="1174068"/>
                    <a:pt x="2029638" y="1099751"/>
                  </a:cubicBezTo>
                  <a:cubicBezTo>
                    <a:pt x="2148310" y="1038322"/>
                    <a:pt x="2266506" y="978745"/>
                    <a:pt x="2383353" y="919370"/>
                  </a:cubicBezTo>
                  <a:cubicBezTo>
                    <a:pt x="2426443" y="897473"/>
                    <a:pt x="2469273" y="875666"/>
                    <a:pt x="2511581" y="853437"/>
                  </a:cubicBezTo>
                  <a:cubicBezTo>
                    <a:pt x="2511581" y="853437"/>
                    <a:pt x="2511581" y="853437"/>
                    <a:pt x="2511581" y="853437"/>
                  </a:cubicBezTo>
                  <a:cubicBezTo>
                    <a:pt x="2540676" y="838136"/>
                    <a:pt x="2569275" y="823065"/>
                    <a:pt x="2596524" y="806741"/>
                  </a:cubicBezTo>
                  <a:cubicBezTo>
                    <a:pt x="2618741" y="793501"/>
                    <a:pt x="2640202" y="777744"/>
                    <a:pt x="2662066" y="761447"/>
                  </a:cubicBezTo>
                  <a:cubicBezTo>
                    <a:pt x="2662073" y="761447"/>
                    <a:pt x="2662073" y="761447"/>
                    <a:pt x="2662073" y="761447"/>
                  </a:cubicBezTo>
                  <a:cubicBezTo>
                    <a:pt x="2694968" y="736864"/>
                    <a:pt x="2726917" y="711081"/>
                    <a:pt x="2758124" y="684483"/>
                  </a:cubicBezTo>
                  <a:cubicBezTo>
                    <a:pt x="2758124" y="684483"/>
                    <a:pt x="2758124" y="684483"/>
                    <a:pt x="2758124" y="684483"/>
                  </a:cubicBezTo>
                  <a:cubicBezTo>
                    <a:pt x="2834820" y="619052"/>
                    <a:pt x="2906829" y="549690"/>
                    <a:pt x="2968994" y="473600"/>
                  </a:cubicBezTo>
                  <a:cubicBezTo>
                    <a:pt x="2998910" y="436943"/>
                    <a:pt x="3026401" y="399081"/>
                    <a:pt x="3048546" y="358950"/>
                  </a:cubicBezTo>
                  <a:cubicBezTo>
                    <a:pt x="3067360" y="324464"/>
                    <a:pt x="3082823" y="289144"/>
                    <a:pt x="3088136" y="253238"/>
                  </a:cubicBezTo>
                  <a:cubicBezTo>
                    <a:pt x="3090476" y="237775"/>
                    <a:pt x="3091102" y="222416"/>
                    <a:pt x="3089088" y="207865"/>
                  </a:cubicBezTo>
                  <a:cubicBezTo>
                    <a:pt x="3089088" y="207865"/>
                    <a:pt x="3089088" y="207865"/>
                    <a:pt x="3089088" y="207865"/>
                  </a:cubicBezTo>
                  <a:cubicBezTo>
                    <a:pt x="3087204" y="193882"/>
                    <a:pt x="3082999" y="180257"/>
                    <a:pt x="3076538" y="168073"/>
                  </a:cubicBezTo>
                  <a:cubicBezTo>
                    <a:pt x="3076538" y="168073"/>
                    <a:pt x="3076538" y="168073"/>
                    <a:pt x="3076538" y="168073"/>
                  </a:cubicBezTo>
                  <a:cubicBezTo>
                    <a:pt x="3069648" y="154820"/>
                    <a:pt x="3059732" y="142714"/>
                    <a:pt x="3048161" y="132069"/>
                  </a:cubicBezTo>
                  <a:cubicBezTo>
                    <a:pt x="3048161" y="132069"/>
                    <a:pt x="3048161" y="132069"/>
                    <a:pt x="3048161" y="132069"/>
                  </a:cubicBezTo>
                  <a:cubicBezTo>
                    <a:pt x="3034191" y="119200"/>
                    <a:pt x="3017418" y="108628"/>
                    <a:pt x="2999425" y="99507"/>
                  </a:cubicBezTo>
                  <a:cubicBezTo>
                    <a:pt x="2999425" y="99506"/>
                    <a:pt x="2999425" y="99506"/>
                    <a:pt x="2999425" y="99506"/>
                  </a:cubicBezTo>
                  <a:cubicBezTo>
                    <a:pt x="2957071" y="78243"/>
                    <a:pt x="2910812" y="65042"/>
                    <a:pt x="2864045" y="60824"/>
                  </a:cubicBezTo>
                  <a:cubicBezTo>
                    <a:pt x="2864045" y="60824"/>
                    <a:pt x="2864045" y="60824"/>
                    <a:pt x="2864045" y="60824"/>
                  </a:cubicBezTo>
                  <a:cubicBezTo>
                    <a:pt x="2816065" y="56394"/>
                    <a:pt x="2767133" y="61273"/>
                    <a:pt x="2719590" y="72125"/>
                  </a:cubicBezTo>
                  <a:cubicBezTo>
                    <a:pt x="2666473" y="84271"/>
                    <a:pt x="2615032" y="104037"/>
                    <a:pt x="2565409" y="127649"/>
                  </a:cubicBezTo>
                  <a:cubicBezTo>
                    <a:pt x="2508994" y="154540"/>
                    <a:pt x="2455140" y="186581"/>
                    <a:pt x="2403099" y="221099"/>
                  </a:cubicBezTo>
                  <a:cubicBezTo>
                    <a:pt x="2280613" y="302345"/>
                    <a:pt x="2168831" y="396441"/>
                    <a:pt x="2061040" y="492166"/>
                  </a:cubicBezTo>
                  <a:cubicBezTo>
                    <a:pt x="1937804" y="601666"/>
                    <a:pt x="1820560" y="714125"/>
                    <a:pt x="1704482" y="823984"/>
                  </a:cubicBezTo>
                  <a:cubicBezTo>
                    <a:pt x="1583568" y="938438"/>
                    <a:pt x="1464120" y="1050467"/>
                    <a:pt x="1341849" y="1154765"/>
                  </a:cubicBezTo>
                  <a:cubicBezTo>
                    <a:pt x="1225733" y="1253867"/>
                    <a:pt x="1106761" y="1346704"/>
                    <a:pt x="980220" y="1423055"/>
                  </a:cubicBezTo>
                  <a:cubicBezTo>
                    <a:pt x="922547" y="1457853"/>
                    <a:pt x="863067" y="1489092"/>
                    <a:pt x="801508" y="1514477"/>
                  </a:cubicBezTo>
                  <a:cubicBezTo>
                    <a:pt x="744408" y="1538044"/>
                    <a:pt x="685281" y="1556421"/>
                    <a:pt x="624862" y="1566727"/>
                  </a:cubicBezTo>
                  <a:cubicBezTo>
                    <a:pt x="567273" y="1576551"/>
                    <a:pt x="508550" y="1578598"/>
                    <a:pt x="451170" y="1571108"/>
                  </a:cubicBezTo>
                  <a:cubicBezTo>
                    <a:pt x="391945" y="1563318"/>
                    <a:pt x="334917" y="1545247"/>
                    <a:pt x="282752" y="1519002"/>
                  </a:cubicBezTo>
                  <a:cubicBezTo>
                    <a:pt x="265999" y="1510625"/>
                    <a:pt x="249554" y="1500781"/>
                    <a:pt x="234279" y="1488805"/>
                  </a:cubicBezTo>
                  <a:cubicBezTo>
                    <a:pt x="221789" y="1479060"/>
                    <a:pt x="210107" y="1467521"/>
                    <a:pt x="200374" y="1453929"/>
                  </a:cubicBezTo>
                  <a:cubicBezTo>
                    <a:pt x="200374" y="1453929"/>
                    <a:pt x="200374" y="1453929"/>
                    <a:pt x="200374" y="1453929"/>
                  </a:cubicBezTo>
                  <a:cubicBezTo>
                    <a:pt x="191924" y="1442090"/>
                    <a:pt x="185394" y="1428668"/>
                    <a:pt x="181527" y="1414196"/>
                  </a:cubicBezTo>
                  <a:cubicBezTo>
                    <a:pt x="177853" y="1400056"/>
                    <a:pt x="176906" y="1385584"/>
                    <a:pt x="178315" y="1371548"/>
                  </a:cubicBezTo>
                  <a:cubicBezTo>
                    <a:pt x="178316" y="1371548"/>
                    <a:pt x="178316" y="1371548"/>
                    <a:pt x="178316" y="1371548"/>
                  </a:cubicBezTo>
                  <a:cubicBezTo>
                    <a:pt x="181923" y="1338842"/>
                    <a:pt x="195485" y="1309852"/>
                    <a:pt x="211663" y="1285099"/>
                  </a:cubicBezTo>
                  <a:cubicBezTo>
                    <a:pt x="211663" y="1285099"/>
                    <a:pt x="211663" y="1285099"/>
                    <a:pt x="211663" y="1285099"/>
                  </a:cubicBezTo>
                  <a:cubicBezTo>
                    <a:pt x="233042" y="1251761"/>
                    <a:pt x="259032" y="1222889"/>
                    <a:pt x="285804" y="1196461"/>
                  </a:cubicBezTo>
                  <a:cubicBezTo>
                    <a:pt x="319793" y="1162796"/>
                    <a:pt x="355810" y="1132346"/>
                    <a:pt x="392166" y="1103571"/>
                  </a:cubicBezTo>
                  <a:cubicBezTo>
                    <a:pt x="435433" y="1069314"/>
                    <a:pt x="479462" y="1037305"/>
                    <a:pt x="523433" y="1006555"/>
                  </a:cubicBezTo>
                  <a:cubicBezTo>
                    <a:pt x="627020" y="934103"/>
                    <a:pt x="730477" y="868124"/>
                    <a:pt x="830648" y="804101"/>
                  </a:cubicBezTo>
                  <a:cubicBezTo>
                    <a:pt x="940226" y="734047"/>
                    <a:pt x="1046245" y="666700"/>
                    <a:pt x="1146370" y="598648"/>
                  </a:cubicBezTo>
                  <a:cubicBezTo>
                    <a:pt x="1240511" y="534631"/>
                    <a:pt x="1329776" y="470731"/>
                    <a:pt x="1408519" y="400972"/>
                  </a:cubicBezTo>
                  <a:cubicBezTo>
                    <a:pt x="1441636" y="371623"/>
                    <a:pt x="1472757" y="341407"/>
                    <a:pt x="1499824" y="308943"/>
                  </a:cubicBezTo>
                  <a:cubicBezTo>
                    <a:pt x="1521983" y="282247"/>
                    <a:pt x="1541618" y="254496"/>
                    <a:pt x="1554154" y="224541"/>
                  </a:cubicBezTo>
                  <a:cubicBezTo>
                    <a:pt x="1559428" y="211979"/>
                    <a:pt x="1563457" y="199169"/>
                    <a:pt x="1565451" y="186327"/>
                  </a:cubicBezTo>
                  <a:cubicBezTo>
                    <a:pt x="1567303" y="174449"/>
                    <a:pt x="1567524" y="162473"/>
                    <a:pt x="1565699" y="151039"/>
                  </a:cubicBezTo>
                  <a:cubicBezTo>
                    <a:pt x="1563900" y="139461"/>
                    <a:pt x="1559982" y="128183"/>
                    <a:pt x="1554454" y="117812"/>
                  </a:cubicBezTo>
                  <a:cubicBezTo>
                    <a:pt x="1548222" y="106054"/>
                    <a:pt x="1539753" y="95326"/>
                    <a:pt x="1530164" y="85602"/>
                  </a:cubicBezTo>
                  <a:cubicBezTo>
                    <a:pt x="1514225" y="69518"/>
                    <a:pt x="1495626" y="56379"/>
                    <a:pt x="1475606" y="46939"/>
                  </a:cubicBezTo>
                  <a:cubicBezTo>
                    <a:pt x="1455000" y="37176"/>
                    <a:pt x="1432724" y="31225"/>
                    <a:pt x="1410247" y="28147"/>
                  </a:cubicBezTo>
                  <a:cubicBezTo>
                    <a:pt x="1356159" y="20640"/>
                    <a:pt x="1301653" y="29322"/>
                    <a:pt x="1250238" y="42198"/>
                  </a:cubicBezTo>
                  <a:cubicBezTo>
                    <a:pt x="1183098" y="59147"/>
                    <a:pt x="1120848" y="84484"/>
                    <a:pt x="1062353" y="111170"/>
                  </a:cubicBezTo>
                  <a:cubicBezTo>
                    <a:pt x="989432" y="144468"/>
                    <a:pt x="922553" y="180505"/>
                    <a:pt x="860323" y="215545"/>
                  </a:cubicBezTo>
                  <a:cubicBezTo>
                    <a:pt x="860323" y="215545"/>
                    <a:pt x="860323" y="215545"/>
                    <a:pt x="860323" y="215545"/>
                  </a:cubicBezTo>
                  <a:cubicBezTo>
                    <a:pt x="786143" y="257319"/>
                    <a:pt x="718671" y="297906"/>
                    <a:pt x="656916" y="335051"/>
                  </a:cubicBezTo>
                  <a:cubicBezTo>
                    <a:pt x="585207" y="378194"/>
                    <a:pt x="521217" y="416800"/>
                    <a:pt x="464495" y="449343"/>
                  </a:cubicBezTo>
                  <a:cubicBezTo>
                    <a:pt x="431261" y="468411"/>
                    <a:pt x="400537" y="485530"/>
                    <a:pt x="372303" y="500328"/>
                  </a:cubicBezTo>
                  <a:cubicBezTo>
                    <a:pt x="344066" y="515133"/>
                    <a:pt x="318327" y="527642"/>
                    <a:pt x="295267" y="538001"/>
                  </a:cubicBezTo>
                  <a:cubicBezTo>
                    <a:pt x="274177" y="547493"/>
                    <a:pt x="255216" y="555400"/>
                    <a:pt x="238659" y="561346"/>
                  </a:cubicBezTo>
                  <a:cubicBezTo>
                    <a:pt x="222102" y="567291"/>
                    <a:pt x="207957" y="571320"/>
                    <a:pt x="196495" y="573980"/>
                  </a:cubicBezTo>
                  <a:cubicBezTo>
                    <a:pt x="185033" y="576639"/>
                    <a:pt x="176260" y="577963"/>
                    <a:pt x="170369" y="578615"/>
                  </a:cubicBezTo>
                  <a:cubicBezTo>
                    <a:pt x="164479" y="579273"/>
                    <a:pt x="161472" y="579280"/>
                    <a:pt x="161423" y="578928"/>
                  </a:cubicBezTo>
                  <a:close/>
                </a:path>
              </a:pathLst>
            </a:custGeom>
            <a:solidFill>
              <a:srgbClr val="FFB9B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18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" name="Google Shape;402;p18"/>
            <p:cNvSpPr/>
            <p:nvPr/>
          </p:nvSpPr>
          <p:spPr>
            <a:xfrm>
              <a:off x="6224664" y="5598338"/>
              <a:ext cx="407423" cy="329099"/>
            </a:xfrm>
            <a:custGeom>
              <a:rect b="b" l="l" r="r" t="t"/>
              <a:pathLst>
                <a:path extrusionOk="0" h="255611" w="316445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20"/>
                    <a:pt x="-6592" y="83301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32" y="59409"/>
                  </a:cubicBezTo>
                  <a:cubicBezTo>
                    <a:pt x="146279" y="63757"/>
                    <a:pt x="149082" y="67342"/>
                    <a:pt x="149564" y="67375"/>
                  </a:cubicBezTo>
                  <a:cubicBezTo>
                    <a:pt x="150040" y="67407"/>
                    <a:pt x="154571" y="61958"/>
                    <a:pt x="159630" y="55262"/>
                  </a:cubicBezTo>
                  <a:cubicBezTo>
                    <a:pt x="182459" y="25040"/>
                    <a:pt x="208008" y="4466"/>
                    <a:pt x="227304" y="770"/>
                  </a:cubicBezTo>
                  <a:cubicBezTo>
                    <a:pt x="258862" y="-5280"/>
                    <a:pt x="303902" y="31638"/>
                    <a:pt x="314424" y="72186"/>
                  </a:cubicBezTo>
                  <a:cubicBezTo>
                    <a:pt x="316888" y="81704"/>
                    <a:pt x="317129" y="95693"/>
                    <a:pt x="314984" y="105374"/>
                  </a:cubicBezTo>
                  <a:cubicBezTo>
                    <a:pt x="309789" y="128830"/>
                    <a:pt x="284019" y="162683"/>
                    <a:pt x="249781" y="191028"/>
                  </a:cubicBezTo>
                  <a:cubicBezTo>
                    <a:pt x="225870" y="210819"/>
                    <a:pt x="156761" y="255598"/>
                    <a:pt x="150112" y="255611"/>
                  </a:cubicBezTo>
                  <a:cubicBezTo>
                    <a:pt x="149265" y="255611"/>
                    <a:pt x="143587" y="252371"/>
                    <a:pt x="137491" y="248401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18"/>
            <p:cNvSpPr/>
            <p:nvPr/>
          </p:nvSpPr>
          <p:spPr>
            <a:xfrm>
              <a:off x="4752441" y="3884107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18"/>
            <p:cNvSpPr/>
            <p:nvPr/>
          </p:nvSpPr>
          <p:spPr>
            <a:xfrm>
              <a:off x="1421683" y="4626993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18"/>
            <p:cNvSpPr/>
            <p:nvPr/>
          </p:nvSpPr>
          <p:spPr>
            <a:xfrm>
              <a:off x="3720003" y="5136728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18"/>
            <p:cNvSpPr/>
            <p:nvPr/>
          </p:nvSpPr>
          <p:spPr>
            <a:xfrm>
              <a:off x="2365294" y="987541"/>
              <a:ext cx="1030870" cy="832678"/>
            </a:xfrm>
            <a:custGeom>
              <a:rect b="b" l="l" r="r" t="t"/>
              <a:pathLst>
                <a:path extrusionOk="0" h="646740" w="800676">
                  <a:moveTo>
                    <a:pt x="347858" y="628513"/>
                  </a:moveTo>
                  <a:cubicBezTo>
                    <a:pt x="229922" y="551823"/>
                    <a:pt x="113916" y="449331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5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3"/>
                    <a:pt x="378419" y="170468"/>
                  </a:cubicBezTo>
                  <a:cubicBezTo>
                    <a:pt x="379631" y="170546"/>
                    <a:pt x="391092" y="156752"/>
                    <a:pt x="403888" y="139809"/>
                  </a:cubicBezTo>
                  <a:cubicBezTo>
                    <a:pt x="461660" y="63341"/>
                    <a:pt x="526309" y="11286"/>
                    <a:pt x="575123" y="1932"/>
                  </a:cubicBezTo>
                  <a:cubicBezTo>
                    <a:pt x="654981" y="-13375"/>
                    <a:pt x="768947" y="80042"/>
                    <a:pt x="795557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2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18"/>
            <p:cNvSpPr/>
            <p:nvPr/>
          </p:nvSpPr>
          <p:spPr>
            <a:xfrm>
              <a:off x="4824400" y="2362479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18"/>
            <p:cNvSpPr/>
            <p:nvPr/>
          </p:nvSpPr>
          <p:spPr>
            <a:xfrm>
              <a:off x="1664253" y="1018561"/>
              <a:ext cx="407420" cy="329095"/>
            </a:xfrm>
            <a:custGeom>
              <a:rect b="b" l="l" r="r" t="t"/>
              <a:pathLst>
                <a:path extrusionOk="0" h="255608" w="316443">
                  <a:moveTo>
                    <a:pt x="137476" y="248399"/>
                  </a:moveTo>
                  <a:cubicBezTo>
                    <a:pt x="90866" y="218092"/>
                    <a:pt x="45017" y="177583"/>
                    <a:pt x="23759" y="147921"/>
                  </a:cubicBezTo>
                  <a:cubicBezTo>
                    <a:pt x="-2695" y="111017"/>
                    <a:pt x="-6594" y="83298"/>
                    <a:pt x="9749" y="48213"/>
                  </a:cubicBezTo>
                  <a:cubicBezTo>
                    <a:pt x="15845" y="35129"/>
                    <a:pt x="25851" y="21922"/>
                    <a:pt x="36275" y="13193"/>
                  </a:cubicBezTo>
                  <a:cubicBezTo>
                    <a:pt x="58603" y="-5497"/>
                    <a:pt x="77599" y="-4428"/>
                    <a:pt x="104934" y="17033"/>
                  </a:cubicBezTo>
                  <a:cubicBezTo>
                    <a:pt x="116146" y="25840"/>
                    <a:pt x="133721" y="45234"/>
                    <a:pt x="143331" y="59406"/>
                  </a:cubicBezTo>
                  <a:cubicBezTo>
                    <a:pt x="146277" y="63754"/>
                    <a:pt x="149080" y="67340"/>
                    <a:pt x="149556" y="67372"/>
                  </a:cubicBezTo>
                  <a:cubicBezTo>
                    <a:pt x="150039" y="67405"/>
                    <a:pt x="154569" y="61955"/>
                    <a:pt x="159628" y="55260"/>
                  </a:cubicBezTo>
                  <a:cubicBezTo>
                    <a:pt x="182458" y="25038"/>
                    <a:pt x="208006" y="4464"/>
                    <a:pt x="227302" y="768"/>
                  </a:cubicBezTo>
                  <a:cubicBezTo>
                    <a:pt x="258860" y="-5282"/>
                    <a:pt x="303900" y="31635"/>
                    <a:pt x="314422" y="72183"/>
                  </a:cubicBezTo>
                  <a:cubicBezTo>
                    <a:pt x="316886" y="81701"/>
                    <a:pt x="317127" y="95691"/>
                    <a:pt x="314983" y="105372"/>
                  </a:cubicBezTo>
                  <a:cubicBezTo>
                    <a:pt x="309787" y="128827"/>
                    <a:pt x="284017" y="162680"/>
                    <a:pt x="249779" y="191025"/>
                  </a:cubicBezTo>
                  <a:cubicBezTo>
                    <a:pt x="225868" y="210817"/>
                    <a:pt x="156760" y="255596"/>
                    <a:pt x="150110" y="255609"/>
                  </a:cubicBezTo>
                  <a:cubicBezTo>
                    <a:pt x="149263" y="255609"/>
                    <a:pt x="143585" y="252369"/>
                    <a:pt x="137483" y="24839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18"/>
            <p:cNvSpPr/>
            <p:nvPr/>
          </p:nvSpPr>
          <p:spPr>
            <a:xfrm>
              <a:off x="4608705" y="1236281"/>
              <a:ext cx="407426" cy="329099"/>
            </a:xfrm>
            <a:custGeom>
              <a:rect b="b" l="l" r="r" t="t"/>
              <a:pathLst>
                <a:path extrusionOk="0" h="255611" w="316447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13"/>
                    <a:pt x="-6592" y="83307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26" y="59408"/>
                  </a:cubicBezTo>
                  <a:cubicBezTo>
                    <a:pt x="146279" y="63757"/>
                    <a:pt x="149082" y="67342"/>
                    <a:pt x="149558" y="67375"/>
                  </a:cubicBezTo>
                  <a:cubicBezTo>
                    <a:pt x="150040" y="67407"/>
                    <a:pt x="154571" y="61957"/>
                    <a:pt x="159630" y="55262"/>
                  </a:cubicBezTo>
                  <a:cubicBezTo>
                    <a:pt x="182459" y="25040"/>
                    <a:pt x="208007" y="4466"/>
                    <a:pt x="227304" y="770"/>
                  </a:cubicBezTo>
                  <a:cubicBezTo>
                    <a:pt x="258862" y="-5280"/>
                    <a:pt x="303902" y="31637"/>
                    <a:pt x="314424" y="72186"/>
                  </a:cubicBezTo>
                  <a:cubicBezTo>
                    <a:pt x="316895" y="81704"/>
                    <a:pt x="317129" y="95693"/>
                    <a:pt x="314984" y="105374"/>
                  </a:cubicBezTo>
                  <a:cubicBezTo>
                    <a:pt x="309789" y="128829"/>
                    <a:pt x="284019" y="162683"/>
                    <a:pt x="249781" y="191027"/>
                  </a:cubicBezTo>
                  <a:cubicBezTo>
                    <a:pt x="225869" y="210819"/>
                    <a:pt x="156762" y="255598"/>
                    <a:pt x="150112" y="255611"/>
                  </a:cubicBezTo>
                  <a:cubicBezTo>
                    <a:pt x="149265" y="255611"/>
                    <a:pt x="143587" y="252371"/>
                    <a:pt x="137485" y="248401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18"/>
            <p:cNvSpPr/>
            <p:nvPr/>
          </p:nvSpPr>
          <p:spPr>
            <a:xfrm>
              <a:off x="4488195" y="6176973"/>
              <a:ext cx="254808" cy="205817"/>
            </a:xfrm>
            <a:custGeom>
              <a:rect b="b" l="l" r="r" t="t"/>
              <a:pathLst>
                <a:path extrusionOk="0" h="159858" w="197909">
                  <a:moveTo>
                    <a:pt x="85982" y="155354"/>
                  </a:moveTo>
                  <a:cubicBezTo>
                    <a:pt x="56829" y="136397"/>
                    <a:pt x="28158" y="111064"/>
                    <a:pt x="14860" y="92511"/>
                  </a:cubicBezTo>
                  <a:cubicBezTo>
                    <a:pt x="-1686" y="69427"/>
                    <a:pt x="-4124" y="52099"/>
                    <a:pt x="6098" y="30156"/>
                  </a:cubicBezTo>
                  <a:cubicBezTo>
                    <a:pt x="9912" y="21968"/>
                    <a:pt x="16170" y="13709"/>
                    <a:pt x="22689" y="8252"/>
                  </a:cubicBezTo>
                  <a:cubicBezTo>
                    <a:pt x="36653" y="-3436"/>
                    <a:pt x="48530" y="-2771"/>
                    <a:pt x="65630" y="10651"/>
                  </a:cubicBezTo>
                  <a:cubicBezTo>
                    <a:pt x="72637" y="16160"/>
                    <a:pt x="83628" y="28292"/>
                    <a:pt x="89639" y="37151"/>
                  </a:cubicBezTo>
                  <a:cubicBezTo>
                    <a:pt x="91484" y="39876"/>
                    <a:pt x="93237" y="42119"/>
                    <a:pt x="93537" y="42138"/>
                  </a:cubicBezTo>
                  <a:cubicBezTo>
                    <a:pt x="93837" y="42158"/>
                    <a:pt x="96666" y="38748"/>
                    <a:pt x="99828" y="34556"/>
                  </a:cubicBezTo>
                  <a:cubicBezTo>
                    <a:pt x="114111" y="15658"/>
                    <a:pt x="130090" y="2789"/>
                    <a:pt x="142156" y="482"/>
                  </a:cubicBezTo>
                  <a:cubicBezTo>
                    <a:pt x="161896" y="-3306"/>
                    <a:pt x="190064" y="19784"/>
                    <a:pt x="196642" y="45144"/>
                  </a:cubicBezTo>
                  <a:cubicBezTo>
                    <a:pt x="198187" y="51095"/>
                    <a:pt x="198337" y="59850"/>
                    <a:pt x="196994" y="65900"/>
                  </a:cubicBezTo>
                  <a:cubicBezTo>
                    <a:pt x="193741" y="80568"/>
                    <a:pt x="177626" y="101742"/>
                    <a:pt x="156211" y="119467"/>
                  </a:cubicBezTo>
                  <a:cubicBezTo>
                    <a:pt x="141257" y="131846"/>
                    <a:pt x="98036" y="159852"/>
                    <a:pt x="93876" y="159858"/>
                  </a:cubicBezTo>
                  <a:cubicBezTo>
                    <a:pt x="93348" y="159858"/>
                    <a:pt x="89796" y="157831"/>
                    <a:pt x="85982" y="155354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11" name="Google Shape;411;p18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412" name="Google Shape;412;p18"/>
          <p:cNvSpPr txBox="1"/>
          <p:nvPr>
            <p:ph idx="1" type="body"/>
          </p:nvPr>
        </p:nvSpPr>
        <p:spPr>
          <a:xfrm>
            <a:off x="2381950" y="185488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413" name="Google Shape;413;p18"/>
          <p:cNvGrpSpPr/>
          <p:nvPr/>
        </p:nvGrpSpPr>
        <p:grpSpPr>
          <a:xfrm>
            <a:off x="1473126" y="5304915"/>
            <a:ext cx="1050089" cy="1126302"/>
            <a:chOff x="2260384" y="2134676"/>
            <a:chExt cx="3139280" cy="3367120"/>
          </a:xfrm>
        </p:grpSpPr>
        <p:sp>
          <p:nvSpPr>
            <p:cNvPr id="414" name="Google Shape;414;p18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18"/>
            <p:cNvSpPr/>
            <p:nvPr/>
          </p:nvSpPr>
          <p:spPr>
            <a:xfrm>
              <a:off x="3841230" y="3656304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18"/>
            <p:cNvSpPr/>
            <p:nvPr/>
          </p:nvSpPr>
          <p:spPr>
            <a:xfrm>
              <a:off x="2332894" y="4399190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18"/>
            <p:cNvSpPr/>
            <p:nvPr/>
          </p:nvSpPr>
          <p:spPr>
            <a:xfrm>
              <a:off x="3720003" y="4908925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18"/>
            <p:cNvSpPr/>
            <p:nvPr/>
          </p:nvSpPr>
          <p:spPr>
            <a:xfrm>
              <a:off x="4368795" y="2134676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19" name="Google Shape;419;p18"/>
          <p:cNvSpPr/>
          <p:nvPr/>
        </p:nvSpPr>
        <p:spPr>
          <a:xfrm>
            <a:off x="2411781" y="5986195"/>
            <a:ext cx="279838" cy="226039"/>
          </a:xfrm>
          <a:custGeom>
            <a:rect b="b" l="l" r="r" t="t"/>
            <a:pathLst>
              <a:path extrusionOk="0" h="525672" w="650785">
                <a:moveTo>
                  <a:pt x="282737" y="510861"/>
                </a:moveTo>
                <a:cubicBezTo>
                  <a:pt x="186875" y="448527"/>
                  <a:pt x="92591" y="365220"/>
                  <a:pt x="48861" y="304215"/>
                </a:cubicBezTo>
                <a:cubicBezTo>
                  <a:pt x="-5550" y="228314"/>
                  <a:pt x="-13557" y="171319"/>
                  <a:pt x="20053" y="99153"/>
                </a:cubicBezTo>
                <a:cubicBezTo>
                  <a:pt x="32587" y="72243"/>
                  <a:pt x="53164" y="45078"/>
                  <a:pt x="74605" y="27131"/>
                </a:cubicBezTo>
                <a:cubicBezTo>
                  <a:pt x="120525" y="-11299"/>
                  <a:pt x="159587" y="-9115"/>
                  <a:pt x="215800" y="35032"/>
                </a:cubicBezTo>
                <a:cubicBezTo>
                  <a:pt x="238858" y="53142"/>
                  <a:pt x="274999" y="93025"/>
                  <a:pt x="294752" y="122172"/>
                </a:cubicBezTo>
                <a:cubicBezTo>
                  <a:pt x="300821" y="131122"/>
                  <a:pt x="306584" y="138495"/>
                  <a:pt x="307568" y="138560"/>
                </a:cubicBezTo>
                <a:cubicBezTo>
                  <a:pt x="308553" y="138626"/>
                  <a:pt x="317868" y="127413"/>
                  <a:pt x="328273" y="113638"/>
                </a:cubicBezTo>
                <a:cubicBezTo>
                  <a:pt x="375229" y="51486"/>
                  <a:pt x="427772" y="9178"/>
                  <a:pt x="467453" y="1570"/>
                </a:cubicBezTo>
                <a:cubicBezTo>
                  <a:pt x="532363" y="-10868"/>
                  <a:pt x="624992" y="65059"/>
                  <a:pt x="646622" y="148444"/>
                </a:cubicBezTo>
                <a:cubicBezTo>
                  <a:pt x="651700" y="168020"/>
                  <a:pt x="652189" y="196801"/>
                  <a:pt x="647782" y="216697"/>
                </a:cubicBezTo>
                <a:cubicBezTo>
                  <a:pt x="637098" y="264945"/>
                  <a:pt x="584092" y="334568"/>
                  <a:pt x="513680" y="392848"/>
                </a:cubicBezTo>
                <a:cubicBezTo>
                  <a:pt x="464500" y="433559"/>
                  <a:pt x="322373" y="525653"/>
                  <a:pt x="308696" y="525672"/>
                </a:cubicBezTo>
                <a:cubicBezTo>
                  <a:pt x="306955" y="525679"/>
                  <a:pt x="295273" y="519010"/>
                  <a:pt x="282731" y="510855"/>
                </a:cubicBezTo>
                <a:close/>
              </a:path>
            </a:pathLst>
          </a:custGeom>
          <a:solidFill>
            <a:srgbClr val="D2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0" name="Google Shape;420;p18"/>
          <p:cNvSpPr/>
          <p:nvPr/>
        </p:nvSpPr>
        <p:spPr>
          <a:xfrm>
            <a:off x="1849524" y="5051900"/>
            <a:ext cx="280236" cy="226359"/>
          </a:xfrm>
          <a:custGeom>
            <a:rect b="b" l="l" r="r" t="t"/>
            <a:pathLst>
              <a:path extrusionOk="0" h="646740" w="800675">
                <a:moveTo>
                  <a:pt x="347858" y="628513"/>
                </a:moveTo>
                <a:cubicBezTo>
                  <a:pt x="229922" y="551823"/>
                  <a:pt x="113916" y="449332"/>
                  <a:pt x="60115" y="374278"/>
                </a:cubicBezTo>
                <a:cubicBezTo>
                  <a:pt x="-6829" y="280893"/>
                  <a:pt x="-16679" y="210775"/>
                  <a:pt x="24671" y="121992"/>
                </a:cubicBezTo>
                <a:cubicBezTo>
                  <a:pt x="40095" y="88882"/>
                  <a:pt x="65408" y="55466"/>
                  <a:pt x="91791" y="33379"/>
                </a:cubicBezTo>
                <a:cubicBezTo>
                  <a:pt x="148284" y="-13903"/>
                  <a:pt x="196349" y="-11211"/>
                  <a:pt x="265509" y="43099"/>
                </a:cubicBezTo>
                <a:cubicBezTo>
                  <a:pt x="293880" y="65381"/>
                  <a:pt x="338340" y="114450"/>
                  <a:pt x="362649" y="150304"/>
                </a:cubicBezTo>
                <a:cubicBezTo>
                  <a:pt x="370113" y="161315"/>
                  <a:pt x="377206" y="170389"/>
                  <a:pt x="378419" y="170468"/>
                </a:cubicBezTo>
                <a:cubicBezTo>
                  <a:pt x="379631" y="170546"/>
                  <a:pt x="391092" y="156752"/>
                  <a:pt x="403895" y="139809"/>
                </a:cubicBezTo>
                <a:cubicBezTo>
                  <a:pt x="461666" y="63341"/>
                  <a:pt x="526302" y="11286"/>
                  <a:pt x="575123" y="1932"/>
                </a:cubicBezTo>
                <a:cubicBezTo>
                  <a:pt x="654981" y="-13375"/>
                  <a:pt x="768947" y="80042"/>
                  <a:pt x="795551" y="182632"/>
                </a:cubicBezTo>
                <a:cubicBezTo>
                  <a:pt x="801802" y="206720"/>
                  <a:pt x="802402" y="242125"/>
                  <a:pt x="796978" y="266604"/>
                </a:cubicBezTo>
                <a:cubicBezTo>
                  <a:pt x="783836" y="325959"/>
                  <a:pt x="718620" y="411619"/>
                  <a:pt x="631995" y="483322"/>
                </a:cubicBezTo>
                <a:cubicBezTo>
                  <a:pt x="571486" y="533407"/>
                  <a:pt x="396633" y="646714"/>
                  <a:pt x="379801" y="646740"/>
                </a:cubicBezTo>
                <a:cubicBezTo>
                  <a:pt x="377663" y="646747"/>
                  <a:pt x="363288" y="638539"/>
                  <a:pt x="347858" y="628507"/>
                </a:cubicBezTo>
                <a:close/>
              </a:path>
            </a:pathLst>
          </a:custGeom>
          <a:solidFill>
            <a:srgbClr val="9E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A picture containing dark&#10;&#10;Description automatically generated" id="421" name="Google Shape;421;p18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246714" y="61016"/>
            <a:ext cx="2044355" cy="2038064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8">
  <p:cSld name="CUSTOM_16">
    <p:spTree>
      <p:nvGrpSpPr>
        <p:cNvPr id="422" name="Shape 4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3" name="Google Shape;423;p19"/>
          <p:cNvSpPr/>
          <p:nvPr/>
        </p:nvSpPr>
        <p:spPr>
          <a:xfrm>
            <a:off x="371659" y="253672"/>
            <a:ext cx="11539200" cy="6219900"/>
          </a:xfrm>
          <a:prstGeom prst="rect">
            <a:avLst/>
          </a:prstGeom>
          <a:solidFill>
            <a:schemeClr val="lt2"/>
          </a:solidFill>
          <a:ln>
            <a:noFill/>
          </a:ln>
          <a:effectLst>
            <a:outerShdw blurRad="63500" rotWithShape="0" algn="tl" dir="2700000" dist="11430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24" name="Google Shape;424;p19"/>
          <p:cNvGrpSpPr/>
          <p:nvPr/>
        </p:nvGrpSpPr>
        <p:grpSpPr>
          <a:xfrm>
            <a:off x="9123597" y="332529"/>
            <a:ext cx="2371236" cy="2013392"/>
            <a:chOff x="236151" y="707732"/>
            <a:chExt cx="8708177" cy="7394022"/>
          </a:xfrm>
        </p:grpSpPr>
        <p:sp>
          <p:nvSpPr>
            <p:cNvPr id="425" name="Google Shape;425;p19"/>
            <p:cNvSpPr/>
            <p:nvPr/>
          </p:nvSpPr>
          <p:spPr>
            <a:xfrm>
              <a:off x="236151" y="707732"/>
              <a:ext cx="8708177" cy="7394022"/>
            </a:xfrm>
            <a:custGeom>
              <a:rect b="b" l="l" r="r" t="t"/>
              <a:pathLst>
                <a:path extrusionOk="0" h="4267834" w="4141820">
                  <a:moveTo>
                    <a:pt x="161335" y="578934"/>
                  </a:moveTo>
                  <a:cubicBezTo>
                    <a:pt x="161286" y="578582"/>
                    <a:pt x="164195" y="577871"/>
                    <a:pt x="169922" y="576535"/>
                  </a:cubicBezTo>
                  <a:cubicBezTo>
                    <a:pt x="175649" y="575192"/>
                    <a:pt x="184191" y="573204"/>
                    <a:pt x="195331" y="569905"/>
                  </a:cubicBezTo>
                  <a:cubicBezTo>
                    <a:pt x="206471" y="566607"/>
                    <a:pt x="220203" y="561959"/>
                    <a:pt x="236310" y="555433"/>
                  </a:cubicBezTo>
                  <a:cubicBezTo>
                    <a:pt x="252418" y="548908"/>
                    <a:pt x="270892" y="540433"/>
                    <a:pt x="291627" y="530400"/>
                  </a:cubicBezTo>
                  <a:cubicBezTo>
                    <a:pt x="314216" y="519442"/>
                    <a:pt x="339444" y="506351"/>
                    <a:pt x="367172" y="490980"/>
                  </a:cubicBezTo>
                  <a:cubicBezTo>
                    <a:pt x="394898" y="475608"/>
                    <a:pt x="425113" y="457922"/>
                    <a:pt x="457917" y="438273"/>
                  </a:cubicBezTo>
                  <a:cubicBezTo>
                    <a:pt x="513857" y="404740"/>
                    <a:pt x="577078" y="365156"/>
                    <a:pt x="648194" y="320938"/>
                  </a:cubicBezTo>
                  <a:cubicBezTo>
                    <a:pt x="709420" y="282867"/>
                    <a:pt x="776475" y="241321"/>
                    <a:pt x="850472" y="198458"/>
                  </a:cubicBezTo>
                  <a:cubicBezTo>
                    <a:pt x="850472" y="198452"/>
                    <a:pt x="850472" y="198452"/>
                    <a:pt x="850472" y="198452"/>
                  </a:cubicBezTo>
                  <a:cubicBezTo>
                    <a:pt x="912527" y="162506"/>
                    <a:pt x="979477" y="125452"/>
                    <a:pt x="1052907" y="90970"/>
                  </a:cubicBezTo>
                  <a:cubicBezTo>
                    <a:pt x="1111735" y="63319"/>
                    <a:pt x="1174976" y="36894"/>
                    <a:pt x="1244077" y="18680"/>
                  </a:cubicBezTo>
                  <a:cubicBezTo>
                    <a:pt x="1296894" y="4655"/>
                    <a:pt x="1354353" y="-4780"/>
                    <a:pt x="1413506" y="2548"/>
                  </a:cubicBezTo>
                  <a:cubicBezTo>
                    <a:pt x="1438246" y="5655"/>
                    <a:pt x="1463116" y="12126"/>
                    <a:pt x="1486695" y="22968"/>
                  </a:cubicBezTo>
                  <a:cubicBezTo>
                    <a:pt x="1509622" y="33559"/>
                    <a:pt x="1530888" y="48292"/>
                    <a:pt x="1549206" y="66467"/>
                  </a:cubicBezTo>
                  <a:cubicBezTo>
                    <a:pt x="1560432" y="77554"/>
                    <a:pt x="1570562" y="90298"/>
                    <a:pt x="1578496" y="104778"/>
                  </a:cubicBezTo>
                  <a:cubicBezTo>
                    <a:pt x="1585530" y="117655"/>
                    <a:pt x="1590543" y="131802"/>
                    <a:pt x="1593007" y="146606"/>
                  </a:cubicBezTo>
                  <a:cubicBezTo>
                    <a:pt x="1595393" y="161215"/>
                    <a:pt x="1595302" y="176085"/>
                    <a:pt x="1593111" y="190577"/>
                  </a:cubicBezTo>
                  <a:cubicBezTo>
                    <a:pt x="1590752" y="206151"/>
                    <a:pt x="1586221" y="221197"/>
                    <a:pt x="1580295" y="235486"/>
                  </a:cubicBezTo>
                  <a:cubicBezTo>
                    <a:pt x="1566247" y="269242"/>
                    <a:pt x="1545353" y="299634"/>
                    <a:pt x="1522250" y="327594"/>
                  </a:cubicBezTo>
                  <a:cubicBezTo>
                    <a:pt x="1494101" y="361812"/>
                    <a:pt x="1462151" y="393370"/>
                    <a:pt x="1428546" y="423534"/>
                  </a:cubicBezTo>
                  <a:cubicBezTo>
                    <a:pt x="1348714" y="495217"/>
                    <a:pt x="1258771" y="560642"/>
                    <a:pt x="1164650" y="625493"/>
                  </a:cubicBezTo>
                  <a:cubicBezTo>
                    <a:pt x="1064426" y="694581"/>
                    <a:pt x="958531" y="762803"/>
                    <a:pt x="849449" y="833462"/>
                  </a:cubicBezTo>
                  <a:cubicBezTo>
                    <a:pt x="749675" y="898098"/>
                    <a:pt x="646975" y="964416"/>
                    <a:pt x="544652" y="1036849"/>
                  </a:cubicBezTo>
                  <a:cubicBezTo>
                    <a:pt x="501236" y="1067586"/>
                    <a:pt x="457956" y="1099392"/>
                    <a:pt x="415693" y="1133239"/>
                  </a:cubicBezTo>
                  <a:cubicBezTo>
                    <a:pt x="380152" y="1161714"/>
                    <a:pt x="345336" y="1191428"/>
                    <a:pt x="312988" y="1223847"/>
                  </a:cubicBezTo>
                  <a:cubicBezTo>
                    <a:pt x="287489" y="1249486"/>
                    <a:pt x="263424" y="1276279"/>
                    <a:pt x="244683" y="1306130"/>
                  </a:cubicBezTo>
                  <a:cubicBezTo>
                    <a:pt x="244682" y="1306130"/>
                    <a:pt x="244682" y="1306130"/>
                    <a:pt x="244682" y="1306130"/>
                  </a:cubicBezTo>
                  <a:cubicBezTo>
                    <a:pt x="230915" y="1328536"/>
                    <a:pt x="219478" y="1351854"/>
                    <a:pt x="217688" y="1375349"/>
                  </a:cubicBezTo>
                  <a:cubicBezTo>
                    <a:pt x="217688" y="1375349"/>
                    <a:pt x="217688" y="1375349"/>
                    <a:pt x="217688" y="1375349"/>
                  </a:cubicBezTo>
                  <a:cubicBezTo>
                    <a:pt x="216811" y="1385108"/>
                    <a:pt x="217443" y="1394919"/>
                    <a:pt x="219927" y="1403987"/>
                  </a:cubicBezTo>
                  <a:cubicBezTo>
                    <a:pt x="222381" y="1413322"/>
                    <a:pt x="226945" y="1422403"/>
                    <a:pt x="232860" y="1430721"/>
                  </a:cubicBezTo>
                  <a:cubicBezTo>
                    <a:pt x="232860" y="1430721"/>
                    <a:pt x="232860" y="1430721"/>
                    <a:pt x="232861" y="1430721"/>
                  </a:cubicBezTo>
                  <a:cubicBezTo>
                    <a:pt x="239747" y="1440447"/>
                    <a:pt x="248837" y="1449163"/>
                    <a:pt x="258998" y="1457169"/>
                  </a:cubicBezTo>
                  <a:cubicBezTo>
                    <a:pt x="271523" y="1466980"/>
                    <a:pt x="285725" y="1475298"/>
                    <a:pt x="300764" y="1482815"/>
                  </a:cubicBezTo>
                  <a:cubicBezTo>
                    <a:pt x="349147" y="1506844"/>
                    <a:pt x="401919" y="1523311"/>
                    <a:pt x="456366" y="1530175"/>
                  </a:cubicBezTo>
                  <a:cubicBezTo>
                    <a:pt x="509169" y="1536903"/>
                    <a:pt x="563734" y="1534667"/>
                    <a:pt x="617639" y="1525292"/>
                  </a:cubicBezTo>
                  <a:cubicBezTo>
                    <a:pt x="674303" y="1515436"/>
                    <a:pt x="730307" y="1497671"/>
                    <a:pt x="785015" y="1474900"/>
                  </a:cubicBezTo>
                  <a:cubicBezTo>
                    <a:pt x="843999" y="1450317"/>
                    <a:pt x="901373" y="1419815"/>
                    <a:pt x="957488" y="1385688"/>
                  </a:cubicBezTo>
                  <a:cubicBezTo>
                    <a:pt x="1080743" y="1310732"/>
                    <a:pt x="1197297" y="1218873"/>
                    <a:pt x="1312149" y="1120201"/>
                  </a:cubicBezTo>
                  <a:cubicBezTo>
                    <a:pt x="1432933" y="1016379"/>
                    <a:pt x="1551331" y="904461"/>
                    <a:pt x="1671763" y="789655"/>
                  </a:cubicBezTo>
                  <a:cubicBezTo>
                    <a:pt x="1787300" y="679496"/>
                    <a:pt x="1904499" y="566313"/>
                    <a:pt x="2028288" y="455555"/>
                  </a:cubicBezTo>
                  <a:cubicBezTo>
                    <a:pt x="2136400" y="358774"/>
                    <a:pt x="2249674" y="262918"/>
                    <a:pt x="2375008" y="179084"/>
                  </a:cubicBezTo>
                  <a:cubicBezTo>
                    <a:pt x="2428327" y="143418"/>
                    <a:pt x="2484130" y="110031"/>
                    <a:pt x="2543244" y="81582"/>
                  </a:cubicBezTo>
                  <a:cubicBezTo>
                    <a:pt x="2595214" y="56536"/>
                    <a:pt x="2650117" y="35372"/>
                    <a:pt x="2707862" y="21860"/>
                  </a:cubicBezTo>
                  <a:cubicBezTo>
                    <a:pt x="2759702" y="9712"/>
                    <a:pt x="2814025" y="4296"/>
                    <a:pt x="2868563" y="8985"/>
                  </a:cubicBezTo>
                  <a:cubicBezTo>
                    <a:pt x="2868563" y="8985"/>
                    <a:pt x="2868563" y="8985"/>
                    <a:pt x="2868563" y="8985"/>
                  </a:cubicBezTo>
                  <a:cubicBezTo>
                    <a:pt x="2921927" y="13676"/>
                    <a:pt x="2974477" y="28492"/>
                    <a:pt x="3022802" y="52571"/>
                  </a:cubicBezTo>
                  <a:cubicBezTo>
                    <a:pt x="3022802" y="52572"/>
                    <a:pt x="3022802" y="52572"/>
                    <a:pt x="3022802" y="52572"/>
                  </a:cubicBezTo>
                  <a:cubicBezTo>
                    <a:pt x="3044107" y="63097"/>
                    <a:pt x="3064863" y="76321"/>
                    <a:pt x="3083507" y="93118"/>
                  </a:cubicBezTo>
                  <a:cubicBezTo>
                    <a:pt x="3083507" y="93119"/>
                    <a:pt x="3083507" y="93119"/>
                    <a:pt x="3083514" y="93119"/>
                  </a:cubicBezTo>
                  <a:cubicBezTo>
                    <a:pt x="3099120" y="107200"/>
                    <a:pt x="3112797" y="124050"/>
                    <a:pt x="3123136" y="143379"/>
                  </a:cubicBezTo>
                  <a:cubicBezTo>
                    <a:pt x="3123136" y="143379"/>
                    <a:pt x="3123136" y="143379"/>
                    <a:pt x="3123143" y="143379"/>
                  </a:cubicBezTo>
                  <a:cubicBezTo>
                    <a:pt x="3132641" y="161359"/>
                    <a:pt x="3138782" y="180851"/>
                    <a:pt x="3141487" y="200779"/>
                  </a:cubicBezTo>
                  <a:cubicBezTo>
                    <a:pt x="3141487" y="200779"/>
                    <a:pt x="3141487" y="200779"/>
                    <a:pt x="3141487" y="200779"/>
                  </a:cubicBezTo>
                  <a:cubicBezTo>
                    <a:pt x="3144213" y="221301"/>
                    <a:pt x="3143593" y="241719"/>
                    <a:pt x="3140542" y="261328"/>
                  </a:cubicBezTo>
                  <a:cubicBezTo>
                    <a:pt x="3133450" y="306074"/>
                    <a:pt x="3116096" y="347340"/>
                    <a:pt x="3095255" y="384778"/>
                  </a:cubicBezTo>
                  <a:cubicBezTo>
                    <a:pt x="3071030" y="428729"/>
                    <a:pt x="3041838" y="469343"/>
                    <a:pt x="3010618" y="507642"/>
                  </a:cubicBezTo>
                  <a:cubicBezTo>
                    <a:pt x="2945884" y="587141"/>
                    <a:pt x="2871783" y="659033"/>
                    <a:pt x="2793509" y="726022"/>
                  </a:cubicBezTo>
                  <a:cubicBezTo>
                    <a:pt x="2793509" y="726022"/>
                    <a:pt x="2793503" y="726022"/>
                    <a:pt x="2793503" y="726022"/>
                  </a:cubicBezTo>
                  <a:cubicBezTo>
                    <a:pt x="2761625" y="753344"/>
                    <a:pt x="2728828" y="779935"/>
                    <a:pt x="2694909" y="805411"/>
                  </a:cubicBezTo>
                  <a:cubicBezTo>
                    <a:pt x="2694909" y="805411"/>
                    <a:pt x="2694909" y="805411"/>
                    <a:pt x="2694909" y="805411"/>
                  </a:cubicBezTo>
                  <a:cubicBezTo>
                    <a:pt x="2672836" y="822047"/>
                    <a:pt x="2649850" y="838906"/>
                    <a:pt x="2624797" y="854023"/>
                  </a:cubicBezTo>
                  <a:cubicBezTo>
                    <a:pt x="2595885" y="871403"/>
                    <a:pt x="2566426" y="887055"/>
                    <a:pt x="2537306" y="902427"/>
                  </a:cubicBezTo>
                  <a:cubicBezTo>
                    <a:pt x="2537306" y="902427"/>
                    <a:pt x="2537306" y="902427"/>
                    <a:pt x="2537306" y="902427"/>
                  </a:cubicBezTo>
                  <a:cubicBezTo>
                    <a:pt x="2494632" y="924976"/>
                    <a:pt x="2451626" y="947004"/>
                    <a:pt x="2408562" y="969012"/>
                  </a:cubicBezTo>
                  <a:cubicBezTo>
                    <a:pt x="2291747" y="1028713"/>
                    <a:pt x="2173805" y="1088499"/>
                    <a:pt x="2055629" y="1149999"/>
                  </a:cubicBezTo>
                  <a:cubicBezTo>
                    <a:pt x="1912576" y="1224447"/>
                    <a:pt x="1768936" y="1301201"/>
                    <a:pt x="1625628" y="1381646"/>
                  </a:cubicBezTo>
                  <a:cubicBezTo>
                    <a:pt x="1475965" y="1465663"/>
                    <a:pt x="1326595" y="1553552"/>
                    <a:pt x="1179487" y="1647830"/>
                  </a:cubicBezTo>
                  <a:cubicBezTo>
                    <a:pt x="1042379" y="1735720"/>
                    <a:pt x="907070" y="1828726"/>
                    <a:pt x="778535" y="1932033"/>
                  </a:cubicBezTo>
                  <a:cubicBezTo>
                    <a:pt x="671988" y="2017804"/>
                    <a:pt x="569177" y="2109389"/>
                    <a:pt x="484710" y="2216334"/>
                  </a:cubicBezTo>
                  <a:cubicBezTo>
                    <a:pt x="451059" y="2258968"/>
                    <a:pt x="420563" y="2303688"/>
                    <a:pt x="397284" y="2351525"/>
                  </a:cubicBezTo>
                  <a:cubicBezTo>
                    <a:pt x="377727" y="2391917"/>
                    <a:pt x="362961" y="2434186"/>
                    <a:pt x="358372" y="2477016"/>
                  </a:cubicBezTo>
                  <a:cubicBezTo>
                    <a:pt x="358372" y="2477016"/>
                    <a:pt x="358372" y="2477016"/>
                    <a:pt x="358372" y="2477016"/>
                  </a:cubicBezTo>
                  <a:cubicBezTo>
                    <a:pt x="354121" y="2515687"/>
                    <a:pt x="358176" y="2555381"/>
                    <a:pt x="371566" y="2591327"/>
                  </a:cubicBezTo>
                  <a:cubicBezTo>
                    <a:pt x="386045" y="2631236"/>
                    <a:pt x="412232" y="2667593"/>
                    <a:pt x="443693" y="2699295"/>
                  </a:cubicBezTo>
                  <a:cubicBezTo>
                    <a:pt x="446893" y="2702522"/>
                    <a:pt x="450811" y="2705331"/>
                    <a:pt x="455094" y="2707600"/>
                  </a:cubicBezTo>
                  <a:cubicBezTo>
                    <a:pt x="459697" y="2710084"/>
                    <a:pt x="465134" y="2711922"/>
                    <a:pt x="471033" y="2713337"/>
                  </a:cubicBezTo>
                  <a:cubicBezTo>
                    <a:pt x="485486" y="2716955"/>
                    <a:pt x="502266" y="2716420"/>
                    <a:pt x="520089" y="2714614"/>
                  </a:cubicBezTo>
                  <a:cubicBezTo>
                    <a:pt x="520089" y="2714614"/>
                    <a:pt x="520089" y="2714614"/>
                    <a:pt x="520089" y="2714614"/>
                  </a:cubicBezTo>
                  <a:cubicBezTo>
                    <a:pt x="543075" y="2712046"/>
                    <a:pt x="566400" y="2706120"/>
                    <a:pt x="590044" y="2698851"/>
                  </a:cubicBezTo>
                  <a:cubicBezTo>
                    <a:pt x="590044" y="2698851"/>
                    <a:pt x="590044" y="2698851"/>
                    <a:pt x="590044" y="2698851"/>
                  </a:cubicBezTo>
                  <a:cubicBezTo>
                    <a:pt x="619354" y="2689777"/>
                    <a:pt x="648344" y="2678369"/>
                    <a:pt x="677269" y="2665813"/>
                  </a:cubicBezTo>
                  <a:cubicBezTo>
                    <a:pt x="751168" y="2633713"/>
                    <a:pt x="822858" y="2594645"/>
                    <a:pt x="894111" y="2553288"/>
                  </a:cubicBezTo>
                  <a:cubicBezTo>
                    <a:pt x="982717" y="2501814"/>
                    <a:pt x="1069804" y="2446461"/>
                    <a:pt x="1156468" y="2389303"/>
                  </a:cubicBezTo>
                  <a:cubicBezTo>
                    <a:pt x="1363792" y="2252560"/>
                    <a:pt x="1567909" y="2106058"/>
                    <a:pt x="1773271" y="1956845"/>
                  </a:cubicBezTo>
                  <a:cubicBezTo>
                    <a:pt x="1994696" y="1795949"/>
                    <a:pt x="2216955" y="1631298"/>
                    <a:pt x="2442904" y="1467110"/>
                  </a:cubicBezTo>
                  <a:cubicBezTo>
                    <a:pt x="2651805" y="1315302"/>
                    <a:pt x="2863673" y="1163240"/>
                    <a:pt x="3082868" y="1017833"/>
                  </a:cubicBezTo>
                  <a:cubicBezTo>
                    <a:pt x="3175556" y="956339"/>
                    <a:pt x="3269716" y="896006"/>
                    <a:pt x="3366348" y="838710"/>
                  </a:cubicBezTo>
                  <a:cubicBezTo>
                    <a:pt x="3445958" y="791480"/>
                    <a:pt x="3527504" y="745951"/>
                    <a:pt x="3612545" y="705944"/>
                  </a:cubicBezTo>
                  <a:cubicBezTo>
                    <a:pt x="3675870" y="676009"/>
                    <a:pt x="3742338" y="648153"/>
                    <a:pt x="3813545" y="631523"/>
                  </a:cubicBezTo>
                  <a:cubicBezTo>
                    <a:pt x="3839765" y="625356"/>
                    <a:pt x="3867432" y="620982"/>
                    <a:pt x="3896207" y="620590"/>
                  </a:cubicBezTo>
                  <a:lnTo>
                    <a:pt x="3896207" y="620590"/>
                  </a:lnTo>
                  <a:cubicBezTo>
                    <a:pt x="3919049" y="620121"/>
                    <a:pt x="3943476" y="623094"/>
                    <a:pt x="3967642" y="631986"/>
                  </a:cubicBezTo>
                  <a:cubicBezTo>
                    <a:pt x="3989011" y="640030"/>
                    <a:pt x="4008464" y="653655"/>
                    <a:pt x="4023555" y="672130"/>
                  </a:cubicBezTo>
                  <a:cubicBezTo>
                    <a:pt x="4039520" y="692600"/>
                    <a:pt x="4048992" y="715644"/>
                    <a:pt x="4053504" y="738252"/>
                  </a:cubicBezTo>
                  <a:cubicBezTo>
                    <a:pt x="4053504" y="738252"/>
                    <a:pt x="4053504" y="738252"/>
                    <a:pt x="4053504" y="738252"/>
                  </a:cubicBezTo>
                  <a:cubicBezTo>
                    <a:pt x="4059579" y="767672"/>
                    <a:pt x="4059951" y="796682"/>
                    <a:pt x="4057656" y="824042"/>
                  </a:cubicBezTo>
                  <a:cubicBezTo>
                    <a:pt x="4057656" y="824042"/>
                    <a:pt x="4057656" y="824042"/>
                    <a:pt x="4057656" y="824042"/>
                  </a:cubicBezTo>
                  <a:cubicBezTo>
                    <a:pt x="4054736" y="860973"/>
                    <a:pt x="4047760" y="896795"/>
                    <a:pt x="4039057" y="931391"/>
                  </a:cubicBezTo>
                  <a:cubicBezTo>
                    <a:pt x="4020211" y="1005903"/>
                    <a:pt x="3985712" y="1074477"/>
                    <a:pt x="3944838" y="1136883"/>
                  </a:cubicBezTo>
                  <a:cubicBezTo>
                    <a:pt x="3895463" y="1212543"/>
                    <a:pt x="3836812" y="1281103"/>
                    <a:pt x="3774607" y="1345048"/>
                  </a:cubicBezTo>
                  <a:lnTo>
                    <a:pt x="3774607" y="1345048"/>
                  </a:lnTo>
                  <a:cubicBezTo>
                    <a:pt x="3701236" y="1420558"/>
                    <a:pt x="3622362" y="1490364"/>
                    <a:pt x="3541018" y="1556727"/>
                  </a:cubicBezTo>
                  <a:cubicBezTo>
                    <a:pt x="3448846" y="1631950"/>
                    <a:pt x="3353179" y="1702968"/>
                    <a:pt x="3255668" y="1771437"/>
                  </a:cubicBezTo>
                  <a:cubicBezTo>
                    <a:pt x="3163750" y="1835982"/>
                    <a:pt x="3070163" y="1898415"/>
                    <a:pt x="2975363" y="1959315"/>
                  </a:cubicBezTo>
                  <a:cubicBezTo>
                    <a:pt x="2843399" y="2044088"/>
                    <a:pt x="2709909" y="2125374"/>
                    <a:pt x="2576178" y="2204834"/>
                  </a:cubicBezTo>
                  <a:cubicBezTo>
                    <a:pt x="2327850" y="2352405"/>
                    <a:pt x="2078002" y="2493372"/>
                    <a:pt x="1829947" y="2632996"/>
                  </a:cubicBezTo>
                  <a:cubicBezTo>
                    <a:pt x="1587896" y="2769237"/>
                    <a:pt x="1347345" y="2903835"/>
                    <a:pt x="1111683" y="3042345"/>
                  </a:cubicBezTo>
                  <a:cubicBezTo>
                    <a:pt x="1004080" y="3105586"/>
                    <a:pt x="897559" y="3169629"/>
                    <a:pt x="792844" y="3235536"/>
                  </a:cubicBezTo>
                  <a:cubicBezTo>
                    <a:pt x="698957" y="3294631"/>
                    <a:pt x="606557" y="3355101"/>
                    <a:pt x="516927" y="3418550"/>
                  </a:cubicBezTo>
                  <a:cubicBezTo>
                    <a:pt x="440453" y="3472704"/>
                    <a:pt x="366019" y="3528722"/>
                    <a:pt x="296190" y="3589166"/>
                  </a:cubicBezTo>
                  <a:cubicBezTo>
                    <a:pt x="240407" y="3637550"/>
                    <a:pt x="187479" y="3687955"/>
                    <a:pt x="143228" y="3744169"/>
                  </a:cubicBezTo>
                  <a:cubicBezTo>
                    <a:pt x="125514" y="3766672"/>
                    <a:pt x="109333" y="3789814"/>
                    <a:pt x="96035" y="3814013"/>
                  </a:cubicBezTo>
                  <a:cubicBezTo>
                    <a:pt x="96035" y="3814013"/>
                    <a:pt x="96035" y="3814013"/>
                    <a:pt x="96034" y="3814013"/>
                  </a:cubicBezTo>
                  <a:cubicBezTo>
                    <a:pt x="84746" y="3834652"/>
                    <a:pt x="75397" y="3855702"/>
                    <a:pt x="69801" y="3877085"/>
                  </a:cubicBezTo>
                  <a:cubicBezTo>
                    <a:pt x="64941" y="3895729"/>
                    <a:pt x="62564" y="3914575"/>
                    <a:pt x="64092" y="3932509"/>
                  </a:cubicBezTo>
                  <a:cubicBezTo>
                    <a:pt x="65417" y="3949745"/>
                    <a:pt x="70289" y="3966904"/>
                    <a:pt x="78085" y="3982529"/>
                  </a:cubicBezTo>
                  <a:cubicBezTo>
                    <a:pt x="78697" y="3983762"/>
                    <a:pt x="79565" y="3984935"/>
                    <a:pt x="80503" y="3985763"/>
                  </a:cubicBezTo>
                  <a:cubicBezTo>
                    <a:pt x="81473" y="3986787"/>
                    <a:pt x="83311" y="3987804"/>
                    <a:pt x="85607" y="3988905"/>
                  </a:cubicBezTo>
                  <a:cubicBezTo>
                    <a:pt x="91864" y="3992191"/>
                    <a:pt x="101608" y="3992712"/>
                    <a:pt x="113127" y="3993136"/>
                  </a:cubicBezTo>
                  <a:lnTo>
                    <a:pt x="113128" y="3993136"/>
                  </a:lnTo>
                  <a:cubicBezTo>
                    <a:pt x="128862" y="3993234"/>
                    <a:pt x="145525" y="3990613"/>
                    <a:pt x="162921" y="3987132"/>
                  </a:cubicBezTo>
                  <a:cubicBezTo>
                    <a:pt x="162921" y="3987132"/>
                    <a:pt x="162921" y="3987132"/>
                    <a:pt x="162922" y="3987132"/>
                  </a:cubicBezTo>
                  <a:cubicBezTo>
                    <a:pt x="185390" y="3982529"/>
                    <a:pt x="207880" y="3976049"/>
                    <a:pt x="230511" y="3968722"/>
                  </a:cubicBezTo>
                  <a:lnTo>
                    <a:pt x="230512" y="3968722"/>
                  </a:lnTo>
                  <a:cubicBezTo>
                    <a:pt x="291086" y="3949106"/>
                    <a:pt x="350267" y="3923858"/>
                    <a:pt x="409187" y="3897052"/>
                  </a:cubicBezTo>
                  <a:cubicBezTo>
                    <a:pt x="485864" y="3862124"/>
                    <a:pt x="561120" y="3824157"/>
                    <a:pt x="635697" y="3784990"/>
                  </a:cubicBezTo>
                  <a:cubicBezTo>
                    <a:pt x="826117" y="3684969"/>
                    <a:pt x="1011081" y="3577621"/>
                    <a:pt x="1193568" y="3469105"/>
                  </a:cubicBezTo>
                  <a:cubicBezTo>
                    <a:pt x="1409810" y="3340505"/>
                    <a:pt x="1621945" y="3209649"/>
                    <a:pt x="1831284" y="3079066"/>
                  </a:cubicBezTo>
                  <a:cubicBezTo>
                    <a:pt x="2049814" y="2942747"/>
                    <a:pt x="2265163" y="2806598"/>
                    <a:pt x="2478139" y="2672247"/>
                  </a:cubicBezTo>
                  <a:cubicBezTo>
                    <a:pt x="2675065" y="2548021"/>
                    <a:pt x="2869912" y="2425144"/>
                    <a:pt x="3063859" y="2305781"/>
                  </a:cubicBezTo>
                  <a:cubicBezTo>
                    <a:pt x="3146572" y="2254874"/>
                    <a:pt x="3229168" y="2204593"/>
                    <a:pt x="3311933" y="2155466"/>
                  </a:cubicBezTo>
                  <a:lnTo>
                    <a:pt x="3311933" y="2155466"/>
                  </a:lnTo>
                  <a:cubicBezTo>
                    <a:pt x="3380481" y="2114781"/>
                    <a:pt x="3449211" y="2074773"/>
                    <a:pt x="3518671" y="2036500"/>
                  </a:cubicBezTo>
                  <a:cubicBezTo>
                    <a:pt x="3570054" y="2008175"/>
                    <a:pt x="3622114" y="1980352"/>
                    <a:pt x="3676007" y="1955717"/>
                  </a:cubicBezTo>
                  <a:cubicBezTo>
                    <a:pt x="3694782" y="1947125"/>
                    <a:pt x="3714137" y="1938813"/>
                    <a:pt x="3734326" y="1931616"/>
                  </a:cubicBezTo>
                  <a:cubicBezTo>
                    <a:pt x="3734326" y="1931616"/>
                    <a:pt x="3734333" y="1931616"/>
                    <a:pt x="3734333" y="1931616"/>
                  </a:cubicBezTo>
                  <a:cubicBezTo>
                    <a:pt x="3747879" y="1926661"/>
                    <a:pt x="3763082" y="1921903"/>
                    <a:pt x="3780142" y="1919406"/>
                  </a:cubicBezTo>
                  <a:cubicBezTo>
                    <a:pt x="3780142" y="1919406"/>
                    <a:pt x="3780148" y="1919406"/>
                    <a:pt x="3780148" y="1919406"/>
                  </a:cubicBezTo>
                  <a:cubicBezTo>
                    <a:pt x="3822555" y="1913604"/>
                    <a:pt x="3865293" y="1908832"/>
                    <a:pt x="3908345" y="1906257"/>
                  </a:cubicBezTo>
                  <a:cubicBezTo>
                    <a:pt x="3940405" y="1904308"/>
                    <a:pt x="3973105" y="1903565"/>
                    <a:pt x="4006169" y="1905885"/>
                  </a:cubicBezTo>
                  <a:cubicBezTo>
                    <a:pt x="4028940" y="1907333"/>
                    <a:pt x="4053126" y="1910612"/>
                    <a:pt x="4077383" y="1918721"/>
                  </a:cubicBezTo>
                  <a:cubicBezTo>
                    <a:pt x="4086262" y="1921687"/>
                    <a:pt x="4095467" y="1925781"/>
                    <a:pt x="4104567" y="1931407"/>
                  </a:cubicBezTo>
                  <a:cubicBezTo>
                    <a:pt x="4112109" y="1936003"/>
                    <a:pt x="4119470" y="1942216"/>
                    <a:pt x="4126047" y="1950182"/>
                  </a:cubicBezTo>
                  <a:cubicBezTo>
                    <a:pt x="4131947" y="1957483"/>
                    <a:pt x="4136386" y="1965997"/>
                    <a:pt x="4139072" y="1975358"/>
                  </a:cubicBezTo>
                  <a:cubicBezTo>
                    <a:pt x="4141660" y="1984994"/>
                    <a:pt x="4142338" y="1994388"/>
                    <a:pt x="4141452" y="2003123"/>
                  </a:cubicBezTo>
                  <a:cubicBezTo>
                    <a:pt x="4140454" y="2013104"/>
                    <a:pt x="4138153" y="2022184"/>
                    <a:pt x="4135095" y="2030255"/>
                  </a:cubicBezTo>
                  <a:cubicBezTo>
                    <a:pt x="4131477" y="2039962"/>
                    <a:pt x="4127071" y="2048821"/>
                    <a:pt x="4122318" y="2056905"/>
                  </a:cubicBezTo>
                  <a:cubicBezTo>
                    <a:pt x="4110089" y="2077668"/>
                    <a:pt x="4095564" y="2095791"/>
                    <a:pt x="4080747" y="2112219"/>
                  </a:cubicBezTo>
                  <a:cubicBezTo>
                    <a:pt x="4080747" y="2112219"/>
                    <a:pt x="4080747" y="2112219"/>
                    <a:pt x="4080747" y="2112219"/>
                  </a:cubicBezTo>
                  <a:cubicBezTo>
                    <a:pt x="4061235" y="2133992"/>
                    <a:pt x="4040472" y="2153986"/>
                    <a:pt x="4019409" y="2172943"/>
                  </a:cubicBezTo>
                  <a:cubicBezTo>
                    <a:pt x="3962948" y="2223785"/>
                    <a:pt x="3903071" y="2269216"/>
                    <a:pt x="3842979" y="2312574"/>
                  </a:cubicBezTo>
                  <a:cubicBezTo>
                    <a:pt x="3764829" y="2369009"/>
                    <a:pt x="3685271" y="2422054"/>
                    <a:pt x="3605615" y="2473378"/>
                  </a:cubicBezTo>
                  <a:cubicBezTo>
                    <a:pt x="3405240" y="2602481"/>
                    <a:pt x="3203451" y="2721414"/>
                    <a:pt x="3004282" y="2835940"/>
                  </a:cubicBezTo>
                  <a:cubicBezTo>
                    <a:pt x="2776345" y="2967018"/>
                    <a:pt x="2551178" y="3091817"/>
                    <a:pt x="2330412" y="3212569"/>
                  </a:cubicBezTo>
                  <a:cubicBezTo>
                    <a:pt x="2116014" y="3329846"/>
                    <a:pt x="1905659" y="3443140"/>
                    <a:pt x="1700434" y="3553918"/>
                  </a:cubicBezTo>
                  <a:cubicBezTo>
                    <a:pt x="1612069" y="3601624"/>
                    <a:pt x="1524662" y="3648841"/>
                    <a:pt x="1438415" y="3695882"/>
                  </a:cubicBezTo>
                  <a:cubicBezTo>
                    <a:pt x="1368466" y="3734038"/>
                    <a:pt x="1299293" y="3771991"/>
                    <a:pt x="1231287" y="3810402"/>
                  </a:cubicBezTo>
                  <a:cubicBezTo>
                    <a:pt x="1204937" y="3825285"/>
                    <a:pt x="1178796" y="3840219"/>
                    <a:pt x="1152974" y="3855376"/>
                  </a:cubicBezTo>
                  <a:cubicBezTo>
                    <a:pt x="1133026" y="3867084"/>
                    <a:pt x="1113332" y="3878838"/>
                    <a:pt x="1094120" y="3890990"/>
                  </a:cubicBezTo>
                  <a:cubicBezTo>
                    <a:pt x="1094120" y="3890990"/>
                    <a:pt x="1094120" y="3890990"/>
                    <a:pt x="1094120" y="3890990"/>
                  </a:cubicBezTo>
                  <a:cubicBezTo>
                    <a:pt x="1081095" y="3899249"/>
                    <a:pt x="1068579" y="3907274"/>
                    <a:pt x="1057236" y="3915938"/>
                  </a:cubicBezTo>
                  <a:cubicBezTo>
                    <a:pt x="1053742" y="3918637"/>
                    <a:pt x="1050756" y="3920951"/>
                    <a:pt x="1048546" y="3923161"/>
                  </a:cubicBezTo>
                  <a:cubicBezTo>
                    <a:pt x="1047822" y="3923917"/>
                    <a:pt x="1047418" y="3924276"/>
                    <a:pt x="1047438" y="3924315"/>
                  </a:cubicBezTo>
                  <a:cubicBezTo>
                    <a:pt x="1047451" y="3924621"/>
                    <a:pt x="1047927" y="3923546"/>
                    <a:pt x="1049081" y="3921153"/>
                  </a:cubicBezTo>
                  <a:cubicBezTo>
                    <a:pt x="1049081" y="3921153"/>
                    <a:pt x="1049081" y="3921153"/>
                    <a:pt x="1049081" y="3921153"/>
                  </a:cubicBezTo>
                  <a:cubicBezTo>
                    <a:pt x="1040462" y="3943839"/>
                    <a:pt x="1033024" y="3966480"/>
                    <a:pt x="1028207" y="3989212"/>
                  </a:cubicBezTo>
                  <a:cubicBezTo>
                    <a:pt x="1028207" y="3989212"/>
                    <a:pt x="1028207" y="3989212"/>
                    <a:pt x="1028207" y="3989212"/>
                  </a:cubicBezTo>
                  <a:cubicBezTo>
                    <a:pt x="1024615" y="4006480"/>
                    <a:pt x="1022261" y="4023312"/>
                    <a:pt x="1023122" y="4039271"/>
                  </a:cubicBezTo>
                  <a:cubicBezTo>
                    <a:pt x="1023885" y="4051318"/>
                    <a:pt x="1025866" y="4062609"/>
                    <a:pt x="1030573" y="4071514"/>
                  </a:cubicBezTo>
                  <a:cubicBezTo>
                    <a:pt x="1034341" y="4079141"/>
                    <a:pt x="1040319" y="4085928"/>
                    <a:pt x="1047405" y="4090752"/>
                  </a:cubicBezTo>
                  <a:cubicBezTo>
                    <a:pt x="1055397" y="4096456"/>
                    <a:pt x="1065873" y="4100002"/>
                    <a:pt x="1077191" y="4102532"/>
                  </a:cubicBezTo>
                  <a:cubicBezTo>
                    <a:pt x="1091382" y="4105589"/>
                    <a:pt x="1106676" y="4106150"/>
                    <a:pt x="1122465" y="4105719"/>
                  </a:cubicBezTo>
                  <a:cubicBezTo>
                    <a:pt x="1165862" y="4104455"/>
                    <a:pt x="1209429" y="4094500"/>
                    <a:pt x="1252976" y="4082896"/>
                  </a:cubicBezTo>
                  <a:cubicBezTo>
                    <a:pt x="1311921" y="4067042"/>
                    <a:pt x="1369464" y="4046827"/>
                    <a:pt x="1426271" y="4025373"/>
                  </a:cubicBezTo>
                  <a:cubicBezTo>
                    <a:pt x="1496584" y="3998801"/>
                    <a:pt x="1565360" y="3970085"/>
                    <a:pt x="1633151" y="3940821"/>
                  </a:cubicBezTo>
                  <a:cubicBezTo>
                    <a:pt x="1799895" y="3868832"/>
                    <a:pt x="1960171" y="3793902"/>
                    <a:pt x="2116497" y="3722401"/>
                  </a:cubicBezTo>
                  <a:cubicBezTo>
                    <a:pt x="2297145" y="3639767"/>
                    <a:pt x="2472200" y="3561069"/>
                    <a:pt x="2643129" y="3490918"/>
                  </a:cubicBezTo>
                  <a:cubicBezTo>
                    <a:pt x="2730268" y="3455142"/>
                    <a:pt x="2816365" y="3421360"/>
                    <a:pt x="2901588" y="3390760"/>
                  </a:cubicBezTo>
                  <a:cubicBezTo>
                    <a:pt x="2986811" y="3360160"/>
                    <a:pt x="3071167" y="3332734"/>
                    <a:pt x="3154741" y="3309357"/>
                  </a:cubicBezTo>
                  <a:cubicBezTo>
                    <a:pt x="3232708" y="3287538"/>
                    <a:pt x="3310173" y="3269376"/>
                    <a:pt x="3387013" y="3256996"/>
                  </a:cubicBezTo>
                  <a:cubicBezTo>
                    <a:pt x="3456675" y="3245744"/>
                    <a:pt x="3526135" y="3239238"/>
                    <a:pt x="3594363" y="3240946"/>
                  </a:cubicBezTo>
                  <a:cubicBezTo>
                    <a:pt x="3654618" y="3242413"/>
                    <a:pt x="3714384" y="3250673"/>
                    <a:pt x="3770038" y="3269884"/>
                  </a:cubicBezTo>
                  <a:cubicBezTo>
                    <a:pt x="3821466" y="3287648"/>
                    <a:pt x="3868683" y="3315785"/>
                    <a:pt x="3906037" y="3353295"/>
                  </a:cubicBezTo>
                  <a:cubicBezTo>
                    <a:pt x="3929610" y="3376933"/>
                    <a:pt x="3950066" y="3403948"/>
                    <a:pt x="3964160" y="3434222"/>
                  </a:cubicBezTo>
                  <a:cubicBezTo>
                    <a:pt x="3976410" y="3460663"/>
                    <a:pt x="3983098" y="3489367"/>
                    <a:pt x="3983359" y="3518057"/>
                  </a:cubicBezTo>
                  <a:cubicBezTo>
                    <a:pt x="3983522" y="3547262"/>
                    <a:pt x="3977309" y="3575580"/>
                    <a:pt x="3967159" y="3601572"/>
                  </a:cubicBezTo>
                  <a:cubicBezTo>
                    <a:pt x="3955543" y="3631331"/>
                    <a:pt x="3939317" y="3658241"/>
                    <a:pt x="3921200" y="3682649"/>
                  </a:cubicBezTo>
                  <a:cubicBezTo>
                    <a:pt x="3897921" y="3714018"/>
                    <a:pt x="3871799" y="3741841"/>
                    <a:pt x="3844446" y="3767142"/>
                  </a:cubicBezTo>
                  <a:cubicBezTo>
                    <a:pt x="3817098" y="3792448"/>
                    <a:pt x="3788506" y="3815226"/>
                    <a:pt x="3759985" y="3836328"/>
                  </a:cubicBezTo>
                  <a:cubicBezTo>
                    <a:pt x="3684593" y="3892222"/>
                    <a:pt x="3607968" y="3937007"/>
                    <a:pt x="3534590" y="3975926"/>
                  </a:cubicBezTo>
                  <a:cubicBezTo>
                    <a:pt x="3444041" y="4023958"/>
                    <a:pt x="3357821" y="4062805"/>
                    <a:pt x="3278146" y="4095687"/>
                  </a:cubicBezTo>
                  <a:cubicBezTo>
                    <a:pt x="3278146" y="4095687"/>
                    <a:pt x="3278146" y="4095687"/>
                    <a:pt x="3278146" y="4095687"/>
                  </a:cubicBezTo>
                  <a:cubicBezTo>
                    <a:pt x="3183998" y="4134540"/>
                    <a:pt x="3098788" y="4164925"/>
                    <a:pt x="3024034" y="4188961"/>
                  </a:cubicBezTo>
                  <a:cubicBezTo>
                    <a:pt x="2980305" y="4203029"/>
                    <a:pt x="2940115" y="4214972"/>
                    <a:pt x="2903674" y="4224867"/>
                  </a:cubicBezTo>
                  <a:cubicBezTo>
                    <a:pt x="2867233" y="4234763"/>
                    <a:pt x="2834540" y="4242625"/>
                    <a:pt x="2805804" y="4248825"/>
                  </a:cubicBezTo>
                  <a:cubicBezTo>
                    <a:pt x="2771814" y="4256152"/>
                    <a:pt x="2743306" y="4261028"/>
                    <a:pt x="2720659" y="4263942"/>
                  </a:cubicBezTo>
                  <a:cubicBezTo>
                    <a:pt x="2699812" y="4266635"/>
                    <a:pt x="2683866" y="4267704"/>
                    <a:pt x="2673227" y="4267821"/>
                  </a:cubicBezTo>
                  <a:cubicBezTo>
                    <a:pt x="2662581" y="4267932"/>
                    <a:pt x="2657216" y="4267332"/>
                    <a:pt x="2657216" y="4266856"/>
                  </a:cubicBezTo>
                  <a:cubicBezTo>
                    <a:pt x="2657216" y="4266380"/>
                    <a:pt x="2662568" y="4266035"/>
                    <a:pt x="2673070" y="4264979"/>
                  </a:cubicBezTo>
                  <a:cubicBezTo>
                    <a:pt x="2683566" y="4263929"/>
                    <a:pt x="2699212" y="4261928"/>
                    <a:pt x="2719818" y="4258343"/>
                  </a:cubicBezTo>
                  <a:cubicBezTo>
                    <a:pt x="2742152" y="4254457"/>
                    <a:pt x="2770249" y="4248629"/>
                    <a:pt x="2803861" y="4240370"/>
                  </a:cubicBezTo>
                  <a:cubicBezTo>
                    <a:pt x="2832265" y="4233381"/>
                    <a:pt x="2864586" y="4224750"/>
                    <a:pt x="2900630" y="4214098"/>
                  </a:cubicBezTo>
                  <a:cubicBezTo>
                    <a:pt x="2936667" y="4203446"/>
                    <a:pt x="2976420" y="4190766"/>
                    <a:pt x="3019738" y="4175981"/>
                  </a:cubicBezTo>
                  <a:cubicBezTo>
                    <a:pt x="3093749" y="4150714"/>
                    <a:pt x="3178085" y="4119161"/>
                    <a:pt x="3271235" y="4079239"/>
                  </a:cubicBezTo>
                  <a:cubicBezTo>
                    <a:pt x="3271235" y="4079239"/>
                    <a:pt x="3271235" y="4079239"/>
                    <a:pt x="3271235" y="4079239"/>
                  </a:cubicBezTo>
                  <a:cubicBezTo>
                    <a:pt x="3350070" y="4045451"/>
                    <a:pt x="3435273" y="4005809"/>
                    <a:pt x="3524525" y="3957177"/>
                  </a:cubicBezTo>
                  <a:cubicBezTo>
                    <a:pt x="3596880" y="3917744"/>
                    <a:pt x="3672135" y="3872730"/>
                    <a:pt x="3745604" y="3817110"/>
                  </a:cubicBezTo>
                  <a:cubicBezTo>
                    <a:pt x="3773408" y="3796014"/>
                    <a:pt x="3801120" y="3773517"/>
                    <a:pt x="3827385" y="3748829"/>
                  </a:cubicBezTo>
                  <a:cubicBezTo>
                    <a:pt x="3853650" y="3724136"/>
                    <a:pt x="3878475" y="3697257"/>
                    <a:pt x="3900228" y="3667251"/>
                  </a:cubicBezTo>
                  <a:cubicBezTo>
                    <a:pt x="3917080" y="3643997"/>
                    <a:pt x="3931956" y="3618971"/>
                    <a:pt x="3942146" y="3591963"/>
                  </a:cubicBezTo>
                  <a:cubicBezTo>
                    <a:pt x="3950992" y="3568488"/>
                    <a:pt x="3956357" y="3543442"/>
                    <a:pt x="3955888" y="3518376"/>
                  </a:cubicBezTo>
                  <a:cubicBezTo>
                    <a:pt x="3955529" y="3493845"/>
                    <a:pt x="3949473" y="3469020"/>
                    <a:pt x="3938678" y="3446126"/>
                  </a:cubicBezTo>
                  <a:cubicBezTo>
                    <a:pt x="3926265" y="3419639"/>
                    <a:pt x="3907491" y="3395518"/>
                    <a:pt x="3885626" y="3373719"/>
                  </a:cubicBezTo>
                  <a:cubicBezTo>
                    <a:pt x="3851662" y="3339905"/>
                    <a:pt x="3808011" y="3314527"/>
                    <a:pt x="3760304" y="3298307"/>
                  </a:cubicBezTo>
                  <a:cubicBezTo>
                    <a:pt x="3708374" y="3280641"/>
                    <a:pt x="3651698" y="3273385"/>
                    <a:pt x="3593679" y="3272231"/>
                  </a:cubicBezTo>
                  <a:cubicBezTo>
                    <a:pt x="3527960" y="3270986"/>
                    <a:pt x="3460560" y="3277825"/>
                    <a:pt x="3392319" y="3289246"/>
                  </a:cubicBezTo>
                  <a:cubicBezTo>
                    <a:pt x="3317096" y="3301860"/>
                    <a:pt x="3241007" y="3320237"/>
                    <a:pt x="3164056" y="3342258"/>
                  </a:cubicBezTo>
                  <a:cubicBezTo>
                    <a:pt x="3081545" y="3365877"/>
                    <a:pt x="2998167" y="3393543"/>
                    <a:pt x="2913785" y="3424404"/>
                  </a:cubicBezTo>
                  <a:cubicBezTo>
                    <a:pt x="2829403" y="3455272"/>
                    <a:pt x="2744017" y="3489340"/>
                    <a:pt x="2657405" y="3525423"/>
                  </a:cubicBezTo>
                  <a:cubicBezTo>
                    <a:pt x="2487618" y="3596187"/>
                    <a:pt x="2313475" y="3675562"/>
                    <a:pt x="2133355" y="3759012"/>
                  </a:cubicBezTo>
                  <a:cubicBezTo>
                    <a:pt x="1977557" y="3831197"/>
                    <a:pt x="1817398" y="3906974"/>
                    <a:pt x="1650192" y="3980046"/>
                  </a:cubicBezTo>
                  <a:cubicBezTo>
                    <a:pt x="1582212" y="4009759"/>
                    <a:pt x="1512947" y="4039023"/>
                    <a:pt x="1441825" y="4066253"/>
                  </a:cubicBezTo>
                  <a:cubicBezTo>
                    <a:pt x="1384451" y="4088235"/>
                    <a:pt x="1325636" y="4109135"/>
                    <a:pt x="1264645" y="4125850"/>
                  </a:cubicBezTo>
                  <a:cubicBezTo>
                    <a:pt x="1219989" y="4138190"/>
                    <a:pt x="1173105" y="4148843"/>
                    <a:pt x="1124023" y="4150759"/>
                  </a:cubicBezTo>
                  <a:cubicBezTo>
                    <a:pt x="1105992" y="4151489"/>
                    <a:pt x="1087139" y="4150694"/>
                    <a:pt x="1068038" y="4146874"/>
                  </a:cubicBezTo>
                  <a:cubicBezTo>
                    <a:pt x="1052542" y="4143862"/>
                    <a:pt x="1036616" y="4138080"/>
                    <a:pt x="1021877" y="4128334"/>
                  </a:cubicBezTo>
                  <a:cubicBezTo>
                    <a:pt x="1008382" y="4119168"/>
                    <a:pt x="997339" y="4106697"/>
                    <a:pt x="989881" y="4092023"/>
                  </a:cubicBezTo>
                  <a:cubicBezTo>
                    <a:pt x="981759" y="4075464"/>
                    <a:pt x="978102" y="4058078"/>
                    <a:pt x="977443" y="4041540"/>
                  </a:cubicBezTo>
                  <a:cubicBezTo>
                    <a:pt x="976452" y="4020060"/>
                    <a:pt x="979047" y="3999290"/>
                    <a:pt x="983252" y="3979713"/>
                  </a:cubicBezTo>
                  <a:lnTo>
                    <a:pt x="983252" y="3979713"/>
                  </a:lnTo>
                  <a:cubicBezTo>
                    <a:pt x="988714" y="3953807"/>
                    <a:pt x="996726" y="3928852"/>
                    <a:pt x="1005846" y="3904764"/>
                  </a:cubicBezTo>
                  <a:cubicBezTo>
                    <a:pt x="1005846" y="3904764"/>
                    <a:pt x="1005846" y="3904764"/>
                    <a:pt x="1005846" y="3904764"/>
                  </a:cubicBezTo>
                  <a:cubicBezTo>
                    <a:pt x="1007783" y="3900318"/>
                    <a:pt x="1009523" y="3897411"/>
                    <a:pt x="1010879" y="3895983"/>
                  </a:cubicBezTo>
                  <a:cubicBezTo>
                    <a:pt x="1012841" y="3893513"/>
                    <a:pt x="1014634" y="3891576"/>
                    <a:pt x="1016173" y="3890109"/>
                  </a:cubicBezTo>
                  <a:cubicBezTo>
                    <a:pt x="1020697" y="3885722"/>
                    <a:pt x="1025110" y="3882150"/>
                    <a:pt x="1029119" y="3879125"/>
                  </a:cubicBezTo>
                  <a:cubicBezTo>
                    <a:pt x="1042392" y="3868982"/>
                    <a:pt x="1055978" y="3860142"/>
                    <a:pt x="1069205" y="3851739"/>
                  </a:cubicBezTo>
                  <a:cubicBezTo>
                    <a:pt x="1069205" y="3851732"/>
                    <a:pt x="1069205" y="3851732"/>
                    <a:pt x="1069205" y="3851732"/>
                  </a:cubicBezTo>
                  <a:cubicBezTo>
                    <a:pt x="1089036" y="3839098"/>
                    <a:pt x="1109121" y="3826999"/>
                    <a:pt x="1129238" y="3815095"/>
                  </a:cubicBezTo>
                  <a:cubicBezTo>
                    <a:pt x="1155314" y="3799658"/>
                    <a:pt x="1181625" y="3784495"/>
                    <a:pt x="1208060" y="3769442"/>
                  </a:cubicBezTo>
                  <a:cubicBezTo>
                    <a:pt x="1276268" y="3730596"/>
                    <a:pt x="1345506" y="3692277"/>
                    <a:pt x="1415390" y="3653834"/>
                  </a:cubicBezTo>
                  <a:cubicBezTo>
                    <a:pt x="1501585" y="3606428"/>
                    <a:pt x="1588887" y="3558865"/>
                    <a:pt x="1677109" y="3510866"/>
                  </a:cubicBezTo>
                  <a:cubicBezTo>
                    <a:pt x="1881989" y="3399378"/>
                    <a:pt x="2091907" y="3285452"/>
                    <a:pt x="2305757" y="3167640"/>
                  </a:cubicBezTo>
                  <a:cubicBezTo>
                    <a:pt x="2525982" y="3046315"/>
                    <a:pt x="2750477" y="2921052"/>
                    <a:pt x="2977606" y="2789642"/>
                  </a:cubicBezTo>
                  <a:cubicBezTo>
                    <a:pt x="3176116" y="2674770"/>
                    <a:pt x="3376843" y="2555792"/>
                    <a:pt x="3575673" y="2426989"/>
                  </a:cubicBezTo>
                  <a:cubicBezTo>
                    <a:pt x="3654710" y="2375789"/>
                    <a:pt x="3733336" y="2323102"/>
                    <a:pt x="3810227" y="2267299"/>
                  </a:cubicBezTo>
                  <a:cubicBezTo>
                    <a:pt x="3869472" y="2224267"/>
                    <a:pt x="3927693" y="2179964"/>
                    <a:pt x="3981631" y="2131091"/>
                  </a:cubicBezTo>
                  <a:cubicBezTo>
                    <a:pt x="4001717" y="2112884"/>
                    <a:pt x="4021013" y="2094265"/>
                    <a:pt x="4038562" y="2074532"/>
                  </a:cubicBezTo>
                  <a:cubicBezTo>
                    <a:pt x="4038562" y="2074532"/>
                    <a:pt x="4038562" y="2074532"/>
                    <a:pt x="4038562" y="2074532"/>
                  </a:cubicBezTo>
                  <a:cubicBezTo>
                    <a:pt x="4051939" y="2059382"/>
                    <a:pt x="4064188" y="2044303"/>
                    <a:pt x="4073308" y="2028384"/>
                  </a:cubicBezTo>
                  <a:cubicBezTo>
                    <a:pt x="4076796" y="2022289"/>
                    <a:pt x="4079775" y="2016422"/>
                    <a:pt x="4081809" y="2010718"/>
                  </a:cubicBezTo>
                  <a:cubicBezTo>
                    <a:pt x="4083452" y="2005965"/>
                    <a:pt x="4084658" y="2001708"/>
                    <a:pt x="4084879" y="1998077"/>
                  </a:cubicBezTo>
                  <a:cubicBezTo>
                    <a:pt x="4085043" y="1995078"/>
                    <a:pt x="4084984" y="1992516"/>
                    <a:pt x="4084371" y="1990809"/>
                  </a:cubicBezTo>
                  <a:cubicBezTo>
                    <a:pt x="4083967" y="1989211"/>
                    <a:pt x="4082989" y="1987445"/>
                    <a:pt x="4081744" y="1985874"/>
                  </a:cubicBezTo>
                  <a:cubicBezTo>
                    <a:pt x="4080303" y="1983879"/>
                    <a:pt x="4077637" y="1981858"/>
                    <a:pt x="4074338" y="1979661"/>
                  </a:cubicBezTo>
                  <a:cubicBezTo>
                    <a:pt x="4070179" y="1976969"/>
                    <a:pt x="4064918" y="1974778"/>
                    <a:pt x="4058967" y="1972673"/>
                  </a:cubicBezTo>
                  <a:cubicBezTo>
                    <a:pt x="4042174" y="1966740"/>
                    <a:pt x="4022812" y="1964491"/>
                    <a:pt x="4002193" y="1962894"/>
                  </a:cubicBezTo>
                  <a:cubicBezTo>
                    <a:pt x="3972759" y="1960815"/>
                    <a:pt x="3942557" y="1961642"/>
                    <a:pt x="3911846" y="1963500"/>
                  </a:cubicBezTo>
                  <a:cubicBezTo>
                    <a:pt x="3870789" y="1966023"/>
                    <a:pt x="3829517" y="1970743"/>
                    <a:pt x="3788030" y="1976480"/>
                  </a:cubicBezTo>
                  <a:cubicBezTo>
                    <a:pt x="3788030" y="1976480"/>
                    <a:pt x="3788030" y="1976480"/>
                    <a:pt x="3788030" y="1976480"/>
                  </a:cubicBezTo>
                  <a:cubicBezTo>
                    <a:pt x="3777665" y="1977764"/>
                    <a:pt x="3766309" y="1981610"/>
                    <a:pt x="3753733" y="1985965"/>
                  </a:cubicBezTo>
                  <a:cubicBezTo>
                    <a:pt x="3753733" y="1985965"/>
                    <a:pt x="3753733" y="1985965"/>
                    <a:pt x="3753733" y="1985965"/>
                  </a:cubicBezTo>
                  <a:cubicBezTo>
                    <a:pt x="3735904" y="1992321"/>
                    <a:pt x="3718114" y="2000040"/>
                    <a:pt x="3700101" y="2008293"/>
                  </a:cubicBezTo>
                  <a:cubicBezTo>
                    <a:pt x="3648445" y="2031983"/>
                    <a:pt x="3597740" y="2059252"/>
                    <a:pt x="3546814" y="2087420"/>
                  </a:cubicBezTo>
                  <a:cubicBezTo>
                    <a:pt x="3478227" y="2125374"/>
                    <a:pt x="3410117" y="2165205"/>
                    <a:pt x="3341928" y="2205851"/>
                  </a:cubicBezTo>
                  <a:cubicBezTo>
                    <a:pt x="3341928" y="2205851"/>
                    <a:pt x="3341928" y="2205851"/>
                    <a:pt x="3341928" y="2205851"/>
                  </a:cubicBezTo>
                  <a:cubicBezTo>
                    <a:pt x="3259631" y="2254900"/>
                    <a:pt x="3177394" y="2305175"/>
                    <a:pt x="3094929" y="2356127"/>
                  </a:cubicBezTo>
                  <a:cubicBezTo>
                    <a:pt x="2901562" y="2475608"/>
                    <a:pt x="2707113" y="2598693"/>
                    <a:pt x="2510382" y="2723232"/>
                  </a:cubicBezTo>
                  <a:cubicBezTo>
                    <a:pt x="2297647" y="2857902"/>
                    <a:pt x="2082415" y="2994423"/>
                    <a:pt x="1863859" y="3131173"/>
                  </a:cubicBezTo>
                  <a:cubicBezTo>
                    <a:pt x="1654521" y="3262153"/>
                    <a:pt x="1442183" y="3393511"/>
                    <a:pt x="1225511" y="3522704"/>
                  </a:cubicBezTo>
                  <a:cubicBezTo>
                    <a:pt x="1042764" y="3631683"/>
                    <a:pt x="856965" y="3739762"/>
                    <a:pt x="665085" y="3840819"/>
                  </a:cubicBezTo>
                  <a:cubicBezTo>
                    <a:pt x="589934" y="3880403"/>
                    <a:pt x="513655" y="3918963"/>
                    <a:pt x="435498" y="3954667"/>
                  </a:cubicBezTo>
                  <a:cubicBezTo>
                    <a:pt x="375673" y="3982034"/>
                    <a:pt x="314285" y="4008201"/>
                    <a:pt x="250184" y="4029121"/>
                  </a:cubicBezTo>
                  <a:cubicBezTo>
                    <a:pt x="250183" y="4029121"/>
                    <a:pt x="250182" y="4029121"/>
                    <a:pt x="250182" y="4029121"/>
                  </a:cubicBezTo>
                  <a:cubicBezTo>
                    <a:pt x="226186" y="4036957"/>
                    <a:pt x="201436" y="4044063"/>
                    <a:pt x="175807" y="4049388"/>
                  </a:cubicBezTo>
                  <a:cubicBezTo>
                    <a:pt x="175806" y="4049388"/>
                    <a:pt x="175806" y="4049388"/>
                    <a:pt x="175806" y="4049388"/>
                  </a:cubicBezTo>
                  <a:cubicBezTo>
                    <a:pt x="156227" y="4053541"/>
                    <a:pt x="135312" y="4056612"/>
                    <a:pt x="113244" y="4056755"/>
                  </a:cubicBezTo>
                  <a:lnTo>
                    <a:pt x="113242" y="4056755"/>
                  </a:lnTo>
                  <a:cubicBezTo>
                    <a:pt x="97346" y="4057205"/>
                    <a:pt x="79103" y="4054936"/>
                    <a:pt x="60206" y="4047257"/>
                  </a:cubicBezTo>
                  <a:cubicBezTo>
                    <a:pt x="52444" y="4043965"/>
                    <a:pt x="44788" y="4039180"/>
                    <a:pt x="37647" y="4032811"/>
                  </a:cubicBezTo>
                  <a:cubicBezTo>
                    <a:pt x="30818" y="4026559"/>
                    <a:pt x="25264" y="4019193"/>
                    <a:pt x="21174" y="4011018"/>
                  </a:cubicBezTo>
                  <a:cubicBezTo>
                    <a:pt x="9747" y="3988195"/>
                    <a:pt x="2679" y="3963220"/>
                    <a:pt x="604" y="3937555"/>
                  </a:cubicBezTo>
                  <a:cubicBezTo>
                    <a:pt x="-1381" y="3911134"/>
                    <a:pt x="1621" y="3885142"/>
                    <a:pt x="8196" y="3860728"/>
                  </a:cubicBezTo>
                  <a:cubicBezTo>
                    <a:pt x="15636" y="3833016"/>
                    <a:pt x="26894" y="3807148"/>
                    <a:pt x="40156" y="3783224"/>
                  </a:cubicBezTo>
                  <a:cubicBezTo>
                    <a:pt x="40157" y="3783224"/>
                    <a:pt x="40157" y="3783224"/>
                    <a:pt x="40157" y="3783224"/>
                  </a:cubicBezTo>
                  <a:cubicBezTo>
                    <a:pt x="55665" y="3755133"/>
                    <a:pt x="73759" y="3729064"/>
                    <a:pt x="93086" y="3704605"/>
                  </a:cubicBezTo>
                  <a:cubicBezTo>
                    <a:pt x="141158" y="3643769"/>
                    <a:pt x="196836" y="3590391"/>
                    <a:pt x="254282" y="3540736"/>
                  </a:cubicBezTo>
                  <a:cubicBezTo>
                    <a:pt x="326285" y="3478369"/>
                    <a:pt x="402323" y="3421014"/>
                    <a:pt x="479814" y="3366111"/>
                  </a:cubicBezTo>
                  <a:cubicBezTo>
                    <a:pt x="570689" y="3301703"/>
                    <a:pt x="664022" y="3240536"/>
                    <a:pt x="758522" y="3180984"/>
                  </a:cubicBezTo>
                  <a:cubicBezTo>
                    <a:pt x="863947" y="3114549"/>
                    <a:pt x="970996" y="3050109"/>
                    <a:pt x="1078938" y="2986600"/>
                  </a:cubicBezTo>
                  <a:cubicBezTo>
                    <a:pt x="1315330" y="2847518"/>
                    <a:pt x="1556194" y="2712620"/>
                    <a:pt x="1798115" y="2576366"/>
                  </a:cubicBezTo>
                  <a:cubicBezTo>
                    <a:pt x="2046098" y="2436689"/>
                    <a:pt x="2295483" y="2295918"/>
                    <a:pt x="2542977" y="2148816"/>
                  </a:cubicBezTo>
                  <a:cubicBezTo>
                    <a:pt x="2676291" y="2069565"/>
                    <a:pt x="2809135" y="1988670"/>
                    <a:pt x="2940226" y="1904471"/>
                  </a:cubicBezTo>
                  <a:cubicBezTo>
                    <a:pt x="3034400" y="1843974"/>
                    <a:pt x="3127243" y="1782050"/>
                    <a:pt x="3218307" y="1718099"/>
                  </a:cubicBezTo>
                  <a:cubicBezTo>
                    <a:pt x="3314880" y="1650281"/>
                    <a:pt x="3409302" y="1580222"/>
                    <a:pt x="3499929" y="1506263"/>
                  </a:cubicBezTo>
                  <a:cubicBezTo>
                    <a:pt x="3579924" y="1440962"/>
                    <a:pt x="3656965" y="1372865"/>
                    <a:pt x="3728023" y="1299702"/>
                  </a:cubicBezTo>
                  <a:lnTo>
                    <a:pt x="3728023" y="1299696"/>
                  </a:lnTo>
                  <a:cubicBezTo>
                    <a:pt x="3788252" y="1237608"/>
                    <a:pt x="3844309" y="1172340"/>
                    <a:pt x="3890457" y="1101387"/>
                  </a:cubicBezTo>
                  <a:cubicBezTo>
                    <a:pt x="3928430" y="1042762"/>
                    <a:pt x="3960080" y="980772"/>
                    <a:pt x="3976142" y="915634"/>
                  </a:cubicBezTo>
                  <a:cubicBezTo>
                    <a:pt x="3984213" y="883150"/>
                    <a:pt x="3990615" y="850914"/>
                    <a:pt x="3993033" y="819023"/>
                  </a:cubicBezTo>
                  <a:cubicBezTo>
                    <a:pt x="3993033" y="819023"/>
                    <a:pt x="3993033" y="819023"/>
                    <a:pt x="3993033" y="819023"/>
                  </a:cubicBezTo>
                  <a:cubicBezTo>
                    <a:pt x="3994696" y="795267"/>
                    <a:pt x="3994754" y="772444"/>
                    <a:pt x="3990145" y="751786"/>
                  </a:cubicBezTo>
                  <a:cubicBezTo>
                    <a:pt x="3990145" y="751786"/>
                    <a:pt x="3990145" y="751786"/>
                    <a:pt x="3990145" y="751786"/>
                  </a:cubicBezTo>
                  <a:cubicBezTo>
                    <a:pt x="3986566" y="736479"/>
                    <a:pt x="3981397" y="722470"/>
                    <a:pt x="3973098" y="712756"/>
                  </a:cubicBezTo>
                  <a:cubicBezTo>
                    <a:pt x="3966260" y="703943"/>
                    <a:pt x="3955960" y="696974"/>
                    <a:pt x="3944649" y="692567"/>
                  </a:cubicBezTo>
                  <a:cubicBezTo>
                    <a:pt x="3931018" y="687052"/>
                    <a:pt x="3914492" y="685481"/>
                    <a:pt x="3896930" y="685396"/>
                  </a:cubicBezTo>
                  <a:cubicBezTo>
                    <a:pt x="3896930" y="685396"/>
                    <a:pt x="3896930" y="685396"/>
                    <a:pt x="3896930" y="685396"/>
                  </a:cubicBezTo>
                  <a:cubicBezTo>
                    <a:pt x="3874674" y="685500"/>
                    <a:pt x="3851655" y="689320"/>
                    <a:pt x="3828226" y="694633"/>
                  </a:cubicBezTo>
                  <a:cubicBezTo>
                    <a:pt x="3764170" y="709256"/>
                    <a:pt x="3702005" y="735586"/>
                    <a:pt x="3640153" y="764485"/>
                  </a:cubicBezTo>
                  <a:cubicBezTo>
                    <a:pt x="3557804" y="803129"/>
                    <a:pt x="3478051" y="847661"/>
                    <a:pt x="3399347" y="894239"/>
                  </a:cubicBezTo>
                  <a:cubicBezTo>
                    <a:pt x="3303961" y="950713"/>
                    <a:pt x="3210687" y="1010421"/>
                    <a:pt x="3118521" y="1071471"/>
                  </a:cubicBezTo>
                  <a:cubicBezTo>
                    <a:pt x="2900538" y="1215861"/>
                    <a:pt x="2689303" y="1367259"/>
                    <a:pt x="2480479" y="1518734"/>
                  </a:cubicBezTo>
                  <a:cubicBezTo>
                    <a:pt x="2254713" y="1682511"/>
                    <a:pt x="2032304" y="1846967"/>
                    <a:pt x="1810390" y="2007862"/>
                  </a:cubicBezTo>
                  <a:cubicBezTo>
                    <a:pt x="1604702" y="2157017"/>
                    <a:pt x="1399627" y="2303838"/>
                    <a:pt x="1190778" y="2441246"/>
                  </a:cubicBezTo>
                  <a:cubicBezTo>
                    <a:pt x="1103469" y="2498692"/>
                    <a:pt x="1015312" y="2554560"/>
                    <a:pt x="925219" y="2606757"/>
                  </a:cubicBezTo>
                  <a:cubicBezTo>
                    <a:pt x="852963" y="2648649"/>
                    <a:pt x="779083" y="2688701"/>
                    <a:pt x="701845" y="2722216"/>
                  </a:cubicBezTo>
                  <a:cubicBezTo>
                    <a:pt x="671565" y="2735358"/>
                    <a:pt x="640456" y="2747503"/>
                    <a:pt x="608291" y="2757464"/>
                  </a:cubicBezTo>
                  <a:cubicBezTo>
                    <a:pt x="608291" y="2757464"/>
                    <a:pt x="608285" y="2757464"/>
                    <a:pt x="608285" y="2757464"/>
                  </a:cubicBezTo>
                  <a:cubicBezTo>
                    <a:pt x="582502" y="2765508"/>
                    <a:pt x="555435" y="2772177"/>
                    <a:pt x="527129" y="2775469"/>
                  </a:cubicBezTo>
                  <a:cubicBezTo>
                    <a:pt x="527129" y="2775469"/>
                    <a:pt x="527129" y="2775469"/>
                    <a:pt x="527129" y="2775469"/>
                  </a:cubicBezTo>
                  <a:cubicBezTo>
                    <a:pt x="505336" y="2778188"/>
                    <a:pt x="481620" y="2778292"/>
                    <a:pt x="457298" y="2772920"/>
                  </a:cubicBezTo>
                  <a:cubicBezTo>
                    <a:pt x="447063" y="2770593"/>
                    <a:pt x="436730" y="2766923"/>
                    <a:pt x="426691" y="2761688"/>
                  </a:cubicBezTo>
                  <a:cubicBezTo>
                    <a:pt x="417199" y="2756708"/>
                    <a:pt x="408379" y="2750273"/>
                    <a:pt x="400569" y="2742496"/>
                  </a:cubicBezTo>
                  <a:cubicBezTo>
                    <a:pt x="363985" y="2706146"/>
                    <a:pt x="333159" y="2662384"/>
                    <a:pt x="314509" y="2612377"/>
                  </a:cubicBezTo>
                  <a:cubicBezTo>
                    <a:pt x="297819" y="2566672"/>
                    <a:pt x="292719" y="2517708"/>
                    <a:pt x="298131" y="2470243"/>
                  </a:cubicBezTo>
                  <a:cubicBezTo>
                    <a:pt x="298131" y="2470243"/>
                    <a:pt x="298131" y="2470243"/>
                    <a:pt x="298131" y="2470243"/>
                  </a:cubicBezTo>
                  <a:cubicBezTo>
                    <a:pt x="304160" y="2418495"/>
                    <a:pt x="320936" y="2369635"/>
                    <a:pt x="343041" y="2324927"/>
                  </a:cubicBezTo>
                  <a:cubicBezTo>
                    <a:pt x="369076" y="2272026"/>
                    <a:pt x="401945" y="2223707"/>
                    <a:pt x="437604" y="2178915"/>
                  </a:cubicBezTo>
                  <a:cubicBezTo>
                    <a:pt x="526777" y="2066840"/>
                    <a:pt x="632868" y="1972301"/>
                    <a:pt x="741370" y="1885585"/>
                  </a:cubicBezTo>
                  <a:cubicBezTo>
                    <a:pt x="872415" y="1780688"/>
                    <a:pt x="1009588" y="1686710"/>
                    <a:pt x="1147974" y="1598410"/>
                  </a:cubicBezTo>
                  <a:cubicBezTo>
                    <a:pt x="1296516" y="1503617"/>
                    <a:pt x="1447014" y="1415441"/>
                    <a:pt x="1597551" y="1331345"/>
                  </a:cubicBezTo>
                  <a:cubicBezTo>
                    <a:pt x="1741719" y="1250803"/>
                    <a:pt x="1886043" y="1174068"/>
                    <a:pt x="2029638" y="1099751"/>
                  </a:cubicBezTo>
                  <a:cubicBezTo>
                    <a:pt x="2148310" y="1038322"/>
                    <a:pt x="2266506" y="978745"/>
                    <a:pt x="2383353" y="919370"/>
                  </a:cubicBezTo>
                  <a:cubicBezTo>
                    <a:pt x="2426443" y="897473"/>
                    <a:pt x="2469273" y="875666"/>
                    <a:pt x="2511581" y="853437"/>
                  </a:cubicBezTo>
                  <a:cubicBezTo>
                    <a:pt x="2511581" y="853437"/>
                    <a:pt x="2511581" y="853437"/>
                    <a:pt x="2511581" y="853437"/>
                  </a:cubicBezTo>
                  <a:cubicBezTo>
                    <a:pt x="2540676" y="838136"/>
                    <a:pt x="2569275" y="823065"/>
                    <a:pt x="2596524" y="806741"/>
                  </a:cubicBezTo>
                  <a:cubicBezTo>
                    <a:pt x="2618741" y="793501"/>
                    <a:pt x="2640202" y="777744"/>
                    <a:pt x="2662066" y="761447"/>
                  </a:cubicBezTo>
                  <a:cubicBezTo>
                    <a:pt x="2662073" y="761447"/>
                    <a:pt x="2662073" y="761447"/>
                    <a:pt x="2662073" y="761447"/>
                  </a:cubicBezTo>
                  <a:cubicBezTo>
                    <a:pt x="2694968" y="736864"/>
                    <a:pt x="2726917" y="711081"/>
                    <a:pt x="2758124" y="684483"/>
                  </a:cubicBezTo>
                  <a:cubicBezTo>
                    <a:pt x="2758124" y="684483"/>
                    <a:pt x="2758124" y="684483"/>
                    <a:pt x="2758124" y="684483"/>
                  </a:cubicBezTo>
                  <a:cubicBezTo>
                    <a:pt x="2834820" y="619052"/>
                    <a:pt x="2906829" y="549690"/>
                    <a:pt x="2968994" y="473600"/>
                  </a:cubicBezTo>
                  <a:cubicBezTo>
                    <a:pt x="2998910" y="436943"/>
                    <a:pt x="3026401" y="399081"/>
                    <a:pt x="3048546" y="358950"/>
                  </a:cubicBezTo>
                  <a:cubicBezTo>
                    <a:pt x="3067360" y="324464"/>
                    <a:pt x="3082823" y="289144"/>
                    <a:pt x="3088136" y="253238"/>
                  </a:cubicBezTo>
                  <a:cubicBezTo>
                    <a:pt x="3090476" y="237775"/>
                    <a:pt x="3091102" y="222416"/>
                    <a:pt x="3089088" y="207865"/>
                  </a:cubicBezTo>
                  <a:cubicBezTo>
                    <a:pt x="3089088" y="207865"/>
                    <a:pt x="3089088" y="207865"/>
                    <a:pt x="3089088" y="207865"/>
                  </a:cubicBezTo>
                  <a:cubicBezTo>
                    <a:pt x="3087204" y="193882"/>
                    <a:pt x="3082999" y="180257"/>
                    <a:pt x="3076538" y="168073"/>
                  </a:cubicBezTo>
                  <a:cubicBezTo>
                    <a:pt x="3076538" y="168073"/>
                    <a:pt x="3076538" y="168073"/>
                    <a:pt x="3076538" y="168073"/>
                  </a:cubicBezTo>
                  <a:cubicBezTo>
                    <a:pt x="3069648" y="154820"/>
                    <a:pt x="3059732" y="142714"/>
                    <a:pt x="3048161" y="132069"/>
                  </a:cubicBezTo>
                  <a:cubicBezTo>
                    <a:pt x="3048161" y="132069"/>
                    <a:pt x="3048161" y="132069"/>
                    <a:pt x="3048161" y="132069"/>
                  </a:cubicBezTo>
                  <a:cubicBezTo>
                    <a:pt x="3034191" y="119200"/>
                    <a:pt x="3017418" y="108628"/>
                    <a:pt x="2999425" y="99507"/>
                  </a:cubicBezTo>
                  <a:cubicBezTo>
                    <a:pt x="2999425" y="99506"/>
                    <a:pt x="2999425" y="99506"/>
                    <a:pt x="2999425" y="99506"/>
                  </a:cubicBezTo>
                  <a:cubicBezTo>
                    <a:pt x="2957071" y="78243"/>
                    <a:pt x="2910812" y="65042"/>
                    <a:pt x="2864045" y="60824"/>
                  </a:cubicBezTo>
                  <a:cubicBezTo>
                    <a:pt x="2864045" y="60824"/>
                    <a:pt x="2864045" y="60824"/>
                    <a:pt x="2864045" y="60824"/>
                  </a:cubicBezTo>
                  <a:cubicBezTo>
                    <a:pt x="2816065" y="56394"/>
                    <a:pt x="2767133" y="61273"/>
                    <a:pt x="2719590" y="72125"/>
                  </a:cubicBezTo>
                  <a:cubicBezTo>
                    <a:pt x="2666473" y="84271"/>
                    <a:pt x="2615032" y="104037"/>
                    <a:pt x="2565409" y="127649"/>
                  </a:cubicBezTo>
                  <a:cubicBezTo>
                    <a:pt x="2508994" y="154540"/>
                    <a:pt x="2455140" y="186581"/>
                    <a:pt x="2403099" y="221099"/>
                  </a:cubicBezTo>
                  <a:cubicBezTo>
                    <a:pt x="2280613" y="302345"/>
                    <a:pt x="2168831" y="396441"/>
                    <a:pt x="2061040" y="492166"/>
                  </a:cubicBezTo>
                  <a:cubicBezTo>
                    <a:pt x="1937804" y="601666"/>
                    <a:pt x="1820560" y="714125"/>
                    <a:pt x="1704482" y="823984"/>
                  </a:cubicBezTo>
                  <a:cubicBezTo>
                    <a:pt x="1583568" y="938438"/>
                    <a:pt x="1464120" y="1050467"/>
                    <a:pt x="1341849" y="1154765"/>
                  </a:cubicBezTo>
                  <a:cubicBezTo>
                    <a:pt x="1225733" y="1253867"/>
                    <a:pt x="1106761" y="1346704"/>
                    <a:pt x="980220" y="1423055"/>
                  </a:cubicBezTo>
                  <a:cubicBezTo>
                    <a:pt x="922547" y="1457853"/>
                    <a:pt x="863067" y="1489092"/>
                    <a:pt x="801508" y="1514477"/>
                  </a:cubicBezTo>
                  <a:cubicBezTo>
                    <a:pt x="744408" y="1538044"/>
                    <a:pt x="685281" y="1556421"/>
                    <a:pt x="624862" y="1566727"/>
                  </a:cubicBezTo>
                  <a:cubicBezTo>
                    <a:pt x="567273" y="1576551"/>
                    <a:pt x="508550" y="1578598"/>
                    <a:pt x="451170" y="1571108"/>
                  </a:cubicBezTo>
                  <a:cubicBezTo>
                    <a:pt x="391945" y="1563318"/>
                    <a:pt x="334917" y="1545247"/>
                    <a:pt x="282752" y="1519002"/>
                  </a:cubicBezTo>
                  <a:cubicBezTo>
                    <a:pt x="265999" y="1510625"/>
                    <a:pt x="249554" y="1500781"/>
                    <a:pt x="234279" y="1488805"/>
                  </a:cubicBezTo>
                  <a:cubicBezTo>
                    <a:pt x="221789" y="1479060"/>
                    <a:pt x="210107" y="1467521"/>
                    <a:pt x="200374" y="1453929"/>
                  </a:cubicBezTo>
                  <a:cubicBezTo>
                    <a:pt x="200374" y="1453929"/>
                    <a:pt x="200374" y="1453929"/>
                    <a:pt x="200374" y="1453929"/>
                  </a:cubicBezTo>
                  <a:cubicBezTo>
                    <a:pt x="191924" y="1442090"/>
                    <a:pt x="185394" y="1428668"/>
                    <a:pt x="181527" y="1414196"/>
                  </a:cubicBezTo>
                  <a:cubicBezTo>
                    <a:pt x="177853" y="1400056"/>
                    <a:pt x="176906" y="1385584"/>
                    <a:pt x="178315" y="1371548"/>
                  </a:cubicBezTo>
                  <a:cubicBezTo>
                    <a:pt x="178316" y="1371548"/>
                    <a:pt x="178316" y="1371548"/>
                    <a:pt x="178316" y="1371548"/>
                  </a:cubicBezTo>
                  <a:cubicBezTo>
                    <a:pt x="181923" y="1338842"/>
                    <a:pt x="195485" y="1309852"/>
                    <a:pt x="211663" y="1285099"/>
                  </a:cubicBezTo>
                  <a:cubicBezTo>
                    <a:pt x="211663" y="1285099"/>
                    <a:pt x="211663" y="1285099"/>
                    <a:pt x="211663" y="1285099"/>
                  </a:cubicBezTo>
                  <a:cubicBezTo>
                    <a:pt x="233042" y="1251761"/>
                    <a:pt x="259032" y="1222889"/>
                    <a:pt x="285804" y="1196461"/>
                  </a:cubicBezTo>
                  <a:cubicBezTo>
                    <a:pt x="319793" y="1162796"/>
                    <a:pt x="355810" y="1132346"/>
                    <a:pt x="392166" y="1103571"/>
                  </a:cubicBezTo>
                  <a:cubicBezTo>
                    <a:pt x="435433" y="1069314"/>
                    <a:pt x="479462" y="1037305"/>
                    <a:pt x="523433" y="1006555"/>
                  </a:cubicBezTo>
                  <a:cubicBezTo>
                    <a:pt x="627020" y="934103"/>
                    <a:pt x="730477" y="868124"/>
                    <a:pt x="830648" y="804101"/>
                  </a:cubicBezTo>
                  <a:cubicBezTo>
                    <a:pt x="940226" y="734047"/>
                    <a:pt x="1046245" y="666700"/>
                    <a:pt x="1146370" y="598648"/>
                  </a:cubicBezTo>
                  <a:cubicBezTo>
                    <a:pt x="1240511" y="534631"/>
                    <a:pt x="1329776" y="470731"/>
                    <a:pt x="1408519" y="400972"/>
                  </a:cubicBezTo>
                  <a:cubicBezTo>
                    <a:pt x="1441636" y="371623"/>
                    <a:pt x="1472757" y="341407"/>
                    <a:pt x="1499824" y="308943"/>
                  </a:cubicBezTo>
                  <a:cubicBezTo>
                    <a:pt x="1521983" y="282247"/>
                    <a:pt x="1541618" y="254496"/>
                    <a:pt x="1554154" y="224541"/>
                  </a:cubicBezTo>
                  <a:cubicBezTo>
                    <a:pt x="1559428" y="211979"/>
                    <a:pt x="1563457" y="199169"/>
                    <a:pt x="1565451" y="186327"/>
                  </a:cubicBezTo>
                  <a:cubicBezTo>
                    <a:pt x="1567303" y="174449"/>
                    <a:pt x="1567524" y="162473"/>
                    <a:pt x="1565699" y="151039"/>
                  </a:cubicBezTo>
                  <a:cubicBezTo>
                    <a:pt x="1563900" y="139461"/>
                    <a:pt x="1559982" y="128183"/>
                    <a:pt x="1554454" y="117812"/>
                  </a:cubicBezTo>
                  <a:cubicBezTo>
                    <a:pt x="1548222" y="106054"/>
                    <a:pt x="1539753" y="95326"/>
                    <a:pt x="1530164" y="85602"/>
                  </a:cubicBezTo>
                  <a:cubicBezTo>
                    <a:pt x="1514225" y="69518"/>
                    <a:pt x="1495626" y="56379"/>
                    <a:pt x="1475606" y="46939"/>
                  </a:cubicBezTo>
                  <a:cubicBezTo>
                    <a:pt x="1455000" y="37176"/>
                    <a:pt x="1432724" y="31225"/>
                    <a:pt x="1410247" y="28147"/>
                  </a:cubicBezTo>
                  <a:cubicBezTo>
                    <a:pt x="1356159" y="20640"/>
                    <a:pt x="1301653" y="29322"/>
                    <a:pt x="1250238" y="42198"/>
                  </a:cubicBezTo>
                  <a:cubicBezTo>
                    <a:pt x="1183098" y="59147"/>
                    <a:pt x="1120848" y="84484"/>
                    <a:pt x="1062353" y="111170"/>
                  </a:cubicBezTo>
                  <a:cubicBezTo>
                    <a:pt x="989432" y="144468"/>
                    <a:pt x="922553" y="180505"/>
                    <a:pt x="860323" y="215545"/>
                  </a:cubicBezTo>
                  <a:cubicBezTo>
                    <a:pt x="860323" y="215545"/>
                    <a:pt x="860323" y="215545"/>
                    <a:pt x="860323" y="215545"/>
                  </a:cubicBezTo>
                  <a:cubicBezTo>
                    <a:pt x="786143" y="257319"/>
                    <a:pt x="718671" y="297906"/>
                    <a:pt x="656916" y="335051"/>
                  </a:cubicBezTo>
                  <a:cubicBezTo>
                    <a:pt x="585207" y="378194"/>
                    <a:pt x="521217" y="416800"/>
                    <a:pt x="464495" y="449343"/>
                  </a:cubicBezTo>
                  <a:cubicBezTo>
                    <a:pt x="431261" y="468411"/>
                    <a:pt x="400537" y="485530"/>
                    <a:pt x="372303" y="500328"/>
                  </a:cubicBezTo>
                  <a:cubicBezTo>
                    <a:pt x="344066" y="515133"/>
                    <a:pt x="318327" y="527642"/>
                    <a:pt x="295267" y="538001"/>
                  </a:cubicBezTo>
                  <a:cubicBezTo>
                    <a:pt x="274177" y="547493"/>
                    <a:pt x="255216" y="555400"/>
                    <a:pt x="238659" y="561346"/>
                  </a:cubicBezTo>
                  <a:cubicBezTo>
                    <a:pt x="222102" y="567291"/>
                    <a:pt x="207957" y="571320"/>
                    <a:pt x="196495" y="573980"/>
                  </a:cubicBezTo>
                  <a:cubicBezTo>
                    <a:pt x="185033" y="576639"/>
                    <a:pt x="176260" y="577963"/>
                    <a:pt x="170369" y="578615"/>
                  </a:cubicBezTo>
                  <a:cubicBezTo>
                    <a:pt x="164479" y="579273"/>
                    <a:pt x="161472" y="579280"/>
                    <a:pt x="161423" y="578928"/>
                  </a:cubicBezTo>
                  <a:close/>
                </a:path>
              </a:pathLst>
            </a:custGeom>
            <a:solidFill>
              <a:srgbClr val="FFB9B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" name="Google Shape;426;p19"/>
            <p:cNvSpPr/>
            <p:nvPr/>
          </p:nvSpPr>
          <p:spPr>
            <a:xfrm>
              <a:off x="2260384" y="2482354"/>
              <a:ext cx="1580100" cy="1276319"/>
            </a:xfrm>
            <a:custGeom>
              <a:rect b="b" l="l" r="r" t="t"/>
              <a:pathLst>
                <a:path extrusionOk="0" h="991316" w="1227262">
                  <a:moveTo>
                    <a:pt x="533185" y="963376"/>
                  </a:moveTo>
                  <a:cubicBezTo>
                    <a:pt x="352413" y="845832"/>
                    <a:pt x="174607" y="688730"/>
                    <a:pt x="92141" y="573689"/>
                  </a:cubicBezTo>
                  <a:cubicBezTo>
                    <a:pt x="-10468" y="430551"/>
                    <a:pt x="-25566" y="323072"/>
                    <a:pt x="37818" y="186988"/>
                  </a:cubicBezTo>
                  <a:cubicBezTo>
                    <a:pt x="61450" y="136244"/>
                    <a:pt x="100251" y="85017"/>
                    <a:pt x="140695" y="51164"/>
                  </a:cubicBezTo>
                  <a:cubicBezTo>
                    <a:pt x="227280" y="-21308"/>
                    <a:pt x="300958" y="-17188"/>
                    <a:pt x="406957" y="66067"/>
                  </a:cubicBezTo>
                  <a:cubicBezTo>
                    <a:pt x="450446" y="100213"/>
                    <a:pt x="518589" y="175430"/>
                    <a:pt x="555852" y="230391"/>
                  </a:cubicBezTo>
                  <a:cubicBezTo>
                    <a:pt x="567292" y="247262"/>
                    <a:pt x="578166" y="261167"/>
                    <a:pt x="580024" y="261291"/>
                  </a:cubicBezTo>
                  <a:cubicBezTo>
                    <a:pt x="581882" y="261415"/>
                    <a:pt x="599451" y="240267"/>
                    <a:pt x="619066" y="214302"/>
                  </a:cubicBezTo>
                  <a:cubicBezTo>
                    <a:pt x="707614" y="97097"/>
                    <a:pt x="806703" y="17311"/>
                    <a:pt x="881535" y="2969"/>
                  </a:cubicBezTo>
                  <a:cubicBezTo>
                    <a:pt x="1003942" y="-20493"/>
                    <a:pt x="1178613" y="122697"/>
                    <a:pt x="1219409" y="279942"/>
                  </a:cubicBezTo>
                  <a:cubicBezTo>
                    <a:pt x="1228985" y="316859"/>
                    <a:pt x="1229911" y="371130"/>
                    <a:pt x="1221599" y="408654"/>
                  </a:cubicBezTo>
                  <a:cubicBezTo>
                    <a:pt x="1201442" y="499633"/>
                    <a:pt x="1101486" y="630932"/>
                    <a:pt x="968714" y="740836"/>
                  </a:cubicBezTo>
                  <a:cubicBezTo>
                    <a:pt x="875968" y="817611"/>
                    <a:pt x="607952" y="991277"/>
                    <a:pt x="582156" y="991316"/>
                  </a:cubicBezTo>
                  <a:cubicBezTo>
                    <a:pt x="578870" y="991316"/>
                    <a:pt x="556836" y="978748"/>
                    <a:pt x="533185" y="963369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19"/>
            <p:cNvSpPr/>
            <p:nvPr/>
          </p:nvSpPr>
          <p:spPr>
            <a:xfrm>
              <a:off x="6224664" y="5598338"/>
              <a:ext cx="407423" cy="329099"/>
            </a:xfrm>
            <a:custGeom>
              <a:rect b="b" l="l" r="r" t="t"/>
              <a:pathLst>
                <a:path extrusionOk="0" h="255611" w="316445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20"/>
                    <a:pt x="-6592" y="83301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32" y="59409"/>
                  </a:cubicBezTo>
                  <a:cubicBezTo>
                    <a:pt x="146279" y="63757"/>
                    <a:pt x="149082" y="67342"/>
                    <a:pt x="149564" y="67375"/>
                  </a:cubicBezTo>
                  <a:cubicBezTo>
                    <a:pt x="150040" y="67407"/>
                    <a:pt x="154571" y="61958"/>
                    <a:pt x="159630" y="55262"/>
                  </a:cubicBezTo>
                  <a:cubicBezTo>
                    <a:pt x="182459" y="25040"/>
                    <a:pt x="208008" y="4466"/>
                    <a:pt x="227304" y="770"/>
                  </a:cubicBezTo>
                  <a:cubicBezTo>
                    <a:pt x="258862" y="-5280"/>
                    <a:pt x="303902" y="31638"/>
                    <a:pt x="314424" y="72186"/>
                  </a:cubicBezTo>
                  <a:cubicBezTo>
                    <a:pt x="316888" y="81704"/>
                    <a:pt x="317129" y="95693"/>
                    <a:pt x="314984" y="105374"/>
                  </a:cubicBezTo>
                  <a:cubicBezTo>
                    <a:pt x="309789" y="128830"/>
                    <a:pt x="284019" y="162683"/>
                    <a:pt x="249781" y="191028"/>
                  </a:cubicBezTo>
                  <a:cubicBezTo>
                    <a:pt x="225870" y="210819"/>
                    <a:pt x="156761" y="255598"/>
                    <a:pt x="150112" y="255611"/>
                  </a:cubicBezTo>
                  <a:cubicBezTo>
                    <a:pt x="149265" y="255611"/>
                    <a:pt x="143587" y="252371"/>
                    <a:pt x="137491" y="248401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19"/>
            <p:cNvSpPr/>
            <p:nvPr/>
          </p:nvSpPr>
          <p:spPr>
            <a:xfrm>
              <a:off x="4752441" y="3884107"/>
              <a:ext cx="1030869" cy="832678"/>
            </a:xfrm>
            <a:custGeom>
              <a:rect b="b" l="l" r="r" t="t"/>
              <a:pathLst>
                <a:path extrusionOk="0" h="646740" w="800675">
                  <a:moveTo>
                    <a:pt x="347858" y="628513"/>
                  </a:moveTo>
                  <a:cubicBezTo>
                    <a:pt x="229922" y="551823"/>
                    <a:pt x="113916" y="449332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4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9"/>
                    <a:pt x="378419" y="170468"/>
                  </a:cubicBezTo>
                  <a:cubicBezTo>
                    <a:pt x="379631" y="170546"/>
                    <a:pt x="391092" y="156752"/>
                    <a:pt x="403895" y="139809"/>
                  </a:cubicBezTo>
                  <a:cubicBezTo>
                    <a:pt x="461666" y="63341"/>
                    <a:pt x="526302" y="11286"/>
                    <a:pt x="575123" y="1932"/>
                  </a:cubicBezTo>
                  <a:cubicBezTo>
                    <a:pt x="654981" y="-13375"/>
                    <a:pt x="768947" y="80042"/>
                    <a:pt x="795551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3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19"/>
            <p:cNvSpPr/>
            <p:nvPr/>
          </p:nvSpPr>
          <p:spPr>
            <a:xfrm>
              <a:off x="1421683" y="4626993"/>
              <a:ext cx="837886" cy="676803"/>
            </a:xfrm>
            <a:custGeom>
              <a:rect b="b" l="l" r="r" t="t"/>
              <a:pathLst>
                <a:path extrusionOk="0" h="525672" w="650785">
                  <a:moveTo>
                    <a:pt x="282737" y="510861"/>
                  </a:moveTo>
                  <a:cubicBezTo>
                    <a:pt x="186875" y="448527"/>
                    <a:pt x="92591" y="365220"/>
                    <a:pt x="48861" y="304215"/>
                  </a:cubicBezTo>
                  <a:cubicBezTo>
                    <a:pt x="-5550" y="228314"/>
                    <a:pt x="-13557" y="171319"/>
                    <a:pt x="20053" y="99153"/>
                  </a:cubicBezTo>
                  <a:cubicBezTo>
                    <a:pt x="32587" y="72243"/>
                    <a:pt x="53164" y="45078"/>
                    <a:pt x="74605" y="27131"/>
                  </a:cubicBezTo>
                  <a:cubicBezTo>
                    <a:pt x="120525" y="-11299"/>
                    <a:pt x="159587" y="-9115"/>
                    <a:pt x="215800" y="35032"/>
                  </a:cubicBezTo>
                  <a:cubicBezTo>
                    <a:pt x="238858" y="53142"/>
                    <a:pt x="274999" y="93025"/>
                    <a:pt x="294752" y="122172"/>
                  </a:cubicBezTo>
                  <a:cubicBezTo>
                    <a:pt x="300821" y="131122"/>
                    <a:pt x="306584" y="138495"/>
                    <a:pt x="307568" y="138560"/>
                  </a:cubicBezTo>
                  <a:cubicBezTo>
                    <a:pt x="308553" y="138626"/>
                    <a:pt x="317868" y="127413"/>
                    <a:pt x="328273" y="113638"/>
                  </a:cubicBezTo>
                  <a:cubicBezTo>
                    <a:pt x="375229" y="51486"/>
                    <a:pt x="427772" y="9178"/>
                    <a:pt x="467453" y="1570"/>
                  </a:cubicBezTo>
                  <a:cubicBezTo>
                    <a:pt x="532363" y="-10868"/>
                    <a:pt x="624992" y="65059"/>
                    <a:pt x="646622" y="148444"/>
                  </a:cubicBezTo>
                  <a:cubicBezTo>
                    <a:pt x="651700" y="168020"/>
                    <a:pt x="652189" y="196801"/>
                    <a:pt x="647782" y="216697"/>
                  </a:cubicBezTo>
                  <a:cubicBezTo>
                    <a:pt x="637098" y="264945"/>
                    <a:pt x="584092" y="334568"/>
                    <a:pt x="513680" y="392848"/>
                  </a:cubicBezTo>
                  <a:cubicBezTo>
                    <a:pt x="464500" y="433559"/>
                    <a:pt x="322373" y="525653"/>
                    <a:pt x="308696" y="525672"/>
                  </a:cubicBezTo>
                  <a:cubicBezTo>
                    <a:pt x="306955" y="525679"/>
                    <a:pt x="295273" y="519010"/>
                    <a:pt x="282731" y="510855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" name="Google Shape;430;p19"/>
            <p:cNvSpPr/>
            <p:nvPr/>
          </p:nvSpPr>
          <p:spPr>
            <a:xfrm>
              <a:off x="3720003" y="5136728"/>
              <a:ext cx="733986" cy="592871"/>
            </a:xfrm>
            <a:custGeom>
              <a:rect b="b" l="l" r="r" t="t"/>
              <a:pathLst>
                <a:path extrusionOk="0" h="460482" w="570086">
                  <a:moveTo>
                    <a:pt x="247674" y="447510"/>
                  </a:moveTo>
                  <a:cubicBezTo>
                    <a:pt x="163703" y="392907"/>
                    <a:pt x="81107" y="319933"/>
                    <a:pt x="42801" y="266490"/>
                  </a:cubicBezTo>
                  <a:cubicBezTo>
                    <a:pt x="-4866" y="199996"/>
                    <a:pt x="-11873" y="150073"/>
                    <a:pt x="17566" y="86859"/>
                  </a:cubicBezTo>
                  <a:cubicBezTo>
                    <a:pt x="28544" y="63286"/>
                    <a:pt x="46569" y="39492"/>
                    <a:pt x="65357" y="23768"/>
                  </a:cubicBezTo>
                  <a:cubicBezTo>
                    <a:pt x="105580" y="-9897"/>
                    <a:pt x="139798" y="-7986"/>
                    <a:pt x="189036" y="30691"/>
                  </a:cubicBezTo>
                  <a:cubicBezTo>
                    <a:pt x="209238" y="46551"/>
                    <a:pt x="240895" y="81494"/>
                    <a:pt x="258209" y="107022"/>
                  </a:cubicBezTo>
                  <a:cubicBezTo>
                    <a:pt x="263522" y="114858"/>
                    <a:pt x="268574" y="121318"/>
                    <a:pt x="269435" y="121377"/>
                  </a:cubicBezTo>
                  <a:cubicBezTo>
                    <a:pt x="270295" y="121435"/>
                    <a:pt x="278457" y="111611"/>
                    <a:pt x="287571" y="99545"/>
                  </a:cubicBezTo>
                  <a:cubicBezTo>
                    <a:pt x="328706" y="45104"/>
                    <a:pt x="374730" y="8037"/>
                    <a:pt x="409489" y="1375"/>
                  </a:cubicBezTo>
                  <a:cubicBezTo>
                    <a:pt x="466348" y="-9525"/>
                    <a:pt x="547490" y="56995"/>
                    <a:pt x="566441" y="130034"/>
                  </a:cubicBezTo>
                  <a:cubicBezTo>
                    <a:pt x="570887" y="147186"/>
                    <a:pt x="571317" y="172395"/>
                    <a:pt x="567452" y="189826"/>
                  </a:cubicBezTo>
                  <a:cubicBezTo>
                    <a:pt x="558097" y="232083"/>
                    <a:pt x="511662" y="293081"/>
                    <a:pt x="449985" y="344131"/>
                  </a:cubicBezTo>
                  <a:cubicBezTo>
                    <a:pt x="406901" y="379797"/>
                    <a:pt x="282401" y="460470"/>
                    <a:pt x="270426" y="460483"/>
                  </a:cubicBezTo>
                  <a:cubicBezTo>
                    <a:pt x="268894" y="460483"/>
                    <a:pt x="258659" y="454642"/>
                    <a:pt x="247674" y="447497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" name="Google Shape;431;p19"/>
            <p:cNvSpPr/>
            <p:nvPr/>
          </p:nvSpPr>
          <p:spPr>
            <a:xfrm>
              <a:off x="2365294" y="987541"/>
              <a:ext cx="1030870" cy="832678"/>
            </a:xfrm>
            <a:custGeom>
              <a:rect b="b" l="l" r="r" t="t"/>
              <a:pathLst>
                <a:path extrusionOk="0" h="646740" w="800676">
                  <a:moveTo>
                    <a:pt x="347858" y="628513"/>
                  </a:moveTo>
                  <a:cubicBezTo>
                    <a:pt x="229922" y="551823"/>
                    <a:pt x="113916" y="449331"/>
                    <a:pt x="60115" y="374278"/>
                  </a:cubicBezTo>
                  <a:cubicBezTo>
                    <a:pt x="-6829" y="280893"/>
                    <a:pt x="-16679" y="210775"/>
                    <a:pt x="24671" y="121992"/>
                  </a:cubicBezTo>
                  <a:cubicBezTo>
                    <a:pt x="40095" y="88882"/>
                    <a:pt x="65408" y="55466"/>
                    <a:pt x="91791" y="33379"/>
                  </a:cubicBezTo>
                  <a:cubicBezTo>
                    <a:pt x="148285" y="-13903"/>
                    <a:pt x="196349" y="-11211"/>
                    <a:pt x="265509" y="43099"/>
                  </a:cubicBezTo>
                  <a:cubicBezTo>
                    <a:pt x="293880" y="65381"/>
                    <a:pt x="338340" y="114450"/>
                    <a:pt x="362649" y="150304"/>
                  </a:cubicBezTo>
                  <a:cubicBezTo>
                    <a:pt x="370113" y="161315"/>
                    <a:pt x="377206" y="170383"/>
                    <a:pt x="378419" y="170468"/>
                  </a:cubicBezTo>
                  <a:cubicBezTo>
                    <a:pt x="379631" y="170546"/>
                    <a:pt x="391092" y="156752"/>
                    <a:pt x="403888" y="139809"/>
                  </a:cubicBezTo>
                  <a:cubicBezTo>
                    <a:pt x="461660" y="63341"/>
                    <a:pt x="526309" y="11286"/>
                    <a:pt x="575123" y="1932"/>
                  </a:cubicBezTo>
                  <a:cubicBezTo>
                    <a:pt x="654981" y="-13375"/>
                    <a:pt x="768947" y="80042"/>
                    <a:pt x="795557" y="182632"/>
                  </a:cubicBezTo>
                  <a:cubicBezTo>
                    <a:pt x="801802" y="206720"/>
                    <a:pt x="802402" y="242125"/>
                    <a:pt x="796978" y="266604"/>
                  </a:cubicBezTo>
                  <a:cubicBezTo>
                    <a:pt x="783836" y="325959"/>
                    <a:pt x="718620" y="411619"/>
                    <a:pt x="631995" y="483322"/>
                  </a:cubicBezTo>
                  <a:cubicBezTo>
                    <a:pt x="571486" y="533407"/>
                    <a:pt x="396633" y="646714"/>
                    <a:pt x="379801" y="646740"/>
                  </a:cubicBezTo>
                  <a:cubicBezTo>
                    <a:pt x="377662" y="646747"/>
                    <a:pt x="363288" y="638539"/>
                    <a:pt x="347858" y="628507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19"/>
            <p:cNvSpPr/>
            <p:nvPr/>
          </p:nvSpPr>
          <p:spPr>
            <a:xfrm>
              <a:off x="4824400" y="2362479"/>
              <a:ext cx="1030869" cy="832680"/>
            </a:xfrm>
            <a:custGeom>
              <a:rect b="b" l="l" r="r" t="t"/>
              <a:pathLst>
                <a:path extrusionOk="0" h="646742" w="800675">
                  <a:moveTo>
                    <a:pt x="347858" y="628515"/>
                  </a:moveTo>
                  <a:cubicBezTo>
                    <a:pt x="229922" y="551826"/>
                    <a:pt x="113916" y="449334"/>
                    <a:pt x="60115" y="374280"/>
                  </a:cubicBezTo>
                  <a:cubicBezTo>
                    <a:pt x="-6829" y="280895"/>
                    <a:pt x="-16679" y="210777"/>
                    <a:pt x="24671" y="121995"/>
                  </a:cubicBezTo>
                  <a:cubicBezTo>
                    <a:pt x="40095" y="88885"/>
                    <a:pt x="65408" y="55468"/>
                    <a:pt x="91791" y="33382"/>
                  </a:cubicBezTo>
                  <a:cubicBezTo>
                    <a:pt x="148285" y="-13901"/>
                    <a:pt x="196349" y="-11215"/>
                    <a:pt x="265509" y="43101"/>
                  </a:cubicBezTo>
                  <a:cubicBezTo>
                    <a:pt x="293880" y="65383"/>
                    <a:pt x="338340" y="114452"/>
                    <a:pt x="362649" y="150307"/>
                  </a:cubicBezTo>
                  <a:cubicBezTo>
                    <a:pt x="370114" y="161317"/>
                    <a:pt x="377206" y="170385"/>
                    <a:pt x="378419" y="170470"/>
                  </a:cubicBezTo>
                  <a:cubicBezTo>
                    <a:pt x="379631" y="170548"/>
                    <a:pt x="391091" y="156754"/>
                    <a:pt x="403888" y="139811"/>
                  </a:cubicBezTo>
                  <a:cubicBezTo>
                    <a:pt x="461660" y="63343"/>
                    <a:pt x="526302" y="11289"/>
                    <a:pt x="575130" y="1934"/>
                  </a:cubicBezTo>
                  <a:cubicBezTo>
                    <a:pt x="654988" y="-13373"/>
                    <a:pt x="768947" y="80045"/>
                    <a:pt x="795551" y="182634"/>
                  </a:cubicBezTo>
                  <a:cubicBezTo>
                    <a:pt x="801802" y="206722"/>
                    <a:pt x="802402" y="242127"/>
                    <a:pt x="796978" y="266606"/>
                  </a:cubicBezTo>
                  <a:cubicBezTo>
                    <a:pt x="783836" y="325961"/>
                    <a:pt x="718620" y="411621"/>
                    <a:pt x="631995" y="483324"/>
                  </a:cubicBezTo>
                  <a:cubicBezTo>
                    <a:pt x="571486" y="533409"/>
                    <a:pt x="396633" y="646716"/>
                    <a:pt x="379801" y="646742"/>
                  </a:cubicBezTo>
                  <a:cubicBezTo>
                    <a:pt x="377662" y="646749"/>
                    <a:pt x="363288" y="638541"/>
                    <a:pt x="347858" y="62850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19"/>
            <p:cNvSpPr/>
            <p:nvPr/>
          </p:nvSpPr>
          <p:spPr>
            <a:xfrm>
              <a:off x="1664253" y="1018561"/>
              <a:ext cx="407420" cy="329095"/>
            </a:xfrm>
            <a:custGeom>
              <a:rect b="b" l="l" r="r" t="t"/>
              <a:pathLst>
                <a:path extrusionOk="0" h="255608" w="316443">
                  <a:moveTo>
                    <a:pt x="137476" y="248399"/>
                  </a:moveTo>
                  <a:cubicBezTo>
                    <a:pt x="90866" y="218092"/>
                    <a:pt x="45017" y="177583"/>
                    <a:pt x="23759" y="147921"/>
                  </a:cubicBezTo>
                  <a:cubicBezTo>
                    <a:pt x="-2695" y="111017"/>
                    <a:pt x="-6594" y="83298"/>
                    <a:pt x="9749" y="48213"/>
                  </a:cubicBezTo>
                  <a:cubicBezTo>
                    <a:pt x="15845" y="35129"/>
                    <a:pt x="25851" y="21922"/>
                    <a:pt x="36275" y="13193"/>
                  </a:cubicBezTo>
                  <a:cubicBezTo>
                    <a:pt x="58603" y="-5497"/>
                    <a:pt x="77599" y="-4428"/>
                    <a:pt x="104934" y="17033"/>
                  </a:cubicBezTo>
                  <a:cubicBezTo>
                    <a:pt x="116146" y="25840"/>
                    <a:pt x="133721" y="45234"/>
                    <a:pt x="143331" y="59406"/>
                  </a:cubicBezTo>
                  <a:cubicBezTo>
                    <a:pt x="146277" y="63754"/>
                    <a:pt x="149080" y="67340"/>
                    <a:pt x="149556" y="67372"/>
                  </a:cubicBezTo>
                  <a:cubicBezTo>
                    <a:pt x="150039" y="67405"/>
                    <a:pt x="154569" y="61955"/>
                    <a:pt x="159628" y="55260"/>
                  </a:cubicBezTo>
                  <a:cubicBezTo>
                    <a:pt x="182458" y="25038"/>
                    <a:pt x="208006" y="4464"/>
                    <a:pt x="227302" y="768"/>
                  </a:cubicBezTo>
                  <a:cubicBezTo>
                    <a:pt x="258860" y="-5282"/>
                    <a:pt x="303900" y="31635"/>
                    <a:pt x="314422" y="72183"/>
                  </a:cubicBezTo>
                  <a:cubicBezTo>
                    <a:pt x="316886" y="81701"/>
                    <a:pt x="317127" y="95691"/>
                    <a:pt x="314983" y="105372"/>
                  </a:cubicBezTo>
                  <a:cubicBezTo>
                    <a:pt x="309787" y="128827"/>
                    <a:pt x="284017" y="162680"/>
                    <a:pt x="249779" y="191025"/>
                  </a:cubicBezTo>
                  <a:cubicBezTo>
                    <a:pt x="225868" y="210817"/>
                    <a:pt x="156760" y="255596"/>
                    <a:pt x="150110" y="255609"/>
                  </a:cubicBezTo>
                  <a:cubicBezTo>
                    <a:pt x="149263" y="255609"/>
                    <a:pt x="143585" y="252369"/>
                    <a:pt x="137483" y="248399"/>
                  </a:cubicBezTo>
                  <a:close/>
                </a:path>
              </a:pathLst>
            </a:custGeom>
            <a:solidFill>
              <a:srgbClr val="FF252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19"/>
            <p:cNvSpPr/>
            <p:nvPr/>
          </p:nvSpPr>
          <p:spPr>
            <a:xfrm>
              <a:off x="4608705" y="1236281"/>
              <a:ext cx="407426" cy="329099"/>
            </a:xfrm>
            <a:custGeom>
              <a:rect b="b" l="l" r="r" t="t"/>
              <a:pathLst>
                <a:path extrusionOk="0" h="255611" w="316447">
                  <a:moveTo>
                    <a:pt x="137478" y="248401"/>
                  </a:moveTo>
                  <a:cubicBezTo>
                    <a:pt x="90867" y="218094"/>
                    <a:pt x="45019" y="177585"/>
                    <a:pt x="23761" y="147924"/>
                  </a:cubicBezTo>
                  <a:cubicBezTo>
                    <a:pt x="-2700" y="111013"/>
                    <a:pt x="-6592" y="83307"/>
                    <a:pt x="9751" y="48215"/>
                  </a:cubicBezTo>
                  <a:cubicBezTo>
                    <a:pt x="15847" y="35132"/>
                    <a:pt x="25853" y="21924"/>
                    <a:pt x="36277" y="13195"/>
                  </a:cubicBezTo>
                  <a:cubicBezTo>
                    <a:pt x="58605" y="-5495"/>
                    <a:pt x="77601" y="-4432"/>
                    <a:pt x="104935" y="17035"/>
                  </a:cubicBezTo>
                  <a:cubicBezTo>
                    <a:pt x="116148" y="25842"/>
                    <a:pt x="133723" y="45236"/>
                    <a:pt x="143326" y="59408"/>
                  </a:cubicBezTo>
                  <a:cubicBezTo>
                    <a:pt x="146279" y="63757"/>
                    <a:pt x="149082" y="67342"/>
                    <a:pt x="149558" y="67375"/>
                  </a:cubicBezTo>
                  <a:cubicBezTo>
                    <a:pt x="150040" y="67407"/>
                    <a:pt x="154571" y="61957"/>
                    <a:pt x="159630" y="55262"/>
                  </a:cubicBezTo>
                  <a:cubicBezTo>
                    <a:pt x="182459" y="25040"/>
                    <a:pt x="208007" y="4466"/>
                    <a:pt x="227304" y="770"/>
                  </a:cubicBezTo>
                  <a:cubicBezTo>
                    <a:pt x="258862" y="-5280"/>
                    <a:pt x="303902" y="31637"/>
                    <a:pt x="314424" y="72186"/>
                  </a:cubicBezTo>
                  <a:cubicBezTo>
                    <a:pt x="316895" y="81704"/>
                    <a:pt x="317129" y="95693"/>
                    <a:pt x="314984" y="105374"/>
                  </a:cubicBezTo>
                  <a:cubicBezTo>
                    <a:pt x="309789" y="128829"/>
                    <a:pt x="284019" y="162683"/>
                    <a:pt x="249781" y="191027"/>
                  </a:cubicBezTo>
                  <a:cubicBezTo>
                    <a:pt x="225869" y="210819"/>
                    <a:pt x="156762" y="255598"/>
                    <a:pt x="150112" y="255611"/>
                  </a:cubicBezTo>
                  <a:cubicBezTo>
                    <a:pt x="149265" y="255611"/>
                    <a:pt x="143587" y="252371"/>
                    <a:pt x="137485" y="248401"/>
                  </a:cubicBezTo>
                  <a:close/>
                </a:path>
              </a:pathLst>
            </a:custGeom>
            <a:solidFill>
              <a:srgbClr val="9E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19"/>
            <p:cNvSpPr/>
            <p:nvPr/>
          </p:nvSpPr>
          <p:spPr>
            <a:xfrm>
              <a:off x="4488195" y="6176973"/>
              <a:ext cx="254808" cy="205817"/>
            </a:xfrm>
            <a:custGeom>
              <a:rect b="b" l="l" r="r" t="t"/>
              <a:pathLst>
                <a:path extrusionOk="0" h="159858" w="197909">
                  <a:moveTo>
                    <a:pt x="85982" y="155354"/>
                  </a:moveTo>
                  <a:cubicBezTo>
                    <a:pt x="56829" y="136397"/>
                    <a:pt x="28158" y="111064"/>
                    <a:pt x="14860" y="92511"/>
                  </a:cubicBezTo>
                  <a:cubicBezTo>
                    <a:pt x="-1686" y="69427"/>
                    <a:pt x="-4124" y="52099"/>
                    <a:pt x="6098" y="30156"/>
                  </a:cubicBezTo>
                  <a:cubicBezTo>
                    <a:pt x="9912" y="21968"/>
                    <a:pt x="16170" y="13709"/>
                    <a:pt x="22689" y="8252"/>
                  </a:cubicBezTo>
                  <a:cubicBezTo>
                    <a:pt x="36653" y="-3436"/>
                    <a:pt x="48530" y="-2771"/>
                    <a:pt x="65630" y="10651"/>
                  </a:cubicBezTo>
                  <a:cubicBezTo>
                    <a:pt x="72637" y="16160"/>
                    <a:pt x="83628" y="28292"/>
                    <a:pt x="89639" y="37151"/>
                  </a:cubicBezTo>
                  <a:cubicBezTo>
                    <a:pt x="91484" y="39876"/>
                    <a:pt x="93237" y="42119"/>
                    <a:pt x="93537" y="42138"/>
                  </a:cubicBezTo>
                  <a:cubicBezTo>
                    <a:pt x="93837" y="42158"/>
                    <a:pt x="96666" y="38748"/>
                    <a:pt x="99828" y="34556"/>
                  </a:cubicBezTo>
                  <a:cubicBezTo>
                    <a:pt x="114111" y="15658"/>
                    <a:pt x="130090" y="2789"/>
                    <a:pt x="142156" y="482"/>
                  </a:cubicBezTo>
                  <a:cubicBezTo>
                    <a:pt x="161896" y="-3306"/>
                    <a:pt x="190064" y="19784"/>
                    <a:pt x="196642" y="45144"/>
                  </a:cubicBezTo>
                  <a:cubicBezTo>
                    <a:pt x="198187" y="51095"/>
                    <a:pt x="198337" y="59850"/>
                    <a:pt x="196994" y="65900"/>
                  </a:cubicBezTo>
                  <a:cubicBezTo>
                    <a:pt x="193741" y="80568"/>
                    <a:pt x="177626" y="101742"/>
                    <a:pt x="156211" y="119467"/>
                  </a:cubicBezTo>
                  <a:cubicBezTo>
                    <a:pt x="141257" y="131846"/>
                    <a:pt x="98036" y="159852"/>
                    <a:pt x="93876" y="159858"/>
                  </a:cubicBezTo>
                  <a:cubicBezTo>
                    <a:pt x="93348" y="159858"/>
                    <a:pt x="89796" y="157831"/>
                    <a:pt x="85982" y="155354"/>
                  </a:cubicBezTo>
                  <a:close/>
                </a:path>
              </a:pathLst>
            </a:custGeom>
            <a:solidFill>
              <a:srgbClr val="D2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36" name="Google Shape;436;p19"/>
          <p:cNvSpPr/>
          <p:nvPr/>
        </p:nvSpPr>
        <p:spPr>
          <a:xfrm>
            <a:off x="10984446" y="366731"/>
            <a:ext cx="622835" cy="503093"/>
          </a:xfrm>
          <a:custGeom>
            <a:rect b="b" l="l" r="r" t="t"/>
            <a:pathLst>
              <a:path extrusionOk="0" h="991316" w="1227262">
                <a:moveTo>
                  <a:pt x="533185" y="963376"/>
                </a:moveTo>
                <a:cubicBezTo>
                  <a:pt x="352413" y="845832"/>
                  <a:pt x="174607" y="688730"/>
                  <a:pt x="92141" y="573689"/>
                </a:cubicBezTo>
                <a:cubicBezTo>
                  <a:pt x="-10468" y="430551"/>
                  <a:pt x="-25566" y="323072"/>
                  <a:pt x="37818" y="186988"/>
                </a:cubicBezTo>
                <a:cubicBezTo>
                  <a:pt x="61450" y="136244"/>
                  <a:pt x="100251" y="85017"/>
                  <a:pt x="140695" y="51164"/>
                </a:cubicBezTo>
                <a:cubicBezTo>
                  <a:pt x="227280" y="-21308"/>
                  <a:pt x="300958" y="-17188"/>
                  <a:pt x="406957" y="66067"/>
                </a:cubicBezTo>
                <a:cubicBezTo>
                  <a:pt x="450446" y="100213"/>
                  <a:pt x="518589" y="175430"/>
                  <a:pt x="555852" y="230391"/>
                </a:cubicBezTo>
                <a:cubicBezTo>
                  <a:pt x="567292" y="247262"/>
                  <a:pt x="578166" y="261167"/>
                  <a:pt x="580024" y="261291"/>
                </a:cubicBezTo>
                <a:cubicBezTo>
                  <a:pt x="581882" y="261415"/>
                  <a:pt x="599451" y="240267"/>
                  <a:pt x="619066" y="214302"/>
                </a:cubicBezTo>
                <a:cubicBezTo>
                  <a:pt x="707614" y="97097"/>
                  <a:pt x="806703" y="17311"/>
                  <a:pt x="881535" y="2969"/>
                </a:cubicBezTo>
                <a:cubicBezTo>
                  <a:pt x="1003942" y="-20493"/>
                  <a:pt x="1178613" y="122697"/>
                  <a:pt x="1219409" y="279942"/>
                </a:cubicBezTo>
                <a:cubicBezTo>
                  <a:pt x="1228985" y="316859"/>
                  <a:pt x="1229911" y="371130"/>
                  <a:pt x="1221599" y="408654"/>
                </a:cubicBezTo>
                <a:cubicBezTo>
                  <a:pt x="1201442" y="499633"/>
                  <a:pt x="1101486" y="630932"/>
                  <a:pt x="968714" y="740836"/>
                </a:cubicBezTo>
                <a:cubicBezTo>
                  <a:pt x="875968" y="817611"/>
                  <a:pt x="607952" y="991277"/>
                  <a:pt x="582156" y="991316"/>
                </a:cubicBezTo>
                <a:cubicBezTo>
                  <a:pt x="578870" y="991316"/>
                  <a:pt x="556836" y="978748"/>
                  <a:pt x="533185" y="963369"/>
                </a:cubicBezTo>
                <a:close/>
              </a:path>
            </a:pathLst>
          </a:custGeom>
          <a:solidFill>
            <a:srgbClr val="9E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" name="Google Shape;437;p19"/>
          <p:cNvSpPr/>
          <p:nvPr/>
        </p:nvSpPr>
        <p:spPr>
          <a:xfrm>
            <a:off x="10941155" y="1045511"/>
            <a:ext cx="378319" cy="305586"/>
          </a:xfrm>
          <a:custGeom>
            <a:rect b="b" l="l" r="r" t="t"/>
            <a:pathLst>
              <a:path extrusionOk="0" h="646742" w="800675">
                <a:moveTo>
                  <a:pt x="347858" y="628515"/>
                </a:moveTo>
                <a:cubicBezTo>
                  <a:pt x="229922" y="551826"/>
                  <a:pt x="113916" y="449334"/>
                  <a:pt x="60115" y="374280"/>
                </a:cubicBezTo>
                <a:cubicBezTo>
                  <a:pt x="-6829" y="280895"/>
                  <a:pt x="-16679" y="210777"/>
                  <a:pt x="24671" y="121995"/>
                </a:cubicBezTo>
                <a:cubicBezTo>
                  <a:pt x="40095" y="88885"/>
                  <a:pt x="65408" y="55468"/>
                  <a:pt x="91791" y="33382"/>
                </a:cubicBezTo>
                <a:cubicBezTo>
                  <a:pt x="148285" y="-13901"/>
                  <a:pt x="196349" y="-11215"/>
                  <a:pt x="265509" y="43101"/>
                </a:cubicBezTo>
                <a:cubicBezTo>
                  <a:pt x="293880" y="65383"/>
                  <a:pt x="338340" y="114452"/>
                  <a:pt x="362649" y="150307"/>
                </a:cubicBezTo>
                <a:cubicBezTo>
                  <a:pt x="370114" y="161317"/>
                  <a:pt x="377206" y="170385"/>
                  <a:pt x="378419" y="170470"/>
                </a:cubicBezTo>
                <a:cubicBezTo>
                  <a:pt x="379631" y="170548"/>
                  <a:pt x="391091" y="156754"/>
                  <a:pt x="403888" y="139811"/>
                </a:cubicBezTo>
                <a:cubicBezTo>
                  <a:pt x="461660" y="63343"/>
                  <a:pt x="526302" y="11289"/>
                  <a:pt x="575130" y="1934"/>
                </a:cubicBezTo>
                <a:cubicBezTo>
                  <a:pt x="654988" y="-13373"/>
                  <a:pt x="768947" y="80045"/>
                  <a:pt x="795551" y="182634"/>
                </a:cubicBezTo>
                <a:cubicBezTo>
                  <a:pt x="801802" y="206722"/>
                  <a:pt x="802402" y="242127"/>
                  <a:pt x="796978" y="266606"/>
                </a:cubicBezTo>
                <a:cubicBezTo>
                  <a:pt x="783836" y="325961"/>
                  <a:pt x="718620" y="411621"/>
                  <a:pt x="631995" y="483324"/>
                </a:cubicBezTo>
                <a:cubicBezTo>
                  <a:pt x="571486" y="533409"/>
                  <a:pt x="396633" y="646716"/>
                  <a:pt x="379801" y="646742"/>
                </a:cubicBezTo>
                <a:cubicBezTo>
                  <a:pt x="377662" y="646749"/>
                  <a:pt x="363288" y="638541"/>
                  <a:pt x="347858" y="628509"/>
                </a:cubicBezTo>
                <a:close/>
              </a:path>
            </a:pathLst>
          </a:custGeom>
          <a:solidFill>
            <a:srgbClr val="FF252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8" name="Google Shape;438;p19"/>
          <p:cNvSpPr/>
          <p:nvPr/>
        </p:nvSpPr>
        <p:spPr>
          <a:xfrm>
            <a:off x="8635175" y="2345802"/>
            <a:ext cx="2972100" cy="3943200"/>
          </a:xfrm>
          <a:prstGeom prst="rect">
            <a:avLst/>
          </a:prstGeom>
          <a:solidFill>
            <a:srgbClr val="EEEEE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9" name="Google Shape;439;p19"/>
          <p:cNvSpPr/>
          <p:nvPr/>
        </p:nvSpPr>
        <p:spPr>
          <a:xfrm>
            <a:off x="8635175" y="2345927"/>
            <a:ext cx="2972100" cy="3943200"/>
          </a:xfrm>
          <a:prstGeom prst="frame">
            <a:avLst>
              <a:gd fmla="val 7678" name="adj1"/>
            </a:avLst>
          </a:prstGeom>
          <a:solidFill>
            <a:srgbClr val="FFB9B9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0" name="Google Shape;440;p19"/>
          <p:cNvSpPr/>
          <p:nvPr/>
        </p:nvSpPr>
        <p:spPr>
          <a:xfrm>
            <a:off x="651225" y="1405012"/>
            <a:ext cx="4185600" cy="4884000"/>
          </a:xfrm>
          <a:prstGeom prst="rect">
            <a:avLst/>
          </a:prstGeom>
          <a:solidFill>
            <a:srgbClr val="EEEEE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1" name="Google Shape;441;p19"/>
          <p:cNvSpPr/>
          <p:nvPr/>
        </p:nvSpPr>
        <p:spPr>
          <a:xfrm>
            <a:off x="651368" y="1405012"/>
            <a:ext cx="4185600" cy="4884000"/>
          </a:xfrm>
          <a:prstGeom prst="frame">
            <a:avLst>
              <a:gd fmla="val 4603" name="adj1"/>
            </a:avLst>
          </a:prstGeom>
          <a:solidFill>
            <a:srgbClr val="8E0000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2" name="Google Shape;442;p19"/>
          <p:cNvSpPr/>
          <p:nvPr/>
        </p:nvSpPr>
        <p:spPr>
          <a:xfrm>
            <a:off x="5041539" y="1405000"/>
            <a:ext cx="3389100" cy="2352300"/>
          </a:xfrm>
          <a:prstGeom prst="rect">
            <a:avLst/>
          </a:prstGeom>
          <a:solidFill>
            <a:srgbClr val="EEEEE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" name="Google Shape;443;p19"/>
          <p:cNvSpPr/>
          <p:nvPr/>
        </p:nvSpPr>
        <p:spPr>
          <a:xfrm>
            <a:off x="5041539" y="3936692"/>
            <a:ext cx="3389100" cy="2352300"/>
          </a:xfrm>
          <a:prstGeom prst="rect">
            <a:avLst/>
          </a:prstGeom>
          <a:solidFill>
            <a:srgbClr val="EEEEE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" name="Google Shape;444;p19"/>
          <p:cNvSpPr/>
          <p:nvPr/>
        </p:nvSpPr>
        <p:spPr>
          <a:xfrm>
            <a:off x="5041539" y="1405012"/>
            <a:ext cx="3389100" cy="2352300"/>
          </a:xfrm>
          <a:prstGeom prst="frame">
            <a:avLst>
              <a:gd fmla="val 8314" name="adj1"/>
            </a:avLst>
          </a:prstGeom>
          <a:solidFill>
            <a:srgbClr val="FF252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5" name="Google Shape;445;p19"/>
          <p:cNvSpPr/>
          <p:nvPr/>
        </p:nvSpPr>
        <p:spPr>
          <a:xfrm>
            <a:off x="5041539" y="3936698"/>
            <a:ext cx="3389100" cy="2352300"/>
          </a:xfrm>
          <a:prstGeom prst="frame">
            <a:avLst>
              <a:gd fmla="val 8314" name="adj1"/>
            </a:avLst>
          </a:prstGeom>
          <a:solidFill>
            <a:srgbClr val="D20000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446" name="Google Shape;446;p19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018233" y="750379"/>
            <a:ext cx="1052124" cy="932045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A picture containing dark, light&#10;&#10;Description automatically generated" id="447" name="Google Shape;447;p19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339174" y="0"/>
            <a:ext cx="929186" cy="926327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A white circle with a black background&#10;&#10;Description automatically generated with low confidence" id="448" name="Google Shape;448;p19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117987" y="893834"/>
            <a:ext cx="890802" cy="890802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00 DO NOT REMOVE · SlidesMania">
  <p:cSld name="CUSTOM_19">
    <p:spTree>
      <p:nvGrpSpPr>
        <p:cNvPr id="449" name="Shape 4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50" name="Google Shape;450;p20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451" name="Google Shape;451;p20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pic>
          <p:nvPicPr>
            <p:cNvPr id="452" name="Google Shape;452;p20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53" name="Google Shape;453;p20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600"/>
                <a:buFont typeface="Arial"/>
                <a:buNone/>
              </a:pPr>
              <a:r>
                <a:rPr b="1" i="0" lang="en" sz="36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b="0" i="0" lang="en" sz="36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i="0" lang="en" sz="36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b="0" i="0" lang="en" sz="36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i="0" lang="en" sz="36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i="0" sz="36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600"/>
                <a:buFont typeface="Arial"/>
                <a:buNone/>
              </a:pPr>
              <a:r>
                <a:t/>
              </a:r>
              <a:endParaRPr b="1" i="0" sz="36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600"/>
                <a:buFont typeface="Arial"/>
                <a:buNone/>
              </a:pPr>
              <a:r>
                <a:t/>
              </a:r>
              <a:endParaRPr b="1" i="0" sz="36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000"/>
                <a:buFont typeface="Arial"/>
                <a:buNone/>
              </a:pPr>
              <a:r>
                <a:rPr b="1" i="0" lang="en" sz="3000" u="none" cap="none" strike="noStrike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i="0" sz="3000" u="none" cap="none" strike="noStrike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rPr b="0" i="0" lang="en" sz="27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b="0" i="0" lang="en" sz="2700" u="sng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i="0" lang="en" sz="4400" u="none" cap="none" strike="noStrike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b="0" i="0" lang="en" sz="27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b="0" i="0" sz="27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000"/>
                <a:buFont typeface="Arial"/>
                <a:buNone/>
              </a:pPr>
              <a:r>
                <a:rPr b="0" i="0" lang="en" sz="20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b="0" i="0" sz="20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454" name="Google Shape;454;p20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sm" w="sm" type="none"/>
              <a:tailEnd len="sm" w="sm" type="none"/>
            </a:ln>
          </p:spPr>
        </p:cxnSp>
        <p:pic>
          <p:nvPicPr>
            <p:cNvPr id="455" name="Google Shape;455;p20">
              <a:hlinkClick r:id="rId5"/>
            </p:cNvPr>
            <p:cNvPicPr preferRelativeResize="0"/>
            <p:nvPr/>
          </p:nvPicPr>
          <p:blipFill rotWithShape="1">
            <a:blip r:embed="rId6">
              <a:alphaModFix/>
            </a:blip>
            <a:srcRect b="0" l="0" r="0" t="0"/>
            <a:stretch/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56" name="Google Shape;456;p20">
              <a:hlinkClick r:id="rId7"/>
            </p:cNvPr>
            <p:cNvPicPr preferRelativeResize="0"/>
            <p:nvPr/>
          </p:nvPicPr>
          <p:blipFill rotWithShape="1">
            <a:blip r:embed="rId8">
              <a:alphaModFix/>
            </a:blip>
            <a:srcRect b="0" l="0" r="0" t="0"/>
            <a:stretch/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57" name="Google Shape;457;p20">
              <a:hlinkClick r:id="rId9"/>
            </p:cNvPr>
            <p:cNvPicPr preferRelativeResize="0"/>
            <p:nvPr/>
          </p:nvPicPr>
          <p:blipFill rotWithShape="1">
            <a:blip r:embed="rId10">
              <a:alphaModFix/>
            </a:blip>
            <a:srcRect b="0" l="0" r="0" t="0"/>
            <a:stretch/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58" name="Google Shape;458;p20">
              <a:hlinkClick r:id="rId11"/>
            </p:cNvPr>
            <p:cNvPicPr preferRelativeResize="0"/>
            <p:nvPr/>
          </p:nvPicPr>
          <p:blipFill rotWithShape="1">
            <a:blip r:embed="rId12">
              <a:alphaModFix/>
            </a:blip>
            <a:srcRect b="0" l="0" r="0" t="0"/>
            <a:stretch/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59" name="Google Shape;459;p20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Arial"/>
                <a:buNone/>
              </a:pPr>
              <a:r>
                <a:rPr b="1" i="0" lang="en" sz="2400" u="none" cap="none" strike="noStrike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i="0" sz="2400" u="none" cap="none" strike="noStrike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8 Custom Layout 1">
  <p:cSld name="CUSTOM_17">
    <p:spTree>
      <p:nvGrpSpPr>
        <p:cNvPr id="460" name="Shape 4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1" name="Google Shape;461;p21"/>
          <p:cNvSpPr txBox="1"/>
          <p:nvPr>
            <p:ph idx="1" type="subTitle"/>
          </p:nvPr>
        </p:nvSpPr>
        <p:spPr>
          <a:xfrm>
            <a:off x="6130600" y="2516825"/>
            <a:ext cx="5581500" cy="7179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b="1" sz="2100"/>
            </a:lvl1pPr>
            <a:lvl2pPr lvl="1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100"/>
              <a:buNone/>
              <a:defRPr b="1" sz="2100"/>
            </a:lvl2pPr>
            <a:lvl3pPr lvl="2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100"/>
              <a:buNone/>
              <a:defRPr b="1" sz="2100"/>
            </a:lvl3pPr>
            <a:lvl4pPr lvl="3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100"/>
              <a:buNone/>
              <a:defRPr b="1" sz="2100"/>
            </a:lvl4pPr>
            <a:lvl5pPr lvl="4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100"/>
              <a:buNone/>
              <a:defRPr b="1" sz="2100"/>
            </a:lvl5pPr>
            <a:lvl6pPr lvl="5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100"/>
              <a:buNone/>
              <a:defRPr b="1" sz="2100"/>
            </a:lvl6pPr>
            <a:lvl7pPr lvl="6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100"/>
              <a:buNone/>
              <a:defRPr b="1" sz="2100"/>
            </a:lvl7pPr>
            <a:lvl8pPr lvl="7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100"/>
              <a:buNone/>
              <a:defRPr b="1" sz="2100"/>
            </a:lvl8pPr>
            <a:lvl9pPr lvl="8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100"/>
              <a:buNone/>
              <a:defRPr b="1" sz="2100"/>
            </a:lvl9pPr>
          </a:lstStyle>
          <a:p/>
        </p:txBody>
      </p:sp>
      <p:sp>
        <p:nvSpPr>
          <p:cNvPr id="462" name="Google Shape;462;p21"/>
          <p:cNvSpPr txBox="1"/>
          <p:nvPr>
            <p:ph type="title"/>
          </p:nvPr>
        </p:nvSpPr>
        <p:spPr>
          <a:xfrm>
            <a:off x="6130600" y="974375"/>
            <a:ext cx="55815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000"/>
              <a:buFont typeface="Aldrich"/>
              <a:buNone/>
              <a:defRPr sz="7000"/>
            </a:lvl1pPr>
            <a:lvl2pPr lvl="1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463" name="Google Shape;463;p21"/>
          <p:cNvSpPr txBox="1"/>
          <p:nvPr>
            <p:ph idx="2" type="body"/>
          </p:nvPr>
        </p:nvSpPr>
        <p:spPr>
          <a:xfrm>
            <a:off x="6130650" y="3381625"/>
            <a:ext cx="5581500" cy="13416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20" Type="http://schemas.openxmlformats.org/officeDocument/2006/relationships/slideLayout" Target="../slideLayouts/slideLayout20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21" Type="http://schemas.openxmlformats.org/officeDocument/2006/relationships/theme" Target="../theme/theme1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5" Type="http://schemas.openxmlformats.org/officeDocument/2006/relationships/slideLayout" Target="../slideLayouts/slideLayout5.xml"/><Relationship Id="rId19" Type="http://schemas.openxmlformats.org/officeDocument/2006/relationships/slideLayout" Target="../slideLayouts/slideLayout19.xml"/><Relationship Id="rId6" Type="http://schemas.openxmlformats.org/officeDocument/2006/relationships/slideLayout" Target="../slideLayouts/slideLayout6.xml"/><Relationship Id="rId18" Type="http://schemas.openxmlformats.org/officeDocument/2006/relationships/slideLayout" Target="../slideLayouts/slideLayout18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rgbClr val="8E0000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9E0000"/>
              </a:buClr>
              <a:buSzPts val="4000"/>
              <a:buFont typeface="Alex Brush"/>
              <a:buNone/>
              <a:defRPr b="1" i="0" sz="4000" u="none" cap="none" strike="noStrike">
                <a:solidFill>
                  <a:srgbClr val="9E0000"/>
                </a:solidFill>
                <a:latin typeface="Alex Brush"/>
                <a:ea typeface="Alex Brush"/>
                <a:cs typeface="Alex Brush"/>
                <a:sym typeface="Alex Brush"/>
              </a:defRPr>
            </a:lvl1pPr>
            <a:lvl2pPr lvl="1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8E0000"/>
              </a:buClr>
              <a:buSzPts val="4000"/>
              <a:buFont typeface="Parisienne"/>
              <a:buNone/>
              <a:defRPr b="0" i="0" sz="4000" u="none" cap="none" strike="noStrike">
                <a:solidFill>
                  <a:srgbClr val="8E0000"/>
                </a:solidFill>
                <a:latin typeface="Parisienne"/>
                <a:ea typeface="Parisienne"/>
                <a:cs typeface="Parisienne"/>
                <a:sym typeface="Parisienne"/>
              </a:defRPr>
            </a:lvl2pPr>
            <a:lvl3pPr lvl="2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8E0000"/>
              </a:buClr>
              <a:buSzPts val="4000"/>
              <a:buFont typeface="Parisienne"/>
              <a:buNone/>
              <a:defRPr b="0" i="0" sz="4000" u="none" cap="none" strike="noStrike">
                <a:solidFill>
                  <a:srgbClr val="8E0000"/>
                </a:solidFill>
                <a:latin typeface="Parisienne"/>
                <a:ea typeface="Parisienne"/>
                <a:cs typeface="Parisienne"/>
                <a:sym typeface="Parisienne"/>
              </a:defRPr>
            </a:lvl3pPr>
            <a:lvl4pPr lvl="3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8E0000"/>
              </a:buClr>
              <a:buSzPts val="4000"/>
              <a:buFont typeface="Parisienne"/>
              <a:buNone/>
              <a:defRPr b="0" i="0" sz="4000" u="none" cap="none" strike="noStrike">
                <a:solidFill>
                  <a:srgbClr val="8E0000"/>
                </a:solidFill>
                <a:latin typeface="Parisienne"/>
                <a:ea typeface="Parisienne"/>
                <a:cs typeface="Parisienne"/>
                <a:sym typeface="Parisienne"/>
              </a:defRPr>
            </a:lvl4pPr>
            <a:lvl5pPr lvl="4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8E0000"/>
              </a:buClr>
              <a:buSzPts val="4000"/>
              <a:buFont typeface="Parisienne"/>
              <a:buNone/>
              <a:defRPr b="0" i="0" sz="4000" u="none" cap="none" strike="noStrike">
                <a:solidFill>
                  <a:srgbClr val="8E0000"/>
                </a:solidFill>
                <a:latin typeface="Parisienne"/>
                <a:ea typeface="Parisienne"/>
                <a:cs typeface="Parisienne"/>
                <a:sym typeface="Parisienne"/>
              </a:defRPr>
            </a:lvl5pPr>
            <a:lvl6pPr lvl="5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8E0000"/>
              </a:buClr>
              <a:buSzPts val="4000"/>
              <a:buFont typeface="Parisienne"/>
              <a:buNone/>
              <a:defRPr b="0" i="0" sz="4000" u="none" cap="none" strike="noStrike">
                <a:solidFill>
                  <a:srgbClr val="8E0000"/>
                </a:solidFill>
                <a:latin typeface="Parisienne"/>
                <a:ea typeface="Parisienne"/>
                <a:cs typeface="Parisienne"/>
                <a:sym typeface="Parisienne"/>
              </a:defRPr>
            </a:lvl6pPr>
            <a:lvl7pPr lvl="6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8E0000"/>
              </a:buClr>
              <a:buSzPts val="4000"/>
              <a:buFont typeface="Parisienne"/>
              <a:buNone/>
              <a:defRPr b="0" i="0" sz="4000" u="none" cap="none" strike="noStrike">
                <a:solidFill>
                  <a:srgbClr val="8E0000"/>
                </a:solidFill>
                <a:latin typeface="Parisienne"/>
                <a:ea typeface="Parisienne"/>
                <a:cs typeface="Parisienne"/>
                <a:sym typeface="Parisienne"/>
              </a:defRPr>
            </a:lvl7pPr>
            <a:lvl8pPr lvl="7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8E0000"/>
              </a:buClr>
              <a:buSzPts val="4000"/>
              <a:buFont typeface="Parisienne"/>
              <a:buNone/>
              <a:defRPr b="0" i="0" sz="4000" u="none" cap="none" strike="noStrike">
                <a:solidFill>
                  <a:srgbClr val="8E0000"/>
                </a:solidFill>
                <a:latin typeface="Parisienne"/>
                <a:ea typeface="Parisienne"/>
                <a:cs typeface="Parisienne"/>
                <a:sym typeface="Parisienne"/>
              </a:defRPr>
            </a:lvl8pPr>
            <a:lvl9pPr lvl="8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8E0000"/>
              </a:buClr>
              <a:buSzPts val="4000"/>
              <a:buFont typeface="Parisienne"/>
              <a:buNone/>
              <a:defRPr b="0" i="0" sz="4000" u="none" cap="none" strike="noStrike">
                <a:solidFill>
                  <a:srgbClr val="8E0000"/>
                </a:solidFill>
                <a:latin typeface="Parisienne"/>
                <a:ea typeface="Parisienne"/>
                <a:cs typeface="Parisienne"/>
                <a:sym typeface="Parisienne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Gaegu"/>
              <a:buChar char="●"/>
              <a:defRPr i="0" sz="2000" u="none" cap="none" strike="noStrike">
                <a:solidFill>
                  <a:schemeClr val="dk1"/>
                </a:solidFill>
                <a:latin typeface="Gaegu"/>
                <a:ea typeface="Gaegu"/>
                <a:cs typeface="Gaegu"/>
                <a:sym typeface="Gaegu"/>
              </a:defRPr>
            </a:lvl1pPr>
            <a:lvl2pPr indent="-355600" lvl="1" marL="9144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Gaegu"/>
              <a:buChar char="○"/>
              <a:defRPr i="0" sz="2000" u="none" cap="none" strike="noStrike">
                <a:solidFill>
                  <a:schemeClr val="dk1"/>
                </a:solidFill>
                <a:latin typeface="Gaegu"/>
                <a:ea typeface="Gaegu"/>
                <a:cs typeface="Gaegu"/>
                <a:sym typeface="Gaegu"/>
              </a:defRPr>
            </a:lvl2pPr>
            <a:lvl3pPr indent="-355600" lvl="2" marL="13716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Gaegu"/>
              <a:buChar char="■"/>
              <a:defRPr i="0" sz="2000" u="none" cap="none" strike="noStrike">
                <a:solidFill>
                  <a:schemeClr val="dk1"/>
                </a:solidFill>
                <a:latin typeface="Gaegu"/>
                <a:ea typeface="Gaegu"/>
                <a:cs typeface="Gaegu"/>
                <a:sym typeface="Gaegu"/>
              </a:defRPr>
            </a:lvl3pPr>
            <a:lvl4pPr indent="-355600" lvl="3" marL="18288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Gaegu"/>
              <a:buChar char="●"/>
              <a:defRPr i="0" sz="2000" u="none" cap="none" strike="noStrike">
                <a:solidFill>
                  <a:schemeClr val="dk1"/>
                </a:solidFill>
                <a:latin typeface="Gaegu"/>
                <a:ea typeface="Gaegu"/>
                <a:cs typeface="Gaegu"/>
                <a:sym typeface="Gaegu"/>
              </a:defRPr>
            </a:lvl4pPr>
            <a:lvl5pPr indent="-355600" lvl="4" marL="22860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Gaegu"/>
              <a:buChar char="○"/>
              <a:defRPr i="0" sz="2000" u="none" cap="none" strike="noStrike">
                <a:solidFill>
                  <a:schemeClr val="dk1"/>
                </a:solidFill>
                <a:latin typeface="Gaegu"/>
                <a:ea typeface="Gaegu"/>
                <a:cs typeface="Gaegu"/>
                <a:sym typeface="Gaegu"/>
              </a:defRPr>
            </a:lvl5pPr>
            <a:lvl6pPr indent="-355600" lvl="5" marL="27432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Gaegu"/>
              <a:buChar char="■"/>
              <a:defRPr i="0" sz="2000" u="none" cap="none" strike="noStrike">
                <a:solidFill>
                  <a:schemeClr val="dk1"/>
                </a:solidFill>
                <a:latin typeface="Gaegu"/>
                <a:ea typeface="Gaegu"/>
                <a:cs typeface="Gaegu"/>
                <a:sym typeface="Gaegu"/>
              </a:defRPr>
            </a:lvl6pPr>
            <a:lvl7pPr indent="-355600" lvl="6" marL="32004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Gaegu"/>
              <a:buChar char="●"/>
              <a:defRPr i="0" sz="2000" u="none" cap="none" strike="noStrike">
                <a:solidFill>
                  <a:schemeClr val="dk1"/>
                </a:solidFill>
                <a:latin typeface="Gaegu"/>
                <a:ea typeface="Gaegu"/>
                <a:cs typeface="Gaegu"/>
                <a:sym typeface="Gaegu"/>
              </a:defRPr>
            </a:lvl7pPr>
            <a:lvl8pPr indent="-355600" lvl="7" marL="36576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Gaegu"/>
              <a:buChar char="○"/>
              <a:defRPr i="0" sz="2000" u="none" cap="none" strike="noStrike">
                <a:solidFill>
                  <a:schemeClr val="dk1"/>
                </a:solidFill>
                <a:latin typeface="Gaegu"/>
                <a:ea typeface="Gaegu"/>
                <a:cs typeface="Gaegu"/>
                <a:sym typeface="Gaegu"/>
              </a:defRPr>
            </a:lvl8pPr>
            <a:lvl9pPr indent="-355600" lvl="8" marL="4114800" marR="0" rtl="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2000"/>
              <a:buFont typeface="Gaegu"/>
              <a:buChar char="■"/>
              <a:defRPr i="0" sz="2000" u="none" cap="none" strike="noStrike">
                <a:solidFill>
                  <a:schemeClr val="dk1"/>
                </a:solidFill>
                <a:latin typeface="Gaegu"/>
                <a:ea typeface="Gaegu"/>
                <a:cs typeface="Gaegu"/>
                <a:sym typeface="Gaegu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b="0" i="0" lang="en" sz="1400" u="none" cap="none" strike="noStrike">
                <a:solidFill>
                  <a:srgbClr val="FF252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b="0" i="0" sz="1400" u="none" cap="none" strike="noStrike">
              <a:solidFill>
                <a:srgbClr val="FF252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20" Type="http://schemas.openxmlformats.org/officeDocument/2006/relationships/image" Target="../media/image7.png"/><Relationship Id="rId22" Type="http://schemas.openxmlformats.org/officeDocument/2006/relationships/image" Target="../media/image2.png"/><Relationship Id="rId21" Type="http://schemas.openxmlformats.org/officeDocument/2006/relationships/slide" Target="/ppt/slides/slide8.xml"/><Relationship Id="rId24" Type="http://schemas.openxmlformats.org/officeDocument/2006/relationships/image" Target="../media/image6.png"/><Relationship Id="rId23" Type="http://schemas.openxmlformats.org/officeDocument/2006/relationships/slide" Target="/ppt/slides/slide11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7.xml"/><Relationship Id="rId4" Type="http://schemas.openxmlformats.org/officeDocument/2006/relationships/image" Target="../media/image5.png"/><Relationship Id="rId9" Type="http://schemas.openxmlformats.org/officeDocument/2006/relationships/slide" Target="/ppt/slides/slide4.xml"/><Relationship Id="rId26" Type="http://schemas.openxmlformats.org/officeDocument/2006/relationships/image" Target="../media/image11.png"/><Relationship Id="rId25" Type="http://schemas.openxmlformats.org/officeDocument/2006/relationships/slide" Target="/ppt/slides/slide16.xml"/><Relationship Id="rId28" Type="http://schemas.openxmlformats.org/officeDocument/2006/relationships/image" Target="../media/image13.png"/><Relationship Id="rId27" Type="http://schemas.openxmlformats.org/officeDocument/2006/relationships/slide" Target="/ppt/slides/slide15.xml"/><Relationship Id="rId5" Type="http://schemas.openxmlformats.org/officeDocument/2006/relationships/slide" Target="/ppt/slides/slide14.xml"/><Relationship Id="rId6" Type="http://schemas.openxmlformats.org/officeDocument/2006/relationships/image" Target="../media/image8.png"/><Relationship Id="rId29" Type="http://schemas.openxmlformats.org/officeDocument/2006/relationships/slide" Target="/ppt/slides/slide6.xml"/><Relationship Id="rId7" Type="http://schemas.openxmlformats.org/officeDocument/2006/relationships/slide" Target="/ppt/slides/slide9.xml"/><Relationship Id="rId8" Type="http://schemas.openxmlformats.org/officeDocument/2006/relationships/image" Target="../media/image3.png"/><Relationship Id="rId31" Type="http://schemas.openxmlformats.org/officeDocument/2006/relationships/slide" Target="/ppt/slides/slide13.xml"/><Relationship Id="rId30" Type="http://schemas.openxmlformats.org/officeDocument/2006/relationships/image" Target="../media/image20.png"/><Relationship Id="rId11" Type="http://schemas.openxmlformats.org/officeDocument/2006/relationships/slide" Target="/ppt/slides/slide3.xml"/><Relationship Id="rId10" Type="http://schemas.openxmlformats.org/officeDocument/2006/relationships/image" Target="../media/image16.png"/><Relationship Id="rId32" Type="http://schemas.openxmlformats.org/officeDocument/2006/relationships/image" Target="../media/image9.png"/><Relationship Id="rId13" Type="http://schemas.openxmlformats.org/officeDocument/2006/relationships/slide" Target="/ppt/slides/slide12.xml"/><Relationship Id="rId12" Type="http://schemas.openxmlformats.org/officeDocument/2006/relationships/image" Target="../media/image17.png"/><Relationship Id="rId15" Type="http://schemas.openxmlformats.org/officeDocument/2006/relationships/slide" Target="/ppt/slides/slide17.xml"/><Relationship Id="rId14" Type="http://schemas.openxmlformats.org/officeDocument/2006/relationships/image" Target="../media/image4.png"/><Relationship Id="rId17" Type="http://schemas.openxmlformats.org/officeDocument/2006/relationships/slide" Target="/ppt/slides/slide10.xml"/><Relationship Id="rId16" Type="http://schemas.openxmlformats.org/officeDocument/2006/relationships/image" Target="../media/image14.png"/><Relationship Id="rId19" Type="http://schemas.openxmlformats.org/officeDocument/2006/relationships/slide" Target="/ppt/slides/slide5.xml"/><Relationship Id="rId18" Type="http://schemas.openxmlformats.org/officeDocument/2006/relationships/image" Target="../media/image1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22.png"/><Relationship Id="rId4" Type="http://schemas.openxmlformats.org/officeDocument/2006/relationships/image" Target="../media/image21.png"/><Relationship Id="rId5" Type="http://schemas.openxmlformats.org/officeDocument/2006/relationships/slide" Target="/ppt/slides/slide2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22.png"/><Relationship Id="rId4" Type="http://schemas.openxmlformats.org/officeDocument/2006/relationships/image" Target="../media/image21.png"/><Relationship Id="rId5" Type="http://schemas.openxmlformats.org/officeDocument/2006/relationships/slide" Target="/ppt/slides/slide2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22.png"/><Relationship Id="rId4" Type="http://schemas.openxmlformats.org/officeDocument/2006/relationships/image" Target="../media/image21.png"/><Relationship Id="rId5" Type="http://schemas.openxmlformats.org/officeDocument/2006/relationships/slide" Target="/ppt/slides/slide2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22.png"/><Relationship Id="rId4" Type="http://schemas.openxmlformats.org/officeDocument/2006/relationships/image" Target="../media/image21.png"/><Relationship Id="rId5" Type="http://schemas.openxmlformats.org/officeDocument/2006/relationships/slide" Target="/ppt/slides/slide2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22.png"/><Relationship Id="rId4" Type="http://schemas.openxmlformats.org/officeDocument/2006/relationships/image" Target="../media/image21.png"/><Relationship Id="rId5" Type="http://schemas.openxmlformats.org/officeDocument/2006/relationships/slide" Target="/ppt/slides/slide2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22.png"/><Relationship Id="rId4" Type="http://schemas.openxmlformats.org/officeDocument/2006/relationships/image" Target="../media/image21.png"/><Relationship Id="rId5" Type="http://schemas.openxmlformats.org/officeDocument/2006/relationships/slide" Target="/ppt/slides/slide2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22.png"/><Relationship Id="rId4" Type="http://schemas.openxmlformats.org/officeDocument/2006/relationships/image" Target="../media/image21.png"/><Relationship Id="rId5" Type="http://schemas.openxmlformats.org/officeDocument/2006/relationships/slide" Target="/ppt/slides/slide2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2.png"/><Relationship Id="rId4" Type="http://schemas.openxmlformats.org/officeDocument/2006/relationships/image" Target="../media/image21.png"/><Relationship Id="rId5" Type="http://schemas.openxmlformats.org/officeDocument/2006/relationships/slide" Target="/ppt/slides/slide2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22.png"/><Relationship Id="rId4" Type="http://schemas.openxmlformats.org/officeDocument/2006/relationships/image" Target="../media/image21.png"/><Relationship Id="rId5" Type="http://schemas.openxmlformats.org/officeDocument/2006/relationships/slide" Target="/ppt/slides/slide2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22.png"/><Relationship Id="rId4" Type="http://schemas.openxmlformats.org/officeDocument/2006/relationships/image" Target="../media/image21.png"/><Relationship Id="rId5" Type="http://schemas.openxmlformats.org/officeDocument/2006/relationships/slide" Target="/ppt/slides/slide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22.png"/><Relationship Id="rId4" Type="http://schemas.openxmlformats.org/officeDocument/2006/relationships/image" Target="../media/image21.png"/><Relationship Id="rId5" Type="http://schemas.openxmlformats.org/officeDocument/2006/relationships/slide" Target="/ppt/slides/slide2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22.png"/><Relationship Id="rId4" Type="http://schemas.openxmlformats.org/officeDocument/2006/relationships/image" Target="../media/image21.png"/><Relationship Id="rId5" Type="http://schemas.openxmlformats.org/officeDocument/2006/relationships/slide" Target="/ppt/slides/slide2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22.png"/><Relationship Id="rId4" Type="http://schemas.openxmlformats.org/officeDocument/2006/relationships/image" Target="../media/image21.png"/><Relationship Id="rId5" Type="http://schemas.openxmlformats.org/officeDocument/2006/relationships/slide" Target="/ppt/slides/slide2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16.xml"/><Relationship Id="rId3" Type="http://schemas.openxmlformats.org/officeDocument/2006/relationships/image" Target="../media/image22.png"/><Relationship Id="rId4" Type="http://schemas.openxmlformats.org/officeDocument/2006/relationships/image" Target="../media/image21.png"/><Relationship Id="rId5" Type="http://schemas.openxmlformats.org/officeDocument/2006/relationships/slide" Target="/ppt/slides/slide2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17.xml"/><Relationship Id="rId3" Type="http://schemas.openxmlformats.org/officeDocument/2006/relationships/image" Target="../media/image22.png"/><Relationship Id="rId4" Type="http://schemas.openxmlformats.org/officeDocument/2006/relationships/image" Target="../media/image21.png"/><Relationship Id="rId5" Type="http://schemas.openxmlformats.org/officeDocument/2006/relationships/slide" Target="/ppt/slides/slide2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19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67" name="Shape 4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8" name="Google Shape;468;p22"/>
          <p:cNvSpPr txBox="1"/>
          <p:nvPr>
            <p:ph type="title"/>
          </p:nvPr>
        </p:nvSpPr>
        <p:spPr>
          <a:xfrm>
            <a:off x="6132875" y="4290800"/>
            <a:ext cx="4656900" cy="2072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7000"/>
              <a:buNone/>
            </a:pPr>
            <a:r>
              <a:rPr lang="en" sz="6000">
                <a:solidFill>
                  <a:srgbClr val="000000"/>
                </a:solidFill>
              </a:rPr>
              <a:t>Happy Valentine’s Day</a:t>
            </a:r>
            <a:endParaRPr sz="6000">
              <a:solidFill>
                <a:srgbClr val="000000"/>
              </a:solidFill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72" name="Shape 4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73" name="Google Shape;473;p23">
            <a:hlinkClick action="ppaction://hlinksldjump"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9413015" y="261295"/>
            <a:ext cx="2243522" cy="1987468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A picture containing food, sliced&#10;&#10;Description automatically generated" id="474" name="Google Shape;474;p23">
            <a:hlinkClick action="ppaction://hlinksldjump" r:id="rId5"/>
          </p:cNvPr>
          <p:cNvPicPr preferRelativeResize="0"/>
          <p:nvPr/>
        </p:nvPicPr>
        <p:blipFill rotWithShape="1">
          <a:blip r:embed="rId6">
            <a:alphaModFix/>
          </a:blip>
          <a:srcRect b="0" l="0" r="0" t="0"/>
          <a:stretch/>
        </p:blipFill>
        <p:spPr>
          <a:xfrm>
            <a:off x="2814896" y="4559442"/>
            <a:ext cx="1981372" cy="1975275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A picture containing dark, light&#10;&#10;Description automatically generated" id="475" name="Google Shape;475;p23">
            <a:hlinkClick action="ppaction://hlinksldjump" r:id="rId7"/>
          </p:cNvPr>
          <p:cNvPicPr preferRelativeResize="0"/>
          <p:nvPr/>
        </p:nvPicPr>
        <p:blipFill rotWithShape="1">
          <a:blip r:embed="rId8">
            <a:alphaModFix/>
          </a:blip>
          <a:srcRect b="0" l="0" r="0" t="0"/>
          <a:stretch/>
        </p:blipFill>
        <p:spPr>
          <a:xfrm>
            <a:off x="2716615" y="2444637"/>
            <a:ext cx="1981372" cy="1975275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Logo&#10;&#10;Description automatically generated" id="476" name="Google Shape;476;p23">
            <a:hlinkClick action="ppaction://hlinksldjump" r:id="rId9"/>
          </p:cNvPr>
          <p:cNvPicPr preferRelativeResize="0"/>
          <p:nvPr/>
        </p:nvPicPr>
        <p:blipFill rotWithShape="1">
          <a:blip r:embed="rId10">
            <a:alphaModFix/>
          </a:blip>
          <a:srcRect b="0" l="0" r="0" t="0"/>
          <a:stretch/>
        </p:blipFill>
        <p:spPr>
          <a:xfrm>
            <a:off x="2730015" y="229566"/>
            <a:ext cx="2085013" cy="2078916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Shape, circle&#10;&#10;Description automatically generated" id="477" name="Google Shape;477;p23">
            <a:hlinkClick action="ppaction://hlinksldjump" r:id="rId11"/>
          </p:cNvPr>
          <p:cNvPicPr preferRelativeResize="0"/>
          <p:nvPr/>
        </p:nvPicPr>
        <p:blipFill rotWithShape="1">
          <a:blip r:embed="rId12">
            <a:alphaModFix/>
          </a:blip>
          <a:srcRect b="0" l="0" r="0" t="0"/>
          <a:stretch/>
        </p:blipFill>
        <p:spPr>
          <a:xfrm>
            <a:off x="445652" y="228176"/>
            <a:ext cx="2085013" cy="2078916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A picture containing pool ball, dark, orange&#10;&#10;Description automatically generated" id="478" name="Google Shape;478;p23">
            <a:hlinkClick action="ppaction://hlinksldjump" r:id="rId13"/>
          </p:cNvPr>
          <p:cNvPicPr preferRelativeResize="0"/>
          <p:nvPr/>
        </p:nvPicPr>
        <p:blipFill rotWithShape="1">
          <a:blip r:embed="rId14">
            <a:alphaModFix/>
          </a:blip>
          <a:srcRect b="0" l="0" r="0" t="0"/>
          <a:stretch/>
        </p:blipFill>
        <p:spPr>
          <a:xfrm>
            <a:off x="9634924" y="2438438"/>
            <a:ext cx="1981372" cy="1975275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A picture containing dark&#10;&#10;Description automatically generated" id="479" name="Google Shape;479;p23">
            <a:hlinkClick action="ppaction://hlinksldjump" r:id="rId15"/>
          </p:cNvPr>
          <p:cNvPicPr preferRelativeResize="0"/>
          <p:nvPr/>
        </p:nvPicPr>
        <p:blipFill rotWithShape="1">
          <a:blip r:embed="rId16">
            <a:alphaModFix/>
          </a:blip>
          <a:srcRect b="0" l="0" r="0" t="0"/>
          <a:stretch/>
        </p:blipFill>
        <p:spPr>
          <a:xfrm>
            <a:off x="9661389" y="4556516"/>
            <a:ext cx="2044355" cy="2038064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A white letter on a black background&#10;&#10;Description automatically generated with medium confidence" id="480" name="Google Shape;480;p23">
            <a:hlinkClick action="ppaction://hlinksldjump" r:id="rId17"/>
          </p:cNvPr>
          <p:cNvPicPr preferRelativeResize="0"/>
          <p:nvPr/>
        </p:nvPicPr>
        <p:blipFill rotWithShape="1">
          <a:blip r:embed="rId18">
            <a:alphaModFix/>
          </a:blip>
          <a:srcRect b="0" l="0" r="0" t="0"/>
          <a:stretch/>
        </p:blipFill>
        <p:spPr>
          <a:xfrm>
            <a:off x="4910736" y="2417326"/>
            <a:ext cx="2292295" cy="2024047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Logo&#10;&#10;Description automatically generated" id="481" name="Google Shape;481;p23">
            <a:hlinkClick action="ppaction://hlinksldjump" r:id="rId19"/>
          </p:cNvPr>
          <p:cNvPicPr preferRelativeResize="0"/>
          <p:nvPr/>
        </p:nvPicPr>
        <p:blipFill rotWithShape="1">
          <a:blip r:embed="rId20">
            <a:alphaModFix/>
          </a:blip>
          <a:srcRect b="0" l="0" r="0" t="0"/>
          <a:stretch/>
        </p:blipFill>
        <p:spPr>
          <a:xfrm>
            <a:off x="5010308" y="302684"/>
            <a:ext cx="1981372" cy="1975275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A picture containing dark, light&#10;&#10;Description automatically generated" id="482" name="Google Shape;482;p23">
            <a:hlinkClick action="ppaction://hlinksldjump" r:id="rId21"/>
          </p:cNvPr>
          <p:cNvPicPr preferRelativeResize="0"/>
          <p:nvPr/>
        </p:nvPicPr>
        <p:blipFill rotWithShape="1">
          <a:blip r:embed="rId22">
            <a:alphaModFix/>
          </a:blip>
          <a:srcRect b="0" l="0" r="0" t="0"/>
          <a:stretch/>
        </p:blipFill>
        <p:spPr>
          <a:xfrm>
            <a:off x="445651" y="2350777"/>
            <a:ext cx="2085013" cy="2078916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Logo&#10;&#10;Description automatically generated" id="483" name="Google Shape;483;p23">
            <a:hlinkClick action="ppaction://hlinksldjump" r:id="rId23"/>
          </p:cNvPr>
          <p:cNvPicPr preferRelativeResize="0"/>
          <p:nvPr/>
        </p:nvPicPr>
        <p:blipFill rotWithShape="1">
          <a:blip r:embed="rId24">
            <a:alphaModFix/>
          </a:blip>
          <a:srcRect b="0" l="0" r="0" t="0"/>
          <a:stretch/>
        </p:blipFill>
        <p:spPr>
          <a:xfrm>
            <a:off x="7406126" y="2407709"/>
            <a:ext cx="2078916" cy="2078916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A close - up of a gold coin&#10;&#10;Description automatically generated with medium confidence" id="484" name="Google Shape;484;p23">
            <a:hlinkClick action="ppaction://hlinksldjump" r:id="rId25"/>
          </p:cNvPr>
          <p:cNvPicPr preferRelativeResize="0"/>
          <p:nvPr/>
        </p:nvPicPr>
        <p:blipFill rotWithShape="1">
          <a:blip r:embed="rId26">
            <a:alphaModFix/>
          </a:blip>
          <a:srcRect b="0" l="0" r="0" t="0"/>
          <a:stretch/>
        </p:blipFill>
        <p:spPr>
          <a:xfrm>
            <a:off x="7222493" y="4598783"/>
            <a:ext cx="2249619" cy="198137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Logo, icon&#10;&#10;Description automatically generated" id="485" name="Google Shape;485;p23">
            <a:hlinkClick action="ppaction://hlinksldjump" r:id="rId27"/>
          </p:cNvPr>
          <p:cNvPicPr preferRelativeResize="0"/>
          <p:nvPr/>
        </p:nvPicPr>
        <p:blipFill rotWithShape="1">
          <a:blip r:embed="rId28">
            <a:alphaModFix/>
          </a:blip>
          <a:srcRect b="0" l="0" r="0" t="0"/>
          <a:stretch/>
        </p:blipFill>
        <p:spPr>
          <a:xfrm>
            <a:off x="4971988" y="4536509"/>
            <a:ext cx="2085013" cy="2078916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A white circle with a black background&#10;&#10;Description automatically generated with low confidence" id="486" name="Google Shape;486;p23">
            <a:hlinkClick action="ppaction://hlinksldjump" r:id="rId29"/>
          </p:cNvPr>
          <p:cNvPicPr preferRelativeResize="0"/>
          <p:nvPr/>
        </p:nvPicPr>
        <p:blipFill rotWithShape="1">
          <a:blip r:embed="rId30">
            <a:alphaModFix/>
          </a:blip>
          <a:srcRect b="0" l="0" r="0" t="0"/>
          <a:stretch/>
        </p:blipFill>
        <p:spPr>
          <a:xfrm>
            <a:off x="7263002" y="257600"/>
            <a:ext cx="2026333" cy="2026333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A picture containing indoor, toilet, dark, black&#10;&#10;Description automatically generated" id="487" name="Google Shape;487;p23">
            <a:hlinkClick action="ppaction://hlinksldjump" r:id="rId31"/>
          </p:cNvPr>
          <p:cNvPicPr preferRelativeResize="0"/>
          <p:nvPr/>
        </p:nvPicPr>
        <p:blipFill rotWithShape="1">
          <a:blip r:embed="rId32">
            <a:alphaModFix/>
          </a:blip>
          <a:srcRect b="0" l="0" r="0" t="0"/>
          <a:stretch/>
        </p:blipFill>
        <p:spPr>
          <a:xfrm>
            <a:off x="345060" y="4576320"/>
            <a:ext cx="2286198" cy="2017951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91" name="Shape 4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92" name="Google Shape;492;p24"/>
          <p:cNvGrpSpPr/>
          <p:nvPr/>
        </p:nvGrpSpPr>
        <p:grpSpPr>
          <a:xfrm>
            <a:off x="10652726" y="5470318"/>
            <a:ext cx="1417913" cy="1122776"/>
            <a:chOff x="9780310" y="4694179"/>
            <a:chExt cx="2183420" cy="1728944"/>
          </a:xfrm>
        </p:grpSpPr>
        <p:pic>
          <p:nvPicPr>
            <p:cNvPr id="493" name="Google Shape;493;p24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9780310" y="5343124"/>
              <a:ext cx="1958428" cy="1079998"/>
            </a:xfrm>
            <a:prstGeom prst="rect">
              <a:avLst/>
            </a:prstGeom>
            <a:noFill/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</p:pic>
        <p:pic>
          <p:nvPicPr>
            <p:cNvPr id="494" name="Google Shape;494;p24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 rot="823198">
              <a:off x="9909868" y="4910451"/>
              <a:ext cx="1953659" cy="1079999"/>
            </a:xfrm>
            <a:prstGeom prst="rect">
              <a:avLst/>
            </a:prstGeom>
            <a:noFill/>
            <a:ln>
              <a:noFill/>
            </a:ln>
            <a:effectLst>
              <a:outerShdw blurRad="1714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sp>
        <p:nvSpPr>
          <p:cNvPr id="495" name="Google Shape;495;p24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</a:pPr>
            <a:r>
              <a:rPr lang="en"/>
              <a:t>This is where your title goes.</a:t>
            </a:r>
            <a:endParaRPr/>
          </a:p>
        </p:txBody>
      </p:sp>
      <p:sp>
        <p:nvSpPr>
          <p:cNvPr id="496" name="Google Shape;496;p24"/>
          <p:cNvSpPr txBox="1"/>
          <p:nvPr>
            <p:ph idx="1" type="body"/>
          </p:nvPr>
        </p:nvSpPr>
        <p:spPr>
          <a:xfrm>
            <a:off x="2381950" y="168013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2100"/>
              </a:spcAft>
              <a:buSzPts val="1900"/>
              <a:buNone/>
            </a:pPr>
            <a:r>
              <a:rPr lang="en"/>
              <a:t>And here goes your message.</a:t>
            </a:r>
            <a:endParaRPr/>
          </a:p>
        </p:txBody>
      </p:sp>
      <p:sp>
        <p:nvSpPr>
          <p:cNvPr id="497" name="Google Shape;497;p24">
            <a:hlinkClick action="ppaction://hlinksldjump" r:id="rId5"/>
          </p:cNvPr>
          <p:cNvSpPr/>
          <p:nvPr/>
        </p:nvSpPr>
        <p:spPr>
          <a:xfrm>
            <a:off x="10439400" y="5257800"/>
            <a:ext cx="1649700" cy="145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01" name="Shape 5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2" name="Google Shape;502;p25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</a:pPr>
            <a:r>
              <a:rPr lang="en"/>
              <a:t>This is where your title goes.</a:t>
            </a:r>
            <a:endParaRPr/>
          </a:p>
        </p:txBody>
      </p:sp>
      <p:sp>
        <p:nvSpPr>
          <p:cNvPr id="503" name="Google Shape;503;p25"/>
          <p:cNvSpPr txBox="1"/>
          <p:nvPr>
            <p:ph idx="1" type="body"/>
          </p:nvPr>
        </p:nvSpPr>
        <p:spPr>
          <a:xfrm>
            <a:off x="2381950" y="168013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2100"/>
              </a:spcAft>
              <a:buSzPts val="1900"/>
              <a:buNone/>
            </a:pPr>
            <a:r>
              <a:rPr lang="en"/>
              <a:t>And here goes your message.</a:t>
            </a:r>
            <a:endParaRPr/>
          </a:p>
        </p:txBody>
      </p:sp>
      <p:grpSp>
        <p:nvGrpSpPr>
          <p:cNvPr id="504" name="Google Shape;504;p25"/>
          <p:cNvGrpSpPr/>
          <p:nvPr/>
        </p:nvGrpSpPr>
        <p:grpSpPr>
          <a:xfrm>
            <a:off x="10652726" y="5470318"/>
            <a:ext cx="1417913" cy="1122776"/>
            <a:chOff x="9780310" y="4694179"/>
            <a:chExt cx="2183420" cy="1728944"/>
          </a:xfrm>
        </p:grpSpPr>
        <p:pic>
          <p:nvPicPr>
            <p:cNvPr id="505" name="Google Shape;505;p25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9780310" y="5343124"/>
              <a:ext cx="1958428" cy="1079998"/>
            </a:xfrm>
            <a:prstGeom prst="rect">
              <a:avLst/>
            </a:prstGeom>
            <a:noFill/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</p:pic>
        <p:pic>
          <p:nvPicPr>
            <p:cNvPr id="506" name="Google Shape;506;p25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 rot="823198">
              <a:off x="9909868" y="4910451"/>
              <a:ext cx="1953659" cy="1079999"/>
            </a:xfrm>
            <a:prstGeom prst="rect">
              <a:avLst/>
            </a:prstGeom>
            <a:noFill/>
            <a:ln>
              <a:noFill/>
            </a:ln>
            <a:effectLst>
              <a:outerShdw blurRad="1714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sp>
        <p:nvSpPr>
          <p:cNvPr id="507" name="Google Shape;507;p25">
            <a:hlinkClick action="ppaction://hlinksldjump" r:id="rId5"/>
          </p:cNvPr>
          <p:cNvSpPr/>
          <p:nvPr/>
        </p:nvSpPr>
        <p:spPr>
          <a:xfrm>
            <a:off x="10439400" y="5257800"/>
            <a:ext cx="1649700" cy="145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11" name="Shape 5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2" name="Google Shape;512;p26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</a:pPr>
            <a:r>
              <a:rPr lang="en"/>
              <a:t>This is where your title goes.</a:t>
            </a:r>
            <a:endParaRPr/>
          </a:p>
        </p:txBody>
      </p:sp>
      <p:sp>
        <p:nvSpPr>
          <p:cNvPr id="513" name="Google Shape;513;p26"/>
          <p:cNvSpPr txBox="1"/>
          <p:nvPr>
            <p:ph idx="1" type="body"/>
          </p:nvPr>
        </p:nvSpPr>
        <p:spPr>
          <a:xfrm>
            <a:off x="2381950" y="168013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2100"/>
              </a:spcAft>
              <a:buSzPts val="1900"/>
              <a:buNone/>
            </a:pPr>
            <a:r>
              <a:rPr lang="en"/>
              <a:t>And here goes your message.</a:t>
            </a:r>
            <a:endParaRPr/>
          </a:p>
        </p:txBody>
      </p:sp>
      <p:grpSp>
        <p:nvGrpSpPr>
          <p:cNvPr id="514" name="Google Shape;514;p26"/>
          <p:cNvGrpSpPr/>
          <p:nvPr/>
        </p:nvGrpSpPr>
        <p:grpSpPr>
          <a:xfrm>
            <a:off x="10652726" y="5470318"/>
            <a:ext cx="1417913" cy="1122776"/>
            <a:chOff x="9780310" y="4694179"/>
            <a:chExt cx="2183420" cy="1728944"/>
          </a:xfrm>
        </p:grpSpPr>
        <p:pic>
          <p:nvPicPr>
            <p:cNvPr id="515" name="Google Shape;515;p26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9780310" y="5343124"/>
              <a:ext cx="1958428" cy="1079998"/>
            </a:xfrm>
            <a:prstGeom prst="rect">
              <a:avLst/>
            </a:prstGeom>
            <a:noFill/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</p:pic>
        <p:pic>
          <p:nvPicPr>
            <p:cNvPr id="516" name="Google Shape;516;p26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 rot="823198">
              <a:off x="9909868" y="4910451"/>
              <a:ext cx="1953659" cy="1079999"/>
            </a:xfrm>
            <a:prstGeom prst="rect">
              <a:avLst/>
            </a:prstGeom>
            <a:noFill/>
            <a:ln>
              <a:noFill/>
            </a:ln>
            <a:effectLst>
              <a:outerShdw blurRad="1714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sp>
        <p:nvSpPr>
          <p:cNvPr id="517" name="Google Shape;517;p26">
            <a:hlinkClick action="ppaction://hlinksldjump" r:id="rId5"/>
          </p:cNvPr>
          <p:cNvSpPr/>
          <p:nvPr/>
        </p:nvSpPr>
        <p:spPr>
          <a:xfrm>
            <a:off x="10439400" y="5257800"/>
            <a:ext cx="1649700" cy="145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21" name="Shape 5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2" name="Google Shape;522;p27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</a:pPr>
            <a:r>
              <a:rPr lang="en"/>
              <a:t>This is where your title goes.</a:t>
            </a:r>
            <a:endParaRPr/>
          </a:p>
        </p:txBody>
      </p:sp>
      <p:sp>
        <p:nvSpPr>
          <p:cNvPr id="523" name="Google Shape;523;p27"/>
          <p:cNvSpPr txBox="1"/>
          <p:nvPr>
            <p:ph idx="1" type="body"/>
          </p:nvPr>
        </p:nvSpPr>
        <p:spPr>
          <a:xfrm>
            <a:off x="2381950" y="168013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2100"/>
              </a:spcAft>
              <a:buSzPts val="1900"/>
              <a:buNone/>
            </a:pPr>
            <a:r>
              <a:rPr lang="en"/>
              <a:t>And here goes your message.</a:t>
            </a:r>
            <a:endParaRPr/>
          </a:p>
        </p:txBody>
      </p:sp>
      <p:grpSp>
        <p:nvGrpSpPr>
          <p:cNvPr id="524" name="Google Shape;524;p27"/>
          <p:cNvGrpSpPr/>
          <p:nvPr/>
        </p:nvGrpSpPr>
        <p:grpSpPr>
          <a:xfrm>
            <a:off x="10652726" y="5470318"/>
            <a:ext cx="1417913" cy="1122776"/>
            <a:chOff x="9780310" y="4694179"/>
            <a:chExt cx="2183420" cy="1728944"/>
          </a:xfrm>
        </p:grpSpPr>
        <p:pic>
          <p:nvPicPr>
            <p:cNvPr id="525" name="Google Shape;525;p27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9780310" y="5343124"/>
              <a:ext cx="1958428" cy="1079998"/>
            </a:xfrm>
            <a:prstGeom prst="rect">
              <a:avLst/>
            </a:prstGeom>
            <a:noFill/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</p:pic>
        <p:pic>
          <p:nvPicPr>
            <p:cNvPr id="526" name="Google Shape;526;p27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 rot="823198">
              <a:off x="9909868" y="4910451"/>
              <a:ext cx="1953659" cy="1079999"/>
            </a:xfrm>
            <a:prstGeom prst="rect">
              <a:avLst/>
            </a:prstGeom>
            <a:noFill/>
            <a:ln>
              <a:noFill/>
            </a:ln>
            <a:effectLst>
              <a:outerShdw blurRad="1714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sp>
        <p:nvSpPr>
          <p:cNvPr id="527" name="Google Shape;527;p27">
            <a:hlinkClick action="ppaction://hlinksldjump" r:id="rId5"/>
          </p:cNvPr>
          <p:cNvSpPr/>
          <p:nvPr/>
        </p:nvSpPr>
        <p:spPr>
          <a:xfrm>
            <a:off x="10439400" y="5257800"/>
            <a:ext cx="1649700" cy="145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31" name="Shape 5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2" name="Google Shape;532;p28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</a:pPr>
            <a:r>
              <a:rPr lang="en"/>
              <a:t>This is where your title goes.</a:t>
            </a:r>
            <a:endParaRPr/>
          </a:p>
        </p:txBody>
      </p:sp>
      <p:sp>
        <p:nvSpPr>
          <p:cNvPr id="533" name="Google Shape;533;p28"/>
          <p:cNvSpPr txBox="1"/>
          <p:nvPr>
            <p:ph idx="1" type="body"/>
          </p:nvPr>
        </p:nvSpPr>
        <p:spPr>
          <a:xfrm>
            <a:off x="2381950" y="168013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2100"/>
              </a:spcAft>
              <a:buSzPts val="1900"/>
              <a:buNone/>
            </a:pPr>
            <a:r>
              <a:rPr lang="en"/>
              <a:t>And here goes your message.</a:t>
            </a:r>
            <a:endParaRPr/>
          </a:p>
        </p:txBody>
      </p:sp>
      <p:grpSp>
        <p:nvGrpSpPr>
          <p:cNvPr id="534" name="Google Shape;534;p28"/>
          <p:cNvGrpSpPr/>
          <p:nvPr/>
        </p:nvGrpSpPr>
        <p:grpSpPr>
          <a:xfrm>
            <a:off x="10652726" y="5470318"/>
            <a:ext cx="1417913" cy="1122776"/>
            <a:chOff x="9780310" y="4694179"/>
            <a:chExt cx="2183420" cy="1728944"/>
          </a:xfrm>
        </p:grpSpPr>
        <p:pic>
          <p:nvPicPr>
            <p:cNvPr id="535" name="Google Shape;535;p28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9780310" y="5343124"/>
              <a:ext cx="1958428" cy="1079998"/>
            </a:xfrm>
            <a:prstGeom prst="rect">
              <a:avLst/>
            </a:prstGeom>
            <a:noFill/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</p:pic>
        <p:pic>
          <p:nvPicPr>
            <p:cNvPr id="536" name="Google Shape;536;p28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 rot="823198">
              <a:off x="9909868" y="4910451"/>
              <a:ext cx="1953659" cy="1079999"/>
            </a:xfrm>
            <a:prstGeom prst="rect">
              <a:avLst/>
            </a:prstGeom>
            <a:noFill/>
            <a:ln>
              <a:noFill/>
            </a:ln>
            <a:effectLst>
              <a:outerShdw blurRad="1714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sp>
        <p:nvSpPr>
          <p:cNvPr id="537" name="Google Shape;537;p28">
            <a:hlinkClick action="ppaction://hlinksldjump" r:id="rId5"/>
          </p:cNvPr>
          <p:cNvSpPr/>
          <p:nvPr/>
        </p:nvSpPr>
        <p:spPr>
          <a:xfrm>
            <a:off x="10439400" y="5257800"/>
            <a:ext cx="1649700" cy="145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41" name="Shape 5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2" name="Google Shape;542;p29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</a:pPr>
            <a:r>
              <a:rPr lang="en"/>
              <a:t>This is where your title goes.</a:t>
            </a:r>
            <a:endParaRPr/>
          </a:p>
        </p:txBody>
      </p:sp>
      <p:sp>
        <p:nvSpPr>
          <p:cNvPr id="543" name="Google Shape;543;p29"/>
          <p:cNvSpPr txBox="1"/>
          <p:nvPr>
            <p:ph idx="1" type="body"/>
          </p:nvPr>
        </p:nvSpPr>
        <p:spPr>
          <a:xfrm>
            <a:off x="2381950" y="168013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2100"/>
              </a:spcAft>
              <a:buSzPts val="1900"/>
              <a:buNone/>
            </a:pPr>
            <a:r>
              <a:rPr lang="en"/>
              <a:t>And here goes your message.</a:t>
            </a:r>
            <a:endParaRPr/>
          </a:p>
        </p:txBody>
      </p:sp>
      <p:grpSp>
        <p:nvGrpSpPr>
          <p:cNvPr id="544" name="Google Shape;544;p29"/>
          <p:cNvGrpSpPr/>
          <p:nvPr/>
        </p:nvGrpSpPr>
        <p:grpSpPr>
          <a:xfrm>
            <a:off x="10652726" y="5470318"/>
            <a:ext cx="1417913" cy="1122776"/>
            <a:chOff x="9780310" y="4694179"/>
            <a:chExt cx="2183420" cy="1728944"/>
          </a:xfrm>
        </p:grpSpPr>
        <p:pic>
          <p:nvPicPr>
            <p:cNvPr id="545" name="Google Shape;545;p29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9780310" y="5343124"/>
              <a:ext cx="1958428" cy="1079998"/>
            </a:xfrm>
            <a:prstGeom prst="rect">
              <a:avLst/>
            </a:prstGeom>
            <a:noFill/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</p:pic>
        <p:pic>
          <p:nvPicPr>
            <p:cNvPr id="546" name="Google Shape;546;p29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 rot="823198">
              <a:off x="9909868" y="4910451"/>
              <a:ext cx="1953659" cy="1079999"/>
            </a:xfrm>
            <a:prstGeom prst="rect">
              <a:avLst/>
            </a:prstGeom>
            <a:noFill/>
            <a:ln>
              <a:noFill/>
            </a:ln>
            <a:effectLst>
              <a:outerShdw blurRad="1714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sp>
        <p:nvSpPr>
          <p:cNvPr id="547" name="Google Shape;547;p29">
            <a:hlinkClick action="ppaction://hlinksldjump" r:id="rId5"/>
          </p:cNvPr>
          <p:cNvSpPr/>
          <p:nvPr/>
        </p:nvSpPr>
        <p:spPr>
          <a:xfrm>
            <a:off x="10439400" y="5257800"/>
            <a:ext cx="1649700" cy="145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51" name="Shape 5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2" name="Google Shape;552;p30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</a:pPr>
            <a:r>
              <a:rPr lang="en"/>
              <a:t>This is where your title goes.</a:t>
            </a:r>
            <a:endParaRPr/>
          </a:p>
        </p:txBody>
      </p:sp>
      <p:sp>
        <p:nvSpPr>
          <p:cNvPr id="553" name="Google Shape;553;p30"/>
          <p:cNvSpPr txBox="1"/>
          <p:nvPr>
            <p:ph idx="1" type="body"/>
          </p:nvPr>
        </p:nvSpPr>
        <p:spPr>
          <a:xfrm>
            <a:off x="2381950" y="168013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2100"/>
              </a:spcAft>
              <a:buSzPts val="1900"/>
              <a:buNone/>
            </a:pPr>
            <a:r>
              <a:rPr lang="en"/>
              <a:t>And here goes your message.</a:t>
            </a:r>
            <a:endParaRPr/>
          </a:p>
        </p:txBody>
      </p:sp>
      <p:grpSp>
        <p:nvGrpSpPr>
          <p:cNvPr id="554" name="Google Shape;554;p30"/>
          <p:cNvGrpSpPr/>
          <p:nvPr/>
        </p:nvGrpSpPr>
        <p:grpSpPr>
          <a:xfrm>
            <a:off x="10652726" y="5470318"/>
            <a:ext cx="1417913" cy="1122776"/>
            <a:chOff x="9780310" y="4694179"/>
            <a:chExt cx="2183420" cy="1728944"/>
          </a:xfrm>
        </p:grpSpPr>
        <p:pic>
          <p:nvPicPr>
            <p:cNvPr id="555" name="Google Shape;555;p30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9780310" y="5343124"/>
              <a:ext cx="1958428" cy="1079998"/>
            </a:xfrm>
            <a:prstGeom prst="rect">
              <a:avLst/>
            </a:prstGeom>
            <a:noFill/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</p:pic>
        <p:pic>
          <p:nvPicPr>
            <p:cNvPr id="556" name="Google Shape;556;p30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 rot="823198">
              <a:off x="9909868" y="4910451"/>
              <a:ext cx="1953659" cy="1079999"/>
            </a:xfrm>
            <a:prstGeom prst="rect">
              <a:avLst/>
            </a:prstGeom>
            <a:noFill/>
            <a:ln>
              <a:noFill/>
            </a:ln>
            <a:effectLst>
              <a:outerShdw blurRad="1714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sp>
        <p:nvSpPr>
          <p:cNvPr id="557" name="Google Shape;557;p30">
            <a:hlinkClick action="ppaction://hlinksldjump" r:id="rId5"/>
          </p:cNvPr>
          <p:cNvSpPr/>
          <p:nvPr/>
        </p:nvSpPr>
        <p:spPr>
          <a:xfrm>
            <a:off x="10439400" y="5257800"/>
            <a:ext cx="1649700" cy="145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61" name="Shape 5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2" name="Google Shape;562;p31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</a:pPr>
            <a:r>
              <a:rPr lang="en"/>
              <a:t>This is where your title goes.</a:t>
            </a:r>
            <a:endParaRPr/>
          </a:p>
        </p:txBody>
      </p:sp>
      <p:sp>
        <p:nvSpPr>
          <p:cNvPr id="563" name="Google Shape;563;p31"/>
          <p:cNvSpPr txBox="1"/>
          <p:nvPr>
            <p:ph idx="1" type="body"/>
          </p:nvPr>
        </p:nvSpPr>
        <p:spPr>
          <a:xfrm>
            <a:off x="2381950" y="168013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2100"/>
              </a:spcAft>
              <a:buSzPts val="1900"/>
              <a:buNone/>
            </a:pPr>
            <a:r>
              <a:rPr lang="en"/>
              <a:t>And here goes your message.</a:t>
            </a:r>
            <a:endParaRPr/>
          </a:p>
        </p:txBody>
      </p:sp>
      <p:grpSp>
        <p:nvGrpSpPr>
          <p:cNvPr id="564" name="Google Shape;564;p31"/>
          <p:cNvGrpSpPr/>
          <p:nvPr/>
        </p:nvGrpSpPr>
        <p:grpSpPr>
          <a:xfrm>
            <a:off x="10652726" y="5470318"/>
            <a:ext cx="1417913" cy="1122776"/>
            <a:chOff x="9780310" y="4694179"/>
            <a:chExt cx="2183420" cy="1728944"/>
          </a:xfrm>
        </p:grpSpPr>
        <p:pic>
          <p:nvPicPr>
            <p:cNvPr id="565" name="Google Shape;565;p31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9780310" y="5343124"/>
              <a:ext cx="1958428" cy="1079998"/>
            </a:xfrm>
            <a:prstGeom prst="rect">
              <a:avLst/>
            </a:prstGeom>
            <a:noFill/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</p:pic>
        <p:pic>
          <p:nvPicPr>
            <p:cNvPr id="566" name="Google Shape;566;p31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 rot="823198">
              <a:off x="9909868" y="4910451"/>
              <a:ext cx="1953659" cy="1079999"/>
            </a:xfrm>
            <a:prstGeom prst="rect">
              <a:avLst/>
            </a:prstGeom>
            <a:noFill/>
            <a:ln>
              <a:noFill/>
            </a:ln>
            <a:effectLst>
              <a:outerShdw blurRad="1714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sp>
        <p:nvSpPr>
          <p:cNvPr id="567" name="Google Shape;567;p31">
            <a:hlinkClick action="ppaction://hlinksldjump" r:id="rId5"/>
          </p:cNvPr>
          <p:cNvSpPr/>
          <p:nvPr/>
        </p:nvSpPr>
        <p:spPr>
          <a:xfrm>
            <a:off x="10439400" y="5257800"/>
            <a:ext cx="1649700" cy="145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71" name="Shape 5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2" name="Google Shape;572;p32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</a:pPr>
            <a:r>
              <a:rPr lang="en"/>
              <a:t>This is where your title goes.</a:t>
            </a:r>
            <a:endParaRPr/>
          </a:p>
        </p:txBody>
      </p:sp>
      <p:sp>
        <p:nvSpPr>
          <p:cNvPr id="573" name="Google Shape;573;p32"/>
          <p:cNvSpPr txBox="1"/>
          <p:nvPr>
            <p:ph idx="1" type="body"/>
          </p:nvPr>
        </p:nvSpPr>
        <p:spPr>
          <a:xfrm>
            <a:off x="2381950" y="168013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2100"/>
              </a:spcAft>
              <a:buSzPts val="1900"/>
              <a:buNone/>
            </a:pPr>
            <a:r>
              <a:rPr lang="en"/>
              <a:t>And here goes your message.</a:t>
            </a:r>
            <a:endParaRPr/>
          </a:p>
        </p:txBody>
      </p:sp>
      <p:grpSp>
        <p:nvGrpSpPr>
          <p:cNvPr id="574" name="Google Shape;574;p32"/>
          <p:cNvGrpSpPr/>
          <p:nvPr/>
        </p:nvGrpSpPr>
        <p:grpSpPr>
          <a:xfrm>
            <a:off x="10652726" y="5470318"/>
            <a:ext cx="1417913" cy="1122776"/>
            <a:chOff x="9780310" y="4694179"/>
            <a:chExt cx="2183420" cy="1728944"/>
          </a:xfrm>
        </p:grpSpPr>
        <p:pic>
          <p:nvPicPr>
            <p:cNvPr id="575" name="Google Shape;575;p32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9780310" y="5343124"/>
              <a:ext cx="1958428" cy="1079998"/>
            </a:xfrm>
            <a:prstGeom prst="rect">
              <a:avLst/>
            </a:prstGeom>
            <a:noFill/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</p:pic>
        <p:pic>
          <p:nvPicPr>
            <p:cNvPr id="576" name="Google Shape;576;p32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 rot="823198">
              <a:off x="9909868" y="4910451"/>
              <a:ext cx="1953659" cy="1079999"/>
            </a:xfrm>
            <a:prstGeom prst="rect">
              <a:avLst/>
            </a:prstGeom>
            <a:noFill/>
            <a:ln>
              <a:noFill/>
            </a:ln>
            <a:effectLst>
              <a:outerShdw blurRad="1714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sp>
        <p:nvSpPr>
          <p:cNvPr id="577" name="Google Shape;577;p32">
            <a:hlinkClick action="ppaction://hlinksldjump" r:id="rId5"/>
          </p:cNvPr>
          <p:cNvSpPr/>
          <p:nvPr/>
        </p:nvSpPr>
        <p:spPr>
          <a:xfrm>
            <a:off x="10439400" y="5257800"/>
            <a:ext cx="1649700" cy="145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81" name="Shape 5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2" name="Google Shape;582;p33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</a:pPr>
            <a:r>
              <a:rPr lang="en"/>
              <a:t>This is where your title goes.</a:t>
            </a:r>
            <a:endParaRPr/>
          </a:p>
        </p:txBody>
      </p:sp>
      <p:sp>
        <p:nvSpPr>
          <p:cNvPr id="583" name="Google Shape;583;p33"/>
          <p:cNvSpPr txBox="1"/>
          <p:nvPr>
            <p:ph idx="1" type="body"/>
          </p:nvPr>
        </p:nvSpPr>
        <p:spPr>
          <a:xfrm>
            <a:off x="2381950" y="168013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2100"/>
              </a:spcAft>
              <a:buSzPts val="1900"/>
              <a:buNone/>
            </a:pPr>
            <a:r>
              <a:rPr lang="en"/>
              <a:t>And here goes your message.</a:t>
            </a:r>
            <a:endParaRPr/>
          </a:p>
        </p:txBody>
      </p:sp>
      <p:grpSp>
        <p:nvGrpSpPr>
          <p:cNvPr id="584" name="Google Shape;584;p33"/>
          <p:cNvGrpSpPr/>
          <p:nvPr/>
        </p:nvGrpSpPr>
        <p:grpSpPr>
          <a:xfrm>
            <a:off x="10652726" y="5470318"/>
            <a:ext cx="1417913" cy="1122776"/>
            <a:chOff x="9780310" y="4694179"/>
            <a:chExt cx="2183420" cy="1728944"/>
          </a:xfrm>
        </p:grpSpPr>
        <p:pic>
          <p:nvPicPr>
            <p:cNvPr id="585" name="Google Shape;585;p33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9780310" y="5343124"/>
              <a:ext cx="1958428" cy="1079998"/>
            </a:xfrm>
            <a:prstGeom prst="rect">
              <a:avLst/>
            </a:prstGeom>
            <a:noFill/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</p:pic>
        <p:pic>
          <p:nvPicPr>
            <p:cNvPr id="586" name="Google Shape;586;p33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 rot="823198">
              <a:off x="9909868" y="4910451"/>
              <a:ext cx="1953659" cy="1079999"/>
            </a:xfrm>
            <a:prstGeom prst="rect">
              <a:avLst/>
            </a:prstGeom>
            <a:noFill/>
            <a:ln>
              <a:noFill/>
            </a:ln>
            <a:effectLst>
              <a:outerShdw blurRad="1714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sp>
        <p:nvSpPr>
          <p:cNvPr id="587" name="Google Shape;587;p33">
            <a:hlinkClick action="ppaction://hlinksldjump" r:id="rId5"/>
          </p:cNvPr>
          <p:cNvSpPr/>
          <p:nvPr/>
        </p:nvSpPr>
        <p:spPr>
          <a:xfrm>
            <a:off x="10439400" y="5257800"/>
            <a:ext cx="1649700" cy="145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91" name="Shape 5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2" name="Google Shape;592;p34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</a:pPr>
            <a:r>
              <a:rPr lang="en"/>
              <a:t>This is where your title goes.</a:t>
            </a:r>
            <a:endParaRPr/>
          </a:p>
        </p:txBody>
      </p:sp>
      <p:sp>
        <p:nvSpPr>
          <p:cNvPr id="593" name="Google Shape;593;p34"/>
          <p:cNvSpPr txBox="1"/>
          <p:nvPr>
            <p:ph idx="1" type="body"/>
          </p:nvPr>
        </p:nvSpPr>
        <p:spPr>
          <a:xfrm>
            <a:off x="2381950" y="168013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2100"/>
              </a:spcAft>
              <a:buSzPts val="1900"/>
              <a:buNone/>
            </a:pPr>
            <a:r>
              <a:rPr lang="en"/>
              <a:t>And here goes your message.</a:t>
            </a:r>
            <a:endParaRPr/>
          </a:p>
        </p:txBody>
      </p:sp>
      <p:grpSp>
        <p:nvGrpSpPr>
          <p:cNvPr id="594" name="Google Shape;594;p34"/>
          <p:cNvGrpSpPr/>
          <p:nvPr/>
        </p:nvGrpSpPr>
        <p:grpSpPr>
          <a:xfrm>
            <a:off x="10652726" y="5470318"/>
            <a:ext cx="1417913" cy="1122776"/>
            <a:chOff x="9780310" y="4694179"/>
            <a:chExt cx="2183420" cy="1728944"/>
          </a:xfrm>
        </p:grpSpPr>
        <p:pic>
          <p:nvPicPr>
            <p:cNvPr id="595" name="Google Shape;595;p34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9780310" y="5343124"/>
              <a:ext cx="1958428" cy="1079998"/>
            </a:xfrm>
            <a:prstGeom prst="rect">
              <a:avLst/>
            </a:prstGeom>
            <a:noFill/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</p:pic>
        <p:pic>
          <p:nvPicPr>
            <p:cNvPr id="596" name="Google Shape;596;p34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 rot="823198">
              <a:off x="9909868" y="4910451"/>
              <a:ext cx="1953659" cy="1079999"/>
            </a:xfrm>
            <a:prstGeom prst="rect">
              <a:avLst/>
            </a:prstGeom>
            <a:noFill/>
            <a:ln>
              <a:noFill/>
            </a:ln>
            <a:effectLst>
              <a:outerShdw blurRad="1714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sp>
        <p:nvSpPr>
          <p:cNvPr id="597" name="Google Shape;597;p34">
            <a:hlinkClick action="ppaction://hlinksldjump" r:id="rId5"/>
          </p:cNvPr>
          <p:cNvSpPr/>
          <p:nvPr/>
        </p:nvSpPr>
        <p:spPr>
          <a:xfrm>
            <a:off x="10439400" y="5257800"/>
            <a:ext cx="1649700" cy="145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01" name="Shape 6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2" name="Google Shape;602;p35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</a:pPr>
            <a:r>
              <a:rPr lang="en"/>
              <a:t>This is where your title goes.</a:t>
            </a:r>
            <a:endParaRPr/>
          </a:p>
        </p:txBody>
      </p:sp>
      <p:sp>
        <p:nvSpPr>
          <p:cNvPr id="603" name="Google Shape;603;p35"/>
          <p:cNvSpPr txBox="1"/>
          <p:nvPr>
            <p:ph idx="1" type="body"/>
          </p:nvPr>
        </p:nvSpPr>
        <p:spPr>
          <a:xfrm>
            <a:off x="2381950" y="168013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2100"/>
              </a:spcAft>
              <a:buSzPts val="1900"/>
              <a:buNone/>
            </a:pPr>
            <a:r>
              <a:rPr lang="en"/>
              <a:t>And here goes your message.</a:t>
            </a:r>
            <a:endParaRPr/>
          </a:p>
        </p:txBody>
      </p:sp>
      <p:grpSp>
        <p:nvGrpSpPr>
          <p:cNvPr id="604" name="Google Shape;604;p35"/>
          <p:cNvGrpSpPr/>
          <p:nvPr/>
        </p:nvGrpSpPr>
        <p:grpSpPr>
          <a:xfrm>
            <a:off x="10652726" y="5470318"/>
            <a:ext cx="1417913" cy="1122776"/>
            <a:chOff x="9780310" y="4694179"/>
            <a:chExt cx="2183420" cy="1728944"/>
          </a:xfrm>
        </p:grpSpPr>
        <p:pic>
          <p:nvPicPr>
            <p:cNvPr id="605" name="Google Shape;605;p35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9780310" y="5343124"/>
              <a:ext cx="1958428" cy="1079998"/>
            </a:xfrm>
            <a:prstGeom prst="rect">
              <a:avLst/>
            </a:prstGeom>
            <a:noFill/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</p:pic>
        <p:pic>
          <p:nvPicPr>
            <p:cNvPr id="606" name="Google Shape;606;p35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 rot="823198">
              <a:off x="9909868" y="4910451"/>
              <a:ext cx="1953659" cy="1079999"/>
            </a:xfrm>
            <a:prstGeom prst="rect">
              <a:avLst/>
            </a:prstGeom>
            <a:noFill/>
            <a:ln>
              <a:noFill/>
            </a:ln>
            <a:effectLst>
              <a:outerShdw blurRad="1714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sp>
        <p:nvSpPr>
          <p:cNvPr id="607" name="Google Shape;607;p35">
            <a:hlinkClick action="ppaction://hlinksldjump" r:id="rId5"/>
          </p:cNvPr>
          <p:cNvSpPr/>
          <p:nvPr/>
        </p:nvSpPr>
        <p:spPr>
          <a:xfrm>
            <a:off x="10439400" y="5257800"/>
            <a:ext cx="1649700" cy="145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11" name="Shape 6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2" name="Google Shape;612;p36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</a:pPr>
            <a:r>
              <a:rPr lang="en"/>
              <a:t>This is where your title goes.</a:t>
            </a:r>
            <a:endParaRPr/>
          </a:p>
        </p:txBody>
      </p:sp>
      <p:sp>
        <p:nvSpPr>
          <p:cNvPr id="613" name="Google Shape;613;p36"/>
          <p:cNvSpPr txBox="1"/>
          <p:nvPr>
            <p:ph idx="1" type="body"/>
          </p:nvPr>
        </p:nvSpPr>
        <p:spPr>
          <a:xfrm>
            <a:off x="2381950" y="168013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2100"/>
              </a:spcAft>
              <a:buSzPts val="1900"/>
              <a:buNone/>
            </a:pPr>
            <a:r>
              <a:rPr lang="en"/>
              <a:t>And here goes your message.</a:t>
            </a:r>
            <a:endParaRPr/>
          </a:p>
        </p:txBody>
      </p:sp>
      <p:grpSp>
        <p:nvGrpSpPr>
          <p:cNvPr id="614" name="Google Shape;614;p36"/>
          <p:cNvGrpSpPr/>
          <p:nvPr/>
        </p:nvGrpSpPr>
        <p:grpSpPr>
          <a:xfrm>
            <a:off x="10652726" y="5470318"/>
            <a:ext cx="1417913" cy="1122776"/>
            <a:chOff x="9780310" y="4694179"/>
            <a:chExt cx="2183420" cy="1728944"/>
          </a:xfrm>
        </p:grpSpPr>
        <p:pic>
          <p:nvPicPr>
            <p:cNvPr id="615" name="Google Shape;615;p36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9780310" y="5343124"/>
              <a:ext cx="1958428" cy="1079998"/>
            </a:xfrm>
            <a:prstGeom prst="rect">
              <a:avLst/>
            </a:prstGeom>
            <a:noFill/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</p:pic>
        <p:pic>
          <p:nvPicPr>
            <p:cNvPr id="616" name="Google Shape;616;p36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 rot="823198">
              <a:off x="9909868" y="4910451"/>
              <a:ext cx="1953659" cy="1079999"/>
            </a:xfrm>
            <a:prstGeom prst="rect">
              <a:avLst/>
            </a:prstGeom>
            <a:noFill/>
            <a:ln>
              <a:noFill/>
            </a:ln>
            <a:effectLst>
              <a:outerShdw blurRad="1714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sp>
        <p:nvSpPr>
          <p:cNvPr id="617" name="Google Shape;617;p36">
            <a:hlinkClick action="ppaction://hlinksldjump" r:id="rId5"/>
          </p:cNvPr>
          <p:cNvSpPr/>
          <p:nvPr/>
        </p:nvSpPr>
        <p:spPr>
          <a:xfrm>
            <a:off x="10439400" y="5257800"/>
            <a:ext cx="1649700" cy="145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21" name="Shape 6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2" name="Google Shape;622;p37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</a:pPr>
            <a:r>
              <a:rPr lang="en"/>
              <a:t>This is where your title goes.</a:t>
            </a:r>
            <a:endParaRPr/>
          </a:p>
        </p:txBody>
      </p:sp>
      <p:sp>
        <p:nvSpPr>
          <p:cNvPr id="623" name="Google Shape;623;p37"/>
          <p:cNvSpPr txBox="1"/>
          <p:nvPr>
            <p:ph idx="1" type="body"/>
          </p:nvPr>
        </p:nvSpPr>
        <p:spPr>
          <a:xfrm>
            <a:off x="2381950" y="168013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2100"/>
              </a:spcAft>
              <a:buSzPts val="1900"/>
              <a:buNone/>
            </a:pPr>
            <a:r>
              <a:rPr lang="en"/>
              <a:t>And here goes your message.</a:t>
            </a:r>
            <a:endParaRPr/>
          </a:p>
        </p:txBody>
      </p:sp>
      <p:grpSp>
        <p:nvGrpSpPr>
          <p:cNvPr id="624" name="Google Shape;624;p37"/>
          <p:cNvGrpSpPr/>
          <p:nvPr/>
        </p:nvGrpSpPr>
        <p:grpSpPr>
          <a:xfrm>
            <a:off x="10652726" y="5470318"/>
            <a:ext cx="1417913" cy="1122776"/>
            <a:chOff x="9780310" y="4694179"/>
            <a:chExt cx="2183420" cy="1728944"/>
          </a:xfrm>
        </p:grpSpPr>
        <p:pic>
          <p:nvPicPr>
            <p:cNvPr id="625" name="Google Shape;625;p37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9780310" y="5343124"/>
              <a:ext cx="1958428" cy="1079998"/>
            </a:xfrm>
            <a:prstGeom prst="rect">
              <a:avLst/>
            </a:prstGeom>
            <a:noFill/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</p:pic>
        <p:pic>
          <p:nvPicPr>
            <p:cNvPr id="626" name="Google Shape;626;p37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 rot="823198">
              <a:off x="9909868" y="4910451"/>
              <a:ext cx="1953659" cy="1079999"/>
            </a:xfrm>
            <a:prstGeom prst="rect">
              <a:avLst/>
            </a:prstGeom>
            <a:noFill/>
            <a:ln>
              <a:noFill/>
            </a:ln>
            <a:effectLst>
              <a:outerShdw blurRad="1714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sp>
        <p:nvSpPr>
          <p:cNvPr id="627" name="Google Shape;627;p37">
            <a:hlinkClick action="ppaction://hlinksldjump" r:id="rId5"/>
          </p:cNvPr>
          <p:cNvSpPr/>
          <p:nvPr/>
        </p:nvSpPr>
        <p:spPr>
          <a:xfrm>
            <a:off x="10439400" y="5257800"/>
            <a:ext cx="1649700" cy="145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31" name="Shape 6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2" name="Google Shape;632;p38"/>
          <p:cNvSpPr txBox="1"/>
          <p:nvPr>
            <p:ph type="title"/>
          </p:nvPr>
        </p:nvSpPr>
        <p:spPr>
          <a:xfrm>
            <a:off x="2381950" y="788425"/>
            <a:ext cx="7889100" cy="8454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</a:pPr>
            <a:r>
              <a:rPr lang="en"/>
              <a:t>This is where your title goes.</a:t>
            </a:r>
            <a:endParaRPr/>
          </a:p>
        </p:txBody>
      </p:sp>
      <p:sp>
        <p:nvSpPr>
          <p:cNvPr id="633" name="Google Shape;633;p38"/>
          <p:cNvSpPr txBox="1"/>
          <p:nvPr>
            <p:ph idx="1" type="body"/>
          </p:nvPr>
        </p:nvSpPr>
        <p:spPr>
          <a:xfrm>
            <a:off x="2381950" y="1680133"/>
            <a:ext cx="7889100" cy="38058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2100"/>
              </a:spcAft>
              <a:buSzPts val="1900"/>
              <a:buNone/>
            </a:pPr>
            <a:r>
              <a:rPr lang="en"/>
              <a:t>And here goes your message.</a:t>
            </a:r>
            <a:endParaRPr/>
          </a:p>
        </p:txBody>
      </p:sp>
      <p:grpSp>
        <p:nvGrpSpPr>
          <p:cNvPr id="634" name="Google Shape;634;p38"/>
          <p:cNvGrpSpPr/>
          <p:nvPr/>
        </p:nvGrpSpPr>
        <p:grpSpPr>
          <a:xfrm>
            <a:off x="10652726" y="5470318"/>
            <a:ext cx="1417913" cy="1122776"/>
            <a:chOff x="9780310" y="4694179"/>
            <a:chExt cx="2183420" cy="1728944"/>
          </a:xfrm>
        </p:grpSpPr>
        <p:pic>
          <p:nvPicPr>
            <p:cNvPr id="635" name="Google Shape;635;p38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9780310" y="5343124"/>
              <a:ext cx="1958428" cy="1079998"/>
            </a:xfrm>
            <a:prstGeom prst="rect">
              <a:avLst/>
            </a:prstGeom>
            <a:noFill/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</p:pic>
        <p:pic>
          <p:nvPicPr>
            <p:cNvPr id="636" name="Google Shape;636;p38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 rot="823198">
              <a:off x="9909868" y="4910451"/>
              <a:ext cx="1953659" cy="1079999"/>
            </a:xfrm>
            <a:prstGeom prst="rect">
              <a:avLst/>
            </a:prstGeom>
            <a:noFill/>
            <a:ln>
              <a:noFill/>
            </a:ln>
            <a:effectLst>
              <a:outerShdw blurRad="1714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sp>
        <p:nvSpPr>
          <p:cNvPr id="637" name="Google Shape;637;p38">
            <a:hlinkClick action="ppaction://hlinksldjump" r:id="rId5"/>
          </p:cNvPr>
          <p:cNvSpPr/>
          <p:nvPr/>
        </p:nvSpPr>
        <p:spPr>
          <a:xfrm>
            <a:off x="10439400" y="5257800"/>
            <a:ext cx="1649700" cy="145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41" name="Shape 6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2" name="Google Shape;642;p39"/>
          <p:cNvSpPr/>
          <p:nvPr/>
        </p:nvSpPr>
        <p:spPr>
          <a:xfrm>
            <a:off x="2151900" y="496140"/>
            <a:ext cx="6758402" cy="75267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CE0000"/>
                </a:solidFill>
                <a:latin typeface="Alex Brush"/>
              </a:rPr>
              <a:t>Monday February 8th.</a:t>
            </a:r>
          </a:p>
        </p:txBody>
      </p:sp>
      <p:sp>
        <p:nvSpPr>
          <p:cNvPr id="643" name="Google Shape;643;p39"/>
          <p:cNvSpPr txBox="1"/>
          <p:nvPr/>
        </p:nvSpPr>
        <p:spPr>
          <a:xfrm>
            <a:off x="9212275" y="3386000"/>
            <a:ext cx="2164500" cy="27069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700">
                <a:solidFill>
                  <a:srgbClr val="000000"/>
                </a:solidFill>
                <a:latin typeface="Gaegu"/>
                <a:ea typeface="Gaegu"/>
                <a:cs typeface="Gaegu"/>
                <a:sym typeface="Gaegu"/>
              </a:rPr>
              <a:t>Something here.</a:t>
            </a:r>
            <a:endParaRPr b="1" sz="1700">
              <a:solidFill>
                <a:srgbClr val="000000"/>
              </a:solidFill>
              <a:latin typeface="Gaegu"/>
              <a:ea typeface="Gaegu"/>
              <a:cs typeface="Gaegu"/>
              <a:sym typeface="Gaegu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700">
                <a:solidFill>
                  <a:srgbClr val="000000"/>
                </a:solidFill>
                <a:latin typeface="Gaegu"/>
                <a:ea typeface="Gaegu"/>
                <a:cs typeface="Gaegu"/>
                <a:sym typeface="Gaegu"/>
              </a:rPr>
              <a:t>Something else here</a:t>
            </a:r>
            <a:endParaRPr b="1" sz="1700">
              <a:solidFill>
                <a:srgbClr val="000000"/>
              </a:solidFill>
              <a:latin typeface="Gaegu"/>
              <a:ea typeface="Gaegu"/>
              <a:cs typeface="Gaegu"/>
              <a:sym typeface="Gaegu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700">
                <a:solidFill>
                  <a:srgbClr val="000000"/>
                </a:solidFill>
                <a:latin typeface="Gaegu"/>
                <a:ea typeface="Gaegu"/>
                <a:cs typeface="Gaegu"/>
                <a:sym typeface="Gaegu"/>
              </a:rPr>
              <a:t>And a third thing here.</a:t>
            </a:r>
            <a:endParaRPr b="1" sz="1700">
              <a:solidFill>
                <a:srgbClr val="000000"/>
              </a:solidFill>
              <a:latin typeface="Gaegu"/>
              <a:ea typeface="Gaegu"/>
              <a:cs typeface="Gaegu"/>
              <a:sym typeface="Gaegu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700">
                <a:solidFill>
                  <a:srgbClr val="000000"/>
                </a:solidFill>
                <a:latin typeface="Gaegu"/>
                <a:ea typeface="Gaegu"/>
                <a:cs typeface="Gaegu"/>
                <a:sym typeface="Gaegu"/>
              </a:rPr>
              <a:t>Duplicate the check mark. </a:t>
            </a:r>
            <a:endParaRPr b="1" sz="1700">
              <a:solidFill>
                <a:srgbClr val="000000"/>
              </a:solidFill>
              <a:latin typeface="Gaegu"/>
              <a:ea typeface="Gaegu"/>
              <a:cs typeface="Gaegu"/>
              <a:sym typeface="Gaegu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b="1" lang="en" sz="1700">
                <a:solidFill>
                  <a:srgbClr val="000000"/>
                </a:solidFill>
                <a:latin typeface="Gaegu"/>
                <a:ea typeface="Gaegu"/>
                <a:cs typeface="Gaegu"/>
                <a:sym typeface="Gaegu"/>
              </a:rPr>
              <a:t>And the check boxes.</a:t>
            </a:r>
            <a:endParaRPr b="1" sz="1700">
              <a:solidFill>
                <a:srgbClr val="000000"/>
              </a:solidFill>
              <a:latin typeface="Gaegu"/>
              <a:ea typeface="Gaegu"/>
              <a:cs typeface="Gaegu"/>
              <a:sym typeface="Gaegu"/>
            </a:endParaRPr>
          </a:p>
        </p:txBody>
      </p:sp>
      <p:sp>
        <p:nvSpPr>
          <p:cNvPr id="644" name="Google Shape;644;p39"/>
          <p:cNvSpPr/>
          <p:nvPr/>
        </p:nvSpPr>
        <p:spPr>
          <a:xfrm>
            <a:off x="8935522" y="3462193"/>
            <a:ext cx="288900" cy="288900"/>
          </a:xfrm>
          <a:prstGeom prst="frame">
            <a:avLst>
              <a:gd fmla="val 12269" name="adj1"/>
            </a:avLst>
          </a:prstGeom>
          <a:solidFill>
            <a:srgbClr val="FF252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EE6F1C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5" name="Google Shape;645;p39"/>
          <p:cNvSpPr/>
          <p:nvPr/>
        </p:nvSpPr>
        <p:spPr>
          <a:xfrm>
            <a:off x="8935522" y="3851214"/>
            <a:ext cx="288900" cy="288900"/>
          </a:xfrm>
          <a:prstGeom prst="frame">
            <a:avLst>
              <a:gd fmla="val 12269" name="adj1"/>
            </a:avLst>
          </a:prstGeom>
          <a:solidFill>
            <a:srgbClr val="FF252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6" name="Google Shape;646;p39"/>
          <p:cNvSpPr/>
          <p:nvPr/>
        </p:nvSpPr>
        <p:spPr>
          <a:xfrm>
            <a:off x="8935522" y="4240235"/>
            <a:ext cx="288900" cy="288900"/>
          </a:xfrm>
          <a:prstGeom prst="frame">
            <a:avLst>
              <a:gd fmla="val 12269" name="adj1"/>
            </a:avLst>
          </a:prstGeom>
          <a:solidFill>
            <a:srgbClr val="FF252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EE6F1C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7" name="Google Shape;647;p39"/>
          <p:cNvSpPr/>
          <p:nvPr/>
        </p:nvSpPr>
        <p:spPr>
          <a:xfrm>
            <a:off x="8935522" y="4857856"/>
            <a:ext cx="288900" cy="288900"/>
          </a:xfrm>
          <a:prstGeom prst="frame">
            <a:avLst>
              <a:gd fmla="val 12269" name="adj1"/>
            </a:avLst>
          </a:prstGeom>
          <a:solidFill>
            <a:srgbClr val="FF252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EE6F1C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8" name="Google Shape;648;p39"/>
          <p:cNvSpPr/>
          <p:nvPr/>
        </p:nvSpPr>
        <p:spPr>
          <a:xfrm>
            <a:off x="8935522" y="5483498"/>
            <a:ext cx="288900" cy="288900"/>
          </a:xfrm>
          <a:prstGeom prst="frame">
            <a:avLst>
              <a:gd fmla="val 12269" name="adj1"/>
            </a:avLst>
          </a:prstGeom>
          <a:solidFill>
            <a:srgbClr val="FF252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EE6F1C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" name="Google Shape;649;p39"/>
          <p:cNvSpPr/>
          <p:nvPr/>
        </p:nvSpPr>
        <p:spPr>
          <a:xfrm>
            <a:off x="8948116" y="3378498"/>
            <a:ext cx="271917" cy="371476"/>
          </a:xfrm>
          <a:custGeom>
            <a:rect b="b" l="l" r="r" t="t"/>
            <a:pathLst>
              <a:path extrusionOk="0" h="830115" w="607635">
                <a:moveTo>
                  <a:pt x="519502" y="23947"/>
                </a:moveTo>
                <a:cubicBezTo>
                  <a:pt x="416632" y="232545"/>
                  <a:pt x="333765" y="449715"/>
                  <a:pt x="273757" y="674505"/>
                </a:cubicBezTo>
                <a:cubicBezTo>
                  <a:pt x="208035" y="581160"/>
                  <a:pt x="147075" y="485910"/>
                  <a:pt x="88972" y="387803"/>
                </a:cubicBezTo>
                <a:cubicBezTo>
                  <a:pt x="57540" y="335415"/>
                  <a:pt x="-24375" y="383040"/>
                  <a:pt x="7057" y="435428"/>
                </a:cubicBezTo>
                <a:cubicBezTo>
                  <a:pt x="83257" y="564015"/>
                  <a:pt x="165172" y="687840"/>
                  <a:pt x="253755" y="807855"/>
                </a:cubicBezTo>
                <a:cubicBezTo>
                  <a:pt x="276615" y="838335"/>
                  <a:pt x="330907" y="840240"/>
                  <a:pt x="340432" y="796425"/>
                </a:cubicBezTo>
                <a:cubicBezTo>
                  <a:pt x="400440" y="545918"/>
                  <a:pt x="487117" y="303030"/>
                  <a:pt x="602370" y="71572"/>
                </a:cubicBezTo>
                <a:cubicBezTo>
                  <a:pt x="629040" y="17280"/>
                  <a:pt x="547125" y="-30345"/>
                  <a:pt x="519502" y="23947"/>
                </a:cubicBezTo>
                <a:close/>
              </a:path>
            </a:pathLst>
          </a:custGeom>
          <a:solidFill>
            <a:srgbClr val="0C0C0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0" name="Google Shape;650;p39"/>
          <p:cNvSpPr/>
          <p:nvPr/>
        </p:nvSpPr>
        <p:spPr>
          <a:xfrm>
            <a:off x="8944016" y="4118736"/>
            <a:ext cx="271917" cy="371476"/>
          </a:xfrm>
          <a:custGeom>
            <a:rect b="b" l="l" r="r" t="t"/>
            <a:pathLst>
              <a:path extrusionOk="0" h="830115" w="607635">
                <a:moveTo>
                  <a:pt x="519502" y="23947"/>
                </a:moveTo>
                <a:cubicBezTo>
                  <a:pt x="416632" y="232545"/>
                  <a:pt x="333765" y="449715"/>
                  <a:pt x="273757" y="674505"/>
                </a:cubicBezTo>
                <a:cubicBezTo>
                  <a:pt x="208035" y="581160"/>
                  <a:pt x="147075" y="485910"/>
                  <a:pt x="88972" y="387803"/>
                </a:cubicBezTo>
                <a:cubicBezTo>
                  <a:pt x="57540" y="335415"/>
                  <a:pt x="-24375" y="383040"/>
                  <a:pt x="7057" y="435428"/>
                </a:cubicBezTo>
                <a:cubicBezTo>
                  <a:pt x="83257" y="564015"/>
                  <a:pt x="165172" y="687840"/>
                  <a:pt x="253755" y="807855"/>
                </a:cubicBezTo>
                <a:cubicBezTo>
                  <a:pt x="276615" y="838335"/>
                  <a:pt x="330907" y="840240"/>
                  <a:pt x="340432" y="796425"/>
                </a:cubicBezTo>
                <a:cubicBezTo>
                  <a:pt x="400440" y="545918"/>
                  <a:pt x="487117" y="303030"/>
                  <a:pt x="602370" y="71572"/>
                </a:cubicBezTo>
                <a:cubicBezTo>
                  <a:pt x="629040" y="17280"/>
                  <a:pt x="547125" y="-30345"/>
                  <a:pt x="519502" y="23947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EE6F1C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1" name="Google Shape;651;p39"/>
          <p:cNvSpPr txBox="1"/>
          <p:nvPr/>
        </p:nvSpPr>
        <p:spPr>
          <a:xfrm>
            <a:off x="9136425" y="2581500"/>
            <a:ext cx="1941000" cy="77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CE0000"/>
                </a:solidFill>
                <a:latin typeface="Gaegu"/>
                <a:ea typeface="Gaegu"/>
                <a:cs typeface="Gaegu"/>
                <a:sym typeface="Gaegu"/>
              </a:rPr>
              <a:t>TODAY’S TO DOs</a:t>
            </a:r>
            <a:endParaRPr b="1" sz="2800">
              <a:solidFill>
                <a:srgbClr val="CE0000"/>
              </a:solidFill>
              <a:latin typeface="Gaegu"/>
              <a:ea typeface="Gaegu"/>
              <a:cs typeface="Gaegu"/>
              <a:sym typeface="Gaegu"/>
            </a:endParaRPr>
          </a:p>
        </p:txBody>
      </p:sp>
      <p:sp>
        <p:nvSpPr>
          <p:cNvPr id="652" name="Google Shape;652;p39"/>
          <p:cNvSpPr txBox="1"/>
          <p:nvPr/>
        </p:nvSpPr>
        <p:spPr>
          <a:xfrm>
            <a:off x="1074377" y="1791400"/>
            <a:ext cx="3272700" cy="371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CE0000"/>
                </a:solidFill>
                <a:latin typeface="Gaegu"/>
                <a:ea typeface="Gaegu"/>
                <a:cs typeface="Gaegu"/>
                <a:sym typeface="Gaegu"/>
              </a:rPr>
              <a:t>ADD A TITLE HERE.</a:t>
            </a:r>
            <a:endParaRPr b="1" sz="2800">
              <a:solidFill>
                <a:srgbClr val="CE0000"/>
              </a:solidFill>
              <a:latin typeface="Gaegu"/>
              <a:ea typeface="Gaegu"/>
              <a:cs typeface="Gaegu"/>
              <a:sym typeface="Gaegu"/>
            </a:endParaRPr>
          </a:p>
        </p:txBody>
      </p:sp>
      <p:sp>
        <p:nvSpPr>
          <p:cNvPr id="653" name="Google Shape;653;p39"/>
          <p:cNvSpPr txBox="1"/>
          <p:nvPr/>
        </p:nvSpPr>
        <p:spPr>
          <a:xfrm>
            <a:off x="5582000" y="1818900"/>
            <a:ext cx="2164500" cy="371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CE0000"/>
                </a:solidFill>
                <a:latin typeface="Gaegu"/>
                <a:ea typeface="Gaegu"/>
                <a:cs typeface="Gaegu"/>
                <a:sym typeface="Gaegu"/>
              </a:rPr>
              <a:t>ADD A  TITLE HERE.</a:t>
            </a:r>
            <a:endParaRPr b="1" sz="2800">
              <a:solidFill>
                <a:srgbClr val="8E0000"/>
              </a:solidFill>
              <a:latin typeface="Gaegu"/>
              <a:ea typeface="Gaegu"/>
              <a:cs typeface="Gaegu"/>
              <a:sym typeface="Gaegu"/>
            </a:endParaRPr>
          </a:p>
        </p:txBody>
      </p:sp>
      <p:sp>
        <p:nvSpPr>
          <p:cNvPr id="654" name="Google Shape;654;p39"/>
          <p:cNvSpPr txBox="1"/>
          <p:nvPr/>
        </p:nvSpPr>
        <p:spPr>
          <a:xfrm>
            <a:off x="5203476" y="4217450"/>
            <a:ext cx="3157500" cy="371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CE0000"/>
                </a:solidFill>
                <a:latin typeface="Gaegu"/>
                <a:ea typeface="Gaegu"/>
                <a:cs typeface="Gaegu"/>
                <a:sym typeface="Gaegu"/>
              </a:rPr>
              <a:t>SAY HI!</a:t>
            </a:r>
            <a:endParaRPr b="1" sz="2800">
              <a:solidFill>
                <a:srgbClr val="CE0000"/>
              </a:solidFill>
              <a:latin typeface="Gaegu"/>
              <a:ea typeface="Gaegu"/>
              <a:cs typeface="Gaegu"/>
              <a:sym typeface="Gaegu"/>
            </a:endParaRPr>
          </a:p>
        </p:txBody>
      </p:sp>
      <p:grpSp>
        <p:nvGrpSpPr>
          <p:cNvPr descr="Wave Gesture" id="655" name="Google Shape;655;p39"/>
          <p:cNvGrpSpPr/>
          <p:nvPr/>
        </p:nvGrpSpPr>
        <p:grpSpPr>
          <a:xfrm>
            <a:off x="5798371" y="4645151"/>
            <a:ext cx="489664" cy="595691"/>
            <a:chOff x="588117" y="3661327"/>
            <a:chExt cx="644379" cy="783907"/>
          </a:xfrm>
        </p:grpSpPr>
        <p:sp>
          <p:nvSpPr>
            <p:cNvPr id="656" name="Google Shape;656;p39"/>
            <p:cNvSpPr/>
            <p:nvPr/>
          </p:nvSpPr>
          <p:spPr>
            <a:xfrm>
              <a:off x="588117" y="3696935"/>
              <a:ext cx="644379" cy="748299"/>
            </a:xfrm>
            <a:custGeom>
              <a:rect b="b" l="l" r="r" t="t"/>
              <a:pathLst>
                <a:path extrusionOk="0" h="748299" w="644379">
                  <a:moveTo>
                    <a:pt x="574847" y="513985"/>
                  </a:moveTo>
                  <a:cubicBezTo>
                    <a:pt x="606280" y="451120"/>
                    <a:pt x="609137" y="380635"/>
                    <a:pt x="609137" y="318722"/>
                  </a:cubicBezTo>
                  <a:lnTo>
                    <a:pt x="609137" y="313960"/>
                  </a:lnTo>
                  <a:cubicBezTo>
                    <a:pt x="609137" y="271097"/>
                    <a:pt x="610090" y="226330"/>
                    <a:pt x="626282" y="210137"/>
                  </a:cubicBezTo>
                  <a:cubicBezTo>
                    <a:pt x="644380" y="190135"/>
                    <a:pt x="642475" y="160607"/>
                    <a:pt x="622472" y="142510"/>
                  </a:cubicBezTo>
                  <a:cubicBezTo>
                    <a:pt x="622472" y="142510"/>
                    <a:pt x="622472" y="142510"/>
                    <a:pt x="622472" y="142510"/>
                  </a:cubicBezTo>
                  <a:cubicBezTo>
                    <a:pt x="612947" y="133937"/>
                    <a:pt x="599612" y="129175"/>
                    <a:pt x="586277" y="130127"/>
                  </a:cubicBezTo>
                  <a:cubicBezTo>
                    <a:pt x="573895" y="131080"/>
                    <a:pt x="562465" y="136795"/>
                    <a:pt x="554845" y="145367"/>
                  </a:cubicBezTo>
                  <a:cubicBezTo>
                    <a:pt x="521507" y="180610"/>
                    <a:pt x="498647" y="242522"/>
                    <a:pt x="492932" y="306340"/>
                  </a:cubicBezTo>
                  <a:cubicBezTo>
                    <a:pt x="492932" y="306340"/>
                    <a:pt x="492932" y="306340"/>
                    <a:pt x="492932" y="306340"/>
                  </a:cubicBezTo>
                  <a:cubicBezTo>
                    <a:pt x="492932" y="306340"/>
                    <a:pt x="492932" y="306340"/>
                    <a:pt x="492932" y="306340"/>
                  </a:cubicBezTo>
                  <a:cubicBezTo>
                    <a:pt x="478645" y="292052"/>
                    <a:pt x="465310" y="276812"/>
                    <a:pt x="452927" y="259667"/>
                  </a:cubicBezTo>
                  <a:lnTo>
                    <a:pt x="445307" y="250142"/>
                  </a:lnTo>
                  <a:lnTo>
                    <a:pt x="372917" y="33925"/>
                  </a:lnTo>
                  <a:cubicBezTo>
                    <a:pt x="364345" y="8207"/>
                    <a:pt x="335770" y="-6080"/>
                    <a:pt x="310052" y="2492"/>
                  </a:cubicBezTo>
                  <a:cubicBezTo>
                    <a:pt x="295765" y="7255"/>
                    <a:pt x="284335" y="17732"/>
                    <a:pt x="279572" y="32020"/>
                  </a:cubicBezTo>
                  <a:cubicBezTo>
                    <a:pt x="275762" y="43450"/>
                    <a:pt x="274810" y="55832"/>
                    <a:pt x="279572" y="68215"/>
                  </a:cubicBezTo>
                  <a:lnTo>
                    <a:pt x="330055" y="219662"/>
                  </a:lnTo>
                  <a:cubicBezTo>
                    <a:pt x="330055" y="219662"/>
                    <a:pt x="330055" y="219662"/>
                    <a:pt x="330055" y="219662"/>
                  </a:cubicBezTo>
                  <a:cubicBezTo>
                    <a:pt x="330055" y="219662"/>
                    <a:pt x="330055" y="219662"/>
                    <a:pt x="330055" y="219662"/>
                  </a:cubicBezTo>
                  <a:lnTo>
                    <a:pt x="227185" y="59642"/>
                  </a:lnTo>
                  <a:cubicBezTo>
                    <a:pt x="221470" y="50117"/>
                    <a:pt x="211945" y="42497"/>
                    <a:pt x="201467" y="37735"/>
                  </a:cubicBezTo>
                  <a:cubicBezTo>
                    <a:pt x="175750" y="28210"/>
                    <a:pt x="147175" y="41545"/>
                    <a:pt x="137650" y="68215"/>
                  </a:cubicBezTo>
                  <a:cubicBezTo>
                    <a:pt x="136697" y="72025"/>
                    <a:pt x="135745" y="75835"/>
                    <a:pt x="134792" y="78692"/>
                  </a:cubicBezTo>
                  <a:cubicBezTo>
                    <a:pt x="133840" y="91075"/>
                    <a:pt x="136697" y="103457"/>
                    <a:pt x="143365" y="112982"/>
                  </a:cubicBezTo>
                  <a:lnTo>
                    <a:pt x="238615" y="261572"/>
                  </a:lnTo>
                  <a:cubicBezTo>
                    <a:pt x="238615" y="261572"/>
                    <a:pt x="238615" y="261572"/>
                    <a:pt x="238615" y="261572"/>
                  </a:cubicBezTo>
                  <a:cubicBezTo>
                    <a:pt x="238615" y="261572"/>
                    <a:pt x="238615" y="261572"/>
                    <a:pt x="238615" y="261572"/>
                  </a:cubicBezTo>
                  <a:lnTo>
                    <a:pt x="119552" y="153940"/>
                  </a:lnTo>
                  <a:cubicBezTo>
                    <a:pt x="99550" y="134890"/>
                    <a:pt x="68117" y="135842"/>
                    <a:pt x="49067" y="156797"/>
                  </a:cubicBezTo>
                  <a:cubicBezTo>
                    <a:pt x="30017" y="177752"/>
                    <a:pt x="30970" y="208232"/>
                    <a:pt x="51925" y="227282"/>
                  </a:cubicBezTo>
                  <a:cubicBezTo>
                    <a:pt x="51925" y="227282"/>
                    <a:pt x="52877" y="227282"/>
                    <a:pt x="52877" y="228235"/>
                  </a:cubicBezTo>
                  <a:lnTo>
                    <a:pt x="188132" y="353012"/>
                  </a:lnTo>
                  <a:cubicBezTo>
                    <a:pt x="188132" y="353012"/>
                    <a:pt x="188132" y="353012"/>
                    <a:pt x="188132" y="353012"/>
                  </a:cubicBezTo>
                  <a:lnTo>
                    <a:pt x="73832" y="295862"/>
                  </a:lnTo>
                  <a:cubicBezTo>
                    <a:pt x="63355" y="290147"/>
                    <a:pt x="50020" y="288242"/>
                    <a:pt x="38590" y="291100"/>
                  </a:cubicBezTo>
                  <a:cubicBezTo>
                    <a:pt x="11920" y="297767"/>
                    <a:pt x="-5225" y="324437"/>
                    <a:pt x="1442" y="351107"/>
                  </a:cubicBezTo>
                  <a:cubicBezTo>
                    <a:pt x="2395" y="354917"/>
                    <a:pt x="3347" y="357775"/>
                    <a:pt x="5252" y="361585"/>
                  </a:cubicBezTo>
                  <a:cubicBezTo>
                    <a:pt x="10967" y="372062"/>
                    <a:pt x="19540" y="380635"/>
                    <a:pt x="30017" y="385397"/>
                  </a:cubicBezTo>
                  <a:lnTo>
                    <a:pt x="169082" y="454930"/>
                  </a:lnTo>
                  <a:lnTo>
                    <a:pt x="174797" y="464455"/>
                  </a:lnTo>
                  <a:cubicBezTo>
                    <a:pt x="249092" y="573992"/>
                    <a:pt x="314815" y="628285"/>
                    <a:pt x="370060" y="628285"/>
                  </a:cubicBezTo>
                  <a:lnTo>
                    <a:pt x="446260" y="748300"/>
                  </a:lnTo>
                  <a:lnTo>
                    <a:pt x="462452" y="737822"/>
                  </a:lnTo>
                  <a:lnTo>
                    <a:pt x="383395" y="613045"/>
                  </a:lnTo>
                  <a:cubicBezTo>
                    <a:pt x="381490" y="610187"/>
                    <a:pt x="377680" y="608282"/>
                    <a:pt x="374822" y="608282"/>
                  </a:cubicBezTo>
                  <a:cubicBezTo>
                    <a:pt x="341485" y="611140"/>
                    <a:pt x="282430" y="586375"/>
                    <a:pt x="190990" y="453025"/>
                  </a:cubicBezTo>
                  <a:lnTo>
                    <a:pt x="183370" y="441595"/>
                  </a:lnTo>
                  <a:cubicBezTo>
                    <a:pt x="182417" y="439690"/>
                    <a:pt x="181465" y="438737"/>
                    <a:pt x="179560" y="437785"/>
                  </a:cubicBezTo>
                  <a:lnTo>
                    <a:pt x="37637" y="366347"/>
                  </a:lnTo>
                  <a:cubicBezTo>
                    <a:pt x="31922" y="363490"/>
                    <a:pt x="27160" y="358727"/>
                    <a:pt x="23350" y="353012"/>
                  </a:cubicBezTo>
                  <a:cubicBezTo>
                    <a:pt x="14777" y="337772"/>
                    <a:pt x="20492" y="318722"/>
                    <a:pt x="35732" y="311102"/>
                  </a:cubicBezTo>
                  <a:cubicBezTo>
                    <a:pt x="39542" y="309197"/>
                    <a:pt x="42400" y="308245"/>
                    <a:pt x="46210" y="307292"/>
                  </a:cubicBezTo>
                  <a:cubicBezTo>
                    <a:pt x="52877" y="306340"/>
                    <a:pt x="59545" y="307292"/>
                    <a:pt x="65260" y="311102"/>
                  </a:cubicBezTo>
                  <a:lnTo>
                    <a:pt x="240520" y="400637"/>
                  </a:lnTo>
                  <a:cubicBezTo>
                    <a:pt x="245282" y="402542"/>
                    <a:pt x="250997" y="400637"/>
                    <a:pt x="252902" y="396827"/>
                  </a:cubicBezTo>
                  <a:cubicBezTo>
                    <a:pt x="254807" y="393017"/>
                    <a:pt x="253855" y="388255"/>
                    <a:pt x="250997" y="385397"/>
                  </a:cubicBezTo>
                  <a:lnTo>
                    <a:pt x="64307" y="213947"/>
                  </a:lnTo>
                  <a:cubicBezTo>
                    <a:pt x="51925" y="202517"/>
                    <a:pt x="50972" y="182515"/>
                    <a:pt x="62402" y="170132"/>
                  </a:cubicBezTo>
                  <a:cubicBezTo>
                    <a:pt x="69070" y="162512"/>
                    <a:pt x="79547" y="158702"/>
                    <a:pt x="90025" y="160607"/>
                  </a:cubicBezTo>
                  <a:cubicBezTo>
                    <a:pt x="96692" y="161560"/>
                    <a:pt x="102407" y="164417"/>
                    <a:pt x="107170" y="169180"/>
                  </a:cubicBezTo>
                  <a:lnTo>
                    <a:pt x="279572" y="327295"/>
                  </a:lnTo>
                  <a:cubicBezTo>
                    <a:pt x="283382" y="331105"/>
                    <a:pt x="289097" y="330152"/>
                    <a:pt x="292907" y="326342"/>
                  </a:cubicBezTo>
                  <a:cubicBezTo>
                    <a:pt x="295765" y="323485"/>
                    <a:pt x="296717" y="318722"/>
                    <a:pt x="293860" y="314912"/>
                  </a:cubicBezTo>
                  <a:lnTo>
                    <a:pt x="157652" y="101552"/>
                  </a:lnTo>
                  <a:cubicBezTo>
                    <a:pt x="148127" y="87265"/>
                    <a:pt x="152890" y="68215"/>
                    <a:pt x="167177" y="58690"/>
                  </a:cubicBezTo>
                  <a:cubicBezTo>
                    <a:pt x="181465" y="49165"/>
                    <a:pt x="200515" y="53927"/>
                    <a:pt x="210040" y="68215"/>
                  </a:cubicBezTo>
                  <a:lnTo>
                    <a:pt x="355772" y="294910"/>
                  </a:lnTo>
                  <a:cubicBezTo>
                    <a:pt x="358630" y="299672"/>
                    <a:pt x="364345" y="300625"/>
                    <a:pt x="369107" y="297767"/>
                  </a:cubicBezTo>
                  <a:cubicBezTo>
                    <a:pt x="372917" y="295862"/>
                    <a:pt x="374822" y="291100"/>
                    <a:pt x="372917" y="286337"/>
                  </a:cubicBezTo>
                  <a:lnTo>
                    <a:pt x="297670" y="60595"/>
                  </a:lnTo>
                  <a:cubicBezTo>
                    <a:pt x="295765" y="54880"/>
                    <a:pt x="294812" y="47260"/>
                    <a:pt x="296717" y="41545"/>
                  </a:cubicBezTo>
                  <a:cubicBezTo>
                    <a:pt x="301480" y="25352"/>
                    <a:pt x="318625" y="15827"/>
                    <a:pt x="334817" y="20590"/>
                  </a:cubicBezTo>
                  <a:cubicBezTo>
                    <a:pt x="338627" y="21542"/>
                    <a:pt x="342437" y="23447"/>
                    <a:pt x="345295" y="25352"/>
                  </a:cubicBezTo>
                  <a:cubicBezTo>
                    <a:pt x="350057" y="29162"/>
                    <a:pt x="353867" y="34877"/>
                    <a:pt x="356725" y="41545"/>
                  </a:cubicBezTo>
                  <a:lnTo>
                    <a:pt x="428162" y="257762"/>
                  </a:lnTo>
                  <a:lnTo>
                    <a:pt x="430067" y="260620"/>
                  </a:lnTo>
                  <a:lnTo>
                    <a:pt x="438640" y="271097"/>
                  </a:lnTo>
                  <a:cubicBezTo>
                    <a:pt x="455785" y="293957"/>
                    <a:pt x="474835" y="314912"/>
                    <a:pt x="495790" y="334915"/>
                  </a:cubicBezTo>
                  <a:cubicBezTo>
                    <a:pt x="499600" y="338725"/>
                    <a:pt x="505315" y="338725"/>
                    <a:pt x="509125" y="334915"/>
                  </a:cubicBezTo>
                  <a:cubicBezTo>
                    <a:pt x="511030" y="333010"/>
                    <a:pt x="511982" y="331105"/>
                    <a:pt x="511982" y="328247"/>
                  </a:cubicBezTo>
                  <a:cubicBezTo>
                    <a:pt x="512935" y="262525"/>
                    <a:pt x="535795" y="193945"/>
                    <a:pt x="569132" y="157750"/>
                  </a:cubicBezTo>
                  <a:cubicBezTo>
                    <a:pt x="573895" y="152035"/>
                    <a:pt x="580562" y="149177"/>
                    <a:pt x="587230" y="148225"/>
                  </a:cubicBezTo>
                  <a:cubicBezTo>
                    <a:pt x="595802" y="148225"/>
                    <a:pt x="603422" y="150130"/>
                    <a:pt x="609137" y="155845"/>
                  </a:cubicBezTo>
                  <a:cubicBezTo>
                    <a:pt x="620567" y="166322"/>
                    <a:pt x="622472" y="184420"/>
                    <a:pt x="611995" y="196802"/>
                  </a:cubicBezTo>
                  <a:cubicBezTo>
                    <a:pt x="591040" y="218710"/>
                    <a:pt x="590087" y="262525"/>
                    <a:pt x="590087" y="313960"/>
                  </a:cubicBezTo>
                  <a:lnTo>
                    <a:pt x="590087" y="318722"/>
                  </a:lnTo>
                  <a:cubicBezTo>
                    <a:pt x="590087" y="379682"/>
                    <a:pt x="587230" y="450167"/>
                    <a:pt x="555797" y="510175"/>
                  </a:cubicBezTo>
                  <a:cubicBezTo>
                    <a:pt x="553892" y="513032"/>
                    <a:pt x="553892" y="516842"/>
                    <a:pt x="555797" y="519700"/>
                  </a:cubicBezTo>
                  <a:lnTo>
                    <a:pt x="628187" y="634000"/>
                  </a:lnTo>
                  <a:lnTo>
                    <a:pt x="644380" y="623522"/>
                  </a:lnTo>
                  <a:lnTo>
                    <a:pt x="574847" y="513985"/>
                  </a:lnTo>
                  <a:close/>
                </a:path>
              </a:pathLst>
            </a:custGeom>
            <a:solidFill>
              <a:srgbClr val="000000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39"/>
            <p:cNvSpPr/>
            <p:nvPr/>
          </p:nvSpPr>
          <p:spPr>
            <a:xfrm>
              <a:off x="1028662" y="3661327"/>
              <a:ext cx="119062" cy="146685"/>
            </a:xfrm>
            <a:custGeom>
              <a:rect b="b" l="l" r="r" t="t"/>
              <a:pathLst>
                <a:path extrusionOk="0" h="146685" w="119062">
                  <a:moveTo>
                    <a:pt x="55245" y="57150"/>
                  </a:moveTo>
                  <a:cubicBezTo>
                    <a:pt x="71438" y="73343"/>
                    <a:pt x="82867" y="93345"/>
                    <a:pt x="91440" y="114300"/>
                  </a:cubicBezTo>
                  <a:cubicBezTo>
                    <a:pt x="95250" y="124777"/>
                    <a:pt x="98108" y="136208"/>
                    <a:pt x="100013" y="146685"/>
                  </a:cubicBezTo>
                  <a:lnTo>
                    <a:pt x="119063" y="143828"/>
                  </a:lnTo>
                  <a:cubicBezTo>
                    <a:pt x="108585" y="80010"/>
                    <a:pt x="66675" y="26670"/>
                    <a:pt x="7620" y="0"/>
                  </a:cubicBezTo>
                  <a:lnTo>
                    <a:pt x="0" y="17145"/>
                  </a:lnTo>
                  <a:cubicBezTo>
                    <a:pt x="20955" y="27623"/>
                    <a:pt x="39052" y="40958"/>
                    <a:pt x="55245" y="57150"/>
                  </a:cubicBezTo>
                  <a:lnTo>
                    <a:pt x="55245" y="57150"/>
                  </a:lnTo>
                  <a:close/>
                </a:path>
              </a:pathLst>
            </a:custGeom>
            <a:solidFill>
              <a:srgbClr val="000000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39"/>
            <p:cNvSpPr/>
            <p:nvPr/>
          </p:nvSpPr>
          <p:spPr>
            <a:xfrm>
              <a:off x="1006755" y="3711810"/>
              <a:ext cx="88582" cy="106680"/>
            </a:xfrm>
            <a:custGeom>
              <a:rect b="b" l="l" r="r" t="t"/>
              <a:pathLst>
                <a:path extrusionOk="0" h="106680" w="88582">
                  <a:moveTo>
                    <a:pt x="38100" y="43815"/>
                  </a:moveTo>
                  <a:cubicBezTo>
                    <a:pt x="48577" y="55245"/>
                    <a:pt x="57150" y="68580"/>
                    <a:pt x="62865" y="83820"/>
                  </a:cubicBezTo>
                  <a:cubicBezTo>
                    <a:pt x="65722" y="91440"/>
                    <a:pt x="67628" y="99060"/>
                    <a:pt x="69532" y="106680"/>
                  </a:cubicBezTo>
                  <a:lnTo>
                    <a:pt x="88582" y="103823"/>
                  </a:lnTo>
                  <a:cubicBezTo>
                    <a:pt x="86678" y="95250"/>
                    <a:pt x="84772" y="85725"/>
                    <a:pt x="80962" y="78105"/>
                  </a:cubicBezTo>
                  <a:cubicBezTo>
                    <a:pt x="74295" y="60960"/>
                    <a:pt x="64770" y="44768"/>
                    <a:pt x="51435" y="31433"/>
                  </a:cubicBezTo>
                  <a:cubicBezTo>
                    <a:pt x="39052" y="18097"/>
                    <a:pt x="23813" y="7620"/>
                    <a:pt x="7620" y="0"/>
                  </a:cubicBezTo>
                  <a:lnTo>
                    <a:pt x="0" y="17145"/>
                  </a:lnTo>
                  <a:cubicBezTo>
                    <a:pt x="14288" y="23813"/>
                    <a:pt x="26670" y="32385"/>
                    <a:pt x="38100" y="43815"/>
                  </a:cubicBezTo>
                  <a:lnTo>
                    <a:pt x="38100" y="43815"/>
                  </a:lnTo>
                  <a:close/>
                </a:path>
              </a:pathLst>
            </a:custGeom>
            <a:solidFill>
              <a:srgbClr val="000000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39"/>
            <p:cNvSpPr/>
            <p:nvPr/>
          </p:nvSpPr>
          <p:spPr>
            <a:xfrm>
              <a:off x="634327" y="4196633"/>
              <a:ext cx="120015" cy="145732"/>
            </a:xfrm>
            <a:custGeom>
              <a:rect b="b" l="l" r="r" t="t"/>
              <a:pathLst>
                <a:path extrusionOk="0" h="145732" w="120015">
                  <a:moveTo>
                    <a:pt x="63817" y="89535"/>
                  </a:moveTo>
                  <a:cubicBezTo>
                    <a:pt x="48578" y="73342"/>
                    <a:pt x="35242" y="53340"/>
                    <a:pt x="27622" y="32385"/>
                  </a:cubicBezTo>
                  <a:cubicBezTo>
                    <a:pt x="23813" y="21907"/>
                    <a:pt x="20955" y="10477"/>
                    <a:pt x="19050" y="0"/>
                  </a:cubicBezTo>
                  <a:lnTo>
                    <a:pt x="0" y="2857"/>
                  </a:lnTo>
                  <a:cubicBezTo>
                    <a:pt x="1905" y="15240"/>
                    <a:pt x="5715" y="27623"/>
                    <a:pt x="10478" y="39052"/>
                  </a:cubicBezTo>
                  <a:cubicBezTo>
                    <a:pt x="28575" y="86677"/>
                    <a:pt x="65723" y="125730"/>
                    <a:pt x="112395" y="145732"/>
                  </a:cubicBezTo>
                  <a:lnTo>
                    <a:pt x="120015" y="128588"/>
                  </a:lnTo>
                  <a:cubicBezTo>
                    <a:pt x="98107" y="119063"/>
                    <a:pt x="79057" y="106680"/>
                    <a:pt x="63817" y="89535"/>
                  </a:cubicBezTo>
                  <a:lnTo>
                    <a:pt x="63817" y="89535"/>
                  </a:lnTo>
                  <a:close/>
                </a:path>
              </a:pathLst>
            </a:custGeom>
            <a:solidFill>
              <a:srgbClr val="000000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39"/>
            <p:cNvSpPr/>
            <p:nvPr/>
          </p:nvSpPr>
          <p:spPr>
            <a:xfrm>
              <a:off x="686715" y="4187108"/>
              <a:ext cx="88582" cy="106679"/>
            </a:xfrm>
            <a:custGeom>
              <a:rect b="b" l="l" r="r" t="t"/>
              <a:pathLst>
                <a:path extrusionOk="0" h="106679" w="88582">
                  <a:moveTo>
                    <a:pt x="50482" y="62865"/>
                  </a:moveTo>
                  <a:cubicBezTo>
                    <a:pt x="40005" y="51435"/>
                    <a:pt x="31432" y="38100"/>
                    <a:pt x="25717" y="22860"/>
                  </a:cubicBezTo>
                  <a:cubicBezTo>
                    <a:pt x="22860" y="15240"/>
                    <a:pt x="20955" y="7620"/>
                    <a:pt x="19050" y="0"/>
                  </a:cubicBezTo>
                  <a:lnTo>
                    <a:pt x="0" y="2857"/>
                  </a:lnTo>
                  <a:cubicBezTo>
                    <a:pt x="1905" y="11430"/>
                    <a:pt x="3810" y="20955"/>
                    <a:pt x="7620" y="28575"/>
                  </a:cubicBezTo>
                  <a:cubicBezTo>
                    <a:pt x="14288" y="45720"/>
                    <a:pt x="23813" y="61913"/>
                    <a:pt x="37147" y="75248"/>
                  </a:cubicBezTo>
                  <a:cubicBezTo>
                    <a:pt x="49530" y="88582"/>
                    <a:pt x="64770" y="99060"/>
                    <a:pt x="80962" y="106680"/>
                  </a:cubicBezTo>
                  <a:lnTo>
                    <a:pt x="88583" y="89535"/>
                  </a:lnTo>
                  <a:cubicBezTo>
                    <a:pt x="73342" y="82867"/>
                    <a:pt x="60960" y="73342"/>
                    <a:pt x="50482" y="62865"/>
                  </a:cubicBezTo>
                  <a:lnTo>
                    <a:pt x="50482" y="62865"/>
                  </a:lnTo>
                  <a:close/>
                </a:path>
              </a:pathLst>
            </a:custGeom>
            <a:solidFill>
              <a:srgbClr val="000000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descr="Thumbs up sign" id="661" name="Google Shape;661;p39"/>
          <p:cNvSpPr/>
          <p:nvPr/>
        </p:nvSpPr>
        <p:spPr>
          <a:xfrm>
            <a:off x="6575149" y="4698493"/>
            <a:ext cx="560072" cy="490061"/>
          </a:xfrm>
          <a:custGeom>
            <a:rect b="b" l="l" r="r" t="t"/>
            <a:pathLst>
              <a:path extrusionOk="0" h="666750" w="762003">
                <a:moveTo>
                  <a:pt x="200025" y="600075"/>
                </a:moveTo>
                <a:lnTo>
                  <a:pt x="200025" y="590550"/>
                </a:lnTo>
                <a:lnTo>
                  <a:pt x="238125" y="590550"/>
                </a:lnTo>
                <a:cubicBezTo>
                  <a:pt x="305753" y="590550"/>
                  <a:pt x="310515" y="666750"/>
                  <a:pt x="438150" y="666750"/>
                </a:cubicBezTo>
                <a:lnTo>
                  <a:pt x="609600" y="666750"/>
                </a:lnTo>
                <a:cubicBezTo>
                  <a:pt x="641124" y="666656"/>
                  <a:pt x="666656" y="641124"/>
                  <a:pt x="666750" y="609600"/>
                </a:cubicBezTo>
                <a:cubicBezTo>
                  <a:pt x="666970" y="595450"/>
                  <a:pt x="661540" y="581797"/>
                  <a:pt x="651662" y="571662"/>
                </a:cubicBezTo>
                <a:cubicBezTo>
                  <a:pt x="651625" y="571625"/>
                  <a:pt x="651626" y="571564"/>
                  <a:pt x="651663" y="571528"/>
                </a:cubicBezTo>
                <a:cubicBezTo>
                  <a:pt x="651681" y="571510"/>
                  <a:pt x="651704" y="571500"/>
                  <a:pt x="651729" y="571500"/>
                </a:cubicBezTo>
                <a:lnTo>
                  <a:pt x="657225" y="571500"/>
                </a:lnTo>
                <a:cubicBezTo>
                  <a:pt x="688749" y="571406"/>
                  <a:pt x="714281" y="545874"/>
                  <a:pt x="714375" y="514350"/>
                </a:cubicBezTo>
                <a:cubicBezTo>
                  <a:pt x="714515" y="499446"/>
                  <a:pt x="708728" y="485097"/>
                  <a:pt x="698287" y="474459"/>
                </a:cubicBezTo>
                <a:cubicBezTo>
                  <a:pt x="698245" y="474428"/>
                  <a:pt x="698237" y="474368"/>
                  <a:pt x="698268" y="474326"/>
                </a:cubicBezTo>
                <a:cubicBezTo>
                  <a:pt x="698274" y="474318"/>
                  <a:pt x="698280" y="474313"/>
                  <a:pt x="698287" y="474307"/>
                </a:cubicBezTo>
                <a:cubicBezTo>
                  <a:pt x="728956" y="467569"/>
                  <a:pt x="748355" y="437244"/>
                  <a:pt x="741617" y="406577"/>
                </a:cubicBezTo>
                <a:cubicBezTo>
                  <a:pt x="739151" y="395353"/>
                  <a:pt x="733343" y="385141"/>
                  <a:pt x="724957" y="377285"/>
                </a:cubicBezTo>
                <a:cubicBezTo>
                  <a:pt x="724917" y="377260"/>
                  <a:pt x="724907" y="377206"/>
                  <a:pt x="724933" y="377166"/>
                </a:cubicBezTo>
                <a:cubicBezTo>
                  <a:pt x="724939" y="377157"/>
                  <a:pt x="724948" y="377149"/>
                  <a:pt x="724957" y="377142"/>
                </a:cubicBezTo>
                <a:cubicBezTo>
                  <a:pt x="747407" y="369096"/>
                  <a:pt x="762281" y="347696"/>
                  <a:pt x="762000" y="323850"/>
                </a:cubicBezTo>
                <a:cubicBezTo>
                  <a:pt x="761906" y="292326"/>
                  <a:pt x="736374" y="266794"/>
                  <a:pt x="704850" y="266700"/>
                </a:cubicBezTo>
                <a:lnTo>
                  <a:pt x="523875" y="266700"/>
                </a:lnTo>
                <a:cubicBezTo>
                  <a:pt x="508570" y="266434"/>
                  <a:pt x="496084" y="254364"/>
                  <a:pt x="495300" y="239077"/>
                </a:cubicBezTo>
                <a:cubicBezTo>
                  <a:pt x="496253" y="221933"/>
                  <a:pt x="523780" y="187757"/>
                  <a:pt x="523875" y="57798"/>
                </a:cubicBezTo>
                <a:cubicBezTo>
                  <a:pt x="524030" y="28109"/>
                  <a:pt x="501573" y="3177"/>
                  <a:pt x="472030" y="238"/>
                </a:cubicBezTo>
                <a:cubicBezTo>
                  <a:pt x="470249" y="76"/>
                  <a:pt x="468478" y="0"/>
                  <a:pt x="466725" y="0"/>
                </a:cubicBezTo>
                <a:cubicBezTo>
                  <a:pt x="435162" y="0"/>
                  <a:pt x="409575" y="25587"/>
                  <a:pt x="409575" y="57150"/>
                </a:cubicBezTo>
                <a:cubicBezTo>
                  <a:pt x="409575" y="174879"/>
                  <a:pt x="298133" y="251041"/>
                  <a:pt x="254899" y="276416"/>
                </a:cubicBezTo>
                <a:cubicBezTo>
                  <a:pt x="244458" y="282540"/>
                  <a:pt x="232570" y="285762"/>
                  <a:pt x="220466" y="285750"/>
                </a:cubicBezTo>
                <a:lnTo>
                  <a:pt x="200025" y="285750"/>
                </a:lnTo>
                <a:lnTo>
                  <a:pt x="200025" y="276225"/>
                </a:lnTo>
                <a:cubicBezTo>
                  <a:pt x="199957" y="255211"/>
                  <a:pt x="182939" y="238193"/>
                  <a:pt x="161925" y="238125"/>
                </a:cubicBezTo>
                <a:lnTo>
                  <a:pt x="0" y="238125"/>
                </a:lnTo>
                <a:lnTo>
                  <a:pt x="0" y="638175"/>
                </a:lnTo>
                <a:lnTo>
                  <a:pt x="161925" y="638175"/>
                </a:lnTo>
                <a:cubicBezTo>
                  <a:pt x="182939" y="638107"/>
                  <a:pt x="199957" y="621089"/>
                  <a:pt x="200025" y="600075"/>
                </a:cubicBezTo>
                <a:close/>
                <a:moveTo>
                  <a:pt x="220466" y="304800"/>
                </a:moveTo>
                <a:cubicBezTo>
                  <a:pt x="235987" y="304804"/>
                  <a:pt x="251228" y="300663"/>
                  <a:pt x="264614" y="292808"/>
                </a:cubicBezTo>
                <a:cubicBezTo>
                  <a:pt x="313925" y="263843"/>
                  <a:pt x="428625" y="182880"/>
                  <a:pt x="428625" y="57150"/>
                </a:cubicBezTo>
                <a:cubicBezTo>
                  <a:pt x="428625" y="36108"/>
                  <a:pt x="445683" y="19050"/>
                  <a:pt x="466725" y="19050"/>
                </a:cubicBezTo>
                <a:cubicBezTo>
                  <a:pt x="487767" y="19012"/>
                  <a:pt x="504856" y="36038"/>
                  <a:pt x="504895" y="57080"/>
                </a:cubicBezTo>
                <a:cubicBezTo>
                  <a:pt x="504896" y="57872"/>
                  <a:pt x="504873" y="58664"/>
                  <a:pt x="504825" y="59455"/>
                </a:cubicBezTo>
                <a:cubicBezTo>
                  <a:pt x="504587" y="152400"/>
                  <a:pt x="490033" y="193405"/>
                  <a:pt x="482213" y="215408"/>
                </a:cubicBezTo>
                <a:cubicBezTo>
                  <a:pt x="479153" y="222621"/>
                  <a:pt x="477144" y="230236"/>
                  <a:pt x="476250" y="238020"/>
                </a:cubicBezTo>
                <a:cubicBezTo>
                  <a:pt x="476212" y="238699"/>
                  <a:pt x="476212" y="239379"/>
                  <a:pt x="476250" y="240059"/>
                </a:cubicBezTo>
                <a:cubicBezTo>
                  <a:pt x="477667" y="265430"/>
                  <a:pt x="498466" y="285384"/>
                  <a:pt x="523875" y="285750"/>
                </a:cubicBezTo>
                <a:lnTo>
                  <a:pt x="704793" y="285750"/>
                </a:lnTo>
                <a:cubicBezTo>
                  <a:pt x="725876" y="285886"/>
                  <a:pt x="742909" y="302994"/>
                  <a:pt x="742950" y="324079"/>
                </a:cubicBezTo>
                <a:cubicBezTo>
                  <a:pt x="743142" y="339830"/>
                  <a:pt x="733301" y="353961"/>
                  <a:pt x="718461" y="359245"/>
                </a:cubicBezTo>
                <a:cubicBezTo>
                  <a:pt x="708551" y="362778"/>
                  <a:pt x="703381" y="373675"/>
                  <a:pt x="706914" y="383585"/>
                </a:cubicBezTo>
                <a:cubicBezTo>
                  <a:pt x="707938" y="386460"/>
                  <a:pt x="709638" y="389045"/>
                  <a:pt x="711870" y="391125"/>
                </a:cubicBezTo>
                <a:cubicBezTo>
                  <a:pt x="720324" y="398998"/>
                  <a:pt x="724749" y="410284"/>
                  <a:pt x="723900" y="421805"/>
                </a:cubicBezTo>
                <a:cubicBezTo>
                  <a:pt x="722063" y="438580"/>
                  <a:pt x="709736" y="452316"/>
                  <a:pt x="693258" y="455952"/>
                </a:cubicBezTo>
                <a:cubicBezTo>
                  <a:pt x="683103" y="458702"/>
                  <a:pt x="677100" y="469164"/>
                  <a:pt x="679851" y="479320"/>
                </a:cubicBezTo>
                <a:cubicBezTo>
                  <a:pt x="680710" y="482493"/>
                  <a:pt x="682376" y="485389"/>
                  <a:pt x="684686" y="487728"/>
                </a:cubicBezTo>
                <a:cubicBezTo>
                  <a:pt x="691609" y="494825"/>
                  <a:pt x="695435" y="504378"/>
                  <a:pt x="695325" y="514293"/>
                </a:cubicBezTo>
                <a:cubicBezTo>
                  <a:pt x="695216" y="535299"/>
                  <a:pt x="678231" y="552309"/>
                  <a:pt x="657225" y="552450"/>
                </a:cubicBezTo>
                <a:lnTo>
                  <a:pt x="651510" y="552450"/>
                </a:lnTo>
                <a:cubicBezTo>
                  <a:pt x="640989" y="552457"/>
                  <a:pt x="632466" y="560991"/>
                  <a:pt x="632472" y="571512"/>
                </a:cubicBezTo>
                <a:cubicBezTo>
                  <a:pt x="632475" y="576494"/>
                  <a:pt x="634431" y="581277"/>
                  <a:pt x="637918" y="584835"/>
                </a:cubicBezTo>
                <a:cubicBezTo>
                  <a:pt x="644350" y="591433"/>
                  <a:pt x="647872" y="600330"/>
                  <a:pt x="647700" y="609543"/>
                </a:cubicBezTo>
                <a:cubicBezTo>
                  <a:pt x="647591" y="630548"/>
                  <a:pt x="630606" y="647559"/>
                  <a:pt x="609600" y="647700"/>
                </a:cubicBezTo>
                <a:lnTo>
                  <a:pt x="438150" y="647700"/>
                </a:lnTo>
                <a:cubicBezTo>
                  <a:pt x="370837" y="647700"/>
                  <a:pt x="342824" y="625793"/>
                  <a:pt x="315725" y="604704"/>
                </a:cubicBezTo>
                <a:cubicBezTo>
                  <a:pt x="294799" y="588378"/>
                  <a:pt x="273167" y="571500"/>
                  <a:pt x="238125" y="571500"/>
                </a:cubicBezTo>
                <a:lnTo>
                  <a:pt x="200025" y="571500"/>
                </a:lnTo>
                <a:lnTo>
                  <a:pt x="200025" y="304800"/>
                </a:lnTo>
                <a:close/>
                <a:moveTo>
                  <a:pt x="19050" y="257175"/>
                </a:moveTo>
                <a:lnTo>
                  <a:pt x="161925" y="257175"/>
                </a:lnTo>
                <a:cubicBezTo>
                  <a:pt x="172411" y="257258"/>
                  <a:pt x="180892" y="265739"/>
                  <a:pt x="180975" y="276225"/>
                </a:cubicBezTo>
                <a:lnTo>
                  <a:pt x="180975" y="600018"/>
                </a:lnTo>
                <a:cubicBezTo>
                  <a:pt x="180928" y="610529"/>
                  <a:pt x="172436" y="619047"/>
                  <a:pt x="161925" y="619125"/>
                </a:cubicBezTo>
                <a:lnTo>
                  <a:pt x="19050" y="619125"/>
                </a:lnTo>
                <a:close/>
              </a:path>
            </a:pathLst>
          </a:custGeom>
          <a:solidFill>
            <a:srgbClr val="000000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descr="Peace Gesture" id="662" name="Google Shape;662;p39"/>
          <p:cNvSpPr/>
          <p:nvPr/>
        </p:nvSpPr>
        <p:spPr>
          <a:xfrm>
            <a:off x="7421439" y="4653427"/>
            <a:ext cx="336805" cy="579116"/>
          </a:xfrm>
          <a:custGeom>
            <a:rect b="b" l="l" r="r" t="t"/>
            <a:pathLst>
              <a:path extrusionOk="0" h="782589" w="455142">
                <a:moveTo>
                  <a:pt x="418376" y="382311"/>
                </a:moveTo>
                <a:lnTo>
                  <a:pt x="418376" y="322304"/>
                </a:lnTo>
                <a:cubicBezTo>
                  <a:pt x="418373" y="302768"/>
                  <a:pt x="419998" y="283266"/>
                  <a:pt x="423234" y="264001"/>
                </a:cubicBezTo>
                <a:lnTo>
                  <a:pt x="451656" y="94675"/>
                </a:lnTo>
                <a:cubicBezTo>
                  <a:pt x="454281" y="80703"/>
                  <a:pt x="451920" y="66254"/>
                  <a:pt x="444989" y="53841"/>
                </a:cubicBezTo>
                <a:cubicBezTo>
                  <a:pt x="436343" y="38953"/>
                  <a:pt x="421489" y="28715"/>
                  <a:pt x="404498" y="25933"/>
                </a:cubicBezTo>
                <a:lnTo>
                  <a:pt x="402593" y="25628"/>
                </a:lnTo>
                <a:cubicBezTo>
                  <a:pt x="371171" y="20523"/>
                  <a:pt x="341508" y="41705"/>
                  <a:pt x="336137" y="73082"/>
                </a:cubicBezTo>
                <a:lnTo>
                  <a:pt x="305181" y="257762"/>
                </a:lnTo>
                <a:cubicBezTo>
                  <a:pt x="304349" y="262797"/>
                  <a:pt x="299988" y="266485"/>
                  <a:pt x="294884" y="266468"/>
                </a:cubicBezTo>
                <a:lnTo>
                  <a:pt x="293313" y="266468"/>
                </a:lnTo>
                <a:cubicBezTo>
                  <a:pt x="288203" y="266480"/>
                  <a:pt x="283838" y="262785"/>
                  <a:pt x="283007" y="257743"/>
                </a:cubicBezTo>
                <a:lnTo>
                  <a:pt x="248107" y="48288"/>
                </a:lnTo>
                <a:cubicBezTo>
                  <a:pt x="242816" y="16842"/>
                  <a:pt x="213088" y="-4403"/>
                  <a:pt x="181623" y="778"/>
                </a:cubicBezTo>
                <a:lnTo>
                  <a:pt x="180842" y="911"/>
                </a:lnTo>
                <a:cubicBezTo>
                  <a:pt x="169219" y="2670"/>
                  <a:pt x="158389" y="7865"/>
                  <a:pt x="149743" y="15827"/>
                </a:cubicBezTo>
                <a:cubicBezTo>
                  <a:pt x="135582" y="29061"/>
                  <a:pt x="128994" y="48509"/>
                  <a:pt x="132197" y="67624"/>
                </a:cubicBezTo>
                <a:lnTo>
                  <a:pt x="157715" y="220681"/>
                </a:lnTo>
                <a:cubicBezTo>
                  <a:pt x="127727" y="221356"/>
                  <a:pt x="103091" y="244565"/>
                  <a:pt x="100632" y="274460"/>
                </a:cubicBezTo>
                <a:cubicBezTo>
                  <a:pt x="89835" y="264349"/>
                  <a:pt x="75599" y="258720"/>
                  <a:pt x="60808" y="258715"/>
                </a:cubicBezTo>
                <a:lnTo>
                  <a:pt x="58903" y="258715"/>
                </a:lnTo>
                <a:cubicBezTo>
                  <a:pt x="26549" y="258715"/>
                  <a:pt x="320" y="284940"/>
                  <a:pt x="314" y="317293"/>
                </a:cubicBezTo>
                <a:lnTo>
                  <a:pt x="314" y="347707"/>
                </a:lnTo>
                <a:lnTo>
                  <a:pt x="0" y="347707"/>
                </a:lnTo>
                <a:cubicBezTo>
                  <a:pt x="0" y="351193"/>
                  <a:pt x="171" y="354889"/>
                  <a:pt x="314" y="358584"/>
                </a:cubicBezTo>
                <a:lnTo>
                  <a:pt x="314" y="364442"/>
                </a:lnTo>
                <a:cubicBezTo>
                  <a:pt x="323" y="368147"/>
                  <a:pt x="683" y="371844"/>
                  <a:pt x="1391" y="375482"/>
                </a:cubicBezTo>
                <a:cubicBezTo>
                  <a:pt x="8058" y="451272"/>
                  <a:pt x="39576" y="555561"/>
                  <a:pt x="100384" y="599957"/>
                </a:cubicBezTo>
                <a:lnTo>
                  <a:pt x="100384" y="781018"/>
                </a:lnTo>
                <a:lnTo>
                  <a:pt x="119434" y="781018"/>
                </a:lnTo>
                <a:lnTo>
                  <a:pt x="119434" y="589918"/>
                </a:lnTo>
                <a:lnTo>
                  <a:pt x="115214" y="587061"/>
                </a:lnTo>
                <a:cubicBezTo>
                  <a:pt x="67361" y="555028"/>
                  <a:pt x="38119" y="478933"/>
                  <a:pt x="25832" y="412753"/>
                </a:cubicBezTo>
                <a:cubicBezTo>
                  <a:pt x="35559" y="419450"/>
                  <a:pt x="47093" y="423031"/>
                  <a:pt x="58903" y="423021"/>
                </a:cubicBezTo>
                <a:lnTo>
                  <a:pt x="60808" y="423021"/>
                </a:lnTo>
                <a:cubicBezTo>
                  <a:pt x="77322" y="423014"/>
                  <a:pt x="93060" y="416009"/>
                  <a:pt x="104118" y="403742"/>
                </a:cubicBezTo>
                <a:cubicBezTo>
                  <a:pt x="108956" y="416920"/>
                  <a:pt x="118385" y="427912"/>
                  <a:pt x="130673" y="434699"/>
                </a:cubicBezTo>
                <a:cubicBezTo>
                  <a:pt x="139462" y="457800"/>
                  <a:pt x="161593" y="473083"/>
                  <a:pt x="186309" y="473122"/>
                </a:cubicBezTo>
                <a:lnTo>
                  <a:pt x="243459" y="473122"/>
                </a:lnTo>
                <a:cubicBezTo>
                  <a:pt x="243504" y="473106"/>
                  <a:pt x="243552" y="473130"/>
                  <a:pt x="243569" y="473175"/>
                </a:cubicBezTo>
                <a:cubicBezTo>
                  <a:pt x="243585" y="473220"/>
                  <a:pt x="243561" y="473268"/>
                  <a:pt x="243516" y="473284"/>
                </a:cubicBezTo>
                <a:cubicBezTo>
                  <a:pt x="219316" y="491238"/>
                  <a:pt x="205057" y="519600"/>
                  <a:pt x="205083" y="549732"/>
                </a:cubicBezTo>
                <a:lnTo>
                  <a:pt x="224133" y="549732"/>
                </a:lnTo>
                <a:cubicBezTo>
                  <a:pt x="224043" y="507648"/>
                  <a:pt x="258087" y="473460"/>
                  <a:pt x="300171" y="473370"/>
                </a:cubicBezTo>
                <a:cubicBezTo>
                  <a:pt x="300180" y="473370"/>
                  <a:pt x="300190" y="473370"/>
                  <a:pt x="300199" y="473370"/>
                </a:cubicBezTo>
                <a:lnTo>
                  <a:pt x="300199" y="454320"/>
                </a:lnTo>
                <a:lnTo>
                  <a:pt x="300142" y="454320"/>
                </a:lnTo>
                <a:lnTo>
                  <a:pt x="300142" y="454082"/>
                </a:lnTo>
                <a:lnTo>
                  <a:pt x="188119" y="454082"/>
                </a:lnTo>
                <a:cubicBezTo>
                  <a:pt x="166823" y="454447"/>
                  <a:pt x="148663" y="438730"/>
                  <a:pt x="145971" y="417601"/>
                </a:cubicBezTo>
                <a:cubicBezTo>
                  <a:pt x="143756" y="395301"/>
                  <a:pt x="160038" y="375428"/>
                  <a:pt x="182338" y="373214"/>
                </a:cubicBezTo>
                <a:cubicBezTo>
                  <a:pt x="183658" y="373082"/>
                  <a:pt x="184983" y="373016"/>
                  <a:pt x="186309" y="373015"/>
                </a:cubicBezTo>
                <a:lnTo>
                  <a:pt x="349949" y="373015"/>
                </a:lnTo>
                <a:cubicBezTo>
                  <a:pt x="395849" y="373015"/>
                  <a:pt x="436102" y="416011"/>
                  <a:pt x="436102" y="465026"/>
                </a:cubicBezTo>
                <a:cubicBezTo>
                  <a:pt x="436102" y="512794"/>
                  <a:pt x="407803" y="563134"/>
                  <a:pt x="362283" y="596347"/>
                </a:cubicBezTo>
                <a:cubicBezTo>
                  <a:pt x="359521" y="598348"/>
                  <a:pt x="351606" y="602462"/>
                  <a:pt x="345824" y="605463"/>
                </a:cubicBezTo>
                <a:cubicBezTo>
                  <a:pt x="342062" y="607368"/>
                  <a:pt x="338652" y="609197"/>
                  <a:pt x="336499" y="610425"/>
                </a:cubicBezTo>
                <a:lnTo>
                  <a:pt x="331737" y="613169"/>
                </a:lnTo>
                <a:lnTo>
                  <a:pt x="331737" y="782590"/>
                </a:lnTo>
                <a:lnTo>
                  <a:pt x="350787" y="782590"/>
                </a:lnTo>
                <a:lnTo>
                  <a:pt x="350787" y="624370"/>
                </a:lnTo>
                <a:lnTo>
                  <a:pt x="354597" y="622370"/>
                </a:lnTo>
                <a:cubicBezTo>
                  <a:pt x="361095" y="619211"/>
                  <a:pt x="367399" y="615668"/>
                  <a:pt x="373475" y="611759"/>
                </a:cubicBezTo>
                <a:cubicBezTo>
                  <a:pt x="423853" y="574992"/>
                  <a:pt x="455143" y="518766"/>
                  <a:pt x="455143" y="465074"/>
                </a:cubicBezTo>
                <a:cubicBezTo>
                  <a:pt x="454819" y="433598"/>
                  <a:pt x="441515" y="403652"/>
                  <a:pt x="418376" y="382311"/>
                </a:cubicBezTo>
                <a:close/>
                <a:moveTo>
                  <a:pt x="100336" y="364442"/>
                </a:moveTo>
                <a:cubicBezTo>
                  <a:pt x="100310" y="386262"/>
                  <a:pt x="82627" y="403944"/>
                  <a:pt x="60808" y="403971"/>
                </a:cubicBezTo>
                <a:lnTo>
                  <a:pt x="58903" y="403971"/>
                </a:lnTo>
                <a:cubicBezTo>
                  <a:pt x="40384" y="403913"/>
                  <a:pt x="24381" y="391021"/>
                  <a:pt x="20384" y="372939"/>
                </a:cubicBezTo>
                <a:cubicBezTo>
                  <a:pt x="19939" y="367859"/>
                  <a:pt x="19622" y="362928"/>
                  <a:pt x="19431" y="358146"/>
                </a:cubicBezTo>
                <a:lnTo>
                  <a:pt x="19431" y="317303"/>
                </a:lnTo>
                <a:cubicBezTo>
                  <a:pt x="19452" y="295497"/>
                  <a:pt x="37107" y="277817"/>
                  <a:pt x="58912" y="277765"/>
                </a:cubicBezTo>
                <a:lnTo>
                  <a:pt x="60817" y="277765"/>
                </a:lnTo>
                <a:cubicBezTo>
                  <a:pt x="82637" y="277791"/>
                  <a:pt x="100319" y="295474"/>
                  <a:pt x="100346" y="317293"/>
                </a:cubicBezTo>
                <a:close/>
                <a:moveTo>
                  <a:pt x="186309" y="353965"/>
                </a:moveTo>
                <a:cubicBezTo>
                  <a:pt x="156029" y="354004"/>
                  <a:pt x="130583" y="376727"/>
                  <a:pt x="127130" y="406809"/>
                </a:cubicBezTo>
                <a:cubicBezTo>
                  <a:pt x="122146" y="400056"/>
                  <a:pt x="119453" y="391886"/>
                  <a:pt x="119444" y="383492"/>
                </a:cubicBezTo>
                <a:lnTo>
                  <a:pt x="119444" y="279203"/>
                </a:lnTo>
                <a:cubicBezTo>
                  <a:pt x="119464" y="257379"/>
                  <a:pt x="137149" y="239691"/>
                  <a:pt x="158972" y="239665"/>
                </a:cubicBezTo>
                <a:lnTo>
                  <a:pt x="160877" y="239665"/>
                </a:lnTo>
                <a:cubicBezTo>
                  <a:pt x="182697" y="239691"/>
                  <a:pt x="200379" y="257374"/>
                  <a:pt x="200406" y="279193"/>
                </a:cubicBezTo>
                <a:lnTo>
                  <a:pt x="200406" y="353965"/>
                </a:lnTo>
                <a:close/>
                <a:moveTo>
                  <a:pt x="219456" y="353965"/>
                </a:moveTo>
                <a:lnTo>
                  <a:pt x="219456" y="279203"/>
                </a:lnTo>
                <a:cubicBezTo>
                  <a:pt x="219434" y="253226"/>
                  <a:pt x="202326" y="230359"/>
                  <a:pt x="177413" y="223005"/>
                </a:cubicBezTo>
                <a:lnTo>
                  <a:pt x="150990" y="64500"/>
                </a:lnTo>
                <a:cubicBezTo>
                  <a:pt x="147477" y="43385"/>
                  <a:pt x="161746" y="23420"/>
                  <a:pt x="182861" y="19907"/>
                </a:cubicBezTo>
                <a:cubicBezTo>
                  <a:pt x="182867" y="19906"/>
                  <a:pt x="182873" y="19905"/>
                  <a:pt x="182880" y="19904"/>
                </a:cubicBezTo>
                <a:lnTo>
                  <a:pt x="184718" y="19599"/>
                </a:lnTo>
                <a:cubicBezTo>
                  <a:pt x="205809" y="16139"/>
                  <a:pt x="225729" y="30376"/>
                  <a:pt x="229286" y="51451"/>
                </a:cubicBezTo>
                <a:lnTo>
                  <a:pt x="264224" y="260915"/>
                </a:lnTo>
                <a:cubicBezTo>
                  <a:pt x="266566" y="275153"/>
                  <a:pt x="278893" y="285589"/>
                  <a:pt x="293322" y="285547"/>
                </a:cubicBezTo>
                <a:lnTo>
                  <a:pt x="294894" y="285547"/>
                </a:lnTo>
                <a:cubicBezTo>
                  <a:pt x="309312" y="285590"/>
                  <a:pt x="321634" y="275169"/>
                  <a:pt x="323983" y="260944"/>
                </a:cubicBezTo>
                <a:lnTo>
                  <a:pt x="354987" y="76225"/>
                </a:lnTo>
                <a:cubicBezTo>
                  <a:pt x="358549" y="55191"/>
                  <a:pt x="378422" y="40977"/>
                  <a:pt x="399479" y="44402"/>
                </a:cubicBezTo>
                <a:lnTo>
                  <a:pt x="401336" y="44707"/>
                </a:lnTo>
                <a:cubicBezTo>
                  <a:pt x="422452" y="48215"/>
                  <a:pt x="436725" y="68178"/>
                  <a:pt x="433216" y="89293"/>
                </a:cubicBezTo>
                <a:cubicBezTo>
                  <a:pt x="433213" y="89312"/>
                  <a:pt x="433209" y="89332"/>
                  <a:pt x="433207" y="89351"/>
                </a:cubicBezTo>
                <a:lnTo>
                  <a:pt x="404432" y="260801"/>
                </a:lnTo>
                <a:cubicBezTo>
                  <a:pt x="401024" y="281121"/>
                  <a:pt x="399310" y="301690"/>
                  <a:pt x="399307" y="322294"/>
                </a:cubicBezTo>
                <a:lnTo>
                  <a:pt x="399307" y="367909"/>
                </a:lnTo>
                <a:cubicBezTo>
                  <a:pt x="384404" y="358914"/>
                  <a:pt x="367355" y="354097"/>
                  <a:pt x="349949" y="353965"/>
                </a:cubicBezTo>
                <a:close/>
              </a:path>
            </a:pathLst>
          </a:custGeom>
          <a:solidFill>
            <a:srgbClr val="000000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63" name="Google Shape;663;p39"/>
          <p:cNvGrpSpPr/>
          <p:nvPr/>
        </p:nvGrpSpPr>
        <p:grpSpPr>
          <a:xfrm>
            <a:off x="5798212" y="5449845"/>
            <a:ext cx="989249" cy="470367"/>
            <a:chOff x="6029041" y="1395138"/>
            <a:chExt cx="1655646" cy="787225"/>
          </a:xfrm>
        </p:grpSpPr>
        <p:sp>
          <p:nvSpPr>
            <p:cNvPr descr="Raised hand" id="664" name="Google Shape;664;p39"/>
            <p:cNvSpPr/>
            <p:nvPr/>
          </p:nvSpPr>
          <p:spPr>
            <a:xfrm flipH="1" rot="5899954">
              <a:off x="6186260" y="1426886"/>
              <a:ext cx="536561" cy="781490"/>
            </a:xfrm>
            <a:custGeom>
              <a:rect b="b" l="l" r="r" t="t"/>
              <a:pathLst>
                <a:path extrusionOk="0" h="781051" w="536259">
                  <a:moveTo>
                    <a:pt x="50915" y="675696"/>
                  </a:moveTo>
                  <a:cubicBezTo>
                    <a:pt x="60811" y="689983"/>
                    <a:pt x="66126" y="706942"/>
                    <a:pt x="66155" y="724321"/>
                  </a:cubicBezTo>
                  <a:lnTo>
                    <a:pt x="66240" y="781052"/>
                  </a:lnTo>
                  <a:lnTo>
                    <a:pt x="85290" y="781052"/>
                  </a:lnTo>
                  <a:lnTo>
                    <a:pt x="85214" y="724283"/>
                  </a:lnTo>
                  <a:cubicBezTo>
                    <a:pt x="85192" y="703013"/>
                    <a:pt x="78675" y="682256"/>
                    <a:pt x="66536" y="664790"/>
                  </a:cubicBezTo>
                  <a:lnTo>
                    <a:pt x="51353" y="642882"/>
                  </a:lnTo>
                  <a:cubicBezTo>
                    <a:pt x="30339" y="612603"/>
                    <a:pt x="19070" y="576631"/>
                    <a:pt x="19054" y="539774"/>
                  </a:cubicBezTo>
                  <a:lnTo>
                    <a:pt x="19054" y="211381"/>
                  </a:lnTo>
                  <a:cubicBezTo>
                    <a:pt x="18649" y="191425"/>
                    <a:pt x="33308" y="174353"/>
                    <a:pt x="53096" y="171738"/>
                  </a:cubicBezTo>
                  <a:cubicBezTo>
                    <a:pt x="73873" y="169676"/>
                    <a:pt x="92388" y="184847"/>
                    <a:pt x="94450" y="205624"/>
                  </a:cubicBezTo>
                  <a:cubicBezTo>
                    <a:pt x="94573" y="206859"/>
                    <a:pt x="94634" y="208100"/>
                    <a:pt x="94635" y="209342"/>
                  </a:cubicBezTo>
                  <a:cubicBezTo>
                    <a:pt x="94668" y="210900"/>
                    <a:pt x="95094" y="212423"/>
                    <a:pt x="95873" y="213772"/>
                  </a:cubicBezTo>
                  <a:lnTo>
                    <a:pt x="95873" y="390527"/>
                  </a:lnTo>
                  <a:cubicBezTo>
                    <a:pt x="95873" y="395788"/>
                    <a:pt x="100137" y="400052"/>
                    <a:pt x="105398" y="400052"/>
                  </a:cubicBezTo>
                  <a:cubicBezTo>
                    <a:pt x="110658" y="400052"/>
                    <a:pt x="114923" y="395788"/>
                    <a:pt x="114923" y="390527"/>
                  </a:cubicBezTo>
                  <a:lnTo>
                    <a:pt x="114923" y="115683"/>
                  </a:lnTo>
                  <a:cubicBezTo>
                    <a:pt x="114584" y="95827"/>
                    <a:pt x="129238" y="78896"/>
                    <a:pt x="148937" y="76383"/>
                  </a:cubicBezTo>
                  <a:cubicBezTo>
                    <a:pt x="169735" y="74327"/>
                    <a:pt x="188263" y="89519"/>
                    <a:pt x="190320" y="110318"/>
                  </a:cubicBezTo>
                  <a:cubicBezTo>
                    <a:pt x="190441" y="111538"/>
                    <a:pt x="190502" y="112762"/>
                    <a:pt x="190504" y="113988"/>
                  </a:cubicBezTo>
                  <a:lnTo>
                    <a:pt x="190504" y="390527"/>
                  </a:lnTo>
                  <a:cubicBezTo>
                    <a:pt x="190504" y="395788"/>
                    <a:pt x="194768" y="400052"/>
                    <a:pt x="200029" y="400052"/>
                  </a:cubicBezTo>
                  <a:cubicBezTo>
                    <a:pt x="205289" y="400052"/>
                    <a:pt x="209554" y="395788"/>
                    <a:pt x="209554" y="390527"/>
                  </a:cubicBezTo>
                  <a:lnTo>
                    <a:pt x="209554" y="58543"/>
                  </a:lnTo>
                  <a:cubicBezTo>
                    <a:pt x="209218" y="38683"/>
                    <a:pt x="223874" y="21750"/>
                    <a:pt x="243577" y="19233"/>
                  </a:cubicBezTo>
                  <a:cubicBezTo>
                    <a:pt x="264380" y="17171"/>
                    <a:pt x="282916" y="32364"/>
                    <a:pt x="284978" y="53167"/>
                  </a:cubicBezTo>
                  <a:cubicBezTo>
                    <a:pt x="285100" y="54394"/>
                    <a:pt x="285161" y="55624"/>
                    <a:pt x="285163" y="56857"/>
                  </a:cubicBezTo>
                  <a:lnTo>
                    <a:pt x="285163" y="390527"/>
                  </a:lnTo>
                  <a:cubicBezTo>
                    <a:pt x="285163" y="395788"/>
                    <a:pt x="289427" y="400052"/>
                    <a:pt x="294688" y="400052"/>
                  </a:cubicBezTo>
                  <a:cubicBezTo>
                    <a:pt x="299949" y="400052"/>
                    <a:pt x="304213" y="395788"/>
                    <a:pt x="304213" y="390527"/>
                  </a:cubicBezTo>
                  <a:lnTo>
                    <a:pt x="304213" y="116893"/>
                  </a:lnTo>
                  <a:cubicBezTo>
                    <a:pt x="304595" y="115902"/>
                    <a:pt x="304792" y="114850"/>
                    <a:pt x="304794" y="113788"/>
                  </a:cubicBezTo>
                  <a:cubicBezTo>
                    <a:pt x="303617" y="102971"/>
                    <a:pt x="307951" y="92287"/>
                    <a:pt x="316329" y="85346"/>
                  </a:cubicBezTo>
                  <a:cubicBezTo>
                    <a:pt x="346990" y="63153"/>
                    <a:pt x="380385" y="84746"/>
                    <a:pt x="380385" y="113988"/>
                  </a:cubicBezTo>
                  <a:lnTo>
                    <a:pt x="380385" y="485777"/>
                  </a:lnTo>
                  <a:cubicBezTo>
                    <a:pt x="380401" y="491038"/>
                    <a:pt x="384678" y="495289"/>
                    <a:pt x="389938" y="495273"/>
                  </a:cubicBezTo>
                  <a:cubicBezTo>
                    <a:pt x="394281" y="495260"/>
                    <a:pt x="398066" y="492310"/>
                    <a:pt x="399139" y="488101"/>
                  </a:cubicBezTo>
                  <a:lnTo>
                    <a:pt x="442049" y="317299"/>
                  </a:lnTo>
                  <a:cubicBezTo>
                    <a:pt x="446033" y="297733"/>
                    <a:pt x="464069" y="284275"/>
                    <a:pt x="483959" y="286028"/>
                  </a:cubicBezTo>
                  <a:cubicBezTo>
                    <a:pt x="494588" y="287283"/>
                    <a:pt x="504175" y="293019"/>
                    <a:pt x="510306" y="301792"/>
                  </a:cubicBezTo>
                  <a:cubicBezTo>
                    <a:pt x="516427" y="310505"/>
                    <a:pt x="518602" y="321391"/>
                    <a:pt x="516297" y="331786"/>
                  </a:cubicBezTo>
                  <a:lnTo>
                    <a:pt x="458947" y="587409"/>
                  </a:lnTo>
                  <a:cubicBezTo>
                    <a:pt x="457166" y="595345"/>
                    <a:pt x="452660" y="602407"/>
                    <a:pt x="446212" y="607364"/>
                  </a:cubicBezTo>
                  <a:lnTo>
                    <a:pt x="336493" y="691660"/>
                  </a:lnTo>
                  <a:cubicBezTo>
                    <a:pt x="334152" y="693462"/>
                    <a:pt x="332780" y="696249"/>
                    <a:pt x="332779" y="699204"/>
                  </a:cubicBezTo>
                  <a:lnTo>
                    <a:pt x="332779" y="781052"/>
                  </a:lnTo>
                  <a:lnTo>
                    <a:pt x="351829" y="781052"/>
                  </a:lnTo>
                  <a:lnTo>
                    <a:pt x="351829" y="703900"/>
                  </a:lnTo>
                  <a:lnTo>
                    <a:pt x="457823" y="622461"/>
                  </a:lnTo>
                  <a:cubicBezTo>
                    <a:pt x="467800" y="614792"/>
                    <a:pt x="474773" y="603869"/>
                    <a:pt x="477530" y="591590"/>
                  </a:cubicBezTo>
                  <a:lnTo>
                    <a:pt x="534880" y="335949"/>
                  </a:lnTo>
                  <a:cubicBezTo>
                    <a:pt x="541726" y="305304"/>
                    <a:pt x="522432" y="274913"/>
                    <a:pt x="491787" y="268067"/>
                  </a:cubicBezTo>
                  <a:cubicBezTo>
                    <a:pt x="489975" y="267662"/>
                    <a:pt x="488145" y="267347"/>
                    <a:pt x="486303" y="267121"/>
                  </a:cubicBezTo>
                  <a:cubicBezTo>
                    <a:pt x="456776" y="264182"/>
                    <a:pt x="429752" y="283887"/>
                    <a:pt x="423523" y="312898"/>
                  </a:cubicBezTo>
                  <a:lnTo>
                    <a:pt x="399625" y="408015"/>
                  </a:lnTo>
                  <a:cubicBezTo>
                    <a:pt x="399530" y="408424"/>
                    <a:pt x="399444" y="408415"/>
                    <a:pt x="399444" y="408015"/>
                  </a:cubicBezTo>
                  <a:lnTo>
                    <a:pt x="399444" y="116397"/>
                  </a:lnTo>
                  <a:cubicBezTo>
                    <a:pt x="399568" y="84531"/>
                    <a:pt x="374388" y="58313"/>
                    <a:pt x="342542" y="57152"/>
                  </a:cubicBezTo>
                  <a:cubicBezTo>
                    <a:pt x="328345" y="57180"/>
                    <a:pt x="314676" y="62545"/>
                    <a:pt x="304251" y="72182"/>
                  </a:cubicBezTo>
                  <a:lnTo>
                    <a:pt x="304251" y="58847"/>
                  </a:lnTo>
                  <a:cubicBezTo>
                    <a:pt x="304667" y="29798"/>
                    <a:pt x="283591" y="4893"/>
                    <a:pt x="254874" y="497"/>
                  </a:cubicBezTo>
                  <a:cubicBezTo>
                    <a:pt x="223714" y="-3622"/>
                    <a:pt x="195114" y="18300"/>
                    <a:pt x="190994" y="49461"/>
                  </a:cubicBezTo>
                  <a:cubicBezTo>
                    <a:pt x="190670" y="51912"/>
                    <a:pt x="190506" y="54383"/>
                    <a:pt x="190504" y="56857"/>
                  </a:cubicBezTo>
                  <a:lnTo>
                    <a:pt x="190504" y="71649"/>
                  </a:lnTo>
                  <a:cubicBezTo>
                    <a:pt x="180046" y="62251"/>
                    <a:pt x="166463" y="57082"/>
                    <a:pt x="152404" y="57152"/>
                  </a:cubicBezTo>
                  <a:cubicBezTo>
                    <a:pt x="120771" y="58600"/>
                    <a:pt x="95890" y="84703"/>
                    <a:pt x="95958" y="116369"/>
                  </a:cubicBezTo>
                  <a:lnTo>
                    <a:pt x="95958" y="168080"/>
                  </a:lnTo>
                  <a:cubicBezTo>
                    <a:pt x="95682" y="167823"/>
                    <a:pt x="95435" y="167528"/>
                    <a:pt x="95158" y="167280"/>
                  </a:cubicBezTo>
                  <a:cubicBezTo>
                    <a:pt x="83236" y="156510"/>
                    <a:pt x="67337" y="151247"/>
                    <a:pt x="51343" y="152773"/>
                  </a:cubicBezTo>
                  <a:cubicBezTo>
                    <a:pt x="21792" y="156365"/>
                    <a:pt x="-326" y="181614"/>
                    <a:pt x="4" y="211381"/>
                  </a:cubicBezTo>
                  <a:lnTo>
                    <a:pt x="4" y="539774"/>
                  </a:lnTo>
                  <a:cubicBezTo>
                    <a:pt x="4" y="580517"/>
                    <a:pt x="12445" y="620290"/>
                    <a:pt x="35665" y="653769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descr="Raised hand" id="665" name="Google Shape;665;p39"/>
            <p:cNvSpPr/>
            <p:nvPr/>
          </p:nvSpPr>
          <p:spPr>
            <a:xfrm rot="-6215090">
              <a:off x="6973629" y="1439117"/>
              <a:ext cx="536522" cy="781434"/>
            </a:xfrm>
            <a:custGeom>
              <a:rect b="b" l="l" r="r" t="t"/>
              <a:pathLst>
                <a:path extrusionOk="0" h="781051" w="536259">
                  <a:moveTo>
                    <a:pt x="50915" y="675696"/>
                  </a:moveTo>
                  <a:cubicBezTo>
                    <a:pt x="60811" y="689983"/>
                    <a:pt x="66126" y="706942"/>
                    <a:pt x="66155" y="724321"/>
                  </a:cubicBezTo>
                  <a:lnTo>
                    <a:pt x="66240" y="781052"/>
                  </a:lnTo>
                  <a:lnTo>
                    <a:pt x="85290" y="781052"/>
                  </a:lnTo>
                  <a:lnTo>
                    <a:pt x="85214" y="724283"/>
                  </a:lnTo>
                  <a:cubicBezTo>
                    <a:pt x="85192" y="703013"/>
                    <a:pt x="78675" y="682256"/>
                    <a:pt x="66536" y="664790"/>
                  </a:cubicBezTo>
                  <a:lnTo>
                    <a:pt x="51353" y="642882"/>
                  </a:lnTo>
                  <a:cubicBezTo>
                    <a:pt x="30339" y="612603"/>
                    <a:pt x="19070" y="576631"/>
                    <a:pt x="19054" y="539774"/>
                  </a:cubicBezTo>
                  <a:lnTo>
                    <a:pt x="19054" y="211381"/>
                  </a:lnTo>
                  <a:cubicBezTo>
                    <a:pt x="18649" y="191425"/>
                    <a:pt x="33308" y="174353"/>
                    <a:pt x="53096" y="171738"/>
                  </a:cubicBezTo>
                  <a:cubicBezTo>
                    <a:pt x="73873" y="169676"/>
                    <a:pt x="92388" y="184847"/>
                    <a:pt x="94450" y="205624"/>
                  </a:cubicBezTo>
                  <a:cubicBezTo>
                    <a:pt x="94573" y="206859"/>
                    <a:pt x="94634" y="208100"/>
                    <a:pt x="94635" y="209342"/>
                  </a:cubicBezTo>
                  <a:cubicBezTo>
                    <a:pt x="94668" y="210900"/>
                    <a:pt x="95094" y="212423"/>
                    <a:pt x="95873" y="213772"/>
                  </a:cubicBezTo>
                  <a:lnTo>
                    <a:pt x="95873" y="390527"/>
                  </a:lnTo>
                  <a:cubicBezTo>
                    <a:pt x="95873" y="395788"/>
                    <a:pt x="100137" y="400052"/>
                    <a:pt x="105398" y="400052"/>
                  </a:cubicBezTo>
                  <a:cubicBezTo>
                    <a:pt x="110658" y="400052"/>
                    <a:pt x="114923" y="395788"/>
                    <a:pt x="114923" y="390527"/>
                  </a:cubicBezTo>
                  <a:lnTo>
                    <a:pt x="114923" y="115683"/>
                  </a:lnTo>
                  <a:cubicBezTo>
                    <a:pt x="114584" y="95827"/>
                    <a:pt x="129238" y="78896"/>
                    <a:pt x="148937" y="76383"/>
                  </a:cubicBezTo>
                  <a:cubicBezTo>
                    <a:pt x="169735" y="74327"/>
                    <a:pt x="188263" y="89519"/>
                    <a:pt x="190320" y="110318"/>
                  </a:cubicBezTo>
                  <a:cubicBezTo>
                    <a:pt x="190441" y="111538"/>
                    <a:pt x="190502" y="112762"/>
                    <a:pt x="190504" y="113988"/>
                  </a:cubicBezTo>
                  <a:lnTo>
                    <a:pt x="190504" y="390527"/>
                  </a:lnTo>
                  <a:cubicBezTo>
                    <a:pt x="190504" y="395788"/>
                    <a:pt x="194768" y="400052"/>
                    <a:pt x="200029" y="400052"/>
                  </a:cubicBezTo>
                  <a:cubicBezTo>
                    <a:pt x="205289" y="400052"/>
                    <a:pt x="209554" y="395788"/>
                    <a:pt x="209554" y="390527"/>
                  </a:cubicBezTo>
                  <a:lnTo>
                    <a:pt x="209554" y="58543"/>
                  </a:lnTo>
                  <a:cubicBezTo>
                    <a:pt x="209218" y="38683"/>
                    <a:pt x="223874" y="21750"/>
                    <a:pt x="243577" y="19233"/>
                  </a:cubicBezTo>
                  <a:cubicBezTo>
                    <a:pt x="264380" y="17171"/>
                    <a:pt x="282916" y="32364"/>
                    <a:pt x="284978" y="53167"/>
                  </a:cubicBezTo>
                  <a:cubicBezTo>
                    <a:pt x="285100" y="54394"/>
                    <a:pt x="285161" y="55624"/>
                    <a:pt x="285163" y="56857"/>
                  </a:cubicBezTo>
                  <a:lnTo>
                    <a:pt x="285163" y="390527"/>
                  </a:lnTo>
                  <a:cubicBezTo>
                    <a:pt x="285163" y="395788"/>
                    <a:pt x="289427" y="400052"/>
                    <a:pt x="294688" y="400052"/>
                  </a:cubicBezTo>
                  <a:cubicBezTo>
                    <a:pt x="299949" y="400052"/>
                    <a:pt x="304213" y="395788"/>
                    <a:pt x="304213" y="390527"/>
                  </a:cubicBezTo>
                  <a:lnTo>
                    <a:pt x="304213" y="116893"/>
                  </a:lnTo>
                  <a:cubicBezTo>
                    <a:pt x="304595" y="115902"/>
                    <a:pt x="304792" y="114850"/>
                    <a:pt x="304794" y="113788"/>
                  </a:cubicBezTo>
                  <a:cubicBezTo>
                    <a:pt x="303617" y="102971"/>
                    <a:pt x="307951" y="92287"/>
                    <a:pt x="316329" y="85346"/>
                  </a:cubicBezTo>
                  <a:cubicBezTo>
                    <a:pt x="346990" y="63153"/>
                    <a:pt x="380385" y="84746"/>
                    <a:pt x="380385" y="113988"/>
                  </a:cubicBezTo>
                  <a:lnTo>
                    <a:pt x="380385" y="485777"/>
                  </a:lnTo>
                  <a:cubicBezTo>
                    <a:pt x="380401" y="491038"/>
                    <a:pt x="384678" y="495289"/>
                    <a:pt x="389938" y="495273"/>
                  </a:cubicBezTo>
                  <a:cubicBezTo>
                    <a:pt x="394281" y="495260"/>
                    <a:pt x="398066" y="492310"/>
                    <a:pt x="399139" y="488101"/>
                  </a:cubicBezTo>
                  <a:lnTo>
                    <a:pt x="442049" y="317299"/>
                  </a:lnTo>
                  <a:cubicBezTo>
                    <a:pt x="446033" y="297733"/>
                    <a:pt x="464069" y="284275"/>
                    <a:pt x="483959" y="286028"/>
                  </a:cubicBezTo>
                  <a:cubicBezTo>
                    <a:pt x="494588" y="287283"/>
                    <a:pt x="504175" y="293019"/>
                    <a:pt x="510306" y="301792"/>
                  </a:cubicBezTo>
                  <a:cubicBezTo>
                    <a:pt x="516427" y="310505"/>
                    <a:pt x="518602" y="321391"/>
                    <a:pt x="516297" y="331786"/>
                  </a:cubicBezTo>
                  <a:lnTo>
                    <a:pt x="458947" y="587409"/>
                  </a:lnTo>
                  <a:cubicBezTo>
                    <a:pt x="457166" y="595345"/>
                    <a:pt x="452660" y="602407"/>
                    <a:pt x="446212" y="607364"/>
                  </a:cubicBezTo>
                  <a:lnTo>
                    <a:pt x="336493" y="691660"/>
                  </a:lnTo>
                  <a:cubicBezTo>
                    <a:pt x="334152" y="693462"/>
                    <a:pt x="332780" y="696249"/>
                    <a:pt x="332779" y="699204"/>
                  </a:cubicBezTo>
                  <a:lnTo>
                    <a:pt x="332779" y="781052"/>
                  </a:lnTo>
                  <a:lnTo>
                    <a:pt x="351829" y="781052"/>
                  </a:lnTo>
                  <a:lnTo>
                    <a:pt x="351829" y="703900"/>
                  </a:lnTo>
                  <a:lnTo>
                    <a:pt x="457823" y="622461"/>
                  </a:lnTo>
                  <a:cubicBezTo>
                    <a:pt x="467800" y="614792"/>
                    <a:pt x="474773" y="603869"/>
                    <a:pt x="477530" y="591590"/>
                  </a:cubicBezTo>
                  <a:lnTo>
                    <a:pt x="534880" y="335949"/>
                  </a:lnTo>
                  <a:cubicBezTo>
                    <a:pt x="541726" y="305304"/>
                    <a:pt x="522432" y="274913"/>
                    <a:pt x="491787" y="268067"/>
                  </a:cubicBezTo>
                  <a:cubicBezTo>
                    <a:pt x="489975" y="267662"/>
                    <a:pt x="488145" y="267347"/>
                    <a:pt x="486303" y="267121"/>
                  </a:cubicBezTo>
                  <a:cubicBezTo>
                    <a:pt x="456776" y="264182"/>
                    <a:pt x="429752" y="283887"/>
                    <a:pt x="423523" y="312898"/>
                  </a:cubicBezTo>
                  <a:lnTo>
                    <a:pt x="399625" y="408015"/>
                  </a:lnTo>
                  <a:cubicBezTo>
                    <a:pt x="399530" y="408424"/>
                    <a:pt x="399444" y="408415"/>
                    <a:pt x="399444" y="408015"/>
                  </a:cubicBezTo>
                  <a:lnTo>
                    <a:pt x="399444" y="116397"/>
                  </a:lnTo>
                  <a:cubicBezTo>
                    <a:pt x="399568" y="84531"/>
                    <a:pt x="374388" y="58313"/>
                    <a:pt x="342542" y="57152"/>
                  </a:cubicBezTo>
                  <a:cubicBezTo>
                    <a:pt x="328345" y="57180"/>
                    <a:pt x="314676" y="62545"/>
                    <a:pt x="304251" y="72182"/>
                  </a:cubicBezTo>
                  <a:lnTo>
                    <a:pt x="304251" y="58847"/>
                  </a:lnTo>
                  <a:cubicBezTo>
                    <a:pt x="304667" y="29798"/>
                    <a:pt x="283591" y="4893"/>
                    <a:pt x="254874" y="497"/>
                  </a:cubicBezTo>
                  <a:cubicBezTo>
                    <a:pt x="223714" y="-3622"/>
                    <a:pt x="195114" y="18300"/>
                    <a:pt x="190994" y="49461"/>
                  </a:cubicBezTo>
                  <a:cubicBezTo>
                    <a:pt x="190670" y="51912"/>
                    <a:pt x="190506" y="54383"/>
                    <a:pt x="190504" y="56857"/>
                  </a:cubicBezTo>
                  <a:lnTo>
                    <a:pt x="190504" y="71649"/>
                  </a:lnTo>
                  <a:cubicBezTo>
                    <a:pt x="180046" y="62251"/>
                    <a:pt x="166463" y="57082"/>
                    <a:pt x="152404" y="57152"/>
                  </a:cubicBezTo>
                  <a:cubicBezTo>
                    <a:pt x="120771" y="58600"/>
                    <a:pt x="95890" y="84703"/>
                    <a:pt x="95958" y="116369"/>
                  </a:cubicBezTo>
                  <a:lnTo>
                    <a:pt x="95958" y="168080"/>
                  </a:lnTo>
                  <a:cubicBezTo>
                    <a:pt x="95682" y="167823"/>
                    <a:pt x="95435" y="167528"/>
                    <a:pt x="95158" y="167280"/>
                  </a:cubicBezTo>
                  <a:cubicBezTo>
                    <a:pt x="83236" y="156510"/>
                    <a:pt x="67337" y="151247"/>
                    <a:pt x="51343" y="152773"/>
                  </a:cubicBezTo>
                  <a:cubicBezTo>
                    <a:pt x="21792" y="156365"/>
                    <a:pt x="-326" y="181614"/>
                    <a:pt x="4" y="211381"/>
                  </a:cubicBezTo>
                  <a:lnTo>
                    <a:pt x="4" y="539774"/>
                  </a:lnTo>
                  <a:cubicBezTo>
                    <a:pt x="4" y="580517"/>
                    <a:pt x="12445" y="620290"/>
                    <a:pt x="35665" y="653769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descr="Heart" id="666" name="Google Shape;666;p39"/>
            <p:cNvSpPr/>
            <p:nvPr/>
          </p:nvSpPr>
          <p:spPr>
            <a:xfrm>
              <a:off x="6445917" y="1395138"/>
              <a:ext cx="768130" cy="734150"/>
            </a:xfrm>
            <a:custGeom>
              <a:rect b="b" l="l" r="r" t="t"/>
              <a:pathLst>
                <a:path extrusionOk="0" h="734150" w="768130">
                  <a:moveTo>
                    <a:pt x="258441" y="624898"/>
                  </a:moveTo>
                  <a:lnTo>
                    <a:pt x="291962" y="624898"/>
                  </a:lnTo>
                  <a:lnTo>
                    <a:pt x="298152" y="630863"/>
                  </a:lnTo>
                  <a:cubicBezTo>
                    <a:pt x="335532" y="665273"/>
                    <a:pt x="366846" y="691289"/>
                    <a:pt x="383895" y="705059"/>
                  </a:cubicBezTo>
                  <a:cubicBezTo>
                    <a:pt x="400944" y="691289"/>
                    <a:pt x="432258" y="665273"/>
                    <a:pt x="469638" y="630863"/>
                  </a:cubicBezTo>
                  <a:lnTo>
                    <a:pt x="475828" y="624898"/>
                  </a:lnTo>
                  <a:lnTo>
                    <a:pt x="509348" y="624898"/>
                  </a:lnTo>
                  <a:lnTo>
                    <a:pt x="506475" y="627794"/>
                  </a:lnTo>
                  <a:cubicBezTo>
                    <a:pt x="438375" y="692489"/>
                    <a:pt x="383895" y="734150"/>
                    <a:pt x="383895" y="734150"/>
                  </a:cubicBezTo>
                  <a:cubicBezTo>
                    <a:pt x="383895" y="734150"/>
                    <a:pt x="329414" y="692489"/>
                    <a:pt x="261315" y="627794"/>
                  </a:cubicBezTo>
                  <a:close/>
                  <a:moveTo>
                    <a:pt x="190188" y="0"/>
                  </a:moveTo>
                  <a:cubicBezTo>
                    <a:pt x="256379" y="0"/>
                    <a:pt x="327799" y="41728"/>
                    <a:pt x="383895" y="153029"/>
                  </a:cubicBezTo>
                  <a:cubicBezTo>
                    <a:pt x="440002" y="41704"/>
                    <a:pt x="511400" y="0"/>
                    <a:pt x="577602" y="0"/>
                  </a:cubicBezTo>
                  <a:cubicBezTo>
                    <a:pt x="654994" y="0"/>
                    <a:pt x="725258" y="57050"/>
                    <a:pt x="755553" y="126575"/>
                  </a:cubicBezTo>
                  <a:lnTo>
                    <a:pt x="768130" y="184070"/>
                  </a:lnTo>
                  <a:lnTo>
                    <a:pt x="745256" y="184070"/>
                  </a:lnTo>
                  <a:lnTo>
                    <a:pt x="733945" y="133703"/>
                  </a:lnTo>
                  <a:cubicBezTo>
                    <a:pt x="706090" y="71777"/>
                    <a:pt x="642294" y="22790"/>
                    <a:pt x="577602" y="22790"/>
                  </a:cubicBezTo>
                  <a:cubicBezTo>
                    <a:pt x="510511" y="22790"/>
                    <a:pt x="450565" y="71376"/>
                    <a:pt x="404246" y="163283"/>
                  </a:cubicBezTo>
                  <a:lnTo>
                    <a:pt x="383895" y="203666"/>
                  </a:lnTo>
                  <a:lnTo>
                    <a:pt x="363544" y="163283"/>
                  </a:lnTo>
                  <a:cubicBezTo>
                    <a:pt x="317225" y="71376"/>
                    <a:pt x="257278" y="22790"/>
                    <a:pt x="190188" y="22790"/>
                  </a:cubicBezTo>
                  <a:cubicBezTo>
                    <a:pt x="144590" y="24408"/>
                    <a:pt x="101618" y="44537"/>
                    <a:pt x="71183" y="78531"/>
                  </a:cubicBezTo>
                  <a:cubicBezTo>
                    <a:pt x="55375" y="94626"/>
                    <a:pt x="42845" y="113374"/>
                    <a:pt x="34042" y="133733"/>
                  </a:cubicBezTo>
                  <a:lnTo>
                    <a:pt x="22934" y="182515"/>
                  </a:lnTo>
                  <a:lnTo>
                    <a:pt x="0" y="182515"/>
                  </a:lnTo>
                  <a:lnTo>
                    <a:pt x="12235" y="126571"/>
                  </a:lnTo>
                  <a:cubicBezTo>
                    <a:pt x="42527" y="57044"/>
                    <a:pt x="112788" y="0"/>
                    <a:pt x="190188" y="0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67" name="Google Shape;667;p39"/>
          <p:cNvGrpSpPr/>
          <p:nvPr/>
        </p:nvGrpSpPr>
        <p:grpSpPr>
          <a:xfrm>
            <a:off x="6856464" y="5226416"/>
            <a:ext cx="852092" cy="771417"/>
            <a:chOff x="5704318" y="2849345"/>
            <a:chExt cx="1192238" cy="1079357"/>
          </a:xfrm>
        </p:grpSpPr>
        <p:grpSp>
          <p:nvGrpSpPr>
            <p:cNvPr id="668" name="Google Shape;668;p39"/>
            <p:cNvGrpSpPr/>
            <p:nvPr/>
          </p:nvGrpSpPr>
          <p:grpSpPr>
            <a:xfrm>
              <a:off x="5704318" y="2946364"/>
              <a:ext cx="1192238" cy="982339"/>
              <a:chOff x="5704318" y="2946364"/>
              <a:chExt cx="1192238" cy="982339"/>
            </a:xfrm>
          </p:grpSpPr>
          <p:sp>
            <p:nvSpPr>
              <p:cNvPr descr="Raised hand" id="669" name="Google Shape;669;p39"/>
              <p:cNvSpPr/>
              <p:nvPr/>
            </p:nvSpPr>
            <p:spPr>
              <a:xfrm flipH="1" rot="-1174028">
                <a:off x="5819656" y="3080180"/>
                <a:ext cx="536401" cy="781258"/>
              </a:xfrm>
              <a:custGeom>
                <a:rect b="b" l="l" r="r" t="t"/>
                <a:pathLst>
                  <a:path extrusionOk="0" h="781051" w="536259">
                    <a:moveTo>
                      <a:pt x="50915" y="675696"/>
                    </a:moveTo>
                    <a:cubicBezTo>
                      <a:pt x="60811" y="689983"/>
                      <a:pt x="66126" y="706942"/>
                      <a:pt x="66155" y="724321"/>
                    </a:cubicBezTo>
                    <a:lnTo>
                      <a:pt x="66240" y="781052"/>
                    </a:lnTo>
                    <a:lnTo>
                      <a:pt x="85290" y="781052"/>
                    </a:lnTo>
                    <a:lnTo>
                      <a:pt x="85214" y="724283"/>
                    </a:lnTo>
                    <a:cubicBezTo>
                      <a:pt x="85192" y="703013"/>
                      <a:pt x="78675" y="682256"/>
                      <a:pt x="66536" y="664790"/>
                    </a:cubicBezTo>
                    <a:lnTo>
                      <a:pt x="51353" y="642882"/>
                    </a:lnTo>
                    <a:cubicBezTo>
                      <a:pt x="30339" y="612603"/>
                      <a:pt x="19070" y="576631"/>
                      <a:pt x="19054" y="539774"/>
                    </a:cubicBezTo>
                    <a:lnTo>
                      <a:pt x="19054" y="211381"/>
                    </a:lnTo>
                    <a:cubicBezTo>
                      <a:pt x="18649" y="191425"/>
                      <a:pt x="33308" y="174353"/>
                      <a:pt x="53096" y="171738"/>
                    </a:cubicBezTo>
                    <a:cubicBezTo>
                      <a:pt x="73873" y="169676"/>
                      <a:pt x="92388" y="184847"/>
                      <a:pt x="94450" y="205624"/>
                    </a:cubicBezTo>
                    <a:cubicBezTo>
                      <a:pt x="94573" y="206859"/>
                      <a:pt x="94634" y="208100"/>
                      <a:pt x="94635" y="209342"/>
                    </a:cubicBezTo>
                    <a:cubicBezTo>
                      <a:pt x="94668" y="210900"/>
                      <a:pt x="95094" y="212423"/>
                      <a:pt x="95873" y="213772"/>
                    </a:cubicBezTo>
                    <a:lnTo>
                      <a:pt x="95873" y="390527"/>
                    </a:lnTo>
                    <a:cubicBezTo>
                      <a:pt x="95873" y="395788"/>
                      <a:pt x="100137" y="400052"/>
                      <a:pt x="105398" y="400052"/>
                    </a:cubicBezTo>
                    <a:cubicBezTo>
                      <a:pt x="110658" y="400052"/>
                      <a:pt x="114923" y="395788"/>
                      <a:pt x="114923" y="390527"/>
                    </a:cubicBezTo>
                    <a:lnTo>
                      <a:pt x="114923" y="115683"/>
                    </a:lnTo>
                    <a:cubicBezTo>
                      <a:pt x="114584" y="95827"/>
                      <a:pt x="129238" y="78896"/>
                      <a:pt x="148937" y="76383"/>
                    </a:cubicBezTo>
                    <a:cubicBezTo>
                      <a:pt x="169735" y="74327"/>
                      <a:pt x="188263" y="89519"/>
                      <a:pt x="190320" y="110318"/>
                    </a:cubicBezTo>
                    <a:cubicBezTo>
                      <a:pt x="190441" y="111538"/>
                      <a:pt x="190502" y="112762"/>
                      <a:pt x="190504" y="113988"/>
                    </a:cubicBezTo>
                    <a:lnTo>
                      <a:pt x="190504" y="390527"/>
                    </a:lnTo>
                    <a:cubicBezTo>
                      <a:pt x="190504" y="395788"/>
                      <a:pt x="194768" y="400052"/>
                      <a:pt x="200029" y="400052"/>
                    </a:cubicBezTo>
                    <a:cubicBezTo>
                      <a:pt x="205289" y="400052"/>
                      <a:pt x="209554" y="395788"/>
                      <a:pt x="209554" y="390527"/>
                    </a:cubicBezTo>
                    <a:lnTo>
                      <a:pt x="209554" y="58543"/>
                    </a:lnTo>
                    <a:cubicBezTo>
                      <a:pt x="209218" y="38683"/>
                      <a:pt x="223874" y="21750"/>
                      <a:pt x="243577" y="19233"/>
                    </a:cubicBezTo>
                    <a:cubicBezTo>
                      <a:pt x="264380" y="17171"/>
                      <a:pt x="282916" y="32364"/>
                      <a:pt x="284978" y="53167"/>
                    </a:cubicBezTo>
                    <a:cubicBezTo>
                      <a:pt x="285100" y="54394"/>
                      <a:pt x="285161" y="55624"/>
                      <a:pt x="285163" y="56857"/>
                    </a:cubicBezTo>
                    <a:lnTo>
                      <a:pt x="285163" y="390527"/>
                    </a:lnTo>
                    <a:cubicBezTo>
                      <a:pt x="285163" y="395788"/>
                      <a:pt x="289427" y="400052"/>
                      <a:pt x="294688" y="400052"/>
                    </a:cubicBezTo>
                    <a:cubicBezTo>
                      <a:pt x="299949" y="400052"/>
                      <a:pt x="304213" y="395788"/>
                      <a:pt x="304213" y="390527"/>
                    </a:cubicBezTo>
                    <a:lnTo>
                      <a:pt x="304213" y="116893"/>
                    </a:lnTo>
                    <a:cubicBezTo>
                      <a:pt x="304595" y="115902"/>
                      <a:pt x="304792" y="114850"/>
                      <a:pt x="304794" y="113788"/>
                    </a:cubicBezTo>
                    <a:cubicBezTo>
                      <a:pt x="303617" y="102971"/>
                      <a:pt x="307951" y="92287"/>
                      <a:pt x="316329" y="85346"/>
                    </a:cubicBezTo>
                    <a:cubicBezTo>
                      <a:pt x="346990" y="63153"/>
                      <a:pt x="380385" y="84746"/>
                      <a:pt x="380385" y="113988"/>
                    </a:cubicBezTo>
                    <a:lnTo>
                      <a:pt x="380385" y="485777"/>
                    </a:lnTo>
                    <a:cubicBezTo>
                      <a:pt x="380401" y="491038"/>
                      <a:pt x="384678" y="495289"/>
                      <a:pt x="389938" y="495273"/>
                    </a:cubicBezTo>
                    <a:cubicBezTo>
                      <a:pt x="394281" y="495260"/>
                      <a:pt x="398066" y="492310"/>
                      <a:pt x="399139" y="488101"/>
                    </a:cubicBezTo>
                    <a:lnTo>
                      <a:pt x="442049" y="317299"/>
                    </a:lnTo>
                    <a:cubicBezTo>
                      <a:pt x="446033" y="297733"/>
                      <a:pt x="464069" y="284275"/>
                      <a:pt x="483959" y="286028"/>
                    </a:cubicBezTo>
                    <a:cubicBezTo>
                      <a:pt x="494588" y="287283"/>
                      <a:pt x="504175" y="293019"/>
                      <a:pt x="510306" y="301792"/>
                    </a:cubicBezTo>
                    <a:cubicBezTo>
                      <a:pt x="516427" y="310505"/>
                      <a:pt x="518602" y="321391"/>
                      <a:pt x="516297" y="331786"/>
                    </a:cubicBezTo>
                    <a:lnTo>
                      <a:pt x="458947" y="587409"/>
                    </a:lnTo>
                    <a:cubicBezTo>
                      <a:pt x="457166" y="595345"/>
                      <a:pt x="452660" y="602407"/>
                      <a:pt x="446212" y="607364"/>
                    </a:cubicBezTo>
                    <a:lnTo>
                      <a:pt x="336493" y="691660"/>
                    </a:lnTo>
                    <a:cubicBezTo>
                      <a:pt x="334152" y="693462"/>
                      <a:pt x="332780" y="696249"/>
                      <a:pt x="332779" y="699204"/>
                    </a:cubicBezTo>
                    <a:lnTo>
                      <a:pt x="332779" y="781052"/>
                    </a:lnTo>
                    <a:lnTo>
                      <a:pt x="351829" y="781052"/>
                    </a:lnTo>
                    <a:lnTo>
                      <a:pt x="351829" y="703900"/>
                    </a:lnTo>
                    <a:lnTo>
                      <a:pt x="457823" y="622461"/>
                    </a:lnTo>
                    <a:cubicBezTo>
                      <a:pt x="467800" y="614792"/>
                      <a:pt x="474773" y="603869"/>
                      <a:pt x="477530" y="591590"/>
                    </a:cubicBezTo>
                    <a:lnTo>
                      <a:pt x="534880" y="335949"/>
                    </a:lnTo>
                    <a:cubicBezTo>
                      <a:pt x="541726" y="305304"/>
                      <a:pt x="522432" y="274913"/>
                      <a:pt x="491787" y="268067"/>
                    </a:cubicBezTo>
                    <a:cubicBezTo>
                      <a:pt x="489975" y="267662"/>
                      <a:pt x="488145" y="267347"/>
                      <a:pt x="486303" y="267121"/>
                    </a:cubicBezTo>
                    <a:cubicBezTo>
                      <a:pt x="456776" y="264182"/>
                      <a:pt x="429752" y="283887"/>
                      <a:pt x="423523" y="312898"/>
                    </a:cubicBezTo>
                    <a:lnTo>
                      <a:pt x="399625" y="408015"/>
                    </a:lnTo>
                    <a:cubicBezTo>
                      <a:pt x="399530" y="408424"/>
                      <a:pt x="399444" y="408415"/>
                      <a:pt x="399444" y="408015"/>
                    </a:cubicBezTo>
                    <a:lnTo>
                      <a:pt x="399444" y="116397"/>
                    </a:lnTo>
                    <a:cubicBezTo>
                      <a:pt x="399568" y="84531"/>
                      <a:pt x="374388" y="58313"/>
                      <a:pt x="342542" y="57152"/>
                    </a:cubicBezTo>
                    <a:cubicBezTo>
                      <a:pt x="328345" y="57180"/>
                      <a:pt x="314676" y="62545"/>
                      <a:pt x="304251" y="72182"/>
                    </a:cubicBezTo>
                    <a:lnTo>
                      <a:pt x="304251" y="58847"/>
                    </a:lnTo>
                    <a:cubicBezTo>
                      <a:pt x="304667" y="29798"/>
                      <a:pt x="283591" y="4893"/>
                      <a:pt x="254874" y="497"/>
                    </a:cubicBezTo>
                    <a:cubicBezTo>
                      <a:pt x="223714" y="-3622"/>
                      <a:pt x="195114" y="18300"/>
                      <a:pt x="190994" y="49461"/>
                    </a:cubicBezTo>
                    <a:cubicBezTo>
                      <a:pt x="190670" y="51912"/>
                      <a:pt x="190506" y="54383"/>
                      <a:pt x="190504" y="56857"/>
                    </a:cubicBezTo>
                    <a:lnTo>
                      <a:pt x="190504" y="71649"/>
                    </a:lnTo>
                    <a:cubicBezTo>
                      <a:pt x="180046" y="62251"/>
                      <a:pt x="166463" y="57082"/>
                      <a:pt x="152404" y="57152"/>
                    </a:cubicBezTo>
                    <a:cubicBezTo>
                      <a:pt x="120771" y="58600"/>
                      <a:pt x="95890" y="84703"/>
                      <a:pt x="95958" y="116369"/>
                    </a:cubicBezTo>
                    <a:lnTo>
                      <a:pt x="95958" y="168080"/>
                    </a:lnTo>
                    <a:cubicBezTo>
                      <a:pt x="95682" y="167823"/>
                      <a:pt x="95435" y="167528"/>
                      <a:pt x="95158" y="167280"/>
                    </a:cubicBezTo>
                    <a:cubicBezTo>
                      <a:pt x="83236" y="156510"/>
                      <a:pt x="67337" y="151247"/>
                      <a:pt x="51343" y="152773"/>
                    </a:cubicBezTo>
                    <a:cubicBezTo>
                      <a:pt x="21792" y="156365"/>
                      <a:pt x="-326" y="181614"/>
                      <a:pt x="4" y="211381"/>
                    </a:cubicBezTo>
                    <a:lnTo>
                      <a:pt x="4" y="539774"/>
                    </a:lnTo>
                    <a:cubicBezTo>
                      <a:pt x="4" y="580517"/>
                      <a:pt x="12445" y="620290"/>
                      <a:pt x="35665" y="653769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descr="Raised hand" id="670" name="Google Shape;670;p39"/>
              <p:cNvSpPr/>
              <p:nvPr/>
            </p:nvSpPr>
            <p:spPr>
              <a:xfrm rot="904748">
                <a:off x="6268303" y="3002639"/>
                <a:ext cx="535944" cy="780593"/>
              </a:xfrm>
              <a:custGeom>
                <a:rect b="b" l="l" r="r" t="t"/>
                <a:pathLst>
                  <a:path extrusionOk="0" h="781052" w="536259">
                    <a:moveTo>
                      <a:pt x="19054" y="211381"/>
                    </a:moveTo>
                    <a:cubicBezTo>
                      <a:pt x="18649" y="191425"/>
                      <a:pt x="33308" y="174353"/>
                      <a:pt x="53096" y="171738"/>
                    </a:cubicBezTo>
                    <a:cubicBezTo>
                      <a:pt x="73873" y="169676"/>
                      <a:pt x="92388" y="184847"/>
                      <a:pt x="94450" y="205624"/>
                    </a:cubicBezTo>
                    <a:cubicBezTo>
                      <a:pt x="94573" y="206859"/>
                      <a:pt x="94634" y="208100"/>
                      <a:pt x="94635" y="209342"/>
                    </a:cubicBezTo>
                    <a:cubicBezTo>
                      <a:pt x="94668" y="210900"/>
                      <a:pt x="95094" y="212423"/>
                      <a:pt x="95873" y="213772"/>
                    </a:cubicBezTo>
                    <a:lnTo>
                      <a:pt x="95873" y="390527"/>
                    </a:lnTo>
                    <a:cubicBezTo>
                      <a:pt x="95873" y="395788"/>
                      <a:pt x="100137" y="400052"/>
                      <a:pt x="105398" y="400052"/>
                    </a:cubicBezTo>
                    <a:cubicBezTo>
                      <a:pt x="110658" y="400052"/>
                      <a:pt x="114923" y="395788"/>
                      <a:pt x="114923" y="390527"/>
                    </a:cubicBezTo>
                    <a:lnTo>
                      <a:pt x="114923" y="115683"/>
                    </a:lnTo>
                    <a:cubicBezTo>
                      <a:pt x="114584" y="95827"/>
                      <a:pt x="129238" y="78896"/>
                      <a:pt x="148937" y="76383"/>
                    </a:cubicBezTo>
                    <a:cubicBezTo>
                      <a:pt x="169735" y="74327"/>
                      <a:pt x="188263" y="89519"/>
                      <a:pt x="190320" y="110318"/>
                    </a:cubicBezTo>
                    <a:cubicBezTo>
                      <a:pt x="190441" y="111538"/>
                      <a:pt x="190502" y="112762"/>
                      <a:pt x="190504" y="113988"/>
                    </a:cubicBezTo>
                    <a:lnTo>
                      <a:pt x="190504" y="390527"/>
                    </a:lnTo>
                    <a:cubicBezTo>
                      <a:pt x="190504" y="395788"/>
                      <a:pt x="194768" y="400052"/>
                      <a:pt x="200029" y="400052"/>
                    </a:cubicBezTo>
                    <a:cubicBezTo>
                      <a:pt x="205289" y="400052"/>
                      <a:pt x="209554" y="395788"/>
                      <a:pt x="209554" y="390527"/>
                    </a:cubicBezTo>
                    <a:lnTo>
                      <a:pt x="209554" y="58543"/>
                    </a:lnTo>
                    <a:cubicBezTo>
                      <a:pt x="209218" y="38683"/>
                      <a:pt x="223874" y="21750"/>
                      <a:pt x="243577" y="19233"/>
                    </a:cubicBezTo>
                    <a:cubicBezTo>
                      <a:pt x="264380" y="17171"/>
                      <a:pt x="282916" y="32364"/>
                      <a:pt x="284978" y="53167"/>
                    </a:cubicBezTo>
                    <a:cubicBezTo>
                      <a:pt x="285100" y="54394"/>
                      <a:pt x="285161" y="55624"/>
                      <a:pt x="285163" y="56857"/>
                    </a:cubicBezTo>
                    <a:lnTo>
                      <a:pt x="285163" y="390527"/>
                    </a:lnTo>
                    <a:cubicBezTo>
                      <a:pt x="285163" y="395788"/>
                      <a:pt x="289427" y="400052"/>
                      <a:pt x="294688" y="400052"/>
                    </a:cubicBezTo>
                    <a:cubicBezTo>
                      <a:pt x="299949" y="400052"/>
                      <a:pt x="304213" y="395788"/>
                      <a:pt x="304213" y="390527"/>
                    </a:cubicBezTo>
                    <a:lnTo>
                      <a:pt x="304213" y="116893"/>
                    </a:lnTo>
                    <a:cubicBezTo>
                      <a:pt x="304595" y="115902"/>
                      <a:pt x="304792" y="114850"/>
                      <a:pt x="304794" y="113788"/>
                    </a:cubicBezTo>
                    <a:cubicBezTo>
                      <a:pt x="303617" y="102971"/>
                      <a:pt x="307951" y="92287"/>
                      <a:pt x="316329" y="85346"/>
                    </a:cubicBezTo>
                    <a:cubicBezTo>
                      <a:pt x="346990" y="63153"/>
                      <a:pt x="380385" y="84746"/>
                      <a:pt x="380385" y="113988"/>
                    </a:cubicBezTo>
                    <a:lnTo>
                      <a:pt x="380385" y="485777"/>
                    </a:lnTo>
                    <a:cubicBezTo>
                      <a:pt x="380401" y="491038"/>
                      <a:pt x="384678" y="495289"/>
                      <a:pt x="389938" y="495273"/>
                    </a:cubicBezTo>
                    <a:cubicBezTo>
                      <a:pt x="394281" y="495260"/>
                      <a:pt x="398066" y="492310"/>
                      <a:pt x="399139" y="488101"/>
                    </a:cubicBezTo>
                    <a:lnTo>
                      <a:pt x="442049" y="317299"/>
                    </a:lnTo>
                    <a:cubicBezTo>
                      <a:pt x="446033" y="297733"/>
                      <a:pt x="464069" y="284275"/>
                      <a:pt x="483959" y="286028"/>
                    </a:cubicBezTo>
                    <a:cubicBezTo>
                      <a:pt x="494588" y="287283"/>
                      <a:pt x="504175" y="293019"/>
                      <a:pt x="510306" y="301792"/>
                    </a:cubicBezTo>
                    <a:cubicBezTo>
                      <a:pt x="516427" y="310505"/>
                      <a:pt x="518602" y="321391"/>
                      <a:pt x="516297" y="331786"/>
                    </a:cubicBezTo>
                    <a:lnTo>
                      <a:pt x="458947" y="587409"/>
                    </a:lnTo>
                    <a:cubicBezTo>
                      <a:pt x="457166" y="595345"/>
                      <a:pt x="452660" y="602407"/>
                      <a:pt x="446212" y="607364"/>
                    </a:cubicBezTo>
                    <a:lnTo>
                      <a:pt x="336493" y="691660"/>
                    </a:lnTo>
                    <a:cubicBezTo>
                      <a:pt x="334152" y="693462"/>
                      <a:pt x="332780" y="696249"/>
                      <a:pt x="332779" y="699204"/>
                    </a:cubicBezTo>
                    <a:lnTo>
                      <a:pt x="332779" y="781052"/>
                    </a:lnTo>
                    <a:lnTo>
                      <a:pt x="351829" y="781052"/>
                    </a:lnTo>
                    <a:lnTo>
                      <a:pt x="351829" y="703900"/>
                    </a:lnTo>
                    <a:lnTo>
                      <a:pt x="457823" y="622461"/>
                    </a:lnTo>
                    <a:cubicBezTo>
                      <a:pt x="467800" y="614792"/>
                      <a:pt x="474773" y="603869"/>
                      <a:pt x="477530" y="591590"/>
                    </a:cubicBezTo>
                    <a:lnTo>
                      <a:pt x="534880" y="335949"/>
                    </a:lnTo>
                    <a:cubicBezTo>
                      <a:pt x="541726" y="305304"/>
                      <a:pt x="522432" y="274913"/>
                      <a:pt x="491787" y="268067"/>
                    </a:cubicBezTo>
                    <a:cubicBezTo>
                      <a:pt x="489975" y="267662"/>
                      <a:pt x="488145" y="267347"/>
                      <a:pt x="486303" y="267121"/>
                    </a:cubicBezTo>
                    <a:cubicBezTo>
                      <a:pt x="456776" y="264182"/>
                      <a:pt x="429752" y="283887"/>
                      <a:pt x="423523" y="312898"/>
                    </a:cubicBezTo>
                    <a:lnTo>
                      <a:pt x="399625" y="408015"/>
                    </a:lnTo>
                    <a:cubicBezTo>
                      <a:pt x="399530" y="408424"/>
                      <a:pt x="399444" y="408415"/>
                      <a:pt x="399444" y="408015"/>
                    </a:cubicBezTo>
                    <a:lnTo>
                      <a:pt x="399444" y="116397"/>
                    </a:lnTo>
                    <a:cubicBezTo>
                      <a:pt x="399568" y="84531"/>
                      <a:pt x="374388" y="58313"/>
                      <a:pt x="342542" y="57152"/>
                    </a:cubicBezTo>
                    <a:cubicBezTo>
                      <a:pt x="328345" y="57180"/>
                      <a:pt x="314676" y="62545"/>
                      <a:pt x="304251" y="72182"/>
                    </a:cubicBezTo>
                    <a:lnTo>
                      <a:pt x="304251" y="58847"/>
                    </a:lnTo>
                    <a:cubicBezTo>
                      <a:pt x="304667" y="29798"/>
                      <a:pt x="283591" y="4893"/>
                      <a:pt x="254874" y="497"/>
                    </a:cubicBezTo>
                    <a:cubicBezTo>
                      <a:pt x="223714" y="-3622"/>
                      <a:pt x="195114" y="18300"/>
                      <a:pt x="190994" y="49461"/>
                    </a:cubicBezTo>
                    <a:cubicBezTo>
                      <a:pt x="190670" y="51912"/>
                      <a:pt x="190506" y="54383"/>
                      <a:pt x="190504" y="56857"/>
                    </a:cubicBezTo>
                    <a:lnTo>
                      <a:pt x="190504" y="71649"/>
                    </a:lnTo>
                    <a:cubicBezTo>
                      <a:pt x="180046" y="62251"/>
                      <a:pt x="166463" y="57082"/>
                      <a:pt x="152404" y="57152"/>
                    </a:cubicBezTo>
                    <a:cubicBezTo>
                      <a:pt x="120771" y="58600"/>
                      <a:pt x="95890" y="84703"/>
                      <a:pt x="95958" y="116369"/>
                    </a:cubicBezTo>
                    <a:lnTo>
                      <a:pt x="95958" y="168080"/>
                    </a:lnTo>
                    <a:cubicBezTo>
                      <a:pt x="95682" y="167823"/>
                      <a:pt x="95435" y="167528"/>
                      <a:pt x="95158" y="167280"/>
                    </a:cubicBezTo>
                    <a:cubicBezTo>
                      <a:pt x="83236" y="156510"/>
                      <a:pt x="67337" y="151247"/>
                      <a:pt x="51343" y="152773"/>
                    </a:cubicBezTo>
                    <a:cubicBezTo>
                      <a:pt x="21792" y="156365"/>
                      <a:pt x="-326" y="181614"/>
                      <a:pt x="4" y="211381"/>
                    </a:cubicBezTo>
                    <a:cubicBezTo>
                      <a:pt x="6354" y="320845"/>
                      <a:pt x="40821" y="379895"/>
                      <a:pt x="40821" y="379895"/>
                    </a:cubicBezTo>
                  </a:path>
                </a:pathLst>
              </a:custGeom>
              <a:solidFill>
                <a:srgbClr val="000000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671" name="Google Shape;671;p39"/>
            <p:cNvGrpSpPr/>
            <p:nvPr/>
          </p:nvGrpSpPr>
          <p:grpSpPr>
            <a:xfrm>
              <a:off x="6635730" y="3669673"/>
              <a:ext cx="169915" cy="206772"/>
              <a:chOff x="6729036" y="3720991"/>
              <a:chExt cx="169915" cy="206772"/>
            </a:xfrm>
          </p:grpSpPr>
          <p:sp>
            <p:nvSpPr>
              <p:cNvPr id="672" name="Google Shape;672;p39"/>
              <p:cNvSpPr/>
              <p:nvPr/>
            </p:nvSpPr>
            <p:spPr>
              <a:xfrm rot="7765044">
                <a:off x="6827038" y="3805022"/>
                <a:ext cx="18001" cy="67504"/>
              </a:xfrm>
              <a:custGeom>
                <a:rect b="b" l="l" r="r" t="t"/>
                <a:pathLst>
                  <a:path extrusionOk="0" h="47625" w="19050">
                    <a:moveTo>
                      <a:pt x="0" y="0"/>
                    </a:moveTo>
                    <a:lnTo>
                      <a:pt x="19050" y="0"/>
                    </a:lnTo>
                    <a:lnTo>
                      <a:pt x="19050" y="47625"/>
                    </a:lnTo>
                    <a:lnTo>
                      <a:pt x="0" y="47625"/>
                    </a:lnTo>
                    <a:close/>
                  </a:path>
                </a:pathLst>
              </a:custGeom>
              <a:solidFill>
                <a:srgbClr val="000000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73" name="Google Shape;673;p39"/>
              <p:cNvSpPr/>
              <p:nvPr/>
            </p:nvSpPr>
            <p:spPr>
              <a:xfrm rot="5065815">
                <a:off x="6707529" y="3884310"/>
                <a:ext cx="67470" cy="17993"/>
              </a:xfrm>
              <a:custGeom>
                <a:rect b="b" l="l" r="r" t="t"/>
                <a:pathLst>
                  <a:path extrusionOk="0" h="19050" w="47625">
                    <a:moveTo>
                      <a:pt x="0" y="0"/>
                    </a:moveTo>
                    <a:lnTo>
                      <a:pt x="47625" y="0"/>
                    </a:lnTo>
                    <a:lnTo>
                      <a:pt x="47625" y="19050"/>
                    </a:lnTo>
                    <a:lnTo>
                      <a:pt x="0" y="19050"/>
                    </a:lnTo>
                    <a:close/>
                  </a:path>
                </a:pathLst>
              </a:custGeom>
              <a:solidFill>
                <a:srgbClr val="000000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74" name="Google Shape;674;p39"/>
              <p:cNvSpPr/>
              <p:nvPr/>
            </p:nvSpPr>
            <p:spPr>
              <a:xfrm rot="5062797">
                <a:off x="6855499" y="3699484"/>
                <a:ext cx="17993" cy="67468"/>
              </a:xfrm>
              <a:custGeom>
                <a:rect b="b" l="l" r="r" t="t"/>
                <a:pathLst>
                  <a:path extrusionOk="0" h="47624" w="19049">
                    <a:moveTo>
                      <a:pt x="0" y="0"/>
                    </a:moveTo>
                    <a:lnTo>
                      <a:pt x="19050" y="0"/>
                    </a:lnTo>
                    <a:lnTo>
                      <a:pt x="19050" y="47625"/>
                    </a:lnTo>
                    <a:lnTo>
                      <a:pt x="0" y="47625"/>
                    </a:lnTo>
                    <a:close/>
                  </a:path>
                </a:pathLst>
              </a:custGeom>
              <a:solidFill>
                <a:srgbClr val="000000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675" name="Google Shape;675;p39"/>
            <p:cNvGrpSpPr/>
            <p:nvPr/>
          </p:nvGrpSpPr>
          <p:grpSpPr>
            <a:xfrm rot="-8970533">
              <a:off x="6155323" y="2878155"/>
              <a:ext cx="169914" cy="206770"/>
              <a:chOff x="6729036" y="3720991"/>
              <a:chExt cx="169915" cy="206772"/>
            </a:xfrm>
          </p:grpSpPr>
          <p:sp>
            <p:nvSpPr>
              <p:cNvPr id="676" name="Google Shape;676;p39"/>
              <p:cNvSpPr/>
              <p:nvPr/>
            </p:nvSpPr>
            <p:spPr>
              <a:xfrm rot="7765044">
                <a:off x="6827038" y="3805022"/>
                <a:ext cx="18001" cy="67504"/>
              </a:xfrm>
              <a:custGeom>
                <a:rect b="b" l="l" r="r" t="t"/>
                <a:pathLst>
                  <a:path extrusionOk="0" h="47625" w="19050">
                    <a:moveTo>
                      <a:pt x="0" y="0"/>
                    </a:moveTo>
                    <a:lnTo>
                      <a:pt x="19050" y="0"/>
                    </a:lnTo>
                    <a:lnTo>
                      <a:pt x="19050" y="47625"/>
                    </a:lnTo>
                    <a:lnTo>
                      <a:pt x="0" y="47625"/>
                    </a:lnTo>
                    <a:close/>
                  </a:path>
                </a:pathLst>
              </a:custGeom>
              <a:solidFill>
                <a:srgbClr val="000000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77" name="Google Shape;677;p39"/>
              <p:cNvSpPr/>
              <p:nvPr/>
            </p:nvSpPr>
            <p:spPr>
              <a:xfrm rot="5065815">
                <a:off x="6707529" y="3884310"/>
                <a:ext cx="67470" cy="17993"/>
              </a:xfrm>
              <a:custGeom>
                <a:rect b="b" l="l" r="r" t="t"/>
                <a:pathLst>
                  <a:path extrusionOk="0" h="19050" w="47625">
                    <a:moveTo>
                      <a:pt x="0" y="0"/>
                    </a:moveTo>
                    <a:lnTo>
                      <a:pt x="47625" y="0"/>
                    </a:lnTo>
                    <a:lnTo>
                      <a:pt x="47625" y="19050"/>
                    </a:lnTo>
                    <a:lnTo>
                      <a:pt x="0" y="19050"/>
                    </a:lnTo>
                    <a:close/>
                  </a:path>
                </a:pathLst>
              </a:custGeom>
              <a:solidFill>
                <a:srgbClr val="000000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78" name="Google Shape;678;p39"/>
              <p:cNvSpPr/>
              <p:nvPr/>
            </p:nvSpPr>
            <p:spPr>
              <a:xfrm rot="5062797">
                <a:off x="6855499" y="3699484"/>
                <a:ext cx="17993" cy="67468"/>
              </a:xfrm>
              <a:custGeom>
                <a:rect b="b" l="l" r="r" t="t"/>
                <a:pathLst>
                  <a:path extrusionOk="0" h="47624" w="19049">
                    <a:moveTo>
                      <a:pt x="0" y="0"/>
                    </a:moveTo>
                    <a:lnTo>
                      <a:pt x="19050" y="0"/>
                    </a:lnTo>
                    <a:lnTo>
                      <a:pt x="19050" y="47625"/>
                    </a:lnTo>
                    <a:lnTo>
                      <a:pt x="0" y="47625"/>
                    </a:lnTo>
                    <a:close/>
                  </a:path>
                </a:pathLst>
              </a:custGeom>
              <a:solidFill>
                <a:srgbClr val="000000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679" name="Google Shape;679;p39"/>
          <p:cNvSpPr txBox="1"/>
          <p:nvPr/>
        </p:nvSpPr>
        <p:spPr>
          <a:xfrm>
            <a:off x="918575" y="2381700"/>
            <a:ext cx="3543900" cy="3000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900">
                <a:latin typeface="Gaegu"/>
                <a:ea typeface="Gaegu"/>
                <a:cs typeface="Gaegu"/>
                <a:sym typeface="Gaegu"/>
              </a:rPr>
              <a:t>Lorem ipsum dolor sit amet, consectetuer adipiscing elit. Aenean commodo ligula eget dolor. Aenean massa.</a:t>
            </a:r>
            <a:endParaRPr b="1" sz="1900">
              <a:latin typeface="Gaegu"/>
              <a:ea typeface="Gaegu"/>
              <a:cs typeface="Gaegu"/>
              <a:sym typeface="Gaegu"/>
            </a:endParaRPr>
          </a:p>
          <a:p>
            <a:pPr indent="0" lvl="0" marL="0" rtl="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None/>
            </a:pPr>
            <a:r>
              <a:rPr b="1" lang="en" sz="1900">
                <a:latin typeface="Gaegu"/>
                <a:ea typeface="Gaegu"/>
                <a:cs typeface="Gaegu"/>
                <a:sym typeface="Gaegu"/>
              </a:rPr>
              <a:t>Lorem ipsum dolor sit amet, consectetuer adipiscing elit. Aenean commodo ligula eget dolor.</a:t>
            </a:r>
            <a:endParaRPr b="1" sz="1900">
              <a:latin typeface="Gaegu"/>
              <a:ea typeface="Gaegu"/>
              <a:cs typeface="Gaegu"/>
              <a:sym typeface="Gaegu"/>
            </a:endParaRPr>
          </a:p>
        </p:txBody>
      </p:sp>
      <p:grpSp>
        <p:nvGrpSpPr>
          <p:cNvPr id="680" name="Google Shape;680;p39"/>
          <p:cNvGrpSpPr/>
          <p:nvPr/>
        </p:nvGrpSpPr>
        <p:grpSpPr>
          <a:xfrm>
            <a:off x="6349579" y="2565012"/>
            <a:ext cx="852030" cy="856244"/>
            <a:chOff x="9597113" y="1447499"/>
            <a:chExt cx="909900" cy="914400"/>
          </a:xfrm>
        </p:grpSpPr>
        <p:sp>
          <p:nvSpPr>
            <p:cNvPr id="681" name="Google Shape;681;p39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EFEFE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82" name="Google Shape;682;p39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683" name="Google Shape;683;p39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4" name="Google Shape;684;p39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5" name="Google Shape;685;p39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6" name="Google Shape;686;p39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90" name="Shape 690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FFFFFF"/>
      </a:lt1>
      <a:dk2>
        <a:srgbClr val="434343"/>
      </a:dk2>
      <a:lt2>
        <a:srgbClr val="EEEEEE"/>
      </a:lt2>
      <a:accent1>
        <a:srgbClr val="CC0000"/>
      </a:accent1>
      <a:accent2>
        <a:srgbClr val="E69138"/>
      </a:accent2>
      <a:accent3>
        <a:srgbClr val="F1C232"/>
      </a:accent3>
      <a:accent4>
        <a:srgbClr val="6AA84F"/>
      </a:accent4>
      <a:accent5>
        <a:srgbClr val="3C78D8"/>
      </a:accent5>
      <a:accent6>
        <a:srgbClr val="A64D79"/>
      </a:accent6>
      <a:hlink>
        <a:srgbClr val="000000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