
<file path=[Content_Types].xml><?xml version="1.0" encoding="utf-8"?>
<Types xmlns="http://schemas.openxmlformats.org/package/2006/content-types">
  <Default ContentType="application/x-fontdata" Extension="fntdata"/>
  <Default ContentType="image/jpeg" Extension="jpeg"/>
  <Default ContentType="image/png" Extension="png"/>
  <Default ContentType="application/vnd.openxmlformats-package.relationships+xml" Extension="rels"/>
  <Default ContentType="image/svg+xml" Extension="svg"/>
  <Default ContentType="application/xml" Extension="xml"/>
  <Override ContentType="application/vnd.openxmlformats-officedocument.extended-properties+xml" PartName="/docProps/app.xml"/>
  <Override ContentType="application/vnd.openxmlformats-package.core-properties+xml" PartName="/docProps/core.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presentationml.slideLayout+xml" PartName="/ppt/slideLayouts/slideLayout1.xml"/>
  <Override ContentType="application/vnd.openxmlformats-officedocument.presentationml.slideLayout+xml" PartName="/ppt/slideLayouts/slideLayout2.xml"/>
  <Override ContentType="application/vnd.openxmlformats-officedocument.presentationml.slideLayout+xml" PartName="/ppt/slideLayouts/slideLayout3.xml"/>
  <Override ContentType="application/vnd.openxmlformats-officedocument.presentationml.slideLayout+xml" PartName="/ppt/slideLayouts/slideLayout4.xml"/>
  <Override ContentType="application/vnd.openxmlformats-officedocument.presentationml.slideLayout+xml" PartName="/ppt/slideLayouts/slideLayout5.xml"/>
  <Override ContentType="application/vnd.openxmlformats-officedocument.presentationml.slideLayout+xml" PartName="/ppt/slideLayouts/slideLayout6.xml"/>
  <Override ContentType="application/vnd.openxmlformats-officedocument.presentationml.slideLayout+xml" PartName="/ppt/slideLayouts/slideLayout7.xml"/>
  <Override ContentType="application/vnd.openxmlformats-officedocument.presentationml.slideLayout+xml" PartName="/ppt/slideLayouts/slideLayout8.xml"/>
  <Override ContentType="application/vnd.openxmlformats-officedocument.presentationml.slideLayout+xml" PartName="/ppt/slideLayouts/slideLayout9.xml"/>
  <Override ContentType="application/vnd.openxmlformats-officedocument.presentationml.slideLayout+xml" PartName="/ppt/slideLayouts/slideLayout10.xml"/>
  <Override ContentType="application/vnd.openxmlformats-officedocument.presentationml.slideLayout+xml" PartName="/ppt/slideLayouts/slideLayout11.xml"/>
  <Override ContentType="application/vnd.openxmlformats-officedocument.presentationml.slideMaster+xml" PartName="/ppt/slideMasters/slideMaster1.xml"/>
  <Override ContentType="application/vnd.openxmlformats-officedocument.presentationml.slide+xml" PartName="/ppt/slides/slide1.xml"/>
  <Override ContentType="application/vnd.openxmlformats-officedocument.presentationml.slide+xml" PartName="/ppt/slides/slide2.xml"/>
  <Override ContentType="application/vnd.openxmlformats-officedocument.presentationml.slide+xml" PartName="/ppt/slides/slide3.xml"/>
  <Override ContentType="application/vnd.openxmlformats-officedocument.presentationml.slide+xml" PartName="/ppt/slides/slide4.xml"/>
  <Override ContentType="application/vnd.openxmlformats-officedocument.presentationml.slide+xml" PartName="/ppt/slides/slide5.xml"/>
  <Override ContentType="application/vnd.openxmlformats-officedocument.presentationml.slide+xml" PartName="/ppt/slides/slide6.xml"/>
  <Override ContentType="application/vnd.openxmlformats-officedocument.presentationml.slide+xml" PartName="/ppt/slides/slide7.xml"/>
  <Override ContentType="application/vnd.openxmlformats-officedocument.presentationml.slide+xml" PartName="/ppt/slides/slide8.xml"/>
  <Override ContentType="application/vnd.openxmlformats-officedocument.presentationml.slide+xml" PartName="/ppt/slides/slide9.xml"/>
  <Override ContentType="application/vnd.openxmlformats-officedocument.presentationml.slide+xml" PartName="/ppt/slides/slide10.xml"/>
  <Override ContentType="application/vnd.openxmlformats-officedocument.presentationml.slide+xml" PartName="/ppt/slides/slide11.xml"/>
  <Override ContentType="application/vnd.openxmlformats-officedocument.presentationml.slide+xml" PartName="/ppt/slides/slide12.xml"/>
  <Override ContentType="application/vnd.openxmlformats-officedocument.presentationml.slide+xml" PartName="/ppt/slides/slide13.xml"/>
  <Override ContentType="application/vnd.openxmlformats-officedocument.presentationml.slide+xml" PartName="/ppt/slides/slide14.xml"/>
  <Override ContentType="application/vnd.openxmlformats-officedocument.presentationml.slide+xml" PartName="/ppt/slides/slide15.xml"/>
  <Override ContentType="application/vnd.openxmlformats-officedocument.presentationml.slide+xml" PartName="/ppt/slides/slide16.xml"/>
  <Override ContentType="application/vnd.openxmlformats-officedocument.presentationml.slide+xml" PartName="/ppt/slides/slide17.xml"/>
  <Override ContentType="application/vnd.openxmlformats-officedocument.presentationml.slide+xml" PartName="/ppt/slides/slide18.xml"/>
  <Override ContentType="application/vnd.openxmlformats-officedocument.presentationml.slide+xml" PartName="/ppt/slides/slide19.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22.xml"/>
  <Override ContentType="application/vnd.openxmlformats-officedocument.presentationml.tableStyles+xml" PartName="/ppt/tableStyles.xml"/>
  <Override ContentType="application/vnd.openxmlformats-officedocument.theme+xml" PartName="/ppt/theme/theme1.xml"/>
  <Override ContentType="application/vnd.openxmlformats-officedocument.presentationml.viewProps+xml" PartName="/ppt/viewProps.xml"/>
</Types>
</file>

<file path=_rels/.rels><?xml version="1.0" encoding="UTF-8" standalone="no"?><Relationships xmlns="http://schemas.openxmlformats.org/package/2006/relationships"><Relationship Id="rId1" Target="ppt/presentation.xml" Type="http://schemas.openxmlformats.org/officeDocument/2006/relationships/officeDocument"/><Relationship Id="rId2" Target="docProps/thumbnail.jpeg" Type="http://schemas.openxmlformats.org/package/2006/relationships/metadata/thumbnail"/><Relationship Id="rId3" Target="docProps/core.xml" Type="http://schemas.openxmlformats.org/package/2006/relationships/metadata/core-properties"/><Relationship Id="rId4" Target="docProps/app.xml" Type="http://schemas.openxmlformats.org/officeDocument/2006/relationships/extended-properties"/></Relationships>
</file>

<file path=ppt/presentation.xml><?xml version="1.0" encoding="utf-8"?>
<p:presentation xmlns:a="http://schemas.openxmlformats.org/drawingml/2006/main" xmlns:r="http://schemas.openxmlformats.org/officeDocument/2006/relationships" xmlns:p="http://schemas.openxmlformats.org/presentationml/2006/main" saveSubsetFonts="1" embedTrueTypeFonts="true">
  <p:sldMasterIdLst>
    <p:sldMasterId id="2147483648" r:id="rId1"/>
  </p:sldMasterIdLst>
  <p:sldIdLst>
    <p:sldId id="256" r:id="rId27"/>
    <p:sldId id="257" r:id="rId28"/>
    <p:sldId id="258" r:id="rId29"/>
    <p:sldId id="259" r:id="rId30"/>
    <p:sldId id="260" r:id="rId31"/>
    <p:sldId id="261" r:id="rId32"/>
    <p:sldId id="262" r:id="rId33"/>
    <p:sldId id="263" r:id="rId34"/>
    <p:sldId id="264" r:id="rId35"/>
    <p:sldId id="265" r:id="rId36"/>
    <p:sldId id="266" r:id="rId37"/>
    <p:sldId id="267" r:id="rId38"/>
    <p:sldId id="268" r:id="rId39"/>
    <p:sldId id="269" r:id="rId40"/>
    <p:sldId id="270" r:id="rId41"/>
    <p:sldId id="271" r:id="rId42"/>
    <p:sldId id="272" r:id="rId43"/>
    <p:sldId id="273" r:id="rId44"/>
    <p:sldId id="274" r:id="rId45"/>
    <p:sldId id="275" r:id="rId46"/>
    <p:sldId id="276" r:id="rId47"/>
    <p:sldId id="277" r:id="rId48"/>
  </p:sldIdLst>
  <p:sldSz cx="18288000" cy="10287000"/>
  <p:notesSz cx="6858000" cy="9144000"/>
  <p:embeddedFontLst>
    <p:embeddedFont>
      <p:font typeface="Arimo" charset="1" panose="020B0604020202020204"/>
      <p:regular r:id="rId6"/>
    </p:embeddedFont>
    <p:embeddedFont>
      <p:font typeface="Arimo Bold" charset="1" panose="020B0704020202020204"/>
      <p:regular r:id="rId7"/>
    </p:embeddedFont>
    <p:embeddedFont>
      <p:font typeface="Arimo Italics" charset="1" panose="020B0604020202090204"/>
      <p:regular r:id="rId8"/>
    </p:embeddedFont>
    <p:embeddedFont>
      <p:font typeface="Arimo Bold Italics" charset="1" panose="020B0704020202090204"/>
      <p:regular r:id="rId9"/>
    </p:embeddedFont>
    <p:embeddedFont>
      <p:font typeface="Berkshire Swash" charset="1" panose="02000505000000020003"/>
      <p:regular r:id="rId10"/>
    </p:embeddedFont>
    <p:embeddedFont>
      <p:font typeface="Circe" charset="1" panose="020B0502020203020203"/>
      <p:regular r:id="rId11"/>
    </p:embeddedFont>
    <p:embeddedFont>
      <p:font typeface="Circe Bold" charset="1" panose="020B0602020203020203"/>
      <p:regular r:id="rId12"/>
    </p:embeddedFont>
    <p:embeddedFont>
      <p:font typeface="Circe Italics" charset="1" panose="020B0502020203090203"/>
      <p:regular r:id="rId13"/>
    </p:embeddedFont>
    <p:embeddedFont>
      <p:font typeface="Circe Bold Italics" charset="1" panose="020B0602020203090203"/>
      <p:regular r:id="rId14"/>
    </p:embeddedFont>
    <p:embeddedFont>
      <p:font typeface="Barlow SemiCondensed" charset="1" panose="00000506000000000000"/>
      <p:regular r:id="rId15"/>
    </p:embeddedFont>
    <p:embeddedFont>
      <p:font typeface="Barlow SemiCondensed Bold" charset="1" panose="00000806000000000000"/>
      <p:regular r:id="rId16"/>
    </p:embeddedFont>
    <p:embeddedFont>
      <p:font typeface="Barlow SemiCondensed Italics" charset="1" panose="00000506000000000000"/>
      <p:regular r:id="rId17"/>
    </p:embeddedFont>
    <p:embeddedFont>
      <p:font typeface="Barlow SemiCondensed Bold Italics" charset="1" panose="00000806000000000000"/>
      <p:regular r:id="rId18"/>
    </p:embeddedFont>
    <p:embeddedFont>
      <p:font typeface="Barlow SemiCondensed Thin" charset="1" panose="00000306000000000000"/>
      <p:regular r:id="rId19"/>
    </p:embeddedFont>
    <p:embeddedFont>
      <p:font typeface="Barlow SemiCondensed Thin Italics" charset="1" panose="00000306000000000000"/>
      <p:regular r:id="rId20"/>
    </p:embeddedFont>
    <p:embeddedFont>
      <p:font typeface="Barlow SemiCondensed Medium" charset="1" panose="00000606000000000000"/>
      <p:regular r:id="rId21"/>
    </p:embeddedFont>
    <p:embeddedFont>
      <p:font typeface="Barlow SemiCondensed Medium Italics" charset="1" panose="00000606000000000000"/>
      <p:regular r:id="rId22"/>
    </p:embeddedFont>
    <p:embeddedFont>
      <p:font typeface="Barlow SemiCondensed Semi-Bold" charset="1" panose="00000706000000000000"/>
      <p:regular r:id="rId23"/>
    </p:embeddedFont>
    <p:embeddedFont>
      <p:font typeface="Barlow SemiCondensed Semi-Bold Italics" charset="1" panose="00000706000000000000"/>
      <p:regular r:id="rId24"/>
    </p:embeddedFont>
    <p:embeddedFont>
      <p:font typeface="Barlow SemiCondensed Heavy" charset="1" panose="00000A06000000000000"/>
      <p:regular r:id="rId25"/>
    </p:embeddedFont>
    <p:embeddedFont>
      <p:font typeface="Barlow SemiCondensed Heavy Italics" charset="1" panose="00000A06000000000000"/>
      <p:regular r:id="rId26"/>
    </p:embeddedFont>
  </p:embeddedFontLst>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presentation>
</file>

<file path=ppt/presProps.xml><?xml version="1.0" encoding="utf-8"?>
<p:presentationPr xmlns:a="http://schemas.openxmlformats.org/drawingml/2006/main" xmlns:r="http://schemas.openxmlformats.org/officeDocument/2006/relationships" xmlns:p="http://schemas.openxmlformats.org/presentationml/2006/main">
  <p:extLst>
    <p:ext uri="{E76CE94A-603C-4142-B9EB-6D1370010A27}">
      <p14:discardImageEditData xmlns:p14="http://schemas.microsoft.com/office/powerpoint/2010/main" val="0"/>
    </p:ext>
    <p:ext uri="{D31A062A-798A-4329-ABDD-BBA856620510}">
      <p14:defaultImageDpi xmlns:p14="http://schemas.microsoft.com/office/powerpoint/2010/main" val="220"/>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lastView="sldThumbnailView">
  <p:normalViewPr>
    <p:restoredLeft sz="15620" autoAdjust="0"/>
    <p:restoredTop sz="94622" autoAdjust="0"/>
  </p:normalViewPr>
  <p:slideViewPr>
    <p:cSldViewPr>
      <p:cViewPr varScale="1">
        <p:scale>
          <a:sx n="74" d="100"/>
          <a:sy n="74" d="100"/>
        </p:scale>
        <p:origin x="-1092" y="-90"/>
      </p:cViewPr>
      <p:guideLst>
        <p:guide orient="horz" pos="2160"/>
        <p:guide pos="2880"/>
      </p:guideLst>
    </p:cSldViewPr>
  </p:slideViewPr>
  <p:outlineViewPr>
    <p:cViewPr>
      <p:scale>
        <a:sx n="33" d="100"/>
        <a:sy n="33" d="100"/>
      </p:scale>
      <p:origin x="0" y="0"/>
    </p:cViewPr>
  </p:outlineViewPr>
  <p:notesTextViewPr>
    <p:cViewPr>
      <p:scale>
        <a:sx n="100" d="100"/>
        <a:sy n="100" d="100"/>
      </p:scale>
      <p:origin x="0" y="0"/>
    </p:cViewPr>
  </p:notesTextViewPr>
  <p:gridSpacing cx="76200" cy="76200"/>
</p:viewPr>
</file>

<file path=ppt/_rels/presentation.xml.rels><?xml version="1.0" encoding="UTF-8" standalone="no"?><Relationships xmlns="http://schemas.openxmlformats.org/package/2006/relationships"><Relationship Id="rId1" Target="slideMasters/slideMaster1.xml" Type="http://schemas.openxmlformats.org/officeDocument/2006/relationships/slideMaster"/><Relationship Id="rId10" Target="fonts/font10.fntdata" Type="http://schemas.openxmlformats.org/officeDocument/2006/relationships/font"/><Relationship Id="rId11" Target="fonts/font11.fntdata" Type="http://schemas.openxmlformats.org/officeDocument/2006/relationships/font"/><Relationship Id="rId12" Target="fonts/font12.fntdata" Type="http://schemas.openxmlformats.org/officeDocument/2006/relationships/font"/><Relationship Id="rId13" Target="fonts/font13.fntdata" Type="http://schemas.openxmlformats.org/officeDocument/2006/relationships/font"/><Relationship Id="rId14" Target="fonts/font14.fntdata" Type="http://schemas.openxmlformats.org/officeDocument/2006/relationships/font"/><Relationship Id="rId15" Target="fonts/font15.fntdata" Type="http://schemas.openxmlformats.org/officeDocument/2006/relationships/font"/><Relationship Id="rId16" Target="fonts/font16.fntdata" Type="http://schemas.openxmlformats.org/officeDocument/2006/relationships/font"/><Relationship Id="rId17" Target="fonts/font17.fntdata" Type="http://schemas.openxmlformats.org/officeDocument/2006/relationships/font"/><Relationship Id="rId18" Target="fonts/font18.fntdata" Type="http://schemas.openxmlformats.org/officeDocument/2006/relationships/font"/><Relationship Id="rId19" Target="fonts/font19.fntdata" Type="http://schemas.openxmlformats.org/officeDocument/2006/relationships/font"/><Relationship Id="rId2" Target="presProps.xml" Type="http://schemas.openxmlformats.org/officeDocument/2006/relationships/presProps"/><Relationship Id="rId20" Target="fonts/font20.fntdata" Type="http://schemas.openxmlformats.org/officeDocument/2006/relationships/font"/><Relationship Id="rId21" Target="fonts/font21.fntdata" Type="http://schemas.openxmlformats.org/officeDocument/2006/relationships/font"/><Relationship Id="rId22" Target="fonts/font22.fntdata" Type="http://schemas.openxmlformats.org/officeDocument/2006/relationships/font"/><Relationship Id="rId23" Target="fonts/font23.fntdata" Type="http://schemas.openxmlformats.org/officeDocument/2006/relationships/font"/><Relationship Id="rId24" Target="fonts/font24.fntdata" Type="http://schemas.openxmlformats.org/officeDocument/2006/relationships/font"/><Relationship Id="rId25" Target="fonts/font25.fntdata" Type="http://schemas.openxmlformats.org/officeDocument/2006/relationships/font"/><Relationship Id="rId26" Target="fonts/font26.fntdata" Type="http://schemas.openxmlformats.org/officeDocument/2006/relationships/font"/><Relationship Id="rId27" Target="slides/slide1.xml" Type="http://schemas.openxmlformats.org/officeDocument/2006/relationships/slide"/><Relationship Id="rId28" Target="slides/slide2.xml" Type="http://schemas.openxmlformats.org/officeDocument/2006/relationships/slide"/><Relationship Id="rId29" Target="slides/slide3.xml" Type="http://schemas.openxmlformats.org/officeDocument/2006/relationships/slide"/><Relationship Id="rId3" Target="viewProps.xml" Type="http://schemas.openxmlformats.org/officeDocument/2006/relationships/viewProps"/><Relationship Id="rId30" Target="slides/slide4.xml" Type="http://schemas.openxmlformats.org/officeDocument/2006/relationships/slide"/><Relationship Id="rId31" Target="slides/slide5.xml" Type="http://schemas.openxmlformats.org/officeDocument/2006/relationships/slide"/><Relationship Id="rId32" Target="slides/slide6.xml" Type="http://schemas.openxmlformats.org/officeDocument/2006/relationships/slide"/><Relationship Id="rId33" Target="slides/slide7.xml" Type="http://schemas.openxmlformats.org/officeDocument/2006/relationships/slide"/><Relationship Id="rId34" Target="slides/slide8.xml" Type="http://schemas.openxmlformats.org/officeDocument/2006/relationships/slide"/><Relationship Id="rId35" Target="slides/slide9.xml" Type="http://schemas.openxmlformats.org/officeDocument/2006/relationships/slide"/><Relationship Id="rId36" Target="slides/slide10.xml" Type="http://schemas.openxmlformats.org/officeDocument/2006/relationships/slide"/><Relationship Id="rId37" Target="slides/slide11.xml" Type="http://schemas.openxmlformats.org/officeDocument/2006/relationships/slide"/><Relationship Id="rId38" Target="slides/slide12.xml" Type="http://schemas.openxmlformats.org/officeDocument/2006/relationships/slide"/><Relationship Id="rId39" Target="slides/slide13.xml" Type="http://schemas.openxmlformats.org/officeDocument/2006/relationships/slide"/><Relationship Id="rId4" Target="theme/theme1.xml" Type="http://schemas.openxmlformats.org/officeDocument/2006/relationships/theme"/><Relationship Id="rId40" Target="slides/slide14.xml" Type="http://schemas.openxmlformats.org/officeDocument/2006/relationships/slide"/><Relationship Id="rId41" Target="slides/slide15.xml" Type="http://schemas.openxmlformats.org/officeDocument/2006/relationships/slide"/><Relationship Id="rId42" Target="slides/slide16.xml" Type="http://schemas.openxmlformats.org/officeDocument/2006/relationships/slide"/><Relationship Id="rId43" Target="slides/slide17.xml" Type="http://schemas.openxmlformats.org/officeDocument/2006/relationships/slide"/><Relationship Id="rId44" Target="slides/slide18.xml" Type="http://schemas.openxmlformats.org/officeDocument/2006/relationships/slide"/><Relationship Id="rId45" Target="slides/slide19.xml" Type="http://schemas.openxmlformats.org/officeDocument/2006/relationships/slide"/><Relationship Id="rId46" Target="slides/slide20.xml" Type="http://schemas.openxmlformats.org/officeDocument/2006/relationships/slide"/><Relationship Id="rId47" Target="slides/slide21.xml" Type="http://schemas.openxmlformats.org/officeDocument/2006/relationships/slide"/><Relationship Id="rId48" Target="slides/slide22.xml" Type="http://schemas.openxmlformats.org/officeDocument/2006/relationships/slide"/><Relationship Id="rId5" Target="tableStyles.xml" Type="http://schemas.openxmlformats.org/officeDocument/2006/relationships/tableStyles"/><Relationship Id="rId6" Target="fonts/font6.fntdata" Type="http://schemas.openxmlformats.org/officeDocument/2006/relationships/font"/><Relationship Id="rId7" Target="fonts/font7.fntdata" Type="http://schemas.openxmlformats.org/officeDocument/2006/relationships/font"/><Relationship Id="rId8" Target="fonts/font8.fntdata" Type="http://schemas.openxmlformats.org/officeDocument/2006/relationships/font"/><Relationship Id="rId9" Target="fonts/font9.fntdata" Type="http://schemas.openxmlformats.org/officeDocument/2006/relationships/font"/></Relationships>
</file>

<file path=ppt/slideLayouts/_rels/slideLayout1.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2.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3.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4.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5.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6.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7.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8.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9.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10.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11.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slideLayout1.xml><?xml version="1.0" encoding="utf-8"?>
<p:sldLayout xmlns:a="http://schemas.openxmlformats.org/drawingml/2006/main" xmlns:r="http://schemas.openxmlformats.org/officeDocument/2006/relationships" xmlns:p="http://schemas.openxmlformats.org/presentationml/2006/main" type="title" preserve="1">
  <p:cSld name="Title Slide">
    <p:spTree>
      <p:nvGrpSpPr>
        <p:cNvPr id="1" name=""/>
        <p:cNvGrpSpPr/>
        <p:nvPr/>
      </p:nvGrpSpPr>
      <p:grpSpPr>
        <a:xfrm>
          <a:off x="0" y="0"/>
          <a:ext cx="0" cy="0"/>
          <a:chOff x="0" y="0"/>
          <a:chExt cx="0" cy="0"/>
        </a:xfrm>
      </p:grpSpPr>
      <p:sp>
        <p:nvSpPr>
          <p:cNvPr id="2" name="Title 1"/>
          <p:cNvSpPr>
            <a:spLocks noGrp="1"/>
          </p:cNvSpPr>
          <p:nvPr>
            <p:ph type="ctrTitle"/>
          </p:nvPr>
        </p:nvSpPr>
        <p:spPr>
          <a:xfrm>
            <a:off x="685800" y="2130425"/>
            <a:ext cx="7772400" cy="1470025"/>
          </a:xfrm>
        </p:spPr>
        <p:txBody>
          <a:bodyPr/>
          <a:lstStyle/>
          <a:p>
            <a:r>
              <a:rPr lang="en-US" smtClean="0"/>
              <a:t>Click to edit Master title style</a:t>
            </a:r>
            <a:endParaRPr lang="en-US"/>
          </a:p>
        </p:txBody>
      </p:sp>
      <p:sp>
        <p:nvSpPr>
          <p:cNvPr id="3" name="Subtitle 2"/>
          <p:cNvSpPr>
            <a:spLocks noGrp="1"/>
          </p:cNvSpPr>
          <p:nvPr>
            <p:ph type="subTitle" idx="1"/>
          </p:nvPr>
        </p:nvSpPr>
        <p:spPr>
          <a:xfrm>
            <a:off x="1371600" y="3886200"/>
            <a:ext cx="6400800" cy="1752600"/>
          </a:xfrm>
        </p:spPr>
        <p:txBody>
          <a:bodyPr/>
          <a:lstStyle>
            <a:lvl1pPr marL="0" indent="0" algn="ctr">
              <a:buNone/>
              <a:defRPr>
                <a:solidFill>
                  <a:schemeClr val="tx1">
                    <a:tint val="75000"/>
                  </a:schemeClr>
                </a:solidFill>
              </a:defRPr>
            </a:lvl1pPr>
            <a:lvl2pPr marL="457200" indent="0" algn="ctr">
              <a:buNone/>
              <a:defRPr>
                <a:solidFill>
                  <a:schemeClr val="tx1">
                    <a:tint val="75000"/>
                  </a:schemeClr>
                </a:solidFill>
              </a:defRPr>
            </a:lvl2pPr>
            <a:lvl3pPr marL="914400" indent="0" algn="ctr">
              <a:buNone/>
              <a:defRPr>
                <a:solidFill>
                  <a:schemeClr val="tx1">
                    <a:tint val="75000"/>
                  </a:schemeClr>
                </a:solidFill>
              </a:defRPr>
            </a:lvl3pPr>
            <a:lvl4pPr marL="1371600" indent="0" algn="ctr">
              <a:buNone/>
              <a:defRPr>
                <a:solidFill>
                  <a:schemeClr val="tx1">
                    <a:tint val="75000"/>
                  </a:schemeClr>
                </a:solidFill>
              </a:defRPr>
            </a:lvl4pPr>
            <a:lvl5pPr marL="1828800" indent="0" algn="ctr">
              <a:buNone/>
              <a:defRPr>
                <a:solidFill>
                  <a:schemeClr val="tx1">
                    <a:tint val="75000"/>
                  </a:schemeClr>
                </a:solidFill>
              </a:defRPr>
            </a:lvl5pPr>
            <a:lvl6pPr marL="2286000" indent="0" algn="ctr">
              <a:buNone/>
              <a:defRPr>
                <a:solidFill>
                  <a:schemeClr val="tx1">
                    <a:tint val="75000"/>
                  </a:schemeClr>
                </a:solidFill>
              </a:defRPr>
            </a:lvl6pPr>
            <a:lvl7pPr marL="2743200" indent="0" algn="ctr">
              <a:buNone/>
              <a:defRPr>
                <a:solidFill>
                  <a:schemeClr val="tx1">
                    <a:tint val="75000"/>
                  </a:schemeClr>
                </a:solidFill>
              </a:defRPr>
            </a:lvl7pPr>
            <a:lvl8pPr marL="3200400" indent="0" algn="ctr">
              <a:buNone/>
              <a:defRPr>
                <a:solidFill>
                  <a:schemeClr val="tx1">
                    <a:tint val="75000"/>
                  </a:schemeClr>
                </a:solidFill>
              </a:defRPr>
            </a:lvl8pPr>
            <a:lvl9pPr marL="3657600" indent="0" algn="ctr">
              <a:buNone/>
              <a:defRPr>
                <a:solidFill>
                  <a:schemeClr val="tx1">
                    <a:tint val="75000"/>
                  </a:schemeClr>
                </a:solidFill>
              </a:defRPr>
            </a:lvl9pPr>
          </a:lstStyle>
          <a:p>
            <a:r>
              <a:rPr lang="en-US" smtClean="0"/>
              <a:t>Click to edit Master subtitle style</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type="obj" preserve="1">
  <p:cSld name="Title and Content">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Content Placeholder 2"/>
          <p:cNvSpPr>
            <a:spLocks noGrp="1"/>
          </p:cNvSpPr>
          <p:nvPr>
            <p:ph idx="1"/>
          </p:nvPr>
        </p:nvSpPr>
        <p:spPr/>
        <p:txBody>
          <a:body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type="secHead" preserve="1">
  <p:cSld name="Section Header">
    <p:spTree>
      <p:nvGrpSpPr>
        <p:cNvPr id="1" name=""/>
        <p:cNvGrpSpPr/>
        <p:nvPr/>
      </p:nvGrpSpPr>
      <p:grpSpPr>
        <a:xfrm>
          <a:off x="0" y="0"/>
          <a:ext cx="0" cy="0"/>
          <a:chOff x="0" y="0"/>
          <a:chExt cx="0" cy="0"/>
        </a:xfrm>
      </p:grpSpPr>
      <p:sp>
        <p:nvSpPr>
          <p:cNvPr id="2" name="Title 1"/>
          <p:cNvSpPr>
            <a:spLocks noGrp="1"/>
          </p:cNvSpPr>
          <p:nvPr>
            <p:ph type="title"/>
          </p:nvPr>
        </p:nvSpPr>
        <p:spPr>
          <a:xfrm>
            <a:off x="722313" y="4406900"/>
            <a:ext cx="7772400" cy="1362075"/>
          </a:xfrm>
        </p:spPr>
        <p:txBody>
          <a:bodyPr anchor="t"/>
          <a:lstStyle>
            <a:lvl1pPr algn="l">
              <a:defRPr sz="4000" b="1" cap="all"/>
            </a:lvl1pPr>
          </a:lstStyle>
          <a:p>
            <a:r>
              <a:rPr lang="en-US" smtClean="0"/>
              <a:t>Click to edit Master title style</a:t>
            </a:r>
            <a:endParaRPr lang="en-US"/>
          </a:p>
        </p:txBody>
      </p:sp>
      <p:sp>
        <p:nvSpPr>
          <p:cNvPr id="3" name="Text Placeholder 2"/>
          <p:cNvSpPr>
            <a:spLocks noGrp="1"/>
          </p:cNvSpPr>
          <p:nvPr>
            <p:ph type="body" idx="1"/>
          </p:nvPr>
        </p:nvSpPr>
        <p:spPr>
          <a:xfrm>
            <a:off x="722313" y="2906713"/>
            <a:ext cx="7772400" cy="1500187"/>
          </a:xfrm>
        </p:spPr>
        <p:txBody>
          <a:bodyPr anchor="b"/>
          <a:lstStyle>
            <a:lvl1pPr marL="0" indent="0">
              <a:buNone/>
              <a:defRPr sz="2000">
                <a:solidFill>
                  <a:schemeClr val="tx1">
                    <a:tint val="75000"/>
                  </a:schemeClr>
                </a:solidFill>
              </a:defRPr>
            </a:lvl1pPr>
            <a:lvl2pPr marL="457200" indent="0">
              <a:buNone/>
              <a:defRPr sz="1800">
                <a:solidFill>
                  <a:schemeClr val="tx1">
                    <a:tint val="75000"/>
                  </a:schemeClr>
                </a:solidFill>
              </a:defRPr>
            </a:lvl2pPr>
            <a:lvl3pPr marL="914400" indent="0">
              <a:buNone/>
              <a:defRPr sz="1600">
                <a:solidFill>
                  <a:schemeClr val="tx1">
                    <a:tint val="75000"/>
                  </a:schemeClr>
                </a:solidFill>
              </a:defRPr>
            </a:lvl3pPr>
            <a:lvl4pPr marL="1371600" indent="0">
              <a:buNone/>
              <a:defRPr sz="1400">
                <a:solidFill>
                  <a:schemeClr val="tx1">
                    <a:tint val="75000"/>
                  </a:schemeClr>
                </a:solidFill>
              </a:defRPr>
            </a:lvl4pPr>
            <a:lvl5pPr marL="1828800" indent="0">
              <a:buNone/>
              <a:defRPr sz="1400">
                <a:solidFill>
                  <a:schemeClr val="tx1">
                    <a:tint val="75000"/>
                  </a:schemeClr>
                </a:solidFill>
              </a:defRPr>
            </a:lvl5pPr>
            <a:lvl6pPr marL="2286000" indent="0">
              <a:buNone/>
              <a:defRPr sz="1400">
                <a:solidFill>
                  <a:schemeClr val="tx1">
                    <a:tint val="75000"/>
                  </a:schemeClr>
                </a:solidFill>
              </a:defRPr>
            </a:lvl6pPr>
            <a:lvl7pPr marL="2743200" indent="0">
              <a:buNone/>
              <a:defRPr sz="1400">
                <a:solidFill>
                  <a:schemeClr val="tx1">
                    <a:tint val="75000"/>
                  </a:schemeClr>
                </a:solidFill>
              </a:defRPr>
            </a:lvl7pPr>
            <a:lvl8pPr marL="3200400" indent="0">
              <a:buNone/>
              <a:defRPr sz="1400">
                <a:solidFill>
                  <a:schemeClr val="tx1">
                    <a:tint val="75000"/>
                  </a:schemeClr>
                </a:solidFill>
              </a:defRPr>
            </a:lvl8pPr>
            <a:lvl9pPr marL="3657600" indent="0">
              <a:buNone/>
              <a:defRPr sz="1400">
                <a:solidFill>
                  <a:schemeClr val="tx1">
                    <a:tint val="75000"/>
                  </a:schemeClr>
                </a:solidFill>
              </a:defRPr>
            </a:lvl9pPr>
          </a:lstStyle>
          <a:p>
            <a:pPr lvl="0"/>
            <a:r>
              <a:rPr lang="en-US" smtClean="0"/>
              <a:t>Click to edit Master text styles</a:t>
            </a:r>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type="twoObj" preserve="1">
  <p:cSld name="Two Content">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Content Placeholder 2"/>
          <p:cNvSpPr>
            <a:spLocks noGrp="1"/>
          </p:cNvSpPr>
          <p:nvPr>
            <p:ph sz="half" idx="1"/>
          </p:nvPr>
        </p:nvSpPr>
        <p:spPr>
          <a:xfrm>
            <a:off x="457200" y="1600200"/>
            <a:ext cx="4038600" cy="4525963"/>
          </a:xfrm>
        </p:spPr>
        <p:txBody>
          <a:bodyPr/>
          <a:lstStyle>
            <a:lvl1pPr>
              <a:defRPr sz="2800"/>
            </a:lvl1pPr>
            <a:lvl2pPr>
              <a:defRPr sz="2400"/>
            </a:lvl2pPr>
            <a:lvl3pPr>
              <a:defRPr sz="2000"/>
            </a:lvl3pPr>
            <a:lvl4pPr>
              <a:defRPr sz="1800"/>
            </a:lvl4pPr>
            <a:lvl5pPr>
              <a:defRPr sz="1800"/>
            </a:lvl5pPr>
            <a:lvl6pPr>
              <a:defRPr sz="1800"/>
            </a:lvl6pPr>
            <a:lvl7pPr>
              <a:defRPr sz="1800"/>
            </a:lvl7pPr>
            <a:lvl8pPr>
              <a:defRPr sz="1800"/>
            </a:lvl8pPr>
            <a:lvl9pPr>
              <a:defRPr sz="18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Content Placeholder 3"/>
          <p:cNvSpPr>
            <a:spLocks noGrp="1"/>
          </p:cNvSpPr>
          <p:nvPr>
            <p:ph sz="half" idx="2"/>
          </p:nvPr>
        </p:nvSpPr>
        <p:spPr>
          <a:xfrm>
            <a:off x="4648200" y="1600200"/>
            <a:ext cx="4038600" cy="4525963"/>
          </a:xfrm>
        </p:spPr>
        <p:txBody>
          <a:bodyPr/>
          <a:lstStyle>
            <a:lvl1pPr>
              <a:defRPr sz="2800"/>
            </a:lvl1pPr>
            <a:lvl2pPr>
              <a:defRPr sz="2400"/>
            </a:lvl2pPr>
            <a:lvl3pPr>
              <a:defRPr sz="2000"/>
            </a:lvl3pPr>
            <a:lvl4pPr>
              <a:defRPr sz="1800"/>
            </a:lvl4pPr>
            <a:lvl5pPr>
              <a:defRPr sz="1800"/>
            </a:lvl5pPr>
            <a:lvl6pPr>
              <a:defRPr sz="1800"/>
            </a:lvl6pPr>
            <a:lvl7pPr>
              <a:defRPr sz="1800"/>
            </a:lvl7pPr>
            <a:lvl8pPr>
              <a:defRPr sz="1800"/>
            </a:lvl8pPr>
            <a:lvl9pPr>
              <a:defRPr sz="18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5" name="Date Placeholder 4"/>
          <p:cNvSpPr>
            <a:spLocks noGrp="1"/>
          </p:cNvSpPr>
          <p:nvPr>
            <p:ph type="dt" sz="half" idx="10"/>
          </p:nvPr>
        </p:nvSpPr>
        <p:spPr/>
        <p:txBody>
          <a:bodyPr/>
          <a:lstStyle/>
          <a:p>
            <a:fld id="{1D8BD707-D9CF-40AE-B4C6-C98DA3205C09}" type="datetimeFigureOut">
              <a:rPr lang="en-US" smtClean="0"/>
              <a:pPr/>
              <a:t>8/1/2011</a:t>
            </a:fld>
            <a:endParaRPr lang="en-US"/>
          </a:p>
        </p:txBody>
      </p:sp>
      <p:sp>
        <p:nvSpPr>
          <p:cNvPr id="6" name="Footer Placeholder 5"/>
          <p:cNvSpPr>
            <a:spLocks noGrp="1"/>
          </p:cNvSpPr>
          <p:nvPr>
            <p:ph type="ftr" sz="quarter" idx="11"/>
          </p:nvPr>
        </p:nvSpPr>
        <p:spPr/>
        <p:txBody>
          <a:bodyPr/>
          <a:lstStyle/>
          <a:p>
            <a:endParaRPr lang="en-US"/>
          </a:p>
        </p:txBody>
      </p:sp>
      <p:sp>
        <p:nvSpPr>
          <p:cNvPr id="7" name="Slide Number Placeholder 6"/>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type="twoTxTwoObj" preserve="1">
  <p:cSld name="Comparison">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lvl1pPr>
              <a:defRPr/>
            </a:lvl1pPr>
          </a:lstStyle>
          <a:p>
            <a:r>
              <a:rPr lang="en-US" smtClean="0"/>
              <a:t>Click to edit Master title style</a:t>
            </a:r>
            <a:endParaRPr lang="en-US"/>
          </a:p>
        </p:txBody>
      </p:sp>
      <p:sp>
        <p:nvSpPr>
          <p:cNvPr id="3" name="Text Placeholder 2"/>
          <p:cNvSpPr>
            <a:spLocks noGrp="1"/>
          </p:cNvSpPr>
          <p:nvPr>
            <p:ph type="body" idx="1"/>
          </p:nvPr>
        </p:nvSpPr>
        <p:spPr>
          <a:xfrm>
            <a:off x="457200" y="1535113"/>
            <a:ext cx="4040188" cy="639762"/>
          </a:xfrm>
        </p:spPr>
        <p:txBody>
          <a:bodyPr anchor="b"/>
          <a:lstStyle>
            <a:lvl1pPr marL="0" indent="0">
              <a:buNone/>
              <a:defRPr sz="2400" b="1"/>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smtClean="0"/>
              <a:t>Click to edit Master text styles</a:t>
            </a:r>
          </a:p>
        </p:txBody>
      </p:sp>
      <p:sp>
        <p:nvSpPr>
          <p:cNvPr id="4" name="Content Placeholder 3"/>
          <p:cNvSpPr>
            <a:spLocks noGrp="1"/>
          </p:cNvSpPr>
          <p:nvPr>
            <p:ph sz="half" idx="2"/>
          </p:nvPr>
        </p:nvSpPr>
        <p:spPr>
          <a:xfrm>
            <a:off x="457200" y="2174875"/>
            <a:ext cx="4040188" cy="3951288"/>
          </a:xfrm>
        </p:spPr>
        <p:txBody>
          <a:bodyPr/>
          <a:lstStyle>
            <a:lvl1pPr>
              <a:defRPr sz="2400"/>
            </a:lvl1pPr>
            <a:lvl2pPr>
              <a:defRPr sz="2000"/>
            </a:lvl2pPr>
            <a:lvl3pPr>
              <a:defRPr sz="1800"/>
            </a:lvl3pPr>
            <a:lvl4pPr>
              <a:defRPr sz="1600"/>
            </a:lvl4pPr>
            <a:lvl5pPr>
              <a:defRPr sz="1600"/>
            </a:lvl5pPr>
            <a:lvl6pPr>
              <a:defRPr sz="1600"/>
            </a:lvl6pPr>
            <a:lvl7pPr>
              <a:defRPr sz="1600"/>
            </a:lvl7pPr>
            <a:lvl8pPr>
              <a:defRPr sz="1600"/>
            </a:lvl8pPr>
            <a:lvl9pPr>
              <a:defRPr sz="16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5" name="Text Placeholder 4"/>
          <p:cNvSpPr>
            <a:spLocks noGrp="1"/>
          </p:cNvSpPr>
          <p:nvPr>
            <p:ph type="body" sz="quarter" idx="3"/>
          </p:nvPr>
        </p:nvSpPr>
        <p:spPr>
          <a:xfrm>
            <a:off x="4645025" y="1535113"/>
            <a:ext cx="4041775" cy="639762"/>
          </a:xfrm>
        </p:spPr>
        <p:txBody>
          <a:bodyPr anchor="b"/>
          <a:lstStyle>
            <a:lvl1pPr marL="0" indent="0">
              <a:buNone/>
              <a:defRPr sz="2400" b="1"/>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smtClean="0"/>
              <a:t>Click to edit Master text styles</a:t>
            </a:r>
          </a:p>
        </p:txBody>
      </p:sp>
      <p:sp>
        <p:nvSpPr>
          <p:cNvPr id="6" name="Content Placeholder 5"/>
          <p:cNvSpPr>
            <a:spLocks noGrp="1"/>
          </p:cNvSpPr>
          <p:nvPr>
            <p:ph sz="quarter" idx="4"/>
          </p:nvPr>
        </p:nvSpPr>
        <p:spPr>
          <a:xfrm>
            <a:off x="4645025" y="2174875"/>
            <a:ext cx="4041775" cy="3951288"/>
          </a:xfrm>
        </p:spPr>
        <p:txBody>
          <a:bodyPr/>
          <a:lstStyle>
            <a:lvl1pPr>
              <a:defRPr sz="2400"/>
            </a:lvl1pPr>
            <a:lvl2pPr>
              <a:defRPr sz="2000"/>
            </a:lvl2pPr>
            <a:lvl3pPr>
              <a:defRPr sz="1800"/>
            </a:lvl3pPr>
            <a:lvl4pPr>
              <a:defRPr sz="1600"/>
            </a:lvl4pPr>
            <a:lvl5pPr>
              <a:defRPr sz="1600"/>
            </a:lvl5pPr>
            <a:lvl6pPr>
              <a:defRPr sz="1600"/>
            </a:lvl6pPr>
            <a:lvl7pPr>
              <a:defRPr sz="1600"/>
            </a:lvl7pPr>
            <a:lvl8pPr>
              <a:defRPr sz="1600"/>
            </a:lvl8pPr>
            <a:lvl9pPr>
              <a:defRPr sz="16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7" name="Date Placeholder 6"/>
          <p:cNvSpPr>
            <a:spLocks noGrp="1"/>
          </p:cNvSpPr>
          <p:nvPr>
            <p:ph type="dt" sz="half" idx="10"/>
          </p:nvPr>
        </p:nvSpPr>
        <p:spPr/>
        <p:txBody>
          <a:bodyPr/>
          <a:lstStyle/>
          <a:p>
            <a:fld id="{1D8BD707-D9CF-40AE-B4C6-C98DA3205C09}" type="datetimeFigureOut">
              <a:rPr lang="en-US" smtClean="0"/>
              <a:pPr/>
              <a:t>8/1/2011</a:t>
            </a:fld>
            <a:endParaRPr lang="en-US"/>
          </a:p>
        </p:txBody>
      </p:sp>
      <p:sp>
        <p:nvSpPr>
          <p:cNvPr id="8" name="Footer Placeholder 7"/>
          <p:cNvSpPr>
            <a:spLocks noGrp="1"/>
          </p:cNvSpPr>
          <p:nvPr>
            <p:ph type="ftr" sz="quarter" idx="11"/>
          </p:nvPr>
        </p:nvSpPr>
        <p:spPr/>
        <p:txBody>
          <a:bodyPr/>
          <a:lstStyle/>
          <a:p>
            <a:endParaRPr lang="en-US"/>
          </a:p>
        </p:txBody>
      </p:sp>
      <p:sp>
        <p:nvSpPr>
          <p:cNvPr id="9" name="Slide Number Placeholder 8"/>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Date Placeholder 2"/>
          <p:cNvSpPr>
            <a:spLocks noGrp="1"/>
          </p:cNvSpPr>
          <p:nvPr>
            <p:ph type="dt" sz="half" idx="10"/>
          </p:nvPr>
        </p:nvSpPr>
        <p:spPr/>
        <p:txBody>
          <a:bodyPr/>
          <a:lstStyle/>
          <a:p>
            <a:fld id="{1D8BD707-D9CF-40AE-B4C6-C98DA3205C09}" type="datetimeFigureOut">
              <a:rPr lang="en-US" smtClean="0"/>
              <a:pPr/>
              <a:t>8/1/2011</a:t>
            </a:fld>
            <a:endParaRPr lang="en-US"/>
          </a:p>
        </p:txBody>
      </p:sp>
      <p:sp>
        <p:nvSpPr>
          <p:cNvPr id="4" name="Footer Placeholder 3"/>
          <p:cNvSpPr>
            <a:spLocks noGrp="1"/>
          </p:cNvSpPr>
          <p:nvPr>
            <p:ph type="ftr" sz="quarter" idx="11"/>
          </p:nvPr>
        </p:nvSpPr>
        <p:spPr/>
        <p:txBody>
          <a:bodyPr/>
          <a:lstStyle/>
          <a:p>
            <a:endParaRPr lang="en-US"/>
          </a:p>
        </p:txBody>
      </p:sp>
      <p:sp>
        <p:nvSpPr>
          <p:cNvPr id="5" name="Slide Number Placeholder 4"/>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type="blank" preserve="1">
  <p:cSld name="Blank">
    <p:spTree>
      <p:nvGrpSpPr>
        <p:cNvPr id="1" name=""/>
        <p:cNvGrpSpPr/>
        <p:nvPr/>
      </p:nvGrpSpPr>
      <p:grpSpPr>
        <a:xfrm>
          <a:off x="0" y="0"/>
          <a:ext cx="0" cy="0"/>
          <a:chOff x="0" y="0"/>
          <a:chExt cx="0" cy="0"/>
        </a:xfrm>
      </p:grpSpPr>
      <p:sp>
        <p:nvSpPr>
          <p:cNvPr id="2" name="Date Placeholder 1"/>
          <p:cNvSpPr>
            <a:spLocks noGrp="1"/>
          </p:cNvSpPr>
          <p:nvPr>
            <p:ph type="dt" sz="half" idx="10"/>
          </p:nvPr>
        </p:nvSpPr>
        <p:spPr/>
        <p:txBody>
          <a:bodyPr/>
          <a:lstStyle/>
          <a:p>
            <a:fld id="{1D8BD707-D9CF-40AE-B4C6-C98DA3205C09}" type="datetimeFigureOut">
              <a:rPr lang="en-US" smtClean="0"/>
              <a:pPr/>
              <a:t>8/1/2011</a:t>
            </a:fld>
            <a:endParaRPr lang="en-US"/>
          </a:p>
        </p:txBody>
      </p:sp>
      <p:sp>
        <p:nvSpPr>
          <p:cNvPr id="3" name="Footer Placeholder 2"/>
          <p:cNvSpPr>
            <a:spLocks noGrp="1"/>
          </p:cNvSpPr>
          <p:nvPr>
            <p:ph type="ftr" sz="quarter" idx="11"/>
          </p:nvPr>
        </p:nvSpPr>
        <p:spPr/>
        <p:txBody>
          <a:bodyPr/>
          <a:lstStyle/>
          <a:p>
            <a:endParaRPr lang="en-US"/>
          </a:p>
        </p:txBody>
      </p:sp>
      <p:sp>
        <p:nvSpPr>
          <p:cNvPr id="4" name="Slide Number Placeholder 3"/>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objTx" preserve="1">
  <p:cSld name="Content with Caption">
    <p:spTree>
      <p:nvGrpSpPr>
        <p:cNvPr id="1" name=""/>
        <p:cNvGrpSpPr/>
        <p:nvPr/>
      </p:nvGrpSpPr>
      <p:grpSpPr>
        <a:xfrm>
          <a:off x="0" y="0"/>
          <a:ext cx="0" cy="0"/>
          <a:chOff x="0" y="0"/>
          <a:chExt cx="0" cy="0"/>
        </a:xfrm>
      </p:grpSpPr>
      <p:sp>
        <p:nvSpPr>
          <p:cNvPr id="2" name="Title 1"/>
          <p:cNvSpPr>
            <a:spLocks noGrp="1"/>
          </p:cNvSpPr>
          <p:nvPr>
            <p:ph type="title"/>
          </p:nvPr>
        </p:nvSpPr>
        <p:spPr>
          <a:xfrm>
            <a:off x="457200" y="273050"/>
            <a:ext cx="3008313" cy="1162050"/>
          </a:xfrm>
        </p:spPr>
        <p:txBody>
          <a:bodyPr anchor="b"/>
          <a:lstStyle>
            <a:lvl1pPr algn="l">
              <a:defRPr sz="2000" b="1"/>
            </a:lvl1pPr>
          </a:lstStyle>
          <a:p>
            <a:r>
              <a:rPr lang="en-US" smtClean="0"/>
              <a:t>Click to edit Master title style</a:t>
            </a:r>
            <a:endParaRPr lang="en-US"/>
          </a:p>
        </p:txBody>
      </p:sp>
      <p:sp>
        <p:nvSpPr>
          <p:cNvPr id="3" name="Content Placeholder 2"/>
          <p:cNvSpPr>
            <a:spLocks noGrp="1"/>
          </p:cNvSpPr>
          <p:nvPr>
            <p:ph idx="1"/>
          </p:nvPr>
        </p:nvSpPr>
        <p:spPr>
          <a:xfrm>
            <a:off x="3575050" y="273050"/>
            <a:ext cx="5111750" cy="5853113"/>
          </a:xfrm>
        </p:spPr>
        <p:txBody>
          <a:bodyPr/>
          <a:lstStyle>
            <a:lvl1pPr>
              <a:defRPr sz="3200"/>
            </a:lvl1pPr>
            <a:lvl2pPr>
              <a:defRPr sz="2800"/>
            </a:lvl2pPr>
            <a:lvl3pPr>
              <a:defRPr sz="2400"/>
            </a:lvl3pPr>
            <a:lvl4pPr>
              <a:defRPr sz="2000"/>
            </a:lvl4pPr>
            <a:lvl5pPr>
              <a:defRPr sz="2000"/>
            </a:lvl5pPr>
            <a:lvl6pPr>
              <a:defRPr sz="2000"/>
            </a:lvl6pPr>
            <a:lvl7pPr>
              <a:defRPr sz="2000"/>
            </a:lvl7pPr>
            <a:lvl8pPr>
              <a:defRPr sz="2000"/>
            </a:lvl8pPr>
            <a:lvl9pPr>
              <a:defRPr sz="20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Text Placeholder 3"/>
          <p:cNvSpPr>
            <a:spLocks noGrp="1"/>
          </p:cNvSpPr>
          <p:nvPr>
            <p:ph type="body" sz="half" idx="2"/>
          </p:nvPr>
        </p:nvSpPr>
        <p:spPr>
          <a:xfrm>
            <a:off x="457200" y="1435100"/>
            <a:ext cx="3008313" cy="4691063"/>
          </a:xfrm>
        </p:spPr>
        <p:txBody>
          <a:bodyPr/>
          <a:lstStyle>
            <a:lvl1pPr marL="0" indent="0">
              <a:buNone/>
              <a:defRPr sz="1400"/>
            </a:lvl1pPr>
            <a:lvl2pPr marL="457200" indent="0">
              <a:buNone/>
              <a:defRPr sz="1200"/>
            </a:lvl2pPr>
            <a:lvl3pPr marL="914400" indent="0">
              <a:buNone/>
              <a:defRPr sz="1000"/>
            </a:lvl3pPr>
            <a:lvl4pPr marL="1371600" indent="0">
              <a:buNone/>
              <a:defRPr sz="900"/>
            </a:lvl4pPr>
            <a:lvl5pPr marL="1828800" indent="0">
              <a:buNone/>
              <a:defRPr sz="900"/>
            </a:lvl5pPr>
            <a:lvl6pPr marL="2286000" indent="0">
              <a:buNone/>
              <a:defRPr sz="900"/>
            </a:lvl6pPr>
            <a:lvl7pPr marL="2743200" indent="0">
              <a:buNone/>
              <a:defRPr sz="900"/>
            </a:lvl7pPr>
            <a:lvl8pPr marL="3200400" indent="0">
              <a:buNone/>
              <a:defRPr sz="900"/>
            </a:lvl8pPr>
            <a:lvl9pPr marL="3657600" indent="0">
              <a:buNone/>
              <a:defRPr sz="900"/>
            </a:lvl9pPr>
          </a:lstStyle>
          <a:p>
            <a:pPr lvl="0"/>
            <a:r>
              <a:rPr lang="en-US" smtClean="0"/>
              <a:t>Click to edit Master text styles</a:t>
            </a:r>
          </a:p>
        </p:txBody>
      </p:sp>
      <p:sp>
        <p:nvSpPr>
          <p:cNvPr id="5" name="Date Placeholder 4"/>
          <p:cNvSpPr>
            <a:spLocks noGrp="1"/>
          </p:cNvSpPr>
          <p:nvPr>
            <p:ph type="dt" sz="half" idx="10"/>
          </p:nvPr>
        </p:nvSpPr>
        <p:spPr/>
        <p:txBody>
          <a:bodyPr/>
          <a:lstStyle/>
          <a:p>
            <a:fld id="{1D8BD707-D9CF-40AE-B4C6-C98DA3205C09}" type="datetimeFigureOut">
              <a:rPr lang="en-US" smtClean="0"/>
              <a:pPr/>
              <a:t>8/1/2011</a:t>
            </a:fld>
            <a:endParaRPr lang="en-US"/>
          </a:p>
        </p:txBody>
      </p:sp>
      <p:sp>
        <p:nvSpPr>
          <p:cNvPr id="6" name="Footer Placeholder 5"/>
          <p:cNvSpPr>
            <a:spLocks noGrp="1"/>
          </p:cNvSpPr>
          <p:nvPr>
            <p:ph type="ftr" sz="quarter" idx="11"/>
          </p:nvPr>
        </p:nvSpPr>
        <p:spPr/>
        <p:txBody>
          <a:bodyPr/>
          <a:lstStyle/>
          <a:p>
            <a:endParaRPr lang="en-US"/>
          </a:p>
        </p:txBody>
      </p:sp>
      <p:sp>
        <p:nvSpPr>
          <p:cNvPr id="7" name="Slide Number Placeholder 6"/>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type="picTx" preserve="1">
  <p:cSld name="Picture with Caption">
    <p:spTree>
      <p:nvGrpSpPr>
        <p:cNvPr id="1" name=""/>
        <p:cNvGrpSpPr/>
        <p:nvPr/>
      </p:nvGrpSpPr>
      <p:grpSpPr>
        <a:xfrm>
          <a:off x="0" y="0"/>
          <a:ext cx="0" cy="0"/>
          <a:chOff x="0" y="0"/>
          <a:chExt cx="0" cy="0"/>
        </a:xfrm>
      </p:grpSpPr>
      <p:sp>
        <p:nvSpPr>
          <p:cNvPr id="2" name="Title 1"/>
          <p:cNvSpPr>
            <a:spLocks noGrp="1"/>
          </p:cNvSpPr>
          <p:nvPr>
            <p:ph type="title"/>
          </p:nvPr>
        </p:nvSpPr>
        <p:spPr>
          <a:xfrm>
            <a:off x="1792288" y="4800600"/>
            <a:ext cx="5486400" cy="566738"/>
          </a:xfrm>
        </p:spPr>
        <p:txBody>
          <a:bodyPr anchor="b"/>
          <a:lstStyle>
            <a:lvl1pPr algn="l">
              <a:defRPr sz="2000" b="1"/>
            </a:lvl1pPr>
          </a:lstStyle>
          <a:p>
            <a:r>
              <a:rPr lang="en-US" smtClean="0"/>
              <a:t>Click to edit Master title style</a:t>
            </a:r>
            <a:endParaRPr lang="en-US"/>
          </a:p>
        </p:txBody>
      </p:sp>
      <p:sp>
        <p:nvSpPr>
          <p:cNvPr id="3" name="Picture Placeholder 2"/>
          <p:cNvSpPr>
            <a:spLocks noGrp="1"/>
          </p:cNvSpPr>
          <p:nvPr>
            <p:ph type="pic" idx="1"/>
          </p:nvPr>
        </p:nvSpPr>
        <p:spPr>
          <a:xfrm>
            <a:off x="1792288" y="612775"/>
            <a:ext cx="5486400" cy="4114800"/>
          </a:xfrm>
        </p:spPr>
        <p:txBody>
          <a:bodyPr/>
          <a:lstStyle>
            <a:lvl1pPr marL="0" indent="0">
              <a:buNone/>
              <a:defRPr sz="3200"/>
            </a:lvl1pPr>
            <a:lvl2pPr marL="457200" indent="0">
              <a:buNone/>
              <a:defRPr sz="2800"/>
            </a:lvl2pPr>
            <a:lvl3pPr marL="914400" indent="0">
              <a:buNone/>
              <a:defRPr sz="2400"/>
            </a:lvl3pPr>
            <a:lvl4pPr marL="1371600" indent="0">
              <a:buNone/>
              <a:defRPr sz="2000"/>
            </a:lvl4pPr>
            <a:lvl5pPr marL="1828800" indent="0">
              <a:buNone/>
              <a:defRPr sz="2000"/>
            </a:lvl5pPr>
            <a:lvl6pPr marL="2286000" indent="0">
              <a:buNone/>
              <a:defRPr sz="2000"/>
            </a:lvl6pPr>
            <a:lvl7pPr marL="2743200" indent="0">
              <a:buNone/>
              <a:defRPr sz="2000"/>
            </a:lvl7pPr>
            <a:lvl8pPr marL="3200400" indent="0">
              <a:buNone/>
              <a:defRPr sz="2000"/>
            </a:lvl8pPr>
            <a:lvl9pPr marL="3657600" indent="0">
              <a:buNone/>
              <a:defRPr sz="2000"/>
            </a:lvl9pPr>
          </a:lstStyle>
          <a:p>
            <a:endParaRPr lang="en-US"/>
          </a:p>
        </p:txBody>
      </p:sp>
      <p:sp>
        <p:nvSpPr>
          <p:cNvPr id="4" name="Text Placeholder 3"/>
          <p:cNvSpPr>
            <a:spLocks noGrp="1"/>
          </p:cNvSpPr>
          <p:nvPr>
            <p:ph type="body" sz="half" idx="2"/>
          </p:nvPr>
        </p:nvSpPr>
        <p:spPr>
          <a:xfrm>
            <a:off x="1792288" y="5367338"/>
            <a:ext cx="5486400" cy="804862"/>
          </a:xfrm>
        </p:spPr>
        <p:txBody>
          <a:bodyPr/>
          <a:lstStyle>
            <a:lvl1pPr marL="0" indent="0">
              <a:buNone/>
              <a:defRPr sz="1400"/>
            </a:lvl1pPr>
            <a:lvl2pPr marL="457200" indent="0">
              <a:buNone/>
              <a:defRPr sz="1200"/>
            </a:lvl2pPr>
            <a:lvl3pPr marL="914400" indent="0">
              <a:buNone/>
              <a:defRPr sz="1000"/>
            </a:lvl3pPr>
            <a:lvl4pPr marL="1371600" indent="0">
              <a:buNone/>
              <a:defRPr sz="900"/>
            </a:lvl4pPr>
            <a:lvl5pPr marL="1828800" indent="0">
              <a:buNone/>
              <a:defRPr sz="900"/>
            </a:lvl5pPr>
            <a:lvl6pPr marL="2286000" indent="0">
              <a:buNone/>
              <a:defRPr sz="900"/>
            </a:lvl6pPr>
            <a:lvl7pPr marL="2743200" indent="0">
              <a:buNone/>
              <a:defRPr sz="900"/>
            </a:lvl7pPr>
            <a:lvl8pPr marL="3200400" indent="0">
              <a:buNone/>
              <a:defRPr sz="900"/>
            </a:lvl8pPr>
            <a:lvl9pPr marL="3657600" indent="0">
              <a:buNone/>
              <a:defRPr sz="900"/>
            </a:lvl9pPr>
          </a:lstStyle>
          <a:p>
            <a:pPr lvl="0"/>
            <a:r>
              <a:rPr lang="en-US" smtClean="0"/>
              <a:t>Click to edit Master text styles</a:t>
            </a:r>
          </a:p>
        </p:txBody>
      </p:sp>
      <p:sp>
        <p:nvSpPr>
          <p:cNvPr id="5" name="Date Placeholder 4"/>
          <p:cNvSpPr>
            <a:spLocks noGrp="1"/>
          </p:cNvSpPr>
          <p:nvPr>
            <p:ph type="dt" sz="half" idx="10"/>
          </p:nvPr>
        </p:nvSpPr>
        <p:spPr/>
        <p:txBody>
          <a:bodyPr/>
          <a:lstStyle/>
          <a:p>
            <a:fld id="{1D8BD707-D9CF-40AE-B4C6-C98DA3205C09}" type="datetimeFigureOut">
              <a:rPr lang="en-US" smtClean="0"/>
              <a:pPr/>
              <a:t>8/1/2011</a:t>
            </a:fld>
            <a:endParaRPr lang="en-US"/>
          </a:p>
        </p:txBody>
      </p:sp>
      <p:sp>
        <p:nvSpPr>
          <p:cNvPr id="6" name="Footer Placeholder 5"/>
          <p:cNvSpPr>
            <a:spLocks noGrp="1"/>
          </p:cNvSpPr>
          <p:nvPr>
            <p:ph type="ftr" sz="quarter" idx="11"/>
          </p:nvPr>
        </p:nvSpPr>
        <p:spPr/>
        <p:txBody>
          <a:bodyPr/>
          <a:lstStyle/>
          <a:p>
            <a:endParaRPr lang="en-US"/>
          </a:p>
        </p:txBody>
      </p:sp>
      <p:sp>
        <p:nvSpPr>
          <p:cNvPr id="7" name="Slide Number Placeholder 6"/>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type="vertTx" preserve="1">
  <p:cSld name="Title and Vertical Text">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Vertical Text Placeholder 2"/>
          <p:cNvSpPr>
            <a:spLocks noGrp="1"/>
          </p:cNvSpPr>
          <p:nvPr>
            <p:ph type="body" orient="vert" idx="1"/>
          </p:nvPr>
        </p:nvSpPr>
        <p:spPr/>
        <p:txBody>
          <a:bodyPr vert="eaVert"/>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type="vertTitleAndTx" preserve="1">
  <p:cSld name="Vertical Title and Text">
    <p:spTree>
      <p:nvGrpSpPr>
        <p:cNvPr id="1" name=""/>
        <p:cNvGrpSpPr/>
        <p:nvPr/>
      </p:nvGrpSpPr>
      <p:grpSpPr>
        <a:xfrm>
          <a:off x="0" y="0"/>
          <a:ext cx="0" cy="0"/>
          <a:chOff x="0" y="0"/>
          <a:chExt cx="0" cy="0"/>
        </a:xfrm>
      </p:grpSpPr>
      <p:sp>
        <p:nvSpPr>
          <p:cNvPr id="2" name="Vertical Title 1"/>
          <p:cNvSpPr>
            <a:spLocks noGrp="1"/>
          </p:cNvSpPr>
          <p:nvPr>
            <p:ph type="title" orient="vert"/>
          </p:nvPr>
        </p:nvSpPr>
        <p:spPr>
          <a:xfrm>
            <a:off x="6629400" y="274638"/>
            <a:ext cx="2057400" cy="5851525"/>
          </a:xfrm>
        </p:spPr>
        <p:txBody>
          <a:bodyPr vert="eaVert"/>
          <a:lstStyle/>
          <a:p>
            <a:r>
              <a:rPr lang="en-US" smtClean="0"/>
              <a:t>Click to edit Master title style</a:t>
            </a:r>
            <a:endParaRPr lang="en-US"/>
          </a:p>
        </p:txBody>
      </p:sp>
      <p:sp>
        <p:nvSpPr>
          <p:cNvPr id="3" name="Vertical Text Placeholder 2"/>
          <p:cNvSpPr>
            <a:spLocks noGrp="1"/>
          </p:cNvSpPr>
          <p:nvPr>
            <p:ph type="body" orient="vert" idx="1"/>
          </p:nvPr>
        </p:nvSpPr>
        <p:spPr>
          <a:xfrm>
            <a:off x="457200" y="274638"/>
            <a:ext cx="6019800" cy="5851525"/>
          </a:xfrm>
        </p:spPr>
        <p:txBody>
          <a:bodyPr vert="eaVert"/>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Masters/_rels/slideMaster1.xml.rels><?xml version="1.0" encoding="UTF-8" standalone="no"?><Relationships xmlns="http://schemas.openxmlformats.org/package/2006/relationships"><Relationship Id="rId1" Target="../slideLayouts/slideLayout1.xml" Type="http://schemas.openxmlformats.org/officeDocument/2006/relationships/slideLayout"/><Relationship Id="rId10" Target="../slideLayouts/slideLayout10.xml" Type="http://schemas.openxmlformats.org/officeDocument/2006/relationships/slideLayout"/><Relationship Id="rId11" Target="../slideLayouts/slideLayout11.xml" Type="http://schemas.openxmlformats.org/officeDocument/2006/relationships/slideLayout"/><Relationship Id="rId12" Target="../theme/theme1.xml" Type="http://schemas.openxmlformats.org/officeDocument/2006/relationships/theme"/><Relationship Id="rId2" Target="../slideLayouts/slideLayout2.xml" Type="http://schemas.openxmlformats.org/officeDocument/2006/relationships/slideLayout"/><Relationship Id="rId3" Target="../slideLayouts/slideLayout3.xml" Type="http://schemas.openxmlformats.org/officeDocument/2006/relationships/slideLayout"/><Relationship Id="rId4" Target="../slideLayouts/slideLayout4.xml" Type="http://schemas.openxmlformats.org/officeDocument/2006/relationships/slideLayout"/><Relationship Id="rId5" Target="../slideLayouts/slideLayout5.xml" Type="http://schemas.openxmlformats.org/officeDocument/2006/relationships/slideLayout"/><Relationship Id="rId6" Target="../slideLayouts/slideLayout6.xml" Type="http://schemas.openxmlformats.org/officeDocument/2006/relationships/slideLayout"/><Relationship Id="rId7" Target="../slideLayouts/slideLayout7.xml" Type="http://schemas.openxmlformats.org/officeDocument/2006/relationships/slideLayout"/><Relationship Id="rId8" Target="../slideLayouts/slideLayout8.xml" Type="http://schemas.openxmlformats.org/officeDocument/2006/relationships/slideLayout"/><Relationship Id="rId9" Target="../slideLayouts/slideLayout9.xml" Type="http://schemas.openxmlformats.org/officeDocument/2006/relationships/slideLayout"/></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p:cNvSpPr>
            <a:spLocks noGrp="1"/>
          </p:cNvSpPr>
          <p:nvPr>
            <p:ph type="title"/>
          </p:nvPr>
        </p:nvSpPr>
        <p:spPr>
          <a:xfrm>
            <a:off x="457200" y="274638"/>
            <a:ext cx="8229600" cy="1143000"/>
          </a:xfrm>
          <a:prstGeom prst="rect">
            <a:avLst/>
          </a:prstGeom>
        </p:spPr>
        <p:txBody>
          <a:bodyPr vert="horz" lIns="91440" tIns="45720" rIns="91440" bIns="45720" rtlCol="0" anchor="ctr">
            <a:normAutofit/>
          </a:bodyPr>
          <a:lstStyle/>
          <a:p>
            <a:r>
              <a:rPr lang="en-US" smtClean="0"/>
              <a:t>Click to edit Master title style</a:t>
            </a:r>
            <a:endParaRPr lang="en-US"/>
          </a:p>
        </p:txBody>
      </p:sp>
      <p:sp>
        <p:nvSpPr>
          <p:cNvPr id="3" name="Text Placeholder 2"/>
          <p:cNvSpPr>
            <a:spLocks noGrp="1"/>
          </p:cNvSpPr>
          <p:nvPr>
            <p:ph type="body" idx="1"/>
          </p:nvPr>
        </p:nvSpPr>
        <p:spPr>
          <a:xfrm>
            <a:off x="457200" y="1600200"/>
            <a:ext cx="8229600" cy="4525963"/>
          </a:xfrm>
          <a:prstGeom prst="rect">
            <a:avLst/>
          </a:prstGeom>
        </p:spPr>
        <p:txBody>
          <a:bodyPr vert="horz" lIns="91440" tIns="45720" rIns="91440" bIns="45720" rtlCol="0">
            <a:normAutofit/>
          </a:body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2"/>
          </p:nvPr>
        </p:nvSpPr>
        <p:spPr>
          <a:xfrm>
            <a:off x="457200" y="6356350"/>
            <a:ext cx="21336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1D8BD707-D9CF-40AE-B4C6-C98DA3205C09}" type="datetimeFigureOut">
              <a:rPr lang="en-US" smtClean="0"/>
              <a:pPr/>
              <a:t>8/1/2011</a:t>
            </a:fld>
            <a:endParaRPr lang="en-US"/>
          </a:p>
        </p:txBody>
      </p:sp>
      <p:sp>
        <p:nvSpPr>
          <p:cNvPr id="5" name="Footer Placeholder 4"/>
          <p:cNvSpPr>
            <a:spLocks noGrp="1"/>
          </p:cNvSpPr>
          <p:nvPr>
            <p:ph type="ftr" sz="quarter" idx="3"/>
          </p:nvPr>
        </p:nvSpPr>
        <p:spPr>
          <a:xfrm>
            <a:off x="3124200" y="6356350"/>
            <a:ext cx="28956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p:cNvSpPr>
            <a:spLocks noGrp="1"/>
          </p:cNvSpPr>
          <p:nvPr>
            <p:ph type="sldNum" sz="quarter" idx="4"/>
          </p:nvPr>
        </p:nvSpPr>
        <p:spPr>
          <a:xfrm>
            <a:off x="6553200" y="6356350"/>
            <a:ext cx="21336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B6F15528-21DE-4FAA-801E-634DDDAF4B2B}" type="slidenum">
              <a:rPr lang="en-US" smtClean="0"/>
              <a:pPr/>
              <a:t>‹#›</a:t>
            </a:fld>
            <a:endParaRPr lang="en-US"/>
          </a:p>
        </p:txBody>
      </p:sp>
    </p:spTree>
  </p:cSld>
  <p:clrMap bg1="lt1" tx1="dk1" bg2="lt2" tx2="dk2" accent1="accent1" accent2="accent2" accent3="accent3" accent4="accent4" accent5="accent5" accent6="accent6" hlink="hlink" folHlink="folHlink"/>
  <p:sldLayoutIdLst>
    <p:sldLayoutId id="2147483649" r:id="rId1"/>
    <p:sldLayoutId id="2147483650" r:id="rId2"/>
    <p:sldLayoutId id="2147483651" r:id="rId3"/>
    <p:sldLayoutId id="2147483652" r:id="rId4"/>
    <p:sldLayoutId id="2147483653" r:id="rId5"/>
    <p:sldLayoutId id="2147483654" r:id="rId6"/>
    <p:sldLayoutId id="2147483655" r:id="rId7"/>
    <p:sldLayoutId id="2147483656" r:id="rId8"/>
    <p:sldLayoutId id="2147483657" r:id="rId9"/>
    <p:sldLayoutId id="2147483658" r:id="rId10"/>
    <p:sldLayoutId id="2147483659" r:id="rId11"/>
  </p:sldLayoutIdLst>
  <p:txStyles>
    <p:titleStyle>
      <a:lvl1pPr algn="ctr" defTabSz="914400" rtl="0" eaLnBrk="1" latinLnBrk="0" hangingPunct="1">
        <a:spcBef>
          <a:spcPct val="0"/>
        </a:spcBef>
        <a:buNone/>
        <a:defRPr sz="4400" kern="1200">
          <a:solidFill>
            <a:schemeClr val="tx1"/>
          </a:solidFill>
          <a:latin typeface="+mj-lt"/>
          <a:ea typeface="+mj-ea"/>
          <a:cs typeface="+mj-cs"/>
        </a:defRPr>
      </a:lvl1pPr>
    </p:titleStyle>
    <p:bodyStyle>
      <a:lvl1pPr marL="342900" indent="-342900" algn="l" defTabSz="914400" rtl="0" eaLnBrk="1" latinLnBrk="0" hangingPunct="1">
        <a:spcBef>
          <a:spcPct val="20000"/>
        </a:spcBef>
        <a:buFont typeface="Arial" pitchFamily="34" charset="0"/>
        <a:buChar char="•"/>
        <a:defRPr sz="3200" kern="1200">
          <a:solidFill>
            <a:schemeClr val="tx1"/>
          </a:solidFill>
          <a:latin typeface="+mn-lt"/>
          <a:ea typeface="+mn-ea"/>
          <a:cs typeface="+mn-cs"/>
        </a:defRPr>
      </a:lvl1pPr>
      <a:lvl2pPr marL="742950" indent="-285750" algn="l" defTabSz="914400" rtl="0" eaLnBrk="1" latinLnBrk="0" hangingPunct="1">
        <a:spcBef>
          <a:spcPct val="20000"/>
        </a:spcBef>
        <a:buFont typeface="Arial" pitchFamily="34" charset="0"/>
        <a:buChar char="–"/>
        <a:defRPr sz="2800" kern="1200">
          <a:solidFill>
            <a:schemeClr val="tx1"/>
          </a:solidFill>
          <a:latin typeface="+mn-lt"/>
          <a:ea typeface="+mn-ea"/>
          <a:cs typeface="+mn-cs"/>
        </a:defRPr>
      </a:lvl2pPr>
      <a:lvl3pPr marL="1143000" indent="-228600" algn="l" defTabSz="914400" rtl="0" eaLnBrk="1" latinLnBrk="0" hangingPunct="1">
        <a:spcBef>
          <a:spcPct val="20000"/>
        </a:spcBef>
        <a:buFont typeface="Arial" pitchFamily="34" charset="0"/>
        <a:buChar char="•"/>
        <a:defRPr sz="2400" kern="1200">
          <a:solidFill>
            <a:schemeClr val="tx1"/>
          </a:solidFill>
          <a:latin typeface="+mn-lt"/>
          <a:ea typeface="+mn-ea"/>
          <a:cs typeface="+mn-cs"/>
        </a:defRPr>
      </a:lvl3pPr>
      <a:lvl4pPr marL="16002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4pPr>
      <a:lvl5pPr marL="20574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5pPr>
      <a:lvl6pPr marL="25146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6pPr>
      <a:lvl7pPr marL="29718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7pPr>
      <a:lvl8pPr marL="34290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8pPr>
      <a:lvl9pPr marL="38862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2.svg" Type="http://schemas.openxmlformats.org/officeDocument/2006/relationships/image"/><Relationship Id="rId4" Target="../media/image3.png" Type="http://schemas.openxmlformats.org/officeDocument/2006/relationships/image"/><Relationship Id="rId5" Target="../media/image4.svg" Type="http://schemas.openxmlformats.org/officeDocument/2006/relationships/image"/><Relationship Id="rId6" Target="../media/image5.png" Type="http://schemas.openxmlformats.org/officeDocument/2006/relationships/image"/><Relationship Id="rId7" Target="../media/image6.svg" Type="http://schemas.openxmlformats.org/officeDocument/2006/relationships/image"/><Relationship Id="rId8" Target="../media/image7.png" Type="http://schemas.openxmlformats.org/officeDocument/2006/relationships/image"/><Relationship Id="rId9" Target="../media/image8.svg" Type="http://schemas.openxmlformats.org/officeDocument/2006/relationships/image"/></Relationships>
</file>

<file path=ppt/slides/_rels/slide2.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9.png" Type="http://schemas.openxmlformats.org/officeDocument/2006/relationships/image"/><Relationship Id="rId3" Target="../media/image10.svg" Type="http://schemas.openxmlformats.org/officeDocument/2006/relationships/image"/></Relationships>
</file>

<file path=ppt/slides/_rels/slide3.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11.png" Type="http://schemas.openxmlformats.org/officeDocument/2006/relationships/image"/><Relationship Id="rId3" Target="../media/image12.svg" Type="http://schemas.openxmlformats.org/officeDocument/2006/relationships/image"/></Relationships>
</file>

<file path=ppt/slides/_rels/slide4.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21.png" Type="http://schemas.openxmlformats.org/officeDocument/2006/relationships/image"/><Relationship Id="rId11" Target="../media/image22.svg" Type="http://schemas.openxmlformats.org/officeDocument/2006/relationships/image"/><Relationship Id="rId2" Target="../media/image13.png" Type="http://schemas.openxmlformats.org/officeDocument/2006/relationships/image"/><Relationship Id="rId3" Target="../media/image14.svg" Type="http://schemas.openxmlformats.org/officeDocument/2006/relationships/image"/><Relationship Id="rId4" Target="../media/image15.png" Type="http://schemas.openxmlformats.org/officeDocument/2006/relationships/image"/><Relationship Id="rId5" Target="../media/image16.svg" Type="http://schemas.openxmlformats.org/officeDocument/2006/relationships/image"/><Relationship Id="rId6" Target="../media/image17.png" Type="http://schemas.openxmlformats.org/officeDocument/2006/relationships/image"/><Relationship Id="rId7" Target="../media/image18.svg" Type="http://schemas.openxmlformats.org/officeDocument/2006/relationships/image"/><Relationship Id="rId8" Target="../media/image19.png" Type="http://schemas.openxmlformats.org/officeDocument/2006/relationships/image"/><Relationship Id="rId9" Target="../media/image20.svg" Type="http://schemas.openxmlformats.org/officeDocument/2006/relationships/image"/></Relationships>
</file>

<file path=ppt/slides/_rels/slide5.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23.png" Type="http://schemas.openxmlformats.org/officeDocument/2006/relationships/image"/><Relationship Id="rId3" Target="../media/image24.svg" Type="http://schemas.openxmlformats.org/officeDocument/2006/relationships/image"/><Relationship Id="rId4" Target="../media/image25.png" Type="http://schemas.openxmlformats.org/officeDocument/2006/relationships/image"/></Relationships>
</file>

<file path=ppt/slides/_rels/slide6.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34.png" Type="http://schemas.openxmlformats.org/officeDocument/2006/relationships/image"/><Relationship Id="rId11" Target="../media/image35.svg" Type="http://schemas.openxmlformats.org/officeDocument/2006/relationships/image"/><Relationship Id="rId12" Target="../media/image36.png" Type="http://schemas.openxmlformats.org/officeDocument/2006/relationships/image"/><Relationship Id="rId13" Target="../media/image37.svg" Type="http://schemas.openxmlformats.org/officeDocument/2006/relationships/image"/><Relationship Id="rId14" Target="../media/image38.png" Type="http://schemas.openxmlformats.org/officeDocument/2006/relationships/image"/><Relationship Id="rId15" Target="../media/image39.svg" Type="http://schemas.openxmlformats.org/officeDocument/2006/relationships/image"/><Relationship Id="rId2" Target="../media/image26.png" Type="http://schemas.openxmlformats.org/officeDocument/2006/relationships/image"/><Relationship Id="rId3" Target="../media/image27.svg" Type="http://schemas.openxmlformats.org/officeDocument/2006/relationships/image"/><Relationship Id="rId4" Target="../media/image28.png" Type="http://schemas.openxmlformats.org/officeDocument/2006/relationships/image"/><Relationship Id="rId5" Target="../media/image29.svg" Type="http://schemas.openxmlformats.org/officeDocument/2006/relationships/image"/><Relationship Id="rId6" Target="../media/image30.png" Type="http://schemas.openxmlformats.org/officeDocument/2006/relationships/image"/><Relationship Id="rId7" Target="../media/image31.svg" Type="http://schemas.openxmlformats.org/officeDocument/2006/relationships/image"/><Relationship Id="rId8" Target="../media/image32.png" Type="http://schemas.openxmlformats.org/officeDocument/2006/relationships/image"/><Relationship Id="rId9" Target="../media/image33.svg" Type="http://schemas.openxmlformats.org/officeDocument/2006/relationships/image"/></Relationships>
</file>

<file path=ppt/slides/_rels/slide7.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40.png" Type="http://schemas.openxmlformats.org/officeDocument/2006/relationships/image"/><Relationship Id="rId3" Target="../media/image41.svg" Type="http://schemas.openxmlformats.org/officeDocument/2006/relationships/image"/></Relationships>
</file>

<file path=ppt/slides/_rels/slide8.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50.png" Type="http://schemas.openxmlformats.org/officeDocument/2006/relationships/image"/><Relationship Id="rId11" Target="../media/image51.svg" Type="http://schemas.openxmlformats.org/officeDocument/2006/relationships/image"/><Relationship Id="rId12" Target="../media/image52.png" Type="http://schemas.openxmlformats.org/officeDocument/2006/relationships/image"/><Relationship Id="rId13" Target="../media/image53.svg" Type="http://schemas.openxmlformats.org/officeDocument/2006/relationships/image"/><Relationship Id="rId2" Target="../media/image42.png" Type="http://schemas.openxmlformats.org/officeDocument/2006/relationships/image"/><Relationship Id="rId3" Target="../media/image43.svg" Type="http://schemas.openxmlformats.org/officeDocument/2006/relationships/image"/><Relationship Id="rId4" Target="../media/image44.png" Type="http://schemas.openxmlformats.org/officeDocument/2006/relationships/image"/><Relationship Id="rId5" Target="../media/image45.svg" Type="http://schemas.openxmlformats.org/officeDocument/2006/relationships/image"/><Relationship Id="rId6" Target="../media/image46.png" Type="http://schemas.openxmlformats.org/officeDocument/2006/relationships/image"/><Relationship Id="rId7" Target="../media/image47.svg" Type="http://schemas.openxmlformats.org/officeDocument/2006/relationships/image"/><Relationship Id="rId8" Target="../media/image48.png" Type="http://schemas.openxmlformats.org/officeDocument/2006/relationships/image"/><Relationship Id="rId9" Target="../media/image49.svg" Type="http://schemas.openxmlformats.org/officeDocument/2006/relationships/image"/></Relationships>
</file>

<file path=ppt/slides/_rels/slide9.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54.jpeg" Type="http://schemas.openxmlformats.org/officeDocument/2006/relationships/image"/><Relationship Id="rId3" Target="../media/image55.png" Type="http://schemas.openxmlformats.org/officeDocument/2006/relationships/image"/><Relationship Id="rId4" Target="../media/image56.svg" Type="http://schemas.openxmlformats.org/officeDocument/2006/relationships/image"/><Relationship Id="rId5" Target="../media/image57.png" Type="http://schemas.openxmlformats.org/officeDocument/2006/relationships/image"/><Relationship Id="rId6" Target="../media/image58.svg" Type="http://schemas.openxmlformats.org/officeDocument/2006/relationships/image"/><Relationship Id="rId7" Target="../media/image59.png" Type="http://schemas.openxmlformats.org/officeDocument/2006/relationships/image"/><Relationship Id="rId8" Target="../media/image60.svg" Type="http://schemas.openxmlformats.org/officeDocument/2006/relationships/image"/></Relationships>
</file>

<file path=ppt/slides/_rels/slide10.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69.png" Type="http://schemas.openxmlformats.org/officeDocument/2006/relationships/image"/><Relationship Id="rId11" Target="../media/image70.svg" Type="http://schemas.openxmlformats.org/officeDocument/2006/relationships/image"/><Relationship Id="rId2" Target="../media/image61.png" Type="http://schemas.openxmlformats.org/officeDocument/2006/relationships/image"/><Relationship Id="rId3" Target="../media/image62.svg" Type="http://schemas.openxmlformats.org/officeDocument/2006/relationships/image"/><Relationship Id="rId4" Target="../media/image63.png" Type="http://schemas.openxmlformats.org/officeDocument/2006/relationships/image"/><Relationship Id="rId5" Target="../media/image64.svg" Type="http://schemas.openxmlformats.org/officeDocument/2006/relationships/image"/><Relationship Id="rId6" Target="../media/image65.png" Type="http://schemas.openxmlformats.org/officeDocument/2006/relationships/image"/><Relationship Id="rId7" Target="../media/image66.svg" Type="http://schemas.openxmlformats.org/officeDocument/2006/relationships/image"/><Relationship Id="rId8" Target="../media/image67.png" Type="http://schemas.openxmlformats.org/officeDocument/2006/relationships/image"/><Relationship Id="rId9" Target="../media/image68.svg" Type="http://schemas.openxmlformats.org/officeDocument/2006/relationships/image"/></Relationships>
</file>

<file path=ppt/slides/_rels/slide11.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71.jpeg" Type="http://schemas.openxmlformats.org/officeDocument/2006/relationships/image"/><Relationship Id="rId3" Target="../media/image72.jpeg" Type="http://schemas.openxmlformats.org/officeDocument/2006/relationships/image"/><Relationship Id="rId4" Target="../media/image73.jpeg" Type="http://schemas.openxmlformats.org/officeDocument/2006/relationships/image"/><Relationship Id="rId5" Target="../media/image74.jpeg" Type="http://schemas.openxmlformats.org/officeDocument/2006/relationships/image"/><Relationship Id="rId6" Target="../media/image75.png" Type="http://schemas.openxmlformats.org/officeDocument/2006/relationships/image"/><Relationship Id="rId7" Target="../media/image76.svg" Type="http://schemas.openxmlformats.org/officeDocument/2006/relationships/image"/><Relationship Id="rId8" Target="../media/image77.png" Type="http://schemas.openxmlformats.org/officeDocument/2006/relationships/image"/><Relationship Id="rId9" Target="../media/image78.svg" Type="http://schemas.openxmlformats.org/officeDocument/2006/relationships/image"/></Relationships>
</file>

<file path=ppt/slides/_rels/slide12.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87.png" Type="http://schemas.openxmlformats.org/officeDocument/2006/relationships/image"/><Relationship Id="rId11" Target="../media/image88.svg" Type="http://schemas.openxmlformats.org/officeDocument/2006/relationships/image"/><Relationship Id="rId2" Target="../media/image79.jpeg" Type="http://schemas.openxmlformats.org/officeDocument/2006/relationships/image"/><Relationship Id="rId3" Target="../media/image80.jpeg" Type="http://schemas.openxmlformats.org/officeDocument/2006/relationships/image"/><Relationship Id="rId4" Target="../media/image81.jpeg" Type="http://schemas.openxmlformats.org/officeDocument/2006/relationships/image"/><Relationship Id="rId5" Target="../media/image82.jpeg" Type="http://schemas.openxmlformats.org/officeDocument/2006/relationships/image"/><Relationship Id="rId6" Target="../media/image83.png" Type="http://schemas.openxmlformats.org/officeDocument/2006/relationships/image"/><Relationship Id="rId7" Target="../media/image84.svg" Type="http://schemas.openxmlformats.org/officeDocument/2006/relationships/image"/><Relationship Id="rId8" Target="../media/image85.png" Type="http://schemas.openxmlformats.org/officeDocument/2006/relationships/image"/><Relationship Id="rId9" Target="../media/image86.svg" Type="http://schemas.openxmlformats.org/officeDocument/2006/relationships/image"/></Relationships>
</file>

<file path=ppt/slides/_rels/slide13.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97.png" Type="http://schemas.openxmlformats.org/officeDocument/2006/relationships/image"/><Relationship Id="rId11" Target="../media/image98.svg" Type="http://schemas.openxmlformats.org/officeDocument/2006/relationships/image"/><Relationship Id="rId2" Target="../media/image89.png" Type="http://schemas.openxmlformats.org/officeDocument/2006/relationships/image"/><Relationship Id="rId3" Target="../media/image90.png" Type="http://schemas.openxmlformats.org/officeDocument/2006/relationships/image"/><Relationship Id="rId4" Target="../media/image91.png" Type="http://schemas.openxmlformats.org/officeDocument/2006/relationships/image"/><Relationship Id="rId5" Target="../media/image92.svg" Type="http://schemas.openxmlformats.org/officeDocument/2006/relationships/image"/><Relationship Id="rId6" Target="../media/image93.png" Type="http://schemas.openxmlformats.org/officeDocument/2006/relationships/image"/><Relationship Id="rId7" Target="../media/image94.svg" Type="http://schemas.openxmlformats.org/officeDocument/2006/relationships/image"/><Relationship Id="rId8" Target="../media/image95.png" Type="http://schemas.openxmlformats.org/officeDocument/2006/relationships/image"/><Relationship Id="rId9" Target="../media/image96.svg" Type="http://schemas.openxmlformats.org/officeDocument/2006/relationships/image"/></Relationships>
</file>

<file path=ppt/slides/_rels/slide14.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59.png" Type="http://schemas.openxmlformats.org/officeDocument/2006/relationships/image"/><Relationship Id="rId11" Target="../media/image60.svg" Type="http://schemas.openxmlformats.org/officeDocument/2006/relationships/image"/><Relationship Id="rId2" Target="../media/image99.png" Type="http://schemas.openxmlformats.org/officeDocument/2006/relationships/image"/><Relationship Id="rId3" Target="../media/image100.svg" Type="http://schemas.openxmlformats.org/officeDocument/2006/relationships/image"/><Relationship Id="rId4" Target="../media/image101.png" Type="http://schemas.openxmlformats.org/officeDocument/2006/relationships/image"/><Relationship Id="rId5" Target="../media/image102.svg" Type="http://schemas.openxmlformats.org/officeDocument/2006/relationships/image"/><Relationship Id="rId6" Target="../media/image103.png" Type="http://schemas.openxmlformats.org/officeDocument/2006/relationships/image"/><Relationship Id="rId7" Target="../media/image104.svg" Type="http://schemas.openxmlformats.org/officeDocument/2006/relationships/image"/><Relationship Id="rId8" Target="../media/image55.png" Type="http://schemas.openxmlformats.org/officeDocument/2006/relationships/image"/><Relationship Id="rId9" Target="../media/image56.svg" Type="http://schemas.openxmlformats.org/officeDocument/2006/relationships/image"/></Relationships>
</file>

<file path=ppt/slides/_rels/slide15.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111.png" Type="http://schemas.openxmlformats.org/officeDocument/2006/relationships/image"/><Relationship Id="rId11" Target="../media/image112.svg" Type="http://schemas.openxmlformats.org/officeDocument/2006/relationships/image"/><Relationship Id="rId2" Target="../media/image105.png" Type="http://schemas.openxmlformats.org/officeDocument/2006/relationships/image"/><Relationship Id="rId3" Target="../media/image106.svg" Type="http://schemas.openxmlformats.org/officeDocument/2006/relationships/image"/><Relationship Id="rId4" Target="../media/image3.png" Type="http://schemas.openxmlformats.org/officeDocument/2006/relationships/image"/><Relationship Id="rId5" Target="../media/image4.svg" Type="http://schemas.openxmlformats.org/officeDocument/2006/relationships/image"/><Relationship Id="rId6" Target="../media/image107.png" Type="http://schemas.openxmlformats.org/officeDocument/2006/relationships/image"/><Relationship Id="rId7" Target="../media/image108.svg" Type="http://schemas.openxmlformats.org/officeDocument/2006/relationships/image"/><Relationship Id="rId8" Target="../media/image109.png" Type="http://schemas.openxmlformats.org/officeDocument/2006/relationships/image"/><Relationship Id="rId9" Target="../media/image110.svg" Type="http://schemas.openxmlformats.org/officeDocument/2006/relationships/image"/></Relationships>
</file>

<file path=ppt/slides/_rels/slide16.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121.png" Type="http://schemas.openxmlformats.org/officeDocument/2006/relationships/image"/><Relationship Id="rId11" Target="../media/image122.svg" Type="http://schemas.openxmlformats.org/officeDocument/2006/relationships/image"/><Relationship Id="rId12" Target="../media/image123.png" Type="http://schemas.openxmlformats.org/officeDocument/2006/relationships/image"/><Relationship Id="rId13" Target="../media/image124.svg" Type="http://schemas.openxmlformats.org/officeDocument/2006/relationships/image"/><Relationship Id="rId14" Target="../media/image125.png" Type="http://schemas.openxmlformats.org/officeDocument/2006/relationships/image"/><Relationship Id="rId15" Target="../media/image126.svg" Type="http://schemas.openxmlformats.org/officeDocument/2006/relationships/image"/><Relationship Id="rId2" Target="../media/image113.png" Type="http://schemas.openxmlformats.org/officeDocument/2006/relationships/image"/><Relationship Id="rId3" Target="../media/image114.svg" Type="http://schemas.openxmlformats.org/officeDocument/2006/relationships/image"/><Relationship Id="rId4" Target="../media/image115.png" Type="http://schemas.openxmlformats.org/officeDocument/2006/relationships/image"/><Relationship Id="rId5" Target="../media/image116.svg" Type="http://schemas.openxmlformats.org/officeDocument/2006/relationships/image"/><Relationship Id="rId6" Target="../media/image117.png" Type="http://schemas.openxmlformats.org/officeDocument/2006/relationships/image"/><Relationship Id="rId7" Target="../media/image118.svg" Type="http://schemas.openxmlformats.org/officeDocument/2006/relationships/image"/><Relationship Id="rId8" Target="../media/image119.png" Type="http://schemas.openxmlformats.org/officeDocument/2006/relationships/image"/><Relationship Id="rId9" Target="../media/image120.svg" Type="http://schemas.openxmlformats.org/officeDocument/2006/relationships/image"/></Relationships>
</file>

<file path=ppt/slides/_rels/slide17.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127.png" Type="http://schemas.openxmlformats.org/officeDocument/2006/relationships/image"/><Relationship Id="rId3" Target="../media/image128.svg" Type="http://schemas.openxmlformats.org/officeDocument/2006/relationships/image"/></Relationships>
</file>

<file path=ppt/slides/_rels/slide18.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137.png" Type="http://schemas.openxmlformats.org/officeDocument/2006/relationships/image"/><Relationship Id="rId11" Target="../media/image138.svg" Type="http://schemas.openxmlformats.org/officeDocument/2006/relationships/image"/><Relationship Id="rId12" Target="../media/image139.png" Type="http://schemas.openxmlformats.org/officeDocument/2006/relationships/image"/><Relationship Id="rId13" Target="../media/image140.svg" Type="http://schemas.openxmlformats.org/officeDocument/2006/relationships/image"/><Relationship Id="rId14" Target="../media/image141.png" Type="http://schemas.openxmlformats.org/officeDocument/2006/relationships/image"/><Relationship Id="rId15" Target="../media/image142.svg" Type="http://schemas.openxmlformats.org/officeDocument/2006/relationships/image"/><Relationship Id="rId16" Target="../media/image143.png" Type="http://schemas.openxmlformats.org/officeDocument/2006/relationships/image"/><Relationship Id="rId17" Target="../media/image144.svg" Type="http://schemas.openxmlformats.org/officeDocument/2006/relationships/image"/><Relationship Id="rId2" Target="../media/image129.png" Type="http://schemas.openxmlformats.org/officeDocument/2006/relationships/image"/><Relationship Id="rId3" Target="../media/image130.svg" Type="http://schemas.openxmlformats.org/officeDocument/2006/relationships/image"/><Relationship Id="rId4" Target="../media/image131.png" Type="http://schemas.openxmlformats.org/officeDocument/2006/relationships/image"/><Relationship Id="rId5" Target="../media/image132.svg" Type="http://schemas.openxmlformats.org/officeDocument/2006/relationships/image"/><Relationship Id="rId6" Target="../media/image133.png" Type="http://schemas.openxmlformats.org/officeDocument/2006/relationships/image"/><Relationship Id="rId7" Target="../media/image134.svg" Type="http://schemas.openxmlformats.org/officeDocument/2006/relationships/image"/><Relationship Id="rId8" Target="../media/image135.png" Type="http://schemas.openxmlformats.org/officeDocument/2006/relationships/image"/><Relationship Id="rId9" Target="../media/image136.svg" Type="http://schemas.openxmlformats.org/officeDocument/2006/relationships/image"/></Relationships>
</file>

<file path=ppt/slides/_rels/slide19.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153.svg" Type="http://schemas.openxmlformats.org/officeDocument/2006/relationships/image"/><Relationship Id="rId11" Target="../media/image154.png" Type="http://schemas.openxmlformats.org/officeDocument/2006/relationships/image"/><Relationship Id="rId12" Target="../media/image155.svg" Type="http://schemas.openxmlformats.org/officeDocument/2006/relationships/image"/><Relationship Id="rId13" Target="../media/image156.png" Type="http://schemas.openxmlformats.org/officeDocument/2006/relationships/image"/><Relationship Id="rId14" Target="../media/image157.svg" Type="http://schemas.openxmlformats.org/officeDocument/2006/relationships/image"/><Relationship Id="rId2" Target="../media/image145.png" Type="http://schemas.openxmlformats.org/officeDocument/2006/relationships/image"/><Relationship Id="rId3" Target="../media/image146.svg" Type="http://schemas.openxmlformats.org/officeDocument/2006/relationships/image"/><Relationship Id="rId4" Target="../media/image147.png" Type="http://schemas.openxmlformats.org/officeDocument/2006/relationships/image"/><Relationship Id="rId5" Target="../media/image148.svg" Type="http://schemas.openxmlformats.org/officeDocument/2006/relationships/image"/><Relationship Id="rId6" Target="../media/image149.png" Type="http://schemas.openxmlformats.org/officeDocument/2006/relationships/image"/><Relationship Id="rId7" Target="../media/image150.png" Type="http://schemas.openxmlformats.org/officeDocument/2006/relationships/image"/><Relationship Id="rId8" Target="../media/image151.svg" Type="http://schemas.openxmlformats.org/officeDocument/2006/relationships/image"/><Relationship Id="rId9" Target="../media/image152.png" Type="http://schemas.openxmlformats.org/officeDocument/2006/relationships/image"/></Relationships>
</file>

<file path=ppt/slides/_rels/slide20.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166.png" Type="http://schemas.openxmlformats.org/officeDocument/2006/relationships/image"/><Relationship Id="rId11" Target="../media/image167.svg" Type="http://schemas.openxmlformats.org/officeDocument/2006/relationships/image"/><Relationship Id="rId2" Target="../media/image158.png" Type="http://schemas.openxmlformats.org/officeDocument/2006/relationships/image"/><Relationship Id="rId3" Target="../media/image159.svg" Type="http://schemas.openxmlformats.org/officeDocument/2006/relationships/image"/><Relationship Id="rId4" Target="../media/image160.png" Type="http://schemas.openxmlformats.org/officeDocument/2006/relationships/image"/><Relationship Id="rId5" Target="../media/image161.svg" Type="http://schemas.openxmlformats.org/officeDocument/2006/relationships/image"/><Relationship Id="rId6" Target="../media/image162.png" Type="http://schemas.openxmlformats.org/officeDocument/2006/relationships/image"/><Relationship Id="rId7" Target="../media/image163.svg" Type="http://schemas.openxmlformats.org/officeDocument/2006/relationships/image"/><Relationship Id="rId8" Target="../media/image164.png" Type="http://schemas.openxmlformats.org/officeDocument/2006/relationships/image"/><Relationship Id="rId9" Target="../media/image165.svg" Type="http://schemas.openxmlformats.org/officeDocument/2006/relationships/image"/></Relationships>
</file>

<file path=ppt/slides/_rels/slide21.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23.png" Type="http://schemas.openxmlformats.org/officeDocument/2006/relationships/image"/><Relationship Id="rId100" Target="../media/image107.png" Type="http://schemas.openxmlformats.org/officeDocument/2006/relationships/image"/><Relationship Id="rId101" Target="../media/image108.svg" Type="http://schemas.openxmlformats.org/officeDocument/2006/relationships/image"/><Relationship Id="rId102" Target="../media/image111.png" Type="http://schemas.openxmlformats.org/officeDocument/2006/relationships/image"/><Relationship Id="rId103" Target="../media/image112.svg" Type="http://schemas.openxmlformats.org/officeDocument/2006/relationships/image"/><Relationship Id="rId104" Target="../media/image113.png" Type="http://schemas.openxmlformats.org/officeDocument/2006/relationships/image"/><Relationship Id="rId105" Target="../media/image114.svg" Type="http://schemas.openxmlformats.org/officeDocument/2006/relationships/image"/><Relationship Id="rId106" Target="../media/image119.png" Type="http://schemas.openxmlformats.org/officeDocument/2006/relationships/image"/><Relationship Id="rId107" Target="../media/image120.svg" Type="http://schemas.openxmlformats.org/officeDocument/2006/relationships/image"/><Relationship Id="rId108" Target="../media/image121.png" Type="http://schemas.openxmlformats.org/officeDocument/2006/relationships/image"/><Relationship Id="rId109" Target="../media/image122.svg" Type="http://schemas.openxmlformats.org/officeDocument/2006/relationships/image"/><Relationship Id="rId11" Target="../media/image24.svg" Type="http://schemas.openxmlformats.org/officeDocument/2006/relationships/image"/><Relationship Id="rId110" Target="../media/image123.png" Type="http://schemas.openxmlformats.org/officeDocument/2006/relationships/image"/><Relationship Id="rId111" Target="../media/image124.svg" Type="http://schemas.openxmlformats.org/officeDocument/2006/relationships/image"/><Relationship Id="rId112" Target="../media/image125.png" Type="http://schemas.openxmlformats.org/officeDocument/2006/relationships/image"/><Relationship Id="rId113" Target="../media/image126.svg" Type="http://schemas.openxmlformats.org/officeDocument/2006/relationships/image"/><Relationship Id="rId114" Target="../media/image127.png" Type="http://schemas.openxmlformats.org/officeDocument/2006/relationships/image"/><Relationship Id="rId115" Target="../media/image128.svg" Type="http://schemas.openxmlformats.org/officeDocument/2006/relationships/image"/><Relationship Id="rId116" Target="../media/image129.png" Type="http://schemas.openxmlformats.org/officeDocument/2006/relationships/image"/><Relationship Id="rId117" Target="../media/image130.svg" Type="http://schemas.openxmlformats.org/officeDocument/2006/relationships/image"/><Relationship Id="rId118" Target="../media/image137.png" Type="http://schemas.openxmlformats.org/officeDocument/2006/relationships/image"/><Relationship Id="rId119" Target="../media/image138.svg" Type="http://schemas.openxmlformats.org/officeDocument/2006/relationships/image"/><Relationship Id="rId12" Target="../media/image40.png" Type="http://schemas.openxmlformats.org/officeDocument/2006/relationships/image"/><Relationship Id="rId120" Target="../media/image139.png" Type="http://schemas.openxmlformats.org/officeDocument/2006/relationships/image"/><Relationship Id="rId121" Target="../media/image140.svg" Type="http://schemas.openxmlformats.org/officeDocument/2006/relationships/image"/><Relationship Id="rId122" Target="../media/image141.png" Type="http://schemas.openxmlformats.org/officeDocument/2006/relationships/image"/><Relationship Id="rId123" Target="../media/image142.svg" Type="http://schemas.openxmlformats.org/officeDocument/2006/relationships/image"/><Relationship Id="rId124" Target="../media/image143.png" Type="http://schemas.openxmlformats.org/officeDocument/2006/relationships/image"/><Relationship Id="rId125" Target="../media/image144.svg" Type="http://schemas.openxmlformats.org/officeDocument/2006/relationships/image"/><Relationship Id="rId126" Target="../media/image154.png" Type="http://schemas.openxmlformats.org/officeDocument/2006/relationships/image"/><Relationship Id="rId127" Target="../media/image155.svg" Type="http://schemas.openxmlformats.org/officeDocument/2006/relationships/image"/><Relationship Id="rId128" Target="../media/image156.png" Type="http://schemas.openxmlformats.org/officeDocument/2006/relationships/image"/><Relationship Id="rId129" Target="../media/image157.svg" Type="http://schemas.openxmlformats.org/officeDocument/2006/relationships/image"/><Relationship Id="rId13" Target="../media/image41.svg" Type="http://schemas.openxmlformats.org/officeDocument/2006/relationships/image"/><Relationship Id="rId130" Target="../media/image160.png" Type="http://schemas.openxmlformats.org/officeDocument/2006/relationships/image"/><Relationship Id="rId131" Target="../media/image161.svg" Type="http://schemas.openxmlformats.org/officeDocument/2006/relationships/image"/><Relationship Id="rId132" Target="../media/image162.png" Type="http://schemas.openxmlformats.org/officeDocument/2006/relationships/image"/><Relationship Id="rId133" Target="../media/image163.svg" Type="http://schemas.openxmlformats.org/officeDocument/2006/relationships/image"/><Relationship Id="rId134" Target="../media/image164.png" Type="http://schemas.openxmlformats.org/officeDocument/2006/relationships/image"/><Relationship Id="rId135" Target="../media/image165.svg" Type="http://schemas.openxmlformats.org/officeDocument/2006/relationships/image"/><Relationship Id="rId136" Target="../media/image166.png" Type="http://schemas.openxmlformats.org/officeDocument/2006/relationships/image"/><Relationship Id="rId137" Target="../media/image167.svg" Type="http://schemas.openxmlformats.org/officeDocument/2006/relationships/image"/><Relationship Id="rId138" Target="../media/image188.png" Type="http://schemas.openxmlformats.org/officeDocument/2006/relationships/image"/><Relationship Id="rId139" Target="../media/image189.svg" Type="http://schemas.openxmlformats.org/officeDocument/2006/relationships/image"/><Relationship Id="rId14" Target="../media/image59.png" Type="http://schemas.openxmlformats.org/officeDocument/2006/relationships/image"/><Relationship Id="rId15" Target="../media/image60.svg" Type="http://schemas.openxmlformats.org/officeDocument/2006/relationships/image"/><Relationship Id="rId16" Target="../media/image61.png" Type="http://schemas.openxmlformats.org/officeDocument/2006/relationships/image"/><Relationship Id="rId17" Target="../media/image62.svg" Type="http://schemas.openxmlformats.org/officeDocument/2006/relationships/image"/><Relationship Id="rId18" Target="../media/image99.png" Type="http://schemas.openxmlformats.org/officeDocument/2006/relationships/image"/><Relationship Id="rId19" Target="../media/image100.svg" Type="http://schemas.openxmlformats.org/officeDocument/2006/relationships/image"/><Relationship Id="rId2" Target="../media/image168.png" Type="http://schemas.openxmlformats.org/officeDocument/2006/relationships/image"/><Relationship Id="rId20" Target="../media/image101.png" Type="http://schemas.openxmlformats.org/officeDocument/2006/relationships/image"/><Relationship Id="rId21" Target="../media/image102.svg" Type="http://schemas.openxmlformats.org/officeDocument/2006/relationships/image"/><Relationship Id="rId22" Target="../media/image103.png" Type="http://schemas.openxmlformats.org/officeDocument/2006/relationships/image"/><Relationship Id="rId23" Target="../media/image104.svg" Type="http://schemas.openxmlformats.org/officeDocument/2006/relationships/image"/><Relationship Id="rId24" Target="../media/image176.png" Type="http://schemas.openxmlformats.org/officeDocument/2006/relationships/image"/><Relationship Id="rId25" Target="../media/image177.svg" Type="http://schemas.openxmlformats.org/officeDocument/2006/relationships/image"/><Relationship Id="rId26" Target="../media/image178.png" Type="http://schemas.openxmlformats.org/officeDocument/2006/relationships/image"/><Relationship Id="rId27" Target="../media/image179.svg" Type="http://schemas.openxmlformats.org/officeDocument/2006/relationships/image"/><Relationship Id="rId28" Target="../media/image180.png" Type="http://schemas.openxmlformats.org/officeDocument/2006/relationships/image"/><Relationship Id="rId29" Target="../media/image181.svg" Type="http://schemas.openxmlformats.org/officeDocument/2006/relationships/image"/><Relationship Id="rId3" Target="../media/image169.svg" Type="http://schemas.openxmlformats.org/officeDocument/2006/relationships/image"/><Relationship Id="rId30" Target="../media/image145.png" Type="http://schemas.openxmlformats.org/officeDocument/2006/relationships/image"/><Relationship Id="rId31" Target="../media/image146.svg" Type="http://schemas.openxmlformats.org/officeDocument/2006/relationships/image"/><Relationship Id="rId32" Target="../media/image147.png" Type="http://schemas.openxmlformats.org/officeDocument/2006/relationships/image"/><Relationship Id="rId33" Target="../media/image148.svg" Type="http://schemas.openxmlformats.org/officeDocument/2006/relationships/image"/><Relationship Id="rId34" Target="../media/image150.png" Type="http://schemas.openxmlformats.org/officeDocument/2006/relationships/image"/><Relationship Id="rId35" Target="../media/image151.svg" Type="http://schemas.openxmlformats.org/officeDocument/2006/relationships/image"/><Relationship Id="rId36" Target="../media/image152.png" Type="http://schemas.openxmlformats.org/officeDocument/2006/relationships/image"/><Relationship Id="rId37" Target="../media/image153.svg" Type="http://schemas.openxmlformats.org/officeDocument/2006/relationships/image"/><Relationship Id="rId38" Target="../media/image182.png" Type="http://schemas.openxmlformats.org/officeDocument/2006/relationships/image"/><Relationship Id="rId39" Target="../media/image183.svg" Type="http://schemas.openxmlformats.org/officeDocument/2006/relationships/image"/><Relationship Id="rId4" Target="../media/image170.png" Type="http://schemas.openxmlformats.org/officeDocument/2006/relationships/image"/><Relationship Id="rId40" Target="../media/image184.png" Type="http://schemas.openxmlformats.org/officeDocument/2006/relationships/image"/><Relationship Id="rId41" Target="../media/image185.svg" Type="http://schemas.openxmlformats.org/officeDocument/2006/relationships/image"/><Relationship Id="rId42" Target="../media/image11.png" Type="http://schemas.openxmlformats.org/officeDocument/2006/relationships/image"/><Relationship Id="rId43" Target="../media/image12.svg" Type="http://schemas.openxmlformats.org/officeDocument/2006/relationships/image"/><Relationship Id="rId44" Target="../media/image9.png" Type="http://schemas.openxmlformats.org/officeDocument/2006/relationships/image"/><Relationship Id="rId45" Target="../media/image10.svg" Type="http://schemas.openxmlformats.org/officeDocument/2006/relationships/image"/><Relationship Id="rId46" Target="../media/image3.png" Type="http://schemas.openxmlformats.org/officeDocument/2006/relationships/image"/><Relationship Id="rId47" Target="../media/image4.svg" Type="http://schemas.openxmlformats.org/officeDocument/2006/relationships/image"/><Relationship Id="rId48" Target="../media/image5.png" Type="http://schemas.openxmlformats.org/officeDocument/2006/relationships/image"/><Relationship Id="rId49" Target="../media/image6.svg" Type="http://schemas.openxmlformats.org/officeDocument/2006/relationships/image"/><Relationship Id="rId5" Target="../media/image171.svg" Type="http://schemas.openxmlformats.org/officeDocument/2006/relationships/image"/><Relationship Id="rId50" Target="../media/image7.png" Type="http://schemas.openxmlformats.org/officeDocument/2006/relationships/image"/><Relationship Id="rId51" Target="../media/image8.svg" Type="http://schemas.openxmlformats.org/officeDocument/2006/relationships/image"/><Relationship Id="rId52" Target="../media/image13.png" Type="http://schemas.openxmlformats.org/officeDocument/2006/relationships/image"/><Relationship Id="rId53" Target="../media/image14.svg" Type="http://schemas.openxmlformats.org/officeDocument/2006/relationships/image"/><Relationship Id="rId54" Target="../media/image15.png" Type="http://schemas.openxmlformats.org/officeDocument/2006/relationships/image"/><Relationship Id="rId55" Target="../media/image16.svg" Type="http://schemas.openxmlformats.org/officeDocument/2006/relationships/image"/><Relationship Id="rId56" Target="../media/image17.png" Type="http://schemas.openxmlformats.org/officeDocument/2006/relationships/image"/><Relationship Id="rId57" Target="../media/image18.svg" Type="http://schemas.openxmlformats.org/officeDocument/2006/relationships/image"/><Relationship Id="rId58" Target="../media/image19.png" Type="http://schemas.openxmlformats.org/officeDocument/2006/relationships/image"/><Relationship Id="rId59" Target="../media/image20.svg" Type="http://schemas.openxmlformats.org/officeDocument/2006/relationships/image"/><Relationship Id="rId6" Target="../media/image172.png" Type="http://schemas.openxmlformats.org/officeDocument/2006/relationships/image"/><Relationship Id="rId60" Target="../media/image21.png" Type="http://schemas.openxmlformats.org/officeDocument/2006/relationships/image"/><Relationship Id="rId61" Target="../media/image22.svg" Type="http://schemas.openxmlformats.org/officeDocument/2006/relationships/image"/><Relationship Id="rId62" Target="../media/image32.png" Type="http://schemas.openxmlformats.org/officeDocument/2006/relationships/image"/><Relationship Id="rId63" Target="../media/image33.svg" Type="http://schemas.openxmlformats.org/officeDocument/2006/relationships/image"/><Relationship Id="rId64" Target="../media/image36.png" Type="http://schemas.openxmlformats.org/officeDocument/2006/relationships/image"/><Relationship Id="rId65" Target="../media/image37.svg" Type="http://schemas.openxmlformats.org/officeDocument/2006/relationships/image"/><Relationship Id="rId66" Target="../media/image38.png" Type="http://schemas.openxmlformats.org/officeDocument/2006/relationships/image"/><Relationship Id="rId67" Target="../media/image39.svg" Type="http://schemas.openxmlformats.org/officeDocument/2006/relationships/image"/><Relationship Id="rId68" Target="../media/image42.png" Type="http://schemas.openxmlformats.org/officeDocument/2006/relationships/image"/><Relationship Id="rId69" Target="../media/image43.svg" Type="http://schemas.openxmlformats.org/officeDocument/2006/relationships/image"/><Relationship Id="rId7" Target="../media/image173.svg" Type="http://schemas.openxmlformats.org/officeDocument/2006/relationships/image"/><Relationship Id="rId70" Target="../media/image44.png" Type="http://schemas.openxmlformats.org/officeDocument/2006/relationships/image"/><Relationship Id="rId71" Target="../media/image45.svg" Type="http://schemas.openxmlformats.org/officeDocument/2006/relationships/image"/><Relationship Id="rId72" Target="../media/image46.png" Type="http://schemas.openxmlformats.org/officeDocument/2006/relationships/image"/><Relationship Id="rId73" Target="../media/image47.svg" Type="http://schemas.openxmlformats.org/officeDocument/2006/relationships/image"/><Relationship Id="rId74" Target="../media/image186.png" Type="http://schemas.openxmlformats.org/officeDocument/2006/relationships/image"/><Relationship Id="rId75" Target="../media/image187.svg" Type="http://schemas.openxmlformats.org/officeDocument/2006/relationships/image"/><Relationship Id="rId76" Target="../media/image50.png" Type="http://schemas.openxmlformats.org/officeDocument/2006/relationships/image"/><Relationship Id="rId77" Target="../media/image51.svg" Type="http://schemas.openxmlformats.org/officeDocument/2006/relationships/image"/><Relationship Id="rId78" Target="../media/image52.png" Type="http://schemas.openxmlformats.org/officeDocument/2006/relationships/image"/><Relationship Id="rId79" Target="../media/image53.svg" Type="http://schemas.openxmlformats.org/officeDocument/2006/relationships/image"/><Relationship Id="rId8" Target="../media/image174.png" Type="http://schemas.openxmlformats.org/officeDocument/2006/relationships/image"/><Relationship Id="rId80" Target="../media/image55.png" Type="http://schemas.openxmlformats.org/officeDocument/2006/relationships/image"/><Relationship Id="rId81" Target="../media/image56.svg" Type="http://schemas.openxmlformats.org/officeDocument/2006/relationships/image"/><Relationship Id="rId82" Target="../media/image57.png" Type="http://schemas.openxmlformats.org/officeDocument/2006/relationships/image"/><Relationship Id="rId83" Target="../media/image58.svg" Type="http://schemas.openxmlformats.org/officeDocument/2006/relationships/image"/><Relationship Id="rId84" Target="../media/image75.png" Type="http://schemas.openxmlformats.org/officeDocument/2006/relationships/image"/><Relationship Id="rId85" Target="../media/image76.svg" Type="http://schemas.openxmlformats.org/officeDocument/2006/relationships/image"/><Relationship Id="rId86" Target="../media/image77.png" Type="http://schemas.openxmlformats.org/officeDocument/2006/relationships/image"/><Relationship Id="rId87" Target="../media/image78.svg" Type="http://schemas.openxmlformats.org/officeDocument/2006/relationships/image"/><Relationship Id="rId88" Target="../media/image83.png" Type="http://schemas.openxmlformats.org/officeDocument/2006/relationships/image"/><Relationship Id="rId89" Target="../media/image84.svg" Type="http://schemas.openxmlformats.org/officeDocument/2006/relationships/image"/><Relationship Id="rId9" Target="../media/image175.svg" Type="http://schemas.openxmlformats.org/officeDocument/2006/relationships/image"/><Relationship Id="rId90" Target="../media/image85.png" Type="http://schemas.openxmlformats.org/officeDocument/2006/relationships/image"/><Relationship Id="rId91" Target="../media/image86.svg" Type="http://schemas.openxmlformats.org/officeDocument/2006/relationships/image"/><Relationship Id="rId92" Target="../media/image87.png" Type="http://schemas.openxmlformats.org/officeDocument/2006/relationships/image"/><Relationship Id="rId93" Target="../media/image88.svg" Type="http://schemas.openxmlformats.org/officeDocument/2006/relationships/image"/><Relationship Id="rId94" Target="../media/image91.png" Type="http://schemas.openxmlformats.org/officeDocument/2006/relationships/image"/><Relationship Id="rId95" Target="../media/image92.svg" Type="http://schemas.openxmlformats.org/officeDocument/2006/relationships/image"/><Relationship Id="rId96" Target="../media/image97.png" Type="http://schemas.openxmlformats.org/officeDocument/2006/relationships/image"/><Relationship Id="rId97" Target="../media/image98.svg" Type="http://schemas.openxmlformats.org/officeDocument/2006/relationships/image"/><Relationship Id="rId98" Target="../media/image105.png" Type="http://schemas.openxmlformats.org/officeDocument/2006/relationships/image"/><Relationship Id="rId99" Target="../media/image106.svg" Type="http://schemas.openxmlformats.org/officeDocument/2006/relationships/image"/></Relationships>
</file>

<file path=ppt/slides/_rels/slide22.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190.png" Type="http://schemas.openxmlformats.org/officeDocument/2006/relationships/image"/><Relationship Id="rId3" Target="../media/image191.svg" Type="http://schemas.openxmlformats.org/officeDocument/2006/relationships/image"/><Relationship Id="rId4" Target="../media/image192.png" Type="http://schemas.openxmlformats.org/officeDocument/2006/relationships/image"/><Relationship Id="rId5" Target="../media/image193.svg" Type="http://schemas.openxmlformats.org/officeDocument/2006/relationships/image"/><Relationship Id="rId6" Target="../media/image188.png" Type="http://schemas.openxmlformats.org/officeDocument/2006/relationships/image"/><Relationship Id="rId7" Target="../media/image189.svg" Type="http://schemas.openxmlformats.org/officeDocument/2006/relationships/image"/></Relationships>
</file>

<file path=ppt/slides/slide1.xml><?xml version="1.0" encoding="utf-8"?>
<p:sld xmlns:p="http://schemas.openxmlformats.org/presentationml/2006/main" xmlns:a="http://schemas.openxmlformats.org/drawingml/2006/main" xmlns:r="http://schemas.openxmlformats.org/officeDocument/2006/relationships">
  <p:cSld>
    <p:bg>
      <p:bgPr>
        <a:solidFill>
          <a:srgbClr val="2E879B"/>
        </a:solidFill>
      </p:bgPr>
    </p:bg>
    <p:spTree>
      <p:nvGrpSpPr>
        <p:cNvPr id="1" name=""/>
        <p:cNvGrpSpPr/>
        <p:nvPr/>
      </p:nvGrpSpPr>
      <p:grpSpPr>
        <a:xfrm>
          <a:off x="0" y="0"/>
          <a:ext cx="0" cy="0"/>
          <a:chOff x="0" y="0"/>
          <a:chExt cx="0" cy="0"/>
        </a:xfrm>
      </p:grpSpPr>
      <p:sp>
        <p:nvSpPr>
          <p:cNvPr name="Freeform 2" id="2"/>
          <p:cNvSpPr/>
          <p:nvPr/>
        </p:nvSpPr>
        <p:spPr>
          <a:xfrm flipH="false" flipV="false" rot="908984">
            <a:off x="445649" y="2465186"/>
            <a:ext cx="3224862" cy="4444292"/>
          </a:xfrm>
          <a:custGeom>
            <a:avLst/>
            <a:gdLst/>
            <a:ahLst/>
            <a:cxnLst/>
            <a:rect r="r" b="b" t="t" l="l"/>
            <a:pathLst>
              <a:path h="4444292" w="3224862">
                <a:moveTo>
                  <a:pt x="0" y="0"/>
                </a:moveTo>
                <a:lnTo>
                  <a:pt x="3224862" y="0"/>
                </a:lnTo>
                <a:lnTo>
                  <a:pt x="3224862" y="4444292"/>
                </a:lnTo>
                <a:lnTo>
                  <a:pt x="0" y="4444292"/>
                </a:lnTo>
                <a:lnTo>
                  <a:pt x="0" y="0"/>
                </a:lnTo>
                <a:close/>
              </a:path>
            </a:pathLst>
          </a:custGeom>
          <a:blipFill>
            <a:blip r:embed="rId2">
              <a:extLst>
                <a:ext uri="{96DAC541-7B7A-43D3-8B79-37D633B846F1}">
                  <asvg:svgBlip xmlns:asvg="http://schemas.microsoft.com/office/drawing/2016/SVG/main" r:embed="rId3"/>
                </a:ext>
              </a:extLst>
            </a:blip>
            <a:stretch>
              <a:fillRect l="0" t="0" r="-89434" b="0"/>
            </a:stretch>
          </a:blipFill>
        </p:spPr>
      </p:sp>
      <p:sp>
        <p:nvSpPr>
          <p:cNvPr name="Freeform 3" id="3"/>
          <p:cNvSpPr/>
          <p:nvPr/>
        </p:nvSpPr>
        <p:spPr>
          <a:xfrm flipH="true" flipV="false" rot="-891368">
            <a:off x="14547295" y="2465186"/>
            <a:ext cx="3224862" cy="4444292"/>
          </a:xfrm>
          <a:custGeom>
            <a:avLst/>
            <a:gdLst/>
            <a:ahLst/>
            <a:cxnLst/>
            <a:rect r="r" b="b" t="t" l="l"/>
            <a:pathLst>
              <a:path h="4444292" w="3224862">
                <a:moveTo>
                  <a:pt x="3224862" y="0"/>
                </a:moveTo>
                <a:lnTo>
                  <a:pt x="0" y="0"/>
                </a:lnTo>
                <a:lnTo>
                  <a:pt x="0" y="4444292"/>
                </a:lnTo>
                <a:lnTo>
                  <a:pt x="3224862" y="4444292"/>
                </a:lnTo>
                <a:lnTo>
                  <a:pt x="3224862" y="0"/>
                </a:lnTo>
                <a:close/>
              </a:path>
            </a:pathLst>
          </a:custGeom>
          <a:blipFill>
            <a:blip r:embed="rId2">
              <a:extLst>
                <a:ext uri="{96DAC541-7B7A-43D3-8B79-37D633B846F1}">
                  <asvg:svgBlip xmlns:asvg="http://schemas.microsoft.com/office/drawing/2016/SVG/main" r:embed="rId3"/>
                </a:ext>
              </a:extLst>
            </a:blip>
            <a:stretch>
              <a:fillRect l="0" t="0" r="-89434" b="0"/>
            </a:stretch>
          </a:blipFill>
        </p:spPr>
      </p:sp>
      <p:grpSp>
        <p:nvGrpSpPr>
          <p:cNvPr name="Group 4" id="4"/>
          <p:cNvGrpSpPr/>
          <p:nvPr/>
        </p:nvGrpSpPr>
        <p:grpSpPr>
          <a:xfrm rot="0">
            <a:off x="3718346" y="457548"/>
            <a:ext cx="10851309" cy="10851309"/>
            <a:chOff x="0" y="0"/>
            <a:chExt cx="812800" cy="812800"/>
          </a:xfrm>
        </p:grpSpPr>
        <p:sp>
          <p:nvSpPr>
            <p:cNvPr name="Freeform 5" id="5"/>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E1A10B"/>
            </a:solidFill>
            <a:ln cap="sq">
              <a:noFill/>
              <a:prstDash val="solid"/>
              <a:miter/>
            </a:ln>
          </p:spPr>
        </p:sp>
        <p:sp>
          <p:nvSpPr>
            <p:cNvPr name="TextBox 6" id="6"/>
            <p:cNvSpPr txBox="true"/>
            <p:nvPr/>
          </p:nvSpPr>
          <p:spPr>
            <a:xfrm>
              <a:off x="76200" y="28575"/>
              <a:ext cx="660400" cy="708025"/>
            </a:xfrm>
            <a:prstGeom prst="rect">
              <a:avLst/>
            </a:prstGeom>
          </p:spPr>
          <p:txBody>
            <a:bodyPr anchor="ctr" rtlCol="false" tIns="50800" lIns="50800" bIns="50800" rIns="50800"/>
            <a:lstStyle/>
            <a:p>
              <a:pPr algn="ctr" marL="0" indent="0" lvl="0">
                <a:lnSpc>
                  <a:spcPts val="3359"/>
                </a:lnSpc>
                <a:spcBef>
                  <a:spcPct val="0"/>
                </a:spcBef>
              </a:pPr>
            </a:p>
          </p:txBody>
        </p:sp>
      </p:grpSp>
      <p:grpSp>
        <p:nvGrpSpPr>
          <p:cNvPr name="Group 7" id="7"/>
          <p:cNvGrpSpPr/>
          <p:nvPr/>
        </p:nvGrpSpPr>
        <p:grpSpPr>
          <a:xfrm rot="0">
            <a:off x="-1178220" y="7675712"/>
            <a:ext cx="20644440" cy="2611288"/>
            <a:chOff x="0" y="0"/>
            <a:chExt cx="5437219" cy="687747"/>
          </a:xfrm>
        </p:grpSpPr>
        <p:sp>
          <p:nvSpPr>
            <p:cNvPr name="Freeform 8" id="8"/>
            <p:cNvSpPr/>
            <p:nvPr/>
          </p:nvSpPr>
          <p:spPr>
            <a:xfrm flipH="false" flipV="false" rot="0">
              <a:off x="0" y="0"/>
              <a:ext cx="5437219" cy="687747"/>
            </a:xfrm>
            <a:custGeom>
              <a:avLst/>
              <a:gdLst/>
              <a:ahLst/>
              <a:cxnLst/>
              <a:rect r="r" b="b" t="t" l="l"/>
              <a:pathLst>
                <a:path h="687747" w="5437219">
                  <a:moveTo>
                    <a:pt x="0" y="0"/>
                  </a:moveTo>
                  <a:lnTo>
                    <a:pt x="5437219" y="0"/>
                  </a:lnTo>
                  <a:lnTo>
                    <a:pt x="5437219" y="687747"/>
                  </a:lnTo>
                  <a:lnTo>
                    <a:pt x="0" y="687747"/>
                  </a:lnTo>
                  <a:close/>
                </a:path>
              </a:pathLst>
            </a:custGeom>
            <a:solidFill>
              <a:srgbClr val="E1A10B"/>
            </a:solidFill>
          </p:spPr>
        </p:sp>
        <p:sp>
          <p:nvSpPr>
            <p:cNvPr name="TextBox 9" id="9"/>
            <p:cNvSpPr txBox="true"/>
            <p:nvPr/>
          </p:nvSpPr>
          <p:spPr>
            <a:xfrm>
              <a:off x="0" y="-47625"/>
              <a:ext cx="5437219" cy="735372"/>
            </a:xfrm>
            <a:prstGeom prst="rect">
              <a:avLst/>
            </a:prstGeom>
          </p:spPr>
          <p:txBody>
            <a:bodyPr anchor="ctr" rtlCol="false" tIns="50800" lIns="50800" bIns="50800" rIns="50800"/>
            <a:lstStyle/>
            <a:p>
              <a:pPr algn="ctr">
                <a:lnSpc>
                  <a:spcPts val="3359"/>
                </a:lnSpc>
              </a:pPr>
            </a:p>
          </p:txBody>
        </p:sp>
      </p:grpSp>
      <p:sp>
        <p:nvSpPr>
          <p:cNvPr name="Freeform 10" id="10"/>
          <p:cNvSpPr/>
          <p:nvPr/>
        </p:nvSpPr>
        <p:spPr>
          <a:xfrm flipH="false" flipV="false" rot="908984">
            <a:off x="517891" y="2396771"/>
            <a:ext cx="3224862" cy="4444292"/>
          </a:xfrm>
          <a:custGeom>
            <a:avLst/>
            <a:gdLst/>
            <a:ahLst/>
            <a:cxnLst/>
            <a:rect r="r" b="b" t="t" l="l"/>
            <a:pathLst>
              <a:path h="4444292" w="3224862">
                <a:moveTo>
                  <a:pt x="0" y="0"/>
                </a:moveTo>
                <a:lnTo>
                  <a:pt x="3224862" y="0"/>
                </a:lnTo>
                <a:lnTo>
                  <a:pt x="3224862" y="4444292"/>
                </a:lnTo>
                <a:lnTo>
                  <a:pt x="0" y="4444292"/>
                </a:lnTo>
                <a:lnTo>
                  <a:pt x="0" y="0"/>
                </a:lnTo>
                <a:close/>
              </a:path>
            </a:pathLst>
          </a:custGeom>
          <a:blipFill>
            <a:blip r:embed="rId4">
              <a:extLst>
                <a:ext uri="{96DAC541-7B7A-43D3-8B79-37D633B846F1}">
                  <asvg:svgBlip xmlns:asvg="http://schemas.microsoft.com/office/drawing/2016/SVG/main" r:embed="rId5"/>
                </a:ext>
              </a:extLst>
            </a:blip>
            <a:stretch>
              <a:fillRect l="0" t="0" r="-89434" b="0"/>
            </a:stretch>
          </a:blipFill>
        </p:spPr>
      </p:sp>
      <p:sp>
        <p:nvSpPr>
          <p:cNvPr name="Freeform 11" id="11"/>
          <p:cNvSpPr/>
          <p:nvPr/>
        </p:nvSpPr>
        <p:spPr>
          <a:xfrm flipH="true" flipV="false" rot="-891368">
            <a:off x="14626348" y="2391738"/>
            <a:ext cx="3224862" cy="4444292"/>
          </a:xfrm>
          <a:custGeom>
            <a:avLst/>
            <a:gdLst/>
            <a:ahLst/>
            <a:cxnLst/>
            <a:rect r="r" b="b" t="t" l="l"/>
            <a:pathLst>
              <a:path h="4444292" w="3224862">
                <a:moveTo>
                  <a:pt x="3224862" y="0"/>
                </a:moveTo>
                <a:lnTo>
                  <a:pt x="0" y="0"/>
                </a:lnTo>
                <a:lnTo>
                  <a:pt x="0" y="4444292"/>
                </a:lnTo>
                <a:lnTo>
                  <a:pt x="3224862" y="4444292"/>
                </a:lnTo>
                <a:lnTo>
                  <a:pt x="3224862" y="0"/>
                </a:lnTo>
                <a:close/>
              </a:path>
            </a:pathLst>
          </a:custGeom>
          <a:blipFill>
            <a:blip r:embed="rId4">
              <a:extLst>
                <a:ext uri="{96DAC541-7B7A-43D3-8B79-37D633B846F1}">
                  <asvg:svgBlip xmlns:asvg="http://schemas.microsoft.com/office/drawing/2016/SVG/main" r:embed="rId5"/>
                </a:ext>
              </a:extLst>
            </a:blip>
            <a:stretch>
              <a:fillRect l="0" t="0" r="-89434" b="0"/>
            </a:stretch>
          </a:blipFill>
        </p:spPr>
      </p:sp>
      <p:sp>
        <p:nvSpPr>
          <p:cNvPr name="Freeform 12" id="12"/>
          <p:cNvSpPr/>
          <p:nvPr/>
        </p:nvSpPr>
        <p:spPr>
          <a:xfrm flipH="false" flipV="false" rot="0">
            <a:off x="6195687" y="1998460"/>
            <a:ext cx="5896626" cy="5410155"/>
          </a:xfrm>
          <a:custGeom>
            <a:avLst/>
            <a:gdLst/>
            <a:ahLst/>
            <a:cxnLst/>
            <a:rect r="r" b="b" t="t" l="l"/>
            <a:pathLst>
              <a:path h="5410155" w="5896626">
                <a:moveTo>
                  <a:pt x="0" y="0"/>
                </a:moveTo>
                <a:lnTo>
                  <a:pt x="5896626" y="0"/>
                </a:lnTo>
                <a:lnTo>
                  <a:pt x="5896626" y="5410155"/>
                </a:lnTo>
                <a:lnTo>
                  <a:pt x="0" y="5410155"/>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13" id="13"/>
          <p:cNvSpPr/>
          <p:nvPr/>
        </p:nvSpPr>
        <p:spPr>
          <a:xfrm flipH="false" flipV="false" rot="-1525257">
            <a:off x="-607846" y="408706"/>
            <a:ext cx="4545960" cy="1028523"/>
          </a:xfrm>
          <a:custGeom>
            <a:avLst/>
            <a:gdLst/>
            <a:ahLst/>
            <a:cxnLst/>
            <a:rect r="r" b="b" t="t" l="l"/>
            <a:pathLst>
              <a:path h="1028523" w="4545960">
                <a:moveTo>
                  <a:pt x="0" y="0"/>
                </a:moveTo>
                <a:lnTo>
                  <a:pt x="4545960" y="0"/>
                </a:lnTo>
                <a:lnTo>
                  <a:pt x="4545960" y="1028523"/>
                </a:lnTo>
                <a:lnTo>
                  <a:pt x="0" y="1028523"/>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14" id="14"/>
          <p:cNvSpPr/>
          <p:nvPr/>
        </p:nvSpPr>
        <p:spPr>
          <a:xfrm flipH="false" flipV="false" rot="1492391">
            <a:off x="14345103" y="408706"/>
            <a:ext cx="4545960" cy="1028523"/>
          </a:xfrm>
          <a:custGeom>
            <a:avLst/>
            <a:gdLst/>
            <a:ahLst/>
            <a:cxnLst/>
            <a:rect r="r" b="b" t="t" l="l"/>
            <a:pathLst>
              <a:path h="1028523" w="4545960">
                <a:moveTo>
                  <a:pt x="0" y="0"/>
                </a:moveTo>
                <a:lnTo>
                  <a:pt x="4545960" y="0"/>
                </a:lnTo>
                <a:lnTo>
                  <a:pt x="4545960" y="1028523"/>
                </a:lnTo>
                <a:lnTo>
                  <a:pt x="0" y="1028523"/>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TextBox 15" id="15"/>
          <p:cNvSpPr txBox="true"/>
          <p:nvPr/>
        </p:nvSpPr>
        <p:spPr>
          <a:xfrm rot="0">
            <a:off x="301132" y="7825807"/>
            <a:ext cx="17685735" cy="2215847"/>
          </a:xfrm>
          <a:prstGeom prst="rect">
            <a:avLst/>
          </a:prstGeom>
        </p:spPr>
        <p:txBody>
          <a:bodyPr anchor="t" rtlCol="false" tIns="0" lIns="0" bIns="0" rIns="0">
            <a:spAutoFit/>
          </a:bodyPr>
          <a:lstStyle/>
          <a:p>
            <a:pPr algn="ctr" marL="0" indent="0" lvl="0">
              <a:lnSpc>
                <a:spcPts val="17299"/>
              </a:lnSpc>
            </a:pPr>
            <a:r>
              <a:rPr lang="en-US" sz="15042">
                <a:solidFill>
                  <a:srgbClr val="B44615"/>
                </a:solidFill>
                <a:latin typeface="Berkshire Swash"/>
              </a:rPr>
              <a:t>Oktoberfest is here!</a:t>
            </a:r>
          </a:p>
        </p:txBody>
      </p:sp>
      <p:sp>
        <p:nvSpPr>
          <p:cNvPr name="TextBox 16" id="16"/>
          <p:cNvSpPr txBox="true"/>
          <p:nvPr/>
        </p:nvSpPr>
        <p:spPr>
          <a:xfrm rot="0">
            <a:off x="6554796" y="837242"/>
            <a:ext cx="5178407" cy="1428315"/>
          </a:xfrm>
          <a:prstGeom prst="rect">
            <a:avLst/>
          </a:prstGeom>
        </p:spPr>
        <p:txBody>
          <a:bodyPr anchor="t" rtlCol="false" tIns="0" lIns="0" bIns="0" rIns="0">
            <a:spAutoFit/>
          </a:bodyPr>
          <a:lstStyle/>
          <a:p>
            <a:pPr algn="ctr" marL="0" indent="0" lvl="0">
              <a:lnSpc>
                <a:spcPts val="6254"/>
              </a:lnSpc>
              <a:spcBef>
                <a:spcPct val="0"/>
              </a:spcBef>
            </a:pPr>
            <a:r>
              <a:rPr lang="en-US" sz="4467" spc="352">
                <a:solidFill>
                  <a:srgbClr val="B44615"/>
                </a:solidFill>
                <a:latin typeface="Circe Bold"/>
              </a:rPr>
              <a:t>FUN &amp; EXCITING</a:t>
            </a:r>
          </a:p>
        </p:txBody>
      </p:sp>
    </p:spTree>
  </p:cSld>
  <p:clrMapOvr>
    <a:masterClrMapping/>
  </p:clrMapOvr>
</p:sld>
</file>

<file path=ppt/slides/slide2.xml><?xml version="1.0" encoding="utf-8"?>
<p:sld xmlns:p="http://schemas.openxmlformats.org/presentationml/2006/main" xmlns:a="http://schemas.openxmlformats.org/drawingml/2006/main" xmlns:r="http://schemas.openxmlformats.org/officeDocument/2006/relationships">
  <p:cSld>
    <p:bg>
      <p:bgPr>
        <a:solidFill>
          <a:srgbClr val="2E879B"/>
        </a:solidFill>
      </p:bgPr>
    </p:bg>
    <p:spTree>
      <p:nvGrpSpPr>
        <p:cNvPr id="1" name=""/>
        <p:cNvGrpSpPr/>
        <p:nvPr/>
      </p:nvGrpSpPr>
      <p:grpSpPr>
        <a:xfrm>
          <a:off x="0" y="0"/>
          <a:ext cx="0" cy="0"/>
          <a:chOff x="0" y="0"/>
          <a:chExt cx="0" cy="0"/>
        </a:xfrm>
      </p:grpSpPr>
      <p:grpSp>
        <p:nvGrpSpPr>
          <p:cNvPr name="Group 2" id="2"/>
          <p:cNvGrpSpPr/>
          <p:nvPr/>
        </p:nvGrpSpPr>
        <p:grpSpPr>
          <a:xfrm rot="0">
            <a:off x="-1178220" y="-555019"/>
            <a:ext cx="20644440" cy="2611288"/>
            <a:chOff x="0" y="0"/>
            <a:chExt cx="5437219" cy="687747"/>
          </a:xfrm>
        </p:grpSpPr>
        <p:sp>
          <p:nvSpPr>
            <p:cNvPr name="Freeform 3" id="3"/>
            <p:cNvSpPr/>
            <p:nvPr/>
          </p:nvSpPr>
          <p:spPr>
            <a:xfrm flipH="false" flipV="false" rot="0">
              <a:off x="0" y="0"/>
              <a:ext cx="5437219" cy="687747"/>
            </a:xfrm>
            <a:custGeom>
              <a:avLst/>
              <a:gdLst/>
              <a:ahLst/>
              <a:cxnLst/>
              <a:rect r="r" b="b" t="t" l="l"/>
              <a:pathLst>
                <a:path h="687747" w="5437219">
                  <a:moveTo>
                    <a:pt x="0" y="0"/>
                  </a:moveTo>
                  <a:lnTo>
                    <a:pt x="5437219" y="0"/>
                  </a:lnTo>
                  <a:lnTo>
                    <a:pt x="5437219" y="687747"/>
                  </a:lnTo>
                  <a:lnTo>
                    <a:pt x="0" y="687747"/>
                  </a:lnTo>
                  <a:close/>
                </a:path>
              </a:pathLst>
            </a:custGeom>
            <a:solidFill>
              <a:srgbClr val="E1A10B"/>
            </a:solidFill>
          </p:spPr>
        </p:sp>
        <p:sp>
          <p:nvSpPr>
            <p:cNvPr name="TextBox 4" id="4"/>
            <p:cNvSpPr txBox="true"/>
            <p:nvPr/>
          </p:nvSpPr>
          <p:spPr>
            <a:xfrm>
              <a:off x="0" y="-47625"/>
              <a:ext cx="5437219" cy="735372"/>
            </a:xfrm>
            <a:prstGeom prst="rect">
              <a:avLst/>
            </a:prstGeom>
          </p:spPr>
          <p:txBody>
            <a:bodyPr anchor="ctr" rtlCol="false" tIns="50800" lIns="50800" bIns="50800" rIns="50800"/>
            <a:lstStyle/>
            <a:p>
              <a:pPr algn="ctr">
                <a:lnSpc>
                  <a:spcPts val="3359"/>
                </a:lnSpc>
              </a:pPr>
            </a:p>
          </p:txBody>
        </p:sp>
      </p:grpSp>
      <p:sp>
        <p:nvSpPr>
          <p:cNvPr name="Freeform 5" id="5"/>
          <p:cNvSpPr/>
          <p:nvPr/>
        </p:nvSpPr>
        <p:spPr>
          <a:xfrm flipH="false" flipV="false" rot="0">
            <a:off x="12753920" y="6414820"/>
            <a:ext cx="4179574" cy="3395904"/>
          </a:xfrm>
          <a:custGeom>
            <a:avLst/>
            <a:gdLst/>
            <a:ahLst/>
            <a:cxnLst/>
            <a:rect r="r" b="b" t="t" l="l"/>
            <a:pathLst>
              <a:path h="3395904" w="4179574">
                <a:moveTo>
                  <a:pt x="0" y="0"/>
                </a:moveTo>
                <a:lnTo>
                  <a:pt x="4179574" y="0"/>
                </a:lnTo>
                <a:lnTo>
                  <a:pt x="4179574" y="3395904"/>
                </a:lnTo>
                <a:lnTo>
                  <a:pt x="0" y="3395904"/>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TextBox 6" id="6"/>
          <p:cNvSpPr txBox="true"/>
          <p:nvPr/>
        </p:nvSpPr>
        <p:spPr>
          <a:xfrm rot="0">
            <a:off x="6819955" y="3818305"/>
            <a:ext cx="4648090" cy="4177665"/>
          </a:xfrm>
          <a:prstGeom prst="rect">
            <a:avLst/>
          </a:prstGeom>
        </p:spPr>
        <p:txBody>
          <a:bodyPr anchor="t" rtlCol="false" tIns="0" lIns="0" bIns="0" rIns="0">
            <a:spAutoFit/>
          </a:bodyPr>
          <a:lstStyle/>
          <a:p>
            <a:pPr algn="ctr">
              <a:lnSpc>
                <a:spcPts val="3359"/>
              </a:lnSpc>
            </a:pPr>
            <a:r>
              <a:rPr lang="en-US" sz="2400">
                <a:solidFill>
                  <a:srgbClr val="FFFFFF"/>
                </a:solidFill>
                <a:latin typeface="Circe"/>
              </a:rPr>
              <a:t>Click on the "PowerPoint" button below this presentation preview. Start editing your presentation.</a:t>
            </a:r>
          </a:p>
          <a:p>
            <a:pPr algn="ctr">
              <a:lnSpc>
                <a:spcPts val="3359"/>
              </a:lnSpc>
            </a:pPr>
            <a:r>
              <a:rPr lang="en-US" sz="2400" u="sng">
                <a:solidFill>
                  <a:srgbClr val="FFFFFF"/>
                </a:solidFill>
                <a:latin typeface="Circe"/>
              </a:rPr>
              <a:t>Alternative:</a:t>
            </a:r>
            <a:r>
              <a:rPr lang="en-US" sz="2400">
                <a:solidFill>
                  <a:srgbClr val="FFFFFF"/>
                </a:solidFill>
                <a:latin typeface="Circe"/>
              </a:rPr>
              <a:t> From Canva template file, Click on the "Share" button on the top right corner in Canva and click on "More" at the bottom of the menu. Enter "PowerPoint" in the search bar and click on the PowerPoint icon to download.</a:t>
            </a:r>
          </a:p>
        </p:txBody>
      </p:sp>
      <p:sp>
        <p:nvSpPr>
          <p:cNvPr name="TextBox 7" id="7"/>
          <p:cNvSpPr txBox="true"/>
          <p:nvPr/>
        </p:nvSpPr>
        <p:spPr>
          <a:xfrm rot="0">
            <a:off x="13083636" y="3818305"/>
            <a:ext cx="3977547" cy="2082165"/>
          </a:xfrm>
          <a:prstGeom prst="rect">
            <a:avLst/>
          </a:prstGeom>
        </p:spPr>
        <p:txBody>
          <a:bodyPr anchor="t" rtlCol="false" tIns="0" lIns="0" bIns="0" rIns="0">
            <a:spAutoFit/>
          </a:bodyPr>
          <a:lstStyle/>
          <a:p>
            <a:pPr algn="ctr">
              <a:lnSpc>
                <a:spcPts val="3359"/>
              </a:lnSpc>
            </a:pPr>
            <a:r>
              <a:rPr lang="en-US" sz="2400">
                <a:solidFill>
                  <a:srgbClr val="FFFFFF"/>
                </a:solidFill>
                <a:latin typeface="Circe"/>
              </a:rPr>
              <a:t>Click on the "Canva" button under this presentation preview. Start editing your presentation. You need to sign in to your Canva account.</a:t>
            </a:r>
          </a:p>
        </p:txBody>
      </p:sp>
      <p:sp>
        <p:nvSpPr>
          <p:cNvPr name="TextBox 8" id="8"/>
          <p:cNvSpPr txBox="true"/>
          <p:nvPr/>
        </p:nvSpPr>
        <p:spPr>
          <a:xfrm rot="0">
            <a:off x="-670359" y="355600"/>
            <a:ext cx="19628719" cy="1393825"/>
          </a:xfrm>
          <a:prstGeom prst="rect">
            <a:avLst/>
          </a:prstGeom>
        </p:spPr>
        <p:txBody>
          <a:bodyPr anchor="t" rtlCol="false" tIns="0" lIns="0" bIns="0" rIns="0">
            <a:spAutoFit/>
          </a:bodyPr>
          <a:lstStyle/>
          <a:p>
            <a:pPr algn="ctr" marL="0" indent="0" lvl="0">
              <a:lnSpc>
                <a:spcPts val="10924"/>
              </a:lnSpc>
              <a:spcBef>
                <a:spcPct val="0"/>
              </a:spcBef>
            </a:pPr>
            <a:r>
              <a:rPr lang="en-US" sz="9499" strike="noStrike" u="none">
                <a:solidFill>
                  <a:srgbClr val="B44615"/>
                </a:solidFill>
                <a:latin typeface="Berkshire Swash"/>
              </a:rPr>
              <a:t>How to Use This Presentation</a:t>
            </a:r>
          </a:p>
        </p:txBody>
      </p:sp>
      <p:sp>
        <p:nvSpPr>
          <p:cNvPr name="TextBox 9" id="9"/>
          <p:cNvSpPr txBox="true"/>
          <p:nvPr/>
        </p:nvSpPr>
        <p:spPr>
          <a:xfrm rot="0">
            <a:off x="1027674" y="3818305"/>
            <a:ext cx="4509184" cy="5854065"/>
          </a:xfrm>
          <a:prstGeom prst="rect">
            <a:avLst/>
          </a:prstGeom>
        </p:spPr>
        <p:txBody>
          <a:bodyPr anchor="t" rtlCol="false" tIns="0" lIns="0" bIns="0" rIns="0">
            <a:spAutoFit/>
          </a:bodyPr>
          <a:lstStyle/>
          <a:p>
            <a:pPr algn="ctr">
              <a:lnSpc>
                <a:spcPts val="3359"/>
              </a:lnSpc>
            </a:pPr>
            <a:r>
              <a:rPr lang="en-US" sz="2400">
                <a:solidFill>
                  <a:srgbClr val="FFFFFF"/>
                </a:solidFill>
                <a:latin typeface="Circe"/>
              </a:rPr>
              <a:t>Click on the "Google Slides" button below this presentation preview. Make sure to sign in to your Google account. Click on "Make a copy." Start editing your presentation.</a:t>
            </a:r>
          </a:p>
          <a:p>
            <a:pPr algn="ctr">
              <a:lnSpc>
                <a:spcPts val="3359"/>
              </a:lnSpc>
            </a:pPr>
            <a:r>
              <a:rPr lang="en-US" sz="2400" u="sng">
                <a:solidFill>
                  <a:srgbClr val="FFFFFF"/>
                </a:solidFill>
                <a:latin typeface="Circe"/>
              </a:rPr>
              <a:t>Alternative:</a:t>
            </a:r>
            <a:r>
              <a:rPr lang="en-US" sz="2400">
                <a:solidFill>
                  <a:srgbClr val="FFFFFF"/>
                </a:solidFill>
                <a:latin typeface="Circe"/>
              </a:rPr>
              <a:t> Click on the "Share" button on the top right corner in Canva and click on "More" at the bottom of the menu. Enter "Google Drive" in the search bar and click on the GDrive icon to add this design as a Google slide in your GDrive.</a:t>
            </a:r>
          </a:p>
        </p:txBody>
      </p:sp>
      <p:sp>
        <p:nvSpPr>
          <p:cNvPr name="TextBox 10" id="10"/>
          <p:cNvSpPr txBox="true"/>
          <p:nvPr/>
        </p:nvSpPr>
        <p:spPr>
          <a:xfrm rot="0">
            <a:off x="711615" y="2920310"/>
            <a:ext cx="5141301" cy="596901"/>
          </a:xfrm>
          <a:prstGeom prst="rect">
            <a:avLst/>
          </a:prstGeom>
        </p:spPr>
        <p:txBody>
          <a:bodyPr anchor="t" rtlCol="false" tIns="0" lIns="0" bIns="0" rIns="0">
            <a:spAutoFit/>
          </a:bodyPr>
          <a:lstStyle/>
          <a:p>
            <a:pPr algn="ctr" marL="0" indent="0" lvl="0">
              <a:lnSpc>
                <a:spcPts val="4899"/>
              </a:lnSpc>
              <a:spcBef>
                <a:spcPct val="0"/>
              </a:spcBef>
            </a:pPr>
            <a:r>
              <a:rPr lang="en-US" sz="3499" strike="noStrike" u="none">
                <a:solidFill>
                  <a:srgbClr val="FFFFFF"/>
                </a:solidFill>
                <a:latin typeface="Circe Semi-Bold"/>
              </a:rPr>
              <a:t>GOOGLE SLIDES</a:t>
            </a:r>
          </a:p>
        </p:txBody>
      </p:sp>
      <p:sp>
        <p:nvSpPr>
          <p:cNvPr name="TextBox 11" id="11"/>
          <p:cNvSpPr txBox="true"/>
          <p:nvPr/>
        </p:nvSpPr>
        <p:spPr>
          <a:xfrm rot="0">
            <a:off x="6573349" y="2920310"/>
            <a:ext cx="5141301" cy="596901"/>
          </a:xfrm>
          <a:prstGeom prst="rect">
            <a:avLst/>
          </a:prstGeom>
        </p:spPr>
        <p:txBody>
          <a:bodyPr anchor="t" rtlCol="false" tIns="0" lIns="0" bIns="0" rIns="0">
            <a:spAutoFit/>
          </a:bodyPr>
          <a:lstStyle/>
          <a:p>
            <a:pPr algn="ctr" marL="0" indent="0" lvl="0">
              <a:lnSpc>
                <a:spcPts val="4899"/>
              </a:lnSpc>
              <a:spcBef>
                <a:spcPct val="0"/>
              </a:spcBef>
            </a:pPr>
            <a:r>
              <a:rPr lang="en-US" sz="3499" strike="noStrike" u="none">
                <a:solidFill>
                  <a:srgbClr val="FFFFFF"/>
                </a:solidFill>
                <a:latin typeface="Circe Semi-Bold"/>
              </a:rPr>
              <a:t>POWERPOINT</a:t>
            </a:r>
          </a:p>
        </p:txBody>
      </p:sp>
      <p:sp>
        <p:nvSpPr>
          <p:cNvPr name="TextBox 12" id="12"/>
          <p:cNvSpPr txBox="true"/>
          <p:nvPr/>
        </p:nvSpPr>
        <p:spPr>
          <a:xfrm rot="0">
            <a:off x="12501759" y="2920310"/>
            <a:ext cx="5141301" cy="596901"/>
          </a:xfrm>
          <a:prstGeom prst="rect">
            <a:avLst/>
          </a:prstGeom>
        </p:spPr>
        <p:txBody>
          <a:bodyPr anchor="t" rtlCol="false" tIns="0" lIns="0" bIns="0" rIns="0">
            <a:spAutoFit/>
          </a:bodyPr>
          <a:lstStyle/>
          <a:p>
            <a:pPr algn="ctr" marL="0" indent="0" lvl="0">
              <a:lnSpc>
                <a:spcPts val="4899"/>
              </a:lnSpc>
              <a:spcBef>
                <a:spcPct val="0"/>
              </a:spcBef>
            </a:pPr>
            <a:r>
              <a:rPr lang="en-US" sz="3499" strike="noStrike" u="none">
                <a:solidFill>
                  <a:srgbClr val="FFFFFF"/>
                </a:solidFill>
                <a:latin typeface="Circe Semi-Bold"/>
              </a:rPr>
              <a:t>CANVA</a:t>
            </a:r>
          </a:p>
        </p:txBody>
      </p:sp>
    </p:spTree>
  </p:cSld>
  <p:clrMapOvr>
    <a:masterClrMapping/>
  </p:clrMapOvr>
</p:sld>
</file>

<file path=ppt/slides/slide3.xml><?xml version="1.0" encoding="utf-8"?>
<p:sld xmlns:p="http://schemas.openxmlformats.org/presentationml/2006/main" xmlns:a="http://schemas.openxmlformats.org/drawingml/2006/main" xmlns:r="http://schemas.openxmlformats.org/officeDocument/2006/relationships">
  <p:cSld>
    <p:bg>
      <p:bgPr>
        <a:solidFill>
          <a:srgbClr val="2E879B"/>
        </a:solidFill>
      </p:bgPr>
    </p:bg>
    <p:spTree>
      <p:nvGrpSpPr>
        <p:cNvPr id="1" name=""/>
        <p:cNvGrpSpPr/>
        <p:nvPr/>
      </p:nvGrpSpPr>
      <p:grpSpPr>
        <a:xfrm>
          <a:off x="0" y="0"/>
          <a:ext cx="0" cy="0"/>
          <a:chOff x="0" y="0"/>
          <a:chExt cx="0" cy="0"/>
        </a:xfrm>
      </p:grpSpPr>
      <p:grpSp>
        <p:nvGrpSpPr>
          <p:cNvPr name="Group 2" id="2"/>
          <p:cNvGrpSpPr/>
          <p:nvPr/>
        </p:nvGrpSpPr>
        <p:grpSpPr>
          <a:xfrm rot="0">
            <a:off x="10494034" y="0"/>
            <a:ext cx="8972186" cy="10287000"/>
            <a:chOff x="0" y="0"/>
            <a:chExt cx="2363045" cy="2709333"/>
          </a:xfrm>
        </p:grpSpPr>
        <p:sp>
          <p:nvSpPr>
            <p:cNvPr name="Freeform 3" id="3"/>
            <p:cNvSpPr/>
            <p:nvPr/>
          </p:nvSpPr>
          <p:spPr>
            <a:xfrm flipH="false" flipV="false" rot="0">
              <a:off x="0" y="0"/>
              <a:ext cx="2363045" cy="2709333"/>
            </a:xfrm>
            <a:custGeom>
              <a:avLst/>
              <a:gdLst/>
              <a:ahLst/>
              <a:cxnLst/>
              <a:rect r="r" b="b" t="t" l="l"/>
              <a:pathLst>
                <a:path h="2709333" w="2363045">
                  <a:moveTo>
                    <a:pt x="0" y="0"/>
                  </a:moveTo>
                  <a:lnTo>
                    <a:pt x="2363045" y="0"/>
                  </a:lnTo>
                  <a:lnTo>
                    <a:pt x="2363045" y="2709333"/>
                  </a:lnTo>
                  <a:lnTo>
                    <a:pt x="0" y="2709333"/>
                  </a:lnTo>
                  <a:close/>
                </a:path>
              </a:pathLst>
            </a:custGeom>
            <a:solidFill>
              <a:srgbClr val="E1A10B"/>
            </a:solidFill>
          </p:spPr>
        </p:sp>
        <p:sp>
          <p:nvSpPr>
            <p:cNvPr name="TextBox 4" id="4"/>
            <p:cNvSpPr txBox="true"/>
            <p:nvPr/>
          </p:nvSpPr>
          <p:spPr>
            <a:xfrm>
              <a:off x="0" y="-47625"/>
              <a:ext cx="2363045" cy="2756958"/>
            </a:xfrm>
            <a:prstGeom prst="rect">
              <a:avLst/>
            </a:prstGeom>
          </p:spPr>
          <p:txBody>
            <a:bodyPr anchor="ctr" rtlCol="false" tIns="50800" lIns="50800" bIns="50800" rIns="50800"/>
            <a:lstStyle/>
            <a:p>
              <a:pPr algn="ctr">
                <a:lnSpc>
                  <a:spcPts val="3359"/>
                </a:lnSpc>
              </a:pPr>
            </a:p>
          </p:txBody>
        </p:sp>
      </p:grpSp>
      <p:sp>
        <p:nvSpPr>
          <p:cNvPr name="TextBox 5" id="5"/>
          <p:cNvSpPr txBox="true"/>
          <p:nvPr/>
        </p:nvSpPr>
        <p:spPr>
          <a:xfrm rot="0">
            <a:off x="13369496" y="1750763"/>
            <a:ext cx="3676574" cy="596901"/>
          </a:xfrm>
          <a:prstGeom prst="rect">
            <a:avLst/>
          </a:prstGeom>
        </p:spPr>
        <p:txBody>
          <a:bodyPr anchor="t" rtlCol="false" tIns="0" lIns="0" bIns="0" rIns="0">
            <a:spAutoFit/>
          </a:bodyPr>
          <a:lstStyle/>
          <a:p>
            <a:pPr marL="0" indent="0" lvl="0">
              <a:lnSpc>
                <a:spcPts val="4899"/>
              </a:lnSpc>
              <a:spcBef>
                <a:spcPct val="0"/>
              </a:spcBef>
            </a:pPr>
            <a:r>
              <a:rPr lang="en-US" sz="3499" strike="noStrike" u="none">
                <a:solidFill>
                  <a:srgbClr val="000000"/>
                </a:solidFill>
                <a:latin typeface="Circe Semi-Bold"/>
              </a:rPr>
              <a:t>INTRODUCTION</a:t>
            </a:r>
          </a:p>
        </p:txBody>
      </p:sp>
      <p:sp>
        <p:nvSpPr>
          <p:cNvPr name="TextBox 6" id="6"/>
          <p:cNvSpPr txBox="true"/>
          <p:nvPr/>
        </p:nvSpPr>
        <p:spPr>
          <a:xfrm rot="0">
            <a:off x="11536973" y="1298577"/>
            <a:ext cx="1425191" cy="1473200"/>
          </a:xfrm>
          <a:prstGeom prst="rect">
            <a:avLst/>
          </a:prstGeom>
        </p:spPr>
        <p:txBody>
          <a:bodyPr anchor="t" rtlCol="false" tIns="0" lIns="0" bIns="0" rIns="0">
            <a:spAutoFit/>
          </a:bodyPr>
          <a:lstStyle/>
          <a:p>
            <a:pPr algn="ctr" marL="0" indent="0" lvl="0">
              <a:lnSpc>
                <a:spcPts val="11499"/>
              </a:lnSpc>
              <a:spcBef>
                <a:spcPct val="0"/>
              </a:spcBef>
            </a:pPr>
            <a:r>
              <a:rPr lang="en-US" sz="9999" strike="noStrike" u="none">
                <a:solidFill>
                  <a:srgbClr val="B44615"/>
                </a:solidFill>
                <a:latin typeface="Berkshire Swash"/>
              </a:rPr>
              <a:t>01</a:t>
            </a:r>
          </a:p>
        </p:txBody>
      </p:sp>
      <p:sp>
        <p:nvSpPr>
          <p:cNvPr name="TextBox 7" id="7"/>
          <p:cNvSpPr txBox="true"/>
          <p:nvPr/>
        </p:nvSpPr>
        <p:spPr>
          <a:xfrm rot="0">
            <a:off x="13369496" y="2305687"/>
            <a:ext cx="3306074" cy="405765"/>
          </a:xfrm>
          <a:prstGeom prst="rect">
            <a:avLst/>
          </a:prstGeom>
        </p:spPr>
        <p:txBody>
          <a:bodyPr anchor="t" rtlCol="false" tIns="0" lIns="0" bIns="0" rIns="0">
            <a:spAutoFit/>
          </a:bodyPr>
          <a:lstStyle/>
          <a:p>
            <a:pPr marL="0" indent="0" lvl="0">
              <a:lnSpc>
                <a:spcPts val="3359"/>
              </a:lnSpc>
              <a:spcBef>
                <a:spcPct val="0"/>
              </a:spcBef>
            </a:pPr>
            <a:r>
              <a:rPr lang="en-US" sz="2400">
                <a:solidFill>
                  <a:srgbClr val="000000"/>
                </a:solidFill>
                <a:latin typeface="Circe"/>
              </a:rPr>
              <a:t>Write a description</a:t>
            </a:r>
          </a:p>
        </p:txBody>
      </p:sp>
      <p:sp>
        <p:nvSpPr>
          <p:cNvPr name="TextBox 8" id="8"/>
          <p:cNvSpPr txBox="true"/>
          <p:nvPr/>
        </p:nvSpPr>
        <p:spPr>
          <a:xfrm rot="0">
            <a:off x="13369496" y="5926944"/>
            <a:ext cx="3306074" cy="596901"/>
          </a:xfrm>
          <a:prstGeom prst="rect">
            <a:avLst/>
          </a:prstGeom>
        </p:spPr>
        <p:txBody>
          <a:bodyPr anchor="t" rtlCol="false" tIns="0" lIns="0" bIns="0" rIns="0">
            <a:spAutoFit/>
          </a:bodyPr>
          <a:lstStyle/>
          <a:p>
            <a:pPr algn="l" marL="0" indent="0" lvl="0">
              <a:lnSpc>
                <a:spcPts val="4899"/>
              </a:lnSpc>
              <a:spcBef>
                <a:spcPct val="0"/>
              </a:spcBef>
            </a:pPr>
            <a:r>
              <a:rPr lang="en-US" sz="3499" strike="noStrike" u="none">
                <a:solidFill>
                  <a:srgbClr val="000000"/>
                </a:solidFill>
                <a:latin typeface="Circe Semi-Bold"/>
              </a:rPr>
              <a:t>STRATEGIES</a:t>
            </a:r>
          </a:p>
        </p:txBody>
      </p:sp>
      <p:sp>
        <p:nvSpPr>
          <p:cNvPr name="TextBox 9" id="9"/>
          <p:cNvSpPr txBox="true"/>
          <p:nvPr/>
        </p:nvSpPr>
        <p:spPr>
          <a:xfrm rot="0">
            <a:off x="11536973" y="5474758"/>
            <a:ext cx="1425191" cy="1473200"/>
          </a:xfrm>
          <a:prstGeom prst="rect">
            <a:avLst/>
          </a:prstGeom>
        </p:spPr>
        <p:txBody>
          <a:bodyPr anchor="t" rtlCol="false" tIns="0" lIns="0" bIns="0" rIns="0">
            <a:spAutoFit/>
          </a:bodyPr>
          <a:lstStyle/>
          <a:p>
            <a:pPr algn="ctr" marL="0" indent="0" lvl="0">
              <a:lnSpc>
                <a:spcPts val="11499"/>
              </a:lnSpc>
              <a:spcBef>
                <a:spcPct val="0"/>
              </a:spcBef>
            </a:pPr>
            <a:r>
              <a:rPr lang="en-US" sz="9999" strike="noStrike" u="none">
                <a:solidFill>
                  <a:srgbClr val="B44615"/>
                </a:solidFill>
                <a:latin typeface="Berkshire Swash"/>
              </a:rPr>
              <a:t>03</a:t>
            </a:r>
          </a:p>
        </p:txBody>
      </p:sp>
      <p:sp>
        <p:nvSpPr>
          <p:cNvPr name="TextBox 10" id="10"/>
          <p:cNvSpPr txBox="true"/>
          <p:nvPr/>
        </p:nvSpPr>
        <p:spPr>
          <a:xfrm rot="0">
            <a:off x="13369496" y="6481868"/>
            <a:ext cx="3306074" cy="405765"/>
          </a:xfrm>
          <a:prstGeom prst="rect">
            <a:avLst/>
          </a:prstGeom>
        </p:spPr>
        <p:txBody>
          <a:bodyPr anchor="t" rtlCol="false" tIns="0" lIns="0" bIns="0" rIns="0">
            <a:spAutoFit/>
          </a:bodyPr>
          <a:lstStyle/>
          <a:p>
            <a:pPr marL="0" indent="0" lvl="0">
              <a:lnSpc>
                <a:spcPts val="3359"/>
              </a:lnSpc>
              <a:spcBef>
                <a:spcPct val="0"/>
              </a:spcBef>
            </a:pPr>
            <a:r>
              <a:rPr lang="en-US" sz="2400">
                <a:solidFill>
                  <a:srgbClr val="000000"/>
                </a:solidFill>
                <a:latin typeface="Circe"/>
              </a:rPr>
              <a:t>Write a description</a:t>
            </a:r>
          </a:p>
        </p:txBody>
      </p:sp>
      <p:sp>
        <p:nvSpPr>
          <p:cNvPr name="TextBox 11" id="11"/>
          <p:cNvSpPr txBox="true"/>
          <p:nvPr/>
        </p:nvSpPr>
        <p:spPr>
          <a:xfrm rot="0">
            <a:off x="13369496" y="8015034"/>
            <a:ext cx="3306074" cy="596901"/>
          </a:xfrm>
          <a:prstGeom prst="rect">
            <a:avLst/>
          </a:prstGeom>
        </p:spPr>
        <p:txBody>
          <a:bodyPr anchor="t" rtlCol="false" tIns="0" lIns="0" bIns="0" rIns="0">
            <a:spAutoFit/>
          </a:bodyPr>
          <a:lstStyle/>
          <a:p>
            <a:pPr algn="l" marL="0" indent="0" lvl="0">
              <a:lnSpc>
                <a:spcPts val="4899"/>
              </a:lnSpc>
              <a:spcBef>
                <a:spcPct val="0"/>
              </a:spcBef>
            </a:pPr>
            <a:r>
              <a:rPr lang="en-US" sz="3499" strike="noStrike" u="none">
                <a:solidFill>
                  <a:srgbClr val="000000"/>
                </a:solidFill>
                <a:latin typeface="Circe Semi-Bold"/>
              </a:rPr>
              <a:t>BUDGET</a:t>
            </a:r>
          </a:p>
        </p:txBody>
      </p:sp>
      <p:sp>
        <p:nvSpPr>
          <p:cNvPr name="TextBox 12" id="12"/>
          <p:cNvSpPr txBox="true"/>
          <p:nvPr/>
        </p:nvSpPr>
        <p:spPr>
          <a:xfrm rot="0">
            <a:off x="11536973" y="7562848"/>
            <a:ext cx="1425191" cy="1473200"/>
          </a:xfrm>
          <a:prstGeom prst="rect">
            <a:avLst/>
          </a:prstGeom>
        </p:spPr>
        <p:txBody>
          <a:bodyPr anchor="t" rtlCol="false" tIns="0" lIns="0" bIns="0" rIns="0">
            <a:spAutoFit/>
          </a:bodyPr>
          <a:lstStyle/>
          <a:p>
            <a:pPr algn="ctr" marL="0" indent="0" lvl="0">
              <a:lnSpc>
                <a:spcPts val="11499"/>
              </a:lnSpc>
              <a:spcBef>
                <a:spcPct val="0"/>
              </a:spcBef>
            </a:pPr>
            <a:r>
              <a:rPr lang="en-US" sz="9999" strike="noStrike" u="none">
                <a:solidFill>
                  <a:srgbClr val="B44615"/>
                </a:solidFill>
                <a:latin typeface="Berkshire Swash"/>
              </a:rPr>
              <a:t>04</a:t>
            </a:r>
          </a:p>
        </p:txBody>
      </p:sp>
      <p:sp>
        <p:nvSpPr>
          <p:cNvPr name="TextBox 13" id="13"/>
          <p:cNvSpPr txBox="true"/>
          <p:nvPr/>
        </p:nvSpPr>
        <p:spPr>
          <a:xfrm rot="0">
            <a:off x="13369496" y="8569958"/>
            <a:ext cx="3306074" cy="405765"/>
          </a:xfrm>
          <a:prstGeom prst="rect">
            <a:avLst/>
          </a:prstGeom>
        </p:spPr>
        <p:txBody>
          <a:bodyPr anchor="t" rtlCol="false" tIns="0" lIns="0" bIns="0" rIns="0">
            <a:spAutoFit/>
          </a:bodyPr>
          <a:lstStyle/>
          <a:p>
            <a:pPr marL="0" indent="0" lvl="0">
              <a:lnSpc>
                <a:spcPts val="3359"/>
              </a:lnSpc>
              <a:spcBef>
                <a:spcPct val="0"/>
              </a:spcBef>
            </a:pPr>
            <a:r>
              <a:rPr lang="en-US" sz="2400">
                <a:solidFill>
                  <a:srgbClr val="000000"/>
                </a:solidFill>
                <a:latin typeface="Circe"/>
              </a:rPr>
              <a:t>Write a description</a:t>
            </a:r>
          </a:p>
        </p:txBody>
      </p:sp>
      <p:sp>
        <p:nvSpPr>
          <p:cNvPr name="TextBox 14" id="14"/>
          <p:cNvSpPr txBox="true"/>
          <p:nvPr/>
        </p:nvSpPr>
        <p:spPr>
          <a:xfrm rot="0">
            <a:off x="1028700" y="6060294"/>
            <a:ext cx="8761651" cy="3367995"/>
          </a:xfrm>
          <a:prstGeom prst="rect">
            <a:avLst/>
          </a:prstGeom>
        </p:spPr>
        <p:txBody>
          <a:bodyPr anchor="t" rtlCol="false" tIns="0" lIns="0" bIns="0" rIns="0">
            <a:spAutoFit/>
          </a:bodyPr>
          <a:lstStyle/>
          <a:p>
            <a:pPr marL="0" indent="0" lvl="0">
              <a:lnSpc>
                <a:spcPts val="13276"/>
              </a:lnSpc>
              <a:spcBef>
                <a:spcPct val="0"/>
              </a:spcBef>
            </a:pPr>
            <a:r>
              <a:rPr lang="en-US" sz="11544" strike="noStrike" u="none">
                <a:solidFill>
                  <a:srgbClr val="E1A10B"/>
                </a:solidFill>
                <a:latin typeface="Berkshire Swash"/>
              </a:rPr>
              <a:t>Presentation Agenda</a:t>
            </a:r>
          </a:p>
        </p:txBody>
      </p:sp>
      <p:sp>
        <p:nvSpPr>
          <p:cNvPr name="TextBox 15" id="15"/>
          <p:cNvSpPr txBox="true"/>
          <p:nvPr/>
        </p:nvSpPr>
        <p:spPr>
          <a:xfrm rot="0">
            <a:off x="13369496" y="3838853"/>
            <a:ext cx="3306074" cy="596901"/>
          </a:xfrm>
          <a:prstGeom prst="rect">
            <a:avLst/>
          </a:prstGeom>
        </p:spPr>
        <p:txBody>
          <a:bodyPr anchor="t" rtlCol="false" tIns="0" lIns="0" bIns="0" rIns="0">
            <a:spAutoFit/>
          </a:bodyPr>
          <a:lstStyle/>
          <a:p>
            <a:pPr algn="l" marL="0" indent="0" lvl="0">
              <a:lnSpc>
                <a:spcPts val="4899"/>
              </a:lnSpc>
              <a:spcBef>
                <a:spcPct val="0"/>
              </a:spcBef>
            </a:pPr>
            <a:r>
              <a:rPr lang="en-US" sz="3499" strike="noStrike" u="none">
                <a:solidFill>
                  <a:srgbClr val="000000"/>
                </a:solidFill>
                <a:latin typeface="Circe Semi-Bold"/>
              </a:rPr>
              <a:t>OUR PROJECTS</a:t>
            </a:r>
          </a:p>
        </p:txBody>
      </p:sp>
      <p:sp>
        <p:nvSpPr>
          <p:cNvPr name="TextBox 16" id="16"/>
          <p:cNvSpPr txBox="true"/>
          <p:nvPr/>
        </p:nvSpPr>
        <p:spPr>
          <a:xfrm rot="0">
            <a:off x="11536973" y="3386667"/>
            <a:ext cx="1425191" cy="1473200"/>
          </a:xfrm>
          <a:prstGeom prst="rect">
            <a:avLst/>
          </a:prstGeom>
        </p:spPr>
        <p:txBody>
          <a:bodyPr anchor="t" rtlCol="false" tIns="0" lIns="0" bIns="0" rIns="0">
            <a:spAutoFit/>
          </a:bodyPr>
          <a:lstStyle/>
          <a:p>
            <a:pPr algn="ctr" marL="0" indent="0" lvl="0">
              <a:lnSpc>
                <a:spcPts val="11499"/>
              </a:lnSpc>
              <a:spcBef>
                <a:spcPct val="0"/>
              </a:spcBef>
            </a:pPr>
            <a:r>
              <a:rPr lang="en-US" sz="9999" strike="noStrike" u="none">
                <a:solidFill>
                  <a:srgbClr val="B44615"/>
                </a:solidFill>
                <a:latin typeface="Berkshire Swash"/>
              </a:rPr>
              <a:t>02</a:t>
            </a:r>
          </a:p>
        </p:txBody>
      </p:sp>
      <p:sp>
        <p:nvSpPr>
          <p:cNvPr name="TextBox 17" id="17"/>
          <p:cNvSpPr txBox="true"/>
          <p:nvPr/>
        </p:nvSpPr>
        <p:spPr>
          <a:xfrm rot="0">
            <a:off x="13369496" y="4393777"/>
            <a:ext cx="3306074" cy="405765"/>
          </a:xfrm>
          <a:prstGeom prst="rect">
            <a:avLst/>
          </a:prstGeom>
        </p:spPr>
        <p:txBody>
          <a:bodyPr anchor="t" rtlCol="false" tIns="0" lIns="0" bIns="0" rIns="0">
            <a:spAutoFit/>
          </a:bodyPr>
          <a:lstStyle/>
          <a:p>
            <a:pPr marL="0" indent="0" lvl="0">
              <a:lnSpc>
                <a:spcPts val="3359"/>
              </a:lnSpc>
              <a:spcBef>
                <a:spcPct val="0"/>
              </a:spcBef>
            </a:pPr>
            <a:r>
              <a:rPr lang="en-US" sz="2400">
                <a:solidFill>
                  <a:srgbClr val="000000"/>
                </a:solidFill>
                <a:latin typeface="Circe"/>
              </a:rPr>
              <a:t>Write a description</a:t>
            </a:r>
          </a:p>
        </p:txBody>
      </p:sp>
      <p:sp>
        <p:nvSpPr>
          <p:cNvPr name="Freeform 18" id="18"/>
          <p:cNvSpPr/>
          <p:nvPr/>
        </p:nvSpPr>
        <p:spPr>
          <a:xfrm flipH="false" flipV="false" rot="0">
            <a:off x="1028700" y="708530"/>
            <a:ext cx="8115300" cy="5285089"/>
          </a:xfrm>
          <a:custGeom>
            <a:avLst/>
            <a:gdLst/>
            <a:ahLst/>
            <a:cxnLst/>
            <a:rect r="r" b="b" t="t" l="l"/>
            <a:pathLst>
              <a:path h="5285089" w="8115300">
                <a:moveTo>
                  <a:pt x="0" y="0"/>
                </a:moveTo>
                <a:lnTo>
                  <a:pt x="8115300" y="0"/>
                </a:lnTo>
                <a:lnTo>
                  <a:pt x="8115300" y="5285089"/>
                </a:lnTo>
                <a:lnTo>
                  <a:pt x="0" y="5285089"/>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Tree>
  </p:cSld>
  <p:clrMapOvr>
    <a:masterClrMapping/>
  </p:clrMapOvr>
</p:sld>
</file>

<file path=ppt/slides/slide4.xml><?xml version="1.0" encoding="utf-8"?>
<p:sld xmlns:p="http://schemas.openxmlformats.org/presentationml/2006/main" xmlns:a="http://schemas.openxmlformats.org/drawingml/2006/main" xmlns:r="http://schemas.openxmlformats.org/officeDocument/2006/relationships">
  <p:cSld>
    <p:bg>
      <p:bgPr>
        <a:solidFill>
          <a:srgbClr val="2E879B"/>
        </a:solidFill>
      </p:bgPr>
    </p:bg>
    <p:spTree>
      <p:nvGrpSpPr>
        <p:cNvPr id="1" name=""/>
        <p:cNvGrpSpPr/>
        <p:nvPr/>
      </p:nvGrpSpPr>
      <p:grpSpPr>
        <a:xfrm>
          <a:off x="0" y="0"/>
          <a:ext cx="0" cy="0"/>
          <a:chOff x="0" y="0"/>
          <a:chExt cx="0" cy="0"/>
        </a:xfrm>
      </p:grpSpPr>
      <p:grpSp>
        <p:nvGrpSpPr>
          <p:cNvPr name="Group 2" id="2"/>
          <p:cNvGrpSpPr/>
          <p:nvPr/>
        </p:nvGrpSpPr>
        <p:grpSpPr>
          <a:xfrm rot="0">
            <a:off x="291406" y="326794"/>
            <a:ext cx="17705188" cy="9633411"/>
            <a:chOff x="0" y="0"/>
            <a:chExt cx="4663095" cy="2537195"/>
          </a:xfrm>
        </p:grpSpPr>
        <p:sp>
          <p:nvSpPr>
            <p:cNvPr name="Freeform 3" id="3"/>
            <p:cNvSpPr/>
            <p:nvPr/>
          </p:nvSpPr>
          <p:spPr>
            <a:xfrm flipH="false" flipV="false" rot="0">
              <a:off x="0" y="0"/>
              <a:ext cx="4663095" cy="2537195"/>
            </a:xfrm>
            <a:custGeom>
              <a:avLst/>
              <a:gdLst/>
              <a:ahLst/>
              <a:cxnLst/>
              <a:rect r="r" b="b" t="t" l="l"/>
              <a:pathLst>
                <a:path h="2537195" w="4663095">
                  <a:moveTo>
                    <a:pt x="22301" y="0"/>
                  </a:moveTo>
                  <a:lnTo>
                    <a:pt x="4640794" y="0"/>
                  </a:lnTo>
                  <a:cubicBezTo>
                    <a:pt x="4653111" y="0"/>
                    <a:pt x="4663095" y="9984"/>
                    <a:pt x="4663095" y="22301"/>
                  </a:cubicBezTo>
                  <a:lnTo>
                    <a:pt x="4663095" y="2514894"/>
                  </a:lnTo>
                  <a:cubicBezTo>
                    <a:pt x="4663095" y="2520809"/>
                    <a:pt x="4660745" y="2526481"/>
                    <a:pt x="4656563" y="2530663"/>
                  </a:cubicBezTo>
                  <a:cubicBezTo>
                    <a:pt x="4652381" y="2534845"/>
                    <a:pt x="4646709" y="2537195"/>
                    <a:pt x="4640794" y="2537195"/>
                  </a:cubicBezTo>
                  <a:lnTo>
                    <a:pt x="22301" y="2537195"/>
                  </a:lnTo>
                  <a:cubicBezTo>
                    <a:pt x="9984" y="2537195"/>
                    <a:pt x="0" y="2527210"/>
                    <a:pt x="0" y="2514894"/>
                  </a:cubicBezTo>
                  <a:lnTo>
                    <a:pt x="0" y="22301"/>
                  </a:lnTo>
                  <a:cubicBezTo>
                    <a:pt x="0" y="16386"/>
                    <a:pt x="2350" y="10714"/>
                    <a:pt x="6532" y="6532"/>
                  </a:cubicBezTo>
                  <a:cubicBezTo>
                    <a:pt x="10714" y="2350"/>
                    <a:pt x="16386" y="0"/>
                    <a:pt x="22301" y="0"/>
                  </a:cubicBezTo>
                  <a:close/>
                </a:path>
              </a:pathLst>
            </a:custGeom>
            <a:solidFill>
              <a:srgbClr val="E1A10B"/>
            </a:solidFill>
          </p:spPr>
        </p:sp>
        <p:sp>
          <p:nvSpPr>
            <p:cNvPr name="TextBox 4" id="4"/>
            <p:cNvSpPr txBox="true"/>
            <p:nvPr/>
          </p:nvSpPr>
          <p:spPr>
            <a:xfrm>
              <a:off x="0" y="-47625"/>
              <a:ext cx="4663095" cy="2584820"/>
            </a:xfrm>
            <a:prstGeom prst="rect">
              <a:avLst/>
            </a:prstGeom>
          </p:spPr>
          <p:txBody>
            <a:bodyPr anchor="ctr" rtlCol="false" tIns="50800" lIns="50800" bIns="50800" rIns="50800"/>
            <a:lstStyle/>
            <a:p>
              <a:pPr algn="ctr">
                <a:lnSpc>
                  <a:spcPts val="3359"/>
                </a:lnSpc>
              </a:pPr>
            </a:p>
          </p:txBody>
        </p:sp>
      </p:grpSp>
      <p:grpSp>
        <p:nvGrpSpPr>
          <p:cNvPr name="Group 5" id="5"/>
          <p:cNvGrpSpPr/>
          <p:nvPr/>
        </p:nvGrpSpPr>
        <p:grpSpPr>
          <a:xfrm rot="0">
            <a:off x="291406" y="2266863"/>
            <a:ext cx="17705188" cy="2611288"/>
            <a:chOff x="0" y="0"/>
            <a:chExt cx="4663095" cy="687747"/>
          </a:xfrm>
        </p:grpSpPr>
        <p:sp>
          <p:nvSpPr>
            <p:cNvPr name="Freeform 6" id="6"/>
            <p:cNvSpPr/>
            <p:nvPr/>
          </p:nvSpPr>
          <p:spPr>
            <a:xfrm flipH="false" flipV="false" rot="0">
              <a:off x="0" y="0"/>
              <a:ext cx="4663095" cy="687747"/>
            </a:xfrm>
            <a:custGeom>
              <a:avLst/>
              <a:gdLst/>
              <a:ahLst/>
              <a:cxnLst/>
              <a:rect r="r" b="b" t="t" l="l"/>
              <a:pathLst>
                <a:path h="687747" w="4663095">
                  <a:moveTo>
                    <a:pt x="0" y="0"/>
                  </a:moveTo>
                  <a:lnTo>
                    <a:pt x="4663095" y="0"/>
                  </a:lnTo>
                  <a:lnTo>
                    <a:pt x="4663095" y="687747"/>
                  </a:lnTo>
                  <a:lnTo>
                    <a:pt x="0" y="687747"/>
                  </a:lnTo>
                  <a:close/>
                </a:path>
              </a:pathLst>
            </a:custGeom>
            <a:solidFill>
              <a:srgbClr val="2E879B"/>
            </a:solidFill>
          </p:spPr>
        </p:sp>
        <p:sp>
          <p:nvSpPr>
            <p:cNvPr name="TextBox 7" id="7"/>
            <p:cNvSpPr txBox="true"/>
            <p:nvPr/>
          </p:nvSpPr>
          <p:spPr>
            <a:xfrm>
              <a:off x="0" y="-47625"/>
              <a:ext cx="4663095" cy="735372"/>
            </a:xfrm>
            <a:prstGeom prst="rect">
              <a:avLst/>
            </a:prstGeom>
          </p:spPr>
          <p:txBody>
            <a:bodyPr anchor="ctr" rtlCol="false" tIns="50800" lIns="50800" bIns="50800" rIns="50800"/>
            <a:lstStyle/>
            <a:p>
              <a:pPr algn="ctr">
                <a:lnSpc>
                  <a:spcPts val="3359"/>
                </a:lnSpc>
              </a:pPr>
            </a:p>
          </p:txBody>
        </p:sp>
      </p:grpSp>
      <p:sp>
        <p:nvSpPr>
          <p:cNvPr name="TextBox 8" id="8"/>
          <p:cNvSpPr txBox="true"/>
          <p:nvPr/>
        </p:nvSpPr>
        <p:spPr>
          <a:xfrm rot="0">
            <a:off x="1863729" y="2297662"/>
            <a:ext cx="14560543" cy="2580489"/>
          </a:xfrm>
          <a:prstGeom prst="rect">
            <a:avLst/>
          </a:prstGeom>
        </p:spPr>
        <p:txBody>
          <a:bodyPr anchor="t" rtlCol="false" tIns="0" lIns="0" bIns="0" rIns="0">
            <a:spAutoFit/>
          </a:bodyPr>
          <a:lstStyle/>
          <a:p>
            <a:pPr algn="ctr" marL="0" indent="0" lvl="0">
              <a:lnSpc>
                <a:spcPts val="20192"/>
              </a:lnSpc>
              <a:spcBef>
                <a:spcPct val="0"/>
              </a:spcBef>
            </a:pPr>
            <a:r>
              <a:rPr lang="en-US" sz="17558" strike="noStrike" u="none">
                <a:solidFill>
                  <a:srgbClr val="D8CEC4"/>
                </a:solidFill>
                <a:latin typeface="Berkshire Swash"/>
              </a:rPr>
              <a:t>Introduction</a:t>
            </a:r>
          </a:p>
        </p:txBody>
      </p:sp>
      <p:sp>
        <p:nvSpPr>
          <p:cNvPr name="Freeform 9" id="9"/>
          <p:cNvSpPr/>
          <p:nvPr/>
        </p:nvSpPr>
        <p:spPr>
          <a:xfrm flipH="false" flipV="false" rot="0">
            <a:off x="8615729" y="6333046"/>
            <a:ext cx="6036571" cy="3953954"/>
          </a:xfrm>
          <a:custGeom>
            <a:avLst/>
            <a:gdLst/>
            <a:ahLst/>
            <a:cxnLst/>
            <a:rect r="r" b="b" t="t" l="l"/>
            <a:pathLst>
              <a:path h="3953954" w="6036571">
                <a:moveTo>
                  <a:pt x="0" y="0"/>
                </a:moveTo>
                <a:lnTo>
                  <a:pt x="6036570" y="0"/>
                </a:lnTo>
                <a:lnTo>
                  <a:pt x="6036570" y="3953954"/>
                </a:lnTo>
                <a:lnTo>
                  <a:pt x="0" y="3953954"/>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10" id="10"/>
          <p:cNvSpPr/>
          <p:nvPr/>
        </p:nvSpPr>
        <p:spPr>
          <a:xfrm flipH="true" flipV="false" rot="0">
            <a:off x="495008" y="3901571"/>
            <a:ext cx="5812051" cy="10713457"/>
          </a:xfrm>
          <a:custGeom>
            <a:avLst/>
            <a:gdLst/>
            <a:ahLst/>
            <a:cxnLst/>
            <a:rect r="r" b="b" t="t" l="l"/>
            <a:pathLst>
              <a:path h="10713457" w="5812051">
                <a:moveTo>
                  <a:pt x="5812051" y="0"/>
                </a:moveTo>
                <a:lnTo>
                  <a:pt x="0" y="0"/>
                </a:lnTo>
                <a:lnTo>
                  <a:pt x="0" y="10713458"/>
                </a:lnTo>
                <a:lnTo>
                  <a:pt x="5812051" y="10713458"/>
                </a:lnTo>
                <a:lnTo>
                  <a:pt x="5812051"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11" id="11"/>
          <p:cNvSpPr/>
          <p:nvPr/>
        </p:nvSpPr>
        <p:spPr>
          <a:xfrm flipH="false" flipV="false" rot="1368115">
            <a:off x="14168747" y="5626725"/>
            <a:ext cx="1647888" cy="1451774"/>
          </a:xfrm>
          <a:custGeom>
            <a:avLst/>
            <a:gdLst/>
            <a:ahLst/>
            <a:cxnLst/>
            <a:rect r="r" b="b" t="t" l="l"/>
            <a:pathLst>
              <a:path h="1451774" w="1647888">
                <a:moveTo>
                  <a:pt x="0" y="0"/>
                </a:moveTo>
                <a:lnTo>
                  <a:pt x="1647889" y="0"/>
                </a:lnTo>
                <a:lnTo>
                  <a:pt x="1647889" y="1451774"/>
                </a:lnTo>
                <a:lnTo>
                  <a:pt x="0" y="1451774"/>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12" id="12"/>
          <p:cNvSpPr/>
          <p:nvPr/>
        </p:nvSpPr>
        <p:spPr>
          <a:xfrm flipH="false" flipV="false" rot="0">
            <a:off x="12222433" y="763044"/>
            <a:ext cx="1038261" cy="1142087"/>
          </a:xfrm>
          <a:custGeom>
            <a:avLst/>
            <a:gdLst/>
            <a:ahLst/>
            <a:cxnLst/>
            <a:rect r="r" b="b" t="t" l="l"/>
            <a:pathLst>
              <a:path h="1142087" w="1038261">
                <a:moveTo>
                  <a:pt x="0" y="0"/>
                </a:moveTo>
                <a:lnTo>
                  <a:pt x="1038260" y="0"/>
                </a:lnTo>
                <a:lnTo>
                  <a:pt x="1038260" y="1142086"/>
                </a:lnTo>
                <a:lnTo>
                  <a:pt x="0" y="1142086"/>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13" id="13"/>
          <p:cNvSpPr/>
          <p:nvPr/>
        </p:nvSpPr>
        <p:spPr>
          <a:xfrm flipH="false" flipV="false" rot="-2531629">
            <a:off x="8108518" y="5511412"/>
            <a:ext cx="814082" cy="973359"/>
          </a:xfrm>
          <a:custGeom>
            <a:avLst/>
            <a:gdLst/>
            <a:ahLst/>
            <a:cxnLst/>
            <a:rect r="r" b="b" t="t" l="l"/>
            <a:pathLst>
              <a:path h="973359" w="814082">
                <a:moveTo>
                  <a:pt x="0" y="0"/>
                </a:moveTo>
                <a:lnTo>
                  <a:pt x="814082" y="0"/>
                </a:lnTo>
                <a:lnTo>
                  <a:pt x="814082" y="973358"/>
                </a:lnTo>
                <a:lnTo>
                  <a:pt x="0" y="973358"/>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
        <p:nvSpPr>
          <p:cNvPr name="TextBox 14" id="14"/>
          <p:cNvSpPr txBox="true"/>
          <p:nvPr/>
        </p:nvSpPr>
        <p:spPr>
          <a:xfrm rot="0">
            <a:off x="7450064" y="155058"/>
            <a:ext cx="3197372" cy="2204484"/>
          </a:xfrm>
          <a:prstGeom prst="rect">
            <a:avLst/>
          </a:prstGeom>
        </p:spPr>
        <p:txBody>
          <a:bodyPr anchor="t" rtlCol="false" tIns="0" lIns="0" bIns="0" rIns="0">
            <a:spAutoFit/>
          </a:bodyPr>
          <a:lstStyle/>
          <a:p>
            <a:pPr algn="ctr" marL="0" indent="0" lvl="0">
              <a:lnSpc>
                <a:spcPts val="16332"/>
              </a:lnSpc>
              <a:spcBef>
                <a:spcPct val="0"/>
              </a:spcBef>
            </a:pPr>
            <a:r>
              <a:rPr lang="en-US" sz="17013" strike="noStrike" u="none">
                <a:solidFill>
                  <a:srgbClr val="8F3827"/>
                </a:solidFill>
                <a:latin typeface="Berkshire Swash"/>
              </a:rPr>
              <a:t>01</a:t>
            </a:r>
          </a:p>
        </p:txBody>
      </p:sp>
    </p:spTree>
  </p:cSld>
  <p:clrMapOvr>
    <a:masterClrMapping/>
  </p:clrMapOvr>
</p:sld>
</file>

<file path=ppt/slides/slide5.xml><?xml version="1.0" encoding="utf-8"?>
<p:sld xmlns:p="http://schemas.openxmlformats.org/presentationml/2006/main" xmlns:a="http://schemas.openxmlformats.org/drawingml/2006/main" xmlns:r="http://schemas.openxmlformats.org/officeDocument/2006/relationships">
  <p:cSld>
    <p:bg>
      <p:bgPr>
        <a:solidFill>
          <a:srgbClr val="2E879B"/>
        </a:solidFill>
      </p:bgPr>
    </p:bg>
    <p:spTree>
      <p:nvGrpSpPr>
        <p:cNvPr id="1" name=""/>
        <p:cNvGrpSpPr/>
        <p:nvPr/>
      </p:nvGrpSpPr>
      <p:grpSpPr>
        <a:xfrm>
          <a:off x="0" y="0"/>
          <a:ext cx="0" cy="0"/>
          <a:chOff x="0" y="0"/>
          <a:chExt cx="0" cy="0"/>
        </a:xfrm>
      </p:grpSpPr>
      <p:grpSp>
        <p:nvGrpSpPr>
          <p:cNvPr name="Group 2" id="2"/>
          <p:cNvGrpSpPr/>
          <p:nvPr/>
        </p:nvGrpSpPr>
        <p:grpSpPr>
          <a:xfrm rot="0">
            <a:off x="-19050" y="-994856"/>
            <a:ext cx="6138356" cy="12276711"/>
            <a:chOff x="0" y="0"/>
            <a:chExt cx="8184474" cy="16368948"/>
          </a:xfrm>
        </p:grpSpPr>
        <p:sp>
          <p:nvSpPr>
            <p:cNvPr name="Freeform 3" id="3"/>
            <p:cNvSpPr/>
            <p:nvPr/>
          </p:nvSpPr>
          <p:spPr>
            <a:xfrm flipH="false" flipV="false" rot="0">
              <a:off x="0" y="0"/>
              <a:ext cx="4123987" cy="4123987"/>
            </a:xfrm>
            <a:custGeom>
              <a:avLst/>
              <a:gdLst/>
              <a:ahLst/>
              <a:cxnLst/>
              <a:rect r="r" b="b" t="t" l="l"/>
              <a:pathLst>
                <a:path h="4123987" w="4123987">
                  <a:moveTo>
                    <a:pt x="0" y="0"/>
                  </a:moveTo>
                  <a:lnTo>
                    <a:pt x="4123987" y="0"/>
                  </a:lnTo>
                  <a:lnTo>
                    <a:pt x="4123987" y="4123987"/>
                  </a:lnTo>
                  <a:lnTo>
                    <a:pt x="0" y="4123987"/>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4" id="4"/>
            <p:cNvSpPr/>
            <p:nvPr/>
          </p:nvSpPr>
          <p:spPr>
            <a:xfrm flipH="false" flipV="false" rot="0">
              <a:off x="4060487" y="0"/>
              <a:ext cx="4123987" cy="4123987"/>
            </a:xfrm>
            <a:custGeom>
              <a:avLst/>
              <a:gdLst/>
              <a:ahLst/>
              <a:cxnLst/>
              <a:rect r="r" b="b" t="t" l="l"/>
              <a:pathLst>
                <a:path h="4123987" w="4123987">
                  <a:moveTo>
                    <a:pt x="0" y="0"/>
                  </a:moveTo>
                  <a:lnTo>
                    <a:pt x="4123987" y="0"/>
                  </a:lnTo>
                  <a:lnTo>
                    <a:pt x="4123987" y="4123987"/>
                  </a:lnTo>
                  <a:lnTo>
                    <a:pt x="0" y="4123987"/>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5" id="5"/>
            <p:cNvSpPr/>
            <p:nvPr/>
          </p:nvSpPr>
          <p:spPr>
            <a:xfrm flipH="false" flipV="false" rot="0">
              <a:off x="0" y="8159074"/>
              <a:ext cx="4123987" cy="4123987"/>
            </a:xfrm>
            <a:custGeom>
              <a:avLst/>
              <a:gdLst/>
              <a:ahLst/>
              <a:cxnLst/>
              <a:rect r="r" b="b" t="t" l="l"/>
              <a:pathLst>
                <a:path h="4123987" w="4123987">
                  <a:moveTo>
                    <a:pt x="0" y="0"/>
                  </a:moveTo>
                  <a:lnTo>
                    <a:pt x="4123987" y="0"/>
                  </a:lnTo>
                  <a:lnTo>
                    <a:pt x="4123987" y="4123987"/>
                  </a:lnTo>
                  <a:lnTo>
                    <a:pt x="0" y="4123987"/>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6" id="6"/>
            <p:cNvSpPr/>
            <p:nvPr/>
          </p:nvSpPr>
          <p:spPr>
            <a:xfrm flipH="false" flipV="false" rot="0">
              <a:off x="0" y="4085887"/>
              <a:ext cx="4123987" cy="4123987"/>
            </a:xfrm>
            <a:custGeom>
              <a:avLst/>
              <a:gdLst/>
              <a:ahLst/>
              <a:cxnLst/>
              <a:rect r="r" b="b" t="t" l="l"/>
              <a:pathLst>
                <a:path h="4123987" w="4123987">
                  <a:moveTo>
                    <a:pt x="0" y="0"/>
                  </a:moveTo>
                  <a:lnTo>
                    <a:pt x="4123987" y="0"/>
                  </a:lnTo>
                  <a:lnTo>
                    <a:pt x="4123987" y="4123987"/>
                  </a:lnTo>
                  <a:lnTo>
                    <a:pt x="0" y="4123987"/>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7" id="7"/>
            <p:cNvSpPr/>
            <p:nvPr/>
          </p:nvSpPr>
          <p:spPr>
            <a:xfrm flipH="false" flipV="false" rot="0">
              <a:off x="0" y="12244961"/>
              <a:ext cx="4123987" cy="4123987"/>
            </a:xfrm>
            <a:custGeom>
              <a:avLst/>
              <a:gdLst/>
              <a:ahLst/>
              <a:cxnLst/>
              <a:rect r="r" b="b" t="t" l="l"/>
              <a:pathLst>
                <a:path h="4123987" w="4123987">
                  <a:moveTo>
                    <a:pt x="0" y="0"/>
                  </a:moveTo>
                  <a:lnTo>
                    <a:pt x="4123987" y="0"/>
                  </a:lnTo>
                  <a:lnTo>
                    <a:pt x="4123987" y="4123987"/>
                  </a:lnTo>
                  <a:lnTo>
                    <a:pt x="0" y="4123987"/>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8" id="8"/>
            <p:cNvSpPr/>
            <p:nvPr/>
          </p:nvSpPr>
          <p:spPr>
            <a:xfrm flipH="false" flipV="false" rot="0">
              <a:off x="4060487" y="12244961"/>
              <a:ext cx="4123987" cy="4123987"/>
            </a:xfrm>
            <a:custGeom>
              <a:avLst/>
              <a:gdLst/>
              <a:ahLst/>
              <a:cxnLst/>
              <a:rect r="r" b="b" t="t" l="l"/>
              <a:pathLst>
                <a:path h="4123987" w="4123987">
                  <a:moveTo>
                    <a:pt x="0" y="0"/>
                  </a:moveTo>
                  <a:lnTo>
                    <a:pt x="4123987" y="0"/>
                  </a:lnTo>
                  <a:lnTo>
                    <a:pt x="4123987" y="4123987"/>
                  </a:lnTo>
                  <a:lnTo>
                    <a:pt x="0" y="4123987"/>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9" id="9"/>
            <p:cNvSpPr/>
            <p:nvPr/>
          </p:nvSpPr>
          <p:spPr>
            <a:xfrm flipH="false" flipV="false" rot="0">
              <a:off x="4060487" y="8159074"/>
              <a:ext cx="4123987" cy="4123987"/>
            </a:xfrm>
            <a:custGeom>
              <a:avLst/>
              <a:gdLst/>
              <a:ahLst/>
              <a:cxnLst/>
              <a:rect r="r" b="b" t="t" l="l"/>
              <a:pathLst>
                <a:path h="4123987" w="4123987">
                  <a:moveTo>
                    <a:pt x="0" y="0"/>
                  </a:moveTo>
                  <a:lnTo>
                    <a:pt x="4123987" y="0"/>
                  </a:lnTo>
                  <a:lnTo>
                    <a:pt x="4123987" y="4123987"/>
                  </a:lnTo>
                  <a:lnTo>
                    <a:pt x="0" y="4123987"/>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10" id="10"/>
            <p:cNvSpPr/>
            <p:nvPr/>
          </p:nvSpPr>
          <p:spPr>
            <a:xfrm flipH="false" flipV="false" rot="0">
              <a:off x="4060487" y="4085887"/>
              <a:ext cx="4123987" cy="4123987"/>
            </a:xfrm>
            <a:custGeom>
              <a:avLst/>
              <a:gdLst/>
              <a:ahLst/>
              <a:cxnLst/>
              <a:rect r="r" b="b" t="t" l="l"/>
              <a:pathLst>
                <a:path h="4123987" w="4123987">
                  <a:moveTo>
                    <a:pt x="0" y="0"/>
                  </a:moveTo>
                  <a:lnTo>
                    <a:pt x="4123987" y="0"/>
                  </a:lnTo>
                  <a:lnTo>
                    <a:pt x="4123987" y="4123987"/>
                  </a:lnTo>
                  <a:lnTo>
                    <a:pt x="0" y="4123987"/>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grpSp>
      <p:grpSp>
        <p:nvGrpSpPr>
          <p:cNvPr name="Group 11" id="11"/>
          <p:cNvGrpSpPr/>
          <p:nvPr/>
        </p:nvGrpSpPr>
        <p:grpSpPr>
          <a:xfrm rot="0">
            <a:off x="591158" y="608648"/>
            <a:ext cx="9069703" cy="9069703"/>
            <a:chOff x="0" y="0"/>
            <a:chExt cx="812800" cy="812800"/>
          </a:xfrm>
        </p:grpSpPr>
        <p:sp>
          <p:nvSpPr>
            <p:cNvPr name="Freeform 12" id="12"/>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E1A10B"/>
            </a:solidFill>
            <a:ln cap="sq">
              <a:noFill/>
              <a:prstDash val="solid"/>
              <a:miter/>
            </a:ln>
          </p:spPr>
        </p:sp>
        <p:sp>
          <p:nvSpPr>
            <p:cNvPr name="TextBox 13" id="13"/>
            <p:cNvSpPr txBox="true"/>
            <p:nvPr/>
          </p:nvSpPr>
          <p:spPr>
            <a:xfrm>
              <a:off x="76200" y="28575"/>
              <a:ext cx="660400" cy="708025"/>
            </a:xfrm>
            <a:prstGeom prst="rect">
              <a:avLst/>
            </a:prstGeom>
          </p:spPr>
          <p:txBody>
            <a:bodyPr anchor="ctr" rtlCol="false" tIns="50800" lIns="50800" bIns="50800" rIns="50800"/>
            <a:lstStyle/>
            <a:p>
              <a:pPr algn="ctr" marL="0" indent="0" lvl="0">
                <a:lnSpc>
                  <a:spcPts val="3359"/>
                </a:lnSpc>
                <a:spcBef>
                  <a:spcPct val="0"/>
                </a:spcBef>
              </a:pPr>
            </a:p>
          </p:txBody>
        </p:sp>
      </p:grpSp>
      <p:grpSp>
        <p:nvGrpSpPr>
          <p:cNvPr name="Group 14" id="14"/>
          <p:cNvGrpSpPr/>
          <p:nvPr/>
        </p:nvGrpSpPr>
        <p:grpSpPr>
          <a:xfrm rot="0">
            <a:off x="7667930" y="3585915"/>
            <a:ext cx="11798289" cy="1792017"/>
            <a:chOff x="0" y="0"/>
            <a:chExt cx="3107368" cy="471971"/>
          </a:xfrm>
        </p:grpSpPr>
        <p:sp>
          <p:nvSpPr>
            <p:cNvPr name="Freeform 15" id="15"/>
            <p:cNvSpPr/>
            <p:nvPr/>
          </p:nvSpPr>
          <p:spPr>
            <a:xfrm flipH="false" flipV="false" rot="0">
              <a:off x="0" y="0"/>
              <a:ext cx="3107368" cy="471971"/>
            </a:xfrm>
            <a:custGeom>
              <a:avLst/>
              <a:gdLst/>
              <a:ahLst/>
              <a:cxnLst/>
              <a:rect r="r" b="b" t="t" l="l"/>
              <a:pathLst>
                <a:path h="471971" w="3107368">
                  <a:moveTo>
                    <a:pt x="0" y="0"/>
                  </a:moveTo>
                  <a:lnTo>
                    <a:pt x="3107368" y="0"/>
                  </a:lnTo>
                  <a:lnTo>
                    <a:pt x="3107368" y="471971"/>
                  </a:lnTo>
                  <a:lnTo>
                    <a:pt x="0" y="471971"/>
                  </a:lnTo>
                  <a:close/>
                </a:path>
              </a:pathLst>
            </a:custGeom>
            <a:solidFill>
              <a:srgbClr val="E1A10B"/>
            </a:solidFill>
          </p:spPr>
        </p:sp>
        <p:sp>
          <p:nvSpPr>
            <p:cNvPr name="TextBox 16" id="16"/>
            <p:cNvSpPr txBox="true"/>
            <p:nvPr/>
          </p:nvSpPr>
          <p:spPr>
            <a:xfrm>
              <a:off x="0" y="-47625"/>
              <a:ext cx="3107368" cy="519596"/>
            </a:xfrm>
            <a:prstGeom prst="rect">
              <a:avLst/>
            </a:prstGeom>
          </p:spPr>
          <p:txBody>
            <a:bodyPr anchor="ctr" rtlCol="false" tIns="50800" lIns="50800" bIns="50800" rIns="50800"/>
            <a:lstStyle/>
            <a:p>
              <a:pPr algn="ctr">
                <a:lnSpc>
                  <a:spcPts val="3359"/>
                </a:lnSpc>
              </a:pPr>
            </a:p>
          </p:txBody>
        </p:sp>
      </p:grpSp>
      <p:grpSp>
        <p:nvGrpSpPr>
          <p:cNvPr name="Group 17" id="17"/>
          <p:cNvGrpSpPr/>
          <p:nvPr/>
        </p:nvGrpSpPr>
        <p:grpSpPr>
          <a:xfrm rot="0">
            <a:off x="7667930" y="5674219"/>
            <a:ext cx="11798289" cy="1792017"/>
            <a:chOff x="0" y="0"/>
            <a:chExt cx="3107368" cy="471971"/>
          </a:xfrm>
        </p:grpSpPr>
        <p:sp>
          <p:nvSpPr>
            <p:cNvPr name="Freeform 18" id="18"/>
            <p:cNvSpPr/>
            <p:nvPr/>
          </p:nvSpPr>
          <p:spPr>
            <a:xfrm flipH="false" flipV="false" rot="0">
              <a:off x="0" y="0"/>
              <a:ext cx="3107368" cy="471971"/>
            </a:xfrm>
            <a:custGeom>
              <a:avLst/>
              <a:gdLst/>
              <a:ahLst/>
              <a:cxnLst/>
              <a:rect r="r" b="b" t="t" l="l"/>
              <a:pathLst>
                <a:path h="471971" w="3107368">
                  <a:moveTo>
                    <a:pt x="0" y="0"/>
                  </a:moveTo>
                  <a:lnTo>
                    <a:pt x="3107368" y="0"/>
                  </a:lnTo>
                  <a:lnTo>
                    <a:pt x="3107368" y="471971"/>
                  </a:lnTo>
                  <a:lnTo>
                    <a:pt x="0" y="471971"/>
                  </a:lnTo>
                  <a:close/>
                </a:path>
              </a:pathLst>
            </a:custGeom>
            <a:solidFill>
              <a:srgbClr val="E1A10B"/>
            </a:solidFill>
          </p:spPr>
        </p:sp>
        <p:sp>
          <p:nvSpPr>
            <p:cNvPr name="TextBox 19" id="19"/>
            <p:cNvSpPr txBox="true"/>
            <p:nvPr/>
          </p:nvSpPr>
          <p:spPr>
            <a:xfrm>
              <a:off x="0" y="-47625"/>
              <a:ext cx="3107368" cy="519596"/>
            </a:xfrm>
            <a:prstGeom prst="rect">
              <a:avLst/>
            </a:prstGeom>
          </p:spPr>
          <p:txBody>
            <a:bodyPr anchor="ctr" rtlCol="false" tIns="50800" lIns="50800" bIns="50800" rIns="50800"/>
            <a:lstStyle/>
            <a:p>
              <a:pPr algn="ctr">
                <a:lnSpc>
                  <a:spcPts val="3359"/>
                </a:lnSpc>
              </a:pPr>
            </a:p>
          </p:txBody>
        </p:sp>
      </p:grpSp>
      <p:grpSp>
        <p:nvGrpSpPr>
          <p:cNvPr name="Group 20" id="20"/>
          <p:cNvGrpSpPr/>
          <p:nvPr/>
        </p:nvGrpSpPr>
        <p:grpSpPr>
          <a:xfrm rot="0">
            <a:off x="1127085" y="1125525"/>
            <a:ext cx="7997849" cy="7997849"/>
            <a:chOff x="0" y="0"/>
            <a:chExt cx="812800" cy="812800"/>
          </a:xfrm>
        </p:grpSpPr>
        <p:sp>
          <p:nvSpPr>
            <p:cNvPr name="Freeform 21" id="21"/>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D8CEC4"/>
            </a:solidFill>
          </p:spPr>
        </p:sp>
        <p:sp>
          <p:nvSpPr>
            <p:cNvPr name="TextBox 22" id="22"/>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grpSp>
        <p:nvGrpSpPr>
          <p:cNvPr name="Group 23" id="23"/>
          <p:cNvGrpSpPr>
            <a:grpSpLocks noChangeAspect="true"/>
          </p:cNvGrpSpPr>
          <p:nvPr/>
        </p:nvGrpSpPr>
        <p:grpSpPr>
          <a:xfrm rot="0">
            <a:off x="1108019" y="1125525"/>
            <a:ext cx="8035981" cy="8035949"/>
            <a:chOff x="0" y="0"/>
            <a:chExt cx="6350000" cy="6349975"/>
          </a:xfrm>
        </p:grpSpPr>
        <p:sp>
          <p:nvSpPr>
            <p:cNvPr name="Freeform 24" id="24"/>
            <p:cNvSpPr/>
            <p:nvPr/>
          </p:nvSpPr>
          <p:spPr>
            <a:xfrm flipH="false" flipV="false" rot="0">
              <a:off x="0" y="0"/>
              <a:ext cx="6350000" cy="6349974"/>
            </a:xfrm>
            <a:custGeom>
              <a:avLst/>
              <a:gdLst/>
              <a:ahLst/>
              <a:cxnLst/>
              <a:rect r="r" b="b" t="t" l="l"/>
              <a:pathLst>
                <a:path h="6349974" w="6350000">
                  <a:moveTo>
                    <a:pt x="6350000" y="3175025"/>
                  </a:moveTo>
                  <a:cubicBezTo>
                    <a:pt x="6350000" y="4928451"/>
                    <a:pt x="4928476" y="6349974"/>
                    <a:pt x="3175000" y="6349974"/>
                  </a:cubicBezTo>
                  <a:cubicBezTo>
                    <a:pt x="1421498" y="6349974"/>
                    <a:pt x="0" y="4928451"/>
                    <a:pt x="0" y="3175025"/>
                  </a:cubicBezTo>
                  <a:cubicBezTo>
                    <a:pt x="0" y="1421511"/>
                    <a:pt x="1421498" y="0"/>
                    <a:pt x="3175000" y="0"/>
                  </a:cubicBezTo>
                  <a:cubicBezTo>
                    <a:pt x="4928501" y="0"/>
                    <a:pt x="6350000" y="1421511"/>
                    <a:pt x="6350000" y="3175025"/>
                  </a:cubicBezTo>
                  <a:close/>
                </a:path>
              </a:pathLst>
            </a:custGeom>
            <a:blipFill>
              <a:blip r:embed="rId4"/>
              <a:stretch>
                <a:fillRect l="-40788" t="0" r="-47564" b="-25568"/>
              </a:stretch>
            </a:blipFill>
          </p:spPr>
        </p:sp>
      </p:grpSp>
      <p:sp>
        <p:nvSpPr>
          <p:cNvPr name="TextBox 25" id="25"/>
          <p:cNvSpPr txBox="true"/>
          <p:nvPr/>
        </p:nvSpPr>
        <p:spPr>
          <a:xfrm rot="0">
            <a:off x="11782426" y="7968234"/>
            <a:ext cx="5476874" cy="1575816"/>
          </a:xfrm>
          <a:prstGeom prst="rect">
            <a:avLst/>
          </a:prstGeom>
        </p:spPr>
        <p:txBody>
          <a:bodyPr anchor="t" rtlCol="false" tIns="0" lIns="0" bIns="0" rIns="0">
            <a:spAutoFit/>
          </a:bodyPr>
          <a:lstStyle/>
          <a:p>
            <a:pPr algn="r" marL="0" indent="0" lvl="1">
              <a:lnSpc>
                <a:spcPts val="4212"/>
              </a:lnSpc>
            </a:pPr>
            <a:r>
              <a:rPr lang="en-US" sz="2600" strike="noStrike">
                <a:solidFill>
                  <a:srgbClr val="FFFFFF"/>
                </a:solidFill>
                <a:latin typeface="Circe"/>
              </a:rPr>
              <a:t>I'm Rain, and I'll be sharing with you my beautiful ideas. Follow me at @reallygreatsite to learn more.</a:t>
            </a:r>
          </a:p>
        </p:txBody>
      </p:sp>
      <p:sp>
        <p:nvSpPr>
          <p:cNvPr name="TextBox 26" id="26"/>
          <p:cNvSpPr txBox="true"/>
          <p:nvPr/>
        </p:nvSpPr>
        <p:spPr>
          <a:xfrm rot="0">
            <a:off x="9144000" y="3280268"/>
            <a:ext cx="8115300" cy="4029076"/>
          </a:xfrm>
          <a:prstGeom prst="rect">
            <a:avLst/>
          </a:prstGeom>
        </p:spPr>
        <p:txBody>
          <a:bodyPr anchor="t" rtlCol="false" tIns="0" lIns="0" bIns="0" rIns="0">
            <a:spAutoFit/>
          </a:bodyPr>
          <a:lstStyle/>
          <a:p>
            <a:pPr algn="r" marL="0" indent="0" lvl="0">
              <a:lnSpc>
                <a:spcPts val="16499"/>
              </a:lnSpc>
            </a:pPr>
            <a:r>
              <a:rPr lang="en-US" sz="9999" strike="noStrike" u="none">
                <a:solidFill>
                  <a:srgbClr val="B44615"/>
                </a:solidFill>
                <a:latin typeface="Berkshire Swash"/>
              </a:rPr>
              <a:t>Welcome To Presentation</a:t>
            </a:r>
          </a:p>
        </p:txBody>
      </p:sp>
    </p:spTree>
  </p:cSld>
  <p:clrMapOvr>
    <a:masterClrMapping/>
  </p:clrMapOvr>
</p:sld>
</file>

<file path=ppt/slides/slide6.xml><?xml version="1.0" encoding="utf-8"?>
<p:sld xmlns:p="http://schemas.openxmlformats.org/presentationml/2006/main" xmlns:a="http://schemas.openxmlformats.org/drawingml/2006/main" xmlns:r="http://schemas.openxmlformats.org/officeDocument/2006/relationships">
  <p:cSld>
    <p:bg>
      <p:bgPr>
        <a:solidFill>
          <a:srgbClr val="2E879B"/>
        </a:solidFill>
      </p:bgPr>
    </p:bg>
    <p:spTree>
      <p:nvGrpSpPr>
        <p:cNvPr id="1" name=""/>
        <p:cNvGrpSpPr/>
        <p:nvPr/>
      </p:nvGrpSpPr>
      <p:grpSpPr>
        <a:xfrm>
          <a:off x="0" y="0"/>
          <a:ext cx="0" cy="0"/>
          <a:chOff x="0" y="0"/>
          <a:chExt cx="0" cy="0"/>
        </a:xfrm>
      </p:grpSpPr>
      <p:sp>
        <p:nvSpPr>
          <p:cNvPr name="Freeform 2" id="2"/>
          <p:cNvSpPr/>
          <p:nvPr/>
        </p:nvSpPr>
        <p:spPr>
          <a:xfrm flipH="false" flipV="false" rot="0">
            <a:off x="1656637" y="3066063"/>
            <a:ext cx="4955659" cy="6586970"/>
          </a:xfrm>
          <a:custGeom>
            <a:avLst/>
            <a:gdLst/>
            <a:ahLst/>
            <a:cxnLst/>
            <a:rect r="r" b="b" t="t" l="l"/>
            <a:pathLst>
              <a:path h="6586970" w="4955659">
                <a:moveTo>
                  <a:pt x="0" y="0"/>
                </a:moveTo>
                <a:lnTo>
                  <a:pt x="4955659" y="0"/>
                </a:lnTo>
                <a:lnTo>
                  <a:pt x="4955659" y="6586971"/>
                </a:lnTo>
                <a:lnTo>
                  <a:pt x="0" y="6586971"/>
                </a:lnTo>
                <a:lnTo>
                  <a:pt x="0" y="0"/>
                </a:lnTo>
                <a:close/>
              </a:path>
            </a:pathLst>
          </a:custGeom>
          <a:blipFill>
            <a:blip r:embed="rId2">
              <a:alphaModFix amt="59000"/>
              <a:extLst>
                <a:ext uri="{96DAC541-7B7A-43D3-8B79-37D633B846F1}">
                  <asvg:svgBlip xmlns:asvg="http://schemas.microsoft.com/office/drawing/2016/SVG/main" r:embed="rId3"/>
                </a:ext>
              </a:extLst>
            </a:blip>
            <a:stretch>
              <a:fillRect l="0" t="0" r="0" b="0"/>
            </a:stretch>
          </a:blipFill>
        </p:spPr>
      </p:sp>
      <p:sp>
        <p:nvSpPr>
          <p:cNvPr name="Freeform 3" id="3"/>
          <p:cNvSpPr/>
          <p:nvPr/>
        </p:nvSpPr>
        <p:spPr>
          <a:xfrm flipH="false" flipV="false" rot="0">
            <a:off x="3156199" y="4415113"/>
            <a:ext cx="647206" cy="1052368"/>
          </a:xfrm>
          <a:custGeom>
            <a:avLst/>
            <a:gdLst/>
            <a:ahLst/>
            <a:cxnLst/>
            <a:rect r="r" b="b" t="t" l="l"/>
            <a:pathLst>
              <a:path h="1052368" w="647206">
                <a:moveTo>
                  <a:pt x="0" y="0"/>
                </a:moveTo>
                <a:lnTo>
                  <a:pt x="647206" y="0"/>
                </a:lnTo>
                <a:lnTo>
                  <a:pt x="647206" y="1052368"/>
                </a:lnTo>
                <a:lnTo>
                  <a:pt x="0" y="1052368"/>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4" id="4"/>
          <p:cNvSpPr/>
          <p:nvPr/>
        </p:nvSpPr>
        <p:spPr>
          <a:xfrm flipH="false" flipV="false" rot="0">
            <a:off x="9982037" y="3066063"/>
            <a:ext cx="708145" cy="1151455"/>
          </a:xfrm>
          <a:custGeom>
            <a:avLst/>
            <a:gdLst/>
            <a:ahLst/>
            <a:cxnLst/>
            <a:rect r="r" b="b" t="t" l="l"/>
            <a:pathLst>
              <a:path h="1151455" w="708145">
                <a:moveTo>
                  <a:pt x="0" y="0"/>
                </a:moveTo>
                <a:lnTo>
                  <a:pt x="708145" y="0"/>
                </a:lnTo>
                <a:lnTo>
                  <a:pt x="708145" y="1151456"/>
                </a:lnTo>
                <a:lnTo>
                  <a:pt x="0" y="1151456"/>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5" id="5"/>
          <p:cNvSpPr/>
          <p:nvPr/>
        </p:nvSpPr>
        <p:spPr>
          <a:xfrm flipH="false" flipV="false" rot="0">
            <a:off x="9982037" y="6445531"/>
            <a:ext cx="708145" cy="1151455"/>
          </a:xfrm>
          <a:custGeom>
            <a:avLst/>
            <a:gdLst/>
            <a:ahLst/>
            <a:cxnLst/>
            <a:rect r="r" b="b" t="t" l="l"/>
            <a:pathLst>
              <a:path h="1151455" w="708145">
                <a:moveTo>
                  <a:pt x="0" y="0"/>
                </a:moveTo>
                <a:lnTo>
                  <a:pt x="708145" y="0"/>
                </a:lnTo>
                <a:lnTo>
                  <a:pt x="708145" y="1151455"/>
                </a:lnTo>
                <a:lnTo>
                  <a:pt x="0" y="1151455"/>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6" id="6"/>
          <p:cNvSpPr/>
          <p:nvPr/>
        </p:nvSpPr>
        <p:spPr>
          <a:xfrm flipH="false" flipV="false" rot="0">
            <a:off x="14144927" y="3066063"/>
            <a:ext cx="708145" cy="1151455"/>
          </a:xfrm>
          <a:custGeom>
            <a:avLst/>
            <a:gdLst/>
            <a:ahLst/>
            <a:cxnLst/>
            <a:rect r="r" b="b" t="t" l="l"/>
            <a:pathLst>
              <a:path h="1151455" w="708145">
                <a:moveTo>
                  <a:pt x="0" y="0"/>
                </a:moveTo>
                <a:lnTo>
                  <a:pt x="708145" y="0"/>
                </a:lnTo>
                <a:lnTo>
                  <a:pt x="708145" y="1151456"/>
                </a:lnTo>
                <a:lnTo>
                  <a:pt x="0" y="1151456"/>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7" id="7"/>
          <p:cNvSpPr/>
          <p:nvPr/>
        </p:nvSpPr>
        <p:spPr>
          <a:xfrm flipH="false" flipV="false" rot="0">
            <a:off x="14144927" y="6445531"/>
            <a:ext cx="708145" cy="1151455"/>
          </a:xfrm>
          <a:custGeom>
            <a:avLst/>
            <a:gdLst/>
            <a:ahLst/>
            <a:cxnLst/>
            <a:rect r="r" b="b" t="t" l="l"/>
            <a:pathLst>
              <a:path h="1151455" w="708145">
                <a:moveTo>
                  <a:pt x="0" y="0"/>
                </a:moveTo>
                <a:lnTo>
                  <a:pt x="708145" y="0"/>
                </a:lnTo>
                <a:lnTo>
                  <a:pt x="708145" y="1151455"/>
                </a:lnTo>
                <a:lnTo>
                  <a:pt x="0" y="1151455"/>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
        <p:nvSpPr>
          <p:cNvPr name="Freeform 8" id="8"/>
          <p:cNvSpPr/>
          <p:nvPr/>
        </p:nvSpPr>
        <p:spPr>
          <a:xfrm flipH="false" flipV="false" rot="0">
            <a:off x="4937201" y="5266473"/>
            <a:ext cx="647206" cy="1052368"/>
          </a:xfrm>
          <a:custGeom>
            <a:avLst/>
            <a:gdLst/>
            <a:ahLst/>
            <a:cxnLst/>
            <a:rect r="r" b="b" t="t" l="l"/>
            <a:pathLst>
              <a:path h="1052368" w="647206">
                <a:moveTo>
                  <a:pt x="0" y="0"/>
                </a:moveTo>
                <a:lnTo>
                  <a:pt x="647206" y="0"/>
                </a:lnTo>
                <a:lnTo>
                  <a:pt x="647206" y="1052368"/>
                </a:lnTo>
                <a:lnTo>
                  <a:pt x="0" y="1052368"/>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9" id="9"/>
          <p:cNvSpPr/>
          <p:nvPr/>
        </p:nvSpPr>
        <p:spPr>
          <a:xfrm flipH="false" flipV="false" rot="0">
            <a:off x="2508992" y="6359549"/>
            <a:ext cx="647206" cy="1052368"/>
          </a:xfrm>
          <a:custGeom>
            <a:avLst/>
            <a:gdLst/>
            <a:ahLst/>
            <a:cxnLst/>
            <a:rect r="r" b="b" t="t" l="l"/>
            <a:pathLst>
              <a:path h="1052368" w="647206">
                <a:moveTo>
                  <a:pt x="0" y="0"/>
                </a:moveTo>
                <a:lnTo>
                  <a:pt x="647207" y="0"/>
                </a:lnTo>
                <a:lnTo>
                  <a:pt x="647207" y="1052367"/>
                </a:lnTo>
                <a:lnTo>
                  <a:pt x="0" y="1052367"/>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10" id="10"/>
          <p:cNvSpPr/>
          <p:nvPr/>
        </p:nvSpPr>
        <p:spPr>
          <a:xfrm flipH="false" flipV="false" rot="0">
            <a:off x="4134467" y="7830357"/>
            <a:ext cx="647206" cy="1052368"/>
          </a:xfrm>
          <a:custGeom>
            <a:avLst/>
            <a:gdLst/>
            <a:ahLst/>
            <a:cxnLst/>
            <a:rect r="r" b="b" t="t" l="l"/>
            <a:pathLst>
              <a:path h="1052368" w="647206">
                <a:moveTo>
                  <a:pt x="0" y="0"/>
                </a:moveTo>
                <a:lnTo>
                  <a:pt x="647206" y="0"/>
                </a:lnTo>
                <a:lnTo>
                  <a:pt x="647206" y="1052368"/>
                </a:lnTo>
                <a:lnTo>
                  <a:pt x="0" y="1052368"/>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
        <p:nvSpPr>
          <p:cNvPr name="TextBox 11" id="11"/>
          <p:cNvSpPr txBox="true"/>
          <p:nvPr/>
        </p:nvSpPr>
        <p:spPr>
          <a:xfrm rot="0">
            <a:off x="8945226" y="5053968"/>
            <a:ext cx="2781766" cy="824865"/>
          </a:xfrm>
          <a:prstGeom prst="rect">
            <a:avLst/>
          </a:prstGeom>
        </p:spPr>
        <p:txBody>
          <a:bodyPr anchor="t" rtlCol="false" tIns="0" lIns="0" bIns="0" rIns="0">
            <a:spAutoFit/>
          </a:bodyPr>
          <a:lstStyle/>
          <a:p>
            <a:pPr algn="ctr" marL="0" indent="0" lvl="0">
              <a:lnSpc>
                <a:spcPts val="3359"/>
              </a:lnSpc>
              <a:spcBef>
                <a:spcPct val="0"/>
              </a:spcBef>
            </a:pPr>
            <a:r>
              <a:rPr lang="en-US" sz="2400" strike="noStrike" u="none">
                <a:solidFill>
                  <a:srgbClr val="FFFFFF"/>
                </a:solidFill>
                <a:latin typeface="Circe"/>
              </a:rPr>
              <a:t>Elaborate on what you want to discuss.</a:t>
            </a:r>
          </a:p>
        </p:txBody>
      </p:sp>
      <p:sp>
        <p:nvSpPr>
          <p:cNvPr name="TextBox 12" id="12"/>
          <p:cNvSpPr txBox="true"/>
          <p:nvPr/>
        </p:nvSpPr>
        <p:spPr>
          <a:xfrm rot="0">
            <a:off x="8945226" y="8433435"/>
            <a:ext cx="2781766" cy="824865"/>
          </a:xfrm>
          <a:prstGeom prst="rect">
            <a:avLst/>
          </a:prstGeom>
        </p:spPr>
        <p:txBody>
          <a:bodyPr anchor="t" rtlCol="false" tIns="0" lIns="0" bIns="0" rIns="0">
            <a:spAutoFit/>
          </a:bodyPr>
          <a:lstStyle/>
          <a:p>
            <a:pPr algn="ctr" marL="0" indent="0" lvl="0">
              <a:lnSpc>
                <a:spcPts val="3359"/>
              </a:lnSpc>
              <a:spcBef>
                <a:spcPct val="0"/>
              </a:spcBef>
            </a:pPr>
            <a:r>
              <a:rPr lang="en-US" sz="2400" strike="noStrike" u="none">
                <a:solidFill>
                  <a:srgbClr val="FFFFFF"/>
                </a:solidFill>
                <a:latin typeface="Circe"/>
              </a:rPr>
              <a:t>Elaborate on what you want to discuss.</a:t>
            </a:r>
          </a:p>
        </p:txBody>
      </p:sp>
      <p:sp>
        <p:nvSpPr>
          <p:cNvPr name="TextBox 13" id="13"/>
          <p:cNvSpPr txBox="true"/>
          <p:nvPr/>
        </p:nvSpPr>
        <p:spPr>
          <a:xfrm rot="0">
            <a:off x="13108117" y="5053968"/>
            <a:ext cx="2781766" cy="824865"/>
          </a:xfrm>
          <a:prstGeom prst="rect">
            <a:avLst/>
          </a:prstGeom>
        </p:spPr>
        <p:txBody>
          <a:bodyPr anchor="t" rtlCol="false" tIns="0" lIns="0" bIns="0" rIns="0">
            <a:spAutoFit/>
          </a:bodyPr>
          <a:lstStyle/>
          <a:p>
            <a:pPr algn="ctr" marL="0" indent="0" lvl="0">
              <a:lnSpc>
                <a:spcPts val="3359"/>
              </a:lnSpc>
              <a:spcBef>
                <a:spcPct val="0"/>
              </a:spcBef>
            </a:pPr>
            <a:r>
              <a:rPr lang="en-US" sz="2400" strike="noStrike" u="none">
                <a:solidFill>
                  <a:srgbClr val="FFFFFF"/>
                </a:solidFill>
                <a:latin typeface="Circe"/>
              </a:rPr>
              <a:t>Elaborate on what you want to discuss.</a:t>
            </a:r>
          </a:p>
        </p:txBody>
      </p:sp>
      <p:sp>
        <p:nvSpPr>
          <p:cNvPr name="TextBox 14" id="14"/>
          <p:cNvSpPr txBox="true"/>
          <p:nvPr/>
        </p:nvSpPr>
        <p:spPr>
          <a:xfrm rot="0">
            <a:off x="13108117" y="8433435"/>
            <a:ext cx="2781766" cy="824865"/>
          </a:xfrm>
          <a:prstGeom prst="rect">
            <a:avLst/>
          </a:prstGeom>
        </p:spPr>
        <p:txBody>
          <a:bodyPr anchor="t" rtlCol="false" tIns="0" lIns="0" bIns="0" rIns="0">
            <a:spAutoFit/>
          </a:bodyPr>
          <a:lstStyle/>
          <a:p>
            <a:pPr algn="ctr" marL="0" indent="0" lvl="0">
              <a:lnSpc>
                <a:spcPts val="3359"/>
              </a:lnSpc>
              <a:spcBef>
                <a:spcPct val="0"/>
              </a:spcBef>
            </a:pPr>
            <a:r>
              <a:rPr lang="en-US" sz="2400" strike="noStrike" u="none">
                <a:solidFill>
                  <a:srgbClr val="FFFFFF"/>
                </a:solidFill>
                <a:latin typeface="Circe"/>
              </a:rPr>
              <a:t>Elaborate on what you want to discuss.</a:t>
            </a:r>
          </a:p>
        </p:txBody>
      </p:sp>
      <p:sp>
        <p:nvSpPr>
          <p:cNvPr name="TextBox 15" id="15"/>
          <p:cNvSpPr txBox="true"/>
          <p:nvPr/>
        </p:nvSpPr>
        <p:spPr>
          <a:xfrm rot="0">
            <a:off x="8945226" y="4338836"/>
            <a:ext cx="2781766" cy="590550"/>
          </a:xfrm>
          <a:prstGeom prst="rect">
            <a:avLst/>
          </a:prstGeom>
        </p:spPr>
        <p:txBody>
          <a:bodyPr anchor="t" rtlCol="false" tIns="0" lIns="0" bIns="0" rIns="0">
            <a:spAutoFit/>
          </a:bodyPr>
          <a:lstStyle/>
          <a:p>
            <a:pPr algn="ctr" marL="0" indent="0" lvl="0">
              <a:lnSpc>
                <a:spcPts val="4799"/>
              </a:lnSpc>
              <a:spcBef>
                <a:spcPct val="0"/>
              </a:spcBef>
            </a:pPr>
            <a:r>
              <a:rPr lang="en-US" sz="3999">
                <a:solidFill>
                  <a:srgbClr val="FFFFFF"/>
                </a:solidFill>
                <a:latin typeface="Berkshire Swash"/>
              </a:rPr>
              <a:t>Location 1</a:t>
            </a:r>
          </a:p>
        </p:txBody>
      </p:sp>
      <p:sp>
        <p:nvSpPr>
          <p:cNvPr name="TextBox 16" id="16"/>
          <p:cNvSpPr txBox="true"/>
          <p:nvPr/>
        </p:nvSpPr>
        <p:spPr>
          <a:xfrm rot="0">
            <a:off x="8945226" y="7718303"/>
            <a:ext cx="2781766" cy="590550"/>
          </a:xfrm>
          <a:prstGeom prst="rect">
            <a:avLst/>
          </a:prstGeom>
        </p:spPr>
        <p:txBody>
          <a:bodyPr anchor="t" rtlCol="false" tIns="0" lIns="0" bIns="0" rIns="0">
            <a:spAutoFit/>
          </a:bodyPr>
          <a:lstStyle/>
          <a:p>
            <a:pPr algn="ctr" marL="0" indent="0" lvl="0">
              <a:lnSpc>
                <a:spcPts val="4799"/>
              </a:lnSpc>
              <a:spcBef>
                <a:spcPct val="0"/>
              </a:spcBef>
            </a:pPr>
            <a:r>
              <a:rPr lang="en-US" sz="3999">
                <a:solidFill>
                  <a:srgbClr val="FFFFFF"/>
                </a:solidFill>
                <a:latin typeface="Berkshire Swash"/>
              </a:rPr>
              <a:t>Location 3</a:t>
            </a:r>
          </a:p>
        </p:txBody>
      </p:sp>
      <p:sp>
        <p:nvSpPr>
          <p:cNvPr name="TextBox 17" id="17"/>
          <p:cNvSpPr txBox="true"/>
          <p:nvPr/>
        </p:nvSpPr>
        <p:spPr>
          <a:xfrm rot="0">
            <a:off x="13108117" y="4338836"/>
            <a:ext cx="2781766" cy="590550"/>
          </a:xfrm>
          <a:prstGeom prst="rect">
            <a:avLst/>
          </a:prstGeom>
        </p:spPr>
        <p:txBody>
          <a:bodyPr anchor="t" rtlCol="false" tIns="0" lIns="0" bIns="0" rIns="0">
            <a:spAutoFit/>
          </a:bodyPr>
          <a:lstStyle/>
          <a:p>
            <a:pPr algn="ctr" marL="0" indent="0" lvl="0">
              <a:lnSpc>
                <a:spcPts val="4799"/>
              </a:lnSpc>
              <a:spcBef>
                <a:spcPct val="0"/>
              </a:spcBef>
            </a:pPr>
            <a:r>
              <a:rPr lang="en-US" sz="3999">
                <a:solidFill>
                  <a:srgbClr val="FFFFFF"/>
                </a:solidFill>
                <a:latin typeface="Berkshire Swash"/>
              </a:rPr>
              <a:t>Location 2</a:t>
            </a:r>
          </a:p>
        </p:txBody>
      </p:sp>
      <p:sp>
        <p:nvSpPr>
          <p:cNvPr name="TextBox 18" id="18"/>
          <p:cNvSpPr txBox="true"/>
          <p:nvPr/>
        </p:nvSpPr>
        <p:spPr>
          <a:xfrm rot="0">
            <a:off x="13108117" y="7718303"/>
            <a:ext cx="2781766" cy="590550"/>
          </a:xfrm>
          <a:prstGeom prst="rect">
            <a:avLst/>
          </a:prstGeom>
        </p:spPr>
        <p:txBody>
          <a:bodyPr anchor="t" rtlCol="false" tIns="0" lIns="0" bIns="0" rIns="0">
            <a:spAutoFit/>
          </a:bodyPr>
          <a:lstStyle/>
          <a:p>
            <a:pPr algn="ctr" marL="0" indent="0" lvl="0">
              <a:lnSpc>
                <a:spcPts val="4799"/>
              </a:lnSpc>
              <a:spcBef>
                <a:spcPct val="0"/>
              </a:spcBef>
            </a:pPr>
            <a:r>
              <a:rPr lang="en-US" sz="3999">
                <a:solidFill>
                  <a:srgbClr val="FFFFFF"/>
                </a:solidFill>
                <a:latin typeface="Berkshire Swash"/>
              </a:rPr>
              <a:t>Location 4</a:t>
            </a:r>
          </a:p>
        </p:txBody>
      </p:sp>
      <p:grpSp>
        <p:nvGrpSpPr>
          <p:cNvPr name="Group 19" id="19"/>
          <p:cNvGrpSpPr/>
          <p:nvPr/>
        </p:nvGrpSpPr>
        <p:grpSpPr>
          <a:xfrm rot="0">
            <a:off x="-1178220" y="532718"/>
            <a:ext cx="20644440" cy="1792017"/>
            <a:chOff x="0" y="0"/>
            <a:chExt cx="5437219" cy="471971"/>
          </a:xfrm>
        </p:grpSpPr>
        <p:sp>
          <p:nvSpPr>
            <p:cNvPr name="Freeform 20" id="20"/>
            <p:cNvSpPr/>
            <p:nvPr/>
          </p:nvSpPr>
          <p:spPr>
            <a:xfrm flipH="false" flipV="false" rot="0">
              <a:off x="0" y="0"/>
              <a:ext cx="5437219" cy="471971"/>
            </a:xfrm>
            <a:custGeom>
              <a:avLst/>
              <a:gdLst/>
              <a:ahLst/>
              <a:cxnLst/>
              <a:rect r="r" b="b" t="t" l="l"/>
              <a:pathLst>
                <a:path h="471971" w="5437219">
                  <a:moveTo>
                    <a:pt x="0" y="0"/>
                  </a:moveTo>
                  <a:lnTo>
                    <a:pt x="5437219" y="0"/>
                  </a:lnTo>
                  <a:lnTo>
                    <a:pt x="5437219" y="471971"/>
                  </a:lnTo>
                  <a:lnTo>
                    <a:pt x="0" y="471971"/>
                  </a:lnTo>
                  <a:close/>
                </a:path>
              </a:pathLst>
            </a:custGeom>
            <a:solidFill>
              <a:srgbClr val="E1A10B"/>
            </a:solidFill>
          </p:spPr>
        </p:sp>
        <p:sp>
          <p:nvSpPr>
            <p:cNvPr name="TextBox 21" id="21"/>
            <p:cNvSpPr txBox="true"/>
            <p:nvPr/>
          </p:nvSpPr>
          <p:spPr>
            <a:xfrm>
              <a:off x="0" y="-47625"/>
              <a:ext cx="5437219" cy="519596"/>
            </a:xfrm>
            <a:prstGeom prst="rect">
              <a:avLst/>
            </a:prstGeom>
          </p:spPr>
          <p:txBody>
            <a:bodyPr anchor="ctr" rtlCol="false" tIns="50800" lIns="50800" bIns="50800" rIns="50800"/>
            <a:lstStyle/>
            <a:p>
              <a:pPr algn="ctr">
                <a:lnSpc>
                  <a:spcPts val="3359"/>
                </a:lnSpc>
              </a:pPr>
            </a:p>
          </p:txBody>
        </p:sp>
      </p:grpSp>
      <p:sp>
        <p:nvSpPr>
          <p:cNvPr name="TextBox 22" id="22"/>
          <p:cNvSpPr txBox="true"/>
          <p:nvPr/>
        </p:nvSpPr>
        <p:spPr>
          <a:xfrm rot="0">
            <a:off x="2366411" y="679628"/>
            <a:ext cx="13555179" cy="1473200"/>
          </a:xfrm>
          <a:prstGeom prst="rect">
            <a:avLst/>
          </a:prstGeom>
        </p:spPr>
        <p:txBody>
          <a:bodyPr anchor="t" rtlCol="false" tIns="0" lIns="0" bIns="0" rIns="0">
            <a:spAutoFit/>
          </a:bodyPr>
          <a:lstStyle/>
          <a:p>
            <a:pPr algn="ctr" marL="0" indent="0" lvl="0">
              <a:lnSpc>
                <a:spcPts val="11499"/>
              </a:lnSpc>
              <a:spcBef>
                <a:spcPct val="0"/>
              </a:spcBef>
            </a:pPr>
            <a:r>
              <a:rPr lang="en-US" sz="9999" strike="noStrike" u="none">
                <a:solidFill>
                  <a:srgbClr val="B44615"/>
                </a:solidFill>
                <a:latin typeface="Berkshire Swash"/>
              </a:rPr>
              <a:t>About Oktoberfest</a:t>
            </a:r>
          </a:p>
        </p:txBody>
      </p:sp>
      <p:sp>
        <p:nvSpPr>
          <p:cNvPr name="Freeform 23" id="23"/>
          <p:cNvSpPr/>
          <p:nvPr/>
        </p:nvSpPr>
        <p:spPr>
          <a:xfrm flipH="false" flipV="false" rot="2912828">
            <a:off x="-997265" y="1465139"/>
            <a:ext cx="3279527" cy="2947475"/>
          </a:xfrm>
          <a:custGeom>
            <a:avLst/>
            <a:gdLst/>
            <a:ahLst/>
            <a:cxnLst/>
            <a:rect r="r" b="b" t="t" l="l"/>
            <a:pathLst>
              <a:path h="2947475" w="3279527">
                <a:moveTo>
                  <a:pt x="0" y="0"/>
                </a:moveTo>
                <a:lnTo>
                  <a:pt x="3279527" y="0"/>
                </a:lnTo>
                <a:lnTo>
                  <a:pt x="3279527" y="2947475"/>
                </a:lnTo>
                <a:lnTo>
                  <a:pt x="0" y="2947475"/>
                </a:lnTo>
                <a:lnTo>
                  <a:pt x="0" y="0"/>
                </a:lnTo>
                <a:close/>
              </a:path>
            </a:pathLst>
          </a:custGeom>
          <a:blipFill>
            <a:blip r:embed="rId12">
              <a:extLst>
                <a:ext uri="{96DAC541-7B7A-43D3-8B79-37D633B846F1}">
                  <asvg:svgBlip xmlns:asvg="http://schemas.microsoft.com/office/drawing/2016/SVG/main" r:embed="rId13"/>
                </a:ext>
              </a:extLst>
            </a:blip>
            <a:stretch>
              <a:fillRect l="0" t="0" r="0" b="0"/>
            </a:stretch>
          </a:blipFill>
        </p:spPr>
      </p:sp>
      <p:sp>
        <p:nvSpPr>
          <p:cNvPr name="Freeform 24" id="24"/>
          <p:cNvSpPr/>
          <p:nvPr/>
        </p:nvSpPr>
        <p:spPr>
          <a:xfrm flipH="false" flipV="false" rot="-899528">
            <a:off x="16150130" y="4932175"/>
            <a:ext cx="3230265" cy="2854746"/>
          </a:xfrm>
          <a:custGeom>
            <a:avLst/>
            <a:gdLst/>
            <a:ahLst/>
            <a:cxnLst/>
            <a:rect r="r" b="b" t="t" l="l"/>
            <a:pathLst>
              <a:path h="2854746" w="3230265">
                <a:moveTo>
                  <a:pt x="0" y="0"/>
                </a:moveTo>
                <a:lnTo>
                  <a:pt x="3230264" y="0"/>
                </a:lnTo>
                <a:lnTo>
                  <a:pt x="3230264" y="2854747"/>
                </a:lnTo>
                <a:lnTo>
                  <a:pt x="0" y="2854747"/>
                </a:lnTo>
                <a:lnTo>
                  <a:pt x="0" y="0"/>
                </a:lnTo>
                <a:close/>
              </a:path>
            </a:pathLst>
          </a:custGeom>
          <a:blipFill>
            <a:blip r:embed="rId14">
              <a:extLst>
                <a:ext uri="{96DAC541-7B7A-43D3-8B79-37D633B846F1}">
                  <asvg:svgBlip xmlns:asvg="http://schemas.microsoft.com/office/drawing/2016/SVG/main" r:embed="rId15"/>
                </a:ext>
              </a:extLst>
            </a:blip>
            <a:stretch>
              <a:fillRect l="0" t="0" r="0" b="0"/>
            </a:stretch>
          </a:blipFill>
        </p:spPr>
      </p:sp>
    </p:spTree>
  </p:cSld>
  <p:clrMapOvr>
    <a:masterClrMapping/>
  </p:clrMapOvr>
</p:sld>
</file>

<file path=ppt/slides/slide7.xml><?xml version="1.0" encoding="utf-8"?>
<p:sld xmlns:p="http://schemas.openxmlformats.org/presentationml/2006/main" xmlns:a="http://schemas.openxmlformats.org/drawingml/2006/main" xmlns:r="http://schemas.openxmlformats.org/officeDocument/2006/relationships">
  <p:cSld>
    <p:bg>
      <p:bgPr>
        <a:solidFill>
          <a:srgbClr val="2E879B"/>
        </a:solidFill>
      </p:bgPr>
    </p:bg>
    <p:spTree>
      <p:nvGrpSpPr>
        <p:cNvPr id="1" name=""/>
        <p:cNvGrpSpPr/>
        <p:nvPr/>
      </p:nvGrpSpPr>
      <p:grpSpPr>
        <a:xfrm>
          <a:off x="0" y="0"/>
          <a:ext cx="0" cy="0"/>
          <a:chOff x="0" y="0"/>
          <a:chExt cx="0" cy="0"/>
        </a:xfrm>
      </p:grpSpPr>
      <p:grpSp>
        <p:nvGrpSpPr>
          <p:cNvPr name="Group 2" id="2"/>
          <p:cNvGrpSpPr/>
          <p:nvPr/>
        </p:nvGrpSpPr>
        <p:grpSpPr>
          <a:xfrm rot="0">
            <a:off x="-1178220" y="532718"/>
            <a:ext cx="20644440" cy="1792017"/>
            <a:chOff x="0" y="0"/>
            <a:chExt cx="5437219" cy="471971"/>
          </a:xfrm>
        </p:grpSpPr>
        <p:sp>
          <p:nvSpPr>
            <p:cNvPr name="Freeform 3" id="3"/>
            <p:cNvSpPr/>
            <p:nvPr/>
          </p:nvSpPr>
          <p:spPr>
            <a:xfrm flipH="false" flipV="false" rot="0">
              <a:off x="0" y="0"/>
              <a:ext cx="5437219" cy="471971"/>
            </a:xfrm>
            <a:custGeom>
              <a:avLst/>
              <a:gdLst/>
              <a:ahLst/>
              <a:cxnLst/>
              <a:rect r="r" b="b" t="t" l="l"/>
              <a:pathLst>
                <a:path h="471971" w="5437219">
                  <a:moveTo>
                    <a:pt x="0" y="0"/>
                  </a:moveTo>
                  <a:lnTo>
                    <a:pt x="5437219" y="0"/>
                  </a:lnTo>
                  <a:lnTo>
                    <a:pt x="5437219" y="471971"/>
                  </a:lnTo>
                  <a:lnTo>
                    <a:pt x="0" y="471971"/>
                  </a:lnTo>
                  <a:close/>
                </a:path>
              </a:pathLst>
            </a:custGeom>
            <a:solidFill>
              <a:srgbClr val="E1A10B"/>
            </a:solidFill>
          </p:spPr>
        </p:sp>
        <p:sp>
          <p:nvSpPr>
            <p:cNvPr name="TextBox 4" id="4"/>
            <p:cNvSpPr txBox="true"/>
            <p:nvPr/>
          </p:nvSpPr>
          <p:spPr>
            <a:xfrm>
              <a:off x="0" y="-47625"/>
              <a:ext cx="5437219" cy="519596"/>
            </a:xfrm>
            <a:prstGeom prst="rect">
              <a:avLst/>
            </a:prstGeom>
          </p:spPr>
          <p:txBody>
            <a:bodyPr anchor="ctr" rtlCol="false" tIns="50800" lIns="50800" bIns="50800" rIns="50800"/>
            <a:lstStyle/>
            <a:p>
              <a:pPr algn="ctr">
                <a:lnSpc>
                  <a:spcPts val="3359"/>
                </a:lnSpc>
              </a:pPr>
            </a:p>
          </p:txBody>
        </p:sp>
      </p:grpSp>
      <p:sp>
        <p:nvSpPr>
          <p:cNvPr name="TextBox 5" id="5"/>
          <p:cNvSpPr txBox="true"/>
          <p:nvPr/>
        </p:nvSpPr>
        <p:spPr>
          <a:xfrm rot="0">
            <a:off x="4437704" y="679628"/>
            <a:ext cx="9412591" cy="1473200"/>
          </a:xfrm>
          <a:prstGeom prst="rect">
            <a:avLst/>
          </a:prstGeom>
        </p:spPr>
        <p:txBody>
          <a:bodyPr anchor="t" rtlCol="false" tIns="0" lIns="0" bIns="0" rIns="0">
            <a:spAutoFit/>
          </a:bodyPr>
          <a:lstStyle/>
          <a:p>
            <a:pPr algn="ctr" marL="0" indent="0" lvl="0">
              <a:lnSpc>
                <a:spcPts val="11499"/>
              </a:lnSpc>
              <a:spcBef>
                <a:spcPct val="0"/>
              </a:spcBef>
            </a:pPr>
            <a:r>
              <a:rPr lang="en-US" sz="9999" strike="noStrike" u="none">
                <a:solidFill>
                  <a:srgbClr val="B44615"/>
                </a:solidFill>
                <a:latin typeface="Berkshire Swash"/>
              </a:rPr>
              <a:t>The Big Six</a:t>
            </a:r>
          </a:p>
        </p:txBody>
      </p:sp>
      <p:sp>
        <p:nvSpPr>
          <p:cNvPr name="Freeform 6" id="6"/>
          <p:cNvSpPr/>
          <p:nvPr/>
        </p:nvSpPr>
        <p:spPr>
          <a:xfrm flipH="false" flipV="false" rot="-5400000">
            <a:off x="11938394" y="3701052"/>
            <a:ext cx="10611799" cy="2560097"/>
          </a:xfrm>
          <a:custGeom>
            <a:avLst/>
            <a:gdLst/>
            <a:ahLst/>
            <a:cxnLst/>
            <a:rect r="r" b="b" t="t" l="l"/>
            <a:pathLst>
              <a:path h="2560097" w="10611799">
                <a:moveTo>
                  <a:pt x="0" y="0"/>
                </a:moveTo>
                <a:lnTo>
                  <a:pt x="10611799" y="0"/>
                </a:lnTo>
                <a:lnTo>
                  <a:pt x="10611799" y="2560097"/>
                </a:lnTo>
                <a:lnTo>
                  <a:pt x="0" y="2560097"/>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7" id="7"/>
          <p:cNvSpPr/>
          <p:nvPr/>
        </p:nvSpPr>
        <p:spPr>
          <a:xfrm flipH="false" flipV="false" rot="-5400000">
            <a:off x="12828811" y="3950942"/>
            <a:ext cx="10611799" cy="2560097"/>
          </a:xfrm>
          <a:custGeom>
            <a:avLst/>
            <a:gdLst/>
            <a:ahLst/>
            <a:cxnLst/>
            <a:rect r="r" b="b" t="t" l="l"/>
            <a:pathLst>
              <a:path h="2560097" w="10611799">
                <a:moveTo>
                  <a:pt x="0" y="0"/>
                </a:moveTo>
                <a:lnTo>
                  <a:pt x="10611799" y="0"/>
                </a:lnTo>
                <a:lnTo>
                  <a:pt x="10611799" y="2560097"/>
                </a:lnTo>
                <a:lnTo>
                  <a:pt x="0" y="2560097"/>
                </a:lnTo>
                <a:lnTo>
                  <a:pt x="0" y="0"/>
                </a:lnTo>
                <a:close/>
              </a:path>
            </a:pathLst>
          </a:custGeom>
          <a:blipFill>
            <a:blip r:embed="rId2">
              <a:alphaModFix amt="44999"/>
              <a:extLst>
                <a:ext uri="{96DAC541-7B7A-43D3-8B79-37D633B846F1}">
                  <asvg:svgBlip xmlns:asvg="http://schemas.microsoft.com/office/drawing/2016/SVG/main" r:embed="rId3"/>
                </a:ext>
              </a:extLst>
            </a:blip>
            <a:stretch>
              <a:fillRect l="0" t="0" r="0" b="0"/>
            </a:stretch>
          </a:blipFill>
        </p:spPr>
      </p:sp>
      <p:sp>
        <p:nvSpPr>
          <p:cNvPr name="Freeform 8" id="8"/>
          <p:cNvSpPr/>
          <p:nvPr/>
        </p:nvSpPr>
        <p:spPr>
          <a:xfrm flipH="false" flipV="true" rot="-5400000">
            <a:off x="-4025851" y="3701052"/>
            <a:ext cx="10611799" cy="2560097"/>
          </a:xfrm>
          <a:custGeom>
            <a:avLst/>
            <a:gdLst/>
            <a:ahLst/>
            <a:cxnLst/>
            <a:rect r="r" b="b" t="t" l="l"/>
            <a:pathLst>
              <a:path h="2560097" w="10611799">
                <a:moveTo>
                  <a:pt x="0" y="2560097"/>
                </a:moveTo>
                <a:lnTo>
                  <a:pt x="10611799" y="2560097"/>
                </a:lnTo>
                <a:lnTo>
                  <a:pt x="10611799" y="0"/>
                </a:lnTo>
                <a:lnTo>
                  <a:pt x="0" y="0"/>
                </a:lnTo>
                <a:lnTo>
                  <a:pt x="0" y="2560097"/>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9" id="9"/>
          <p:cNvSpPr/>
          <p:nvPr/>
        </p:nvSpPr>
        <p:spPr>
          <a:xfrm flipH="false" flipV="true" rot="-5400000">
            <a:off x="-5152610" y="4043407"/>
            <a:ext cx="10611799" cy="2560097"/>
          </a:xfrm>
          <a:custGeom>
            <a:avLst/>
            <a:gdLst/>
            <a:ahLst/>
            <a:cxnLst/>
            <a:rect r="r" b="b" t="t" l="l"/>
            <a:pathLst>
              <a:path h="2560097" w="10611799">
                <a:moveTo>
                  <a:pt x="0" y="2560096"/>
                </a:moveTo>
                <a:lnTo>
                  <a:pt x="10611799" y="2560096"/>
                </a:lnTo>
                <a:lnTo>
                  <a:pt x="10611799" y="0"/>
                </a:lnTo>
                <a:lnTo>
                  <a:pt x="0" y="0"/>
                </a:lnTo>
                <a:lnTo>
                  <a:pt x="0" y="2560096"/>
                </a:lnTo>
                <a:close/>
              </a:path>
            </a:pathLst>
          </a:custGeom>
          <a:blipFill>
            <a:blip r:embed="rId2">
              <a:alphaModFix amt="44999"/>
              <a:extLst>
                <a:ext uri="{96DAC541-7B7A-43D3-8B79-37D633B846F1}">
                  <asvg:svgBlip xmlns:asvg="http://schemas.microsoft.com/office/drawing/2016/SVG/main" r:embed="rId3"/>
                </a:ext>
              </a:extLst>
            </a:blip>
            <a:stretch>
              <a:fillRect l="0" t="0" r="0" b="0"/>
            </a:stretch>
          </a:blipFill>
        </p:spPr>
      </p:sp>
      <p:sp>
        <p:nvSpPr>
          <p:cNvPr name="TextBox 10" id="10"/>
          <p:cNvSpPr txBox="true"/>
          <p:nvPr/>
        </p:nvSpPr>
        <p:spPr>
          <a:xfrm rot="0">
            <a:off x="1837917" y="4378239"/>
            <a:ext cx="4584125" cy="504825"/>
          </a:xfrm>
          <a:prstGeom prst="rect">
            <a:avLst/>
          </a:prstGeom>
        </p:spPr>
        <p:txBody>
          <a:bodyPr anchor="t" rtlCol="false" tIns="0" lIns="0" bIns="0" rIns="0">
            <a:spAutoFit/>
          </a:bodyPr>
          <a:lstStyle/>
          <a:p>
            <a:pPr algn="ctr" marL="0" indent="0" lvl="0">
              <a:lnSpc>
                <a:spcPts val="4199"/>
              </a:lnSpc>
              <a:spcBef>
                <a:spcPct val="0"/>
              </a:spcBef>
            </a:pPr>
            <a:r>
              <a:rPr lang="en-US" sz="2999">
                <a:solidFill>
                  <a:srgbClr val="FFFFFF"/>
                </a:solidFill>
                <a:latin typeface="Circe Semi-Bold"/>
              </a:rPr>
              <a:t>AUGUSTINER</a:t>
            </a:r>
          </a:p>
        </p:txBody>
      </p:sp>
      <p:sp>
        <p:nvSpPr>
          <p:cNvPr name="TextBox 11" id="11"/>
          <p:cNvSpPr txBox="true"/>
          <p:nvPr/>
        </p:nvSpPr>
        <p:spPr>
          <a:xfrm rot="0">
            <a:off x="1837917" y="7701600"/>
            <a:ext cx="4584125" cy="504825"/>
          </a:xfrm>
          <a:prstGeom prst="rect">
            <a:avLst/>
          </a:prstGeom>
        </p:spPr>
        <p:txBody>
          <a:bodyPr anchor="t" rtlCol="false" tIns="0" lIns="0" bIns="0" rIns="0">
            <a:spAutoFit/>
          </a:bodyPr>
          <a:lstStyle/>
          <a:p>
            <a:pPr algn="ctr" marL="0" indent="0" lvl="0">
              <a:lnSpc>
                <a:spcPts val="4199"/>
              </a:lnSpc>
              <a:spcBef>
                <a:spcPct val="0"/>
              </a:spcBef>
            </a:pPr>
            <a:r>
              <a:rPr lang="en-US" sz="2999" strike="noStrike" u="none">
                <a:solidFill>
                  <a:srgbClr val="FFFFFF"/>
                </a:solidFill>
                <a:latin typeface="Circe Semi-Bold"/>
              </a:rPr>
              <a:t>PAULANER</a:t>
            </a:r>
          </a:p>
        </p:txBody>
      </p:sp>
      <p:sp>
        <p:nvSpPr>
          <p:cNvPr name="TextBox 12" id="12"/>
          <p:cNvSpPr txBox="true"/>
          <p:nvPr/>
        </p:nvSpPr>
        <p:spPr>
          <a:xfrm rot="0">
            <a:off x="6851938" y="4378239"/>
            <a:ext cx="4584125" cy="504825"/>
          </a:xfrm>
          <a:prstGeom prst="rect">
            <a:avLst/>
          </a:prstGeom>
        </p:spPr>
        <p:txBody>
          <a:bodyPr anchor="t" rtlCol="false" tIns="0" lIns="0" bIns="0" rIns="0">
            <a:spAutoFit/>
          </a:bodyPr>
          <a:lstStyle/>
          <a:p>
            <a:pPr algn="ctr" marL="0" indent="0" lvl="0">
              <a:lnSpc>
                <a:spcPts val="4199"/>
              </a:lnSpc>
              <a:spcBef>
                <a:spcPct val="0"/>
              </a:spcBef>
            </a:pPr>
            <a:r>
              <a:rPr lang="en-US" sz="2999" strike="noStrike" u="none">
                <a:solidFill>
                  <a:srgbClr val="FFFFFF"/>
                </a:solidFill>
                <a:latin typeface="Circe Semi-Bold"/>
              </a:rPr>
              <a:t>HACKER-PSCHOR</a:t>
            </a:r>
          </a:p>
        </p:txBody>
      </p:sp>
      <p:sp>
        <p:nvSpPr>
          <p:cNvPr name="TextBox 13" id="13"/>
          <p:cNvSpPr txBox="true"/>
          <p:nvPr/>
        </p:nvSpPr>
        <p:spPr>
          <a:xfrm rot="0">
            <a:off x="6851938" y="7701600"/>
            <a:ext cx="4584125" cy="504825"/>
          </a:xfrm>
          <a:prstGeom prst="rect">
            <a:avLst/>
          </a:prstGeom>
        </p:spPr>
        <p:txBody>
          <a:bodyPr anchor="t" rtlCol="false" tIns="0" lIns="0" bIns="0" rIns="0">
            <a:spAutoFit/>
          </a:bodyPr>
          <a:lstStyle/>
          <a:p>
            <a:pPr algn="ctr" marL="0" indent="0" lvl="0">
              <a:lnSpc>
                <a:spcPts val="4199"/>
              </a:lnSpc>
              <a:spcBef>
                <a:spcPct val="0"/>
              </a:spcBef>
            </a:pPr>
            <a:r>
              <a:rPr lang="en-US" sz="2999" strike="noStrike" u="none">
                <a:solidFill>
                  <a:srgbClr val="FFFFFF"/>
                </a:solidFill>
                <a:latin typeface="Circe Semi-Bold"/>
              </a:rPr>
              <a:t>SPATEN</a:t>
            </a:r>
          </a:p>
        </p:txBody>
      </p:sp>
      <p:sp>
        <p:nvSpPr>
          <p:cNvPr name="TextBox 14" id="14"/>
          <p:cNvSpPr txBox="true"/>
          <p:nvPr/>
        </p:nvSpPr>
        <p:spPr>
          <a:xfrm rot="0">
            <a:off x="11865958" y="4378239"/>
            <a:ext cx="4584125" cy="504825"/>
          </a:xfrm>
          <a:prstGeom prst="rect">
            <a:avLst/>
          </a:prstGeom>
        </p:spPr>
        <p:txBody>
          <a:bodyPr anchor="t" rtlCol="false" tIns="0" lIns="0" bIns="0" rIns="0">
            <a:spAutoFit/>
          </a:bodyPr>
          <a:lstStyle/>
          <a:p>
            <a:pPr algn="ctr" marL="0" indent="0" lvl="0">
              <a:lnSpc>
                <a:spcPts val="4199"/>
              </a:lnSpc>
              <a:spcBef>
                <a:spcPct val="0"/>
              </a:spcBef>
            </a:pPr>
            <a:r>
              <a:rPr lang="en-US" sz="2999" strike="noStrike" u="none">
                <a:solidFill>
                  <a:srgbClr val="FFFFFF"/>
                </a:solidFill>
                <a:latin typeface="Circe Semi-Bold"/>
              </a:rPr>
              <a:t>LÖWENBRÄU</a:t>
            </a:r>
          </a:p>
        </p:txBody>
      </p:sp>
      <p:sp>
        <p:nvSpPr>
          <p:cNvPr name="TextBox 15" id="15"/>
          <p:cNvSpPr txBox="true"/>
          <p:nvPr/>
        </p:nvSpPr>
        <p:spPr>
          <a:xfrm rot="0">
            <a:off x="11865958" y="7701600"/>
            <a:ext cx="4584125" cy="504825"/>
          </a:xfrm>
          <a:prstGeom prst="rect">
            <a:avLst/>
          </a:prstGeom>
        </p:spPr>
        <p:txBody>
          <a:bodyPr anchor="t" rtlCol="false" tIns="0" lIns="0" bIns="0" rIns="0">
            <a:spAutoFit/>
          </a:bodyPr>
          <a:lstStyle/>
          <a:p>
            <a:pPr algn="ctr" marL="0" indent="0" lvl="0">
              <a:lnSpc>
                <a:spcPts val="4199"/>
              </a:lnSpc>
              <a:spcBef>
                <a:spcPct val="0"/>
              </a:spcBef>
            </a:pPr>
            <a:r>
              <a:rPr lang="en-US" sz="2999" strike="noStrike" u="none">
                <a:solidFill>
                  <a:srgbClr val="FFFFFF"/>
                </a:solidFill>
                <a:latin typeface="Circe Semi-Bold"/>
              </a:rPr>
              <a:t>HOFBRÄUHAUS</a:t>
            </a:r>
          </a:p>
        </p:txBody>
      </p:sp>
      <p:sp>
        <p:nvSpPr>
          <p:cNvPr name="TextBox 16" id="16"/>
          <p:cNvSpPr txBox="true"/>
          <p:nvPr/>
        </p:nvSpPr>
        <p:spPr>
          <a:xfrm rot="0">
            <a:off x="2751314" y="5067673"/>
            <a:ext cx="2757332" cy="762762"/>
          </a:xfrm>
          <a:prstGeom prst="rect">
            <a:avLst/>
          </a:prstGeom>
        </p:spPr>
        <p:txBody>
          <a:bodyPr anchor="t" rtlCol="false" tIns="0" lIns="0" bIns="0" rIns="0">
            <a:spAutoFit/>
          </a:bodyPr>
          <a:lstStyle/>
          <a:p>
            <a:pPr algn="ctr" marL="0" indent="0" lvl="0">
              <a:lnSpc>
                <a:spcPts val="3024"/>
              </a:lnSpc>
            </a:pPr>
            <a:r>
              <a:rPr lang="en-US" sz="2400">
                <a:solidFill>
                  <a:srgbClr val="FFFFFF"/>
                </a:solidFill>
                <a:latin typeface="Circe"/>
              </a:rPr>
              <a:t>E</a:t>
            </a:r>
            <a:r>
              <a:rPr lang="en-US" sz="2400" u="none">
                <a:solidFill>
                  <a:srgbClr val="FFFFFF"/>
                </a:solidFill>
                <a:latin typeface="Circe"/>
              </a:rPr>
              <a:t>laborate on what you want to discuss.</a:t>
            </a:r>
          </a:p>
        </p:txBody>
      </p:sp>
      <p:sp>
        <p:nvSpPr>
          <p:cNvPr name="TextBox 17" id="17"/>
          <p:cNvSpPr txBox="true"/>
          <p:nvPr/>
        </p:nvSpPr>
        <p:spPr>
          <a:xfrm rot="0">
            <a:off x="2751314" y="8356109"/>
            <a:ext cx="2757332" cy="762762"/>
          </a:xfrm>
          <a:prstGeom prst="rect">
            <a:avLst/>
          </a:prstGeom>
        </p:spPr>
        <p:txBody>
          <a:bodyPr anchor="t" rtlCol="false" tIns="0" lIns="0" bIns="0" rIns="0">
            <a:spAutoFit/>
          </a:bodyPr>
          <a:lstStyle/>
          <a:p>
            <a:pPr algn="ctr" marL="0" indent="0" lvl="0">
              <a:lnSpc>
                <a:spcPts val="3024"/>
              </a:lnSpc>
            </a:pPr>
            <a:r>
              <a:rPr lang="en-US" sz="2400">
                <a:solidFill>
                  <a:srgbClr val="FFFFFF"/>
                </a:solidFill>
                <a:latin typeface="Circe"/>
              </a:rPr>
              <a:t>E</a:t>
            </a:r>
            <a:r>
              <a:rPr lang="en-US" sz="2400" u="none">
                <a:solidFill>
                  <a:srgbClr val="FFFFFF"/>
                </a:solidFill>
                <a:latin typeface="Circe"/>
              </a:rPr>
              <a:t>laborate on what you want to discuss.</a:t>
            </a:r>
          </a:p>
        </p:txBody>
      </p:sp>
      <p:sp>
        <p:nvSpPr>
          <p:cNvPr name="TextBox 18" id="18"/>
          <p:cNvSpPr txBox="true"/>
          <p:nvPr/>
        </p:nvSpPr>
        <p:spPr>
          <a:xfrm rot="0">
            <a:off x="7765334" y="5067673"/>
            <a:ext cx="2757332" cy="762762"/>
          </a:xfrm>
          <a:prstGeom prst="rect">
            <a:avLst/>
          </a:prstGeom>
        </p:spPr>
        <p:txBody>
          <a:bodyPr anchor="t" rtlCol="false" tIns="0" lIns="0" bIns="0" rIns="0">
            <a:spAutoFit/>
          </a:bodyPr>
          <a:lstStyle/>
          <a:p>
            <a:pPr algn="ctr" marL="0" indent="0" lvl="0">
              <a:lnSpc>
                <a:spcPts val="3024"/>
              </a:lnSpc>
            </a:pPr>
            <a:r>
              <a:rPr lang="en-US" sz="2400">
                <a:solidFill>
                  <a:srgbClr val="FFFFFF"/>
                </a:solidFill>
                <a:latin typeface="Circe"/>
              </a:rPr>
              <a:t>E</a:t>
            </a:r>
            <a:r>
              <a:rPr lang="en-US" sz="2400" u="none">
                <a:solidFill>
                  <a:srgbClr val="FFFFFF"/>
                </a:solidFill>
                <a:latin typeface="Circe"/>
              </a:rPr>
              <a:t>laborate on what you want to discuss.</a:t>
            </a:r>
          </a:p>
        </p:txBody>
      </p:sp>
      <p:sp>
        <p:nvSpPr>
          <p:cNvPr name="TextBox 19" id="19"/>
          <p:cNvSpPr txBox="true"/>
          <p:nvPr/>
        </p:nvSpPr>
        <p:spPr>
          <a:xfrm rot="0">
            <a:off x="7765334" y="8356109"/>
            <a:ext cx="2757332" cy="762762"/>
          </a:xfrm>
          <a:prstGeom prst="rect">
            <a:avLst/>
          </a:prstGeom>
        </p:spPr>
        <p:txBody>
          <a:bodyPr anchor="t" rtlCol="false" tIns="0" lIns="0" bIns="0" rIns="0">
            <a:spAutoFit/>
          </a:bodyPr>
          <a:lstStyle/>
          <a:p>
            <a:pPr algn="ctr" marL="0" indent="0" lvl="0">
              <a:lnSpc>
                <a:spcPts val="3024"/>
              </a:lnSpc>
            </a:pPr>
            <a:r>
              <a:rPr lang="en-US" sz="2400">
                <a:solidFill>
                  <a:srgbClr val="FFFFFF"/>
                </a:solidFill>
                <a:latin typeface="Circe"/>
              </a:rPr>
              <a:t>E</a:t>
            </a:r>
            <a:r>
              <a:rPr lang="en-US" sz="2400" u="none">
                <a:solidFill>
                  <a:srgbClr val="FFFFFF"/>
                </a:solidFill>
                <a:latin typeface="Circe"/>
              </a:rPr>
              <a:t>laborate on what you want to discuss.</a:t>
            </a:r>
          </a:p>
        </p:txBody>
      </p:sp>
      <p:sp>
        <p:nvSpPr>
          <p:cNvPr name="TextBox 20" id="20"/>
          <p:cNvSpPr txBox="true"/>
          <p:nvPr/>
        </p:nvSpPr>
        <p:spPr>
          <a:xfrm rot="0">
            <a:off x="12779355" y="5067673"/>
            <a:ext cx="2757332" cy="762762"/>
          </a:xfrm>
          <a:prstGeom prst="rect">
            <a:avLst/>
          </a:prstGeom>
        </p:spPr>
        <p:txBody>
          <a:bodyPr anchor="t" rtlCol="false" tIns="0" lIns="0" bIns="0" rIns="0">
            <a:spAutoFit/>
          </a:bodyPr>
          <a:lstStyle/>
          <a:p>
            <a:pPr algn="ctr" marL="0" indent="0" lvl="0">
              <a:lnSpc>
                <a:spcPts val="3024"/>
              </a:lnSpc>
            </a:pPr>
            <a:r>
              <a:rPr lang="en-US" sz="2400">
                <a:solidFill>
                  <a:srgbClr val="FFFFFF"/>
                </a:solidFill>
                <a:latin typeface="Circe"/>
              </a:rPr>
              <a:t>E</a:t>
            </a:r>
            <a:r>
              <a:rPr lang="en-US" sz="2400" u="none">
                <a:solidFill>
                  <a:srgbClr val="FFFFFF"/>
                </a:solidFill>
                <a:latin typeface="Circe"/>
              </a:rPr>
              <a:t>laborate on what you want to discuss.</a:t>
            </a:r>
          </a:p>
        </p:txBody>
      </p:sp>
      <p:sp>
        <p:nvSpPr>
          <p:cNvPr name="TextBox 21" id="21"/>
          <p:cNvSpPr txBox="true"/>
          <p:nvPr/>
        </p:nvSpPr>
        <p:spPr>
          <a:xfrm rot="0">
            <a:off x="12779355" y="8356109"/>
            <a:ext cx="2757332" cy="762762"/>
          </a:xfrm>
          <a:prstGeom prst="rect">
            <a:avLst/>
          </a:prstGeom>
        </p:spPr>
        <p:txBody>
          <a:bodyPr anchor="t" rtlCol="false" tIns="0" lIns="0" bIns="0" rIns="0">
            <a:spAutoFit/>
          </a:bodyPr>
          <a:lstStyle/>
          <a:p>
            <a:pPr algn="ctr" marL="0" indent="0" lvl="0">
              <a:lnSpc>
                <a:spcPts val="3024"/>
              </a:lnSpc>
            </a:pPr>
            <a:r>
              <a:rPr lang="en-US" sz="2400">
                <a:solidFill>
                  <a:srgbClr val="FFFFFF"/>
                </a:solidFill>
                <a:latin typeface="Circe"/>
              </a:rPr>
              <a:t>E</a:t>
            </a:r>
            <a:r>
              <a:rPr lang="en-US" sz="2400" u="none">
                <a:solidFill>
                  <a:srgbClr val="FFFFFF"/>
                </a:solidFill>
                <a:latin typeface="Circe"/>
              </a:rPr>
              <a:t>laborate on what you want to discuss.</a:t>
            </a:r>
          </a:p>
        </p:txBody>
      </p:sp>
      <p:sp>
        <p:nvSpPr>
          <p:cNvPr name="TextBox 22" id="22"/>
          <p:cNvSpPr txBox="true"/>
          <p:nvPr/>
        </p:nvSpPr>
        <p:spPr>
          <a:xfrm rot="0">
            <a:off x="3083902" y="2967644"/>
            <a:ext cx="2092155" cy="1276350"/>
          </a:xfrm>
          <a:prstGeom prst="rect">
            <a:avLst/>
          </a:prstGeom>
        </p:spPr>
        <p:txBody>
          <a:bodyPr anchor="t" rtlCol="false" tIns="0" lIns="0" bIns="0" rIns="0">
            <a:spAutoFit/>
          </a:bodyPr>
          <a:lstStyle/>
          <a:p>
            <a:pPr algn="ctr" marL="0" indent="0" lvl="0">
              <a:lnSpc>
                <a:spcPts val="10199"/>
              </a:lnSpc>
              <a:spcBef>
                <a:spcPct val="0"/>
              </a:spcBef>
            </a:pPr>
            <a:r>
              <a:rPr lang="en-US" sz="8499" strike="noStrike" u="none">
                <a:solidFill>
                  <a:srgbClr val="E1A10B"/>
                </a:solidFill>
                <a:latin typeface="Berkshire Swash"/>
              </a:rPr>
              <a:t>01</a:t>
            </a:r>
          </a:p>
        </p:txBody>
      </p:sp>
      <p:sp>
        <p:nvSpPr>
          <p:cNvPr name="TextBox 23" id="23"/>
          <p:cNvSpPr txBox="true"/>
          <p:nvPr/>
        </p:nvSpPr>
        <p:spPr>
          <a:xfrm rot="0">
            <a:off x="3083902" y="6291900"/>
            <a:ext cx="2092155" cy="1276350"/>
          </a:xfrm>
          <a:prstGeom prst="rect">
            <a:avLst/>
          </a:prstGeom>
        </p:spPr>
        <p:txBody>
          <a:bodyPr anchor="t" rtlCol="false" tIns="0" lIns="0" bIns="0" rIns="0">
            <a:spAutoFit/>
          </a:bodyPr>
          <a:lstStyle/>
          <a:p>
            <a:pPr algn="ctr" marL="0" indent="0" lvl="0">
              <a:lnSpc>
                <a:spcPts val="10199"/>
              </a:lnSpc>
              <a:spcBef>
                <a:spcPct val="0"/>
              </a:spcBef>
            </a:pPr>
            <a:r>
              <a:rPr lang="en-US" sz="8499" strike="noStrike" u="none">
                <a:solidFill>
                  <a:srgbClr val="E1A10B"/>
                </a:solidFill>
                <a:latin typeface="Berkshire Swash"/>
              </a:rPr>
              <a:t>04</a:t>
            </a:r>
          </a:p>
        </p:txBody>
      </p:sp>
      <p:sp>
        <p:nvSpPr>
          <p:cNvPr name="TextBox 24" id="24"/>
          <p:cNvSpPr txBox="true"/>
          <p:nvPr/>
        </p:nvSpPr>
        <p:spPr>
          <a:xfrm rot="0">
            <a:off x="8097923" y="2967644"/>
            <a:ext cx="2092155" cy="1276350"/>
          </a:xfrm>
          <a:prstGeom prst="rect">
            <a:avLst/>
          </a:prstGeom>
        </p:spPr>
        <p:txBody>
          <a:bodyPr anchor="t" rtlCol="false" tIns="0" lIns="0" bIns="0" rIns="0">
            <a:spAutoFit/>
          </a:bodyPr>
          <a:lstStyle/>
          <a:p>
            <a:pPr algn="ctr" marL="0" indent="0" lvl="0">
              <a:lnSpc>
                <a:spcPts val="10199"/>
              </a:lnSpc>
              <a:spcBef>
                <a:spcPct val="0"/>
              </a:spcBef>
            </a:pPr>
            <a:r>
              <a:rPr lang="en-US" sz="8499" strike="noStrike" u="none">
                <a:solidFill>
                  <a:srgbClr val="E1A10B"/>
                </a:solidFill>
                <a:latin typeface="Berkshire Swash"/>
              </a:rPr>
              <a:t>02</a:t>
            </a:r>
          </a:p>
        </p:txBody>
      </p:sp>
      <p:sp>
        <p:nvSpPr>
          <p:cNvPr name="TextBox 25" id="25"/>
          <p:cNvSpPr txBox="true"/>
          <p:nvPr/>
        </p:nvSpPr>
        <p:spPr>
          <a:xfrm rot="0">
            <a:off x="8097923" y="6291900"/>
            <a:ext cx="2092155" cy="1276350"/>
          </a:xfrm>
          <a:prstGeom prst="rect">
            <a:avLst/>
          </a:prstGeom>
        </p:spPr>
        <p:txBody>
          <a:bodyPr anchor="t" rtlCol="false" tIns="0" lIns="0" bIns="0" rIns="0">
            <a:spAutoFit/>
          </a:bodyPr>
          <a:lstStyle/>
          <a:p>
            <a:pPr algn="ctr" marL="0" indent="0" lvl="0">
              <a:lnSpc>
                <a:spcPts val="10199"/>
              </a:lnSpc>
              <a:spcBef>
                <a:spcPct val="0"/>
              </a:spcBef>
            </a:pPr>
            <a:r>
              <a:rPr lang="en-US" sz="8499">
                <a:solidFill>
                  <a:srgbClr val="E1A10B"/>
                </a:solidFill>
                <a:latin typeface="Berkshire Swash"/>
              </a:rPr>
              <a:t>05</a:t>
            </a:r>
          </a:p>
        </p:txBody>
      </p:sp>
      <p:sp>
        <p:nvSpPr>
          <p:cNvPr name="TextBox 26" id="26"/>
          <p:cNvSpPr txBox="true"/>
          <p:nvPr/>
        </p:nvSpPr>
        <p:spPr>
          <a:xfrm rot="0">
            <a:off x="13111943" y="2967644"/>
            <a:ext cx="2092155" cy="1276350"/>
          </a:xfrm>
          <a:prstGeom prst="rect">
            <a:avLst/>
          </a:prstGeom>
        </p:spPr>
        <p:txBody>
          <a:bodyPr anchor="t" rtlCol="false" tIns="0" lIns="0" bIns="0" rIns="0">
            <a:spAutoFit/>
          </a:bodyPr>
          <a:lstStyle/>
          <a:p>
            <a:pPr algn="ctr" marL="0" indent="0" lvl="0">
              <a:lnSpc>
                <a:spcPts val="10199"/>
              </a:lnSpc>
              <a:spcBef>
                <a:spcPct val="0"/>
              </a:spcBef>
            </a:pPr>
            <a:r>
              <a:rPr lang="en-US" sz="8499" strike="noStrike" u="none">
                <a:solidFill>
                  <a:srgbClr val="E1A10B"/>
                </a:solidFill>
                <a:latin typeface="Berkshire Swash"/>
              </a:rPr>
              <a:t>03</a:t>
            </a:r>
          </a:p>
        </p:txBody>
      </p:sp>
      <p:sp>
        <p:nvSpPr>
          <p:cNvPr name="TextBox 27" id="27"/>
          <p:cNvSpPr txBox="true"/>
          <p:nvPr/>
        </p:nvSpPr>
        <p:spPr>
          <a:xfrm rot="0">
            <a:off x="13111943" y="6291900"/>
            <a:ext cx="2092155" cy="1276350"/>
          </a:xfrm>
          <a:prstGeom prst="rect">
            <a:avLst/>
          </a:prstGeom>
        </p:spPr>
        <p:txBody>
          <a:bodyPr anchor="t" rtlCol="false" tIns="0" lIns="0" bIns="0" rIns="0">
            <a:spAutoFit/>
          </a:bodyPr>
          <a:lstStyle/>
          <a:p>
            <a:pPr algn="ctr" marL="0" indent="0" lvl="0">
              <a:lnSpc>
                <a:spcPts val="10199"/>
              </a:lnSpc>
              <a:spcBef>
                <a:spcPct val="0"/>
              </a:spcBef>
            </a:pPr>
            <a:r>
              <a:rPr lang="en-US" sz="8499" strike="noStrike" u="none">
                <a:solidFill>
                  <a:srgbClr val="E1A10B"/>
                </a:solidFill>
                <a:latin typeface="Berkshire Swash"/>
              </a:rPr>
              <a:t>06</a:t>
            </a:r>
          </a:p>
        </p:txBody>
      </p:sp>
    </p:spTree>
  </p:cSld>
  <p:clrMapOvr>
    <a:masterClrMapping/>
  </p:clrMapOvr>
</p:sld>
</file>

<file path=ppt/slides/slide8.xml><?xml version="1.0" encoding="utf-8"?>
<p:sld xmlns:p="http://schemas.openxmlformats.org/presentationml/2006/main" xmlns:a="http://schemas.openxmlformats.org/drawingml/2006/main" xmlns:r="http://schemas.openxmlformats.org/officeDocument/2006/relationships">
  <p:cSld>
    <p:bg>
      <p:bgPr>
        <a:solidFill>
          <a:srgbClr val="2E879B"/>
        </a:solidFill>
      </p:bgPr>
    </p:bg>
    <p:spTree>
      <p:nvGrpSpPr>
        <p:cNvPr id="1" name=""/>
        <p:cNvGrpSpPr/>
        <p:nvPr/>
      </p:nvGrpSpPr>
      <p:grpSpPr>
        <a:xfrm>
          <a:off x="0" y="0"/>
          <a:ext cx="0" cy="0"/>
          <a:chOff x="0" y="0"/>
          <a:chExt cx="0" cy="0"/>
        </a:xfrm>
      </p:grpSpPr>
      <p:grpSp>
        <p:nvGrpSpPr>
          <p:cNvPr name="Group 2" id="2"/>
          <p:cNvGrpSpPr/>
          <p:nvPr/>
        </p:nvGrpSpPr>
        <p:grpSpPr>
          <a:xfrm rot="0">
            <a:off x="291406" y="326794"/>
            <a:ext cx="17705188" cy="9633411"/>
            <a:chOff x="0" y="0"/>
            <a:chExt cx="4663095" cy="2537195"/>
          </a:xfrm>
        </p:grpSpPr>
        <p:sp>
          <p:nvSpPr>
            <p:cNvPr name="Freeform 3" id="3"/>
            <p:cNvSpPr/>
            <p:nvPr/>
          </p:nvSpPr>
          <p:spPr>
            <a:xfrm flipH="false" flipV="false" rot="0">
              <a:off x="0" y="0"/>
              <a:ext cx="4663095" cy="2537195"/>
            </a:xfrm>
            <a:custGeom>
              <a:avLst/>
              <a:gdLst/>
              <a:ahLst/>
              <a:cxnLst/>
              <a:rect r="r" b="b" t="t" l="l"/>
              <a:pathLst>
                <a:path h="2537195" w="4663095">
                  <a:moveTo>
                    <a:pt x="22301" y="0"/>
                  </a:moveTo>
                  <a:lnTo>
                    <a:pt x="4640794" y="0"/>
                  </a:lnTo>
                  <a:cubicBezTo>
                    <a:pt x="4653111" y="0"/>
                    <a:pt x="4663095" y="9984"/>
                    <a:pt x="4663095" y="22301"/>
                  </a:cubicBezTo>
                  <a:lnTo>
                    <a:pt x="4663095" y="2514894"/>
                  </a:lnTo>
                  <a:cubicBezTo>
                    <a:pt x="4663095" y="2520809"/>
                    <a:pt x="4660745" y="2526481"/>
                    <a:pt x="4656563" y="2530663"/>
                  </a:cubicBezTo>
                  <a:cubicBezTo>
                    <a:pt x="4652381" y="2534845"/>
                    <a:pt x="4646709" y="2537195"/>
                    <a:pt x="4640794" y="2537195"/>
                  </a:cubicBezTo>
                  <a:lnTo>
                    <a:pt x="22301" y="2537195"/>
                  </a:lnTo>
                  <a:cubicBezTo>
                    <a:pt x="9984" y="2537195"/>
                    <a:pt x="0" y="2527210"/>
                    <a:pt x="0" y="2514894"/>
                  </a:cubicBezTo>
                  <a:lnTo>
                    <a:pt x="0" y="22301"/>
                  </a:lnTo>
                  <a:cubicBezTo>
                    <a:pt x="0" y="16386"/>
                    <a:pt x="2350" y="10714"/>
                    <a:pt x="6532" y="6532"/>
                  </a:cubicBezTo>
                  <a:cubicBezTo>
                    <a:pt x="10714" y="2350"/>
                    <a:pt x="16386" y="0"/>
                    <a:pt x="22301" y="0"/>
                  </a:cubicBezTo>
                  <a:close/>
                </a:path>
              </a:pathLst>
            </a:custGeom>
            <a:solidFill>
              <a:srgbClr val="E1A10B"/>
            </a:solidFill>
          </p:spPr>
        </p:sp>
        <p:sp>
          <p:nvSpPr>
            <p:cNvPr name="TextBox 4" id="4"/>
            <p:cNvSpPr txBox="true"/>
            <p:nvPr/>
          </p:nvSpPr>
          <p:spPr>
            <a:xfrm>
              <a:off x="0" y="-47625"/>
              <a:ext cx="4663095" cy="2584820"/>
            </a:xfrm>
            <a:prstGeom prst="rect">
              <a:avLst/>
            </a:prstGeom>
          </p:spPr>
          <p:txBody>
            <a:bodyPr anchor="ctr" rtlCol="false" tIns="50800" lIns="50800" bIns="50800" rIns="50800"/>
            <a:lstStyle/>
            <a:p>
              <a:pPr algn="ctr">
                <a:lnSpc>
                  <a:spcPts val="3359"/>
                </a:lnSpc>
              </a:pPr>
            </a:p>
          </p:txBody>
        </p:sp>
      </p:grpSp>
      <p:grpSp>
        <p:nvGrpSpPr>
          <p:cNvPr name="Group 5" id="5"/>
          <p:cNvGrpSpPr/>
          <p:nvPr/>
        </p:nvGrpSpPr>
        <p:grpSpPr>
          <a:xfrm rot="0">
            <a:off x="291406" y="2266863"/>
            <a:ext cx="17705188" cy="2611288"/>
            <a:chOff x="0" y="0"/>
            <a:chExt cx="4663095" cy="687747"/>
          </a:xfrm>
        </p:grpSpPr>
        <p:sp>
          <p:nvSpPr>
            <p:cNvPr name="Freeform 6" id="6"/>
            <p:cNvSpPr/>
            <p:nvPr/>
          </p:nvSpPr>
          <p:spPr>
            <a:xfrm flipH="false" flipV="false" rot="0">
              <a:off x="0" y="0"/>
              <a:ext cx="4663095" cy="687747"/>
            </a:xfrm>
            <a:custGeom>
              <a:avLst/>
              <a:gdLst/>
              <a:ahLst/>
              <a:cxnLst/>
              <a:rect r="r" b="b" t="t" l="l"/>
              <a:pathLst>
                <a:path h="687747" w="4663095">
                  <a:moveTo>
                    <a:pt x="0" y="0"/>
                  </a:moveTo>
                  <a:lnTo>
                    <a:pt x="4663095" y="0"/>
                  </a:lnTo>
                  <a:lnTo>
                    <a:pt x="4663095" y="687747"/>
                  </a:lnTo>
                  <a:lnTo>
                    <a:pt x="0" y="687747"/>
                  </a:lnTo>
                  <a:close/>
                </a:path>
              </a:pathLst>
            </a:custGeom>
            <a:solidFill>
              <a:srgbClr val="2E879B"/>
            </a:solidFill>
          </p:spPr>
        </p:sp>
        <p:sp>
          <p:nvSpPr>
            <p:cNvPr name="TextBox 7" id="7"/>
            <p:cNvSpPr txBox="true"/>
            <p:nvPr/>
          </p:nvSpPr>
          <p:spPr>
            <a:xfrm>
              <a:off x="0" y="-47625"/>
              <a:ext cx="4663095" cy="735372"/>
            </a:xfrm>
            <a:prstGeom prst="rect">
              <a:avLst/>
            </a:prstGeom>
          </p:spPr>
          <p:txBody>
            <a:bodyPr anchor="ctr" rtlCol="false" tIns="50800" lIns="50800" bIns="50800" rIns="50800"/>
            <a:lstStyle/>
            <a:p>
              <a:pPr algn="ctr">
                <a:lnSpc>
                  <a:spcPts val="3359"/>
                </a:lnSpc>
              </a:pPr>
            </a:p>
          </p:txBody>
        </p:sp>
      </p:grpSp>
      <p:sp>
        <p:nvSpPr>
          <p:cNvPr name="TextBox 8" id="8"/>
          <p:cNvSpPr txBox="true"/>
          <p:nvPr/>
        </p:nvSpPr>
        <p:spPr>
          <a:xfrm rot="0">
            <a:off x="1863729" y="2297662"/>
            <a:ext cx="14560543" cy="2580489"/>
          </a:xfrm>
          <a:prstGeom prst="rect">
            <a:avLst/>
          </a:prstGeom>
        </p:spPr>
        <p:txBody>
          <a:bodyPr anchor="t" rtlCol="false" tIns="0" lIns="0" bIns="0" rIns="0">
            <a:spAutoFit/>
          </a:bodyPr>
          <a:lstStyle/>
          <a:p>
            <a:pPr algn="ctr" marL="0" indent="0" lvl="0">
              <a:lnSpc>
                <a:spcPts val="20192"/>
              </a:lnSpc>
              <a:spcBef>
                <a:spcPct val="0"/>
              </a:spcBef>
            </a:pPr>
            <a:r>
              <a:rPr lang="en-US" sz="17558">
                <a:solidFill>
                  <a:srgbClr val="D8CEC4"/>
                </a:solidFill>
                <a:latin typeface="Berkshire Swash"/>
              </a:rPr>
              <a:t>Our Projects</a:t>
            </a:r>
          </a:p>
        </p:txBody>
      </p:sp>
      <p:sp>
        <p:nvSpPr>
          <p:cNvPr name="Freeform 9" id="9"/>
          <p:cNvSpPr/>
          <p:nvPr/>
        </p:nvSpPr>
        <p:spPr>
          <a:xfrm flipH="false" flipV="false" rot="-998749">
            <a:off x="1875663" y="5870220"/>
            <a:ext cx="5554313" cy="3283988"/>
          </a:xfrm>
          <a:custGeom>
            <a:avLst/>
            <a:gdLst/>
            <a:ahLst/>
            <a:cxnLst/>
            <a:rect r="r" b="b" t="t" l="l"/>
            <a:pathLst>
              <a:path h="3283988" w="5554313">
                <a:moveTo>
                  <a:pt x="0" y="0"/>
                </a:moveTo>
                <a:lnTo>
                  <a:pt x="5554314" y="0"/>
                </a:lnTo>
                <a:lnTo>
                  <a:pt x="5554314" y="3283987"/>
                </a:lnTo>
                <a:lnTo>
                  <a:pt x="0" y="3283987"/>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10" id="10"/>
          <p:cNvSpPr/>
          <p:nvPr/>
        </p:nvSpPr>
        <p:spPr>
          <a:xfrm flipH="false" flipV="false" rot="-948890">
            <a:off x="10474833" y="5340216"/>
            <a:ext cx="6677160" cy="4114800"/>
          </a:xfrm>
          <a:custGeom>
            <a:avLst/>
            <a:gdLst/>
            <a:ahLst/>
            <a:cxnLst/>
            <a:rect r="r" b="b" t="t" l="l"/>
            <a:pathLst>
              <a:path h="4114800" w="6677160">
                <a:moveTo>
                  <a:pt x="0" y="0"/>
                </a:moveTo>
                <a:lnTo>
                  <a:pt x="6677161" y="0"/>
                </a:lnTo>
                <a:lnTo>
                  <a:pt x="6677161" y="4114800"/>
                </a:lnTo>
                <a:lnTo>
                  <a:pt x="0" y="4114800"/>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11" id="11"/>
          <p:cNvSpPr/>
          <p:nvPr/>
        </p:nvSpPr>
        <p:spPr>
          <a:xfrm flipH="false" flipV="false" rot="-489789">
            <a:off x="642765" y="689490"/>
            <a:ext cx="3963121" cy="1862667"/>
          </a:xfrm>
          <a:custGeom>
            <a:avLst/>
            <a:gdLst/>
            <a:ahLst/>
            <a:cxnLst/>
            <a:rect r="r" b="b" t="t" l="l"/>
            <a:pathLst>
              <a:path h="1862667" w="3963121">
                <a:moveTo>
                  <a:pt x="0" y="0"/>
                </a:moveTo>
                <a:lnTo>
                  <a:pt x="3963121" y="0"/>
                </a:lnTo>
                <a:lnTo>
                  <a:pt x="3963121" y="1862667"/>
                </a:lnTo>
                <a:lnTo>
                  <a:pt x="0" y="1862667"/>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12" id="12"/>
          <p:cNvSpPr/>
          <p:nvPr/>
        </p:nvSpPr>
        <p:spPr>
          <a:xfrm flipH="false" flipV="false" rot="962121">
            <a:off x="8349906" y="5550340"/>
            <a:ext cx="832846" cy="2220922"/>
          </a:xfrm>
          <a:custGeom>
            <a:avLst/>
            <a:gdLst/>
            <a:ahLst/>
            <a:cxnLst/>
            <a:rect r="r" b="b" t="t" l="l"/>
            <a:pathLst>
              <a:path h="2220922" w="832846">
                <a:moveTo>
                  <a:pt x="0" y="0"/>
                </a:moveTo>
                <a:lnTo>
                  <a:pt x="832845" y="0"/>
                </a:lnTo>
                <a:lnTo>
                  <a:pt x="832845" y="2220922"/>
                </a:lnTo>
                <a:lnTo>
                  <a:pt x="0" y="2220922"/>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13" id="13"/>
          <p:cNvSpPr/>
          <p:nvPr/>
        </p:nvSpPr>
        <p:spPr>
          <a:xfrm flipH="false" flipV="false" rot="-1665951">
            <a:off x="1130842" y="5586653"/>
            <a:ext cx="751750" cy="1163249"/>
          </a:xfrm>
          <a:custGeom>
            <a:avLst/>
            <a:gdLst/>
            <a:ahLst/>
            <a:cxnLst/>
            <a:rect r="r" b="b" t="t" l="l"/>
            <a:pathLst>
              <a:path h="1163249" w="751750">
                <a:moveTo>
                  <a:pt x="0" y="0"/>
                </a:moveTo>
                <a:lnTo>
                  <a:pt x="751750" y="0"/>
                </a:lnTo>
                <a:lnTo>
                  <a:pt x="751750" y="1163250"/>
                </a:lnTo>
                <a:lnTo>
                  <a:pt x="0" y="1163250"/>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
        <p:nvSpPr>
          <p:cNvPr name="Freeform 14" id="14"/>
          <p:cNvSpPr/>
          <p:nvPr/>
        </p:nvSpPr>
        <p:spPr>
          <a:xfrm flipH="false" flipV="false" rot="-648972">
            <a:off x="15926526" y="2683383"/>
            <a:ext cx="1512426" cy="1713797"/>
          </a:xfrm>
          <a:custGeom>
            <a:avLst/>
            <a:gdLst/>
            <a:ahLst/>
            <a:cxnLst/>
            <a:rect r="r" b="b" t="t" l="l"/>
            <a:pathLst>
              <a:path h="1713797" w="1512426">
                <a:moveTo>
                  <a:pt x="0" y="0"/>
                </a:moveTo>
                <a:lnTo>
                  <a:pt x="1512426" y="0"/>
                </a:lnTo>
                <a:lnTo>
                  <a:pt x="1512426" y="1713797"/>
                </a:lnTo>
                <a:lnTo>
                  <a:pt x="0" y="1713797"/>
                </a:lnTo>
                <a:lnTo>
                  <a:pt x="0" y="0"/>
                </a:lnTo>
                <a:close/>
              </a:path>
            </a:pathLst>
          </a:custGeom>
          <a:blipFill>
            <a:blip r:embed="rId12">
              <a:extLst>
                <a:ext uri="{96DAC541-7B7A-43D3-8B79-37D633B846F1}">
                  <asvg:svgBlip xmlns:asvg="http://schemas.microsoft.com/office/drawing/2016/SVG/main" r:embed="rId13"/>
                </a:ext>
              </a:extLst>
            </a:blip>
            <a:stretch>
              <a:fillRect l="0" t="0" r="0" b="0"/>
            </a:stretch>
          </a:blipFill>
        </p:spPr>
      </p:sp>
      <p:sp>
        <p:nvSpPr>
          <p:cNvPr name="TextBox 15" id="15"/>
          <p:cNvSpPr txBox="true"/>
          <p:nvPr/>
        </p:nvSpPr>
        <p:spPr>
          <a:xfrm rot="0">
            <a:off x="7450064" y="155058"/>
            <a:ext cx="3197372" cy="2204484"/>
          </a:xfrm>
          <a:prstGeom prst="rect">
            <a:avLst/>
          </a:prstGeom>
        </p:spPr>
        <p:txBody>
          <a:bodyPr anchor="t" rtlCol="false" tIns="0" lIns="0" bIns="0" rIns="0">
            <a:spAutoFit/>
          </a:bodyPr>
          <a:lstStyle/>
          <a:p>
            <a:pPr algn="ctr" marL="0" indent="0" lvl="0">
              <a:lnSpc>
                <a:spcPts val="16332"/>
              </a:lnSpc>
              <a:spcBef>
                <a:spcPct val="0"/>
              </a:spcBef>
            </a:pPr>
            <a:r>
              <a:rPr lang="en-US" sz="17013" strike="noStrike" u="none">
                <a:solidFill>
                  <a:srgbClr val="8F3827"/>
                </a:solidFill>
                <a:latin typeface="Berkshire Swash"/>
              </a:rPr>
              <a:t>02</a:t>
            </a:r>
          </a:p>
        </p:txBody>
      </p:sp>
    </p:spTree>
  </p:cSld>
  <p:clrMapOvr>
    <a:masterClrMapping/>
  </p:clrMapOvr>
</p:sld>
</file>

<file path=ppt/slides/slide9.xml><?xml version="1.0" encoding="utf-8"?>
<p:sld xmlns:p="http://schemas.openxmlformats.org/presentationml/2006/main" xmlns:a="http://schemas.openxmlformats.org/drawingml/2006/main" xmlns:r="http://schemas.openxmlformats.org/officeDocument/2006/relationships">
  <p:cSld>
    <p:bg>
      <p:bgPr>
        <a:solidFill>
          <a:srgbClr val="2E879B"/>
        </a:solidFill>
      </p:bgPr>
    </p:bg>
    <p:spTree>
      <p:nvGrpSpPr>
        <p:cNvPr id="1" name=""/>
        <p:cNvGrpSpPr/>
        <p:nvPr/>
      </p:nvGrpSpPr>
      <p:grpSpPr>
        <a:xfrm>
          <a:off x="0" y="0"/>
          <a:ext cx="0" cy="0"/>
          <a:chOff x="0" y="0"/>
          <a:chExt cx="0" cy="0"/>
        </a:xfrm>
      </p:grpSpPr>
      <p:grpSp>
        <p:nvGrpSpPr>
          <p:cNvPr name="Group 2" id="2"/>
          <p:cNvGrpSpPr/>
          <p:nvPr/>
        </p:nvGrpSpPr>
        <p:grpSpPr>
          <a:xfrm rot="0">
            <a:off x="0" y="0"/>
            <a:ext cx="18288000" cy="6646371"/>
            <a:chOff x="0" y="0"/>
            <a:chExt cx="24384000" cy="8861828"/>
          </a:xfrm>
        </p:grpSpPr>
        <p:pic>
          <p:nvPicPr>
            <p:cNvPr name="Picture 3" id="3"/>
            <p:cNvPicPr>
              <a:picLocks noChangeAspect="true"/>
            </p:cNvPicPr>
            <p:nvPr/>
          </p:nvPicPr>
          <p:blipFill>
            <a:blip r:embed="rId2"/>
            <a:srcRect l="0" t="14838" r="0" b="30647"/>
            <a:stretch>
              <a:fillRect/>
            </a:stretch>
          </p:blipFill>
          <p:spPr>
            <a:xfrm flipH="false" flipV="false">
              <a:off x="0" y="0"/>
              <a:ext cx="24384000" cy="8861828"/>
            </a:xfrm>
            <a:prstGeom prst="rect">
              <a:avLst/>
            </a:prstGeom>
          </p:spPr>
        </p:pic>
      </p:grpSp>
      <p:grpSp>
        <p:nvGrpSpPr>
          <p:cNvPr name="Group 4" id="4"/>
          <p:cNvGrpSpPr/>
          <p:nvPr/>
        </p:nvGrpSpPr>
        <p:grpSpPr>
          <a:xfrm rot="0">
            <a:off x="-1178220" y="6646371"/>
            <a:ext cx="20644440" cy="1792017"/>
            <a:chOff x="0" y="0"/>
            <a:chExt cx="5437219" cy="471971"/>
          </a:xfrm>
        </p:grpSpPr>
        <p:sp>
          <p:nvSpPr>
            <p:cNvPr name="Freeform 5" id="5"/>
            <p:cNvSpPr/>
            <p:nvPr/>
          </p:nvSpPr>
          <p:spPr>
            <a:xfrm flipH="false" flipV="false" rot="0">
              <a:off x="0" y="0"/>
              <a:ext cx="5437219" cy="471971"/>
            </a:xfrm>
            <a:custGeom>
              <a:avLst/>
              <a:gdLst/>
              <a:ahLst/>
              <a:cxnLst/>
              <a:rect r="r" b="b" t="t" l="l"/>
              <a:pathLst>
                <a:path h="471971" w="5437219">
                  <a:moveTo>
                    <a:pt x="0" y="0"/>
                  </a:moveTo>
                  <a:lnTo>
                    <a:pt x="5437219" y="0"/>
                  </a:lnTo>
                  <a:lnTo>
                    <a:pt x="5437219" y="471971"/>
                  </a:lnTo>
                  <a:lnTo>
                    <a:pt x="0" y="471971"/>
                  </a:lnTo>
                  <a:close/>
                </a:path>
              </a:pathLst>
            </a:custGeom>
            <a:solidFill>
              <a:srgbClr val="E1A10B"/>
            </a:solidFill>
          </p:spPr>
        </p:sp>
        <p:sp>
          <p:nvSpPr>
            <p:cNvPr name="TextBox 6" id="6"/>
            <p:cNvSpPr txBox="true"/>
            <p:nvPr/>
          </p:nvSpPr>
          <p:spPr>
            <a:xfrm>
              <a:off x="0" y="-47625"/>
              <a:ext cx="5437219" cy="519596"/>
            </a:xfrm>
            <a:prstGeom prst="rect">
              <a:avLst/>
            </a:prstGeom>
          </p:spPr>
          <p:txBody>
            <a:bodyPr anchor="ctr" rtlCol="false" tIns="50800" lIns="50800" bIns="50800" rIns="50800"/>
            <a:lstStyle/>
            <a:p>
              <a:pPr algn="ctr">
                <a:lnSpc>
                  <a:spcPts val="3359"/>
                </a:lnSpc>
              </a:pPr>
            </a:p>
          </p:txBody>
        </p:sp>
      </p:grpSp>
      <p:sp>
        <p:nvSpPr>
          <p:cNvPr name="Freeform 7" id="7"/>
          <p:cNvSpPr/>
          <p:nvPr/>
        </p:nvSpPr>
        <p:spPr>
          <a:xfrm flipH="false" flipV="false" rot="723935">
            <a:off x="15673566" y="1206785"/>
            <a:ext cx="1725791" cy="4586820"/>
          </a:xfrm>
          <a:custGeom>
            <a:avLst/>
            <a:gdLst/>
            <a:ahLst/>
            <a:cxnLst/>
            <a:rect r="r" b="b" t="t" l="l"/>
            <a:pathLst>
              <a:path h="4586820" w="1725791">
                <a:moveTo>
                  <a:pt x="0" y="0"/>
                </a:moveTo>
                <a:lnTo>
                  <a:pt x="1725791" y="0"/>
                </a:lnTo>
                <a:lnTo>
                  <a:pt x="1725791" y="4586820"/>
                </a:lnTo>
                <a:lnTo>
                  <a:pt x="0" y="4586820"/>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sp>
        <p:nvSpPr>
          <p:cNvPr name="TextBox 8" id="8"/>
          <p:cNvSpPr txBox="true"/>
          <p:nvPr/>
        </p:nvSpPr>
        <p:spPr>
          <a:xfrm rot="0">
            <a:off x="1028700" y="6793281"/>
            <a:ext cx="16230600" cy="1473200"/>
          </a:xfrm>
          <a:prstGeom prst="rect">
            <a:avLst/>
          </a:prstGeom>
        </p:spPr>
        <p:txBody>
          <a:bodyPr anchor="t" rtlCol="false" tIns="0" lIns="0" bIns="0" rIns="0">
            <a:spAutoFit/>
          </a:bodyPr>
          <a:lstStyle/>
          <a:p>
            <a:pPr algn="ctr" marL="0" indent="0" lvl="0">
              <a:lnSpc>
                <a:spcPts val="11499"/>
              </a:lnSpc>
              <a:spcBef>
                <a:spcPct val="0"/>
              </a:spcBef>
            </a:pPr>
            <a:r>
              <a:rPr lang="en-US" sz="9999" strike="noStrike" u="none">
                <a:solidFill>
                  <a:srgbClr val="B44615"/>
                </a:solidFill>
                <a:latin typeface="Berkshire Swash"/>
              </a:rPr>
              <a:t>Write Your Topic or Idea</a:t>
            </a:r>
          </a:p>
        </p:txBody>
      </p:sp>
      <p:sp>
        <p:nvSpPr>
          <p:cNvPr name="Freeform 9" id="9"/>
          <p:cNvSpPr/>
          <p:nvPr/>
        </p:nvSpPr>
        <p:spPr>
          <a:xfrm flipH="false" flipV="false" rot="-211543">
            <a:off x="104919" y="3953570"/>
            <a:ext cx="2334293" cy="3484020"/>
          </a:xfrm>
          <a:custGeom>
            <a:avLst/>
            <a:gdLst/>
            <a:ahLst/>
            <a:cxnLst/>
            <a:rect r="r" b="b" t="t" l="l"/>
            <a:pathLst>
              <a:path h="3484020" w="2334293">
                <a:moveTo>
                  <a:pt x="0" y="0"/>
                </a:moveTo>
                <a:lnTo>
                  <a:pt x="2334293" y="0"/>
                </a:lnTo>
                <a:lnTo>
                  <a:pt x="2334293" y="3484020"/>
                </a:lnTo>
                <a:lnTo>
                  <a:pt x="0" y="348402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10" id="10"/>
          <p:cNvSpPr/>
          <p:nvPr/>
        </p:nvSpPr>
        <p:spPr>
          <a:xfrm flipH="false" flipV="false" rot="0">
            <a:off x="715407" y="2984738"/>
            <a:ext cx="1113316" cy="676896"/>
          </a:xfrm>
          <a:custGeom>
            <a:avLst/>
            <a:gdLst/>
            <a:ahLst/>
            <a:cxnLst/>
            <a:rect r="r" b="b" t="t" l="l"/>
            <a:pathLst>
              <a:path h="676896" w="1113316">
                <a:moveTo>
                  <a:pt x="0" y="0"/>
                </a:moveTo>
                <a:lnTo>
                  <a:pt x="1113316" y="0"/>
                </a:lnTo>
                <a:lnTo>
                  <a:pt x="1113316" y="676896"/>
                </a:lnTo>
                <a:lnTo>
                  <a:pt x="0" y="676896"/>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TextBox 11" id="11"/>
          <p:cNvSpPr txBox="true"/>
          <p:nvPr/>
        </p:nvSpPr>
        <p:spPr>
          <a:xfrm rot="0">
            <a:off x="5480154" y="8762619"/>
            <a:ext cx="7327692" cy="905637"/>
          </a:xfrm>
          <a:prstGeom prst="rect">
            <a:avLst/>
          </a:prstGeom>
        </p:spPr>
        <p:txBody>
          <a:bodyPr anchor="t" rtlCol="false" tIns="0" lIns="0" bIns="0" rIns="0">
            <a:spAutoFit/>
          </a:bodyPr>
          <a:lstStyle/>
          <a:p>
            <a:pPr algn="ctr" marL="0" indent="0" lvl="0">
              <a:lnSpc>
                <a:spcPts val="3624"/>
              </a:lnSpc>
            </a:pPr>
            <a:r>
              <a:rPr lang="en-US" sz="2400">
                <a:solidFill>
                  <a:srgbClr val="FFFFFF"/>
                </a:solidFill>
                <a:latin typeface="Barlow SemiCondensed"/>
              </a:rPr>
              <a:t>Lorem ipsum dolor sit amet, consectetur adipiscing elit. Duis pharetra leo id arcu iaculis, non blandit diam mattis.</a:t>
            </a:r>
          </a:p>
        </p:txBody>
      </p:sp>
    </p:spTree>
  </p:cSld>
  <p:clrMapOvr>
    <a:masterClrMapping/>
  </p:clrMapOvr>
</p:sld>
</file>

<file path=ppt/slides/slide10.xml><?xml version="1.0" encoding="utf-8"?>
<p:sld xmlns:p="http://schemas.openxmlformats.org/presentationml/2006/main" xmlns:a="http://schemas.openxmlformats.org/drawingml/2006/main" xmlns:r="http://schemas.openxmlformats.org/officeDocument/2006/relationships">
  <p:cSld>
    <p:bg>
      <p:bgPr>
        <a:solidFill>
          <a:srgbClr val="2E879B"/>
        </a:solidFill>
      </p:bgPr>
    </p:bg>
    <p:spTree>
      <p:nvGrpSpPr>
        <p:cNvPr id="1" name=""/>
        <p:cNvGrpSpPr/>
        <p:nvPr/>
      </p:nvGrpSpPr>
      <p:grpSpPr>
        <a:xfrm>
          <a:off x="0" y="0"/>
          <a:ext cx="0" cy="0"/>
          <a:chOff x="0" y="0"/>
          <a:chExt cx="0" cy="0"/>
        </a:xfrm>
      </p:grpSpPr>
      <p:grpSp>
        <p:nvGrpSpPr>
          <p:cNvPr name="Group 2" id="2"/>
          <p:cNvGrpSpPr/>
          <p:nvPr/>
        </p:nvGrpSpPr>
        <p:grpSpPr>
          <a:xfrm rot="0">
            <a:off x="10426792" y="4872232"/>
            <a:ext cx="1848968" cy="1848968"/>
            <a:chOff x="0" y="0"/>
            <a:chExt cx="812800" cy="812800"/>
          </a:xfrm>
        </p:grpSpPr>
        <p:sp>
          <p:nvSpPr>
            <p:cNvPr name="Freeform 3" id="3"/>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E1A10B"/>
            </a:solidFill>
            <a:ln cap="sq">
              <a:noFill/>
              <a:prstDash val="solid"/>
              <a:miter/>
            </a:ln>
          </p:spPr>
        </p:sp>
        <p:sp>
          <p:nvSpPr>
            <p:cNvPr name="TextBox 4" id="4"/>
            <p:cNvSpPr txBox="true"/>
            <p:nvPr/>
          </p:nvSpPr>
          <p:spPr>
            <a:xfrm>
              <a:off x="76200" y="28575"/>
              <a:ext cx="660400" cy="708025"/>
            </a:xfrm>
            <a:prstGeom prst="rect">
              <a:avLst/>
            </a:prstGeom>
          </p:spPr>
          <p:txBody>
            <a:bodyPr anchor="ctr" rtlCol="false" tIns="50800" lIns="50800" bIns="50800" rIns="50800"/>
            <a:lstStyle/>
            <a:p>
              <a:pPr algn="ctr" marL="0" indent="0" lvl="0">
                <a:lnSpc>
                  <a:spcPts val="3359"/>
                </a:lnSpc>
                <a:spcBef>
                  <a:spcPct val="0"/>
                </a:spcBef>
              </a:pPr>
            </a:p>
          </p:txBody>
        </p:sp>
      </p:grpSp>
      <p:grpSp>
        <p:nvGrpSpPr>
          <p:cNvPr name="Group 5" id="5"/>
          <p:cNvGrpSpPr/>
          <p:nvPr/>
        </p:nvGrpSpPr>
        <p:grpSpPr>
          <a:xfrm rot="0">
            <a:off x="-1178220" y="532718"/>
            <a:ext cx="20644440" cy="1792017"/>
            <a:chOff x="0" y="0"/>
            <a:chExt cx="5437219" cy="471971"/>
          </a:xfrm>
        </p:grpSpPr>
        <p:sp>
          <p:nvSpPr>
            <p:cNvPr name="Freeform 6" id="6"/>
            <p:cNvSpPr/>
            <p:nvPr/>
          </p:nvSpPr>
          <p:spPr>
            <a:xfrm flipH="false" flipV="false" rot="0">
              <a:off x="0" y="0"/>
              <a:ext cx="5437219" cy="471971"/>
            </a:xfrm>
            <a:custGeom>
              <a:avLst/>
              <a:gdLst/>
              <a:ahLst/>
              <a:cxnLst/>
              <a:rect r="r" b="b" t="t" l="l"/>
              <a:pathLst>
                <a:path h="471971" w="5437219">
                  <a:moveTo>
                    <a:pt x="0" y="0"/>
                  </a:moveTo>
                  <a:lnTo>
                    <a:pt x="5437219" y="0"/>
                  </a:lnTo>
                  <a:lnTo>
                    <a:pt x="5437219" y="471971"/>
                  </a:lnTo>
                  <a:lnTo>
                    <a:pt x="0" y="471971"/>
                  </a:lnTo>
                  <a:close/>
                </a:path>
              </a:pathLst>
            </a:custGeom>
            <a:solidFill>
              <a:srgbClr val="E1A10B"/>
            </a:solidFill>
          </p:spPr>
        </p:sp>
        <p:sp>
          <p:nvSpPr>
            <p:cNvPr name="TextBox 7" id="7"/>
            <p:cNvSpPr txBox="true"/>
            <p:nvPr/>
          </p:nvSpPr>
          <p:spPr>
            <a:xfrm>
              <a:off x="0" y="-47625"/>
              <a:ext cx="5437219" cy="519596"/>
            </a:xfrm>
            <a:prstGeom prst="rect">
              <a:avLst/>
            </a:prstGeom>
          </p:spPr>
          <p:txBody>
            <a:bodyPr anchor="ctr" rtlCol="false" tIns="50800" lIns="50800" bIns="50800" rIns="50800"/>
            <a:lstStyle/>
            <a:p>
              <a:pPr algn="ctr">
                <a:lnSpc>
                  <a:spcPts val="3359"/>
                </a:lnSpc>
              </a:pPr>
            </a:p>
          </p:txBody>
        </p:sp>
      </p:grpSp>
      <p:sp>
        <p:nvSpPr>
          <p:cNvPr name="TextBox 8" id="8"/>
          <p:cNvSpPr txBox="true"/>
          <p:nvPr/>
        </p:nvSpPr>
        <p:spPr>
          <a:xfrm rot="0">
            <a:off x="2033802" y="679628"/>
            <a:ext cx="7541737" cy="1473200"/>
          </a:xfrm>
          <a:prstGeom prst="rect">
            <a:avLst/>
          </a:prstGeom>
        </p:spPr>
        <p:txBody>
          <a:bodyPr anchor="t" rtlCol="false" tIns="0" lIns="0" bIns="0" rIns="0">
            <a:spAutoFit/>
          </a:bodyPr>
          <a:lstStyle/>
          <a:p>
            <a:pPr marL="0" indent="0" lvl="0">
              <a:lnSpc>
                <a:spcPts val="11499"/>
              </a:lnSpc>
              <a:spcBef>
                <a:spcPct val="0"/>
              </a:spcBef>
            </a:pPr>
            <a:r>
              <a:rPr lang="en-US" sz="9999">
                <a:solidFill>
                  <a:srgbClr val="B44615"/>
                </a:solidFill>
                <a:latin typeface="Berkshire Swash"/>
              </a:rPr>
              <a:t>Strategies</a:t>
            </a:r>
          </a:p>
        </p:txBody>
      </p:sp>
      <p:sp>
        <p:nvSpPr>
          <p:cNvPr name="Freeform 9" id="9"/>
          <p:cNvSpPr/>
          <p:nvPr/>
        </p:nvSpPr>
        <p:spPr>
          <a:xfrm flipH="false" flipV="true" rot="10612172">
            <a:off x="14082374" y="6431460"/>
            <a:ext cx="4453472" cy="4453472"/>
          </a:xfrm>
          <a:custGeom>
            <a:avLst/>
            <a:gdLst/>
            <a:ahLst/>
            <a:cxnLst/>
            <a:rect r="r" b="b" t="t" l="l"/>
            <a:pathLst>
              <a:path h="4453472" w="4453472">
                <a:moveTo>
                  <a:pt x="0" y="4453472"/>
                </a:moveTo>
                <a:lnTo>
                  <a:pt x="4453472" y="4453472"/>
                </a:lnTo>
                <a:lnTo>
                  <a:pt x="4453472" y="0"/>
                </a:lnTo>
                <a:lnTo>
                  <a:pt x="0" y="0"/>
                </a:lnTo>
                <a:lnTo>
                  <a:pt x="0" y="4453472"/>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10" id="10"/>
          <p:cNvSpPr/>
          <p:nvPr/>
        </p:nvSpPr>
        <p:spPr>
          <a:xfrm flipH="true" flipV="true" rot="10328780">
            <a:off x="-743646" y="5625009"/>
            <a:ext cx="5206643" cy="5206643"/>
          </a:xfrm>
          <a:custGeom>
            <a:avLst/>
            <a:gdLst/>
            <a:ahLst/>
            <a:cxnLst/>
            <a:rect r="r" b="b" t="t" l="l"/>
            <a:pathLst>
              <a:path h="5206643" w="5206643">
                <a:moveTo>
                  <a:pt x="5206644" y="5206644"/>
                </a:moveTo>
                <a:lnTo>
                  <a:pt x="0" y="5206644"/>
                </a:lnTo>
                <a:lnTo>
                  <a:pt x="0" y="0"/>
                </a:lnTo>
                <a:lnTo>
                  <a:pt x="5206644" y="0"/>
                </a:lnTo>
                <a:lnTo>
                  <a:pt x="5206644" y="5206644"/>
                </a:lnTo>
                <a:close/>
              </a:path>
            </a:pathLst>
          </a:custGeom>
          <a:blipFill>
            <a:blip r:embed="rId2">
              <a:extLst>
                <a:ext uri="{96DAC541-7B7A-43D3-8B79-37D633B846F1}">
                  <asvg:svgBlip xmlns:asvg="http://schemas.microsoft.com/office/drawing/2016/SVG/main" r:embed="rId3"/>
                </a:ext>
              </a:extLst>
            </a:blip>
            <a:stretch>
              <a:fillRect l="0" t="0" r="0" b="0"/>
            </a:stretch>
          </a:blipFill>
        </p:spPr>
      </p:sp>
      <p:grpSp>
        <p:nvGrpSpPr>
          <p:cNvPr name="Group 11" id="11"/>
          <p:cNvGrpSpPr/>
          <p:nvPr/>
        </p:nvGrpSpPr>
        <p:grpSpPr>
          <a:xfrm rot="0">
            <a:off x="2533589" y="4848483"/>
            <a:ext cx="1848968" cy="1848968"/>
            <a:chOff x="0" y="0"/>
            <a:chExt cx="812800" cy="812800"/>
          </a:xfrm>
        </p:grpSpPr>
        <p:sp>
          <p:nvSpPr>
            <p:cNvPr name="Freeform 12" id="12"/>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E1A10B"/>
            </a:solidFill>
            <a:ln cap="sq">
              <a:noFill/>
              <a:prstDash val="solid"/>
              <a:miter/>
            </a:ln>
          </p:spPr>
        </p:sp>
        <p:sp>
          <p:nvSpPr>
            <p:cNvPr name="TextBox 13" id="13"/>
            <p:cNvSpPr txBox="true"/>
            <p:nvPr/>
          </p:nvSpPr>
          <p:spPr>
            <a:xfrm>
              <a:off x="76200" y="28575"/>
              <a:ext cx="660400" cy="708025"/>
            </a:xfrm>
            <a:prstGeom prst="rect">
              <a:avLst/>
            </a:prstGeom>
          </p:spPr>
          <p:txBody>
            <a:bodyPr anchor="ctr" rtlCol="false" tIns="50800" lIns="50800" bIns="50800" rIns="50800"/>
            <a:lstStyle/>
            <a:p>
              <a:pPr algn="ctr" marL="0" indent="0" lvl="0">
                <a:lnSpc>
                  <a:spcPts val="3359"/>
                </a:lnSpc>
                <a:spcBef>
                  <a:spcPct val="0"/>
                </a:spcBef>
              </a:pPr>
            </a:p>
          </p:txBody>
        </p:sp>
      </p:grpSp>
      <p:grpSp>
        <p:nvGrpSpPr>
          <p:cNvPr name="Group 14" id="14"/>
          <p:cNvGrpSpPr/>
          <p:nvPr/>
        </p:nvGrpSpPr>
        <p:grpSpPr>
          <a:xfrm rot="0">
            <a:off x="14373394" y="4872232"/>
            <a:ext cx="1848968" cy="1848968"/>
            <a:chOff x="0" y="0"/>
            <a:chExt cx="812800" cy="812800"/>
          </a:xfrm>
        </p:grpSpPr>
        <p:sp>
          <p:nvSpPr>
            <p:cNvPr name="Freeform 15" id="15"/>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E1A10B"/>
            </a:solidFill>
            <a:ln cap="sq">
              <a:noFill/>
              <a:prstDash val="solid"/>
              <a:miter/>
            </a:ln>
          </p:spPr>
        </p:sp>
        <p:sp>
          <p:nvSpPr>
            <p:cNvPr name="TextBox 16" id="16"/>
            <p:cNvSpPr txBox="true"/>
            <p:nvPr/>
          </p:nvSpPr>
          <p:spPr>
            <a:xfrm>
              <a:off x="76200" y="28575"/>
              <a:ext cx="660400" cy="708025"/>
            </a:xfrm>
            <a:prstGeom prst="rect">
              <a:avLst/>
            </a:prstGeom>
          </p:spPr>
          <p:txBody>
            <a:bodyPr anchor="ctr" rtlCol="false" tIns="50800" lIns="50800" bIns="50800" rIns="50800"/>
            <a:lstStyle/>
            <a:p>
              <a:pPr algn="ctr" marL="0" indent="0" lvl="0">
                <a:lnSpc>
                  <a:spcPts val="3359"/>
                </a:lnSpc>
                <a:spcBef>
                  <a:spcPct val="0"/>
                </a:spcBef>
              </a:pPr>
            </a:p>
          </p:txBody>
        </p:sp>
      </p:grpSp>
      <p:grpSp>
        <p:nvGrpSpPr>
          <p:cNvPr name="Group 17" id="17"/>
          <p:cNvGrpSpPr/>
          <p:nvPr/>
        </p:nvGrpSpPr>
        <p:grpSpPr>
          <a:xfrm rot="0">
            <a:off x="6480191" y="4848483"/>
            <a:ext cx="1848968" cy="1848968"/>
            <a:chOff x="0" y="0"/>
            <a:chExt cx="812800" cy="812800"/>
          </a:xfrm>
        </p:grpSpPr>
        <p:sp>
          <p:nvSpPr>
            <p:cNvPr name="Freeform 18" id="18"/>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E1A10B"/>
            </a:solidFill>
            <a:ln cap="sq">
              <a:noFill/>
              <a:prstDash val="solid"/>
              <a:miter/>
            </a:ln>
          </p:spPr>
        </p:sp>
        <p:sp>
          <p:nvSpPr>
            <p:cNvPr name="TextBox 19" id="19"/>
            <p:cNvSpPr txBox="true"/>
            <p:nvPr/>
          </p:nvSpPr>
          <p:spPr>
            <a:xfrm>
              <a:off x="76200" y="28575"/>
              <a:ext cx="660400" cy="708025"/>
            </a:xfrm>
            <a:prstGeom prst="rect">
              <a:avLst/>
            </a:prstGeom>
          </p:spPr>
          <p:txBody>
            <a:bodyPr anchor="ctr" rtlCol="false" tIns="50800" lIns="50800" bIns="50800" rIns="50800"/>
            <a:lstStyle/>
            <a:p>
              <a:pPr algn="ctr" marL="0" indent="0" lvl="0">
                <a:lnSpc>
                  <a:spcPts val="3359"/>
                </a:lnSpc>
                <a:spcBef>
                  <a:spcPct val="0"/>
                </a:spcBef>
              </a:pPr>
            </a:p>
          </p:txBody>
        </p:sp>
      </p:grpSp>
      <p:sp>
        <p:nvSpPr>
          <p:cNvPr name="TextBox 20" id="20"/>
          <p:cNvSpPr txBox="true"/>
          <p:nvPr/>
        </p:nvSpPr>
        <p:spPr>
          <a:xfrm rot="0">
            <a:off x="5934856" y="7003512"/>
            <a:ext cx="2939638" cy="723900"/>
          </a:xfrm>
          <a:prstGeom prst="rect">
            <a:avLst/>
          </a:prstGeom>
        </p:spPr>
        <p:txBody>
          <a:bodyPr anchor="t" rtlCol="false" tIns="0" lIns="0" bIns="0" rIns="0">
            <a:spAutoFit/>
          </a:bodyPr>
          <a:lstStyle/>
          <a:p>
            <a:pPr algn="ctr">
              <a:lnSpc>
                <a:spcPts val="2879"/>
              </a:lnSpc>
            </a:pPr>
            <a:r>
              <a:rPr lang="en-US" sz="2400">
                <a:solidFill>
                  <a:srgbClr val="FFFFFF"/>
                </a:solidFill>
                <a:latin typeface="Circe"/>
              </a:rPr>
              <a:t>Elaborate on what</a:t>
            </a:r>
          </a:p>
          <a:p>
            <a:pPr algn="ctr" marL="0" indent="0" lvl="0">
              <a:lnSpc>
                <a:spcPts val="2879"/>
              </a:lnSpc>
            </a:pPr>
            <a:r>
              <a:rPr lang="en-US" sz="2400">
                <a:solidFill>
                  <a:srgbClr val="FFFFFF"/>
                </a:solidFill>
                <a:latin typeface="Circe"/>
              </a:rPr>
              <a:t>you want to discuss.</a:t>
            </a:r>
          </a:p>
        </p:txBody>
      </p:sp>
      <p:sp>
        <p:nvSpPr>
          <p:cNvPr name="TextBox 21" id="21"/>
          <p:cNvSpPr txBox="true"/>
          <p:nvPr/>
        </p:nvSpPr>
        <p:spPr>
          <a:xfrm rot="0">
            <a:off x="1988254" y="7003512"/>
            <a:ext cx="2939638" cy="723900"/>
          </a:xfrm>
          <a:prstGeom prst="rect">
            <a:avLst/>
          </a:prstGeom>
        </p:spPr>
        <p:txBody>
          <a:bodyPr anchor="t" rtlCol="false" tIns="0" lIns="0" bIns="0" rIns="0">
            <a:spAutoFit/>
          </a:bodyPr>
          <a:lstStyle/>
          <a:p>
            <a:pPr algn="ctr">
              <a:lnSpc>
                <a:spcPts val="2879"/>
              </a:lnSpc>
            </a:pPr>
            <a:r>
              <a:rPr lang="en-US" sz="2400">
                <a:solidFill>
                  <a:srgbClr val="FFFFFF"/>
                </a:solidFill>
                <a:latin typeface="Circe"/>
              </a:rPr>
              <a:t>Elaborate on what</a:t>
            </a:r>
          </a:p>
          <a:p>
            <a:pPr algn="ctr" marL="0" indent="0" lvl="0">
              <a:lnSpc>
                <a:spcPts val="2879"/>
              </a:lnSpc>
            </a:pPr>
            <a:r>
              <a:rPr lang="en-US" sz="2400">
                <a:solidFill>
                  <a:srgbClr val="FFFFFF"/>
                </a:solidFill>
                <a:latin typeface="Circe"/>
              </a:rPr>
              <a:t>you want to discuss.</a:t>
            </a:r>
          </a:p>
        </p:txBody>
      </p:sp>
      <p:sp>
        <p:nvSpPr>
          <p:cNvPr name="TextBox 22" id="22"/>
          <p:cNvSpPr txBox="true"/>
          <p:nvPr/>
        </p:nvSpPr>
        <p:spPr>
          <a:xfrm rot="0">
            <a:off x="13828059" y="7003512"/>
            <a:ext cx="2939638" cy="723900"/>
          </a:xfrm>
          <a:prstGeom prst="rect">
            <a:avLst/>
          </a:prstGeom>
        </p:spPr>
        <p:txBody>
          <a:bodyPr anchor="t" rtlCol="false" tIns="0" lIns="0" bIns="0" rIns="0">
            <a:spAutoFit/>
          </a:bodyPr>
          <a:lstStyle/>
          <a:p>
            <a:pPr algn="ctr">
              <a:lnSpc>
                <a:spcPts val="2879"/>
              </a:lnSpc>
            </a:pPr>
            <a:r>
              <a:rPr lang="en-US" sz="2400">
                <a:solidFill>
                  <a:srgbClr val="FFFFFF"/>
                </a:solidFill>
                <a:latin typeface="Circe"/>
              </a:rPr>
              <a:t>Elaborate on what</a:t>
            </a:r>
          </a:p>
          <a:p>
            <a:pPr algn="ctr" marL="0" indent="0" lvl="0">
              <a:lnSpc>
                <a:spcPts val="2879"/>
              </a:lnSpc>
            </a:pPr>
            <a:r>
              <a:rPr lang="en-US" sz="2400">
                <a:solidFill>
                  <a:srgbClr val="FFFFFF"/>
                </a:solidFill>
                <a:latin typeface="Circe"/>
              </a:rPr>
              <a:t>you want to discuss.</a:t>
            </a:r>
          </a:p>
        </p:txBody>
      </p:sp>
      <p:sp>
        <p:nvSpPr>
          <p:cNvPr name="TextBox 23" id="23"/>
          <p:cNvSpPr txBox="true"/>
          <p:nvPr/>
        </p:nvSpPr>
        <p:spPr>
          <a:xfrm rot="0">
            <a:off x="9881457" y="7003512"/>
            <a:ext cx="2939638" cy="723900"/>
          </a:xfrm>
          <a:prstGeom prst="rect">
            <a:avLst/>
          </a:prstGeom>
        </p:spPr>
        <p:txBody>
          <a:bodyPr anchor="t" rtlCol="false" tIns="0" lIns="0" bIns="0" rIns="0">
            <a:spAutoFit/>
          </a:bodyPr>
          <a:lstStyle/>
          <a:p>
            <a:pPr algn="ctr">
              <a:lnSpc>
                <a:spcPts val="2879"/>
              </a:lnSpc>
            </a:pPr>
            <a:r>
              <a:rPr lang="en-US" sz="2400">
                <a:solidFill>
                  <a:srgbClr val="FFFFFF"/>
                </a:solidFill>
                <a:latin typeface="Circe"/>
              </a:rPr>
              <a:t>Elaborate on what</a:t>
            </a:r>
          </a:p>
          <a:p>
            <a:pPr algn="ctr" marL="0" indent="0" lvl="0">
              <a:lnSpc>
                <a:spcPts val="2879"/>
              </a:lnSpc>
            </a:pPr>
            <a:r>
              <a:rPr lang="en-US" sz="2400">
                <a:solidFill>
                  <a:srgbClr val="FFFFFF"/>
                </a:solidFill>
                <a:latin typeface="Circe"/>
              </a:rPr>
              <a:t>you want to discuss.</a:t>
            </a:r>
          </a:p>
        </p:txBody>
      </p:sp>
      <p:sp>
        <p:nvSpPr>
          <p:cNvPr name="TextBox 24" id="24"/>
          <p:cNvSpPr txBox="true"/>
          <p:nvPr/>
        </p:nvSpPr>
        <p:spPr>
          <a:xfrm rot="0">
            <a:off x="9575539" y="3581829"/>
            <a:ext cx="3551474" cy="895350"/>
          </a:xfrm>
          <a:prstGeom prst="rect">
            <a:avLst/>
          </a:prstGeom>
        </p:spPr>
        <p:txBody>
          <a:bodyPr anchor="t" rtlCol="false" tIns="0" lIns="0" bIns="0" rIns="0">
            <a:spAutoFit/>
          </a:bodyPr>
          <a:lstStyle/>
          <a:p>
            <a:pPr algn="ctr" marL="0" indent="0" lvl="0">
              <a:lnSpc>
                <a:spcPts val="3599"/>
              </a:lnSpc>
            </a:pPr>
            <a:r>
              <a:rPr lang="en-US" sz="2999" strike="noStrike" u="none">
                <a:solidFill>
                  <a:srgbClr val="FFFFFF"/>
                </a:solidFill>
                <a:latin typeface="Circe Semi-Bold"/>
              </a:rPr>
              <a:t>WEBSITE</a:t>
            </a:r>
          </a:p>
          <a:p>
            <a:pPr algn="ctr" marL="0" indent="0" lvl="0">
              <a:lnSpc>
                <a:spcPts val="3599"/>
              </a:lnSpc>
            </a:pPr>
            <a:r>
              <a:rPr lang="en-US" sz="2999" strike="noStrike" u="none">
                <a:solidFill>
                  <a:srgbClr val="FFFFFF"/>
                </a:solidFill>
                <a:latin typeface="Circe Semi-Bold"/>
              </a:rPr>
              <a:t>MARKETING</a:t>
            </a:r>
          </a:p>
        </p:txBody>
      </p:sp>
      <p:sp>
        <p:nvSpPr>
          <p:cNvPr name="TextBox 25" id="25"/>
          <p:cNvSpPr txBox="true"/>
          <p:nvPr/>
        </p:nvSpPr>
        <p:spPr>
          <a:xfrm rot="0">
            <a:off x="2247098" y="3604146"/>
            <a:ext cx="2421951" cy="895350"/>
          </a:xfrm>
          <a:prstGeom prst="rect">
            <a:avLst/>
          </a:prstGeom>
        </p:spPr>
        <p:txBody>
          <a:bodyPr anchor="t" rtlCol="false" tIns="0" lIns="0" bIns="0" rIns="0">
            <a:spAutoFit/>
          </a:bodyPr>
          <a:lstStyle/>
          <a:p>
            <a:pPr algn="ctr" marL="0" indent="0" lvl="0">
              <a:lnSpc>
                <a:spcPts val="3599"/>
              </a:lnSpc>
              <a:spcBef>
                <a:spcPct val="0"/>
              </a:spcBef>
            </a:pPr>
            <a:r>
              <a:rPr lang="en-US" sz="2999" strike="noStrike" u="none">
                <a:solidFill>
                  <a:srgbClr val="FFFFFF"/>
                </a:solidFill>
                <a:latin typeface="Circe Semi-Bold"/>
              </a:rPr>
              <a:t>CONTENT</a:t>
            </a:r>
          </a:p>
          <a:p>
            <a:pPr algn="ctr" marL="0" indent="0" lvl="0">
              <a:lnSpc>
                <a:spcPts val="3599"/>
              </a:lnSpc>
              <a:spcBef>
                <a:spcPct val="0"/>
              </a:spcBef>
            </a:pPr>
            <a:r>
              <a:rPr lang="en-US" sz="2999" strike="noStrike" u="none">
                <a:solidFill>
                  <a:srgbClr val="FFFFFF"/>
                </a:solidFill>
                <a:latin typeface="Circe Semi-Bold"/>
              </a:rPr>
              <a:t>MARKETING</a:t>
            </a:r>
          </a:p>
        </p:txBody>
      </p:sp>
      <p:sp>
        <p:nvSpPr>
          <p:cNvPr name="TextBox 26" id="26"/>
          <p:cNvSpPr txBox="true"/>
          <p:nvPr/>
        </p:nvSpPr>
        <p:spPr>
          <a:xfrm rot="0">
            <a:off x="13828059" y="3581829"/>
            <a:ext cx="2939638" cy="895350"/>
          </a:xfrm>
          <a:prstGeom prst="rect">
            <a:avLst/>
          </a:prstGeom>
        </p:spPr>
        <p:txBody>
          <a:bodyPr anchor="t" rtlCol="false" tIns="0" lIns="0" bIns="0" rIns="0">
            <a:spAutoFit/>
          </a:bodyPr>
          <a:lstStyle/>
          <a:p>
            <a:pPr algn="ctr" marL="0" indent="0" lvl="0">
              <a:lnSpc>
                <a:spcPts val="3599"/>
              </a:lnSpc>
              <a:spcBef>
                <a:spcPct val="0"/>
              </a:spcBef>
            </a:pPr>
            <a:r>
              <a:rPr lang="en-US" sz="2999" strike="noStrike" u="none">
                <a:solidFill>
                  <a:srgbClr val="FFFFFF"/>
                </a:solidFill>
                <a:latin typeface="Circe Semi-Bold"/>
              </a:rPr>
              <a:t>SOCIAL MEDIA</a:t>
            </a:r>
          </a:p>
          <a:p>
            <a:pPr algn="ctr" marL="0" indent="0" lvl="0">
              <a:lnSpc>
                <a:spcPts val="3599"/>
              </a:lnSpc>
              <a:spcBef>
                <a:spcPct val="0"/>
              </a:spcBef>
            </a:pPr>
            <a:r>
              <a:rPr lang="en-US" sz="2999" strike="noStrike" u="none">
                <a:solidFill>
                  <a:srgbClr val="FFFFFF"/>
                </a:solidFill>
                <a:latin typeface="Circe Semi-Bold"/>
              </a:rPr>
              <a:t>MARKETING</a:t>
            </a:r>
          </a:p>
        </p:txBody>
      </p:sp>
      <p:sp>
        <p:nvSpPr>
          <p:cNvPr name="TextBox 27" id="27"/>
          <p:cNvSpPr txBox="true"/>
          <p:nvPr/>
        </p:nvSpPr>
        <p:spPr>
          <a:xfrm rot="0">
            <a:off x="5934856" y="3604146"/>
            <a:ext cx="2939638" cy="895350"/>
          </a:xfrm>
          <a:prstGeom prst="rect">
            <a:avLst/>
          </a:prstGeom>
        </p:spPr>
        <p:txBody>
          <a:bodyPr anchor="t" rtlCol="false" tIns="0" lIns="0" bIns="0" rIns="0">
            <a:spAutoFit/>
          </a:bodyPr>
          <a:lstStyle/>
          <a:p>
            <a:pPr algn="ctr" marL="0" indent="0" lvl="0">
              <a:lnSpc>
                <a:spcPts val="3599"/>
              </a:lnSpc>
              <a:spcBef>
                <a:spcPct val="0"/>
              </a:spcBef>
            </a:pPr>
            <a:r>
              <a:rPr lang="en-US" sz="2999" strike="noStrike" u="none">
                <a:solidFill>
                  <a:srgbClr val="FFFFFF"/>
                </a:solidFill>
                <a:latin typeface="Circe Semi-Bold"/>
              </a:rPr>
              <a:t>VIDEO</a:t>
            </a:r>
          </a:p>
          <a:p>
            <a:pPr algn="ctr" marL="0" indent="0" lvl="0">
              <a:lnSpc>
                <a:spcPts val="3599"/>
              </a:lnSpc>
              <a:spcBef>
                <a:spcPct val="0"/>
              </a:spcBef>
            </a:pPr>
            <a:r>
              <a:rPr lang="en-US" sz="2999" strike="noStrike" u="none">
                <a:solidFill>
                  <a:srgbClr val="FFFFFF"/>
                </a:solidFill>
                <a:latin typeface="Circe Semi-Bold"/>
              </a:rPr>
              <a:t>MARKETING</a:t>
            </a:r>
          </a:p>
        </p:txBody>
      </p:sp>
      <p:sp>
        <p:nvSpPr>
          <p:cNvPr name="TextBox 28" id="28"/>
          <p:cNvSpPr txBox="true"/>
          <p:nvPr/>
        </p:nvSpPr>
        <p:spPr>
          <a:xfrm rot="0">
            <a:off x="11304159" y="785304"/>
            <a:ext cx="5568312" cy="1275969"/>
          </a:xfrm>
          <a:prstGeom prst="rect">
            <a:avLst/>
          </a:prstGeom>
        </p:spPr>
        <p:txBody>
          <a:bodyPr anchor="t" rtlCol="false" tIns="0" lIns="0" bIns="0" rIns="0">
            <a:spAutoFit/>
          </a:bodyPr>
          <a:lstStyle/>
          <a:p>
            <a:pPr algn="ctr" marL="0" indent="0" lvl="0">
              <a:lnSpc>
                <a:spcPts val="3408"/>
              </a:lnSpc>
            </a:pPr>
            <a:r>
              <a:rPr lang="en-US" sz="2400">
                <a:solidFill>
                  <a:srgbClr val="000000"/>
                </a:solidFill>
                <a:latin typeface="Circe"/>
              </a:rPr>
              <a:t>Lorem ipsum dolor sit amet, consectetur adipiscing elit. Duis pharetra leo id arcu iaculis, non blandit diam mattis.</a:t>
            </a:r>
          </a:p>
        </p:txBody>
      </p:sp>
      <p:sp>
        <p:nvSpPr>
          <p:cNvPr name="Freeform 29" id="29"/>
          <p:cNvSpPr/>
          <p:nvPr/>
        </p:nvSpPr>
        <p:spPr>
          <a:xfrm flipH="false" flipV="false" rot="0">
            <a:off x="2904105" y="5275336"/>
            <a:ext cx="1197798" cy="1156419"/>
          </a:xfrm>
          <a:custGeom>
            <a:avLst/>
            <a:gdLst/>
            <a:ahLst/>
            <a:cxnLst/>
            <a:rect r="r" b="b" t="t" l="l"/>
            <a:pathLst>
              <a:path h="1156419" w="1197798">
                <a:moveTo>
                  <a:pt x="0" y="0"/>
                </a:moveTo>
                <a:lnTo>
                  <a:pt x="1197798" y="0"/>
                </a:lnTo>
                <a:lnTo>
                  <a:pt x="1197798" y="1156420"/>
                </a:lnTo>
                <a:lnTo>
                  <a:pt x="0" y="1156420"/>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30" id="30"/>
          <p:cNvSpPr/>
          <p:nvPr/>
        </p:nvSpPr>
        <p:spPr>
          <a:xfrm flipH="false" flipV="false" rot="0">
            <a:off x="10737274" y="5162763"/>
            <a:ext cx="1228004" cy="1196746"/>
          </a:xfrm>
          <a:custGeom>
            <a:avLst/>
            <a:gdLst/>
            <a:ahLst/>
            <a:cxnLst/>
            <a:rect r="r" b="b" t="t" l="l"/>
            <a:pathLst>
              <a:path h="1196746" w="1228004">
                <a:moveTo>
                  <a:pt x="0" y="0"/>
                </a:moveTo>
                <a:lnTo>
                  <a:pt x="1228004" y="0"/>
                </a:lnTo>
                <a:lnTo>
                  <a:pt x="1228004" y="1196746"/>
                </a:lnTo>
                <a:lnTo>
                  <a:pt x="0" y="1196746"/>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31" id="31"/>
          <p:cNvSpPr/>
          <p:nvPr/>
        </p:nvSpPr>
        <p:spPr>
          <a:xfrm flipH="false" flipV="false" rot="0">
            <a:off x="6836344" y="5284861"/>
            <a:ext cx="1136662" cy="1105662"/>
          </a:xfrm>
          <a:custGeom>
            <a:avLst/>
            <a:gdLst/>
            <a:ahLst/>
            <a:cxnLst/>
            <a:rect r="r" b="b" t="t" l="l"/>
            <a:pathLst>
              <a:path h="1105662" w="1136662">
                <a:moveTo>
                  <a:pt x="0" y="0"/>
                </a:moveTo>
                <a:lnTo>
                  <a:pt x="1136662" y="0"/>
                </a:lnTo>
                <a:lnTo>
                  <a:pt x="1136662" y="1105663"/>
                </a:lnTo>
                <a:lnTo>
                  <a:pt x="0" y="1105663"/>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32" id="32"/>
          <p:cNvSpPr/>
          <p:nvPr/>
        </p:nvSpPr>
        <p:spPr>
          <a:xfrm flipH="false" flipV="false" rot="0">
            <a:off x="14698563" y="5344506"/>
            <a:ext cx="1198630" cy="904421"/>
          </a:xfrm>
          <a:custGeom>
            <a:avLst/>
            <a:gdLst/>
            <a:ahLst/>
            <a:cxnLst/>
            <a:rect r="r" b="b" t="t" l="l"/>
            <a:pathLst>
              <a:path h="904421" w="1198630">
                <a:moveTo>
                  <a:pt x="0" y="0"/>
                </a:moveTo>
                <a:lnTo>
                  <a:pt x="1198629" y="0"/>
                </a:lnTo>
                <a:lnTo>
                  <a:pt x="1198629" y="904420"/>
                </a:lnTo>
                <a:lnTo>
                  <a:pt x="0" y="904420"/>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Tree>
  </p:cSld>
  <p:clrMapOvr>
    <a:masterClrMapping/>
  </p:clrMapOvr>
</p:sld>
</file>

<file path=ppt/slides/slide11.xml><?xml version="1.0" encoding="utf-8"?>
<p:sld xmlns:p="http://schemas.openxmlformats.org/presentationml/2006/main" xmlns:a="http://schemas.openxmlformats.org/drawingml/2006/main" xmlns:r="http://schemas.openxmlformats.org/officeDocument/2006/relationships">
  <p:cSld>
    <p:bg>
      <p:bgPr>
        <a:solidFill>
          <a:srgbClr val="2E879B"/>
        </a:solidFill>
      </p:bgPr>
    </p:bg>
    <p:spTree>
      <p:nvGrpSpPr>
        <p:cNvPr id="1" name=""/>
        <p:cNvGrpSpPr/>
        <p:nvPr/>
      </p:nvGrpSpPr>
      <p:grpSpPr>
        <a:xfrm>
          <a:off x="0" y="0"/>
          <a:ext cx="0" cy="0"/>
          <a:chOff x="0" y="0"/>
          <a:chExt cx="0" cy="0"/>
        </a:xfrm>
      </p:grpSpPr>
      <p:grpSp>
        <p:nvGrpSpPr>
          <p:cNvPr name="Group 2" id="2"/>
          <p:cNvGrpSpPr/>
          <p:nvPr/>
        </p:nvGrpSpPr>
        <p:grpSpPr>
          <a:xfrm rot="0">
            <a:off x="761693" y="762000"/>
            <a:ext cx="4790742" cy="5580405"/>
            <a:chOff x="0" y="0"/>
            <a:chExt cx="6387656" cy="7440540"/>
          </a:xfrm>
        </p:grpSpPr>
        <p:pic>
          <p:nvPicPr>
            <p:cNvPr name="Picture 3" id="3"/>
            <p:cNvPicPr>
              <a:picLocks noChangeAspect="true"/>
            </p:cNvPicPr>
            <p:nvPr/>
          </p:nvPicPr>
          <p:blipFill>
            <a:blip r:embed="rId2"/>
            <a:srcRect l="21401" t="0" r="21401" b="0"/>
            <a:stretch>
              <a:fillRect/>
            </a:stretch>
          </p:blipFill>
          <p:spPr>
            <a:xfrm flipH="false" flipV="false">
              <a:off x="0" y="0"/>
              <a:ext cx="6387656" cy="7440540"/>
            </a:xfrm>
            <a:prstGeom prst="rect">
              <a:avLst/>
            </a:prstGeom>
          </p:spPr>
        </p:pic>
      </p:grpSp>
      <p:grpSp>
        <p:nvGrpSpPr>
          <p:cNvPr name="Group 4" id="4"/>
          <p:cNvGrpSpPr/>
          <p:nvPr/>
        </p:nvGrpSpPr>
        <p:grpSpPr>
          <a:xfrm rot="0">
            <a:off x="5985139" y="762000"/>
            <a:ext cx="3176274" cy="5580405"/>
            <a:chOff x="0" y="0"/>
            <a:chExt cx="4235032" cy="7440540"/>
          </a:xfrm>
        </p:grpSpPr>
        <p:pic>
          <p:nvPicPr>
            <p:cNvPr name="Picture 5" id="5"/>
            <p:cNvPicPr>
              <a:picLocks noChangeAspect="true"/>
            </p:cNvPicPr>
            <p:nvPr/>
          </p:nvPicPr>
          <p:blipFill>
            <a:blip r:embed="rId3"/>
            <a:srcRect l="7311" t="0" r="7311" b="0"/>
            <a:stretch>
              <a:fillRect/>
            </a:stretch>
          </p:blipFill>
          <p:spPr>
            <a:xfrm flipH="false" flipV="false">
              <a:off x="0" y="0"/>
              <a:ext cx="4235032" cy="7440540"/>
            </a:xfrm>
            <a:prstGeom prst="rect">
              <a:avLst/>
            </a:prstGeom>
          </p:spPr>
        </p:pic>
      </p:grpSp>
      <p:grpSp>
        <p:nvGrpSpPr>
          <p:cNvPr name="Group 6" id="6"/>
          <p:cNvGrpSpPr/>
          <p:nvPr/>
        </p:nvGrpSpPr>
        <p:grpSpPr>
          <a:xfrm rot="0">
            <a:off x="9594116" y="762000"/>
            <a:ext cx="7932190" cy="2633778"/>
            <a:chOff x="0" y="0"/>
            <a:chExt cx="10576254" cy="3511704"/>
          </a:xfrm>
        </p:grpSpPr>
        <p:pic>
          <p:nvPicPr>
            <p:cNvPr name="Picture 7" id="7"/>
            <p:cNvPicPr>
              <a:picLocks noChangeAspect="true"/>
            </p:cNvPicPr>
            <p:nvPr/>
          </p:nvPicPr>
          <p:blipFill>
            <a:blip r:embed="rId4"/>
            <a:srcRect l="0" t="24940" r="0" b="24940"/>
            <a:stretch>
              <a:fillRect/>
            </a:stretch>
          </p:blipFill>
          <p:spPr>
            <a:xfrm flipH="false" flipV="false">
              <a:off x="0" y="0"/>
              <a:ext cx="10576254" cy="3511704"/>
            </a:xfrm>
            <a:prstGeom prst="rect">
              <a:avLst/>
            </a:prstGeom>
          </p:spPr>
        </p:pic>
      </p:grpSp>
      <p:grpSp>
        <p:nvGrpSpPr>
          <p:cNvPr name="Group 8" id="8"/>
          <p:cNvGrpSpPr/>
          <p:nvPr/>
        </p:nvGrpSpPr>
        <p:grpSpPr>
          <a:xfrm rot="0">
            <a:off x="9594116" y="3708627"/>
            <a:ext cx="7932190" cy="2633778"/>
            <a:chOff x="0" y="0"/>
            <a:chExt cx="10576254" cy="3511704"/>
          </a:xfrm>
        </p:grpSpPr>
        <p:pic>
          <p:nvPicPr>
            <p:cNvPr name="Picture 9" id="9"/>
            <p:cNvPicPr>
              <a:picLocks noChangeAspect="true"/>
            </p:cNvPicPr>
            <p:nvPr/>
          </p:nvPicPr>
          <p:blipFill>
            <a:blip r:embed="rId5"/>
            <a:srcRect l="0" t="4376" r="0" b="50525"/>
            <a:stretch>
              <a:fillRect/>
            </a:stretch>
          </p:blipFill>
          <p:spPr>
            <a:xfrm flipH="false" flipV="false">
              <a:off x="0" y="0"/>
              <a:ext cx="10576254" cy="3511704"/>
            </a:xfrm>
            <a:prstGeom prst="rect">
              <a:avLst/>
            </a:prstGeom>
          </p:spPr>
        </p:pic>
      </p:grpSp>
      <p:grpSp>
        <p:nvGrpSpPr>
          <p:cNvPr name="Group 10" id="10"/>
          <p:cNvGrpSpPr/>
          <p:nvPr/>
        </p:nvGrpSpPr>
        <p:grpSpPr>
          <a:xfrm rot="0">
            <a:off x="-730221" y="8010680"/>
            <a:ext cx="19018221" cy="1792017"/>
            <a:chOff x="0" y="0"/>
            <a:chExt cx="5008914" cy="471971"/>
          </a:xfrm>
        </p:grpSpPr>
        <p:sp>
          <p:nvSpPr>
            <p:cNvPr name="Freeform 11" id="11"/>
            <p:cNvSpPr/>
            <p:nvPr/>
          </p:nvSpPr>
          <p:spPr>
            <a:xfrm flipH="false" flipV="false" rot="0">
              <a:off x="0" y="0"/>
              <a:ext cx="5008914" cy="471971"/>
            </a:xfrm>
            <a:custGeom>
              <a:avLst/>
              <a:gdLst/>
              <a:ahLst/>
              <a:cxnLst/>
              <a:rect r="r" b="b" t="t" l="l"/>
              <a:pathLst>
                <a:path h="471971" w="5008914">
                  <a:moveTo>
                    <a:pt x="0" y="0"/>
                  </a:moveTo>
                  <a:lnTo>
                    <a:pt x="5008914" y="0"/>
                  </a:lnTo>
                  <a:lnTo>
                    <a:pt x="5008914" y="471971"/>
                  </a:lnTo>
                  <a:lnTo>
                    <a:pt x="0" y="471971"/>
                  </a:lnTo>
                  <a:close/>
                </a:path>
              </a:pathLst>
            </a:custGeom>
            <a:solidFill>
              <a:srgbClr val="E1A10B"/>
            </a:solidFill>
          </p:spPr>
        </p:sp>
        <p:sp>
          <p:nvSpPr>
            <p:cNvPr name="TextBox 12" id="12"/>
            <p:cNvSpPr txBox="true"/>
            <p:nvPr/>
          </p:nvSpPr>
          <p:spPr>
            <a:xfrm>
              <a:off x="0" y="-47625"/>
              <a:ext cx="5008914" cy="519596"/>
            </a:xfrm>
            <a:prstGeom prst="rect">
              <a:avLst/>
            </a:prstGeom>
          </p:spPr>
          <p:txBody>
            <a:bodyPr anchor="ctr" rtlCol="false" tIns="50800" lIns="50800" bIns="50800" rIns="50800"/>
            <a:lstStyle/>
            <a:p>
              <a:pPr algn="ctr">
                <a:lnSpc>
                  <a:spcPts val="3359"/>
                </a:lnSpc>
              </a:pPr>
            </a:p>
          </p:txBody>
        </p:sp>
      </p:grpSp>
      <p:sp>
        <p:nvSpPr>
          <p:cNvPr name="TextBox 13" id="13"/>
          <p:cNvSpPr txBox="true"/>
          <p:nvPr/>
        </p:nvSpPr>
        <p:spPr>
          <a:xfrm rot="0">
            <a:off x="2644755" y="8111434"/>
            <a:ext cx="12998489" cy="1473200"/>
          </a:xfrm>
          <a:prstGeom prst="rect">
            <a:avLst/>
          </a:prstGeom>
        </p:spPr>
        <p:txBody>
          <a:bodyPr anchor="t" rtlCol="false" tIns="0" lIns="0" bIns="0" rIns="0">
            <a:spAutoFit/>
          </a:bodyPr>
          <a:lstStyle/>
          <a:p>
            <a:pPr algn="ctr" marL="0" indent="0" lvl="0">
              <a:lnSpc>
                <a:spcPts val="11499"/>
              </a:lnSpc>
              <a:spcBef>
                <a:spcPct val="0"/>
              </a:spcBef>
            </a:pPr>
            <a:r>
              <a:rPr lang="en-US" sz="9999" strike="noStrike" u="none">
                <a:solidFill>
                  <a:srgbClr val="B44615"/>
                </a:solidFill>
                <a:latin typeface="Berkshire Swash"/>
              </a:rPr>
              <a:t>Gallery Image</a:t>
            </a:r>
          </a:p>
        </p:txBody>
      </p:sp>
      <p:sp>
        <p:nvSpPr>
          <p:cNvPr name="Freeform 14" id="14"/>
          <p:cNvSpPr/>
          <p:nvPr/>
        </p:nvSpPr>
        <p:spPr>
          <a:xfrm flipH="false" flipV="false" rot="0">
            <a:off x="14683686" y="4429741"/>
            <a:ext cx="3275595" cy="5000909"/>
          </a:xfrm>
          <a:custGeom>
            <a:avLst/>
            <a:gdLst/>
            <a:ahLst/>
            <a:cxnLst/>
            <a:rect r="r" b="b" t="t" l="l"/>
            <a:pathLst>
              <a:path h="5000909" w="3275595">
                <a:moveTo>
                  <a:pt x="0" y="0"/>
                </a:moveTo>
                <a:lnTo>
                  <a:pt x="3275596" y="0"/>
                </a:lnTo>
                <a:lnTo>
                  <a:pt x="3275596" y="5000909"/>
                </a:lnTo>
                <a:lnTo>
                  <a:pt x="0" y="5000909"/>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15" id="15"/>
          <p:cNvSpPr/>
          <p:nvPr/>
        </p:nvSpPr>
        <p:spPr>
          <a:xfrm flipH="true" flipV="false" rot="0">
            <a:off x="288249" y="4678989"/>
            <a:ext cx="2868815" cy="4751661"/>
          </a:xfrm>
          <a:custGeom>
            <a:avLst/>
            <a:gdLst/>
            <a:ahLst/>
            <a:cxnLst/>
            <a:rect r="r" b="b" t="t" l="l"/>
            <a:pathLst>
              <a:path h="4751661" w="2868815">
                <a:moveTo>
                  <a:pt x="2868815" y="0"/>
                </a:moveTo>
                <a:lnTo>
                  <a:pt x="0" y="0"/>
                </a:lnTo>
                <a:lnTo>
                  <a:pt x="0" y="4751661"/>
                </a:lnTo>
                <a:lnTo>
                  <a:pt x="2868815" y="4751661"/>
                </a:lnTo>
                <a:lnTo>
                  <a:pt x="2868815"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TextBox 16" id="16"/>
          <p:cNvSpPr txBox="true"/>
          <p:nvPr/>
        </p:nvSpPr>
        <p:spPr>
          <a:xfrm rot="0">
            <a:off x="4933986" y="6949847"/>
            <a:ext cx="8420029" cy="405765"/>
          </a:xfrm>
          <a:prstGeom prst="rect">
            <a:avLst/>
          </a:prstGeom>
        </p:spPr>
        <p:txBody>
          <a:bodyPr anchor="t" rtlCol="false" tIns="0" lIns="0" bIns="0" rIns="0">
            <a:spAutoFit/>
          </a:bodyPr>
          <a:lstStyle/>
          <a:p>
            <a:pPr algn="ctr" marL="0" indent="0" lvl="0">
              <a:lnSpc>
                <a:spcPts val="3359"/>
              </a:lnSpc>
              <a:spcBef>
                <a:spcPct val="0"/>
              </a:spcBef>
            </a:pPr>
            <a:r>
              <a:rPr lang="en-US" sz="2400" strike="noStrike" u="none">
                <a:solidFill>
                  <a:srgbClr val="FFFFFF"/>
                </a:solidFill>
                <a:latin typeface="Circe"/>
              </a:rPr>
              <a:t>What can you say about your projects? Share it here!</a:t>
            </a:r>
          </a:p>
        </p:txBody>
      </p:sp>
    </p:spTree>
  </p:cSld>
  <p:clrMapOvr>
    <a:masterClrMapping/>
  </p:clrMapOvr>
</p:sld>
</file>

<file path=ppt/slides/slide12.xml><?xml version="1.0" encoding="utf-8"?>
<p:sld xmlns:p="http://schemas.openxmlformats.org/presentationml/2006/main" xmlns:a="http://schemas.openxmlformats.org/drawingml/2006/main" xmlns:r="http://schemas.openxmlformats.org/officeDocument/2006/relationships">
  <p:cSld>
    <p:bg>
      <p:bgPr>
        <a:solidFill>
          <a:srgbClr val="2E879B"/>
        </a:solidFill>
      </p:bgPr>
    </p:bg>
    <p:spTree>
      <p:nvGrpSpPr>
        <p:cNvPr id="1" name=""/>
        <p:cNvGrpSpPr/>
        <p:nvPr/>
      </p:nvGrpSpPr>
      <p:grpSpPr>
        <a:xfrm>
          <a:off x="0" y="0"/>
          <a:ext cx="0" cy="0"/>
          <a:chOff x="0" y="0"/>
          <a:chExt cx="0" cy="0"/>
        </a:xfrm>
      </p:grpSpPr>
      <p:grpSp>
        <p:nvGrpSpPr>
          <p:cNvPr name="Group 2" id="2"/>
          <p:cNvGrpSpPr/>
          <p:nvPr/>
        </p:nvGrpSpPr>
        <p:grpSpPr>
          <a:xfrm rot="0">
            <a:off x="905227" y="6879813"/>
            <a:ext cx="3419556" cy="562629"/>
            <a:chOff x="0" y="0"/>
            <a:chExt cx="900624" cy="148182"/>
          </a:xfrm>
        </p:grpSpPr>
        <p:sp>
          <p:nvSpPr>
            <p:cNvPr name="Freeform 3" id="3"/>
            <p:cNvSpPr/>
            <p:nvPr/>
          </p:nvSpPr>
          <p:spPr>
            <a:xfrm flipH="false" flipV="false" rot="0">
              <a:off x="0" y="0"/>
              <a:ext cx="900624" cy="148182"/>
            </a:xfrm>
            <a:custGeom>
              <a:avLst/>
              <a:gdLst/>
              <a:ahLst/>
              <a:cxnLst/>
              <a:rect r="r" b="b" t="t" l="l"/>
              <a:pathLst>
                <a:path h="148182" w="900624">
                  <a:moveTo>
                    <a:pt x="74091" y="0"/>
                  </a:moveTo>
                  <a:lnTo>
                    <a:pt x="826533" y="0"/>
                  </a:lnTo>
                  <a:cubicBezTo>
                    <a:pt x="867452" y="0"/>
                    <a:pt x="900624" y="33172"/>
                    <a:pt x="900624" y="74091"/>
                  </a:cubicBezTo>
                  <a:lnTo>
                    <a:pt x="900624" y="74091"/>
                  </a:lnTo>
                  <a:cubicBezTo>
                    <a:pt x="900624" y="93741"/>
                    <a:pt x="892818" y="112587"/>
                    <a:pt x="878923" y="126481"/>
                  </a:cubicBezTo>
                  <a:cubicBezTo>
                    <a:pt x="865028" y="140376"/>
                    <a:pt x="846183" y="148182"/>
                    <a:pt x="826533" y="148182"/>
                  </a:cubicBezTo>
                  <a:lnTo>
                    <a:pt x="74091" y="148182"/>
                  </a:lnTo>
                  <a:cubicBezTo>
                    <a:pt x="33172" y="148182"/>
                    <a:pt x="0" y="115010"/>
                    <a:pt x="0" y="74091"/>
                  </a:cubicBezTo>
                  <a:lnTo>
                    <a:pt x="0" y="74091"/>
                  </a:lnTo>
                  <a:cubicBezTo>
                    <a:pt x="0" y="33172"/>
                    <a:pt x="33172" y="0"/>
                    <a:pt x="74091" y="0"/>
                  </a:cubicBezTo>
                  <a:close/>
                </a:path>
              </a:pathLst>
            </a:custGeom>
            <a:solidFill>
              <a:srgbClr val="CEA733"/>
            </a:solidFill>
          </p:spPr>
        </p:sp>
        <p:sp>
          <p:nvSpPr>
            <p:cNvPr name="TextBox 4" id="4"/>
            <p:cNvSpPr txBox="true"/>
            <p:nvPr/>
          </p:nvSpPr>
          <p:spPr>
            <a:xfrm>
              <a:off x="0" y="-47625"/>
              <a:ext cx="900624" cy="195807"/>
            </a:xfrm>
            <a:prstGeom prst="rect">
              <a:avLst/>
            </a:prstGeom>
          </p:spPr>
          <p:txBody>
            <a:bodyPr anchor="ctr" rtlCol="false" tIns="50800" lIns="50800" bIns="50800" rIns="50800"/>
            <a:lstStyle/>
            <a:p>
              <a:pPr algn="ctr">
                <a:lnSpc>
                  <a:spcPts val="3359"/>
                </a:lnSpc>
              </a:pPr>
            </a:p>
          </p:txBody>
        </p:sp>
      </p:grpSp>
      <p:grpSp>
        <p:nvGrpSpPr>
          <p:cNvPr name="Group 5" id="5"/>
          <p:cNvGrpSpPr/>
          <p:nvPr/>
        </p:nvGrpSpPr>
        <p:grpSpPr>
          <a:xfrm rot="0">
            <a:off x="5074464" y="7881254"/>
            <a:ext cx="3419556" cy="562629"/>
            <a:chOff x="0" y="0"/>
            <a:chExt cx="900624" cy="148182"/>
          </a:xfrm>
        </p:grpSpPr>
        <p:sp>
          <p:nvSpPr>
            <p:cNvPr name="Freeform 6" id="6"/>
            <p:cNvSpPr/>
            <p:nvPr/>
          </p:nvSpPr>
          <p:spPr>
            <a:xfrm flipH="false" flipV="false" rot="0">
              <a:off x="0" y="0"/>
              <a:ext cx="900624" cy="148182"/>
            </a:xfrm>
            <a:custGeom>
              <a:avLst/>
              <a:gdLst/>
              <a:ahLst/>
              <a:cxnLst/>
              <a:rect r="r" b="b" t="t" l="l"/>
              <a:pathLst>
                <a:path h="148182" w="900624">
                  <a:moveTo>
                    <a:pt x="74091" y="0"/>
                  </a:moveTo>
                  <a:lnTo>
                    <a:pt x="826533" y="0"/>
                  </a:lnTo>
                  <a:cubicBezTo>
                    <a:pt x="867452" y="0"/>
                    <a:pt x="900624" y="33172"/>
                    <a:pt x="900624" y="74091"/>
                  </a:cubicBezTo>
                  <a:lnTo>
                    <a:pt x="900624" y="74091"/>
                  </a:lnTo>
                  <a:cubicBezTo>
                    <a:pt x="900624" y="93741"/>
                    <a:pt x="892818" y="112587"/>
                    <a:pt x="878923" y="126481"/>
                  </a:cubicBezTo>
                  <a:cubicBezTo>
                    <a:pt x="865028" y="140376"/>
                    <a:pt x="846183" y="148182"/>
                    <a:pt x="826533" y="148182"/>
                  </a:cubicBezTo>
                  <a:lnTo>
                    <a:pt x="74091" y="148182"/>
                  </a:lnTo>
                  <a:cubicBezTo>
                    <a:pt x="33172" y="148182"/>
                    <a:pt x="0" y="115010"/>
                    <a:pt x="0" y="74091"/>
                  </a:cubicBezTo>
                  <a:lnTo>
                    <a:pt x="0" y="74091"/>
                  </a:lnTo>
                  <a:cubicBezTo>
                    <a:pt x="0" y="33172"/>
                    <a:pt x="33172" y="0"/>
                    <a:pt x="74091" y="0"/>
                  </a:cubicBezTo>
                  <a:close/>
                </a:path>
              </a:pathLst>
            </a:custGeom>
            <a:solidFill>
              <a:srgbClr val="B44615"/>
            </a:solidFill>
          </p:spPr>
        </p:sp>
        <p:sp>
          <p:nvSpPr>
            <p:cNvPr name="TextBox 7" id="7"/>
            <p:cNvSpPr txBox="true"/>
            <p:nvPr/>
          </p:nvSpPr>
          <p:spPr>
            <a:xfrm>
              <a:off x="0" y="-47625"/>
              <a:ext cx="900624" cy="195807"/>
            </a:xfrm>
            <a:prstGeom prst="rect">
              <a:avLst/>
            </a:prstGeom>
          </p:spPr>
          <p:txBody>
            <a:bodyPr anchor="ctr" rtlCol="false" tIns="50800" lIns="50800" bIns="50800" rIns="50800"/>
            <a:lstStyle/>
            <a:p>
              <a:pPr algn="ctr">
                <a:lnSpc>
                  <a:spcPts val="3359"/>
                </a:lnSpc>
              </a:pPr>
            </a:p>
          </p:txBody>
        </p:sp>
      </p:grpSp>
      <p:grpSp>
        <p:nvGrpSpPr>
          <p:cNvPr name="Group 8" id="8"/>
          <p:cNvGrpSpPr/>
          <p:nvPr/>
        </p:nvGrpSpPr>
        <p:grpSpPr>
          <a:xfrm rot="0">
            <a:off x="9568690" y="6934334"/>
            <a:ext cx="3419556" cy="562629"/>
            <a:chOff x="0" y="0"/>
            <a:chExt cx="900624" cy="148182"/>
          </a:xfrm>
        </p:grpSpPr>
        <p:sp>
          <p:nvSpPr>
            <p:cNvPr name="Freeform 9" id="9"/>
            <p:cNvSpPr/>
            <p:nvPr/>
          </p:nvSpPr>
          <p:spPr>
            <a:xfrm flipH="false" flipV="false" rot="0">
              <a:off x="0" y="0"/>
              <a:ext cx="900624" cy="148182"/>
            </a:xfrm>
            <a:custGeom>
              <a:avLst/>
              <a:gdLst/>
              <a:ahLst/>
              <a:cxnLst/>
              <a:rect r="r" b="b" t="t" l="l"/>
              <a:pathLst>
                <a:path h="148182" w="900624">
                  <a:moveTo>
                    <a:pt x="74091" y="0"/>
                  </a:moveTo>
                  <a:lnTo>
                    <a:pt x="826533" y="0"/>
                  </a:lnTo>
                  <a:cubicBezTo>
                    <a:pt x="867452" y="0"/>
                    <a:pt x="900624" y="33172"/>
                    <a:pt x="900624" y="74091"/>
                  </a:cubicBezTo>
                  <a:lnTo>
                    <a:pt x="900624" y="74091"/>
                  </a:lnTo>
                  <a:cubicBezTo>
                    <a:pt x="900624" y="93741"/>
                    <a:pt x="892818" y="112587"/>
                    <a:pt x="878923" y="126481"/>
                  </a:cubicBezTo>
                  <a:cubicBezTo>
                    <a:pt x="865028" y="140376"/>
                    <a:pt x="846183" y="148182"/>
                    <a:pt x="826533" y="148182"/>
                  </a:cubicBezTo>
                  <a:lnTo>
                    <a:pt x="74091" y="148182"/>
                  </a:lnTo>
                  <a:cubicBezTo>
                    <a:pt x="33172" y="148182"/>
                    <a:pt x="0" y="115010"/>
                    <a:pt x="0" y="74091"/>
                  </a:cubicBezTo>
                  <a:lnTo>
                    <a:pt x="0" y="74091"/>
                  </a:lnTo>
                  <a:cubicBezTo>
                    <a:pt x="0" y="33172"/>
                    <a:pt x="33172" y="0"/>
                    <a:pt x="74091" y="0"/>
                  </a:cubicBezTo>
                  <a:close/>
                </a:path>
              </a:pathLst>
            </a:custGeom>
            <a:solidFill>
              <a:srgbClr val="F89E41"/>
            </a:solidFill>
          </p:spPr>
        </p:sp>
        <p:sp>
          <p:nvSpPr>
            <p:cNvPr name="TextBox 10" id="10"/>
            <p:cNvSpPr txBox="true"/>
            <p:nvPr/>
          </p:nvSpPr>
          <p:spPr>
            <a:xfrm>
              <a:off x="0" y="-47625"/>
              <a:ext cx="900624" cy="195807"/>
            </a:xfrm>
            <a:prstGeom prst="rect">
              <a:avLst/>
            </a:prstGeom>
          </p:spPr>
          <p:txBody>
            <a:bodyPr anchor="ctr" rtlCol="false" tIns="50800" lIns="50800" bIns="50800" rIns="50800"/>
            <a:lstStyle/>
            <a:p>
              <a:pPr algn="ctr">
                <a:lnSpc>
                  <a:spcPts val="3359"/>
                </a:lnSpc>
              </a:pPr>
            </a:p>
          </p:txBody>
        </p:sp>
      </p:grpSp>
      <p:grpSp>
        <p:nvGrpSpPr>
          <p:cNvPr name="Group 11" id="11"/>
          <p:cNvGrpSpPr/>
          <p:nvPr/>
        </p:nvGrpSpPr>
        <p:grpSpPr>
          <a:xfrm rot="0">
            <a:off x="13596363" y="7848506"/>
            <a:ext cx="3419556" cy="562629"/>
            <a:chOff x="0" y="0"/>
            <a:chExt cx="900624" cy="148182"/>
          </a:xfrm>
        </p:grpSpPr>
        <p:sp>
          <p:nvSpPr>
            <p:cNvPr name="Freeform 12" id="12"/>
            <p:cNvSpPr/>
            <p:nvPr/>
          </p:nvSpPr>
          <p:spPr>
            <a:xfrm flipH="false" flipV="false" rot="0">
              <a:off x="0" y="0"/>
              <a:ext cx="900624" cy="148182"/>
            </a:xfrm>
            <a:custGeom>
              <a:avLst/>
              <a:gdLst/>
              <a:ahLst/>
              <a:cxnLst/>
              <a:rect r="r" b="b" t="t" l="l"/>
              <a:pathLst>
                <a:path h="148182" w="900624">
                  <a:moveTo>
                    <a:pt x="74091" y="0"/>
                  </a:moveTo>
                  <a:lnTo>
                    <a:pt x="826533" y="0"/>
                  </a:lnTo>
                  <a:cubicBezTo>
                    <a:pt x="867452" y="0"/>
                    <a:pt x="900624" y="33172"/>
                    <a:pt x="900624" y="74091"/>
                  </a:cubicBezTo>
                  <a:lnTo>
                    <a:pt x="900624" y="74091"/>
                  </a:lnTo>
                  <a:cubicBezTo>
                    <a:pt x="900624" y="93741"/>
                    <a:pt x="892818" y="112587"/>
                    <a:pt x="878923" y="126481"/>
                  </a:cubicBezTo>
                  <a:cubicBezTo>
                    <a:pt x="865028" y="140376"/>
                    <a:pt x="846183" y="148182"/>
                    <a:pt x="826533" y="148182"/>
                  </a:cubicBezTo>
                  <a:lnTo>
                    <a:pt x="74091" y="148182"/>
                  </a:lnTo>
                  <a:cubicBezTo>
                    <a:pt x="33172" y="148182"/>
                    <a:pt x="0" y="115010"/>
                    <a:pt x="0" y="74091"/>
                  </a:cubicBezTo>
                  <a:lnTo>
                    <a:pt x="0" y="74091"/>
                  </a:lnTo>
                  <a:cubicBezTo>
                    <a:pt x="0" y="33172"/>
                    <a:pt x="33172" y="0"/>
                    <a:pt x="74091" y="0"/>
                  </a:cubicBezTo>
                  <a:close/>
                </a:path>
              </a:pathLst>
            </a:custGeom>
            <a:solidFill>
              <a:srgbClr val="8F3827"/>
            </a:solidFill>
          </p:spPr>
        </p:sp>
        <p:sp>
          <p:nvSpPr>
            <p:cNvPr name="TextBox 13" id="13"/>
            <p:cNvSpPr txBox="true"/>
            <p:nvPr/>
          </p:nvSpPr>
          <p:spPr>
            <a:xfrm>
              <a:off x="0" y="-47625"/>
              <a:ext cx="900624" cy="195807"/>
            </a:xfrm>
            <a:prstGeom prst="rect">
              <a:avLst/>
            </a:prstGeom>
          </p:spPr>
          <p:txBody>
            <a:bodyPr anchor="ctr" rtlCol="false" tIns="50800" lIns="50800" bIns="50800" rIns="50800"/>
            <a:lstStyle/>
            <a:p>
              <a:pPr algn="ctr">
                <a:lnSpc>
                  <a:spcPts val="3359"/>
                </a:lnSpc>
              </a:pPr>
            </a:p>
          </p:txBody>
        </p:sp>
      </p:grpSp>
      <p:grpSp>
        <p:nvGrpSpPr>
          <p:cNvPr name="Group 14" id="14"/>
          <p:cNvGrpSpPr/>
          <p:nvPr/>
        </p:nvGrpSpPr>
        <p:grpSpPr>
          <a:xfrm rot="0">
            <a:off x="-1178220" y="532718"/>
            <a:ext cx="20644440" cy="1792017"/>
            <a:chOff x="0" y="0"/>
            <a:chExt cx="5437219" cy="471971"/>
          </a:xfrm>
        </p:grpSpPr>
        <p:sp>
          <p:nvSpPr>
            <p:cNvPr name="Freeform 15" id="15"/>
            <p:cNvSpPr/>
            <p:nvPr/>
          </p:nvSpPr>
          <p:spPr>
            <a:xfrm flipH="false" flipV="false" rot="0">
              <a:off x="0" y="0"/>
              <a:ext cx="5437219" cy="471971"/>
            </a:xfrm>
            <a:custGeom>
              <a:avLst/>
              <a:gdLst/>
              <a:ahLst/>
              <a:cxnLst/>
              <a:rect r="r" b="b" t="t" l="l"/>
              <a:pathLst>
                <a:path h="471971" w="5437219">
                  <a:moveTo>
                    <a:pt x="0" y="0"/>
                  </a:moveTo>
                  <a:lnTo>
                    <a:pt x="5437219" y="0"/>
                  </a:lnTo>
                  <a:lnTo>
                    <a:pt x="5437219" y="471971"/>
                  </a:lnTo>
                  <a:lnTo>
                    <a:pt x="0" y="471971"/>
                  </a:lnTo>
                  <a:close/>
                </a:path>
              </a:pathLst>
            </a:custGeom>
            <a:solidFill>
              <a:srgbClr val="E1A10B"/>
            </a:solidFill>
          </p:spPr>
        </p:sp>
        <p:sp>
          <p:nvSpPr>
            <p:cNvPr name="TextBox 16" id="16"/>
            <p:cNvSpPr txBox="true"/>
            <p:nvPr/>
          </p:nvSpPr>
          <p:spPr>
            <a:xfrm>
              <a:off x="0" y="-47625"/>
              <a:ext cx="5437219" cy="519596"/>
            </a:xfrm>
            <a:prstGeom prst="rect">
              <a:avLst/>
            </a:prstGeom>
          </p:spPr>
          <p:txBody>
            <a:bodyPr anchor="ctr" rtlCol="false" tIns="50800" lIns="50800" bIns="50800" rIns="50800"/>
            <a:lstStyle/>
            <a:p>
              <a:pPr algn="ctr">
                <a:lnSpc>
                  <a:spcPts val="3359"/>
                </a:lnSpc>
              </a:pPr>
            </a:p>
          </p:txBody>
        </p:sp>
      </p:grpSp>
      <p:grpSp>
        <p:nvGrpSpPr>
          <p:cNvPr name="Group 17" id="17"/>
          <p:cNvGrpSpPr>
            <a:grpSpLocks noChangeAspect="true"/>
          </p:cNvGrpSpPr>
          <p:nvPr/>
        </p:nvGrpSpPr>
        <p:grpSpPr>
          <a:xfrm rot="0">
            <a:off x="1257113" y="3089327"/>
            <a:ext cx="2715785" cy="2715774"/>
            <a:chOff x="0" y="0"/>
            <a:chExt cx="6350000" cy="6349975"/>
          </a:xfrm>
        </p:grpSpPr>
        <p:sp>
          <p:nvSpPr>
            <p:cNvPr name="Freeform 18" id="18"/>
            <p:cNvSpPr/>
            <p:nvPr/>
          </p:nvSpPr>
          <p:spPr>
            <a:xfrm flipH="false" flipV="false" rot="0">
              <a:off x="0" y="0"/>
              <a:ext cx="6350000" cy="6349974"/>
            </a:xfrm>
            <a:custGeom>
              <a:avLst/>
              <a:gdLst/>
              <a:ahLst/>
              <a:cxnLst/>
              <a:rect r="r" b="b" t="t" l="l"/>
              <a:pathLst>
                <a:path h="6349974" w="6350000">
                  <a:moveTo>
                    <a:pt x="6350000" y="3175025"/>
                  </a:moveTo>
                  <a:cubicBezTo>
                    <a:pt x="6350000" y="4928451"/>
                    <a:pt x="4928476" y="6349974"/>
                    <a:pt x="3175000" y="6349974"/>
                  </a:cubicBezTo>
                  <a:cubicBezTo>
                    <a:pt x="1421498" y="6349974"/>
                    <a:pt x="0" y="4928451"/>
                    <a:pt x="0" y="3175025"/>
                  </a:cubicBezTo>
                  <a:cubicBezTo>
                    <a:pt x="0" y="1421511"/>
                    <a:pt x="1421498" y="0"/>
                    <a:pt x="3175000" y="0"/>
                  </a:cubicBezTo>
                  <a:cubicBezTo>
                    <a:pt x="4928501" y="0"/>
                    <a:pt x="6350000" y="1421511"/>
                    <a:pt x="6350000" y="3175025"/>
                  </a:cubicBezTo>
                  <a:close/>
                </a:path>
              </a:pathLst>
            </a:custGeom>
            <a:blipFill>
              <a:blip r:embed="rId2"/>
              <a:stretch>
                <a:fillRect l="-24999" t="0" r="-24999" b="0"/>
              </a:stretch>
            </a:blipFill>
          </p:spPr>
        </p:sp>
      </p:grpSp>
      <p:grpSp>
        <p:nvGrpSpPr>
          <p:cNvPr name="Group 19" id="19"/>
          <p:cNvGrpSpPr>
            <a:grpSpLocks noChangeAspect="true"/>
          </p:cNvGrpSpPr>
          <p:nvPr/>
        </p:nvGrpSpPr>
        <p:grpSpPr>
          <a:xfrm rot="0">
            <a:off x="5355582" y="4113230"/>
            <a:ext cx="2715785" cy="2715774"/>
            <a:chOff x="0" y="0"/>
            <a:chExt cx="6350000" cy="6349975"/>
          </a:xfrm>
        </p:grpSpPr>
        <p:sp>
          <p:nvSpPr>
            <p:cNvPr name="Freeform 20" id="20"/>
            <p:cNvSpPr/>
            <p:nvPr/>
          </p:nvSpPr>
          <p:spPr>
            <a:xfrm flipH="false" flipV="false" rot="0">
              <a:off x="0" y="0"/>
              <a:ext cx="6350000" cy="6349974"/>
            </a:xfrm>
            <a:custGeom>
              <a:avLst/>
              <a:gdLst/>
              <a:ahLst/>
              <a:cxnLst/>
              <a:rect r="r" b="b" t="t" l="l"/>
              <a:pathLst>
                <a:path h="6349974" w="6350000">
                  <a:moveTo>
                    <a:pt x="6350000" y="3175025"/>
                  </a:moveTo>
                  <a:cubicBezTo>
                    <a:pt x="6350000" y="4928451"/>
                    <a:pt x="4928476" y="6349974"/>
                    <a:pt x="3175000" y="6349974"/>
                  </a:cubicBezTo>
                  <a:cubicBezTo>
                    <a:pt x="1421498" y="6349974"/>
                    <a:pt x="0" y="4928451"/>
                    <a:pt x="0" y="3175025"/>
                  </a:cubicBezTo>
                  <a:cubicBezTo>
                    <a:pt x="0" y="1421511"/>
                    <a:pt x="1421498" y="0"/>
                    <a:pt x="3175000" y="0"/>
                  </a:cubicBezTo>
                  <a:cubicBezTo>
                    <a:pt x="4928501" y="0"/>
                    <a:pt x="6350000" y="1421511"/>
                    <a:pt x="6350000" y="3175025"/>
                  </a:cubicBezTo>
                  <a:close/>
                </a:path>
              </a:pathLst>
            </a:custGeom>
            <a:blipFill>
              <a:blip r:embed="rId3"/>
              <a:stretch>
                <a:fillRect l="-24906" t="0" r="-24906" b="0"/>
              </a:stretch>
            </a:blipFill>
          </p:spPr>
        </p:sp>
      </p:grpSp>
      <p:grpSp>
        <p:nvGrpSpPr>
          <p:cNvPr name="Group 21" id="21"/>
          <p:cNvGrpSpPr>
            <a:grpSpLocks noChangeAspect="true"/>
          </p:cNvGrpSpPr>
          <p:nvPr/>
        </p:nvGrpSpPr>
        <p:grpSpPr>
          <a:xfrm rot="0">
            <a:off x="9920576" y="3089327"/>
            <a:ext cx="2715785" cy="2715774"/>
            <a:chOff x="0" y="0"/>
            <a:chExt cx="6350000" cy="6349975"/>
          </a:xfrm>
        </p:grpSpPr>
        <p:sp>
          <p:nvSpPr>
            <p:cNvPr name="Freeform 22" id="22"/>
            <p:cNvSpPr/>
            <p:nvPr/>
          </p:nvSpPr>
          <p:spPr>
            <a:xfrm flipH="false" flipV="false" rot="0">
              <a:off x="0" y="0"/>
              <a:ext cx="6350000" cy="6349974"/>
            </a:xfrm>
            <a:custGeom>
              <a:avLst/>
              <a:gdLst/>
              <a:ahLst/>
              <a:cxnLst/>
              <a:rect r="r" b="b" t="t" l="l"/>
              <a:pathLst>
                <a:path h="6349974" w="6350000">
                  <a:moveTo>
                    <a:pt x="6350000" y="3175025"/>
                  </a:moveTo>
                  <a:cubicBezTo>
                    <a:pt x="6350000" y="4928451"/>
                    <a:pt x="4928476" y="6349974"/>
                    <a:pt x="3175000" y="6349974"/>
                  </a:cubicBezTo>
                  <a:cubicBezTo>
                    <a:pt x="1421498" y="6349974"/>
                    <a:pt x="0" y="4928451"/>
                    <a:pt x="0" y="3175025"/>
                  </a:cubicBezTo>
                  <a:cubicBezTo>
                    <a:pt x="0" y="1421511"/>
                    <a:pt x="1421498" y="0"/>
                    <a:pt x="3175000" y="0"/>
                  </a:cubicBezTo>
                  <a:cubicBezTo>
                    <a:pt x="4928501" y="0"/>
                    <a:pt x="6350000" y="1421511"/>
                    <a:pt x="6350000" y="3175025"/>
                  </a:cubicBezTo>
                  <a:close/>
                </a:path>
              </a:pathLst>
            </a:custGeom>
            <a:blipFill>
              <a:blip r:embed="rId4"/>
              <a:stretch>
                <a:fillRect l="-20793" t="0" r="-29018" b="0"/>
              </a:stretch>
            </a:blipFill>
          </p:spPr>
        </p:sp>
      </p:grpSp>
      <p:grpSp>
        <p:nvGrpSpPr>
          <p:cNvPr name="Group 23" id="23"/>
          <p:cNvGrpSpPr>
            <a:grpSpLocks noChangeAspect="true"/>
          </p:cNvGrpSpPr>
          <p:nvPr/>
        </p:nvGrpSpPr>
        <p:grpSpPr>
          <a:xfrm rot="0">
            <a:off x="13948249" y="4113230"/>
            <a:ext cx="2715785" cy="2715774"/>
            <a:chOff x="0" y="0"/>
            <a:chExt cx="6350000" cy="6349975"/>
          </a:xfrm>
        </p:grpSpPr>
        <p:sp>
          <p:nvSpPr>
            <p:cNvPr name="Freeform 24" id="24"/>
            <p:cNvSpPr/>
            <p:nvPr/>
          </p:nvSpPr>
          <p:spPr>
            <a:xfrm flipH="false" flipV="false" rot="0">
              <a:off x="0" y="0"/>
              <a:ext cx="6350000" cy="6349974"/>
            </a:xfrm>
            <a:custGeom>
              <a:avLst/>
              <a:gdLst/>
              <a:ahLst/>
              <a:cxnLst/>
              <a:rect r="r" b="b" t="t" l="l"/>
              <a:pathLst>
                <a:path h="6349974" w="6350000">
                  <a:moveTo>
                    <a:pt x="6350000" y="3175025"/>
                  </a:moveTo>
                  <a:cubicBezTo>
                    <a:pt x="6350000" y="4928451"/>
                    <a:pt x="4928476" y="6349974"/>
                    <a:pt x="3175000" y="6349974"/>
                  </a:cubicBezTo>
                  <a:cubicBezTo>
                    <a:pt x="1421498" y="6349974"/>
                    <a:pt x="0" y="4928451"/>
                    <a:pt x="0" y="3175025"/>
                  </a:cubicBezTo>
                  <a:cubicBezTo>
                    <a:pt x="0" y="1421511"/>
                    <a:pt x="1421498" y="0"/>
                    <a:pt x="3175000" y="0"/>
                  </a:cubicBezTo>
                  <a:cubicBezTo>
                    <a:pt x="4928501" y="0"/>
                    <a:pt x="6350000" y="1421511"/>
                    <a:pt x="6350000" y="3175025"/>
                  </a:cubicBezTo>
                  <a:close/>
                </a:path>
              </a:pathLst>
            </a:custGeom>
            <a:blipFill>
              <a:blip r:embed="rId5"/>
              <a:stretch>
                <a:fillRect l="-18767" t="0" r="-18767" b="0"/>
              </a:stretch>
            </a:blipFill>
          </p:spPr>
        </p:sp>
      </p:grpSp>
      <p:sp>
        <p:nvSpPr>
          <p:cNvPr name="Freeform 25" id="25"/>
          <p:cNvSpPr/>
          <p:nvPr/>
        </p:nvSpPr>
        <p:spPr>
          <a:xfrm flipH="false" flipV="false" rot="804079">
            <a:off x="15491105" y="1500028"/>
            <a:ext cx="1131749" cy="1729060"/>
          </a:xfrm>
          <a:custGeom>
            <a:avLst/>
            <a:gdLst/>
            <a:ahLst/>
            <a:cxnLst/>
            <a:rect r="r" b="b" t="t" l="l"/>
            <a:pathLst>
              <a:path h="1729060" w="1131749">
                <a:moveTo>
                  <a:pt x="0" y="0"/>
                </a:moveTo>
                <a:lnTo>
                  <a:pt x="1131749" y="0"/>
                </a:lnTo>
                <a:lnTo>
                  <a:pt x="1131749" y="1729060"/>
                </a:lnTo>
                <a:lnTo>
                  <a:pt x="0" y="1729060"/>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26" id="26"/>
          <p:cNvSpPr/>
          <p:nvPr/>
        </p:nvSpPr>
        <p:spPr>
          <a:xfrm flipH="true" flipV="false" rot="3166970">
            <a:off x="4246923" y="3310825"/>
            <a:ext cx="1279329" cy="2057400"/>
          </a:xfrm>
          <a:custGeom>
            <a:avLst/>
            <a:gdLst/>
            <a:ahLst/>
            <a:cxnLst/>
            <a:rect r="r" b="b" t="t" l="l"/>
            <a:pathLst>
              <a:path h="2057400" w="1279329">
                <a:moveTo>
                  <a:pt x="1279328" y="0"/>
                </a:moveTo>
                <a:lnTo>
                  <a:pt x="0" y="0"/>
                </a:lnTo>
                <a:lnTo>
                  <a:pt x="0" y="2057400"/>
                </a:lnTo>
                <a:lnTo>
                  <a:pt x="1279328" y="2057400"/>
                </a:lnTo>
                <a:lnTo>
                  <a:pt x="1279328"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27" id="27"/>
          <p:cNvSpPr/>
          <p:nvPr/>
        </p:nvSpPr>
        <p:spPr>
          <a:xfrm flipH="false" flipV="false" rot="-1387575">
            <a:off x="8877288" y="8613430"/>
            <a:ext cx="814082" cy="973359"/>
          </a:xfrm>
          <a:custGeom>
            <a:avLst/>
            <a:gdLst/>
            <a:ahLst/>
            <a:cxnLst/>
            <a:rect r="r" b="b" t="t" l="l"/>
            <a:pathLst>
              <a:path h="973359" w="814082">
                <a:moveTo>
                  <a:pt x="0" y="0"/>
                </a:moveTo>
                <a:lnTo>
                  <a:pt x="814082" y="0"/>
                </a:lnTo>
                <a:lnTo>
                  <a:pt x="814082" y="973359"/>
                </a:lnTo>
                <a:lnTo>
                  <a:pt x="0" y="973359"/>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
        <p:nvSpPr>
          <p:cNvPr name="TextBox 28" id="28"/>
          <p:cNvSpPr txBox="true"/>
          <p:nvPr/>
        </p:nvSpPr>
        <p:spPr>
          <a:xfrm rot="0">
            <a:off x="1028700" y="679628"/>
            <a:ext cx="16230600" cy="1473200"/>
          </a:xfrm>
          <a:prstGeom prst="rect">
            <a:avLst/>
          </a:prstGeom>
        </p:spPr>
        <p:txBody>
          <a:bodyPr anchor="t" rtlCol="false" tIns="0" lIns="0" bIns="0" rIns="0">
            <a:spAutoFit/>
          </a:bodyPr>
          <a:lstStyle/>
          <a:p>
            <a:pPr algn="ctr" marL="0" indent="0" lvl="0">
              <a:lnSpc>
                <a:spcPts val="11499"/>
              </a:lnSpc>
              <a:spcBef>
                <a:spcPct val="0"/>
              </a:spcBef>
            </a:pPr>
            <a:r>
              <a:rPr lang="en-US" sz="9999" strike="noStrike" u="none">
                <a:solidFill>
                  <a:srgbClr val="B44615"/>
                </a:solidFill>
                <a:latin typeface="Berkshire Swash"/>
              </a:rPr>
              <a:t>Events &amp; Schedule</a:t>
            </a:r>
          </a:p>
        </p:txBody>
      </p:sp>
      <p:sp>
        <p:nvSpPr>
          <p:cNvPr name="TextBox 29" id="29"/>
          <p:cNvSpPr txBox="true"/>
          <p:nvPr/>
        </p:nvSpPr>
        <p:spPr>
          <a:xfrm rot="0">
            <a:off x="438674" y="6938920"/>
            <a:ext cx="4352663" cy="447675"/>
          </a:xfrm>
          <a:prstGeom prst="rect">
            <a:avLst/>
          </a:prstGeom>
        </p:spPr>
        <p:txBody>
          <a:bodyPr anchor="t" rtlCol="false" tIns="0" lIns="0" bIns="0" rIns="0">
            <a:spAutoFit/>
          </a:bodyPr>
          <a:lstStyle/>
          <a:p>
            <a:pPr algn="ctr" marL="0" indent="0" lvl="0">
              <a:lnSpc>
                <a:spcPts val="3599"/>
              </a:lnSpc>
              <a:spcBef>
                <a:spcPct val="0"/>
              </a:spcBef>
            </a:pPr>
            <a:r>
              <a:rPr lang="en-US" sz="2999">
                <a:solidFill>
                  <a:srgbClr val="FFFFFF"/>
                </a:solidFill>
                <a:latin typeface="Circe Semi-Bold"/>
              </a:rPr>
              <a:t>EVENT 1</a:t>
            </a:r>
          </a:p>
        </p:txBody>
      </p:sp>
      <p:sp>
        <p:nvSpPr>
          <p:cNvPr name="TextBox 30" id="30"/>
          <p:cNvSpPr txBox="true"/>
          <p:nvPr/>
        </p:nvSpPr>
        <p:spPr>
          <a:xfrm rot="0">
            <a:off x="9102137" y="7004045"/>
            <a:ext cx="4352663" cy="447675"/>
          </a:xfrm>
          <a:prstGeom prst="rect">
            <a:avLst/>
          </a:prstGeom>
        </p:spPr>
        <p:txBody>
          <a:bodyPr anchor="t" rtlCol="false" tIns="0" lIns="0" bIns="0" rIns="0">
            <a:spAutoFit/>
          </a:bodyPr>
          <a:lstStyle/>
          <a:p>
            <a:pPr algn="ctr" marL="0" indent="0" lvl="0">
              <a:lnSpc>
                <a:spcPts val="3599"/>
              </a:lnSpc>
              <a:spcBef>
                <a:spcPct val="0"/>
              </a:spcBef>
            </a:pPr>
            <a:r>
              <a:rPr lang="en-US" sz="2999" strike="noStrike" u="none">
                <a:solidFill>
                  <a:srgbClr val="FFFFFF"/>
                </a:solidFill>
                <a:latin typeface="Circe Semi-Bold"/>
              </a:rPr>
              <a:t>EVENT 3</a:t>
            </a:r>
          </a:p>
        </p:txBody>
      </p:sp>
      <p:sp>
        <p:nvSpPr>
          <p:cNvPr name="TextBox 31" id="31"/>
          <p:cNvSpPr txBox="true"/>
          <p:nvPr/>
        </p:nvSpPr>
        <p:spPr>
          <a:xfrm rot="0">
            <a:off x="4607910" y="7951757"/>
            <a:ext cx="4352663" cy="447675"/>
          </a:xfrm>
          <a:prstGeom prst="rect">
            <a:avLst/>
          </a:prstGeom>
        </p:spPr>
        <p:txBody>
          <a:bodyPr anchor="t" rtlCol="false" tIns="0" lIns="0" bIns="0" rIns="0">
            <a:spAutoFit/>
          </a:bodyPr>
          <a:lstStyle/>
          <a:p>
            <a:pPr algn="ctr" marL="0" indent="0" lvl="0">
              <a:lnSpc>
                <a:spcPts val="3599"/>
              </a:lnSpc>
              <a:spcBef>
                <a:spcPct val="0"/>
              </a:spcBef>
            </a:pPr>
            <a:r>
              <a:rPr lang="en-US" sz="2999" strike="noStrike" u="none">
                <a:solidFill>
                  <a:srgbClr val="FFFFFF"/>
                </a:solidFill>
                <a:latin typeface="Circe Semi-Bold"/>
              </a:rPr>
              <a:t>EVENT 2</a:t>
            </a:r>
          </a:p>
        </p:txBody>
      </p:sp>
      <p:sp>
        <p:nvSpPr>
          <p:cNvPr name="TextBox 32" id="32"/>
          <p:cNvSpPr txBox="true"/>
          <p:nvPr/>
        </p:nvSpPr>
        <p:spPr>
          <a:xfrm rot="0">
            <a:off x="13129810" y="7921295"/>
            <a:ext cx="4352663" cy="447675"/>
          </a:xfrm>
          <a:prstGeom prst="rect">
            <a:avLst/>
          </a:prstGeom>
        </p:spPr>
        <p:txBody>
          <a:bodyPr anchor="t" rtlCol="false" tIns="0" lIns="0" bIns="0" rIns="0">
            <a:spAutoFit/>
          </a:bodyPr>
          <a:lstStyle/>
          <a:p>
            <a:pPr algn="ctr" marL="0" indent="0" lvl="0">
              <a:lnSpc>
                <a:spcPts val="3599"/>
              </a:lnSpc>
              <a:spcBef>
                <a:spcPct val="0"/>
              </a:spcBef>
            </a:pPr>
            <a:r>
              <a:rPr lang="en-US" sz="2999" strike="noStrike" u="none">
                <a:solidFill>
                  <a:srgbClr val="FFFFFF"/>
                </a:solidFill>
                <a:latin typeface="Circe Semi-Bold"/>
              </a:rPr>
              <a:t>EVENT 4</a:t>
            </a:r>
          </a:p>
        </p:txBody>
      </p:sp>
      <p:sp>
        <p:nvSpPr>
          <p:cNvPr name="TextBox 33" id="33"/>
          <p:cNvSpPr txBox="true"/>
          <p:nvPr/>
        </p:nvSpPr>
        <p:spPr>
          <a:xfrm rot="0">
            <a:off x="1186346" y="7710368"/>
            <a:ext cx="2857319" cy="824865"/>
          </a:xfrm>
          <a:prstGeom prst="rect">
            <a:avLst/>
          </a:prstGeom>
        </p:spPr>
        <p:txBody>
          <a:bodyPr anchor="t" rtlCol="false" tIns="0" lIns="0" bIns="0" rIns="0">
            <a:spAutoFit/>
          </a:bodyPr>
          <a:lstStyle/>
          <a:p>
            <a:pPr algn="ctr" marL="0" indent="0" lvl="0">
              <a:lnSpc>
                <a:spcPts val="3359"/>
              </a:lnSpc>
              <a:spcBef>
                <a:spcPct val="0"/>
              </a:spcBef>
            </a:pPr>
            <a:r>
              <a:rPr lang="en-US" sz="2400" strike="noStrike" u="none">
                <a:solidFill>
                  <a:srgbClr val="FFFFFF"/>
                </a:solidFill>
                <a:latin typeface="Circe"/>
              </a:rPr>
              <a:t>Elaborate on what you want to discuss. </a:t>
            </a:r>
          </a:p>
        </p:txBody>
      </p:sp>
      <p:sp>
        <p:nvSpPr>
          <p:cNvPr name="TextBox 34" id="34"/>
          <p:cNvSpPr txBox="true"/>
          <p:nvPr/>
        </p:nvSpPr>
        <p:spPr>
          <a:xfrm rot="0">
            <a:off x="9849809" y="7710368"/>
            <a:ext cx="2857319" cy="824865"/>
          </a:xfrm>
          <a:prstGeom prst="rect">
            <a:avLst/>
          </a:prstGeom>
        </p:spPr>
        <p:txBody>
          <a:bodyPr anchor="t" rtlCol="false" tIns="0" lIns="0" bIns="0" rIns="0">
            <a:spAutoFit/>
          </a:bodyPr>
          <a:lstStyle/>
          <a:p>
            <a:pPr algn="ctr" marL="0" indent="0" lvl="0">
              <a:lnSpc>
                <a:spcPts val="3359"/>
              </a:lnSpc>
              <a:spcBef>
                <a:spcPct val="0"/>
              </a:spcBef>
            </a:pPr>
            <a:r>
              <a:rPr lang="en-US" sz="2400" strike="noStrike" u="none">
                <a:solidFill>
                  <a:srgbClr val="FFFFFF"/>
                </a:solidFill>
                <a:latin typeface="Circe"/>
              </a:rPr>
              <a:t>Elaborate on what you want to discuss. </a:t>
            </a:r>
          </a:p>
        </p:txBody>
      </p:sp>
      <p:sp>
        <p:nvSpPr>
          <p:cNvPr name="TextBox 35" id="35"/>
          <p:cNvSpPr txBox="true"/>
          <p:nvPr/>
        </p:nvSpPr>
        <p:spPr>
          <a:xfrm rot="0">
            <a:off x="5355582" y="8657287"/>
            <a:ext cx="2857319" cy="824865"/>
          </a:xfrm>
          <a:prstGeom prst="rect">
            <a:avLst/>
          </a:prstGeom>
        </p:spPr>
        <p:txBody>
          <a:bodyPr anchor="t" rtlCol="false" tIns="0" lIns="0" bIns="0" rIns="0">
            <a:spAutoFit/>
          </a:bodyPr>
          <a:lstStyle/>
          <a:p>
            <a:pPr algn="ctr" marL="0" indent="0" lvl="0">
              <a:lnSpc>
                <a:spcPts val="3359"/>
              </a:lnSpc>
              <a:spcBef>
                <a:spcPct val="0"/>
              </a:spcBef>
            </a:pPr>
            <a:r>
              <a:rPr lang="en-US" sz="2400" strike="noStrike" u="none">
                <a:solidFill>
                  <a:srgbClr val="FFFFFF"/>
                </a:solidFill>
                <a:latin typeface="Circe"/>
              </a:rPr>
              <a:t>Elaborate on what you want to discuss. </a:t>
            </a:r>
          </a:p>
        </p:txBody>
      </p:sp>
      <p:sp>
        <p:nvSpPr>
          <p:cNvPr name="TextBox 36" id="36"/>
          <p:cNvSpPr txBox="true"/>
          <p:nvPr/>
        </p:nvSpPr>
        <p:spPr>
          <a:xfrm rot="0">
            <a:off x="13877481" y="8663864"/>
            <a:ext cx="2857319" cy="824865"/>
          </a:xfrm>
          <a:prstGeom prst="rect">
            <a:avLst/>
          </a:prstGeom>
        </p:spPr>
        <p:txBody>
          <a:bodyPr anchor="t" rtlCol="false" tIns="0" lIns="0" bIns="0" rIns="0">
            <a:spAutoFit/>
          </a:bodyPr>
          <a:lstStyle/>
          <a:p>
            <a:pPr algn="ctr" marL="0" indent="0" lvl="0">
              <a:lnSpc>
                <a:spcPts val="3359"/>
              </a:lnSpc>
              <a:spcBef>
                <a:spcPct val="0"/>
              </a:spcBef>
            </a:pPr>
            <a:r>
              <a:rPr lang="en-US" sz="2400" strike="noStrike" u="none">
                <a:solidFill>
                  <a:srgbClr val="FFFFFF"/>
                </a:solidFill>
                <a:latin typeface="Circe"/>
              </a:rPr>
              <a:t>Elaborate on what you want to discuss. </a:t>
            </a:r>
          </a:p>
        </p:txBody>
      </p:sp>
      <p:sp>
        <p:nvSpPr>
          <p:cNvPr name="TextBox 37" id="37"/>
          <p:cNvSpPr txBox="true"/>
          <p:nvPr/>
        </p:nvSpPr>
        <p:spPr>
          <a:xfrm rot="0">
            <a:off x="1701294" y="5990473"/>
            <a:ext cx="1827423" cy="657225"/>
          </a:xfrm>
          <a:prstGeom prst="rect">
            <a:avLst/>
          </a:prstGeom>
        </p:spPr>
        <p:txBody>
          <a:bodyPr anchor="t" rtlCol="false" tIns="0" lIns="0" bIns="0" rIns="0">
            <a:spAutoFit/>
          </a:bodyPr>
          <a:lstStyle/>
          <a:p>
            <a:pPr algn="ctr" marL="0" indent="0" lvl="0">
              <a:lnSpc>
                <a:spcPts val="5280"/>
              </a:lnSpc>
              <a:spcBef>
                <a:spcPct val="0"/>
              </a:spcBef>
            </a:pPr>
            <a:r>
              <a:rPr lang="en-US" sz="4400">
                <a:solidFill>
                  <a:srgbClr val="E1A10B"/>
                </a:solidFill>
                <a:latin typeface="Berkshire Swash"/>
              </a:rPr>
              <a:t>Sep 16</a:t>
            </a:r>
          </a:p>
        </p:txBody>
      </p:sp>
      <p:sp>
        <p:nvSpPr>
          <p:cNvPr name="TextBox 38" id="38"/>
          <p:cNvSpPr txBox="true"/>
          <p:nvPr/>
        </p:nvSpPr>
        <p:spPr>
          <a:xfrm rot="0">
            <a:off x="10364757" y="5990473"/>
            <a:ext cx="1827423" cy="657225"/>
          </a:xfrm>
          <a:prstGeom prst="rect">
            <a:avLst/>
          </a:prstGeom>
        </p:spPr>
        <p:txBody>
          <a:bodyPr anchor="t" rtlCol="false" tIns="0" lIns="0" bIns="0" rIns="0">
            <a:spAutoFit/>
          </a:bodyPr>
          <a:lstStyle/>
          <a:p>
            <a:pPr algn="ctr" marL="0" indent="0" lvl="0">
              <a:lnSpc>
                <a:spcPts val="5280"/>
              </a:lnSpc>
              <a:spcBef>
                <a:spcPct val="0"/>
              </a:spcBef>
            </a:pPr>
            <a:r>
              <a:rPr lang="en-US" sz="4400">
                <a:solidFill>
                  <a:srgbClr val="E1A10B"/>
                </a:solidFill>
                <a:latin typeface="Berkshire Swash"/>
              </a:rPr>
              <a:t>Sep 30</a:t>
            </a:r>
          </a:p>
        </p:txBody>
      </p:sp>
      <p:sp>
        <p:nvSpPr>
          <p:cNvPr name="TextBox 39" id="39"/>
          <p:cNvSpPr txBox="true"/>
          <p:nvPr/>
        </p:nvSpPr>
        <p:spPr>
          <a:xfrm rot="0">
            <a:off x="5870531" y="6937393"/>
            <a:ext cx="1827423" cy="657225"/>
          </a:xfrm>
          <a:prstGeom prst="rect">
            <a:avLst/>
          </a:prstGeom>
        </p:spPr>
        <p:txBody>
          <a:bodyPr anchor="t" rtlCol="false" tIns="0" lIns="0" bIns="0" rIns="0">
            <a:spAutoFit/>
          </a:bodyPr>
          <a:lstStyle/>
          <a:p>
            <a:pPr algn="ctr" marL="0" indent="0" lvl="0">
              <a:lnSpc>
                <a:spcPts val="5280"/>
              </a:lnSpc>
              <a:spcBef>
                <a:spcPct val="0"/>
              </a:spcBef>
            </a:pPr>
            <a:r>
              <a:rPr lang="en-US" sz="4400">
                <a:solidFill>
                  <a:srgbClr val="E1A10B"/>
                </a:solidFill>
                <a:latin typeface="Berkshire Swash"/>
              </a:rPr>
              <a:t>Sep 22</a:t>
            </a:r>
          </a:p>
        </p:txBody>
      </p:sp>
      <p:sp>
        <p:nvSpPr>
          <p:cNvPr name="TextBox 40" id="40"/>
          <p:cNvSpPr txBox="true"/>
          <p:nvPr/>
        </p:nvSpPr>
        <p:spPr>
          <a:xfrm rot="0">
            <a:off x="14392430" y="6943970"/>
            <a:ext cx="1827423" cy="657225"/>
          </a:xfrm>
          <a:prstGeom prst="rect">
            <a:avLst/>
          </a:prstGeom>
        </p:spPr>
        <p:txBody>
          <a:bodyPr anchor="t" rtlCol="false" tIns="0" lIns="0" bIns="0" rIns="0">
            <a:spAutoFit/>
          </a:bodyPr>
          <a:lstStyle/>
          <a:p>
            <a:pPr algn="ctr" marL="0" indent="0" lvl="0">
              <a:lnSpc>
                <a:spcPts val="5280"/>
              </a:lnSpc>
              <a:spcBef>
                <a:spcPct val="0"/>
              </a:spcBef>
            </a:pPr>
            <a:r>
              <a:rPr lang="en-US" sz="4400">
                <a:solidFill>
                  <a:srgbClr val="E1A10B"/>
                </a:solidFill>
                <a:latin typeface="Berkshire Swash"/>
              </a:rPr>
              <a:t>Oct 3</a:t>
            </a:r>
          </a:p>
        </p:txBody>
      </p:sp>
    </p:spTree>
  </p:cSld>
  <p:clrMapOvr>
    <a:masterClrMapping/>
  </p:clrMapOvr>
</p:sld>
</file>

<file path=ppt/slides/slide13.xml><?xml version="1.0" encoding="utf-8"?>
<p:sld xmlns:p="http://schemas.openxmlformats.org/presentationml/2006/main" xmlns:a="http://schemas.openxmlformats.org/drawingml/2006/main" xmlns:r="http://schemas.openxmlformats.org/officeDocument/2006/relationships">
  <p:cSld>
    <p:bg>
      <p:bgPr>
        <a:solidFill>
          <a:srgbClr val="2E879B"/>
        </a:solidFill>
      </p:bgPr>
    </p:bg>
    <p:spTree>
      <p:nvGrpSpPr>
        <p:cNvPr id="1" name=""/>
        <p:cNvGrpSpPr/>
        <p:nvPr/>
      </p:nvGrpSpPr>
      <p:grpSpPr>
        <a:xfrm>
          <a:off x="0" y="0"/>
          <a:ext cx="0" cy="0"/>
          <a:chOff x="0" y="0"/>
          <a:chExt cx="0" cy="0"/>
        </a:xfrm>
      </p:grpSpPr>
      <p:grpSp>
        <p:nvGrpSpPr>
          <p:cNvPr name="Group 2" id="2"/>
          <p:cNvGrpSpPr/>
          <p:nvPr/>
        </p:nvGrpSpPr>
        <p:grpSpPr>
          <a:xfrm rot="0">
            <a:off x="3429132" y="3699480"/>
            <a:ext cx="4839252" cy="5246370"/>
            <a:chOff x="0" y="0"/>
            <a:chExt cx="706788" cy="766249"/>
          </a:xfrm>
        </p:grpSpPr>
        <p:sp>
          <p:nvSpPr>
            <p:cNvPr name="Freeform 3" id="3"/>
            <p:cNvSpPr/>
            <p:nvPr/>
          </p:nvSpPr>
          <p:spPr>
            <a:xfrm flipH="false" flipV="false" rot="0">
              <a:off x="0" y="0"/>
              <a:ext cx="706788" cy="766249"/>
            </a:xfrm>
            <a:custGeom>
              <a:avLst/>
              <a:gdLst/>
              <a:ahLst/>
              <a:cxnLst/>
              <a:rect r="r" b="b" t="t" l="l"/>
              <a:pathLst>
                <a:path h="766249" w="706788">
                  <a:moveTo>
                    <a:pt x="235723" y="19070"/>
                  </a:moveTo>
                  <a:cubicBezTo>
                    <a:pt x="271842" y="7556"/>
                    <a:pt x="313153" y="0"/>
                    <a:pt x="353584" y="0"/>
                  </a:cubicBezTo>
                  <a:cubicBezTo>
                    <a:pt x="394017" y="0"/>
                    <a:pt x="432923" y="6476"/>
                    <a:pt x="468776" y="17990"/>
                  </a:cubicBezTo>
                  <a:cubicBezTo>
                    <a:pt x="469540" y="18350"/>
                    <a:pt x="470302" y="18350"/>
                    <a:pt x="471065" y="18710"/>
                  </a:cubicBezTo>
                  <a:cubicBezTo>
                    <a:pt x="605709" y="64765"/>
                    <a:pt x="704881" y="186379"/>
                    <a:pt x="706788" y="327468"/>
                  </a:cubicBezTo>
                  <a:lnTo>
                    <a:pt x="706788" y="766249"/>
                  </a:lnTo>
                  <a:lnTo>
                    <a:pt x="0" y="766249"/>
                  </a:lnTo>
                  <a:lnTo>
                    <a:pt x="0" y="327794"/>
                  </a:lnTo>
                  <a:cubicBezTo>
                    <a:pt x="1907" y="185660"/>
                    <a:pt x="99553" y="64045"/>
                    <a:pt x="235723" y="19070"/>
                  </a:cubicBezTo>
                  <a:close/>
                </a:path>
              </a:pathLst>
            </a:custGeom>
            <a:solidFill>
              <a:srgbClr val="CEA733"/>
            </a:solidFill>
          </p:spPr>
        </p:sp>
        <p:sp>
          <p:nvSpPr>
            <p:cNvPr name="TextBox 4" id="4"/>
            <p:cNvSpPr txBox="true"/>
            <p:nvPr/>
          </p:nvSpPr>
          <p:spPr>
            <a:xfrm>
              <a:off x="0" y="79375"/>
              <a:ext cx="706788" cy="686874"/>
            </a:xfrm>
            <a:prstGeom prst="rect">
              <a:avLst/>
            </a:prstGeom>
          </p:spPr>
          <p:txBody>
            <a:bodyPr anchor="ctr" rtlCol="false" tIns="50800" lIns="50800" bIns="50800" rIns="50800"/>
            <a:lstStyle/>
            <a:p>
              <a:pPr algn="ctr">
                <a:lnSpc>
                  <a:spcPts val="3359"/>
                </a:lnSpc>
              </a:pPr>
            </a:p>
          </p:txBody>
        </p:sp>
      </p:grpSp>
      <p:grpSp>
        <p:nvGrpSpPr>
          <p:cNvPr name="Group 5" id="5"/>
          <p:cNvGrpSpPr>
            <a:grpSpLocks noChangeAspect="true"/>
          </p:cNvGrpSpPr>
          <p:nvPr/>
        </p:nvGrpSpPr>
        <p:grpSpPr>
          <a:xfrm rot="0">
            <a:off x="3429132" y="3699480"/>
            <a:ext cx="4839252" cy="5246370"/>
            <a:chOff x="0" y="0"/>
            <a:chExt cx="5857240" cy="6350000"/>
          </a:xfrm>
        </p:grpSpPr>
        <p:sp>
          <p:nvSpPr>
            <p:cNvPr name="Freeform 6" id="6"/>
            <p:cNvSpPr/>
            <p:nvPr/>
          </p:nvSpPr>
          <p:spPr>
            <a:xfrm flipH="false" flipV="false" rot="0">
              <a:off x="0" y="0"/>
              <a:ext cx="5857240" cy="6350000"/>
            </a:xfrm>
            <a:custGeom>
              <a:avLst/>
              <a:gdLst/>
              <a:ahLst/>
              <a:cxnLst/>
              <a:rect r="r" b="b" t="t" l="l"/>
              <a:pathLst>
                <a:path h="6350000" w="5857240">
                  <a:moveTo>
                    <a:pt x="2928620" y="0"/>
                  </a:moveTo>
                  <a:lnTo>
                    <a:pt x="2928620" y="0"/>
                  </a:lnTo>
                  <a:cubicBezTo>
                    <a:pt x="4546600" y="0"/>
                    <a:pt x="5857240" y="1310640"/>
                    <a:pt x="5857240" y="2928620"/>
                  </a:cubicBezTo>
                  <a:lnTo>
                    <a:pt x="5857240" y="6350000"/>
                  </a:lnTo>
                  <a:lnTo>
                    <a:pt x="5857240" y="6350000"/>
                  </a:lnTo>
                  <a:lnTo>
                    <a:pt x="0" y="6350000"/>
                  </a:lnTo>
                  <a:lnTo>
                    <a:pt x="0" y="6350000"/>
                  </a:lnTo>
                  <a:lnTo>
                    <a:pt x="0" y="2928620"/>
                  </a:lnTo>
                  <a:cubicBezTo>
                    <a:pt x="0" y="1310640"/>
                    <a:pt x="1310640" y="0"/>
                    <a:pt x="2928620" y="0"/>
                  </a:cubicBezTo>
                  <a:close/>
                </a:path>
              </a:pathLst>
            </a:custGeom>
            <a:blipFill>
              <a:blip r:embed="rId2"/>
              <a:stretch>
                <a:fillRect l="-17654" t="-4071" r="-18818" b="-84753"/>
              </a:stretch>
            </a:blipFill>
          </p:spPr>
        </p:sp>
      </p:grpSp>
      <p:grpSp>
        <p:nvGrpSpPr>
          <p:cNvPr name="Group 7" id="7"/>
          <p:cNvGrpSpPr/>
          <p:nvPr/>
        </p:nvGrpSpPr>
        <p:grpSpPr>
          <a:xfrm rot="0">
            <a:off x="10388323" y="3699480"/>
            <a:ext cx="4839252" cy="5246370"/>
            <a:chOff x="0" y="0"/>
            <a:chExt cx="706788" cy="766249"/>
          </a:xfrm>
        </p:grpSpPr>
        <p:sp>
          <p:nvSpPr>
            <p:cNvPr name="Freeform 8" id="8"/>
            <p:cNvSpPr/>
            <p:nvPr/>
          </p:nvSpPr>
          <p:spPr>
            <a:xfrm flipH="false" flipV="false" rot="0">
              <a:off x="0" y="0"/>
              <a:ext cx="706788" cy="766249"/>
            </a:xfrm>
            <a:custGeom>
              <a:avLst/>
              <a:gdLst/>
              <a:ahLst/>
              <a:cxnLst/>
              <a:rect r="r" b="b" t="t" l="l"/>
              <a:pathLst>
                <a:path h="766249" w="706788">
                  <a:moveTo>
                    <a:pt x="235723" y="19070"/>
                  </a:moveTo>
                  <a:cubicBezTo>
                    <a:pt x="271842" y="7556"/>
                    <a:pt x="313153" y="0"/>
                    <a:pt x="353584" y="0"/>
                  </a:cubicBezTo>
                  <a:cubicBezTo>
                    <a:pt x="394017" y="0"/>
                    <a:pt x="432923" y="6476"/>
                    <a:pt x="468776" y="17990"/>
                  </a:cubicBezTo>
                  <a:cubicBezTo>
                    <a:pt x="469540" y="18350"/>
                    <a:pt x="470302" y="18350"/>
                    <a:pt x="471065" y="18710"/>
                  </a:cubicBezTo>
                  <a:cubicBezTo>
                    <a:pt x="605709" y="64765"/>
                    <a:pt x="704881" y="186379"/>
                    <a:pt x="706788" y="327468"/>
                  </a:cubicBezTo>
                  <a:lnTo>
                    <a:pt x="706788" y="766249"/>
                  </a:lnTo>
                  <a:lnTo>
                    <a:pt x="0" y="766249"/>
                  </a:lnTo>
                  <a:lnTo>
                    <a:pt x="0" y="327794"/>
                  </a:lnTo>
                  <a:cubicBezTo>
                    <a:pt x="1907" y="185660"/>
                    <a:pt x="99553" y="64045"/>
                    <a:pt x="235723" y="19070"/>
                  </a:cubicBezTo>
                  <a:close/>
                </a:path>
              </a:pathLst>
            </a:custGeom>
            <a:solidFill>
              <a:srgbClr val="CEA733"/>
            </a:solidFill>
          </p:spPr>
        </p:sp>
        <p:sp>
          <p:nvSpPr>
            <p:cNvPr name="TextBox 9" id="9"/>
            <p:cNvSpPr txBox="true"/>
            <p:nvPr/>
          </p:nvSpPr>
          <p:spPr>
            <a:xfrm>
              <a:off x="0" y="79375"/>
              <a:ext cx="706788" cy="686874"/>
            </a:xfrm>
            <a:prstGeom prst="rect">
              <a:avLst/>
            </a:prstGeom>
          </p:spPr>
          <p:txBody>
            <a:bodyPr anchor="ctr" rtlCol="false" tIns="50800" lIns="50800" bIns="50800" rIns="50800"/>
            <a:lstStyle/>
            <a:p>
              <a:pPr algn="ctr">
                <a:lnSpc>
                  <a:spcPts val="3359"/>
                </a:lnSpc>
              </a:pPr>
            </a:p>
          </p:txBody>
        </p:sp>
      </p:grpSp>
      <p:grpSp>
        <p:nvGrpSpPr>
          <p:cNvPr name="Group 10" id="10"/>
          <p:cNvGrpSpPr>
            <a:grpSpLocks noChangeAspect="true"/>
          </p:cNvGrpSpPr>
          <p:nvPr/>
        </p:nvGrpSpPr>
        <p:grpSpPr>
          <a:xfrm rot="0">
            <a:off x="10388323" y="3699480"/>
            <a:ext cx="4839252" cy="5246370"/>
            <a:chOff x="0" y="0"/>
            <a:chExt cx="5857240" cy="6350000"/>
          </a:xfrm>
        </p:grpSpPr>
        <p:sp>
          <p:nvSpPr>
            <p:cNvPr name="Freeform 11" id="11"/>
            <p:cNvSpPr/>
            <p:nvPr/>
          </p:nvSpPr>
          <p:spPr>
            <a:xfrm flipH="false" flipV="false" rot="0">
              <a:off x="0" y="0"/>
              <a:ext cx="5857240" cy="6350000"/>
            </a:xfrm>
            <a:custGeom>
              <a:avLst/>
              <a:gdLst/>
              <a:ahLst/>
              <a:cxnLst/>
              <a:rect r="r" b="b" t="t" l="l"/>
              <a:pathLst>
                <a:path h="6350000" w="5857240">
                  <a:moveTo>
                    <a:pt x="2928620" y="0"/>
                  </a:moveTo>
                  <a:lnTo>
                    <a:pt x="2928620" y="0"/>
                  </a:lnTo>
                  <a:cubicBezTo>
                    <a:pt x="4546600" y="0"/>
                    <a:pt x="5857240" y="1310640"/>
                    <a:pt x="5857240" y="2928620"/>
                  </a:cubicBezTo>
                  <a:lnTo>
                    <a:pt x="5857240" y="6350000"/>
                  </a:lnTo>
                  <a:lnTo>
                    <a:pt x="5857240" y="6350000"/>
                  </a:lnTo>
                  <a:lnTo>
                    <a:pt x="0" y="6350000"/>
                  </a:lnTo>
                  <a:lnTo>
                    <a:pt x="0" y="6350000"/>
                  </a:lnTo>
                  <a:lnTo>
                    <a:pt x="0" y="2928620"/>
                  </a:lnTo>
                  <a:cubicBezTo>
                    <a:pt x="0" y="1310640"/>
                    <a:pt x="1310640" y="0"/>
                    <a:pt x="2928620" y="0"/>
                  </a:cubicBezTo>
                  <a:close/>
                </a:path>
              </a:pathLst>
            </a:custGeom>
            <a:blipFill>
              <a:blip r:embed="rId3"/>
              <a:stretch>
                <a:fillRect l="0" t="-10455" r="0" b="-27904"/>
              </a:stretch>
            </a:blipFill>
          </p:spPr>
        </p:sp>
      </p:grpSp>
      <p:grpSp>
        <p:nvGrpSpPr>
          <p:cNvPr name="Group 12" id="12"/>
          <p:cNvGrpSpPr/>
          <p:nvPr/>
        </p:nvGrpSpPr>
        <p:grpSpPr>
          <a:xfrm rot="0">
            <a:off x="-1178220" y="532718"/>
            <a:ext cx="20644440" cy="1792017"/>
            <a:chOff x="0" y="0"/>
            <a:chExt cx="5437219" cy="471971"/>
          </a:xfrm>
        </p:grpSpPr>
        <p:sp>
          <p:nvSpPr>
            <p:cNvPr name="Freeform 13" id="13"/>
            <p:cNvSpPr/>
            <p:nvPr/>
          </p:nvSpPr>
          <p:spPr>
            <a:xfrm flipH="false" flipV="false" rot="0">
              <a:off x="0" y="0"/>
              <a:ext cx="5437219" cy="471971"/>
            </a:xfrm>
            <a:custGeom>
              <a:avLst/>
              <a:gdLst/>
              <a:ahLst/>
              <a:cxnLst/>
              <a:rect r="r" b="b" t="t" l="l"/>
              <a:pathLst>
                <a:path h="471971" w="5437219">
                  <a:moveTo>
                    <a:pt x="0" y="0"/>
                  </a:moveTo>
                  <a:lnTo>
                    <a:pt x="5437219" y="0"/>
                  </a:lnTo>
                  <a:lnTo>
                    <a:pt x="5437219" y="471971"/>
                  </a:lnTo>
                  <a:lnTo>
                    <a:pt x="0" y="471971"/>
                  </a:lnTo>
                  <a:close/>
                </a:path>
              </a:pathLst>
            </a:custGeom>
            <a:solidFill>
              <a:srgbClr val="E1A10B"/>
            </a:solidFill>
          </p:spPr>
        </p:sp>
        <p:sp>
          <p:nvSpPr>
            <p:cNvPr name="TextBox 14" id="14"/>
            <p:cNvSpPr txBox="true"/>
            <p:nvPr/>
          </p:nvSpPr>
          <p:spPr>
            <a:xfrm>
              <a:off x="0" y="-47625"/>
              <a:ext cx="5437219" cy="519596"/>
            </a:xfrm>
            <a:prstGeom prst="rect">
              <a:avLst/>
            </a:prstGeom>
          </p:spPr>
          <p:txBody>
            <a:bodyPr anchor="ctr" rtlCol="false" tIns="50800" lIns="50800" bIns="50800" rIns="50800"/>
            <a:lstStyle/>
            <a:p>
              <a:pPr algn="ctr">
                <a:lnSpc>
                  <a:spcPts val="3359"/>
                </a:lnSpc>
              </a:pPr>
            </a:p>
          </p:txBody>
        </p:sp>
      </p:grpSp>
      <p:sp>
        <p:nvSpPr>
          <p:cNvPr name="Freeform 15" id="15"/>
          <p:cNvSpPr/>
          <p:nvPr/>
        </p:nvSpPr>
        <p:spPr>
          <a:xfrm flipH="false" flipV="true" rot="-10800000">
            <a:off x="14975580" y="6135567"/>
            <a:ext cx="4163427" cy="3929235"/>
          </a:xfrm>
          <a:custGeom>
            <a:avLst/>
            <a:gdLst/>
            <a:ahLst/>
            <a:cxnLst/>
            <a:rect r="r" b="b" t="t" l="l"/>
            <a:pathLst>
              <a:path h="3929235" w="4163427">
                <a:moveTo>
                  <a:pt x="0" y="3929235"/>
                </a:moveTo>
                <a:lnTo>
                  <a:pt x="4163428" y="3929235"/>
                </a:lnTo>
                <a:lnTo>
                  <a:pt x="4163428" y="0"/>
                </a:lnTo>
                <a:lnTo>
                  <a:pt x="0" y="0"/>
                </a:lnTo>
                <a:lnTo>
                  <a:pt x="0" y="3929235"/>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16" id="16"/>
          <p:cNvSpPr/>
          <p:nvPr/>
        </p:nvSpPr>
        <p:spPr>
          <a:xfrm flipH="true" flipV="true" rot="-10800000">
            <a:off x="-732729" y="6145092"/>
            <a:ext cx="4163427" cy="3929235"/>
          </a:xfrm>
          <a:custGeom>
            <a:avLst/>
            <a:gdLst/>
            <a:ahLst/>
            <a:cxnLst/>
            <a:rect r="r" b="b" t="t" l="l"/>
            <a:pathLst>
              <a:path h="3929235" w="4163427">
                <a:moveTo>
                  <a:pt x="4163427" y="3929235"/>
                </a:moveTo>
                <a:lnTo>
                  <a:pt x="0" y="3929235"/>
                </a:lnTo>
                <a:lnTo>
                  <a:pt x="0" y="0"/>
                </a:lnTo>
                <a:lnTo>
                  <a:pt x="4163427" y="0"/>
                </a:lnTo>
                <a:lnTo>
                  <a:pt x="4163427" y="3929235"/>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TextBox 17" id="17"/>
          <p:cNvSpPr txBox="true"/>
          <p:nvPr/>
        </p:nvSpPr>
        <p:spPr>
          <a:xfrm rot="2868229">
            <a:off x="13055773" y="3500380"/>
            <a:ext cx="4068587" cy="1484693"/>
          </a:xfrm>
          <a:prstGeom prst="rect">
            <a:avLst/>
          </a:prstGeom>
        </p:spPr>
        <p:txBody>
          <a:bodyPr anchor="t" rtlCol="false" tIns="0" lIns="0" bIns="0" rIns="0">
            <a:spAutoFit/>
          </a:bodyPr>
          <a:lstStyle/>
          <a:p>
            <a:pPr algn="ctr" marL="0" indent="0" lvl="0">
              <a:lnSpc>
                <a:spcPts val="8282"/>
              </a:lnSpc>
              <a:spcBef>
                <a:spcPct val="0"/>
              </a:spcBef>
            </a:pPr>
            <a:r>
              <a:rPr lang="en-US" sz="7202">
                <a:solidFill>
                  <a:srgbClr val="E1A10B"/>
                </a:solidFill>
                <a:latin typeface="Berkshire Swash"/>
              </a:rPr>
              <a:t>John Doe</a:t>
            </a:r>
          </a:p>
        </p:txBody>
      </p:sp>
      <p:sp>
        <p:nvSpPr>
          <p:cNvPr name="Freeform 18" id="18"/>
          <p:cNvSpPr/>
          <p:nvPr/>
        </p:nvSpPr>
        <p:spPr>
          <a:xfrm flipH="false" flipV="false" rot="397699">
            <a:off x="11659858" y="3659005"/>
            <a:ext cx="2296182" cy="1162442"/>
          </a:xfrm>
          <a:custGeom>
            <a:avLst/>
            <a:gdLst/>
            <a:ahLst/>
            <a:cxnLst/>
            <a:rect r="r" b="b" t="t" l="l"/>
            <a:pathLst>
              <a:path h="1162442" w="2296182">
                <a:moveTo>
                  <a:pt x="0" y="0"/>
                </a:moveTo>
                <a:lnTo>
                  <a:pt x="2296182" y="0"/>
                </a:lnTo>
                <a:lnTo>
                  <a:pt x="2296182" y="1162442"/>
                </a:lnTo>
                <a:lnTo>
                  <a:pt x="0" y="1162442"/>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19" id="19"/>
          <p:cNvSpPr/>
          <p:nvPr/>
        </p:nvSpPr>
        <p:spPr>
          <a:xfrm flipH="true" flipV="false" rot="0">
            <a:off x="6884828" y="3699480"/>
            <a:ext cx="2005265" cy="1536297"/>
          </a:xfrm>
          <a:custGeom>
            <a:avLst/>
            <a:gdLst/>
            <a:ahLst/>
            <a:cxnLst/>
            <a:rect r="r" b="b" t="t" l="l"/>
            <a:pathLst>
              <a:path h="1536297" w="2005265">
                <a:moveTo>
                  <a:pt x="2005265" y="0"/>
                </a:moveTo>
                <a:lnTo>
                  <a:pt x="0" y="0"/>
                </a:lnTo>
                <a:lnTo>
                  <a:pt x="0" y="1536297"/>
                </a:lnTo>
                <a:lnTo>
                  <a:pt x="2005265" y="1536297"/>
                </a:lnTo>
                <a:lnTo>
                  <a:pt x="2005265"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
        <p:nvSpPr>
          <p:cNvPr name="TextBox 20" id="20"/>
          <p:cNvSpPr txBox="true"/>
          <p:nvPr/>
        </p:nvSpPr>
        <p:spPr>
          <a:xfrm rot="0">
            <a:off x="4330906" y="9171593"/>
            <a:ext cx="3035704" cy="455295"/>
          </a:xfrm>
          <a:prstGeom prst="rect">
            <a:avLst/>
          </a:prstGeom>
        </p:spPr>
        <p:txBody>
          <a:bodyPr anchor="t" rtlCol="false" tIns="0" lIns="0" bIns="0" rIns="0">
            <a:spAutoFit/>
          </a:bodyPr>
          <a:lstStyle/>
          <a:p>
            <a:pPr algn="ctr" marL="0" indent="0" lvl="0">
              <a:lnSpc>
                <a:spcPts val="3779"/>
              </a:lnSpc>
              <a:spcBef>
                <a:spcPct val="0"/>
              </a:spcBef>
            </a:pPr>
            <a:r>
              <a:rPr lang="en-US" sz="2699" strike="noStrike" u="none">
                <a:solidFill>
                  <a:srgbClr val="FFFFFF"/>
                </a:solidFill>
                <a:latin typeface="Circe"/>
              </a:rPr>
              <a:t>Title or Position</a:t>
            </a:r>
          </a:p>
        </p:txBody>
      </p:sp>
      <p:sp>
        <p:nvSpPr>
          <p:cNvPr name="TextBox 21" id="21"/>
          <p:cNvSpPr txBox="true"/>
          <p:nvPr/>
        </p:nvSpPr>
        <p:spPr>
          <a:xfrm rot="0">
            <a:off x="11290097" y="9171593"/>
            <a:ext cx="3035704" cy="455295"/>
          </a:xfrm>
          <a:prstGeom prst="rect">
            <a:avLst/>
          </a:prstGeom>
        </p:spPr>
        <p:txBody>
          <a:bodyPr anchor="t" rtlCol="false" tIns="0" lIns="0" bIns="0" rIns="0">
            <a:spAutoFit/>
          </a:bodyPr>
          <a:lstStyle/>
          <a:p>
            <a:pPr algn="ctr" marL="0" indent="0" lvl="0">
              <a:lnSpc>
                <a:spcPts val="3779"/>
              </a:lnSpc>
              <a:spcBef>
                <a:spcPct val="0"/>
              </a:spcBef>
            </a:pPr>
            <a:r>
              <a:rPr lang="en-US" sz="2699" strike="noStrike" u="none">
                <a:solidFill>
                  <a:srgbClr val="FFFFFF"/>
                </a:solidFill>
                <a:latin typeface="Circe"/>
              </a:rPr>
              <a:t>Title or Position</a:t>
            </a:r>
          </a:p>
        </p:txBody>
      </p:sp>
      <p:sp>
        <p:nvSpPr>
          <p:cNvPr name="TextBox 22" id="22"/>
          <p:cNvSpPr txBox="true"/>
          <p:nvPr/>
        </p:nvSpPr>
        <p:spPr>
          <a:xfrm rot="-1991653">
            <a:off x="1954084" y="3066971"/>
            <a:ext cx="4015074" cy="1539808"/>
          </a:xfrm>
          <a:prstGeom prst="rect">
            <a:avLst/>
          </a:prstGeom>
        </p:spPr>
        <p:txBody>
          <a:bodyPr anchor="t" rtlCol="false" tIns="0" lIns="0" bIns="0" rIns="0">
            <a:spAutoFit/>
          </a:bodyPr>
          <a:lstStyle/>
          <a:p>
            <a:pPr algn="ctr" marL="0" indent="0" lvl="0">
              <a:lnSpc>
                <a:spcPts val="8282"/>
              </a:lnSpc>
              <a:spcBef>
                <a:spcPct val="0"/>
              </a:spcBef>
            </a:pPr>
            <a:r>
              <a:rPr lang="en-US" sz="7202">
                <a:solidFill>
                  <a:srgbClr val="E1A10B"/>
                </a:solidFill>
                <a:latin typeface="Berkshire Swash"/>
              </a:rPr>
              <a:t>Jane Doe</a:t>
            </a:r>
          </a:p>
        </p:txBody>
      </p:sp>
      <p:sp>
        <p:nvSpPr>
          <p:cNvPr name="TextBox 23" id="23"/>
          <p:cNvSpPr txBox="true"/>
          <p:nvPr/>
        </p:nvSpPr>
        <p:spPr>
          <a:xfrm rot="0">
            <a:off x="1028700" y="679628"/>
            <a:ext cx="16230600" cy="1473200"/>
          </a:xfrm>
          <a:prstGeom prst="rect">
            <a:avLst/>
          </a:prstGeom>
        </p:spPr>
        <p:txBody>
          <a:bodyPr anchor="t" rtlCol="false" tIns="0" lIns="0" bIns="0" rIns="0">
            <a:spAutoFit/>
          </a:bodyPr>
          <a:lstStyle/>
          <a:p>
            <a:pPr algn="ctr" marL="0" indent="0" lvl="0">
              <a:lnSpc>
                <a:spcPts val="11499"/>
              </a:lnSpc>
              <a:spcBef>
                <a:spcPct val="0"/>
              </a:spcBef>
            </a:pPr>
            <a:r>
              <a:rPr lang="en-US" sz="9999" strike="noStrike" u="none">
                <a:solidFill>
                  <a:srgbClr val="B44615"/>
                </a:solidFill>
                <a:latin typeface="Berkshire Swash"/>
              </a:rPr>
              <a:t>Our Team Members</a:t>
            </a:r>
          </a:p>
        </p:txBody>
      </p:sp>
    </p:spTree>
  </p:cSld>
  <p:clrMapOvr>
    <a:masterClrMapping/>
  </p:clrMapOvr>
</p:sld>
</file>

<file path=ppt/slides/slide14.xml><?xml version="1.0" encoding="utf-8"?>
<p:sld xmlns:p="http://schemas.openxmlformats.org/presentationml/2006/main" xmlns:a="http://schemas.openxmlformats.org/drawingml/2006/main" xmlns:r="http://schemas.openxmlformats.org/officeDocument/2006/relationships">
  <p:cSld>
    <p:bg>
      <p:bgPr>
        <a:solidFill>
          <a:srgbClr val="2E879B"/>
        </a:solidFill>
      </p:bgPr>
    </p:bg>
    <p:spTree>
      <p:nvGrpSpPr>
        <p:cNvPr id="1" name=""/>
        <p:cNvGrpSpPr/>
        <p:nvPr/>
      </p:nvGrpSpPr>
      <p:grpSpPr>
        <a:xfrm>
          <a:off x="0" y="0"/>
          <a:ext cx="0" cy="0"/>
          <a:chOff x="0" y="0"/>
          <a:chExt cx="0" cy="0"/>
        </a:xfrm>
      </p:grpSpPr>
      <p:sp>
        <p:nvSpPr>
          <p:cNvPr name="Freeform 2" id="2"/>
          <p:cNvSpPr/>
          <p:nvPr/>
        </p:nvSpPr>
        <p:spPr>
          <a:xfrm flipH="false" flipV="false" rot="4125287">
            <a:off x="-4214524" y="-9750930"/>
            <a:ext cx="19581527" cy="20393196"/>
          </a:xfrm>
          <a:custGeom>
            <a:avLst/>
            <a:gdLst/>
            <a:ahLst/>
            <a:cxnLst/>
            <a:rect r="r" b="b" t="t" l="l"/>
            <a:pathLst>
              <a:path h="20393196" w="19581527">
                <a:moveTo>
                  <a:pt x="0" y="0"/>
                </a:moveTo>
                <a:lnTo>
                  <a:pt x="19581527" y="0"/>
                </a:lnTo>
                <a:lnTo>
                  <a:pt x="19581527" y="20393197"/>
                </a:lnTo>
                <a:lnTo>
                  <a:pt x="0" y="20393197"/>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TextBox 3" id="3"/>
          <p:cNvSpPr txBox="true"/>
          <p:nvPr/>
        </p:nvSpPr>
        <p:spPr>
          <a:xfrm rot="0">
            <a:off x="273199" y="655218"/>
            <a:ext cx="8253109" cy="5584415"/>
          </a:xfrm>
          <a:prstGeom prst="rect">
            <a:avLst/>
          </a:prstGeom>
        </p:spPr>
        <p:txBody>
          <a:bodyPr anchor="t" rtlCol="false" tIns="0" lIns="0" bIns="0" rIns="0">
            <a:spAutoFit/>
          </a:bodyPr>
          <a:lstStyle/>
          <a:p>
            <a:pPr algn="ctr" marL="0" indent="0" lvl="0">
              <a:lnSpc>
                <a:spcPts val="10880"/>
              </a:lnSpc>
            </a:pPr>
            <a:r>
              <a:rPr lang="en-US" sz="10772" strike="noStrike" u="none">
                <a:solidFill>
                  <a:srgbClr val="E1A10B"/>
                </a:solidFill>
                <a:latin typeface="Berkshire Swash"/>
              </a:rPr>
              <a:t>A picture</a:t>
            </a:r>
          </a:p>
          <a:p>
            <a:pPr algn="ctr" marL="0" indent="0" lvl="0">
              <a:lnSpc>
                <a:spcPts val="10880"/>
              </a:lnSpc>
            </a:pPr>
            <a:r>
              <a:rPr lang="en-US" sz="10772" strike="noStrike" u="none">
                <a:solidFill>
                  <a:srgbClr val="E1A10B"/>
                </a:solidFill>
                <a:latin typeface="Berkshire Swash"/>
              </a:rPr>
              <a:t>is worth</a:t>
            </a:r>
          </a:p>
          <a:p>
            <a:pPr algn="ctr" marL="0" indent="0" lvl="0">
              <a:lnSpc>
                <a:spcPts val="10880"/>
              </a:lnSpc>
            </a:pPr>
            <a:r>
              <a:rPr lang="en-US" sz="10772" strike="noStrike" u="none">
                <a:solidFill>
                  <a:srgbClr val="E1A10B"/>
                </a:solidFill>
                <a:latin typeface="Berkshire Swash"/>
              </a:rPr>
              <a:t>a thousand words</a:t>
            </a:r>
          </a:p>
        </p:txBody>
      </p:sp>
      <p:sp>
        <p:nvSpPr>
          <p:cNvPr name="Freeform 4" id="4"/>
          <p:cNvSpPr/>
          <p:nvPr/>
        </p:nvSpPr>
        <p:spPr>
          <a:xfrm flipH="false" flipV="false" rot="-2012804">
            <a:off x="14638514" y="1143763"/>
            <a:ext cx="1502472" cy="2174630"/>
          </a:xfrm>
          <a:custGeom>
            <a:avLst/>
            <a:gdLst/>
            <a:ahLst/>
            <a:cxnLst/>
            <a:rect r="r" b="b" t="t" l="l"/>
            <a:pathLst>
              <a:path h="2174630" w="1502472">
                <a:moveTo>
                  <a:pt x="0" y="0"/>
                </a:moveTo>
                <a:lnTo>
                  <a:pt x="1502472" y="0"/>
                </a:lnTo>
                <a:lnTo>
                  <a:pt x="1502472" y="2174630"/>
                </a:lnTo>
                <a:lnTo>
                  <a:pt x="0" y="2174630"/>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5" id="5"/>
          <p:cNvSpPr/>
          <p:nvPr/>
        </p:nvSpPr>
        <p:spPr>
          <a:xfrm flipH="true" flipV="true" rot="-6631055">
            <a:off x="9870965" y="1885740"/>
            <a:ext cx="6182273" cy="1146531"/>
          </a:xfrm>
          <a:custGeom>
            <a:avLst/>
            <a:gdLst/>
            <a:ahLst/>
            <a:cxnLst/>
            <a:rect r="r" b="b" t="t" l="l"/>
            <a:pathLst>
              <a:path h="1146531" w="6182273">
                <a:moveTo>
                  <a:pt x="6182273" y="1146531"/>
                </a:moveTo>
                <a:lnTo>
                  <a:pt x="0" y="1146531"/>
                </a:lnTo>
                <a:lnTo>
                  <a:pt x="0" y="0"/>
                </a:lnTo>
                <a:lnTo>
                  <a:pt x="6182273" y="0"/>
                </a:lnTo>
                <a:lnTo>
                  <a:pt x="6182273" y="1146531"/>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6" id="6"/>
          <p:cNvSpPr/>
          <p:nvPr/>
        </p:nvSpPr>
        <p:spPr>
          <a:xfrm flipH="false" flipV="false" rot="-1892028">
            <a:off x="13727396" y="2679104"/>
            <a:ext cx="4603669" cy="10908720"/>
          </a:xfrm>
          <a:custGeom>
            <a:avLst/>
            <a:gdLst/>
            <a:ahLst/>
            <a:cxnLst/>
            <a:rect r="r" b="b" t="t" l="l"/>
            <a:pathLst>
              <a:path h="10908720" w="4603669">
                <a:moveTo>
                  <a:pt x="0" y="0"/>
                </a:moveTo>
                <a:lnTo>
                  <a:pt x="4603669" y="0"/>
                </a:lnTo>
                <a:lnTo>
                  <a:pt x="4603669" y="10908720"/>
                </a:lnTo>
                <a:lnTo>
                  <a:pt x="0" y="10908720"/>
                </a:lnTo>
                <a:lnTo>
                  <a:pt x="0" y="0"/>
                </a:lnTo>
                <a:close/>
              </a:path>
            </a:pathLst>
          </a:custGeom>
          <a:blipFill>
            <a:blip r:embed="rId8">
              <a:extLst>
                <a:ext uri="{96DAC541-7B7A-43D3-8B79-37D633B846F1}">
                  <asvg:svgBlip xmlns:asvg="http://schemas.microsoft.com/office/drawing/2016/SVG/main" r:embed="rId9"/>
                </a:ext>
              </a:extLst>
            </a:blip>
            <a:stretch>
              <a:fillRect l="0" t="-12164" r="0" b="0"/>
            </a:stretch>
          </a:blipFill>
        </p:spPr>
      </p:sp>
      <p:sp>
        <p:nvSpPr>
          <p:cNvPr name="Freeform 7" id="7"/>
          <p:cNvSpPr/>
          <p:nvPr/>
        </p:nvSpPr>
        <p:spPr>
          <a:xfrm flipH="false" flipV="false" rot="-7224604">
            <a:off x="10220727" y="1207527"/>
            <a:ext cx="1769879" cy="1076087"/>
          </a:xfrm>
          <a:custGeom>
            <a:avLst/>
            <a:gdLst/>
            <a:ahLst/>
            <a:cxnLst/>
            <a:rect r="r" b="b" t="t" l="l"/>
            <a:pathLst>
              <a:path h="1076087" w="1769879">
                <a:moveTo>
                  <a:pt x="0" y="0"/>
                </a:moveTo>
                <a:lnTo>
                  <a:pt x="1769879" y="0"/>
                </a:lnTo>
                <a:lnTo>
                  <a:pt x="1769879" y="1076087"/>
                </a:lnTo>
                <a:lnTo>
                  <a:pt x="0" y="1076087"/>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Tree>
  </p:cSld>
  <p:clrMapOvr>
    <a:masterClrMapping/>
  </p:clrMapOvr>
</p:sld>
</file>

<file path=ppt/slides/slide15.xml><?xml version="1.0" encoding="utf-8"?>
<p:sld xmlns:p="http://schemas.openxmlformats.org/presentationml/2006/main" xmlns:a="http://schemas.openxmlformats.org/drawingml/2006/main" xmlns:r="http://schemas.openxmlformats.org/officeDocument/2006/relationships">
  <p:cSld>
    <p:bg>
      <p:bgPr>
        <a:solidFill>
          <a:srgbClr val="2E879B"/>
        </a:solidFill>
      </p:bgPr>
    </p:bg>
    <p:spTree>
      <p:nvGrpSpPr>
        <p:cNvPr id="1" name=""/>
        <p:cNvGrpSpPr/>
        <p:nvPr/>
      </p:nvGrpSpPr>
      <p:grpSpPr>
        <a:xfrm>
          <a:off x="0" y="0"/>
          <a:ext cx="0" cy="0"/>
          <a:chOff x="0" y="0"/>
          <a:chExt cx="0" cy="0"/>
        </a:xfrm>
      </p:grpSpPr>
      <p:grpSp>
        <p:nvGrpSpPr>
          <p:cNvPr name="Group 2" id="2"/>
          <p:cNvGrpSpPr/>
          <p:nvPr/>
        </p:nvGrpSpPr>
        <p:grpSpPr>
          <a:xfrm rot="0">
            <a:off x="291406" y="326794"/>
            <a:ext cx="17705188" cy="9633411"/>
            <a:chOff x="0" y="0"/>
            <a:chExt cx="4663095" cy="2537195"/>
          </a:xfrm>
        </p:grpSpPr>
        <p:sp>
          <p:nvSpPr>
            <p:cNvPr name="Freeform 3" id="3"/>
            <p:cNvSpPr/>
            <p:nvPr/>
          </p:nvSpPr>
          <p:spPr>
            <a:xfrm flipH="false" flipV="false" rot="0">
              <a:off x="0" y="0"/>
              <a:ext cx="4663095" cy="2537195"/>
            </a:xfrm>
            <a:custGeom>
              <a:avLst/>
              <a:gdLst/>
              <a:ahLst/>
              <a:cxnLst/>
              <a:rect r="r" b="b" t="t" l="l"/>
              <a:pathLst>
                <a:path h="2537195" w="4663095">
                  <a:moveTo>
                    <a:pt x="22301" y="0"/>
                  </a:moveTo>
                  <a:lnTo>
                    <a:pt x="4640794" y="0"/>
                  </a:lnTo>
                  <a:cubicBezTo>
                    <a:pt x="4653111" y="0"/>
                    <a:pt x="4663095" y="9984"/>
                    <a:pt x="4663095" y="22301"/>
                  </a:cubicBezTo>
                  <a:lnTo>
                    <a:pt x="4663095" y="2514894"/>
                  </a:lnTo>
                  <a:cubicBezTo>
                    <a:pt x="4663095" y="2520809"/>
                    <a:pt x="4660745" y="2526481"/>
                    <a:pt x="4656563" y="2530663"/>
                  </a:cubicBezTo>
                  <a:cubicBezTo>
                    <a:pt x="4652381" y="2534845"/>
                    <a:pt x="4646709" y="2537195"/>
                    <a:pt x="4640794" y="2537195"/>
                  </a:cubicBezTo>
                  <a:lnTo>
                    <a:pt x="22301" y="2537195"/>
                  </a:lnTo>
                  <a:cubicBezTo>
                    <a:pt x="9984" y="2537195"/>
                    <a:pt x="0" y="2527210"/>
                    <a:pt x="0" y="2514894"/>
                  </a:cubicBezTo>
                  <a:lnTo>
                    <a:pt x="0" y="22301"/>
                  </a:lnTo>
                  <a:cubicBezTo>
                    <a:pt x="0" y="16386"/>
                    <a:pt x="2350" y="10714"/>
                    <a:pt x="6532" y="6532"/>
                  </a:cubicBezTo>
                  <a:cubicBezTo>
                    <a:pt x="10714" y="2350"/>
                    <a:pt x="16386" y="0"/>
                    <a:pt x="22301" y="0"/>
                  </a:cubicBezTo>
                  <a:close/>
                </a:path>
              </a:pathLst>
            </a:custGeom>
            <a:solidFill>
              <a:srgbClr val="E1A10B"/>
            </a:solidFill>
          </p:spPr>
        </p:sp>
        <p:sp>
          <p:nvSpPr>
            <p:cNvPr name="TextBox 4" id="4"/>
            <p:cNvSpPr txBox="true"/>
            <p:nvPr/>
          </p:nvSpPr>
          <p:spPr>
            <a:xfrm>
              <a:off x="0" y="-47625"/>
              <a:ext cx="4663095" cy="2584820"/>
            </a:xfrm>
            <a:prstGeom prst="rect">
              <a:avLst/>
            </a:prstGeom>
          </p:spPr>
          <p:txBody>
            <a:bodyPr anchor="ctr" rtlCol="false" tIns="50800" lIns="50800" bIns="50800" rIns="50800"/>
            <a:lstStyle/>
            <a:p>
              <a:pPr algn="ctr">
                <a:lnSpc>
                  <a:spcPts val="3359"/>
                </a:lnSpc>
              </a:pPr>
            </a:p>
          </p:txBody>
        </p:sp>
      </p:grpSp>
      <p:sp>
        <p:nvSpPr>
          <p:cNvPr name="Freeform 5" id="5"/>
          <p:cNvSpPr/>
          <p:nvPr/>
        </p:nvSpPr>
        <p:spPr>
          <a:xfrm flipH="false" flipV="false" rot="0">
            <a:off x="13767157" y="847210"/>
            <a:ext cx="3058159" cy="1440057"/>
          </a:xfrm>
          <a:custGeom>
            <a:avLst/>
            <a:gdLst/>
            <a:ahLst/>
            <a:cxnLst/>
            <a:rect r="r" b="b" t="t" l="l"/>
            <a:pathLst>
              <a:path h="1440057" w="3058159">
                <a:moveTo>
                  <a:pt x="0" y="0"/>
                </a:moveTo>
                <a:lnTo>
                  <a:pt x="3058160" y="0"/>
                </a:lnTo>
                <a:lnTo>
                  <a:pt x="3058160" y="1440057"/>
                </a:lnTo>
                <a:lnTo>
                  <a:pt x="0" y="1440057"/>
                </a:lnTo>
                <a:lnTo>
                  <a:pt x="0" y="0"/>
                </a:lnTo>
                <a:close/>
              </a:path>
            </a:pathLst>
          </a:custGeom>
          <a:blipFill>
            <a:blip r:embed="rId2">
              <a:extLst>
                <a:ext uri="{96DAC541-7B7A-43D3-8B79-37D633B846F1}">
                  <asvg:svgBlip xmlns:asvg="http://schemas.microsoft.com/office/drawing/2016/SVG/main" r:embed="rId3"/>
                </a:ext>
              </a:extLst>
            </a:blip>
            <a:stretch>
              <a:fillRect l="0" t="0" r="0" b="-121212"/>
            </a:stretch>
          </a:blipFill>
        </p:spPr>
      </p:sp>
      <p:grpSp>
        <p:nvGrpSpPr>
          <p:cNvPr name="Group 6" id="6"/>
          <p:cNvGrpSpPr/>
          <p:nvPr/>
        </p:nvGrpSpPr>
        <p:grpSpPr>
          <a:xfrm rot="0">
            <a:off x="291406" y="2581188"/>
            <a:ext cx="17705188" cy="2611288"/>
            <a:chOff x="0" y="0"/>
            <a:chExt cx="4663095" cy="687747"/>
          </a:xfrm>
        </p:grpSpPr>
        <p:sp>
          <p:nvSpPr>
            <p:cNvPr name="Freeform 7" id="7"/>
            <p:cNvSpPr/>
            <p:nvPr/>
          </p:nvSpPr>
          <p:spPr>
            <a:xfrm flipH="false" flipV="false" rot="0">
              <a:off x="0" y="0"/>
              <a:ext cx="4663095" cy="687747"/>
            </a:xfrm>
            <a:custGeom>
              <a:avLst/>
              <a:gdLst/>
              <a:ahLst/>
              <a:cxnLst/>
              <a:rect r="r" b="b" t="t" l="l"/>
              <a:pathLst>
                <a:path h="687747" w="4663095">
                  <a:moveTo>
                    <a:pt x="0" y="0"/>
                  </a:moveTo>
                  <a:lnTo>
                    <a:pt x="4663095" y="0"/>
                  </a:lnTo>
                  <a:lnTo>
                    <a:pt x="4663095" y="687747"/>
                  </a:lnTo>
                  <a:lnTo>
                    <a:pt x="0" y="687747"/>
                  </a:lnTo>
                  <a:close/>
                </a:path>
              </a:pathLst>
            </a:custGeom>
            <a:solidFill>
              <a:srgbClr val="2E879B"/>
            </a:solidFill>
          </p:spPr>
        </p:sp>
        <p:sp>
          <p:nvSpPr>
            <p:cNvPr name="TextBox 8" id="8"/>
            <p:cNvSpPr txBox="true"/>
            <p:nvPr/>
          </p:nvSpPr>
          <p:spPr>
            <a:xfrm>
              <a:off x="0" y="-47625"/>
              <a:ext cx="4663095" cy="735372"/>
            </a:xfrm>
            <a:prstGeom prst="rect">
              <a:avLst/>
            </a:prstGeom>
          </p:spPr>
          <p:txBody>
            <a:bodyPr anchor="ctr" rtlCol="false" tIns="50800" lIns="50800" bIns="50800" rIns="50800"/>
            <a:lstStyle/>
            <a:p>
              <a:pPr algn="ctr">
                <a:lnSpc>
                  <a:spcPts val="3359"/>
                </a:lnSpc>
              </a:pPr>
            </a:p>
          </p:txBody>
        </p:sp>
      </p:grpSp>
      <p:sp>
        <p:nvSpPr>
          <p:cNvPr name="TextBox 9" id="9"/>
          <p:cNvSpPr txBox="true"/>
          <p:nvPr/>
        </p:nvSpPr>
        <p:spPr>
          <a:xfrm rot="0">
            <a:off x="1863729" y="2507212"/>
            <a:ext cx="14560543" cy="2580489"/>
          </a:xfrm>
          <a:prstGeom prst="rect">
            <a:avLst/>
          </a:prstGeom>
        </p:spPr>
        <p:txBody>
          <a:bodyPr anchor="t" rtlCol="false" tIns="0" lIns="0" bIns="0" rIns="0">
            <a:spAutoFit/>
          </a:bodyPr>
          <a:lstStyle/>
          <a:p>
            <a:pPr algn="ctr" marL="0" indent="0" lvl="0">
              <a:lnSpc>
                <a:spcPts val="20192"/>
              </a:lnSpc>
              <a:spcBef>
                <a:spcPct val="0"/>
              </a:spcBef>
            </a:pPr>
            <a:r>
              <a:rPr lang="en-US" sz="17558">
                <a:solidFill>
                  <a:srgbClr val="D8CEC4"/>
                </a:solidFill>
                <a:latin typeface="Berkshire Swash"/>
              </a:rPr>
              <a:t>Strategies</a:t>
            </a:r>
          </a:p>
        </p:txBody>
      </p:sp>
      <p:sp>
        <p:nvSpPr>
          <p:cNvPr name="Freeform 10" id="10"/>
          <p:cNvSpPr/>
          <p:nvPr/>
        </p:nvSpPr>
        <p:spPr>
          <a:xfrm flipH="false" flipV="false" rot="0">
            <a:off x="1570867" y="5717343"/>
            <a:ext cx="2907797" cy="4007334"/>
          </a:xfrm>
          <a:custGeom>
            <a:avLst/>
            <a:gdLst/>
            <a:ahLst/>
            <a:cxnLst/>
            <a:rect r="r" b="b" t="t" l="l"/>
            <a:pathLst>
              <a:path h="4007334" w="2907797">
                <a:moveTo>
                  <a:pt x="0" y="0"/>
                </a:moveTo>
                <a:lnTo>
                  <a:pt x="2907797" y="0"/>
                </a:lnTo>
                <a:lnTo>
                  <a:pt x="2907797" y="4007334"/>
                </a:lnTo>
                <a:lnTo>
                  <a:pt x="0" y="4007334"/>
                </a:lnTo>
                <a:lnTo>
                  <a:pt x="0" y="0"/>
                </a:lnTo>
                <a:close/>
              </a:path>
            </a:pathLst>
          </a:custGeom>
          <a:blipFill>
            <a:blip r:embed="rId4">
              <a:extLst>
                <a:ext uri="{96DAC541-7B7A-43D3-8B79-37D633B846F1}">
                  <asvg:svgBlip xmlns:asvg="http://schemas.microsoft.com/office/drawing/2016/SVG/main" r:embed="rId5"/>
                </a:ext>
              </a:extLst>
            </a:blip>
            <a:stretch>
              <a:fillRect l="0" t="0" r="-89434" b="0"/>
            </a:stretch>
          </a:blipFill>
        </p:spPr>
      </p:sp>
      <p:sp>
        <p:nvSpPr>
          <p:cNvPr name="Freeform 11" id="11"/>
          <p:cNvSpPr/>
          <p:nvPr/>
        </p:nvSpPr>
        <p:spPr>
          <a:xfrm flipH="true" flipV="false" rot="0">
            <a:off x="13842338" y="5717343"/>
            <a:ext cx="2907797" cy="4007334"/>
          </a:xfrm>
          <a:custGeom>
            <a:avLst/>
            <a:gdLst/>
            <a:ahLst/>
            <a:cxnLst/>
            <a:rect r="r" b="b" t="t" l="l"/>
            <a:pathLst>
              <a:path h="4007334" w="2907797">
                <a:moveTo>
                  <a:pt x="2907797" y="0"/>
                </a:moveTo>
                <a:lnTo>
                  <a:pt x="0" y="0"/>
                </a:lnTo>
                <a:lnTo>
                  <a:pt x="0" y="4007334"/>
                </a:lnTo>
                <a:lnTo>
                  <a:pt x="2907797" y="4007334"/>
                </a:lnTo>
                <a:lnTo>
                  <a:pt x="2907797" y="0"/>
                </a:lnTo>
                <a:close/>
              </a:path>
            </a:pathLst>
          </a:custGeom>
          <a:blipFill>
            <a:blip r:embed="rId4">
              <a:extLst>
                <a:ext uri="{96DAC541-7B7A-43D3-8B79-37D633B846F1}">
                  <asvg:svgBlip xmlns:asvg="http://schemas.microsoft.com/office/drawing/2016/SVG/main" r:embed="rId5"/>
                </a:ext>
              </a:extLst>
            </a:blip>
            <a:stretch>
              <a:fillRect l="0" t="0" r="-89434" b="0"/>
            </a:stretch>
          </a:blipFill>
        </p:spPr>
      </p:sp>
      <p:sp>
        <p:nvSpPr>
          <p:cNvPr name="Freeform 12" id="12"/>
          <p:cNvSpPr/>
          <p:nvPr/>
        </p:nvSpPr>
        <p:spPr>
          <a:xfrm flipH="false" flipV="false" rot="0">
            <a:off x="6784217" y="4608281"/>
            <a:ext cx="4529066" cy="5351925"/>
          </a:xfrm>
          <a:custGeom>
            <a:avLst/>
            <a:gdLst/>
            <a:ahLst/>
            <a:cxnLst/>
            <a:rect r="r" b="b" t="t" l="l"/>
            <a:pathLst>
              <a:path h="5351925" w="4529066">
                <a:moveTo>
                  <a:pt x="0" y="0"/>
                </a:moveTo>
                <a:lnTo>
                  <a:pt x="4529066" y="0"/>
                </a:lnTo>
                <a:lnTo>
                  <a:pt x="4529066" y="5351925"/>
                </a:lnTo>
                <a:lnTo>
                  <a:pt x="0" y="5351925"/>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13" id="13"/>
          <p:cNvSpPr/>
          <p:nvPr/>
        </p:nvSpPr>
        <p:spPr>
          <a:xfrm flipH="false" flipV="false" rot="2122581">
            <a:off x="11358162" y="5920481"/>
            <a:ext cx="1923717" cy="1694776"/>
          </a:xfrm>
          <a:custGeom>
            <a:avLst/>
            <a:gdLst/>
            <a:ahLst/>
            <a:cxnLst/>
            <a:rect r="r" b="b" t="t" l="l"/>
            <a:pathLst>
              <a:path h="1694776" w="1923717">
                <a:moveTo>
                  <a:pt x="0" y="0"/>
                </a:moveTo>
                <a:lnTo>
                  <a:pt x="1923717" y="0"/>
                </a:lnTo>
                <a:lnTo>
                  <a:pt x="1923717" y="1694776"/>
                </a:lnTo>
                <a:lnTo>
                  <a:pt x="0" y="1694776"/>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14" id="14"/>
          <p:cNvSpPr/>
          <p:nvPr/>
        </p:nvSpPr>
        <p:spPr>
          <a:xfrm flipH="false" flipV="false" rot="0">
            <a:off x="1922261" y="727311"/>
            <a:ext cx="2205008" cy="1565556"/>
          </a:xfrm>
          <a:custGeom>
            <a:avLst/>
            <a:gdLst/>
            <a:ahLst/>
            <a:cxnLst/>
            <a:rect r="r" b="b" t="t" l="l"/>
            <a:pathLst>
              <a:path h="1565556" w="2205008">
                <a:moveTo>
                  <a:pt x="0" y="0"/>
                </a:moveTo>
                <a:lnTo>
                  <a:pt x="2205008" y="0"/>
                </a:lnTo>
                <a:lnTo>
                  <a:pt x="2205008" y="1565556"/>
                </a:lnTo>
                <a:lnTo>
                  <a:pt x="0" y="1565556"/>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
        <p:nvSpPr>
          <p:cNvPr name="TextBox 15" id="15"/>
          <p:cNvSpPr txBox="true"/>
          <p:nvPr/>
        </p:nvSpPr>
        <p:spPr>
          <a:xfrm rot="0">
            <a:off x="7450064" y="155058"/>
            <a:ext cx="3197372" cy="2204484"/>
          </a:xfrm>
          <a:prstGeom prst="rect">
            <a:avLst/>
          </a:prstGeom>
        </p:spPr>
        <p:txBody>
          <a:bodyPr anchor="t" rtlCol="false" tIns="0" lIns="0" bIns="0" rIns="0">
            <a:spAutoFit/>
          </a:bodyPr>
          <a:lstStyle/>
          <a:p>
            <a:pPr algn="ctr" marL="0" indent="0" lvl="0">
              <a:lnSpc>
                <a:spcPts val="16332"/>
              </a:lnSpc>
              <a:spcBef>
                <a:spcPct val="0"/>
              </a:spcBef>
            </a:pPr>
            <a:r>
              <a:rPr lang="en-US" sz="17013" strike="noStrike" u="none">
                <a:solidFill>
                  <a:srgbClr val="8F3827"/>
                </a:solidFill>
                <a:latin typeface="Berkshire Swash"/>
              </a:rPr>
              <a:t>03</a:t>
            </a:r>
          </a:p>
        </p:txBody>
      </p:sp>
    </p:spTree>
  </p:cSld>
  <p:clrMapOvr>
    <a:masterClrMapping/>
  </p:clrMapOvr>
</p:sld>
</file>

<file path=ppt/slides/slide16.xml><?xml version="1.0" encoding="utf-8"?>
<p:sld xmlns:p="http://schemas.openxmlformats.org/presentationml/2006/main" xmlns:a="http://schemas.openxmlformats.org/drawingml/2006/main" xmlns:r="http://schemas.openxmlformats.org/officeDocument/2006/relationships">
  <p:cSld>
    <p:bg>
      <p:bgPr>
        <a:solidFill>
          <a:srgbClr val="2E879B"/>
        </a:solidFill>
      </p:bgPr>
    </p:bg>
    <p:spTree>
      <p:nvGrpSpPr>
        <p:cNvPr id="1" name=""/>
        <p:cNvGrpSpPr/>
        <p:nvPr/>
      </p:nvGrpSpPr>
      <p:grpSpPr>
        <a:xfrm>
          <a:off x="0" y="0"/>
          <a:ext cx="0" cy="0"/>
          <a:chOff x="0" y="0"/>
          <a:chExt cx="0" cy="0"/>
        </a:xfrm>
      </p:grpSpPr>
      <p:grpSp>
        <p:nvGrpSpPr>
          <p:cNvPr name="Group 2" id="2"/>
          <p:cNvGrpSpPr/>
          <p:nvPr/>
        </p:nvGrpSpPr>
        <p:grpSpPr>
          <a:xfrm rot="0">
            <a:off x="2344083" y="1885657"/>
            <a:ext cx="3587128" cy="8642158"/>
            <a:chOff x="0" y="0"/>
            <a:chExt cx="944758" cy="2276124"/>
          </a:xfrm>
        </p:grpSpPr>
        <p:sp>
          <p:nvSpPr>
            <p:cNvPr name="Freeform 3" id="3"/>
            <p:cNvSpPr/>
            <p:nvPr/>
          </p:nvSpPr>
          <p:spPr>
            <a:xfrm flipH="false" flipV="false" rot="0">
              <a:off x="0" y="0"/>
              <a:ext cx="944758" cy="2276124"/>
            </a:xfrm>
            <a:custGeom>
              <a:avLst/>
              <a:gdLst/>
              <a:ahLst/>
              <a:cxnLst/>
              <a:rect r="r" b="b" t="t" l="l"/>
              <a:pathLst>
                <a:path h="2276124" w="944758">
                  <a:moveTo>
                    <a:pt x="0" y="0"/>
                  </a:moveTo>
                  <a:lnTo>
                    <a:pt x="944758" y="0"/>
                  </a:lnTo>
                  <a:lnTo>
                    <a:pt x="944758" y="2276124"/>
                  </a:lnTo>
                  <a:lnTo>
                    <a:pt x="0" y="2276124"/>
                  </a:lnTo>
                  <a:close/>
                </a:path>
              </a:pathLst>
            </a:custGeom>
            <a:solidFill>
              <a:srgbClr val="FFFFFF">
                <a:alpha val="14902"/>
              </a:srgbClr>
            </a:solidFill>
          </p:spPr>
        </p:sp>
        <p:sp>
          <p:nvSpPr>
            <p:cNvPr name="TextBox 4" id="4"/>
            <p:cNvSpPr txBox="true"/>
            <p:nvPr/>
          </p:nvSpPr>
          <p:spPr>
            <a:xfrm>
              <a:off x="0" y="-47625"/>
              <a:ext cx="944758" cy="2323749"/>
            </a:xfrm>
            <a:prstGeom prst="rect">
              <a:avLst/>
            </a:prstGeom>
          </p:spPr>
          <p:txBody>
            <a:bodyPr anchor="ctr" rtlCol="false" tIns="50800" lIns="50800" bIns="50800" rIns="50800"/>
            <a:lstStyle/>
            <a:p>
              <a:pPr algn="ctr">
                <a:lnSpc>
                  <a:spcPts val="3359"/>
                </a:lnSpc>
              </a:pPr>
            </a:p>
          </p:txBody>
        </p:sp>
      </p:grpSp>
      <p:grpSp>
        <p:nvGrpSpPr>
          <p:cNvPr name="Group 5" id="5"/>
          <p:cNvGrpSpPr/>
          <p:nvPr/>
        </p:nvGrpSpPr>
        <p:grpSpPr>
          <a:xfrm rot="0">
            <a:off x="7350436" y="1885657"/>
            <a:ext cx="3587128" cy="8642158"/>
            <a:chOff x="0" y="0"/>
            <a:chExt cx="944758" cy="2276124"/>
          </a:xfrm>
        </p:grpSpPr>
        <p:sp>
          <p:nvSpPr>
            <p:cNvPr name="Freeform 6" id="6"/>
            <p:cNvSpPr/>
            <p:nvPr/>
          </p:nvSpPr>
          <p:spPr>
            <a:xfrm flipH="false" flipV="false" rot="0">
              <a:off x="0" y="0"/>
              <a:ext cx="944758" cy="2276124"/>
            </a:xfrm>
            <a:custGeom>
              <a:avLst/>
              <a:gdLst/>
              <a:ahLst/>
              <a:cxnLst/>
              <a:rect r="r" b="b" t="t" l="l"/>
              <a:pathLst>
                <a:path h="2276124" w="944758">
                  <a:moveTo>
                    <a:pt x="0" y="0"/>
                  </a:moveTo>
                  <a:lnTo>
                    <a:pt x="944758" y="0"/>
                  </a:lnTo>
                  <a:lnTo>
                    <a:pt x="944758" y="2276124"/>
                  </a:lnTo>
                  <a:lnTo>
                    <a:pt x="0" y="2276124"/>
                  </a:lnTo>
                  <a:close/>
                </a:path>
              </a:pathLst>
            </a:custGeom>
            <a:solidFill>
              <a:srgbClr val="FFFFFF">
                <a:alpha val="14902"/>
              </a:srgbClr>
            </a:solidFill>
          </p:spPr>
        </p:sp>
        <p:sp>
          <p:nvSpPr>
            <p:cNvPr name="TextBox 7" id="7"/>
            <p:cNvSpPr txBox="true"/>
            <p:nvPr/>
          </p:nvSpPr>
          <p:spPr>
            <a:xfrm>
              <a:off x="0" y="-47625"/>
              <a:ext cx="944758" cy="2323749"/>
            </a:xfrm>
            <a:prstGeom prst="rect">
              <a:avLst/>
            </a:prstGeom>
          </p:spPr>
          <p:txBody>
            <a:bodyPr anchor="ctr" rtlCol="false" tIns="50800" lIns="50800" bIns="50800" rIns="50800"/>
            <a:lstStyle/>
            <a:p>
              <a:pPr algn="ctr">
                <a:lnSpc>
                  <a:spcPts val="3359"/>
                </a:lnSpc>
              </a:pPr>
            </a:p>
          </p:txBody>
        </p:sp>
      </p:grpSp>
      <p:grpSp>
        <p:nvGrpSpPr>
          <p:cNvPr name="Group 8" id="8"/>
          <p:cNvGrpSpPr/>
          <p:nvPr/>
        </p:nvGrpSpPr>
        <p:grpSpPr>
          <a:xfrm rot="0">
            <a:off x="12356789" y="1885657"/>
            <a:ext cx="3587128" cy="8642158"/>
            <a:chOff x="0" y="0"/>
            <a:chExt cx="944758" cy="2276124"/>
          </a:xfrm>
        </p:grpSpPr>
        <p:sp>
          <p:nvSpPr>
            <p:cNvPr name="Freeform 9" id="9"/>
            <p:cNvSpPr/>
            <p:nvPr/>
          </p:nvSpPr>
          <p:spPr>
            <a:xfrm flipH="false" flipV="false" rot="0">
              <a:off x="0" y="0"/>
              <a:ext cx="944758" cy="2276124"/>
            </a:xfrm>
            <a:custGeom>
              <a:avLst/>
              <a:gdLst/>
              <a:ahLst/>
              <a:cxnLst/>
              <a:rect r="r" b="b" t="t" l="l"/>
              <a:pathLst>
                <a:path h="2276124" w="944758">
                  <a:moveTo>
                    <a:pt x="0" y="0"/>
                  </a:moveTo>
                  <a:lnTo>
                    <a:pt x="944758" y="0"/>
                  </a:lnTo>
                  <a:lnTo>
                    <a:pt x="944758" y="2276124"/>
                  </a:lnTo>
                  <a:lnTo>
                    <a:pt x="0" y="2276124"/>
                  </a:lnTo>
                  <a:close/>
                </a:path>
              </a:pathLst>
            </a:custGeom>
            <a:solidFill>
              <a:srgbClr val="FFFFFF">
                <a:alpha val="14902"/>
              </a:srgbClr>
            </a:solidFill>
          </p:spPr>
        </p:sp>
        <p:sp>
          <p:nvSpPr>
            <p:cNvPr name="TextBox 10" id="10"/>
            <p:cNvSpPr txBox="true"/>
            <p:nvPr/>
          </p:nvSpPr>
          <p:spPr>
            <a:xfrm>
              <a:off x="0" y="-47625"/>
              <a:ext cx="944758" cy="2323749"/>
            </a:xfrm>
            <a:prstGeom prst="rect">
              <a:avLst/>
            </a:prstGeom>
          </p:spPr>
          <p:txBody>
            <a:bodyPr anchor="ctr" rtlCol="false" tIns="50800" lIns="50800" bIns="50800" rIns="50800"/>
            <a:lstStyle/>
            <a:p>
              <a:pPr algn="ctr">
                <a:lnSpc>
                  <a:spcPts val="3359"/>
                </a:lnSpc>
              </a:pPr>
            </a:p>
          </p:txBody>
        </p:sp>
      </p:grpSp>
      <p:sp>
        <p:nvSpPr>
          <p:cNvPr name="Freeform 11" id="11"/>
          <p:cNvSpPr/>
          <p:nvPr/>
        </p:nvSpPr>
        <p:spPr>
          <a:xfrm flipH="false" flipV="false" rot="0">
            <a:off x="3263481" y="2829560"/>
            <a:ext cx="1748333" cy="4856480"/>
          </a:xfrm>
          <a:custGeom>
            <a:avLst/>
            <a:gdLst/>
            <a:ahLst/>
            <a:cxnLst/>
            <a:rect r="r" b="b" t="t" l="l"/>
            <a:pathLst>
              <a:path h="4856480" w="1748333">
                <a:moveTo>
                  <a:pt x="0" y="0"/>
                </a:moveTo>
                <a:lnTo>
                  <a:pt x="1748333" y="0"/>
                </a:lnTo>
                <a:lnTo>
                  <a:pt x="1748333" y="4856480"/>
                </a:lnTo>
                <a:lnTo>
                  <a:pt x="0" y="4856480"/>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12" id="12"/>
          <p:cNvSpPr/>
          <p:nvPr/>
        </p:nvSpPr>
        <p:spPr>
          <a:xfrm flipH="false" flipV="false" rot="0">
            <a:off x="8269834" y="2829560"/>
            <a:ext cx="1748333" cy="4856480"/>
          </a:xfrm>
          <a:custGeom>
            <a:avLst/>
            <a:gdLst/>
            <a:ahLst/>
            <a:cxnLst/>
            <a:rect r="r" b="b" t="t" l="l"/>
            <a:pathLst>
              <a:path h="4856480" w="1748333">
                <a:moveTo>
                  <a:pt x="0" y="0"/>
                </a:moveTo>
                <a:lnTo>
                  <a:pt x="1748332" y="0"/>
                </a:lnTo>
                <a:lnTo>
                  <a:pt x="1748332" y="4856480"/>
                </a:lnTo>
                <a:lnTo>
                  <a:pt x="0" y="4856480"/>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13" id="13"/>
          <p:cNvSpPr/>
          <p:nvPr/>
        </p:nvSpPr>
        <p:spPr>
          <a:xfrm flipH="false" flipV="false" rot="0">
            <a:off x="13280748" y="2829560"/>
            <a:ext cx="1748333" cy="4856480"/>
          </a:xfrm>
          <a:custGeom>
            <a:avLst/>
            <a:gdLst/>
            <a:ahLst/>
            <a:cxnLst/>
            <a:rect r="r" b="b" t="t" l="l"/>
            <a:pathLst>
              <a:path h="4856480" w="1748333">
                <a:moveTo>
                  <a:pt x="0" y="0"/>
                </a:moveTo>
                <a:lnTo>
                  <a:pt x="1748333" y="0"/>
                </a:lnTo>
                <a:lnTo>
                  <a:pt x="1748333" y="4856480"/>
                </a:lnTo>
                <a:lnTo>
                  <a:pt x="0" y="4856480"/>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grpSp>
        <p:nvGrpSpPr>
          <p:cNvPr name="Group 14" id="14"/>
          <p:cNvGrpSpPr/>
          <p:nvPr/>
        </p:nvGrpSpPr>
        <p:grpSpPr>
          <a:xfrm rot="0">
            <a:off x="-1178220" y="532718"/>
            <a:ext cx="20644440" cy="1792017"/>
            <a:chOff x="0" y="0"/>
            <a:chExt cx="5437219" cy="471971"/>
          </a:xfrm>
        </p:grpSpPr>
        <p:sp>
          <p:nvSpPr>
            <p:cNvPr name="Freeform 15" id="15"/>
            <p:cNvSpPr/>
            <p:nvPr/>
          </p:nvSpPr>
          <p:spPr>
            <a:xfrm flipH="false" flipV="false" rot="0">
              <a:off x="0" y="0"/>
              <a:ext cx="5437219" cy="471971"/>
            </a:xfrm>
            <a:custGeom>
              <a:avLst/>
              <a:gdLst/>
              <a:ahLst/>
              <a:cxnLst/>
              <a:rect r="r" b="b" t="t" l="l"/>
              <a:pathLst>
                <a:path h="471971" w="5437219">
                  <a:moveTo>
                    <a:pt x="0" y="0"/>
                  </a:moveTo>
                  <a:lnTo>
                    <a:pt x="5437219" y="0"/>
                  </a:lnTo>
                  <a:lnTo>
                    <a:pt x="5437219" y="471971"/>
                  </a:lnTo>
                  <a:lnTo>
                    <a:pt x="0" y="471971"/>
                  </a:lnTo>
                  <a:close/>
                </a:path>
              </a:pathLst>
            </a:custGeom>
            <a:solidFill>
              <a:srgbClr val="E1A10B"/>
            </a:solidFill>
          </p:spPr>
        </p:sp>
        <p:sp>
          <p:nvSpPr>
            <p:cNvPr name="TextBox 16" id="16"/>
            <p:cNvSpPr txBox="true"/>
            <p:nvPr/>
          </p:nvSpPr>
          <p:spPr>
            <a:xfrm>
              <a:off x="0" y="-47625"/>
              <a:ext cx="5437219" cy="519596"/>
            </a:xfrm>
            <a:prstGeom prst="rect">
              <a:avLst/>
            </a:prstGeom>
          </p:spPr>
          <p:txBody>
            <a:bodyPr anchor="ctr" rtlCol="false" tIns="50800" lIns="50800" bIns="50800" rIns="50800"/>
            <a:lstStyle/>
            <a:p>
              <a:pPr algn="ctr">
                <a:lnSpc>
                  <a:spcPts val="3359"/>
                </a:lnSpc>
              </a:pPr>
            </a:p>
          </p:txBody>
        </p:sp>
      </p:grpSp>
      <p:sp>
        <p:nvSpPr>
          <p:cNvPr name="Freeform 17" id="17"/>
          <p:cNvSpPr/>
          <p:nvPr/>
        </p:nvSpPr>
        <p:spPr>
          <a:xfrm flipH="false" flipV="false" rot="0">
            <a:off x="447757" y="6995146"/>
            <a:ext cx="1288610" cy="1059003"/>
          </a:xfrm>
          <a:custGeom>
            <a:avLst/>
            <a:gdLst/>
            <a:ahLst/>
            <a:cxnLst/>
            <a:rect r="r" b="b" t="t" l="l"/>
            <a:pathLst>
              <a:path h="1059003" w="1288610">
                <a:moveTo>
                  <a:pt x="0" y="0"/>
                </a:moveTo>
                <a:lnTo>
                  <a:pt x="1288610" y="0"/>
                </a:lnTo>
                <a:lnTo>
                  <a:pt x="1288610" y="1059003"/>
                </a:lnTo>
                <a:lnTo>
                  <a:pt x="0" y="1059003"/>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18" id="18"/>
          <p:cNvSpPr/>
          <p:nvPr/>
        </p:nvSpPr>
        <p:spPr>
          <a:xfrm flipH="false" flipV="false" rot="-884164">
            <a:off x="16329264" y="8195497"/>
            <a:ext cx="1309535" cy="1532434"/>
          </a:xfrm>
          <a:custGeom>
            <a:avLst/>
            <a:gdLst/>
            <a:ahLst/>
            <a:cxnLst/>
            <a:rect r="r" b="b" t="t" l="l"/>
            <a:pathLst>
              <a:path h="1532434" w="1309535">
                <a:moveTo>
                  <a:pt x="0" y="0"/>
                </a:moveTo>
                <a:lnTo>
                  <a:pt x="1309534" y="0"/>
                </a:lnTo>
                <a:lnTo>
                  <a:pt x="1309534" y="1532434"/>
                </a:lnTo>
                <a:lnTo>
                  <a:pt x="0" y="1532434"/>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
        <p:nvSpPr>
          <p:cNvPr name="Freeform 19" id="19"/>
          <p:cNvSpPr/>
          <p:nvPr/>
        </p:nvSpPr>
        <p:spPr>
          <a:xfrm flipH="false" flipV="false" rot="2031092">
            <a:off x="16558481" y="4493475"/>
            <a:ext cx="1058216" cy="1023824"/>
          </a:xfrm>
          <a:custGeom>
            <a:avLst/>
            <a:gdLst/>
            <a:ahLst/>
            <a:cxnLst/>
            <a:rect r="r" b="b" t="t" l="l"/>
            <a:pathLst>
              <a:path h="1023824" w="1058216">
                <a:moveTo>
                  <a:pt x="0" y="0"/>
                </a:moveTo>
                <a:lnTo>
                  <a:pt x="1058216" y="0"/>
                </a:lnTo>
                <a:lnTo>
                  <a:pt x="1058216" y="1023825"/>
                </a:lnTo>
                <a:lnTo>
                  <a:pt x="0" y="1023825"/>
                </a:lnTo>
                <a:lnTo>
                  <a:pt x="0" y="0"/>
                </a:lnTo>
                <a:close/>
              </a:path>
            </a:pathLst>
          </a:custGeom>
          <a:blipFill>
            <a:blip r:embed="rId12">
              <a:extLst>
                <a:ext uri="{96DAC541-7B7A-43D3-8B79-37D633B846F1}">
                  <asvg:svgBlip xmlns:asvg="http://schemas.microsoft.com/office/drawing/2016/SVG/main" r:embed="rId13"/>
                </a:ext>
              </a:extLst>
            </a:blip>
            <a:stretch>
              <a:fillRect l="0" t="0" r="0" b="0"/>
            </a:stretch>
          </a:blipFill>
        </p:spPr>
      </p:sp>
      <p:sp>
        <p:nvSpPr>
          <p:cNvPr name="Freeform 20" id="20"/>
          <p:cNvSpPr/>
          <p:nvPr/>
        </p:nvSpPr>
        <p:spPr>
          <a:xfrm flipH="false" flipV="false" rot="-1736342">
            <a:off x="699212" y="3271510"/>
            <a:ext cx="973840" cy="1290631"/>
          </a:xfrm>
          <a:custGeom>
            <a:avLst/>
            <a:gdLst/>
            <a:ahLst/>
            <a:cxnLst/>
            <a:rect r="r" b="b" t="t" l="l"/>
            <a:pathLst>
              <a:path h="1290631" w="973840">
                <a:moveTo>
                  <a:pt x="0" y="0"/>
                </a:moveTo>
                <a:lnTo>
                  <a:pt x="973840" y="0"/>
                </a:lnTo>
                <a:lnTo>
                  <a:pt x="973840" y="1290631"/>
                </a:lnTo>
                <a:lnTo>
                  <a:pt x="0" y="1290631"/>
                </a:lnTo>
                <a:lnTo>
                  <a:pt x="0" y="0"/>
                </a:lnTo>
                <a:close/>
              </a:path>
            </a:pathLst>
          </a:custGeom>
          <a:blipFill>
            <a:blip r:embed="rId14">
              <a:extLst>
                <a:ext uri="{96DAC541-7B7A-43D3-8B79-37D633B846F1}">
                  <asvg:svgBlip xmlns:asvg="http://schemas.microsoft.com/office/drawing/2016/SVG/main" r:embed="rId15"/>
                </a:ext>
              </a:extLst>
            </a:blip>
            <a:stretch>
              <a:fillRect l="0" t="0" r="0" b="0"/>
            </a:stretch>
          </a:blipFill>
        </p:spPr>
      </p:sp>
      <p:sp>
        <p:nvSpPr>
          <p:cNvPr name="TextBox 21" id="21"/>
          <p:cNvSpPr txBox="true"/>
          <p:nvPr/>
        </p:nvSpPr>
        <p:spPr>
          <a:xfrm rot="0">
            <a:off x="2779953" y="8657351"/>
            <a:ext cx="2715389" cy="738632"/>
          </a:xfrm>
          <a:prstGeom prst="rect">
            <a:avLst/>
          </a:prstGeom>
        </p:spPr>
        <p:txBody>
          <a:bodyPr anchor="t" rtlCol="false" tIns="0" lIns="0" bIns="0" rIns="0">
            <a:spAutoFit/>
          </a:bodyPr>
          <a:lstStyle/>
          <a:p>
            <a:pPr algn="ctr" marL="0" indent="0" lvl="0">
              <a:lnSpc>
                <a:spcPts val="2944"/>
              </a:lnSpc>
            </a:pPr>
            <a:r>
              <a:rPr lang="en-US" sz="2300" strike="noStrike" u="none">
                <a:solidFill>
                  <a:srgbClr val="FFFFFF"/>
                </a:solidFill>
                <a:latin typeface="Circe"/>
              </a:rPr>
              <a:t>Elaborate on what you want to discuss. </a:t>
            </a:r>
          </a:p>
        </p:txBody>
      </p:sp>
      <p:sp>
        <p:nvSpPr>
          <p:cNvPr name="TextBox 22" id="22"/>
          <p:cNvSpPr txBox="true"/>
          <p:nvPr/>
        </p:nvSpPr>
        <p:spPr>
          <a:xfrm rot="0">
            <a:off x="7786305" y="8657351"/>
            <a:ext cx="2715389" cy="738632"/>
          </a:xfrm>
          <a:prstGeom prst="rect">
            <a:avLst/>
          </a:prstGeom>
        </p:spPr>
        <p:txBody>
          <a:bodyPr anchor="t" rtlCol="false" tIns="0" lIns="0" bIns="0" rIns="0">
            <a:spAutoFit/>
          </a:bodyPr>
          <a:lstStyle/>
          <a:p>
            <a:pPr algn="ctr" marL="0" indent="0" lvl="0">
              <a:lnSpc>
                <a:spcPts val="2944"/>
              </a:lnSpc>
            </a:pPr>
            <a:r>
              <a:rPr lang="en-US" sz="2300" strike="noStrike" u="none">
                <a:solidFill>
                  <a:srgbClr val="FFFFFF"/>
                </a:solidFill>
                <a:latin typeface="Circe"/>
              </a:rPr>
              <a:t>Elaborate on what you want to discuss. </a:t>
            </a:r>
          </a:p>
        </p:txBody>
      </p:sp>
      <p:sp>
        <p:nvSpPr>
          <p:cNvPr name="TextBox 23" id="23"/>
          <p:cNvSpPr txBox="true"/>
          <p:nvPr/>
        </p:nvSpPr>
        <p:spPr>
          <a:xfrm rot="0">
            <a:off x="12797220" y="8657351"/>
            <a:ext cx="2715389" cy="738632"/>
          </a:xfrm>
          <a:prstGeom prst="rect">
            <a:avLst/>
          </a:prstGeom>
        </p:spPr>
        <p:txBody>
          <a:bodyPr anchor="t" rtlCol="false" tIns="0" lIns="0" bIns="0" rIns="0">
            <a:spAutoFit/>
          </a:bodyPr>
          <a:lstStyle/>
          <a:p>
            <a:pPr algn="ctr" marL="0" indent="0" lvl="0">
              <a:lnSpc>
                <a:spcPts val="2944"/>
              </a:lnSpc>
            </a:pPr>
            <a:r>
              <a:rPr lang="en-US" sz="2300" strike="noStrike" u="none">
                <a:solidFill>
                  <a:srgbClr val="FFFFFF"/>
                </a:solidFill>
                <a:latin typeface="Circe"/>
              </a:rPr>
              <a:t>Elaborate on what you want to discuss. </a:t>
            </a:r>
          </a:p>
        </p:txBody>
      </p:sp>
      <p:sp>
        <p:nvSpPr>
          <p:cNvPr name="TextBox 24" id="24"/>
          <p:cNvSpPr txBox="true"/>
          <p:nvPr/>
        </p:nvSpPr>
        <p:spPr>
          <a:xfrm rot="0">
            <a:off x="2922784" y="8054149"/>
            <a:ext cx="2429727" cy="466725"/>
          </a:xfrm>
          <a:prstGeom prst="rect">
            <a:avLst/>
          </a:prstGeom>
        </p:spPr>
        <p:txBody>
          <a:bodyPr anchor="t" rtlCol="false" tIns="0" lIns="0" bIns="0" rIns="0">
            <a:spAutoFit/>
          </a:bodyPr>
          <a:lstStyle/>
          <a:p>
            <a:pPr algn="ctr" marL="0" indent="0" lvl="0">
              <a:lnSpc>
                <a:spcPts val="3719"/>
              </a:lnSpc>
              <a:spcBef>
                <a:spcPct val="0"/>
              </a:spcBef>
            </a:pPr>
            <a:r>
              <a:rPr lang="en-US" sz="3099" strike="noStrike" u="none">
                <a:solidFill>
                  <a:srgbClr val="FFFFFF"/>
                </a:solidFill>
                <a:latin typeface="Circe Semi-Bold"/>
              </a:rPr>
              <a:t>LAGER</a:t>
            </a:r>
          </a:p>
        </p:txBody>
      </p:sp>
      <p:sp>
        <p:nvSpPr>
          <p:cNvPr name="TextBox 25" id="25"/>
          <p:cNvSpPr txBox="true"/>
          <p:nvPr/>
        </p:nvSpPr>
        <p:spPr>
          <a:xfrm rot="0">
            <a:off x="7929136" y="8054149"/>
            <a:ext cx="2429727" cy="466725"/>
          </a:xfrm>
          <a:prstGeom prst="rect">
            <a:avLst/>
          </a:prstGeom>
        </p:spPr>
        <p:txBody>
          <a:bodyPr anchor="t" rtlCol="false" tIns="0" lIns="0" bIns="0" rIns="0">
            <a:spAutoFit/>
          </a:bodyPr>
          <a:lstStyle/>
          <a:p>
            <a:pPr algn="ctr" marL="0" indent="0" lvl="0">
              <a:lnSpc>
                <a:spcPts val="3719"/>
              </a:lnSpc>
              <a:spcBef>
                <a:spcPct val="0"/>
              </a:spcBef>
            </a:pPr>
            <a:r>
              <a:rPr lang="en-US" sz="3099" strike="noStrike" u="none">
                <a:solidFill>
                  <a:srgbClr val="FFFFFF"/>
                </a:solidFill>
                <a:latin typeface="Circe Semi-Bold"/>
              </a:rPr>
              <a:t>IPA</a:t>
            </a:r>
          </a:p>
        </p:txBody>
      </p:sp>
      <p:sp>
        <p:nvSpPr>
          <p:cNvPr name="TextBox 26" id="26"/>
          <p:cNvSpPr txBox="true"/>
          <p:nvPr/>
        </p:nvSpPr>
        <p:spPr>
          <a:xfrm rot="0">
            <a:off x="12940051" y="8054149"/>
            <a:ext cx="2429727" cy="466725"/>
          </a:xfrm>
          <a:prstGeom prst="rect">
            <a:avLst/>
          </a:prstGeom>
        </p:spPr>
        <p:txBody>
          <a:bodyPr anchor="t" rtlCol="false" tIns="0" lIns="0" bIns="0" rIns="0">
            <a:spAutoFit/>
          </a:bodyPr>
          <a:lstStyle/>
          <a:p>
            <a:pPr algn="ctr" marL="0" indent="0" lvl="0">
              <a:lnSpc>
                <a:spcPts val="3719"/>
              </a:lnSpc>
              <a:spcBef>
                <a:spcPct val="0"/>
              </a:spcBef>
            </a:pPr>
            <a:r>
              <a:rPr lang="en-US" sz="3099" strike="noStrike" u="none">
                <a:solidFill>
                  <a:srgbClr val="FFFFFF"/>
                </a:solidFill>
                <a:latin typeface="Circe Semi-Bold"/>
              </a:rPr>
              <a:t>PILSNER</a:t>
            </a:r>
          </a:p>
        </p:txBody>
      </p:sp>
      <p:sp>
        <p:nvSpPr>
          <p:cNvPr name="TextBox 27" id="27"/>
          <p:cNvSpPr txBox="true"/>
          <p:nvPr/>
        </p:nvSpPr>
        <p:spPr>
          <a:xfrm rot="0">
            <a:off x="1028700" y="679628"/>
            <a:ext cx="16230600" cy="1473200"/>
          </a:xfrm>
          <a:prstGeom prst="rect">
            <a:avLst/>
          </a:prstGeom>
        </p:spPr>
        <p:txBody>
          <a:bodyPr anchor="t" rtlCol="false" tIns="0" lIns="0" bIns="0" rIns="0">
            <a:spAutoFit/>
          </a:bodyPr>
          <a:lstStyle/>
          <a:p>
            <a:pPr algn="ctr" marL="0" indent="0" lvl="0">
              <a:lnSpc>
                <a:spcPts val="11499"/>
              </a:lnSpc>
              <a:spcBef>
                <a:spcPct val="0"/>
              </a:spcBef>
            </a:pPr>
            <a:r>
              <a:rPr lang="en-US" sz="9999" strike="noStrike" u="none">
                <a:solidFill>
                  <a:srgbClr val="B44615"/>
                </a:solidFill>
                <a:latin typeface="Berkshire Swash"/>
              </a:rPr>
              <a:t>Write Your Topic or Idea</a:t>
            </a:r>
          </a:p>
        </p:txBody>
      </p:sp>
    </p:spTree>
  </p:cSld>
  <p:clrMapOvr>
    <a:masterClrMapping/>
  </p:clrMapOvr>
</p:sld>
</file>

<file path=ppt/slides/slide17.xml><?xml version="1.0" encoding="utf-8"?>
<p:sld xmlns:p="http://schemas.openxmlformats.org/presentationml/2006/main" xmlns:a="http://schemas.openxmlformats.org/drawingml/2006/main" xmlns:r="http://schemas.openxmlformats.org/officeDocument/2006/relationships">
  <p:cSld>
    <p:bg>
      <p:bgPr>
        <a:solidFill>
          <a:srgbClr val="2E879B"/>
        </a:solidFill>
      </p:bgPr>
    </p:bg>
    <p:spTree>
      <p:nvGrpSpPr>
        <p:cNvPr id="1" name=""/>
        <p:cNvGrpSpPr/>
        <p:nvPr/>
      </p:nvGrpSpPr>
      <p:grpSpPr>
        <a:xfrm>
          <a:off x="0" y="0"/>
          <a:ext cx="0" cy="0"/>
          <a:chOff x="0" y="0"/>
          <a:chExt cx="0" cy="0"/>
        </a:xfrm>
      </p:grpSpPr>
      <p:sp>
        <p:nvSpPr>
          <p:cNvPr name="TextBox 2" id="2"/>
          <p:cNvSpPr txBox="true"/>
          <p:nvPr/>
        </p:nvSpPr>
        <p:spPr>
          <a:xfrm rot="0">
            <a:off x="4714027" y="3533553"/>
            <a:ext cx="4474206" cy="1344295"/>
          </a:xfrm>
          <a:prstGeom prst="rect">
            <a:avLst/>
          </a:prstGeom>
        </p:spPr>
        <p:txBody>
          <a:bodyPr anchor="t" rtlCol="false" tIns="0" lIns="0" bIns="0" rIns="0">
            <a:spAutoFit/>
          </a:bodyPr>
          <a:lstStyle/>
          <a:p>
            <a:pPr algn="ctr" marL="0" indent="0" lvl="0">
              <a:lnSpc>
                <a:spcPts val="10580"/>
              </a:lnSpc>
              <a:spcBef>
                <a:spcPct val="0"/>
              </a:spcBef>
            </a:pPr>
            <a:r>
              <a:rPr lang="en-US" sz="9200" strike="noStrike" u="none">
                <a:solidFill>
                  <a:srgbClr val="E1A10B"/>
                </a:solidFill>
                <a:latin typeface="Berkshire Swash"/>
              </a:rPr>
              <a:t>90%</a:t>
            </a:r>
          </a:p>
        </p:txBody>
      </p:sp>
      <p:sp>
        <p:nvSpPr>
          <p:cNvPr name="TextBox 3" id="3"/>
          <p:cNvSpPr txBox="true"/>
          <p:nvPr/>
        </p:nvSpPr>
        <p:spPr>
          <a:xfrm rot="0">
            <a:off x="4776015" y="6610911"/>
            <a:ext cx="4812202" cy="1344295"/>
          </a:xfrm>
          <a:prstGeom prst="rect">
            <a:avLst/>
          </a:prstGeom>
        </p:spPr>
        <p:txBody>
          <a:bodyPr anchor="t" rtlCol="false" tIns="0" lIns="0" bIns="0" rIns="0">
            <a:spAutoFit/>
          </a:bodyPr>
          <a:lstStyle/>
          <a:p>
            <a:pPr algn="ctr" marL="0" indent="0" lvl="0">
              <a:lnSpc>
                <a:spcPts val="10580"/>
              </a:lnSpc>
              <a:spcBef>
                <a:spcPct val="0"/>
              </a:spcBef>
            </a:pPr>
            <a:r>
              <a:rPr lang="en-US" sz="9200" strike="noStrike" u="none">
                <a:solidFill>
                  <a:srgbClr val="E1A10B"/>
                </a:solidFill>
                <a:latin typeface="Berkshire Swash"/>
              </a:rPr>
              <a:t>280+</a:t>
            </a:r>
          </a:p>
        </p:txBody>
      </p:sp>
      <p:sp>
        <p:nvSpPr>
          <p:cNvPr name="TextBox 4" id="4"/>
          <p:cNvSpPr txBox="true"/>
          <p:nvPr/>
        </p:nvSpPr>
        <p:spPr>
          <a:xfrm rot="0">
            <a:off x="5573322" y="8156750"/>
            <a:ext cx="2755616" cy="715899"/>
          </a:xfrm>
          <a:prstGeom prst="rect">
            <a:avLst/>
          </a:prstGeom>
        </p:spPr>
        <p:txBody>
          <a:bodyPr anchor="t" rtlCol="false" tIns="0" lIns="0" bIns="0" rIns="0">
            <a:spAutoFit/>
          </a:bodyPr>
          <a:lstStyle/>
          <a:p>
            <a:pPr algn="ctr" marL="0" indent="0" lvl="0">
              <a:lnSpc>
                <a:spcPts val="2898"/>
              </a:lnSpc>
              <a:spcBef>
                <a:spcPct val="0"/>
              </a:spcBef>
            </a:pPr>
            <a:r>
              <a:rPr lang="en-US" sz="2300" strike="noStrike" u="none">
                <a:solidFill>
                  <a:srgbClr val="FFFFFF"/>
                </a:solidFill>
                <a:latin typeface="Circe"/>
              </a:rPr>
              <a:t>Elaborate on the featured statistic.</a:t>
            </a:r>
          </a:p>
        </p:txBody>
      </p:sp>
      <p:sp>
        <p:nvSpPr>
          <p:cNvPr name="TextBox 5" id="5"/>
          <p:cNvSpPr txBox="true"/>
          <p:nvPr/>
        </p:nvSpPr>
        <p:spPr>
          <a:xfrm rot="0">
            <a:off x="5573322" y="5153025"/>
            <a:ext cx="2755616" cy="715899"/>
          </a:xfrm>
          <a:prstGeom prst="rect">
            <a:avLst/>
          </a:prstGeom>
        </p:spPr>
        <p:txBody>
          <a:bodyPr anchor="t" rtlCol="false" tIns="0" lIns="0" bIns="0" rIns="0">
            <a:spAutoFit/>
          </a:bodyPr>
          <a:lstStyle/>
          <a:p>
            <a:pPr algn="ctr" marL="0" indent="0" lvl="0">
              <a:lnSpc>
                <a:spcPts val="2898"/>
              </a:lnSpc>
            </a:pPr>
            <a:r>
              <a:rPr lang="en-US" sz="2300">
                <a:solidFill>
                  <a:srgbClr val="FFFFFF"/>
                </a:solidFill>
                <a:latin typeface="Circe"/>
              </a:rPr>
              <a:t>Elaborate on the featured statistic.</a:t>
            </a:r>
          </a:p>
        </p:txBody>
      </p:sp>
      <p:sp>
        <p:nvSpPr>
          <p:cNvPr name="Freeform 6" id="6"/>
          <p:cNvSpPr/>
          <p:nvPr/>
        </p:nvSpPr>
        <p:spPr>
          <a:xfrm flipH="false" flipV="false" rot="0">
            <a:off x="1028700" y="3951247"/>
            <a:ext cx="3985756" cy="4361977"/>
          </a:xfrm>
          <a:custGeom>
            <a:avLst/>
            <a:gdLst/>
            <a:ahLst/>
            <a:cxnLst/>
            <a:rect r="r" b="b" t="t" l="l"/>
            <a:pathLst>
              <a:path h="4361977" w="3985756">
                <a:moveTo>
                  <a:pt x="0" y="0"/>
                </a:moveTo>
                <a:lnTo>
                  <a:pt x="3985756" y="0"/>
                </a:lnTo>
                <a:lnTo>
                  <a:pt x="3985756" y="4361977"/>
                </a:lnTo>
                <a:lnTo>
                  <a:pt x="0" y="4361977"/>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grpSp>
        <p:nvGrpSpPr>
          <p:cNvPr name="Group 7" id="7"/>
          <p:cNvGrpSpPr/>
          <p:nvPr/>
        </p:nvGrpSpPr>
        <p:grpSpPr>
          <a:xfrm rot="0">
            <a:off x="9876240" y="3362533"/>
            <a:ext cx="7629204" cy="5652267"/>
            <a:chOff x="0" y="0"/>
            <a:chExt cx="10172273" cy="7536356"/>
          </a:xfrm>
        </p:grpSpPr>
        <p:sp>
          <p:nvSpPr>
            <p:cNvPr name="TextBox 8" id="8"/>
            <p:cNvSpPr txBox="true"/>
            <p:nvPr/>
          </p:nvSpPr>
          <p:spPr>
            <a:xfrm rot="0">
              <a:off x="1031226" y="6984041"/>
              <a:ext cx="1117615" cy="552315"/>
            </a:xfrm>
            <a:prstGeom prst="rect">
              <a:avLst/>
            </a:prstGeom>
          </p:spPr>
          <p:txBody>
            <a:bodyPr anchor="t" rtlCol="false" tIns="0" lIns="0" bIns="0" rIns="0">
              <a:spAutoFit/>
            </a:bodyPr>
            <a:lstStyle/>
            <a:p>
              <a:pPr algn="ctr">
                <a:lnSpc>
                  <a:spcPts val="3499"/>
                </a:lnSpc>
              </a:pPr>
              <a:r>
                <a:rPr lang="en-US" sz="2499">
                  <a:solidFill>
                    <a:srgbClr val="FFFFFF"/>
                  </a:solidFill>
                  <a:latin typeface="Berkshire Swash"/>
                </a:rPr>
                <a:t>Item 1</a:t>
              </a:r>
            </a:p>
          </p:txBody>
        </p:sp>
        <p:sp>
          <p:nvSpPr>
            <p:cNvPr name="TextBox 9" id="9"/>
            <p:cNvSpPr txBox="true"/>
            <p:nvPr/>
          </p:nvSpPr>
          <p:spPr>
            <a:xfrm rot="0">
              <a:off x="2937509" y="6984041"/>
              <a:ext cx="1171771" cy="552315"/>
            </a:xfrm>
            <a:prstGeom prst="rect">
              <a:avLst/>
            </a:prstGeom>
          </p:spPr>
          <p:txBody>
            <a:bodyPr anchor="t" rtlCol="false" tIns="0" lIns="0" bIns="0" rIns="0">
              <a:spAutoFit/>
            </a:bodyPr>
            <a:lstStyle/>
            <a:p>
              <a:pPr algn="ctr">
                <a:lnSpc>
                  <a:spcPts val="3499"/>
                </a:lnSpc>
              </a:pPr>
              <a:r>
                <a:rPr lang="en-US" sz="2499">
                  <a:solidFill>
                    <a:srgbClr val="FFFFFF"/>
                  </a:solidFill>
                  <a:latin typeface="Berkshire Swash"/>
                </a:rPr>
                <a:t>Item 2</a:t>
              </a:r>
            </a:p>
          </p:txBody>
        </p:sp>
        <p:sp>
          <p:nvSpPr>
            <p:cNvPr name="TextBox 10" id="10"/>
            <p:cNvSpPr txBox="true"/>
            <p:nvPr/>
          </p:nvSpPr>
          <p:spPr>
            <a:xfrm rot="0">
              <a:off x="4871273" y="6984041"/>
              <a:ext cx="1170967" cy="552315"/>
            </a:xfrm>
            <a:prstGeom prst="rect">
              <a:avLst/>
            </a:prstGeom>
          </p:spPr>
          <p:txBody>
            <a:bodyPr anchor="t" rtlCol="false" tIns="0" lIns="0" bIns="0" rIns="0">
              <a:spAutoFit/>
            </a:bodyPr>
            <a:lstStyle/>
            <a:p>
              <a:pPr algn="ctr">
                <a:lnSpc>
                  <a:spcPts val="3499"/>
                </a:lnSpc>
              </a:pPr>
              <a:r>
                <a:rPr lang="en-US" sz="2499">
                  <a:solidFill>
                    <a:srgbClr val="FFFFFF"/>
                  </a:solidFill>
                  <a:latin typeface="Berkshire Swash"/>
                </a:rPr>
                <a:t>Item 3</a:t>
              </a:r>
            </a:p>
          </p:txBody>
        </p:sp>
        <p:sp>
          <p:nvSpPr>
            <p:cNvPr name="TextBox 11" id="11"/>
            <p:cNvSpPr txBox="true"/>
            <p:nvPr/>
          </p:nvSpPr>
          <p:spPr>
            <a:xfrm rot="0">
              <a:off x="6790273" y="6984041"/>
              <a:ext cx="1199689" cy="552315"/>
            </a:xfrm>
            <a:prstGeom prst="rect">
              <a:avLst/>
            </a:prstGeom>
          </p:spPr>
          <p:txBody>
            <a:bodyPr anchor="t" rtlCol="false" tIns="0" lIns="0" bIns="0" rIns="0">
              <a:spAutoFit/>
            </a:bodyPr>
            <a:lstStyle/>
            <a:p>
              <a:pPr algn="ctr">
                <a:lnSpc>
                  <a:spcPts val="3499"/>
                </a:lnSpc>
              </a:pPr>
              <a:r>
                <a:rPr lang="en-US" sz="2499">
                  <a:solidFill>
                    <a:srgbClr val="FFFFFF"/>
                  </a:solidFill>
                  <a:latin typeface="Berkshire Swash"/>
                </a:rPr>
                <a:t>Item 4</a:t>
              </a:r>
            </a:p>
          </p:txBody>
        </p:sp>
        <p:sp>
          <p:nvSpPr>
            <p:cNvPr name="TextBox 12" id="12"/>
            <p:cNvSpPr txBox="true"/>
            <p:nvPr/>
          </p:nvSpPr>
          <p:spPr>
            <a:xfrm rot="0">
              <a:off x="8733977" y="6984041"/>
              <a:ext cx="1179006" cy="552315"/>
            </a:xfrm>
            <a:prstGeom prst="rect">
              <a:avLst/>
            </a:prstGeom>
          </p:spPr>
          <p:txBody>
            <a:bodyPr anchor="t" rtlCol="false" tIns="0" lIns="0" bIns="0" rIns="0">
              <a:spAutoFit/>
            </a:bodyPr>
            <a:lstStyle/>
            <a:p>
              <a:pPr algn="ctr">
                <a:lnSpc>
                  <a:spcPts val="3499"/>
                </a:lnSpc>
              </a:pPr>
              <a:r>
                <a:rPr lang="en-US" sz="2499">
                  <a:solidFill>
                    <a:srgbClr val="FFFFFF"/>
                  </a:solidFill>
                  <a:latin typeface="Berkshire Swash"/>
                </a:rPr>
                <a:t>Item 5</a:t>
              </a:r>
            </a:p>
          </p:txBody>
        </p:sp>
        <p:grpSp>
          <p:nvGrpSpPr>
            <p:cNvPr name="Group 13" id="13"/>
            <p:cNvGrpSpPr>
              <a:grpSpLocks noChangeAspect="true"/>
            </p:cNvGrpSpPr>
            <p:nvPr/>
          </p:nvGrpSpPr>
          <p:grpSpPr>
            <a:xfrm rot="0">
              <a:off x="741240" y="252345"/>
              <a:ext cx="9431033" cy="6567655"/>
              <a:chOff x="0" y="0"/>
              <a:chExt cx="12803397" cy="8916128"/>
            </a:xfrm>
          </p:grpSpPr>
          <p:sp>
            <p:nvSpPr>
              <p:cNvPr name="Freeform 14" id="14"/>
              <p:cNvSpPr/>
              <p:nvPr/>
            </p:nvSpPr>
            <p:spPr>
              <a:xfrm flipH="false" flipV="false" rot="0">
                <a:off x="0" y="-6350"/>
                <a:ext cx="12803398" cy="12700"/>
              </a:xfrm>
              <a:custGeom>
                <a:avLst/>
                <a:gdLst/>
                <a:ahLst/>
                <a:cxnLst/>
                <a:rect r="r" b="b" t="t" l="l"/>
                <a:pathLst>
                  <a:path h="12700" w="12803398">
                    <a:moveTo>
                      <a:pt x="0" y="0"/>
                    </a:moveTo>
                    <a:lnTo>
                      <a:pt x="12803398" y="0"/>
                    </a:lnTo>
                    <a:lnTo>
                      <a:pt x="12803398" y="12700"/>
                    </a:lnTo>
                    <a:lnTo>
                      <a:pt x="0" y="12700"/>
                    </a:lnTo>
                    <a:close/>
                  </a:path>
                </a:pathLst>
              </a:custGeom>
              <a:solidFill>
                <a:srgbClr val="FFFFFF">
                  <a:alpha val="24706"/>
                </a:srgbClr>
              </a:solidFill>
            </p:spPr>
          </p:sp>
          <p:sp>
            <p:nvSpPr>
              <p:cNvPr name="Freeform 15" id="15"/>
              <p:cNvSpPr/>
              <p:nvPr/>
            </p:nvSpPr>
            <p:spPr>
              <a:xfrm flipH="false" flipV="false" rot="0">
                <a:off x="0" y="1776875"/>
                <a:ext cx="12803398" cy="12700"/>
              </a:xfrm>
              <a:custGeom>
                <a:avLst/>
                <a:gdLst/>
                <a:ahLst/>
                <a:cxnLst/>
                <a:rect r="r" b="b" t="t" l="l"/>
                <a:pathLst>
                  <a:path h="12700" w="12803398">
                    <a:moveTo>
                      <a:pt x="0" y="0"/>
                    </a:moveTo>
                    <a:lnTo>
                      <a:pt x="12803398" y="0"/>
                    </a:lnTo>
                    <a:lnTo>
                      <a:pt x="12803398" y="12700"/>
                    </a:lnTo>
                    <a:lnTo>
                      <a:pt x="0" y="12700"/>
                    </a:lnTo>
                    <a:close/>
                  </a:path>
                </a:pathLst>
              </a:custGeom>
              <a:solidFill>
                <a:srgbClr val="FFFFFF">
                  <a:alpha val="24706"/>
                </a:srgbClr>
              </a:solidFill>
            </p:spPr>
          </p:sp>
          <p:sp>
            <p:nvSpPr>
              <p:cNvPr name="Freeform 16" id="16"/>
              <p:cNvSpPr/>
              <p:nvPr/>
            </p:nvSpPr>
            <p:spPr>
              <a:xfrm flipH="false" flipV="false" rot="0">
                <a:off x="0" y="3560101"/>
                <a:ext cx="12803398" cy="12700"/>
              </a:xfrm>
              <a:custGeom>
                <a:avLst/>
                <a:gdLst/>
                <a:ahLst/>
                <a:cxnLst/>
                <a:rect r="r" b="b" t="t" l="l"/>
                <a:pathLst>
                  <a:path h="12700" w="12803398">
                    <a:moveTo>
                      <a:pt x="0" y="0"/>
                    </a:moveTo>
                    <a:lnTo>
                      <a:pt x="12803398" y="0"/>
                    </a:lnTo>
                    <a:lnTo>
                      <a:pt x="12803398" y="12700"/>
                    </a:lnTo>
                    <a:lnTo>
                      <a:pt x="0" y="12700"/>
                    </a:lnTo>
                    <a:close/>
                  </a:path>
                </a:pathLst>
              </a:custGeom>
              <a:solidFill>
                <a:srgbClr val="FFFFFF">
                  <a:alpha val="24706"/>
                </a:srgbClr>
              </a:solidFill>
            </p:spPr>
          </p:sp>
          <p:sp>
            <p:nvSpPr>
              <p:cNvPr name="Freeform 17" id="17"/>
              <p:cNvSpPr/>
              <p:nvPr/>
            </p:nvSpPr>
            <p:spPr>
              <a:xfrm flipH="false" flipV="false" rot="0">
                <a:off x="0" y="5343327"/>
                <a:ext cx="12803398" cy="12700"/>
              </a:xfrm>
              <a:custGeom>
                <a:avLst/>
                <a:gdLst/>
                <a:ahLst/>
                <a:cxnLst/>
                <a:rect r="r" b="b" t="t" l="l"/>
                <a:pathLst>
                  <a:path h="12700" w="12803398">
                    <a:moveTo>
                      <a:pt x="0" y="0"/>
                    </a:moveTo>
                    <a:lnTo>
                      <a:pt x="12803398" y="0"/>
                    </a:lnTo>
                    <a:lnTo>
                      <a:pt x="12803398" y="12700"/>
                    </a:lnTo>
                    <a:lnTo>
                      <a:pt x="0" y="12700"/>
                    </a:lnTo>
                    <a:close/>
                  </a:path>
                </a:pathLst>
              </a:custGeom>
              <a:solidFill>
                <a:srgbClr val="FFFFFF">
                  <a:alpha val="24706"/>
                </a:srgbClr>
              </a:solidFill>
            </p:spPr>
          </p:sp>
          <p:sp>
            <p:nvSpPr>
              <p:cNvPr name="Freeform 18" id="18"/>
              <p:cNvSpPr/>
              <p:nvPr/>
            </p:nvSpPr>
            <p:spPr>
              <a:xfrm flipH="false" flipV="false" rot="0">
                <a:off x="0" y="7126552"/>
                <a:ext cx="12803398" cy="12700"/>
              </a:xfrm>
              <a:custGeom>
                <a:avLst/>
                <a:gdLst/>
                <a:ahLst/>
                <a:cxnLst/>
                <a:rect r="r" b="b" t="t" l="l"/>
                <a:pathLst>
                  <a:path h="12700" w="12803398">
                    <a:moveTo>
                      <a:pt x="0" y="0"/>
                    </a:moveTo>
                    <a:lnTo>
                      <a:pt x="12803398" y="0"/>
                    </a:lnTo>
                    <a:lnTo>
                      <a:pt x="12803398" y="12700"/>
                    </a:lnTo>
                    <a:lnTo>
                      <a:pt x="0" y="12700"/>
                    </a:lnTo>
                    <a:close/>
                  </a:path>
                </a:pathLst>
              </a:custGeom>
              <a:solidFill>
                <a:srgbClr val="FFFFFF">
                  <a:alpha val="24706"/>
                </a:srgbClr>
              </a:solidFill>
            </p:spPr>
          </p:sp>
          <p:sp>
            <p:nvSpPr>
              <p:cNvPr name="Freeform 19" id="19"/>
              <p:cNvSpPr/>
              <p:nvPr/>
            </p:nvSpPr>
            <p:spPr>
              <a:xfrm flipH="false" flipV="false" rot="0">
                <a:off x="0" y="8909778"/>
                <a:ext cx="12803398" cy="12700"/>
              </a:xfrm>
              <a:custGeom>
                <a:avLst/>
                <a:gdLst/>
                <a:ahLst/>
                <a:cxnLst/>
                <a:rect r="r" b="b" t="t" l="l"/>
                <a:pathLst>
                  <a:path h="12700" w="12803398">
                    <a:moveTo>
                      <a:pt x="0" y="0"/>
                    </a:moveTo>
                    <a:lnTo>
                      <a:pt x="12803398" y="0"/>
                    </a:lnTo>
                    <a:lnTo>
                      <a:pt x="12803398" y="12700"/>
                    </a:lnTo>
                    <a:lnTo>
                      <a:pt x="0" y="12700"/>
                    </a:lnTo>
                    <a:close/>
                  </a:path>
                </a:pathLst>
              </a:custGeom>
              <a:solidFill>
                <a:srgbClr val="FFFFFF">
                  <a:alpha val="60000"/>
                </a:srgbClr>
              </a:solidFill>
            </p:spPr>
          </p:sp>
        </p:grpSp>
        <p:sp>
          <p:nvSpPr>
            <p:cNvPr name="TextBox 20" id="20"/>
            <p:cNvSpPr txBox="true"/>
            <p:nvPr/>
          </p:nvSpPr>
          <p:spPr>
            <a:xfrm rot="0">
              <a:off x="41731" y="-47625"/>
              <a:ext cx="487842" cy="552315"/>
            </a:xfrm>
            <a:prstGeom prst="rect">
              <a:avLst/>
            </a:prstGeom>
          </p:spPr>
          <p:txBody>
            <a:bodyPr anchor="t" rtlCol="false" tIns="0" lIns="0" bIns="0" rIns="0">
              <a:spAutoFit/>
            </a:bodyPr>
            <a:lstStyle/>
            <a:p>
              <a:pPr algn="r">
                <a:lnSpc>
                  <a:spcPts val="3499"/>
                </a:lnSpc>
              </a:pPr>
              <a:r>
                <a:rPr lang="en-US" sz="2499">
                  <a:solidFill>
                    <a:srgbClr val="FFFFFF"/>
                  </a:solidFill>
                  <a:latin typeface="Berkshire Swash"/>
                </a:rPr>
                <a:t>25 </a:t>
              </a:r>
            </a:p>
          </p:txBody>
        </p:sp>
        <p:sp>
          <p:nvSpPr>
            <p:cNvPr name="TextBox 21" id="21"/>
            <p:cNvSpPr txBox="true"/>
            <p:nvPr/>
          </p:nvSpPr>
          <p:spPr>
            <a:xfrm rot="0">
              <a:off x="0" y="1265906"/>
              <a:ext cx="529573" cy="552315"/>
            </a:xfrm>
            <a:prstGeom prst="rect">
              <a:avLst/>
            </a:prstGeom>
          </p:spPr>
          <p:txBody>
            <a:bodyPr anchor="t" rtlCol="false" tIns="0" lIns="0" bIns="0" rIns="0">
              <a:spAutoFit/>
            </a:bodyPr>
            <a:lstStyle/>
            <a:p>
              <a:pPr algn="r">
                <a:lnSpc>
                  <a:spcPts val="3499"/>
                </a:lnSpc>
              </a:pPr>
              <a:r>
                <a:rPr lang="en-US" sz="2499">
                  <a:solidFill>
                    <a:srgbClr val="FFFFFF"/>
                  </a:solidFill>
                  <a:latin typeface="Berkshire Swash"/>
                </a:rPr>
                <a:t>20 </a:t>
              </a:r>
            </a:p>
          </p:txBody>
        </p:sp>
        <p:sp>
          <p:nvSpPr>
            <p:cNvPr name="TextBox 22" id="22"/>
            <p:cNvSpPr txBox="true"/>
            <p:nvPr/>
          </p:nvSpPr>
          <p:spPr>
            <a:xfrm rot="0">
              <a:off x="95887" y="2579437"/>
              <a:ext cx="433686" cy="552315"/>
            </a:xfrm>
            <a:prstGeom prst="rect">
              <a:avLst/>
            </a:prstGeom>
          </p:spPr>
          <p:txBody>
            <a:bodyPr anchor="t" rtlCol="false" tIns="0" lIns="0" bIns="0" rIns="0">
              <a:spAutoFit/>
            </a:bodyPr>
            <a:lstStyle/>
            <a:p>
              <a:pPr algn="r">
                <a:lnSpc>
                  <a:spcPts val="3499"/>
                </a:lnSpc>
              </a:pPr>
              <a:r>
                <a:rPr lang="en-US" sz="2499">
                  <a:solidFill>
                    <a:srgbClr val="FFFFFF"/>
                  </a:solidFill>
                  <a:latin typeface="Berkshire Swash"/>
                </a:rPr>
                <a:t>15 </a:t>
              </a:r>
            </a:p>
          </p:txBody>
        </p:sp>
        <p:sp>
          <p:nvSpPr>
            <p:cNvPr name="TextBox 23" id="23"/>
            <p:cNvSpPr txBox="true"/>
            <p:nvPr/>
          </p:nvSpPr>
          <p:spPr>
            <a:xfrm rot="0">
              <a:off x="54156" y="3892968"/>
              <a:ext cx="475417" cy="552315"/>
            </a:xfrm>
            <a:prstGeom prst="rect">
              <a:avLst/>
            </a:prstGeom>
          </p:spPr>
          <p:txBody>
            <a:bodyPr anchor="t" rtlCol="false" tIns="0" lIns="0" bIns="0" rIns="0">
              <a:spAutoFit/>
            </a:bodyPr>
            <a:lstStyle/>
            <a:p>
              <a:pPr algn="r">
                <a:lnSpc>
                  <a:spcPts val="3499"/>
                </a:lnSpc>
              </a:pPr>
              <a:r>
                <a:rPr lang="en-US" sz="2499">
                  <a:solidFill>
                    <a:srgbClr val="FFFFFF"/>
                  </a:solidFill>
                  <a:latin typeface="Berkshire Swash"/>
                </a:rPr>
                <a:t>10 </a:t>
              </a:r>
            </a:p>
          </p:txBody>
        </p:sp>
        <p:sp>
          <p:nvSpPr>
            <p:cNvPr name="TextBox 24" id="24"/>
            <p:cNvSpPr txBox="true"/>
            <p:nvPr/>
          </p:nvSpPr>
          <p:spPr>
            <a:xfrm rot="0">
              <a:off x="234383" y="5206499"/>
              <a:ext cx="295190" cy="552315"/>
            </a:xfrm>
            <a:prstGeom prst="rect">
              <a:avLst/>
            </a:prstGeom>
          </p:spPr>
          <p:txBody>
            <a:bodyPr anchor="t" rtlCol="false" tIns="0" lIns="0" bIns="0" rIns="0">
              <a:spAutoFit/>
            </a:bodyPr>
            <a:lstStyle/>
            <a:p>
              <a:pPr algn="r">
                <a:lnSpc>
                  <a:spcPts val="3499"/>
                </a:lnSpc>
              </a:pPr>
              <a:r>
                <a:rPr lang="en-US" sz="2499">
                  <a:solidFill>
                    <a:srgbClr val="FFFFFF"/>
                  </a:solidFill>
                  <a:latin typeface="Berkshire Swash"/>
                </a:rPr>
                <a:t>5 </a:t>
              </a:r>
            </a:p>
          </p:txBody>
        </p:sp>
        <p:sp>
          <p:nvSpPr>
            <p:cNvPr name="TextBox 25" id="25"/>
            <p:cNvSpPr txBox="true"/>
            <p:nvPr/>
          </p:nvSpPr>
          <p:spPr>
            <a:xfrm rot="0">
              <a:off x="192579" y="6520030"/>
              <a:ext cx="336995" cy="552315"/>
            </a:xfrm>
            <a:prstGeom prst="rect">
              <a:avLst/>
            </a:prstGeom>
          </p:spPr>
          <p:txBody>
            <a:bodyPr anchor="t" rtlCol="false" tIns="0" lIns="0" bIns="0" rIns="0">
              <a:spAutoFit/>
            </a:bodyPr>
            <a:lstStyle/>
            <a:p>
              <a:pPr algn="r">
                <a:lnSpc>
                  <a:spcPts val="3499"/>
                </a:lnSpc>
              </a:pPr>
              <a:r>
                <a:rPr lang="en-US" sz="2499">
                  <a:solidFill>
                    <a:srgbClr val="FFFFFF"/>
                  </a:solidFill>
                  <a:latin typeface="Berkshire Swash"/>
                </a:rPr>
                <a:t>0 </a:t>
              </a:r>
            </a:p>
          </p:txBody>
        </p:sp>
        <p:grpSp>
          <p:nvGrpSpPr>
            <p:cNvPr name="Group 26" id="26"/>
            <p:cNvGrpSpPr>
              <a:grpSpLocks noChangeAspect="true"/>
            </p:cNvGrpSpPr>
            <p:nvPr/>
          </p:nvGrpSpPr>
          <p:grpSpPr>
            <a:xfrm rot="0">
              <a:off x="1313339" y="1035786"/>
              <a:ext cx="8858934" cy="5784213"/>
              <a:chOff x="776671" y="1063585"/>
              <a:chExt cx="12026727" cy="7852542"/>
            </a:xfrm>
          </p:grpSpPr>
          <p:sp>
            <p:nvSpPr>
              <p:cNvPr name="Freeform 27" id="27"/>
              <p:cNvSpPr/>
              <p:nvPr/>
            </p:nvSpPr>
            <p:spPr>
              <a:xfrm flipH="false" flipV="false" rot="0">
                <a:off x="0" y="8916128"/>
                <a:ext cx="751271" cy="0"/>
              </a:xfrm>
              <a:custGeom>
                <a:avLst/>
                <a:gdLst/>
                <a:ahLst/>
                <a:cxnLst/>
                <a:rect r="r" b="b" t="t" l="l"/>
                <a:pathLst>
                  <a:path h="0" w="751271">
                    <a:moveTo>
                      <a:pt x="0" y="0"/>
                    </a:moveTo>
                    <a:lnTo>
                      <a:pt x="0" y="0"/>
                    </a:lnTo>
                    <a:lnTo>
                      <a:pt x="751271" y="0"/>
                    </a:lnTo>
                    <a:lnTo>
                      <a:pt x="751271" y="0"/>
                    </a:lnTo>
                    <a:close/>
                  </a:path>
                </a:pathLst>
              </a:custGeom>
              <a:solidFill>
                <a:srgbClr val="E1A10B"/>
              </a:solidFill>
            </p:spPr>
          </p:sp>
          <p:sp>
            <p:nvSpPr>
              <p:cNvPr name="Freeform 28" id="28"/>
              <p:cNvSpPr/>
              <p:nvPr/>
            </p:nvSpPr>
            <p:spPr>
              <a:xfrm flipH="false" flipV="false" rot="0">
                <a:off x="2624696" y="6056617"/>
                <a:ext cx="751270" cy="2859511"/>
              </a:xfrm>
              <a:custGeom>
                <a:avLst/>
                <a:gdLst/>
                <a:ahLst/>
                <a:cxnLst/>
                <a:rect r="r" b="b" t="t" l="l"/>
                <a:pathLst>
                  <a:path h="2859511" w="751270">
                    <a:moveTo>
                      <a:pt x="0" y="2859511"/>
                    </a:moveTo>
                    <a:lnTo>
                      <a:pt x="0" y="60102"/>
                    </a:lnTo>
                    <a:cubicBezTo>
                      <a:pt x="0" y="44161"/>
                      <a:pt x="6333" y="28874"/>
                      <a:pt x="17604" y="17603"/>
                    </a:cubicBezTo>
                    <a:cubicBezTo>
                      <a:pt x="28875" y="6332"/>
                      <a:pt x="44162" y="0"/>
                      <a:pt x="60102" y="0"/>
                    </a:cubicBezTo>
                    <a:lnTo>
                      <a:pt x="691169" y="0"/>
                    </a:lnTo>
                    <a:cubicBezTo>
                      <a:pt x="724363" y="0"/>
                      <a:pt x="751271" y="26908"/>
                      <a:pt x="751271" y="60102"/>
                    </a:cubicBezTo>
                    <a:lnTo>
                      <a:pt x="751271" y="2859511"/>
                    </a:lnTo>
                    <a:close/>
                  </a:path>
                </a:pathLst>
              </a:custGeom>
              <a:solidFill>
                <a:srgbClr val="E1A10B"/>
              </a:solidFill>
            </p:spPr>
          </p:sp>
          <p:sp>
            <p:nvSpPr>
              <p:cNvPr name="Freeform 29" id="29"/>
              <p:cNvSpPr/>
              <p:nvPr/>
            </p:nvSpPr>
            <p:spPr>
              <a:xfrm flipH="false" flipV="false" rot="0">
                <a:off x="5249393" y="3560101"/>
                <a:ext cx="751271" cy="5356027"/>
              </a:xfrm>
              <a:custGeom>
                <a:avLst/>
                <a:gdLst/>
                <a:ahLst/>
                <a:cxnLst/>
                <a:rect r="r" b="b" t="t" l="l"/>
                <a:pathLst>
                  <a:path h="5356027" w="751271">
                    <a:moveTo>
                      <a:pt x="0" y="5356027"/>
                    </a:moveTo>
                    <a:lnTo>
                      <a:pt x="0" y="60102"/>
                    </a:lnTo>
                    <a:cubicBezTo>
                      <a:pt x="0" y="44162"/>
                      <a:pt x="6332" y="28875"/>
                      <a:pt x="17603" y="17603"/>
                    </a:cubicBezTo>
                    <a:cubicBezTo>
                      <a:pt x="28874" y="6332"/>
                      <a:pt x="44161" y="0"/>
                      <a:pt x="60102" y="0"/>
                    </a:cubicBezTo>
                    <a:lnTo>
                      <a:pt x="691169" y="0"/>
                    </a:lnTo>
                    <a:cubicBezTo>
                      <a:pt x="707109" y="0"/>
                      <a:pt x="722396" y="6332"/>
                      <a:pt x="733667" y="17603"/>
                    </a:cubicBezTo>
                    <a:cubicBezTo>
                      <a:pt x="744938" y="28875"/>
                      <a:pt x="751271" y="44162"/>
                      <a:pt x="751271" y="60102"/>
                    </a:cubicBezTo>
                    <a:lnTo>
                      <a:pt x="751271" y="5356027"/>
                    </a:lnTo>
                    <a:close/>
                  </a:path>
                </a:pathLst>
              </a:custGeom>
              <a:solidFill>
                <a:srgbClr val="E1A10B"/>
              </a:solidFill>
            </p:spPr>
          </p:sp>
          <p:sp>
            <p:nvSpPr>
              <p:cNvPr name="Freeform 30" id="30"/>
              <p:cNvSpPr/>
              <p:nvPr/>
            </p:nvSpPr>
            <p:spPr>
              <a:xfrm flipH="false" flipV="false" rot="0">
                <a:off x="7874089" y="2490166"/>
                <a:ext cx="751270" cy="6425962"/>
              </a:xfrm>
              <a:custGeom>
                <a:avLst/>
                <a:gdLst/>
                <a:ahLst/>
                <a:cxnLst/>
                <a:rect r="r" b="b" t="t" l="l"/>
                <a:pathLst>
                  <a:path h="6425962" w="751270">
                    <a:moveTo>
                      <a:pt x="0" y="6425962"/>
                    </a:moveTo>
                    <a:lnTo>
                      <a:pt x="0" y="60101"/>
                    </a:lnTo>
                    <a:cubicBezTo>
                      <a:pt x="0" y="44161"/>
                      <a:pt x="6332" y="28874"/>
                      <a:pt x="17604" y="17603"/>
                    </a:cubicBezTo>
                    <a:cubicBezTo>
                      <a:pt x="28875" y="6332"/>
                      <a:pt x="44162" y="0"/>
                      <a:pt x="60102" y="0"/>
                    </a:cubicBezTo>
                    <a:lnTo>
                      <a:pt x="691170" y="0"/>
                    </a:lnTo>
                    <a:cubicBezTo>
                      <a:pt x="724362" y="0"/>
                      <a:pt x="751271" y="26908"/>
                      <a:pt x="751271" y="60101"/>
                    </a:cubicBezTo>
                    <a:lnTo>
                      <a:pt x="751271" y="6425962"/>
                    </a:lnTo>
                    <a:close/>
                  </a:path>
                </a:pathLst>
              </a:custGeom>
              <a:solidFill>
                <a:srgbClr val="E1A10B"/>
              </a:solidFill>
            </p:spPr>
          </p:sp>
          <p:sp>
            <p:nvSpPr>
              <p:cNvPr name="Freeform 31" id="31"/>
              <p:cNvSpPr/>
              <p:nvPr/>
            </p:nvSpPr>
            <p:spPr>
              <a:xfrm flipH="false" flipV="false" rot="0">
                <a:off x="10498786" y="1063585"/>
                <a:ext cx="751271" cy="7852543"/>
              </a:xfrm>
              <a:custGeom>
                <a:avLst/>
                <a:gdLst/>
                <a:ahLst/>
                <a:cxnLst/>
                <a:rect r="r" b="b" t="t" l="l"/>
                <a:pathLst>
                  <a:path h="7852543" w="751271">
                    <a:moveTo>
                      <a:pt x="0" y="7852543"/>
                    </a:moveTo>
                    <a:lnTo>
                      <a:pt x="0" y="60102"/>
                    </a:lnTo>
                    <a:cubicBezTo>
                      <a:pt x="0" y="44162"/>
                      <a:pt x="6332" y="28875"/>
                      <a:pt x="17603" y="17604"/>
                    </a:cubicBezTo>
                    <a:cubicBezTo>
                      <a:pt x="28875" y="6332"/>
                      <a:pt x="44161" y="0"/>
                      <a:pt x="60101" y="0"/>
                    </a:cubicBezTo>
                    <a:lnTo>
                      <a:pt x="691169" y="0"/>
                    </a:lnTo>
                    <a:cubicBezTo>
                      <a:pt x="707109" y="0"/>
                      <a:pt x="722396" y="6332"/>
                      <a:pt x="733667" y="17604"/>
                    </a:cubicBezTo>
                    <a:cubicBezTo>
                      <a:pt x="744939" y="28875"/>
                      <a:pt x="751271" y="44162"/>
                      <a:pt x="751271" y="60102"/>
                    </a:cubicBezTo>
                    <a:lnTo>
                      <a:pt x="751271" y="7852543"/>
                    </a:lnTo>
                    <a:close/>
                  </a:path>
                </a:pathLst>
              </a:custGeom>
              <a:solidFill>
                <a:srgbClr val="E1A10B"/>
              </a:solidFill>
            </p:spPr>
          </p:sp>
          <p:sp>
            <p:nvSpPr>
              <p:cNvPr name="Freeform 32" id="32"/>
              <p:cNvSpPr/>
              <p:nvPr/>
            </p:nvSpPr>
            <p:spPr>
              <a:xfrm flipH="false" flipV="false" rot="0">
                <a:off x="776670" y="7120202"/>
                <a:ext cx="751271" cy="1795926"/>
              </a:xfrm>
              <a:custGeom>
                <a:avLst/>
                <a:gdLst/>
                <a:ahLst/>
                <a:cxnLst/>
                <a:rect r="r" b="b" t="t" l="l"/>
                <a:pathLst>
                  <a:path h="1795926" w="751271">
                    <a:moveTo>
                      <a:pt x="1" y="1795926"/>
                    </a:moveTo>
                    <a:lnTo>
                      <a:pt x="1" y="60102"/>
                    </a:lnTo>
                    <a:cubicBezTo>
                      <a:pt x="0" y="44161"/>
                      <a:pt x="6333" y="28875"/>
                      <a:pt x="17604" y="17603"/>
                    </a:cubicBezTo>
                    <a:cubicBezTo>
                      <a:pt x="28875" y="6332"/>
                      <a:pt x="44162" y="0"/>
                      <a:pt x="60102" y="0"/>
                    </a:cubicBezTo>
                    <a:lnTo>
                      <a:pt x="691169" y="0"/>
                    </a:lnTo>
                    <a:cubicBezTo>
                      <a:pt x="707109" y="0"/>
                      <a:pt x="722396" y="6332"/>
                      <a:pt x="733668" y="17603"/>
                    </a:cubicBezTo>
                    <a:cubicBezTo>
                      <a:pt x="744939" y="28875"/>
                      <a:pt x="751271" y="44161"/>
                      <a:pt x="751271" y="60102"/>
                    </a:cubicBezTo>
                    <a:lnTo>
                      <a:pt x="751271" y="1795926"/>
                    </a:lnTo>
                    <a:close/>
                  </a:path>
                </a:pathLst>
              </a:custGeom>
              <a:solidFill>
                <a:srgbClr val="FFFFFF"/>
              </a:solidFill>
            </p:spPr>
          </p:sp>
          <p:sp>
            <p:nvSpPr>
              <p:cNvPr name="Freeform 33" id="33"/>
              <p:cNvSpPr/>
              <p:nvPr/>
            </p:nvSpPr>
            <p:spPr>
              <a:xfrm flipH="false" flipV="false" rot="0">
                <a:off x="3401367" y="6056617"/>
                <a:ext cx="751271" cy="2859511"/>
              </a:xfrm>
              <a:custGeom>
                <a:avLst/>
                <a:gdLst/>
                <a:ahLst/>
                <a:cxnLst/>
                <a:rect r="r" b="b" t="t" l="l"/>
                <a:pathLst>
                  <a:path h="2859511" w="751271">
                    <a:moveTo>
                      <a:pt x="0" y="2859511"/>
                    </a:moveTo>
                    <a:lnTo>
                      <a:pt x="0" y="60102"/>
                    </a:lnTo>
                    <a:cubicBezTo>
                      <a:pt x="0" y="44161"/>
                      <a:pt x="6332" y="28874"/>
                      <a:pt x="17603" y="17603"/>
                    </a:cubicBezTo>
                    <a:cubicBezTo>
                      <a:pt x="28874" y="6332"/>
                      <a:pt x="44161" y="0"/>
                      <a:pt x="60102" y="0"/>
                    </a:cubicBezTo>
                    <a:lnTo>
                      <a:pt x="691169" y="0"/>
                    </a:lnTo>
                    <a:cubicBezTo>
                      <a:pt x="707109" y="0"/>
                      <a:pt x="722396" y="6332"/>
                      <a:pt x="733667" y="17603"/>
                    </a:cubicBezTo>
                    <a:cubicBezTo>
                      <a:pt x="744938" y="28874"/>
                      <a:pt x="751271" y="44161"/>
                      <a:pt x="751271" y="60102"/>
                    </a:cubicBezTo>
                    <a:lnTo>
                      <a:pt x="751271" y="2859511"/>
                    </a:lnTo>
                    <a:close/>
                  </a:path>
                </a:pathLst>
              </a:custGeom>
              <a:solidFill>
                <a:srgbClr val="FFFFFF"/>
              </a:solidFill>
            </p:spPr>
          </p:sp>
          <p:sp>
            <p:nvSpPr>
              <p:cNvPr name="Freeform 34" id="34"/>
              <p:cNvSpPr/>
              <p:nvPr/>
            </p:nvSpPr>
            <p:spPr>
              <a:xfrm flipH="false" flipV="false" rot="0">
                <a:off x="6026064" y="5345443"/>
                <a:ext cx="751270" cy="3570685"/>
              </a:xfrm>
              <a:custGeom>
                <a:avLst/>
                <a:gdLst/>
                <a:ahLst/>
                <a:cxnLst/>
                <a:rect r="r" b="b" t="t" l="l"/>
                <a:pathLst>
                  <a:path h="3570685" w="751270">
                    <a:moveTo>
                      <a:pt x="0" y="3570685"/>
                    </a:moveTo>
                    <a:lnTo>
                      <a:pt x="0" y="60102"/>
                    </a:lnTo>
                    <a:cubicBezTo>
                      <a:pt x="0" y="26909"/>
                      <a:pt x="26908" y="0"/>
                      <a:pt x="60101" y="0"/>
                    </a:cubicBezTo>
                    <a:lnTo>
                      <a:pt x="691169" y="0"/>
                    </a:lnTo>
                    <a:cubicBezTo>
                      <a:pt x="724362" y="0"/>
                      <a:pt x="751270" y="26909"/>
                      <a:pt x="751270" y="60102"/>
                    </a:cubicBezTo>
                    <a:lnTo>
                      <a:pt x="751270" y="3570685"/>
                    </a:lnTo>
                    <a:close/>
                  </a:path>
                </a:pathLst>
              </a:custGeom>
              <a:solidFill>
                <a:srgbClr val="FFFFFF"/>
              </a:solidFill>
            </p:spPr>
          </p:sp>
          <p:sp>
            <p:nvSpPr>
              <p:cNvPr name="Freeform 35" id="35"/>
              <p:cNvSpPr/>
              <p:nvPr/>
            </p:nvSpPr>
            <p:spPr>
              <a:xfrm flipH="false" flipV="false" rot="0">
                <a:off x="8650760" y="3918157"/>
                <a:ext cx="751271" cy="4997971"/>
              </a:xfrm>
              <a:custGeom>
                <a:avLst/>
                <a:gdLst/>
                <a:ahLst/>
                <a:cxnLst/>
                <a:rect r="r" b="b" t="t" l="l"/>
                <a:pathLst>
                  <a:path h="4997971" w="751271">
                    <a:moveTo>
                      <a:pt x="0" y="4997971"/>
                    </a:moveTo>
                    <a:lnTo>
                      <a:pt x="0" y="60102"/>
                    </a:lnTo>
                    <a:cubicBezTo>
                      <a:pt x="0" y="44162"/>
                      <a:pt x="6332" y="28875"/>
                      <a:pt x="17603" y="17604"/>
                    </a:cubicBezTo>
                    <a:cubicBezTo>
                      <a:pt x="28875" y="6333"/>
                      <a:pt x="44161" y="0"/>
                      <a:pt x="60101" y="0"/>
                    </a:cubicBezTo>
                    <a:lnTo>
                      <a:pt x="691169" y="0"/>
                    </a:lnTo>
                    <a:cubicBezTo>
                      <a:pt x="707109" y="0"/>
                      <a:pt x="722396" y="6333"/>
                      <a:pt x="733667" y="17604"/>
                    </a:cubicBezTo>
                    <a:cubicBezTo>
                      <a:pt x="744939" y="28875"/>
                      <a:pt x="751271" y="44162"/>
                      <a:pt x="751271" y="60102"/>
                    </a:cubicBezTo>
                    <a:lnTo>
                      <a:pt x="751271" y="4997971"/>
                    </a:lnTo>
                    <a:close/>
                  </a:path>
                </a:pathLst>
              </a:custGeom>
              <a:solidFill>
                <a:srgbClr val="FFFFFF"/>
              </a:solidFill>
            </p:spPr>
          </p:sp>
          <p:sp>
            <p:nvSpPr>
              <p:cNvPr name="Freeform 36" id="36"/>
              <p:cNvSpPr/>
              <p:nvPr/>
            </p:nvSpPr>
            <p:spPr>
              <a:xfrm flipH="false" flipV="false" rot="0">
                <a:off x="11275457" y="1777453"/>
                <a:ext cx="751270" cy="7138675"/>
              </a:xfrm>
              <a:custGeom>
                <a:avLst/>
                <a:gdLst/>
                <a:ahLst/>
                <a:cxnLst/>
                <a:rect r="r" b="b" t="t" l="l"/>
                <a:pathLst>
                  <a:path h="7138675" w="751270">
                    <a:moveTo>
                      <a:pt x="0" y="7138675"/>
                    </a:moveTo>
                    <a:lnTo>
                      <a:pt x="0" y="60102"/>
                    </a:lnTo>
                    <a:cubicBezTo>
                      <a:pt x="0" y="26909"/>
                      <a:pt x="26907" y="0"/>
                      <a:pt x="60101" y="0"/>
                    </a:cubicBezTo>
                    <a:lnTo>
                      <a:pt x="691168" y="0"/>
                    </a:lnTo>
                    <a:cubicBezTo>
                      <a:pt x="707108" y="0"/>
                      <a:pt x="722395" y="6332"/>
                      <a:pt x="733667" y="17603"/>
                    </a:cubicBezTo>
                    <a:cubicBezTo>
                      <a:pt x="744938" y="28874"/>
                      <a:pt x="751270" y="44162"/>
                      <a:pt x="751270" y="60102"/>
                    </a:cubicBezTo>
                    <a:lnTo>
                      <a:pt x="751270" y="7138675"/>
                    </a:lnTo>
                    <a:close/>
                  </a:path>
                </a:pathLst>
              </a:custGeom>
              <a:solidFill>
                <a:srgbClr val="FFFFFF"/>
              </a:solidFill>
            </p:spPr>
          </p:sp>
          <p:sp>
            <p:nvSpPr>
              <p:cNvPr name="Freeform 37" id="37"/>
              <p:cNvSpPr/>
              <p:nvPr/>
            </p:nvSpPr>
            <p:spPr>
              <a:xfrm flipH="false" flipV="false" rot="0">
                <a:off x="1553341" y="7120202"/>
                <a:ext cx="751270" cy="1795926"/>
              </a:xfrm>
              <a:custGeom>
                <a:avLst/>
                <a:gdLst/>
                <a:ahLst/>
                <a:cxnLst/>
                <a:rect r="r" b="b" t="t" l="l"/>
                <a:pathLst>
                  <a:path h="1795926" w="751270">
                    <a:moveTo>
                      <a:pt x="0" y="1795926"/>
                    </a:moveTo>
                    <a:lnTo>
                      <a:pt x="0" y="60102"/>
                    </a:lnTo>
                    <a:cubicBezTo>
                      <a:pt x="0" y="44161"/>
                      <a:pt x="6332" y="28875"/>
                      <a:pt x="17603" y="17603"/>
                    </a:cubicBezTo>
                    <a:cubicBezTo>
                      <a:pt x="28875" y="6332"/>
                      <a:pt x="44162" y="0"/>
                      <a:pt x="60102" y="0"/>
                    </a:cubicBezTo>
                    <a:lnTo>
                      <a:pt x="691169" y="0"/>
                    </a:lnTo>
                    <a:cubicBezTo>
                      <a:pt x="707109" y="0"/>
                      <a:pt x="722396" y="6332"/>
                      <a:pt x="733667" y="17603"/>
                    </a:cubicBezTo>
                    <a:cubicBezTo>
                      <a:pt x="744938" y="28875"/>
                      <a:pt x="751270" y="44161"/>
                      <a:pt x="751270" y="60102"/>
                    </a:cubicBezTo>
                    <a:lnTo>
                      <a:pt x="751270" y="1795926"/>
                    </a:lnTo>
                    <a:close/>
                  </a:path>
                </a:pathLst>
              </a:custGeom>
              <a:solidFill>
                <a:srgbClr val="000000"/>
              </a:solidFill>
            </p:spPr>
          </p:sp>
          <p:sp>
            <p:nvSpPr>
              <p:cNvPr name="Freeform 38" id="38"/>
              <p:cNvSpPr/>
              <p:nvPr/>
            </p:nvSpPr>
            <p:spPr>
              <a:xfrm flipH="false" flipV="false" rot="0">
                <a:off x="4178038" y="7486372"/>
                <a:ext cx="751270" cy="1429755"/>
              </a:xfrm>
              <a:custGeom>
                <a:avLst/>
                <a:gdLst/>
                <a:ahLst/>
                <a:cxnLst/>
                <a:rect r="r" b="b" t="t" l="l"/>
                <a:pathLst>
                  <a:path h="1429755" w="751270">
                    <a:moveTo>
                      <a:pt x="0" y="1429756"/>
                    </a:moveTo>
                    <a:lnTo>
                      <a:pt x="0" y="60102"/>
                    </a:lnTo>
                    <a:cubicBezTo>
                      <a:pt x="0" y="26909"/>
                      <a:pt x="26908" y="0"/>
                      <a:pt x="60101" y="0"/>
                    </a:cubicBezTo>
                    <a:lnTo>
                      <a:pt x="691168" y="0"/>
                    </a:lnTo>
                    <a:cubicBezTo>
                      <a:pt x="707108" y="0"/>
                      <a:pt x="722395" y="6333"/>
                      <a:pt x="733667" y="17604"/>
                    </a:cubicBezTo>
                    <a:cubicBezTo>
                      <a:pt x="744938" y="28875"/>
                      <a:pt x="751270" y="44162"/>
                      <a:pt x="751270" y="60102"/>
                    </a:cubicBezTo>
                    <a:lnTo>
                      <a:pt x="751270" y="1429756"/>
                    </a:lnTo>
                    <a:close/>
                  </a:path>
                </a:pathLst>
              </a:custGeom>
              <a:solidFill>
                <a:srgbClr val="000000"/>
              </a:solidFill>
            </p:spPr>
          </p:sp>
          <p:sp>
            <p:nvSpPr>
              <p:cNvPr name="Freeform 39" id="39"/>
              <p:cNvSpPr/>
              <p:nvPr/>
            </p:nvSpPr>
            <p:spPr>
              <a:xfrm flipH="false" flipV="false" rot="0">
                <a:off x="6802734" y="7130786"/>
                <a:ext cx="751271" cy="1785342"/>
              </a:xfrm>
              <a:custGeom>
                <a:avLst/>
                <a:gdLst/>
                <a:ahLst/>
                <a:cxnLst/>
                <a:rect r="r" b="b" t="t" l="l"/>
                <a:pathLst>
                  <a:path h="1785342" w="751271">
                    <a:moveTo>
                      <a:pt x="0" y="1785342"/>
                    </a:moveTo>
                    <a:lnTo>
                      <a:pt x="0" y="60101"/>
                    </a:lnTo>
                    <a:cubicBezTo>
                      <a:pt x="0" y="44161"/>
                      <a:pt x="6332" y="28875"/>
                      <a:pt x="17603" y="17603"/>
                    </a:cubicBezTo>
                    <a:cubicBezTo>
                      <a:pt x="28875" y="6332"/>
                      <a:pt x="44161" y="0"/>
                      <a:pt x="60101" y="0"/>
                    </a:cubicBezTo>
                    <a:lnTo>
                      <a:pt x="691169" y="0"/>
                    </a:lnTo>
                    <a:cubicBezTo>
                      <a:pt x="707109" y="0"/>
                      <a:pt x="722396" y="6332"/>
                      <a:pt x="733667" y="17603"/>
                    </a:cubicBezTo>
                    <a:cubicBezTo>
                      <a:pt x="744939" y="28875"/>
                      <a:pt x="751271" y="44161"/>
                      <a:pt x="751271" y="60101"/>
                    </a:cubicBezTo>
                    <a:lnTo>
                      <a:pt x="751271" y="1785342"/>
                    </a:lnTo>
                    <a:close/>
                  </a:path>
                </a:pathLst>
              </a:custGeom>
              <a:solidFill>
                <a:srgbClr val="000000"/>
              </a:solidFill>
            </p:spPr>
          </p:sp>
          <p:sp>
            <p:nvSpPr>
              <p:cNvPr name="Freeform 40" id="40"/>
              <p:cNvSpPr/>
              <p:nvPr/>
            </p:nvSpPr>
            <p:spPr>
              <a:xfrm flipH="false" flipV="false" rot="0">
                <a:off x="9427431" y="6060144"/>
                <a:ext cx="751270" cy="2855983"/>
              </a:xfrm>
              <a:custGeom>
                <a:avLst/>
                <a:gdLst/>
                <a:ahLst/>
                <a:cxnLst/>
                <a:rect r="r" b="b" t="t" l="l"/>
                <a:pathLst>
                  <a:path h="2855983" w="751270">
                    <a:moveTo>
                      <a:pt x="0" y="2855984"/>
                    </a:moveTo>
                    <a:lnTo>
                      <a:pt x="0" y="60102"/>
                    </a:lnTo>
                    <a:cubicBezTo>
                      <a:pt x="0" y="26909"/>
                      <a:pt x="26907" y="1"/>
                      <a:pt x="60101" y="0"/>
                    </a:cubicBezTo>
                    <a:lnTo>
                      <a:pt x="691168" y="0"/>
                    </a:lnTo>
                    <a:cubicBezTo>
                      <a:pt x="707109" y="0"/>
                      <a:pt x="722395" y="6333"/>
                      <a:pt x="733667" y="17604"/>
                    </a:cubicBezTo>
                    <a:cubicBezTo>
                      <a:pt x="744938" y="28875"/>
                      <a:pt x="751270" y="44162"/>
                      <a:pt x="751270" y="60102"/>
                    </a:cubicBezTo>
                    <a:lnTo>
                      <a:pt x="751270" y="2855984"/>
                    </a:lnTo>
                    <a:close/>
                  </a:path>
                </a:pathLst>
              </a:custGeom>
              <a:solidFill>
                <a:srgbClr val="000000"/>
              </a:solidFill>
            </p:spPr>
          </p:sp>
          <p:sp>
            <p:nvSpPr>
              <p:cNvPr name="Freeform 41" id="41"/>
              <p:cNvSpPr/>
              <p:nvPr/>
            </p:nvSpPr>
            <p:spPr>
              <a:xfrm flipH="false" flipV="false" rot="0">
                <a:off x="12052127" y="6060658"/>
                <a:ext cx="751270" cy="2855470"/>
              </a:xfrm>
              <a:custGeom>
                <a:avLst/>
                <a:gdLst/>
                <a:ahLst/>
                <a:cxnLst/>
                <a:rect r="r" b="b" t="t" l="l"/>
                <a:pathLst>
                  <a:path h="2855470" w="751270">
                    <a:moveTo>
                      <a:pt x="0" y="2855470"/>
                    </a:moveTo>
                    <a:lnTo>
                      <a:pt x="0" y="60101"/>
                    </a:lnTo>
                    <a:cubicBezTo>
                      <a:pt x="0" y="26908"/>
                      <a:pt x="26908" y="0"/>
                      <a:pt x="60101" y="0"/>
                    </a:cubicBezTo>
                    <a:lnTo>
                      <a:pt x="691169" y="0"/>
                    </a:lnTo>
                    <a:cubicBezTo>
                      <a:pt x="707109" y="0"/>
                      <a:pt x="722396" y="6332"/>
                      <a:pt x="733667" y="17603"/>
                    </a:cubicBezTo>
                    <a:cubicBezTo>
                      <a:pt x="744938" y="28874"/>
                      <a:pt x="751271" y="44161"/>
                      <a:pt x="751271" y="60101"/>
                    </a:cubicBezTo>
                    <a:lnTo>
                      <a:pt x="751271" y="2855470"/>
                    </a:lnTo>
                    <a:close/>
                  </a:path>
                </a:pathLst>
              </a:custGeom>
              <a:solidFill>
                <a:srgbClr val="000000"/>
              </a:solidFill>
            </p:spPr>
          </p:sp>
        </p:grpSp>
      </p:grpSp>
      <p:grpSp>
        <p:nvGrpSpPr>
          <p:cNvPr name="Group 42" id="42"/>
          <p:cNvGrpSpPr/>
          <p:nvPr/>
        </p:nvGrpSpPr>
        <p:grpSpPr>
          <a:xfrm rot="0">
            <a:off x="-1178220" y="532718"/>
            <a:ext cx="20644440" cy="1792017"/>
            <a:chOff x="0" y="0"/>
            <a:chExt cx="5437219" cy="471971"/>
          </a:xfrm>
        </p:grpSpPr>
        <p:sp>
          <p:nvSpPr>
            <p:cNvPr name="Freeform 43" id="43"/>
            <p:cNvSpPr/>
            <p:nvPr/>
          </p:nvSpPr>
          <p:spPr>
            <a:xfrm flipH="false" flipV="false" rot="0">
              <a:off x="0" y="0"/>
              <a:ext cx="5437219" cy="471971"/>
            </a:xfrm>
            <a:custGeom>
              <a:avLst/>
              <a:gdLst/>
              <a:ahLst/>
              <a:cxnLst/>
              <a:rect r="r" b="b" t="t" l="l"/>
              <a:pathLst>
                <a:path h="471971" w="5437219">
                  <a:moveTo>
                    <a:pt x="0" y="0"/>
                  </a:moveTo>
                  <a:lnTo>
                    <a:pt x="5437219" y="0"/>
                  </a:lnTo>
                  <a:lnTo>
                    <a:pt x="5437219" y="471971"/>
                  </a:lnTo>
                  <a:lnTo>
                    <a:pt x="0" y="471971"/>
                  </a:lnTo>
                  <a:close/>
                </a:path>
              </a:pathLst>
            </a:custGeom>
            <a:solidFill>
              <a:srgbClr val="E1A10B"/>
            </a:solidFill>
          </p:spPr>
        </p:sp>
        <p:sp>
          <p:nvSpPr>
            <p:cNvPr name="TextBox 44" id="44"/>
            <p:cNvSpPr txBox="true"/>
            <p:nvPr/>
          </p:nvSpPr>
          <p:spPr>
            <a:xfrm>
              <a:off x="0" y="-47625"/>
              <a:ext cx="5437219" cy="519596"/>
            </a:xfrm>
            <a:prstGeom prst="rect">
              <a:avLst/>
            </a:prstGeom>
          </p:spPr>
          <p:txBody>
            <a:bodyPr anchor="ctr" rtlCol="false" tIns="50800" lIns="50800" bIns="50800" rIns="50800"/>
            <a:lstStyle/>
            <a:p>
              <a:pPr algn="ctr">
                <a:lnSpc>
                  <a:spcPts val="3359"/>
                </a:lnSpc>
              </a:pPr>
            </a:p>
          </p:txBody>
        </p:sp>
      </p:grpSp>
      <p:sp>
        <p:nvSpPr>
          <p:cNvPr name="TextBox 45" id="45"/>
          <p:cNvSpPr txBox="true"/>
          <p:nvPr/>
        </p:nvSpPr>
        <p:spPr>
          <a:xfrm rot="0">
            <a:off x="1028700" y="679628"/>
            <a:ext cx="16230600" cy="1473200"/>
          </a:xfrm>
          <a:prstGeom prst="rect">
            <a:avLst/>
          </a:prstGeom>
        </p:spPr>
        <p:txBody>
          <a:bodyPr anchor="t" rtlCol="false" tIns="0" lIns="0" bIns="0" rIns="0">
            <a:spAutoFit/>
          </a:bodyPr>
          <a:lstStyle/>
          <a:p>
            <a:pPr algn="ctr" marL="0" indent="0" lvl="0">
              <a:lnSpc>
                <a:spcPts val="11499"/>
              </a:lnSpc>
              <a:spcBef>
                <a:spcPct val="0"/>
              </a:spcBef>
            </a:pPr>
            <a:r>
              <a:rPr lang="en-US" sz="9999" strike="noStrike" u="none">
                <a:solidFill>
                  <a:srgbClr val="B44615"/>
                </a:solidFill>
                <a:latin typeface="Berkshire Swash"/>
              </a:rPr>
              <a:t>Market Research</a:t>
            </a:r>
          </a:p>
        </p:txBody>
      </p:sp>
    </p:spTree>
  </p:cSld>
  <p:clrMapOvr>
    <a:masterClrMapping/>
  </p:clrMapOvr>
</p:sld>
</file>

<file path=ppt/slides/slide18.xml><?xml version="1.0" encoding="utf-8"?>
<p:sld xmlns:p="http://schemas.openxmlformats.org/presentationml/2006/main" xmlns:a="http://schemas.openxmlformats.org/drawingml/2006/main" xmlns:r="http://schemas.openxmlformats.org/officeDocument/2006/relationships">
  <p:cSld>
    <p:bg>
      <p:bgPr>
        <a:solidFill>
          <a:srgbClr val="2E879B"/>
        </a:solidFill>
      </p:bgPr>
    </p:bg>
    <p:spTree>
      <p:nvGrpSpPr>
        <p:cNvPr id="1" name=""/>
        <p:cNvGrpSpPr/>
        <p:nvPr/>
      </p:nvGrpSpPr>
      <p:grpSpPr>
        <a:xfrm>
          <a:off x="0" y="0"/>
          <a:ext cx="0" cy="0"/>
          <a:chOff x="0" y="0"/>
          <a:chExt cx="0" cy="0"/>
        </a:xfrm>
      </p:grpSpPr>
      <p:sp>
        <p:nvSpPr>
          <p:cNvPr name="Freeform 2" id="2"/>
          <p:cNvSpPr/>
          <p:nvPr/>
        </p:nvSpPr>
        <p:spPr>
          <a:xfrm flipH="false" flipV="false" rot="0">
            <a:off x="16153643" y="5736319"/>
            <a:ext cx="1726691" cy="5489482"/>
          </a:xfrm>
          <a:custGeom>
            <a:avLst/>
            <a:gdLst/>
            <a:ahLst/>
            <a:cxnLst/>
            <a:rect r="r" b="b" t="t" l="l"/>
            <a:pathLst>
              <a:path h="5489482" w="1726691">
                <a:moveTo>
                  <a:pt x="0" y="0"/>
                </a:moveTo>
                <a:lnTo>
                  <a:pt x="1726692" y="0"/>
                </a:lnTo>
                <a:lnTo>
                  <a:pt x="1726692" y="5489482"/>
                </a:lnTo>
                <a:lnTo>
                  <a:pt x="0" y="5489482"/>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grpSp>
        <p:nvGrpSpPr>
          <p:cNvPr name="Group 3" id="3"/>
          <p:cNvGrpSpPr/>
          <p:nvPr/>
        </p:nvGrpSpPr>
        <p:grpSpPr>
          <a:xfrm rot="0">
            <a:off x="1476466" y="3096678"/>
            <a:ext cx="7658009" cy="6228297"/>
            <a:chOff x="0" y="0"/>
            <a:chExt cx="10210679" cy="8304396"/>
          </a:xfrm>
        </p:grpSpPr>
        <p:sp>
          <p:nvSpPr>
            <p:cNvPr name="TextBox 4" id="4"/>
            <p:cNvSpPr txBox="true"/>
            <p:nvPr/>
          </p:nvSpPr>
          <p:spPr>
            <a:xfrm rot="0">
              <a:off x="0" y="4584524"/>
              <a:ext cx="1264704" cy="1233763"/>
            </a:xfrm>
            <a:prstGeom prst="rect">
              <a:avLst/>
            </a:prstGeom>
          </p:spPr>
          <p:txBody>
            <a:bodyPr anchor="t" rtlCol="false" tIns="0" lIns="0" bIns="0" rIns="0">
              <a:spAutoFit/>
            </a:bodyPr>
            <a:lstStyle/>
            <a:p>
              <a:pPr algn="ctr">
                <a:lnSpc>
                  <a:spcPts val="3779"/>
                </a:lnSpc>
              </a:pPr>
              <a:r>
                <a:rPr lang="en-US" sz="2699">
                  <a:solidFill>
                    <a:srgbClr val="FFFFFF"/>
                  </a:solidFill>
                  <a:latin typeface="Berkshire Swash"/>
                </a:rPr>
                <a:t>Item 3</a:t>
              </a:r>
            </a:p>
            <a:p>
              <a:pPr algn="ctr">
                <a:lnSpc>
                  <a:spcPts val="3779"/>
                </a:lnSpc>
              </a:pPr>
              <a:r>
                <a:rPr lang="en-US" sz="2699">
                  <a:solidFill>
                    <a:srgbClr val="FFFFFF"/>
                  </a:solidFill>
                  <a:latin typeface="Berkshire Swash"/>
                </a:rPr>
                <a:t>54.5%</a:t>
              </a:r>
            </a:p>
          </p:txBody>
        </p:sp>
        <p:sp>
          <p:nvSpPr>
            <p:cNvPr name="TextBox 5" id="5"/>
            <p:cNvSpPr txBox="true"/>
            <p:nvPr/>
          </p:nvSpPr>
          <p:spPr>
            <a:xfrm rot="0">
              <a:off x="8945107" y="5870699"/>
              <a:ext cx="1265572" cy="1233763"/>
            </a:xfrm>
            <a:prstGeom prst="rect">
              <a:avLst/>
            </a:prstGeom>
          </p:spPr>
          <p:txBody>
            <a:bodyPr anchor="t" rtlCol="false" tIns="0" lIns="0" bIns="0" rIns="0">
              <a:spAutoFit/>
            </a:bodyPr>
            <a:lstStyle/>
            <a:p>
              <a:pPr algn="ctr">
                <a:lnSpc>
                  <a:spcPts val="3779"/>
                </a:lnSpc>
              </a:pPr>
              <a:r>
                <a:rPr lang="en-US" sz="2699">
                  <a:solidFill>
                    <a:srgbClr val="FFFFFF"/>
                  </a:solidFill>
                  <a:latin typeface="Berkshire Swash"/>
                </a:rPr>
                <a:t>Item 2</a:t>
              </a:r>
            </a:p>
            <a:p>
              <a:pPr algn="ctr">
                <a:lnSpc>
                  <a:spcPts val="3779"/>
                </a:lnSpc>
              </a:pPr>
              <a:r>
                <a:rPr lang="en-US" sz="2699">
                  <a:solidFill>
                    <a:srgbClr val="FFFFFF"/>
                  </a:solidFill>
                  <a:latin typeface="Berkshire Swash"/>
                </a:rPr>
                <a:t>27.3%</a:t>
              </a:r>
            </a:p>
          </p:txBody>
        </p:sp>
        <p:sp>
          <p:nvSpPr>
            <p:cNvPr name="TextBox 6" id="6"/>
            <p:cNvSpPr txBox="true"/>
            <p:nvPr/>
          </p:nvSpPr>
          <p:spPr>
            <a:xfrm rot="0">
              <a:off x="7236550" y="-47625"/>
              <a:ext cx="1207132" cy="1233763"/>
            </a:xfrm>
            <a:prstGeom prst="rect">
              <a:avLst/>
            </a:prstGeom>
          </p:spPr>
          <p:txBody>
            <a:bodyPr anchor="t" rtlCol="false" tIns="0" lIns="0" bIns="0" rIns="0">
              <a:spAutoFit/>
            </a:bodyPr>
            <a:lstStyle/>
            <a:p>
              <a:pPr algn="ctr">
                <a:lnSpc>
                  <a:spcPts val="3779"/>
                </a:lnSpc>
              </a:pPr>
              <a:r>
                <a:rPr lang="en-US" sz="2699">
                  <a:solidFill>
                    <a:srgbClr val="FFFFFF"/>
                  </a:solidFill>
                  <a:latin typeface="Berkshire Swash"/>
                </a:rPr>
                <a:t>Item 1</a:t>
              </a:r>
            </a:p>
            <a:p>
              <a:pPr algn="ctr">
                <a:lnSpc>
                  <a:spcPts val="3779"/>
                </a:lnSpc>
              </a:pPr>
              <a:r>
                <a:rPr lang="en-US" sz="2699">
                  <a:solidFill>
                    <a:srgbClr val="FFFFFF"/>
                  </a:solidFill>
                  <a:latin typeface="Berkshire Swash"/>
                </a:rPr>
                <a:t>18.2%</a:t>
              </a:r>
            </a:p>
          </p:txBody>
        </p:sp>
        <p:grpSp>
          <p:nvGrpSpPr>
            <p:cNvPr name="Group 7" id="7"/>
            <p:cNvGrpSpPr>
              <a:grpSpLocks noChangeAspect="true"/>
            </p:cNvGrpSpPr>
            <p:nvPr/>
          </p:nvGrpSpPr>
          <p:grpSpPr>
            <a:xfrm rot="0">
              <a:off x="1544536" y="805567"/>
              <a:ext cx="7498828" cy="7498828"/>
              <a:chOff x="0" y="0"/>
              <a:chExt cx="2540000" cy="2540000"/>
            </a:xfrm>
          </p:grpSpPr>
          <p:sp>
            <p:nvSpPr>
              <p:cNvPr name="Freeform 8" id="8"/>
              <p:cNvSpPr/>
              <p:nvPr/>
            </p:nvSpPr>
            <p:spPr>
              <a:xfrm flipH="false" flipV="false" rot="0">
                <a:off x="1270000" y="0"/>
                <a:ext cx="1180157" cy="1270000"/>
              </a:xfrm>
              <a:custGeom>
                <a:avLst/>
                <a:gdLst/>
                <a:ahLst/>
                <a:cxnLst/>
                <a:rect r="r" b="b" t="t" l="l"/>
                <a:pathLst>
                  <a:path h="1270000" w="1180157">
                    <a:moveTo>
                      <a:pt x="0" y="0"/>
                    </a:moveTo>
                    <a:cubicBezTo>
                      <a:pt x="520285" y="0"/>
                      <a:pt x="987946" y="317341"/>
                      <a:pt x="1180157" y="800820"/>
                    </a:cubicBezTo>
                    <a:lnTo>
                      <a:pt x="0" y="1270000"/>
                    </a:lnTo>
                    <a:close/>
                  </a:path>
                </a:pathLst>
              </a:custGeom>
              <a:solidFill>
                <a:srgbClr val="EDE2D8"/>
              </a:solidFill>
            </p:spPr>
          </p:sp>
          <p:sp>
            <p:nvSpPr>
              <p:cNvPr name="Freeform 9" id="9"/>
              <p:cNvSpPr/>
              <p:nvPr/>
            </p:nvSpPr>
            <p:spPr>
              <a:xfrm flipH="false" flipV="false" rot="0">
                <a:off x="1270000" y="742423"/>
                <a:ext cx="1312867" cy="1762493"/>
              </a:xfrm>
              <a:custGeom>
                <a:avLst/>
                <a:gdLst/>
                <a:ahLst/>
                <a:cxnLst/>
                <a:rect r="r" b="b" t="t" l="l"/>
                <a:pathLst>
                  <a:path h="1762493" w="1312867">
                    <a:moveTo>
                      <a:pt x="1155233" y="0"/>
                    </a:moveTo>
                    <a:cubicBezTo>
                      <a:pt x="1312867" y="345170"/>
                      <a:pt x="1307897" y="742745"/>
                      <a:pt x="1141684" y="1083867"/>
                    </a:cubicBezTo>
                    <a:cubicBezTo>
                      <a:pt x="975470" y="1424989"/>
                      <a:pt x="665430" y="1673917"/>
                      <a:pt x="296451" y="1762493"/>
                    </a:cubicBezTo>
                    <a:lnTo>
                      <a:pt x="0" y="527577"/>
                    </a:lnTo>
                    <a:close/>
                  </a:path>
                </a:pathLst>
              </a:custGeom>
              <a:solidFill>
                <a:srgbClr val="B44615"/>
              </a:solidFill>
            </p:spPr>
          </p:sp>
          <p:sp>
            <p:nvSpPr>
              <p:cNvPr name="Freeform 10" id="10"/>
              <p:cNvSpPr/>
              <p:nvPr/>
            </p:nvSpPr>
            <p:spPr>
              <a:xfrm flipH="false" flipV="false" rot="0">
                <a:off x="-91779" y="0"/>
                <a:ext cx="1719579" cy="2628631"/>
              </a:xfrm>
              <a:custGeom>
                <a:avLst/>
                <a:gdLst/>
                <a:ahLst/>
                <a:cxnLst/>
                <a:rect r="r" b="b" t="t" l="l"/>
                <a:pathLst>
                  <a:path h="2628631" w="1719579">
                    <a:moveTo>
                      <a:pt x="1719579" y="2488556"/>
                    </a:moveTo>
                    <a:cubicBezTo>
                      <a:pt x="1242527" y="2628631"/>
                      <a:pt x="727609" y="2477447"/>
                      <a:pt x="402005" y="2101705"/>
                    </a:cubicBezTo>
                    <a:cubicBezTo>
                      <a:pt x="76401" y="1725963"/>
                      <a:pt x="0" y="1194776"/>
                      <a:pt x="206511" y="742500"/>
                    </a:cubicBezTo>
                    <a:cubicBezTo>
                      <a:pt x="413022" y="290224"/>
                      <a:pt x="864460" y="50"/>
                      <a:pt x="1361652" y="0"/>
                    </a:cubicBezTo>
                    <a:lnTo>
                      <a:pt x="1361779" y="1270000"/>
                    </a:lnTo>
                    <a:close/>
                  </a:path>
                </a:pathLst>
              </a:custGeom>
              <a:solidFill>
                <a:srgbClr val="E1A10B"/>
              </a:solidFill>
            </p:spPr>
          </p:sp>
        </p:grpSp>
      </p:grpSp>
      <p:grpSp>
        <p:nvGrpSpPr>
          <p:cNvPr name="Group 11" id="11"/>
          <p:cNvGrpSpPr/>
          <p:nvPr/>
        </p:nvGrpSpPr>
        <p:grpSpPr>
          <a:xfrm rot="0">
            <a:off x="10873016" y="3445669"/>
            <a:ext cx="1354056" cy="1354056"/>
            <a:chOff x="0" y="0"/>
            <a:chExt cx="812800" cy="812800"/>
          </a:xfrm>
        </p:grpSpPr>
        <p:sp>
          <p:nvSpPr>
            <p:cNvPr name="Freeform 12" id="12"/>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EDE2D8"/>
            </a:solidFill>
          </p:spPr>
        </p:sp>
        <p:sp>
          <p:nvSpPr>
            <p:cNvPr name="TextBox 13" id="13"/>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grpSp>
        <p:nvGrpSpPr>
          <p:cNvPr name="Group 14" id="14"/>
          <p:cNvGrpSpPr/>
          <p:nvPr/>
        </p:nvGrpSpPr>
        <p:grpSpPr>
          <a:xfrm rot="0">
            <a:off x="10873016" y="5640078"/>
            <a:ext cx="1354056" cy="1354056"/>
            <a:chOff x="0" y="0"/>
            <a:chExt cx="812800" cy="812800"/>
          </a:xfrm>
        </p:grpSpPr>
        <p:sp>
          <p:nvSpPr>
            <p:cNvPr name="Freeform 15" id="15"/>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B44615"/>
            </a:solidFill>
          </p:spPr>
        </p:sp>
        <p:sp>
          <p:nvSpPr>
            <p:cNvPr name="TextBox 16" id="16"/>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grpSp>
        <p:nvGrpSpPr>
          <p:cNvPr name="Group 17" id="17"/>
          <p:cNvGrpSpPr/>
          <p:nvPr/>
        </p:nvGrpSpPr>
        <p:grpSpPr>
          <a:xfrm rot="0">
            <a:off x="10873016" y="7834034"/>
            <a:ext cx="1354056" cy="1354056"/>
            <a:chOff x="0" y="0"/>
            <a:chExt cx="812800" cy="812800"/>
          </a:xfrm>
        </p:grpSpPr>
        <p:sp>
          <p:nvSpPr>
            <p:cNvPr name="Freeform 18" id="18"/>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E1A10B"/>
            </a:solidFill>
            <a:ln cap="sq">
              <a:noFill/>
              <a:prstDash val="solid"/>
              <a:miter/>
            </a:ln>
          </p:spPr>
        </p:sp>
        <p:sp>
          <p:nvSpPr>
            <p:cNvPr name="TextBox 19" id="19"/>
            <p:cNvSpPr txBox="true"/>
            <p:nvPr/>
          </p:nvSpPr>
          <p:spPr>
            <a:xfrm>
              <a:off x="76200" y="28575"/>
              <a:ext cx="660400" cy="708025"/>
            </a:xfrm>
            <a:prstGeom prst="rect">
              <a:avLst/>
            </a:prstGeom>
          </p:spPr>
          <p:txBody>
            <a:bodyPr anchor="ctr" rtlCol="false" tIns="50800" lIns="50800" bIns="50800" rIns="50800"/>
            <a:lstStyle/>
            <a:p>
              <a:pPr algn="ctr" marL="0" indent="0" lvl="0">
                <a:lnSpc>
                  <a:spcPts val="3359"/>
                </a:lnSpc>
                <a:spcBef>
                  <a:spcPct val="0"/>
                </a:spcBef>
              </a:pPr>
            </a:p>
          </p:txBody>
        </p:sp>
      </p:grpSp>
      <p:sp>
        <p:nvSpPr>
          <p:cNvPr name="Freeform 20" id="20"/>
          <p:cNvSpPr/>
          <p:nvPr/>
        </p:nvSpPr>
        <p:spPr>
          <a:xfrm flipH="false" flipV="false" rot="0">
            <a:off x="11070646" y="5937183"/>
            <a:ext cx="958796" cy="741869"/>
          </a:xfrm>
          <a:custGeom>
            <a:avLst/>
            <a:gdLst/>
            <a:ahLst/>
            <a:cxnLst/>
            <a:rect r="r" b="b" t="t" l="l"/>
            <a:pathLst>
              <a:path h="741869" w="958796">
                <a:moveTo>
                  <a:pt x="0" y="0"/>
                </a:moveTo>
                <a:lnTo>
                  <a:pt x="958796" y="0"/>
                </a:lnTo>
                <a:lnTo>
                  <a:pt x="958796" y="741869"/>
                </a:lnTo>
                <a:lnTo>
                  <a:pt x="0" y="741869"/>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21" id="21"/>
          <p:cNvSpPr/>
          <p:nvPr/>
        </p:nvSpPr>
        <p:spPr>
          <a:xfrm flipH="false" flipV="false" rot="0">
            <a:off x="11208922" y="3625505"/>
            <a:ext cx="782420" cy="904057"/>
          </a:xfrm>
          <a:custGeom>
            <a:avLst/>
            <a:gdLst/>
            <a:ahLst/>
            <a:cxnLst/>
            <a:rect r="r" b="b" t="t" l="l"/>
            <a:pathLst>
              <a:path h="904057" w="782420">
                <a:moveTo>
                  <a:pt x="0" y="0"/>
                </a:moveTo>
                <a:lnTo>
                  <a:pt x="782420" y="0"/>
                </a:lnTo>
                <a:lnTo>
                  <a:pt x="782420" y="904057"/>
                </a:lnTo>
                <a:lnTo>
                  <a:pt x="0" y="904057"/>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22" id="22"/>
          <p:cNvSpPr/>
          <p:nvPr/>
        </p:nvSpPr>
        <p:spPr>
          <a:xfrm flipH="false" flipV="false" rot="0">
            <a:off x="11165810" y="8108559"/>
            <a:ext cx="799999" cy="706999"/>
          </a:xfrm>
          <a:custGeom>
            <a:avLst/>
            <a:gdLst/>
            <a:ahLst/>
            <a:cxnLst/>
            <a:rect r="r" b="b" t="t" l="l"/>
            <a:pathLst>
              <a:path h="706999" w="799999">
                <a:moveTo>
                  <a:pt x="0" y="0"/>
                </a:moveTo>
                <a:lnTo>
                  <a:pt x="799999" y="0"/>
                </a:lnTo>
                <a:lnTo>
                  <a:pt x="799999" y="706999"/>
                </a:lnTo>
                <a:lnTo>
                  <a:pt x="0" y="706999"/>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grpSp>
        <p:nvGrpSpPr>
          <p:cNvPr name="Group 23" id="23"/>
          <p:cNvGrpSpPr/>
          <p:nvPr/>
        </p:nvGrpSpPr>
        <p:grpSpPr>
          <a:xfrm rot="0">
            <a:off x="-1178220" y="532718"/>
            <a:ext cx="20644440" cy="1792017"/>
            <a:chOff x="0" y="0"/>
            <a:chExt cx="5437219" cy="471971"/>
          </a:xfrm>
        </p:grpSpPr>
        <p:sp>
          <p:nvSpPr>
            <p:cNvPr name="Freeform 24" id="24"/>
            <p:cNvSpPr/>
            <p:nvPr/>
          </p:nvSpPr>
          <p:spPr>
            <a:xfrm flipH="false" flipV="false" rot="0">
              <a:off x="0" y="0"/>
              <a:ext cx="5437219" cy="471971"/>
            </a:xfrm>
            <a:custGeom>
              <a:avLst/>
              <a:gdLst/>
              <a:ahLst/>
              <a:cxnLst/>
              <a:rect r="r" b="b" t="t" l="l"/>
              <a:pathLst>
                <a:path h="471971" w="5437219">
                  <a:moveTo>
                    <a:pt x="0" y="0"/>
                  </a:moveTo>
                  <a:lnTo>
                    <a:pt x="5437219" y="0"/>
                  </a:lnTo>
                  <a:lnTo>
                    <a:pt x="5437219" y="471971"/>
                  </a:lnTo>
                  <a:lnTo>
                    <a:pt x="0" y="471971"/>
                  </a:lnTo>
                  <a:close/>
                </a:path>
              </a:pathLst>
            </a:custGeom>
            <a:solidFill>
              <a:srgbClr val="E1A10B"/>
            </a:solidFill>
          </p:spPr>
        </p:sp>
        <p:sp>
          <p:nvSpPr>
            <p:cNvPr name="TextBox 25" id="25"/>
            <p:cNvSpPr txBox="true"/>
            <p:nvPr/>
          </p:nvSpPr>
          <p:spPr>
            <a:xfrm>
              <a:off x="0" y="-47625"/>
              <a:ext cx="5437219" cy="519596"/>
            </a:xfrm>
            <a:prstGeom prst="rect">
              <a:avLst/>
            </a:prstGeom>
          </p:spPr>
          <p:txBody>
            <a:bodyPr anchor="ctr" rtlCol="false" tIns="50800" lIns="50800" bIns="50800" rIns="50800"/>
            <a:lstStyle/>
            <a:p>
              <a:pPr algn="ctr">
                <a:lnSpc>
                  <a:spcPts val="3359"/>
                </a:lnSpc>
              </a:pPr>
            </a:p>
          </p:txBody>
        </p:sp>
      </p:grpSp>
      <p:sp>
        <p:nvSpPr>
          <p:cNvPr name="TextBox 26" id="26"/>
          <p:cNvSpPr txBox="true"/>
          <p:nvPr/>
        </p:nvSpPr>
        <p:spPr>
          <a:xfrm rot="0">
            <a:off x="12676321" y="4056022"/>
            <a:ext cx="2781766" cy="726948"/>
          </a:xfrm>
          <a:prstGeom prst="rect">
            <a:avLst/>
          </a:prstGeom>
        </p:spPr>
        <p:txBody>
          <a:bodyPr anchor="t" rtlCol="false" tIns="0" lIns="0" bIns="0" rIns="0">
            <a:spAutoFit/>
          </a:bodyPr>
          <a:lstStyle/>
          <a:p>
            <a:pPr marL="0" indent="0" lvl="0">
              <a:lnSpc>
                <a:spcPts val="2856"/>
              </a:lnSpc>
            </a:pPr>
            <a:r>
              <a:rPr lang="en-US" sz="2400" strike="noStrike" u="none">
                <a:solidFill>
                  <a:srgbClr val="FFFFFF"/>
                </a:solidFill>
                <a:latin typeface="Circe"/>
              </a:rPr>
              <a:t>Elaborate on what you want to discuss.</a:t>
            </a:r>
          </a:p>
        </p:txBody>
      </p:sp>
      <p:sp>
        <p:nvSpPr>
          <p:cNvPr name="TextBox 27" id="27"/>
          <p:cNvSpPr txBox="true"/>
          <p:nvPr/>
        </p:nvSpPr>
        <p:spPr>
          <a:xfrm rot="0">
            <a:off x="12676321" y="6222269"/>
            <a:ext cx="2781766" cy="726948"/>
          </a:xfrm>
          <a:prstGeom prst="rect">
            <a:avLst/>
          </a:prstGeom>
        </p:spPr>
        <p:txBody>
          <a:bodyPr anchor="t" rtlCol="false" tIns="0" lIns="0" bIns="0" rIns="0">
            <a:spAutoFit/>
          </a:bodyPr>
          <a:lstStyle/>
          <a:p>
            <a:pPr marL="0" indent="0" lvl="0">
              <a:lnSpc>
                <a:spcPts val="2856"/>
              </a:lnSpc>
            </a:pPr>
            <a:r>
              <a:rPr lang="en-US" sz="2400" strike="noStrike" u="none">
                <a:solidFill>
                  <a:srgbClr val="FFFFFF"/>
                </a:solidFill>
                <a:latin typeface="Circe"/>
              </a:rPr>
              <a:t>Elaborate on what you want to discuss.</a:t>
            </a:r>
          </a:p>
        </p:txBody>
      </p:sp>
      <p:sp>
        <p:nvSpPr>
          <p:cNvPr name="TextBox 28" id="28"/>
          <p:cNvSpPr txBox="true"/>
          <p:nvPr/>
        </p:nvSpPr>
        <p:spPr>
          <a:xfrm rot="0">
            <a:off x="12676321" y="8454087"/>
            <a:ext cx="2781766" cy="726948"/>
          </a:xfrm>
          <a:prstGeom prst="rect">
            <a:avLst/>
          </a:prstGeom>
        </p:spPr>
        <p:txBody>
          <a:bodyPr anchor="t" rtlCol="false" tIns="0" lIns="0" bIns="0" rIns="0">
            <a:spAutoFit/>
          </a:bodyPr>
          <a:lstStyle/>
          <a:p>
            <a:pPr marL="0" indent="0" lvl="0">
              <a:lnSpc>
                <a:spcPts val="2856"/>
              </a:lnSpc>
            </a:pPr>
            <a:r>
              <a:rPr lang="en-US" sz="2400" strike="noStrike" u="none">
                <a:solidFill>
                  <a:srgbClr val="FFFFFF"/>
                </a:solidFill>
                <a:latin typeface="Circe"/>
              </a:rPr>
              <a:t>Elaborate on what you want to discuss.</a:t>
            </a:r>
          </a:p>
        </p:txBody>
      </p:sp>
      <p:sp>
        <p:nvSpPr>
          <p:cNvPr name="TextBox 29" id="29"/>
          <p:cNvSpPr txBox="true"/>
          <p:nvPr/>
        </p:nvSpPr>
        <p:spPr>
          <a:xfrm rot="0">
            <a:off x="12676321" y="3551022"/>
            <a:ext cx="2781766" cy="466725"/>
          </a:xfrm>
          <a:prstGeom prst="rect">
            <a:avLst/>
          </a:prstGeom>
        </p:spPr>
        <p:txBody>
          <a:bodyPr anchor="t" rtlCol="false" tIns="0" lIns="0" bIns="0" rIns="0">
            <a:spAutoFit/>
          </a:bodyPr>
          <a:lstStyle/>
          <a:p>
            <a:pPr marL="0" indent="0" lvl="0">
              <a:lnSpc>
                <a:spcPts val="3719"/>
              </a:lnSpc>
              <a:spcBef>
                <a:spcPct val="0"/>
              </a:spcBef>
            </a:pPr>
            <a:r>
              <a:rPr lang="en-US" sz="3099" strike="noStrike" u="none">
                <a:solidFill>
                  <a:srgbClr val="FFFFFF"/>
                </a:solidFill>
                <a:latin typeface="Circe Semi-Bold"/>
              </a:rPr>
              <a:t>CATEGORY 1</a:t>
            </a:r>
          </a:p>
        </p:txBody>
      </p:sp>
      <p:sp>
        <p:nvSpPr>
          <p:cNvPr name="TextBox 30" id="30"/>
          <p:cNvSpPr txBox="true"/>
          <p:nvPr/>
        </p:nvSpPr>
        <p:spPr>
          <a:xfrm rot="0">
            <a:off x="12676321" y="5717269"/>
            <a:ext cx="2781766" cy="466725"/>
          </a:xfrm>
          <a:prstGeom prst="rect">
            <a:avLst/>
          </a:prstGeom>
        </p:spPr>
        <p:txBody>
          <a:bodyPr anchor="t" rtlCol="false" tIns="0" lIns="0" bIns="0" rIns="0">
            <a:spAutoFit/>
          </a:bodyPr>
          <a:lstStyle/>
          <a:p>
            <a:pPr marL="0" indent="0" lvl="0">
              <a:lnSpc>
                <a:spcPts val="3719"/>
              </a:lnSpc>
              <a:spcBef>
                <a:spcPct val="0"/>
              </a:spcBef>
            </a:pPr>
            <a:r>
              <a:rPr lang="en-US" sz="3099" strike="noStrike" u="none">
                <a:solidFill>
                  <a:srgbClr val="FFFFFF"/>
                </a:solidFill>
                <a:latin typeface="Circe Semi-Bold"/>
              </a:rPr>
              <a:t>CATEGORY 2</a:t>
            </a:r>
          </a:p>
        </p:txBody>
      </p:sp>
      <p:sp>
        <p:nvSpPr>
          <p:cNvPr name="TextBox 31" id="31"/>
          <p:cNvSpPr txBox="true"/>
          <p:nvPr/>
        </p:nvSpPr>
        <p:spPr>
          <a:xfrm rot="0">
            <a:off x="12676321" y="7949087"/>
            <a:ext cx="2781766" cy="466725"/>
          </a:xfrm>
          <a:prstGeom prst="rect">
            <a:avLst/>
          </a:prstGeom>
        </p:spPr>
        <p:txBody>
          <a:bodyPr anchor="t" rtlCol="false" tIns="0" lIns="0" bIns="0" rIns="0">
            <a:spAutoFit/>
          </a:bodyPr>
          <a:lstStyle/>
          <a:p>
            <a:pPr marL="0" indent="0" lvl="0">
              <a:lnSpc>
                <a:spcPts val="3719"/>
              </a:lnSpc>
              <a:spcBef>
                <a:spcPct val="0"/>
              </a:spcBef>
            </a:pPr>
            <a:r>
              <a:rPr lang="en-US" sz="3099" strike="noStrike" u="none">
                <a:solidFill>
                  <a:srgbClr val="FFFFFF"/>
                </a:solidFill>
                <a:latin typeface="Circe Semi-Bold"/>
              </a:rPr>
              <a:t>CATEGORY 3</a:t>
            </a:r>
          </a:p>
        </p:txBody>
      </p:sp>
      <p:sp>
        <p:nvSpPr>
          <p:cNvPr name="TextBox 32" id="32"/>
          <p:cNvSpPr txBox="true"/>
          <p:nvPr/>
        </p:nvSpPr>
        <p:spPr>
          <a:xfrm rot="0">
            <a:off x="1028700" y="679628"/>
            <a:ext cx="16230600" cy="1473200"/>
          </a:xfrm>
          <a:prstGeom prst="rect">
            <a:avLst/>
          </a:prstGeom>
        </p:spPr>
        <p:txBody>
          <a:bodyPr anchor="t" rtlCol="false" tIns="0" lIns="0" bIns="0" rIns="0">
            <a:spAutoFit/>
          </a:bodyPr>
          <a:lstStyle/>
          <a:p>
            <a:pPr algn="ctr" marL="0" indent="0" lvl="0">
              <a:lnSpc>
                <a:spcPts val="11499"/>
              </a:lnSpc>
              <a:spcBef>
                <a:spcPct val="0"/>
              </a:spcBef>
            </a:pPr>
            <a:r>
              <a:rPr lang="en-US" sz="9999" strike="noStrike" u="none">
                <a:solidFill>
                  <a:srgbClr val="B44615"/>
                </a:solidFill>
                <a:latin typeface="Berkshire Swash"/>
              </a:rPr>
              <a:t>Market Research</a:t>
            </a:r>
          </a:p>
        </p:txBody>
      </p:sp>
      <p:sp>
        <p:nvSpPr>
          <p:cNvPr name="Freeform 33" id="33"/>
          <p:cNvSpPr/>
          <p:nvPr/>
        </p:nvSpPr>
        <p:spPr>
          <a:xfrm flipH="false" flipV="false" rot="912184">
            <a:off x="1239416" y="3027620"/>
            <a:ext cx="1357270" cy="1199488"/>
          </a:xfrm>
          <a:custGeom>
            <a:avLst/>
            <a:gdLst/>
            <a:ahLst/>
            <a:cxnLst/>
            <a:rect r="r" b="b" t="t" l="l"/>
            <a:pathLst>
              <a:path h="1199488" w="1357270">
                <a:moveTo>
                  <a:pt x="0" y="0"/>
                </a:moveTo>
                <a:lnTo>
                  <a:pt x="1357271" y="0"/>
                </a:lnTo>
                <a:lnTo>
                  <a:pt x="1357271" y="1199487"/>
                </a:lnTo>
                <a:lnTo>
                  <a:pt x="0" y="1199487"/>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
        <p:nvSpPr>
          <p:cNvPr name="Freeform 34" id="34"/>
          <p:cNvSpPr/>
          <p:nvPr/>
        </p:nvSpPr>
        <p:spPr>
          <a:xfrm flipH="false" flipV="false" rot="1309072">
            <a:off x="17171770" y="3857904"/>
            <a:ext cx="553783" cy="1429118"/>
          </a:xfrm>
          <a:custGeom>
            <a:avLst/>
            <a:gdLst/>
            <a:ahLst/>
            <a:cxnLst/>
            <a:rect r="r" b="b" t="t" l="l"/>
            <a:pathLst>
              <a:path h="1429118" w="553783">
                <a:moveTo>
                  <a:pt x="0" y="0"/>
                </a:moveTo>
                <a:lnTo>
                  <a:pt x="553783" y="0"/>
                </a:lnTo>
                <a:lnTo>
                  <a:pt x="553783" y="1429118"/>
                </a:lnTo>
                <a:lnTo>
                  <a:pt x="0" y="1429118"/>
                </a:lnTo>
                <a:lnTo>
                  <a:pt x="0" y="0"/>
                </a:lnTo>
                <a:close/>
              </a:path>
            </a:pathLst>
          </a:custGeom>
          <a:blipFill>
            <a:blip r:embed="rId12">
              <a:extLst>
                <a:ext uri="{96DAC541-7B7A-43D3-8B79-37D633B846F1}">
                  <asvg:svgBlip xmlns:asvg="http://schemas.microsoft.com/office/drawing/2016/SVG/main" r:embed="rId13"/>
                </a:ext>
              </a:extLst>
            </a:blip>
            <a:stretch>
              <a:fillRect l="0" t="0" r="0" b="0"/>
            </a:stretch>
          </a:blipFill>
        </p:spPr>
      </p:sp>
      <p:sp>
        <p:nvSpPr>
          <p:cNvPr name="Freeform 35" id="35"/>
          <p:cNvSpPr/>
          <p:nvPr/>
        </p:nvSpPr>
        <p:spPr>
          <a:xfrm flipH="false" flipV="false" rot="-402243">
            <a:off x="16121382" y="2904725"/>
            <a:ext cx="1091309" cy="1069483"/>
          </a:xfrm>
          <a:custGeom>
            <a:avLst/>
            <a:gdLst/>
            <a:ahLst/>
            <a:cxnLst/>
            <a:rect r="r" b="b" t="t" l="l"/>
            <a:pathLst>
              <a:path h="1069483" w="1091309">
                <a:moveTo>
                  <a:pt x="0" y="0"/>
                </a:moveTo>
                <a:lnTo>
                  <a:pt x="1091309" y="0"/>
                </a:lnTo>
                <a:lnTo>
                  <a:pt x="1091309" y="1069483"/>
                </a:lnTo>
                <a:lnTo>
                  <a:pt x="0" y="1069483"/>
                </a:lnTo>
                <a:lnTo>
                  <a:pt x="0" y="0"/>
                </a:lnTo>
                <a:close/>
              </a:path>
            </a:pathLst>
          </a:custGeom>
          <a:blipFill>
            <a:blip r:embed="rId14">
              <a:extLst>
                <a:ext uri="{96DAC541-7B7A-43D3-8B79-37D633B846F1}">
                  <asvg:svgBlip xmlns:asvg="http://schemas.microsoft.com/office/drawing/2016/SVG/main" r:embed="rId15"/>
                </a:ext>
              </a:extLst>
            </a:blip>
            <a:stretch>
              <a:fillRect l="0" t="0" r="0" b="0"/>
            </a:stretch>
          </a:blipFill>
        </p:spPr>
      </p:sp>
      <p:sp>
        <p:nvSpPr>
          <p:cNvPr name="Freeform 36" id="36"/>
          <p:cNvSpPr/>
          <p:nvPr/>
        </p:nvSpPr>
        <p:spPr>
          <a:xfrm flipH="false" flipV="false" rot="91169">
            <a:off x="827599" y="4199672"/>
            <a:ext cx="976779" cy="1380606"/>
          </a:xfrm>
          <a:custGeom>
            <a:avLst/>
            <a:gdLst/>
            <a:ahLst/>
            <a:cxnLst/>
            <a:rect r="r" b="b" t="t" l="l"/>
            <a:pathLst>
              <a:path h="1380606" w="976779">
                <a:moveTo>
                  <a:pt x="0" y="0"/>
                </a:moveTo>
                <a:lnTo>
                  <a:pt x="976778" y="0"/>
                </a:lnTo>
                <a:lnTo>
                  <a:pt x="976778" y="1380606"/>
                </a:lnTo>
                <a:lnTo>
                  <a:pt x="0" y="1380606"/>
                </a:lnTo>
                <a:lnTo>
                  <a:pt x="0" y="0"/>
                </a:lnTo>
                <a:close/>
              </a:path>
            </a:pathLst>
          </a:custGeom>
          <a:blipFill>
            <a:blip r:embed="rId16">
              <a:extLst>
                <a:ext uri="{96DAC541-7B7A-43D3-8B79-37D633B846F1}">
                  <asvg:svgBlip xmlns:asvg="http://schemas.microsoft.com/office/drawing/2016/SVG/main" r:embed="rId17"/>
                </a:ext>
              </a:extLst>
            </a:blip>
            <a:stretch>
              <a:fillRect l="0" t="0" r="0" b="0"/>
            </a:stretch>
          </a:blipFill>
        </p:spPr>
      </p:sp>
    </p:spTree>
  </p:cSld>
  <p:clrMapOvr>
    <a:masterClrMapping/>
  </p:clrMapOvr>
</p:sld>
</file>

<file path=ppt/slides/slide19.xml><?xml version="1.0" encoding="utf-8"?>
<p:sld xmlns:p="http://schemas.openxmlformats.org/presentationml/2006/main" xmlns:a="http://schemas.openxmlformats.org/drawingml/2006/main" xmlns:r="http://schemas.openxmlformats.org/officeDocument/2006/relationships">
  <p:cSld>
    <p:bg>
      <p:bgPr>
        <a:solidFill>
          <a:srgbClr val="2E879B"/>
        </a:solidFill>
      </p:bgPr>
    </p:bg>
    <p:spTree>
      <p:nvGrpSpPr>
        <p:cNvPr id="1" name=""/>
        <p:cNvGrpSpPr/>
        <p:nvPr/>
      </p:nvGrpSpPr>
      <p:grpSpPr>
        <a:xfrm>
          <a:off x="0" y="0"/>
          <a:ext cx="0" cy="0"/>
          <a:chOff x="0" y="0"/>
          <a:chExt cx="0" cy="0"/>
        </a:xfrm>
      </p:grpSpPr>
      <p:sp>
        <p:nvSpPr>
          <p:cNvPr name="Freeform 2" id="2"/>
          <p:cNvSpPr/>
          <p:nvPr/>
        </p:nvSpPr>
        <p:spPr>
          <a:xfrm flipH="false" flipV="false" rot="0">
            <a:off x="2414958" y="6811303"/>
            <a:ext cx="1526890" cy="1526890"/>
          </a:xfrm>
          <a:custGeom>
            <a:avLst/>
            <a:gdLst/>
            <a:ahLst/>
            <a:cxnLst/>
            <a:rect r="r" b="b" t="t" l="l"/>
            <a:pathLst>
              <a:path h="1526890" w="1526890">
                <a:moveTo>
                  <a:pt x="0" y="0"/>
                </a:moveTo>
                <a:lnTo>
                  <a:pt x="1526890" y="0"/>
                </a:lnTo>
                <a:lnTo>
                  <a:pt x="1526890" y="1526890"/>
                </a:lnTo>
                <a:lnTo>
                  <a:pt x="0" y="1526890"/>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3" id="3"/>
          <p:cNvSpPr/>
          <p:nvPr/>
        </p:nvSpPr>
        <p:spPr>
          <a:xfrm flipH="false" flipV="false" rot="0">
            <a:off x="2434644" y="3468349"/>
            <a:ext cx="1487519" cy="1319835"/>
          </a:xfrm>
          <a:custGeom>
            <a:avLst/>
            <a:gdLst/>
            <a:ahLst/>
            <a:cxnLst/>
            <a:rect r="r" b="b" t="t" l="l"/>
            <a:pathLst>
              <a:path h="1319835" w="1487519">
                <a:moveTo>
                  <a:pt x="0" y="0"/>
                </a:moveTo>
                <a:lnTo>
                  <a:pt x="1487519" y="0"/>
                </a:lnTo>
                <a:lnTo>
                  <a:pt x="1487519" y="1319835"/>
                </a:lnTo>
                <a:lnTo>
                  <a:pt x="0" y="1319835"/>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grpSp>
        <p:nvGrpSpPr>
          <p:cNvPr name="Group 4" id="4"/>
          <p:cNvGrpSpPr/>
          <p:nvPr/>
        </p:nvGrpSpPr>
        <p:grpSpPr>
          <a:xfrm rot="0">
            <a:off x="11004532" y="2324735"/>
            <a:ext cx="7283468" cy="7962265"/>
            <a:chOff x="0" y="0"/>
            <a:chExt cx="1918280" cy="2097057"/>
          </a:xfrm>
        </p:grpSpPr>
        <p:sp>
          <p:nvSpPr>
            <p:cNvPr name="Freeform 5" id="5"/>
            <p:cNvSpPr/>
            <p:nvPr/>
          </p:nvSpPr>
          <p:spPr>
            <a:xfrm flipH="false" flipV="false" rot="0">
              <a:off x="0" y="0"/>
              <a:ext cx="1918280" cy="2097057"/>
            </a:xfrm>
            <a:custGeom>
              <a:avLst/>
              <a:gdLst/>
              <a:ahLst/>
              <a:cxnLst/>
              <a:rect r="r" b="b" t="t" l="l"/>
              <a:pathLst>
                <a:path h="2097057" w="1918280">
                  <a:moveTo>
                    <a:pt x="0" y="0"/>
                  </a:moveTo>
                  <a:lnTo>
                    <a:pt x="1918280" y="0"/>
                  </a:lnTo>
                  <a:lnTo>
                    <a:pt x="1918280" y="2097057"/>
                  </a:lnTo>
                  <a:lnTo>
                    <a:pt x="0" y="2097057"/>
                  </a:lnTo>
                  <a:close/>
                </a:path>
              </a:pathLst>
            </a:custGeom>
            <a:solidFill>
              <a:srgbClr val="EDE2D8"/>
            </a:solidFill>
          </p:spPr>
        </p:sp>
        <p:sp>
          <p:nvSpPr>
            <p:cNvPr name="TextBox 6" id="6"/>
            <p:cNvSpPr txBox="true"/>
            <p:nvPr/>
          </p:nvSpPr>
          <p:spPr>
            <a:xfrm>
              <a:off x="0" y="-47625"/>
              <a:ext cx="1918280" cy="2144682"/>
            </a:xfrm>
            <a:prstGeom prst="rect">
              <a:avLst/>
            </a:prstGeom>
          </p:spPr>
          <p:txBody>
            <a:bodyPr anchor="ctr" rtlCol="false" tIns="50800" lIns="50800" bIns="50800" rIns="50800"/>
            <a:lstStyle/>
            <a:p>
              <a:pPr algn="ctr">
                <a:lnSpc>
                  <a:spcPts val="3359"/>
                </a:lnSpc>
              </a:pPr>
            </a:p>
          </p:txBody>
        </p:sp>
      </p:grpSp>
      <p:grpSp>
        <p:nvGrpSpPr>
          <p:cNvPr name="Group 7" id="7"/>
          <p:cNvGrpSpPr/>
          <p:nvPr/>
        </p:nvGrpSpPr>
        <p:grpSpPr>
          <a:xfrm rot="0">
            <a:off x="11004532" y="2324735"/>
            <a:ext cx="7283468" cy="7962265"/>
            <a:chOff x="0" y="0"/>
            <a:chExt cx="9711290" cy="10616353"/>
          </a:xfrm>
        </p:grpSpPr>
        <p:pic>
          <p:nvPicPr>
            <p:cNvPr name="Picture 8" id="8"/>
            <p:cNvPicPr>
              <a:picLocks noChangeAspect="true"/>
            </p:cNvPicPr>
            <p:nvPr/>
          </p:nvPicPr>
          <p:blipFill>
            <a:blip r:embed="rId6"/>
            <a:srcRect l="14802" t="4654" r="5214" b="37053"/>
            <a:stretch>
              <a:fillRect/>
            </a:stretch>
          </p:blipFill>
          <p:spPr>
            <a:xfrm flipH="false" flipV="false">
              <a:off x="0" y="0"/>
              <a:ext cx="9711290" cy="10616353"/>
            </a:xfrm>
            <a:prstGeom prst="rect">
              <a:avLst/>
            </a:prstGeom>
          </p:spPr>
        </p:pic>
      </p:grpSp>
      <p:sp>
        <p:nvSpPr>
          <p:cNvPr name="Freeform 9" id="9"/>
          <p:cNvSpPr/>
          <p:nvPr/>
        </p:nvSpPr>
        <p:spPr>
          <a:xfrm flipH="false" flipV="false" rot="0">
            <a:off x="6775550" y="3468349"/>
            <a:ext cx="1716097" cy="1319835"/>
          </a:xfrm>
          <a:custGeom>
            <a:avLst/>
            <a:gdLst/>
            <a:ahLst/>
            <a:cxnLst/>
            <a:rect r="r" b="b" t="t" l="l"/>
            <a:pathLst>
              <a:path h="1319835" w="1716097">
                <a:moveTo>
                  <a:pt x="0" y="0"/>
                </a:moveTo>
                <a:lnTo>
                  <a:pt x="1716097" y="0"/>
                </a:lnTo>
                <a:lnTo>
                  <a:pt x="1716097" y="1319835"/>
                </a:lnTo>
                <a:lnTo>
                  <a:pt x="0" y="1319835"/>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10" id="10"/>
          <p:cNvSpPr/>
          <p:nvPr/>
        </p:nvSpPr>
        <p:spPr>
          <a:xfrm flipH="false" flipV="false" rot="0">
            <a:off x="7113209" y="6721351"/>
            <a:ext cx="1440829" cy="1526890"/>
          </a:xfrm>
          <a:custGeom>
            <a:avLst/>
            <a:gdLst/>
            <a:ahLst/>
            <a:cxnLst/>
            <a:rect r="r" b="b" t="t" l="l"/>
            <a:pathLst>
              <a:path h="1526890" w="1440829">
                <a:moveTo>
                  <a:pt x="0" y="0"/>
                </a:moveTo>
                <a:lnTo>
                  <a:pt x="1440829" y="0"/>
                </a:lnTo>
                <a:lnTo>
                  <a:pt x="1440829" y="1526890"/>
                </a:lnTo>
                <a:lnTo>
                  <a:pt x="0" y="1526890"/>
                </a:lnTo>
                <a:lnTo>
                  <a:pt x="0" y="0"/>
                </a:lnTo>
                <a:close/>
              </a:path>
            </a:pathLst>
          </a:custGeom>
          <a:blipFill>
            <a:blip r:embed="rId9">
              <a:extLst>
                <a:ext uri="{96DAC541-7B7A-43D3-8B79-37D633B846F1}">
                  <asvg:svgBlip xmlns:asvg="http://schemas.microsoft.com/office/drawing/2016/SVG/main" r:embed="rId10"/>
                </a:ext>
              </a:extLst>
            </a:blip>
            <a:stretch>
              <a:fillRect l="0" t="0" r="0" b="0"/>
            </a:stretch>
          </a:blipFill>
        </p:spPr>
      </p:sp>
      <p:grpSp>
        <p:nvGrpSpPr>
          <p:cNvPr name="Group 11" id="11"/>
          <p:cNvGrpSpPr/>
          <p:nvPr/>
        </p:nvGrpSpPr>
        <p:grpSpPr>
          <a:xfrm rot="0">
            <a:off x="-1178220" y="532718"/>
            <a:ext cx="20644440" cy="1792017"/>
            <a:chOff x="0" y="0"/>
            <a:chExt cx="5437219" cy="471971"/>
          </a:xfrm>
        </p:grpSpPr>
        <p:sp>
          <p:nvSpPr>
            <p:cNvPr name="Freeform 12" id="12"/>
            <p:cNvSpPr/>
            <p:nvPr/>
          </p:nvSpPr>
          <p:spPr>
            <a:xfrm flipH="false" flipV="false" rot="0">
              <a:off x="0" y="0"/>
              <a:ext cx="5437219" cy="471971"/>
            </a:xfrm>
            <a:custGeom>
              <a:avLst/>
              <a:gdLst/>
              <a:ahLst/>
              <a:cxnLst/>
              <a:rect r="r" b="b" t="t" l="l"/>
              <a:pathLst>
                <a:path h="471971" w="5437219">
                  <a:moveTo>
                    <a:pt x="0" y="0"/>
                  </a:moveTo>
                  <a:lnTo>
                    <a:pt x="5437219" y="0"/>
                  </a:lnTo>
                  <a:lnTo>
                    <a:pt x="5437219" y="471971"/>
                  </a:lnTo>
                  <a:lnTo>
                    <a:pt x="0" y="471971"/>
                  </a:lnTo>
                  <a:close/>
                </a:path>
              </a:pathLst>
            </a:custGeom>
            <a:solidFill>
              <a:srgbClr val="E1A10B"/>
            </a:solidFill>
          </p:spPr>
        </p:sp>
        <p:sp>
          <p:nvSpPr>
            <p:cNvPr name="TextBox 13" id="13"/>
            <p:cNvSpPr txBox="true"/>
            <p:nvPr/>
          </p:nvSpPr>
          <p:spPr>
            <a:xfrm>
              <a:off x="0" y="-47625"/>
              <a:ext cx="5437219" cy="519596"/>
            </a:xfrm>
            <a:prstGeom prst="rect">
              <a:avLst/>
            </a:prstGeom>
          </p:spPr>
          <p:txBody>
            <a:bodyPr anchor="ctr" rtlCol="false" tIns="50800" lIns="50800" bIns="50800" rIns="50800"/>
            <a:lstStyle/>
            <a:p>
              <a:pPr algn="ctr">
                <a:lnSpc>
                  <a:spcPts val="3359"/>
                </a:lnSpc>
              </a:pPr>
            </a:p>
          </p:txBody>
        </p:sp>
      </p:grpSp>
      <p:sp>
        <p:nvSpPr>
          <p:cNvPr name="Freeform 14" id="14"/>
          <p:cNvSpPr/>
          <p:nvPr/>
        </p:nvSpPr>
        <p:spPr>
          <a:xfrm flipH="false" flipV="false" rot="3577993">
            <a:off x="466352" y="362748"/>
            <a:ext cx="788230" cy="3141497"/>
          </a:xfrm>
          <a:custGeom>
            <a:avLst/>
            <a:gdLst/>
            <a:ahLst/>
            <a:cxnLst/>
            <a:rect r="r" b="b" t="t" l="l"/>
            <a:pathLst>
              <a:path h="3141497" w="788230">
                <a:moveTo>
                  <a:pt x="0" y="0"/>
                </a:moveTo>
                <a:lnTo>
                  <a:pt x="788230" y="0"/>
                </a:lnTo>
                <a:lnTo>
                  <a:pt x="788230" y="3141497"/>
                </a:lnTo>
                <a:lnTo>
                  <a:pt x="0" y="3141497"/>
                </a:lnTo>
                <a:lnTo>
                  <a:pt x="0" y="0"/>
                </a:lnTo>
                <a:close/>
              </a:path>
            </a:pathLst>
          </a:custGeom>
          <a:blipFill>
            <a:blip r:embed="rId11">
              <a:extLst>
                <a:ext uri="{96DAC541-7B7A-43D3-8B79-37D633B846F1}">
                  <asvg:svgBlip xmlns:asvg="http://schemas.microsoft.com/office/drawing/2016/SVG/main" r:embed="rId12"/>
                </a:ext>
              </a:extLst>
            </a:blip>
            <a:stretch>
              <a:fillRect l="0" t="0" r="0" b="0"/>
            </a:stretch>
          </a:blipFill>
        </p:spPr>
      </p:sp>
      <p:sp>
        <p:nvSpPr>
          <p:cNvPr name="TextBox 15" id="15"/>
          <p:cNvSpPr txBox="true"/>
          <p:nvPr/>
        </p:nvSpPr>
        <p:spPr>
          <a:xfrm rot="0">
            <a:off x="731926" y="5171972"/>
            <a:ext cx="4892954" cy="405765"/>
          </a:xfrm>
          <a:prstGeom prst="rect">
            <a:avLst/>
          </a:prstGeom>
        </p:spPr>
        <p:txBody>
          <a:bodyPr anchor="t" rtlCol="false" tIns="0" lIns="0" bIns="0" rIns="0">
            <a:spAutoFit/>
          </a:bodyPr>
          <a:lstStyle/>
          <a:p>
            <a:pPr algn="ctr" marL="0" indent="0" lvl="0">
              <a:lnSpc>
                <a:spcPts val="3359"/>
              </a:lnSpc>
              <a:spcBef>
                <a:spcPct val="0"/>
              </a:spcBef>
            </a:pPr>
            <a:r>
              <a:rPr lang="en-US" sz="2400" strike="noStrike" u="none">
                <a:solidFill>
                  <a:srgbClr val="FFFFFF"/>
                </a:solidFill>
                <a:latin typeface="Circe"/>
              </a:rPr>
              <a:t>hello@reallygreatsite.com</a:t>
            </a:r>
          </a:p>
        </p:txBody>
      </p:sp>
      <p:sp>
        <p:nvSpPr>
          <p:cNvPr name="TextBox 16" id="16"/>
          <p:cNvSpPr txBox="true"/>
          <p:nvPr/>
        </p:nvSpPr>
        <p:spPr>
          <a:xfrm rot="0">
            <a:off x="731926" y="8601506"/>
            <a:ext cx="4892954" cy="405765"/>
          </a:xfrm>
          <a:prstGeom prst="rect">
            <a:avLst/>
          </a:prstGeom>
        </p:spPr>
        <p:txBody>
          <a:bodyPr anchor="t" rtlCol="false" tIns="0" lIns="0" bIns="0" rIns="0">
            <a:spAutoFit/>
          </a:bodyPr>
          <a:lstStyle/>
          <a:p>
            <a:pPr algn="ctr" marL="0" indent="0" lvl="0">
              <a:lnSpc>
                <a:spcPts val="3359"/>
              </a:lnSpc>
              <a:spcBef>
                <a:spcPct val="0"/>
              </a:spcBef>
            </a:pPr>
            <a:r>
              <a:rPr lang="en-US" sz="2400">
                <a:solidFill>
                  <a:srgbClr val="FFFFFF"/>
                </a:solidFill>
                <a:latin typeface="Circe"/>
              </a:rPr>
              <a:t>www.</a:t>
            </a:r>
            <a:r>
              <a:rPr lang="en-US" sz="2400" u="none">
                <a:solidFill>
                  <a:srgbClr val="FFFFFF"/>
                </a:solidFill>
                <a:latin typeface="Circe"/>
              </a:rPr>
              <a:t>reallygreatsite.com</a:t>
            </a:r>
          </a:p>
        </p:txBody>
      </p:sp>
      <p:sp>
        <p:nvSpPr>
          <p:cNvPr name="TextBox 17" id="17"/>
          <p:cNvSpPr txBox="true"/>
          <p:nvPr/>
        </p:nvSpPr>
        <p:spPr>
          <a:xfrm rot="0">
            <a:off x="5921654" y="8601506"/>
            <a:ext cx="3823939" cy="405765"/>
          </a:xfrm>
          <a:prstGeom prst="rect">
            <a:avLst/>
          </a:prstGeom>
        </p:spPr>
        <p:txBody>
          <a:bodyPr anchor="t" rtlCol="false" tIns="0" lIns="0" bIns="0" rIns="0">
            <a:spAutoFit/>
          </a:bodyPr>
          <a:lstStyle/>
          <a:p>
            <a:pPr algn="ctr" marL="0" indent="0" lvl="0">
              <a:lnSpc>
                <a:spcPts val="3359"/>
              </a:lnSpc>
              <a:spcBef>
                <a:spcPct val="0"/>
              </a:spcBef>
            </a:pPr>
            <a:r>
              <a:rPr lang="en-US" sz="2400" spc="-96">
                <a:solidFill>
                  <a:srgbClr val="FFFFFF"/>
                </a:solidFill>
                <a:latin typeface="Circe"/>
              </a:rPr>
              <a:t>123 Anywhere St., Any City</a:t>
            </a:r>
          </a:p>
        </p:txBody>
      </p:sp>
      <p:sp>
        <p:nvSpPr>
          <p:cNvPr name="TextBox 18" id="18"/>
          <p:cNvSpPr txBox="true"/>
          <p:nvPr/>
        </p:nvSpPr>
        <p:spPr>
          <a:xfrm rot="0">
            <a:off x="6379804" y="5171972"/>
            <a:ext cx="2907640" cy="405765"/>
          </a:xfrm>
          <a:prstGeom prst="rect">
            <a:avLst/>
          </a:prstGeom>
        </p:spPr>
        <p:txBody>
          <a:bodyPr anchor="t" rtlCol="false" tIns="0" lIns="0" bIns="0" rIns="0">
            <a:spAutoFit/>
          </a:bodyPr>
          <a:lstStyle/>
          <a:p>
            <a:pPr algn="ctr" marL="0" indent="0" lvl="0">
              <a:lnSpc>
                <a:spcPts val="3359"/>
              </a:lnSpc>
              <a:spcBef>
                <a:spcPct val="0"/>
              </a:spcBef>
            </a:pPr>
            <a:r>
              <a:rPr lang="en-US" sz="2400" u="none">
                <a:solidFill>
                  <a:srgbClr val="FFFFFF"/>
                </a:solidFill>
                <a:latin typeface="Circe"/>
              </a:rPr>
              <a:t>@reallygreatsite</a:t>
            </a:r>
          </a:p>
        </p:txBody>
      </p:sp>
      <p:sp>
        <p:nvSpPr>
          <p:cNvPr name="TextBox 19" id="19"/>
          <p:cNvSpPr txBox="true"/>
          <p:nvPr/>
        </p:nvSpPr>
        <p:spPr>
          <a:xfrm rot="0">
            <a:off x="1028700" y="679628"/>
            <a:ext cx="16230600" cy="1473200"/>
          </a:xfrm>
          <a:prstGeom prst="rect">
            <a:avLst/>
          </a:prstGeom>
        </p:spPr>
        <p:txBody>
          <a:bodyPr anchor="t" rtlCol="false" tIns="0" lIns="0" bIns="0" rIns="0">
            <a:spAutoFit/>
          </a:bodyPr>
          <a:lstStyle/>
          <a:p>
            <a:pPr algn="ctr" marL="0" indent="0" lvl="0">
              <a:lnSpc>
                <a:spcPts val="11499"/>
              </a:lnSpc>
              <a:spcBef>
                <a:spcPct val="0"/>
              </a:spcBef>
            </a:pPr>
            <a:r>
              <a:rPr lang="en-US" sz="9999">
                <a:solidFill>
                  <a:srgbClr val="B44615"/>
                </a:solidFill>
                <a:latin typeface="Berkshire Swash"/>
              </a:rPr>
              <a:t>Contact Us</a:t>
            </a:r>
          </a:p>
        </p:txBody>
      </p:sp>
      <p:sp>
        <p:nvSpPr>
          <p:cNvPr name="Freeform 20" id="20"/>
          <p:cNvSpPr/>
          <p:nvPr/>
        </p:nvSpPr>
        <p:spPr>
          <a:xfrm flipH="false" flipV="false" rot="1176000">
            <a:off x="14472466" y="1268411"/>
            <a:ext cx="1560997" cy="1768835"/>
          </a:xfrm>
          <a:custGeom>
            <a:avLst/>
            <a:gdLst/>
            <a:ahLst/>
            <a:cxnLst/>
            <a:rect r="r" b="b" t="t" l="l"/>
            <a:pathLst>
              <a:path h="1768835" w="1560997">
                <a:moveTo>
                  <a:pt x="0" y="0"/>
                </a:moveTo>
                <a:lnTo>
                  <a:pt x="1560996" y="0"/>
                </a:lnTo>
                <a:lnTo>
                  <a:pt x="1560996" y="1768834"/>
                </a:lnTo>
                <a:lnTo>
                  <a:pt x="0" y="1768834"/>
                </a:lnTo>
                <a:lnTo>
                  <a:pt x="0" y="0"/>
                </a:lnTo>
                <a:close/>
              </a:path>
            </a:pathLst>
          </a:custGeom>
          <a:blipFill>
            <a:blip r:embed="rId13">
              <a:extLst>
                <a:ext uri="{96DAC541-7B7A-43D3-8B79-37D633B846F1}">
                  <asvg:svgBlip xmlns:asvg="http://schemas.microsoft.com/office/drawing/2016/SVG/main" r:embed="rId14"/>
                </a:ext>
              </a:extLst>
            </a:blip>
            <a:stretch>
              <a:fillRect l="0" t="0" r="0" b="0"/>
            </a:stretch>
          </a:blipFill>
        </p:spPr>
      </p:sp>
    </p:spTree>
  </p:cSld>
  <p:clrMapOvr>
    <a:masterClrMapping/>
  </p:clrMapOvr>
</p:sld>
</file>

<file path=ppt/slides/slide20.xml><?xml version="1.0" encoding="utf-8"?>
<p:sld xmlns:p="http://schemas.openxmlformats.org/presentationml/2006/main" xmlns:a="http://schemas.openxmlformats.org/drawingml/2006/main" xmlns:r="http://schemas.openxmlformats.org/officeDocument/2006/relationships">
  <p:cSld>
    <p:bg>
      <p:bgPr>
        <a:solidFill>
          <a:srgbClr val="E1A10B"/>
        </a:solidFill>
      </p:bgPr>
    </p:bg>
    <p:spTree>
      <p:nvGrpSpPr>
        <p:cNvPr id="1" name=""/>
        <p:cNvGrpSpPr/>
        <p:nvPr/>
      </p:nvGrpSpPr>
      <p:grpSpPr>
        <a:xfrm>
          <a:off x="0" y="0"/>
          <a:ext cx="0" cy="0"/>
          <a:chOff x="0" y="0"/>
          <a:chExt cx="0" cy="0"/>
        </a:xfrm>
      </p:grpSpPr>
      <p:grpSp>
        <p:nvGrpSpPr>
          <p:cNvPr name="Group 2" id="2"/>
          <p:cNvGrpSpPr/>
          <p:nvPr/>
        </p:nvGrpSpPr>
        <p:grpSpPr>
          <a:xfrm rot="0">
            <a:off x="-1178220" y="7066680"/>
            <a:ext cx="20644440" cy="3220320"/>
            <a:chOff x="0" y="0"/>
            <a:chExt cx="5437219" cy="848150"/>
          </a:xfrm>
        </p:grpSpPr>
        <p:sp>
          <p:nvSpPr>
            <p:cNvPr name="Freeform 3" id="3"/>
            <p:cNvSpPr/>
            <p:nvPr/>
          </p:nvSpPr>
          <p:spPr>
            <a:xfrm flipH="false" flipV="false" rot="0">
              <a:off x="0" y="0"/>
              <a:ext cx="5437219" cy="848150"/>
            </a:xfrm>
            <a:custGeom>
              <a:avLst/>
              <a:gdLst/>
              <a:ahLst/>
              <a:cxnLst/>
              <a:rect r="r" b="b" t="t" l="l"/>
              <a:pathLst>
                <a:path h="848150" w="5437219">
                  <a:moveTo>
                    <a:pt x="0" y="0"/>
                  </a:moveTo>
                  <a:lnTo>
                    <a:pt x="5437219" y="0"/>
                  </a:lnTo>
                  <a:lnTo>
                    <a:pt x="5437219" y="848150"/>
                  </a:lnTo>
                  <a:lnTo>
                    <a:pt x="0" y="848150"/>
                  </a:lnTo>
                  <a:close/>
                </a:path>
              </a:pathLst>
            </a:custGeom>
            <a:solidFill>
              <a:srgbClr val="2E879B"/>
            </a:solidFill>
          </p:spPr>
        </p:sp>
        <p:sp>
          <p:nvSpPr>
            <p:cNvPr name="TextBox 4" id="4"/>
            <p:cNvSpPr txBox="true"/>
            <p:nvPr/>
          </p:nvSpPr>
          <p:spPr>
            <a:xfrm>
              <a:off x="0" y="-47625"/>
              <a:ext cx="5437219" cy="895775"/>
            </a:xfrm>
            <a:prstGeom prst="rect">
              <a:avLst/>
            </a:prstGeom>
          </p:spPr>
          <p:txBody>
            <a:bodyPr anchor="ctr" rtlCol="false" tIns="50800" lIns="50800" bIns="50800" rIns="50800"/>
            <a:lstStyle/>
            <a:p>
              <a:pPr algn="ctr">
                <a:lnSpc>
                  <a:spcPts val="3359"/>
                </a:lnSpc>
              </a:pPr>
            </a:p>
          </p:txBody>
        </p:sp>
      </p:grpSp>
      <p:sp>
        <p:nvSpPr>
          <p:cNvPr name="Freeform 5" id="5"/>
          <p:cNvSpPr/>
          <p:nvPr/>
        </p:nvSpPr>
        <p:spPr>
          <a:xfrm flipH="true" flipV="false" rot="0">
            <a:off x="1527084" y="420776"/>
            <a:ext cx="9380406" cy="6894598"/>
          </a:xfrm>
          <a:custGeom>
            <a:avLst/>
            <a:gdLst/>
            <a:ahLst/>
            <a:cxnLst/>
            <a:rect r="r" b="b" t="t" l="l"/>
            <a:pathLst>
              <a:path h="6894598" w="9380406">
                <a:moveTo>
                  <a:pt x="9380406" y="0"/>
                </a:moveTo>
                <a:lnTo>
                  <a:pt x="0" y="0"/>
                </a:lnTo>
                <a:lnTo>
                  <a:pt x="0" y="6894598"/>
                </a:lnTo>
                <a:lnTo>
                  <a:pt x="9380406" y="6894598"/>
                </a:lnTo>
                <a:lnTo>
                  <a:pt x="9380406"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6" id="6"/>
          <p:cNvSpPr/>
          <p:nvPr/>
        </p:nvSpPr>
        <p:spPr>
          <a:xfrm flipH="false" flipV="false" rot="0">
            <a:off x="14823575" y="6074510"/>
            <a:ext cx="4204077" cy="4273522"/>
          </a:xfrm>
          <a:custGeom>
            <a:avLst/>
            <a:gdLst/>
            <a:ahLst/>
            <a:cxnLst/>
            <a:rect r="r" b="b" t="t" l="l"/>
            <a:pathLst>
              <a:path h="4273522" w="4204077">
                <a:moveTo>
                  <a:pt x="0" y="0"/>
                </a:moveTo>
                <a:lnTo>
                  <a:pt x="4204077" y="0"/>
                </a:lnTo>
                <a:lnTo>
                  <a:pt x="4204077" y="4273521"/>
                </a:lnTo>
                <a:lnTo>
                  <a:pt x="0" y="4273521"/>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7" id="7"/>
          <p:cNvSpPr/>
          <p:nvPr/>
        </p:nvSpPr>
        <p:spPr>
          <a:xfrm flipH="false" flipV="false" rot="0">
            <a:off x="8091475" y="3152251"/>
            <a:ext cx="7208473" cy="9153617"/>
          </a:xfrm>
          <a:custGeom>
            <a:avLst/>
            <a:gdLst/>
            <a:ahLst/>
            <a:cxnLst/>
            <a:rect r="r" b="b" t="t" l="l"/>
            <a:pathLst>
              <a:path h="9153617" w="7208473">
                <a:moveTo>
                  <a:pt x="0" y="0"/>
                </a:moveTo>
                <a:lnTo>
                  <a:pt x="7208473" y="0"/>
                </a:lnTo>
                <a:lnTo>
                  <a:pt x="7208473" y="9153617"/>
                </a:lnTo>
                <a:lnTo>
                  <a:pt x="0" y="9153617"/>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8" id="8"/>
          <p:cNvSpPr/>
          <p:nvPr/>
        </p:nvSpPr>
        <p:spPr>
          <a:xfrm flipH="false" flipV="false" rot="0">
            <a:off x="-1178220" y="6308722"/>
            <a:ext cx="5177290" cy="4342452"/>
          </a:xfrm>
          <a:custGeom>
            <a:avLst/>
            <a:gdLst/>
            <a:ahLst/>
            <a:cxnLst/>
            <a:rect r="r" b="b" t="t" l="l"/>
            <a:pathLst>
              <a:path h="4342452" w="5177290">
                <a:moveTo>
                  <a:pt x="0" y="0"/>
                </a:moveTo>
                <a:lnTo>
                  <a:pt x="5177290" y="0"/>
                </a:lnTo>
                <a:lnTo>
                  <a:pt x="5177290" y="4342452"/>
                </a:lnTo>
                <a:lnTo>
                  <a:pt x="0" y="4342452"/>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9" id="9"/>
          <p:cNvSpPr/>
          <p:nvPr/>
        </p:nvSpPr>
        <p:spPr>
          <a:xfrm flipH="false" flipV="false" rot="0">
            <a:off x="15490714" y="3152251"/>
            <a:ext cx="2211974" cy="1692160"/>
          </a:xfrm>
          <a:custGeom>
            <a:avLst/>
            <a:gdLst/>
            <a:ahLst/>
            <a:cxnLst/>
            <a:rect r="r" b="b" t="t" l="l"/>
            <a:pathLst>
              <a:path h="1692160" w="2211974">
                <a:moveTo>
                  <a:pt x="0" y="0"/>
                </a:moveTo>
                <a:lnTo>
                  <a:pt x="2211974" y="0"/>
                </a:lnTo>
                <a:lnTo>
                  <a:pt x="2211974" y="1692160"/>
                </a:lnTo>
                <a:lnTo>
                  <a:pt x="0" y="1692160"/>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
        <p:nvSpPr>
          <p:cNvPr name="TextBox 10" id="10"/>
          <p:cNvSpPr txBox="true"/>
          <p:nvPr/>
        </p:nvSpPr>
        <p:spPr>
          <a:xfrm rot="0">
            <a:off x="12445279" y="1635287"/>
            <a:ext cx="4151422" cy="908939"/>
          </a:xfrm>
          <a:prstGeom prst="rect">
            <a:avLst/>
          </a:prstGeom>
        </p:spPr>
        <p:txBody>
          <a:bodyPr anchor="t" rtlCol="false" tIns="0" lIns="0" bIns="0" rIns="0">
            <a:spAutoFit/>
          </a:bodyPr>
          <a:lstStyle/>
          <a:p>
            <a:pPr algn="ctr" marL="0" indent="0" lvl="0">
              <a:lnSpc>
                <a:spcPts val="3703"/>
              </a:lnSpc>
            </a:pPr>
            <a:r>
              <a:rPr lang="en-US" sz="2300" strike="noStrike" u="none">
                <a:solidFill>
                  <a:srgbClr val="000000"/>
                </a:solidFill>
                <a:latin typeface="Circe"/>
              </a:rPr>
              <a:t>Write a closing statement</a:t>
            </a:r>
          </a:p>
          <a:p>
            <a:pPr algn="ctr" marL="0" indent="0" lvl="0">
              <a:lnSpc>
                <a:spcPts val="3703"/>
              </a:lnSpc>
            </a:pPr>
            <a:r>
              <a:rPr lang="en-US" sz="2300" strike="noStrike" u="none">
                <a:solidFill>
                  <a:srgbClr val="000000"/>
                </a:solidFill>
                <a:latin typeface="Circe"/>
              </a:rPr>
              <a:t>or call-to-action here.</a:t>
            </a:r>
          </a:p>
        </p:txBody>
      </p:sp>
      <p:sp>
        <p:nvSpPr>
          <p:cNvPr name="TextBox 11" id="11"/>
          <p:cNvSpPr txBox="true"/>
          <p:nvPr/>
        </p:nvSpPr>
        <p:spPr>
          <a:xfrm rot="0">
            <a:off x="2355416" y="1845238"/>
            <a:ext cx="6946040" cy="3854019"/>
          </a:xfrm>
          <a:prstGeom prst="rect">
            <a:avLst/>
          </a:prstGeom>
        </p:spPr>
        <p:txBody>
          <a:bodyPr anchor="t" rtlCol="false" tIns="0" lIns="0" bIns="0" rIns="0">
            <a:spAutoFit/>
          </a:bodyPr>
          <a:lstStyle/>
          <a:p>
            <a:pPr algn="ctr" marL="0" indent="0" lvl="0">
              <a:lnSpc>
                <a:spcPts val="14251"/>
              </a:lnSpc>
            </a:pPr>
            <a:r>
              <a:rPr lang="en-US" sz="18040" strike="noStrike" u="none">
                <a:solidFill>
                  <a:srgbClr val="69A6C2"/>
                </a:solidFill>
                <a:latin typeface="Berkshire Swash"/>
              </a:rPr>
              <a:t>Thank you</a:t>
            </a:r>
          </a:p>
        </p:txBody>
      </p:sp>
    </p:spTree>
  </p:cSld>
  <p:clrMapOvr>
    <a:masterClrMapping/>
  </p:clrMapOvr>
</p:sld>
</file>

<file path=ppt/slides/slide21.xml><?xml version="1.0" encoding="utf-8"?>
<p:sld xmlns:p="http://schemas.openxmlformats.org/presentationml/2006/main" xmlns:a="http://schemas.openxmlformats.org/drawingml/2006/main" xmlns:r="http://schemas.openxmlformats.org/officeDocument/2006/relationships">
  <p:cSld>
    <p:bg>
      <p:bgPr>
        <a:solidFill>
          <a:srgbClr val="2E879B"/>
        </a:solidFill>
      </p:bgPr>
    </p:bg>
    <p:spTree>
      <p:nvGrpSpPr>
        <p:cNvPr id="1" name=""/>
        <p:cNvGrpSpPr/>
        <p:nvPr/>
      </p:nvGrpSpPr>
      <p:grpSpPr>
        <a:xfrm>
          <a:off x="0" y="0"/>
          <a:ext cx="0" cy="0"/>
          <a:chOff x="0" y="0"/>
          <a:chExt cx="0" cy="0"/>
        </a:xfrm>
      </p:grpSpPr>
      <p:sp>
        <p:nvSpPr>
          <p:cNvPr name="TextBox 2" id="2"/>
          <p:cNvSpPr txBox="true"/>
          <p:nvPr/>
        </p:nvSpPr>
        <p:spPr>
          <a:xfrm rot="0">
            <a:off x="1028700" y="782068"/>
            <a:ext cx="5460829" cy="2687320"/>
          </a:xfrm>
          <a:prstGeom prst="rect">
            <a:avLst/>
          </a:prstGeom>
        </p:spPr>
        <p:txBody>
          <a:bodyPr anchor="t" rtlCol="false" tIns="0" lIns="0" bIns="0" rIns="0">
            <a:spAutoFit/>
          </a:bodyPr>
          <a:lstStyle/>
          <a:p>
            <a:pPr marL="0" indent="0" lvl="0">
              <a:lnSpc>
                <a:spcPts val="10580"/>
              </a:lnSpc>
              <a:spcBef>
                <a:spcPct val="0"/>
              </a:spcBef>
            </a:pPr>
            <a:r>
              <a:rPr lang="en-US" sz="9200" strike="noStrike" u="none">
                <a:solidFill>
                  <a:srgbClr val="E1A10B"/>
                </a:solidFill>
                <a:latin typeface="Berkshire Swash"/>
              </a:rPr>
              <a:t>Resource </a:t>
            </a:r>
          </a:p>
          <a:p>
            <a:pPr marL="0" indent="0" lvl="0">
              <a:lnSpc>
                <a:spcPts val="10580"/>
              </a:lnSpc>
              <a:spcBef>
                <a:spcPct val="0"/>
              </a:spcBef>
            </a:pPr>
            <a:r>
              <a:rPr lang="en-US" sz="9200" strike="noStrike" u="none">
                <a:solidFill>
                  <a:srgbClr val="E1A10B"/>
                </a:solidFill>
                <a:latin typeface="Berkshire Swash"/>
              </a:rPr>
              <a:t>Page</a:t>
            </a:r>
          </a:p>
        </p:txBody>
      </p:sp>
      <p:sp>
        <p:nvSpPr>
          <p:cNvPr name="TextBox 3" id="3"/>
          <p:cNvSpPr txBox="true"/>
          <p:nvPr/>
        </p:nvSpPr>
        <p:spPr>
          <a:xfrm rot="0">
            <a:off x="1028700" y="4879904"/>
            <a:ext cx="4333543" cy="4335399"/>
          </a:xfrm>
          <a:prstGeom prst="rect">
            <a:avLst/>
          </a:prstGeom>
        </p:spPr>
        <p:txBody>
          <a:bodyPr anchor="t" rtlCol="false" tIns="0" lIns="0" bIns="0" rIns="0">
            <a:spAutoFit/>
          </a:bodyPr>
          <a:lstStyle/>
          <a:p>
            <a:pPr marL="0" indent="0" lvl="0">
              <a:lnSpc>
                <a:spcPts val="2898"/>
              </a:lnSpc>
            </a:pPr>
            <a:r>
              <a:rPr lang="en-US" sz="2300" strike="noStrike" u="none">
                <a:solidFill>
                  <a:srgbClr val="FFFFFF"/>
                </a:solidFill>
                <a:latin typeface="Circe"/>
              </a:rPr>
              <a:t>This presentation template uses</a:t>
            </a:r>
          </a:p>
          <a:p>
            <a:pPr marL="0" indent="0" lvl="0">
              <a:lnSpc>
                <a:spcPts val="2898"/>
              </a:lnSpc>
            </a:pPr>
            <a:r>
              <a:rPr lang="en-US" sz="2300" strike="noStrike" u="none">
                <a:solidFill>
                  <a:srgbClr val="FFFFFF"/>
                </a:solidFill>
                <a:latin typeface="Circe"/>
              </a:rPr>
              <a:t>the following free fonts:</a:t>
            </a:r>
          </a:p>
          <a:p>
            <a:pPr marL="0" indent="0" lvl="0">
              <a:lnSpc>
                <a:spcPts val="2898"/>
              </a:lnSpc>
            </a:pPr>
          </a:p>
          <a:p>
            <a:pPr marL="0" indent="0" lvl="0">
              <a:lnSpc>
                <a:spcPts val="2898"/>
              </a:lnSpc>
            </a:pPr>
            <a:r>
              <a:rPr lang="en-US" sz="2300" strike="noStrike" u="none">
                <a:solidFill>
                  <a:srgbClr val="FFFFFF"/>
                </a:solidFill>
                <a:latin typeface="Circe"/>
              </a:rPr>
              <a:t>Titles: Berkshire Swash</a:t>
            </a:r>
          </a:p>
          <a:p>
            <a:pPr marL="0" indent="0" lvl="0">
              <a:lnSpc>
                <a:spcPts val="2898"/>
              </a:lnSpc>
            </a:pPr>
            <a:r>
              <a:rPr lang="en-US" sz="2300" strike="noStrike" u="none">
                <a:solidFill>
                  <a:srgbClr val="FFFFFF"/>
                </a:solidFill>
                <a:latin typeface="Circe"/>
              </a:rPr>
              <a:t>Headers: Circe</a:t>
            </a:r>
          </a:p>
          <a:p>
            <a:pPr marL="0" indent="0" lvl="0">
              <a:lnSpc>
                <a:spcPts val="2898"/>
              </a:lnSpc>
            </a:pPr>
            <a:r>
              <a:rPr lang="en-US" sz="2300" strike="noStrike" u="none">
                <a:solidFill>
                  <a:srgbClr val="FFFFFF"/>
                </a:solidFill>
                <a:latin typeface="Circe"/>
              </a:rPr>
              <a:t>Body Copy: Circe</a:t>
            </a:r>
          </a:p>
          <a:p>
            <a:pPr marL="0" indent="0" lvl="0">
              <a:lnSpc>
                <a:spcPts val="2898"/>
              </a:lnSpc>
            </a:pPr>
          </a:p>
          <a:p>
            <a:pPr marL="0" indent="0" lvl="0">
              <a:lnSpc>
                <a:spcPts val="2898"/>
              </a:lnSpc>
            </a:pPr>
            <a:r>
              <a:rPr lang="en-US" sz="2300" strike="noStrike" u="none">
                <a:solidFill>
                  <a:srgbClr val="FFFFFF"/>
                </a:solidFill>
                <a:latin typeface="Circe"/>
              </a:rPr>
              <a:t>You can find these fonts online too. Happy designing! </a:t>
            </a:r>
          </a:p>
          <a:p>
            <a:pPr marL="0" indent="0" lvl="0">
              <a:lnSpc>
                <a:spcPts val="2898"/>
              </a:lnSpc>
            </a:pPr>
          </a:p>
          <a:p>
            <a:pPr marL="0" indent="0" lvl="0">
              <a:lnSpc>
                <a:spcPts val="2898"/>
              </a:lnSpc>
            </a:pPr>
            <a:r>
              <a:rPr lang="en-US" sz="2300" strike="noStrike" u="none">
                <a:solidFill>
                  <a:srgbClr val="FFFFFF"/>
                </a:solidFill>
                <a:latin typeface="Circe"/>
              </a:rPr>
              <a:t>Don't forget to delete this</a:t>
            </a:r>
          </a:p>
          <a:p>
            <a:pPr marL="0" indent="0" lvl="0">
              <a:lnSpc>
                <a:spcPts val="2898"/>
              </a:lnSpc>
            </a:pPr>
            <a:r>
              <a:rPr lang="en-US" sz="2300" strike="noStrike" u="none">
                <a:solidFill>
                  <a:srgbClr val="FFFFFF"/>
                </a:solidFill>
                <a:latin typeface="Circe"/>
              </a:rPr>
              <a:t>page before presenting. </a:t>
            </a:r>
          </a:p>
        </p:txBody>
      </p:sp>
      <p:sp>
        <p:nvSpPr>
          <p:cNvPr name="TextBox 4" id="4"/>
          <p:cNvSpPr txBox="true"/>
          <p:nvPr/>
        </p:nvSpPr>
        <p:spPr>
          <a:xfrm rot="0">
            <a:off x="1028700" y="3831431"/>
            <a:ext cx="3753330" cy="850900"/>
          </a:xfrm>
          <a:prstGeom prst="rect">
            <a:avLst/>
          </a:prstGeom>
        </p:spPr>
        <p:txBody>
          <a:bodyPr anchor="t" rtlCol="false" tIns="0" lIns="0" bIns="0" rIns="0">
            <a:spAutoFit/>
          </a:bodyPr>
          <a:lstStyle/>
          <a:p>
            <a:pPr marL="0" indent="0" lvl="0">
              <a:lnSpc>
                <a:spcPts val="3499"/>
              </a:lnSpc>
              <a:spcBef>
                <a:spcPct val="0"/>
              </a:spcBef>
            </a:pPr>
            <a:r>
              <a:rPr lang="en-US" sz="2499" strike="noStrike" u="none">
                <a:solidFill>
                  <a:srgbClr val="FFFFFF"/>
                </a:solidFill>
                <a:latin typeface="Circe Bold"/>
              </a:rPr>
              <a:t>Use these design resources in your Canva Presentation.</a:t>
            </a:r>
          </a:p>
        </p:txBody>
      </p:sp>
      <p:sp>
        <p:nvSpPr>
          <p:cNvPr name="Freeform 5" id="5"/>
          <p:cNvSpPr/>
          <p:nvPr/>
        </p:nvSpPr>
        <p:spPr>
          <a:xfrm flipH="false" flipV="false" rot="0">
            <a:off x="12864018" y="8980925"/>
            <a:ext cx="696022" cy="671978"/>
          </a:xfrm>
          <a:custGeom>
            <a:avLst/>
            <a:gdLst/>
            <a:ahLst/>
            <a:cxnLst/>
            <a:rect r="r" b="b" t="t" l="l"/>
            <a:pathLst>
              <a:path h="671978" w="696022">
                <a:moveTo>
                  <a:pt x="0" y="0"/>
                </a:moveTo>
                <a:lnTo>
                  <a:pt x="696022" y="0"/>
                </a:lnTo>
                <a:lnTo>
                  <a:pt x="696022" y="671978"/>
                </a:lnTo>
                <a:lnTo>
                  <a:pt x="0" y="671978"/>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6" id="6"/>
          <p:cNvSpPr/>
          <p:nvPr/>
        </p:nvSpPr>
        <p:spPr>
          <a:xfrm flipH="false" flipV="false" rot="0">
            <a:off x="11865184" y="8969209"/>
            <a:ext cx="713575" cy="695411"/>
          </a:xfrm>
          <a:custGeom>
            <a:avLst/>
            <a:gdLst/>
            <a:ahLst/>
            <a:cxnLst/>
            <a:rect r="r" b="b" t="t" l="l"/>
            <a:pathLst>
              <a:path h="695411" w="713575">
                <a:moveTo>
                  <a:pt x="0" y="0"/>
                </a:moveTo>
                <a:lnTo>
                  <a:pt x="713574" y="0"/>
                </a:lnTo>
                <a:lnTo>
                  <a:pt x="713574" y="695411"/>
                </a:lnTo>
                <a:lnTo>
                  <a:pt x="0" y="695411"/>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7" id="7"/>
          <p:cNvSpPr/>
          <p:nvPr/>
        </p:nvSpPr>
        <p:spPr>
          <a:xfrm flipH="false" flipV="false" rot="0">
            <a:off x="10919427" y="8995672"/>
            <a:ext cx="660497" cy="642484"/>
          </a:xfrm>
          <a:custGeom>
            <a:avLst/>
            <a:gdLst/>
            <a:ahLst/>
            <a:cxnLst/>
            <a:rect r="r" b="b" t="t" l="l"/>
            <a:pathLst>
              <a:path h="642484" w="660497">
                <a:moveTo>
                  <a:pt x="0" y="0"/>
                </a:moveTo>
                <a:lnTo>
                  <a:pt x="660497" y="0"/>
                </a:lnTo>
                <a:lnTo>
                  <a:pt x="660497" y="642484"/>
                </a:lnTo>
                <a:lnTo>
                  <a:pt x="0" y="642484"/>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8" id="8"/>
          <p:cNvSpPr/>
          <p:nvPr/>
        </p:nvSpPr>
        <p:spPr>
          <a:xfrm flipH="false" flipV="false" rot="0">
            <a:off x="9937661" y="9054141"/>
            <a:ext cx="696506" cy="525545"/>
          </a:xfrm>
          <a:custGeom>
            <a:avLst/>
            <a:gdLst/>
            <a:ahLst/>
            <a:cxnLst/>
            <a:rect r="r" b="b" t="t" l="l"/>
            <a:pathLst>
              <a:path h="525545" w="696506">
                <a:moveTo>
                  <a:pt x="0" y="0"/>
                </a:moveTo>
                <a:lnTo>
                  <a:pt x="696506" y="0"/>
                </a:lnTo>
                <a:lnTo>
                  <a:pt x="696506" y="525546"/>
                </a:lnTo>
                <a:lnTo>
                  <a:pt x="0" y="525546"/>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9" id="9"/>
          <p:cNvSpPr/>
          <p:nvPr/>
        </p:nvSpPr>
        <p:spPr>
          <a:xfrm flipH="false" flipV="false" rot="0">
            <a:off x="16330713" y="7716193"/>
            <a:ext cx="825837" cy="825837"/>
          </a:xfrm>
          <a:custGeom>
            <a:avLst/>
            <a:gdLst/>
            <a:ahLst/>
            <a:cxnLst/>
            <a:rect r="r" b="b" t="t" l="l"/>
            <a:pathLst>
              <a:path h="825837" w="825837">
                <a:moveTo>
                  <a:pt x="0" y="0"/>
                </a:moveTo>
                <a:lnTo>
                  <a:pt x="825837" y="0"/>
                </a:lnTo>
                <a:lnTo>
                  <a:pt x="825837" y="825837"/>
                </a:lnTo>
                <a:lnTo>
                  <a:pt x="0" y="825837"/>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
        <p:nvSpPr>
          <p:cNvPr name="Freeform 10" id="10"/>
          <p:cNvSpPr/>
          <p:nvPr/>
        </p:nvSpPr>
        <p:spPr>
          <a:xfrm flipH="false" flipV="false" rot="0">
            <a:off x="6904489" y="7939613"/>
            <a:ext cx="1570971" cy="378997"/>
          </a:xfrm>
          <a:custGeom>
            <a:avLst/>
            <a:gdLst/>
            <a:ahLst/>
            <a:cxnLst/>
            <a:rect r="r" b="b" t="t" l="l"/>
            <a:pathLst>
              <a:path h="378997" w="1570971">
                <a:moveTo>
                  <a:pt x="0" y="0"/>
                </a:moveTo>
                <a:lnTo>
                  <a:pt x="1570970" y="0"/>
                </a:lnTo>
                <a:lnTo>
                  <a:pt x="1570970" y="378996"/>
                </a:lnTo>
                <a:lnTo>
                  <a:pt x="0" y="378996"/>
                </a:lnTo>
                <a:lnTo>
                  <a:pt x="0" y="0"/>
                </a:lnTo>
                <a:close/>
              </a:path>
            </a:pathLst>
          </a:custGeom>
          <a:blipFill>
            <a:blip r:embed="rId12">
              <a:extLst>
                <a:ext uri="{96DAC541-7B7A-43D3-8B79-37D633B846F1}">
                  <asvg:svgBlip xmlns:asvg="http://schemas.microsoft.com/office/drawing/2016/SVG/main" r:embed="rId13"/>
                </a:ext>
              </a:extLst>
            </a:blip>
            <a:stretch>
              <a:fillRect l="0" t="0" r="0" b="0"/>
            </a:stretch>
          </a:blipFill>
        </p:spPr>
      </p:sp>
      <p:sp>
        <p:nvSpPr>
          <p:cNvPr name="Freeform 11" id="11"/>
          <p:cNvSpPr/>
          <p:nvPr/>
        </p:nvSpPr>
        <p:spPr>
          <a:xfrm flipH="false" flipV="false" rot="0">
            <a:off x="13759740" y="7925754"/>
            <a:ext cx="668936" cy="406713"/>
          </a:xfrm>
          <a:custGeom>
            <a:avLst/>
            <a:gdLst/>
            <a:ahLst/>
            <a:cxnLst/>
            <a:rect r="r" b="b" t="t" l="l"/>
            <a:pathLst>
              <a:path h="406713" w="668936">
                <a:moveTo>
                  <a:pt x="0" y="0"/>
                </a:moveTo>
                <a:lnTo>
                  <a:pt x="668937" y="0"/>
                </a:lnTo>
                <a:lnTo>
                  <a:pt x="668937" y="406714"/>
                </a:lnTo>
                <a:lnTo>
                  <a:pt x="0" y="406714"/>
                </a:lnTo>
                <a:lnTo>
                  <a:pt x="0" y="0"/>
                </a:lnTo>
                <a:close/>
              </a:path>
            </a:pathLst>
          </a:custGeom>
          <a:blipFill>
            <a:blip r:embed="rId14">
              <a:extLst>
                <a:ext uri="{96DAC541-7B7A-43D3-8B79-37D633B846F1}">
                  <asvg:svgBlip xmlns:asvg="http://schemas.microsoft.com/office/drawing/2016/SVG/main" r:embed="rId15"/>
                </a:ext>
              </a:extLst>
            </a:blip>
            <a:stretch>
              <a:fillRect l="0" t="0" r="0" b="0"/>
            </a:stretch>
          </a:blipFill>
        </p:spPr>
      </p:sp>
      <p:sp>
        <p:nvSpPr>
          <p:cNvPr name="Freeform 12" id="12"/>
          <p:cNvSpPr/>
          <p:nvPr/>
        </p:nvSpPr>
        <p:spPr>
          <a:xfrm flipH="true" flipV="true" rot="-10800000">
            <a:off x="9008155" y="7652249"/>
            <a:ext cx="953724" cy="953724"/>
          </a:xfrm>
          <a:custGeom>
            <a:avLst/>
            <a:gdLst/>
            <a:ahLst/>
            <a:cxnLst/>
            <a:rect r="r" b="b" t="t" l="l"/>
            <a:pathLst>
              <a:path h="953724" w="953724">
                <a:moveTo>
                  <a:pt x="953724" y="953724"/>
                </a:moveTo>
                <a:lnTo>
                  <a:pt x="0" y="953724"/>
                </a:lnTo>
                <a:lnTo>
                  <a:pt x="0" y="0"/>
                </a:lnTo>
                <a:lnTo>
                  <a:pt x="953724" y="0"/>
                </a:lnTo>
                <a:lnTo>
                  <a:pt x="953724" y="953724"/>
                </a:lnTo>
                <a:close/>
              </a:path>
            </a:pathLst>
          </a:custGeom>
          <a:blipFill>
            <a:blip r:embed="rId16">
              <a:extLst>
                <a:ext uri="{96DAC541-7B7A-43D3-8B79-37D633B846F1}">
                  <asvg:svgBlip xmlns:asvg="http://schemas.microsoft.com/office/drawing/2016/SVG/main" r:embed="rId17"/>
                </a:ext>
              </a:extLst>
            </a:blip>
            <a:stretch>
              <a:fillRect l="0" t="0" r="0" b="0"/>
            </a:stretch>
          </a:blipFill>
        </p:spPr>
      </p:sp>
      <p:sp>
        <p:nvSpPr>
          <p:cNvPr name="Freeform 13" id="13"/>
          <p:cNvSpPr/>
          <p:nvPr/>
        </p:nvSpPr>
        <p:spPr>
          <a:xfrm flipH="false" flipV="false" rot="5400000">
            <a:off x="12117673" y="7563163"/>
            <a:ext cx="1086846" cy="1131897"/>
          </a:xfrm>
          <a:custGeom>
            <a:avLst/>
            <a:gdLst/>
            <a:ahLst/>
            <a:cxnLst/>
            <a:rect r="r" b="b" t="t" l="l"/>
            <a:pathLst>
              <a:path h="1131897" w="1086846">
                <a:moveTo>
                  <a:pt x="0" y="0"/>
                </a:moveTo>
                <a:lnTo>
                  <a:pt x="1086846" y="0"/>
                </a:lnTo>
                <a:lnTo>
                  <a:pt x="1086846" y="1131896"/>
                </a:lnTo>
                <a:lnTo>
                  <a:pt x="0" y="1131896"/>
                </a:lnTo>
                <a:lnTo>
                  <a:pt x="0" y="0"/>
                </a:lnTo>
                <a:close/>
              </a:path>
            </a:pathLst>
          </a:custGeom>
          <a:blipFill>
            <a:blip r:embed="rId18">
              <a:extLst>
                <a:ext uri="{96DAC541-7B7A-43D3-8B79-37D633B846F1}">
                  <asvg:svgBlip xmlns:asvg="http://schemas.microsoft.com/office/drawing/2016/SVG/main" r:embed="rId19"/>
                </a:ext>
              </a:extLst>
            </a:blip>
            <a:stretch>
              <a:fillRect l="0" t="0" r="0" b="0"/>
            </a:stretch>
          </a:blipFill>
        </p:spPr>
      </p:sp>
      <p:sp>
        <p:nvSpPr>
          <p:cNvPr name="Freeform 14" id="14"/>
          <p:cNvSpPr/>
          <p:nvPr/>
        </p:nvSpPr>
        <p:spPr>
          <a:xfrm flipH="false" flipV="false" rot="-5400000">
            <a:off x="15090672" y="7710789"/>
            <a:ext cx="578045" cy="836644"/>
          </a:xfrm>
          <a:custGeom>
            <a:avLst/>
            <a:gdLst/>
            <a:ahLst/>
            <a:cxnLst/>
            <a:rect r="r" b="b" t="t" l="l"/>
            <a:pathLst>
              <a:path h="836644" w="578045">
                <a:moveTo>
                  <a:pt x="0" y="0"/>
                </a:moveTo>
                <a:lnTo>
                  <a:pt x="578045" y="0"/>
                </a:lnTo>
                <a:lnTo>
                  <a:pt x="578045" y="836644"/>
                </a:lnTo>
                <a:lnTo>
                  <a:pt x="0" y="836644"/>
                </a:lnTo>
                <a:lnTo>
                  <a:pt x="0" y="0"/>
                </a:lnTo>
                <a:close/>
              </a:path>
            </a:pathLst>
          </a:custGeom>
          <a:blipFill>
            <a:blip r:embed="rId20">
              <a:extLst>
                <a:ext uri="{96DAC541-7B7A-43D3-8B79-37D633B846F1}">
                  <asvg:svgBlip xmlns:asvg="http://schemas.microsoft.com/office/drawing/2016/SVG/main" r:embed="rId21"/>
                </a:ext>
              </a:extLst>
            </a:blip>
            <a:stretch>
              <a:fillRect l="0" t="0" r="0" b="0"/>
            </a:stretch>
          </a:blipFill>
        </p:spPr>
      </p:sp>
      <p:sp>
        <p:nvSpPr>
          <p:cNvPr name="Freeform 15" id="15"/>
          <p:cNvSpPr/>
          <p:nvPr/>
        </p:nvSpPr>
        <p:spPr>
          <a:xfrm flipH="true" flipV="true" rot="-10800000">
            <a:off x="10494575" y="8049140"/>
            <a:ext cx="1067877" cy="198043"/>
          </a:xfrm>
          <a:custGeom>
            <a:avLst/>
            <a:gdLst/>
            <a:ahLst/>
            <a:cxnLst/>
            <a:rect r="r" b="b" t="t" l="l"/>
            <a:pathLst>
              <a:path h="198043" w="1067877">
                <a:moveTo>
                  <a:pt x="1067877" y="198042"/>
                </a:moveTo>
                <a:lnTo>
                  <a:pt x="0" y="198042"/>
                </a:lnTo>
                <a:lnTo>
                  <a:pt x="0" y="0"/>
                </a:lnTo>
                <a:lnTo>
                  <a:pt x="1067877" y="0"/>
                </a:lnTo>
                <a:lnTo>
                  <a:pt x="1067877" y="198042"/>
                </a:lnTo>
                <a:close/>
              </a:path>
            </a:pathLst>
          </a:custGeom>
          <a:blipFill>
            <a:blip r:embed="rId22">
              <a:extLst>
                <a:ext uri="{96DAC541-7B7A-43D3-8B79-37D633B846F1}">
                  <asvg:svgBlip xmlns:asvg="http://schemas.microsoft.com/office/drawing/2016/SVG/main" r:embed="rId23"/>
                </a:ext>
              </a:extLst>
            </a:blip>
            <a:stretch>
              <a:fillRect l="0" t="0" r="0" b="0"/>
            </a:stretch>
          </a:blipFill>
        </p:spPr>
      </p:sp>
      <p:sp>
        <p:nvSpPr>
          <p:cNvPr name="Freeform 16" id="16"/>
          <p:cNvSpPr/>
          <p:nvPr/>
        </p:nvSpPr>
        <p:spPr>
          <a:xfrm flipH="false" flipV="false" rot="0">
            <a:off x="8867967" y="9013436"/>
            <a:ext cx="784435" cy="606957"/>
          </a:xfrm>
          <a:custGeom>
            <a:avLst/>
            <a:gdLst/>
            <a:ahLst/>
            <a:cxnLst/>
            <a:rect r="r" b="b" t="t" l="l"/>
            <a:pathLst>
              <a:path h="606957" w="784435">
                <a:moveTo>
                  <a:pt x="0" y="0"/>
                </a:moveTo>
                <a:lnTo>
                  <a:pt x="784435" y="0"/>
                </a:lnTo>
                <a:lnTo>
                  <a:pt x="784435" y="606956"/>
                </a:lnTo>
                <a:lnTo>
                  <a:pt x="0" y="606956"/>
                </a:lnTo>
                <a:lnTo>
                  <a:pt x="0" y="0"/>
                </a:lnTo>
                <a:close/>
              </a:path>
            </a:pathLst>
          </a:custGeom>
          <a:blipFill>
            <a:blip r:embed="rId24">
              <a:extLst>
                <a:ext uri="{96DAC541-7B7A-43D3-8B79-37D633B846F1}">
                  <asvg:svgBlip xmlns:asvg="http://schemas.microsoft.com/office/drawing/2016/SVG/main" r:embed="rId25"/>
                </a:ext>
              </a:extLst>
            </a:blip>
            <a:stretch>
              <a:fillRect l="0" t="0" r="0" b="0"/>
            </a:stretch>
          </a:blipFill>
        </p:spPr>
      </p:sp>
      <p:sp>
        <p:nvSpPr>
          <p:cNvPr name="Freeform 17" id="17"/>
          <p:cNvSpPr/>
          <p:nvPr/>
        </p:nvSpPr>
        <p:spPr>
          <a:xfrm flipH="false" flipV="false" rot="0">
            <a:off x="7942573" y="8947089"/>
            <a:ext cx="640134" cy="739651"/>
          </a:xfrm>
          <a:custGeom>
            <a:avLst/>
            <a:gdLst/>
            <a:ahLst/>
            <a:cxnLst/>
            <a:rect r="r" b="b" t="t" l="l"/>
            <a:pathLst>
              <a:path h="739651" w="640134">
                <a:moveTo>
                  <a:pt x="0" y="0"/>
                </a:moveTo>
                <a:lnTo>
                  <a:pt x="640134" y="0"/>
                </a:lnTo>
                <a:lnTo>
                  <a:pt x="640134" y="739650"/>
                </a:lnTo>
                <a:lnTo>
                  <a:pt x="0" y="739650"/>
                </a:lnTo>
                <a:lnTo>
                  <a:pt x="0" y="0"/>
                </a:lnTo>
                <a:close/>
              </a:path>
            </a:pathLst>
          </a:custGeom>
          <a:blipFill>
            <a:blip r:embed="rId26">
              <a:extLst>
                <a:ext uri="{96DAC541-7B7A-43D3-8B79-37D633B846F1}">
                  <asvg:svgBlip xmlns:asvg="http://schemas.microsoft.com/office/drawing/2016/SVG/main" r:embed="rId27"/>
                </a:ext>
              </a:extLst>
            </a:blip>
            <a:stretch>
              <a:fillRect l="0" t="0" r="0" b="0"/>
            </a:stretch>
          </a:blipFill>
        </p:spPr>
      </p:sp>
      <p:sp>
        <p:nvSpPr>
          <p:cNvPr name="Freeform 18" id="18"/>
          <p:cNvSpPr/>
          <p:nvPr/>
        </p:nvSpPr>
        <p:spPr>
          <a:xfrm flipH="false" flipV="false" rot="0">
            <a:off x="7002798" y="9027700"/>
            <a:ext cx="654516" cy="578428"/>
          </a:xfrm>
          <a:custGeom>
            <a:avLst/>
            <a:gdLst/>
            <a:ahLst/>
            <a:cxnLst/>
            <a:rect r="r" b="b" t="t" l="l"/>
            <a:pathLst>
              <a:path h="578428" w="654516">
                <a:moveTo>
                  <a:pt x="0" y="0"/>
                </a:moveTo>
                <a:lnTo>
                  <a:pt x="654515" y="0"/>
                </a:lnTo>
                <a:lnTo>
                  <a:pt x="654515" y="578428"/>
                </a:lnTo>
                <a:lnTo>
                  <a:pt x="0" y="578428"/>
                </a:lnTo>
                <a:lnTo>
                  <a:pt x="0" y="0"/>
                </a:lnTo>
                <a:close/>
              </a:path>
            </a:pathLst>
          </a:custGeom>
          <a:blipFill>
            <a:blip r:embed="rId28">
              <a:extLst>
                <a:ext uri="{96DAC541-7B7A-43D3-8B79-37D633B846F1}">
                  <asvg:svgBlip xmlns:asvg="http://schemas.microsoft.com/office/drawing/2016/SVG/main" r:embed="rId29"/>
                </a:ext>
              </a:extLst>
            </a:blip>
            <a:stretch>
              <a:fillRect l="0" t="0" r="0" b="0"/>
            </a:stretch>
          </a:blipFill>
        </p:spPr>
      </p:sp>
      <p:sp>
        <p:nvSpPr>
          <p:cNvPr name="Freeform 19" id="19"/>
          <p:cNvSpPr/>
          <p:nvPr/>
        </p:nvSpPr>
        <p:spPr>
          <a:xfrm flipH="false" flipV="false" rot="0">
            <a:off x="15674444" y="8988780"/>
            <a:ext cx="656268" cy="656268"/>
          </a:xfrm>
          <a:custGeom>
            <a:avLst/>
            <a:gdLst/>
            <a:ahLst/>
            <a:cxnLst/>
            <a:rect r="r" b="b" t="t" l="l"/>
            <a:pathLst>
              <a:path h="656268" w="656268">
                <a:moveTo>
                  <a:pt x="0" y="0"/>
                </a:moveTo>
                <a:lnTo>
                  <a:pt x="656269" y="0"/>
                </a:lnTo>
                <a:lnTo>
                  <a:pt x="656269" y="656268"/>
                </a:lnTo>
                <a:lnTo>
                  <a:pt x="0" y="656268"/>
                </a:lnTo>
                <a:lnTo>
                  <a:pt x="0" y="0"/>
                </a:lnTo>
                <a:close/>
              </a:path>
            </a:pathLst>
          </a:custGeom>
          <a:blipFill>
            <a:blip r:embed="rId30">
              <a:extLst>
                <a:ext uri="{96DAC541-7B7A-43D3-8B79-37D633B846F1}">
                  <asvg:svgBlip xmlns:asvg="http://schemas.microsoft.com/office/drawing/2016/SVG/main" r:embed="rId31"/>
                </a:ext>
              </a:extLst>
            </a:blip>
            <a:stretch>
              <a:fillRect l="0" t="0" r="0" b="0"/>
            </a:stretch>
          </a:blipFill>
        </p:spPr>
      </p:sp>
      <p:sp>
        <p:nvSpPr>
          <p:cNvPr name="Freeform 20" id="20"/>
          <p:cNvSpPr/>
          <p:nvPr/>
        </p:nvSpPr>
        <p:spPr>
          <a:xfrm flipH="false" flipV="false" rot="0">
            <a:off x="14749838" y="9033277"/>
            <a:ext cx="639346" cy="567275"/>
          </a:xfrm>
          <a:custGeom>
            <a:avLst/>
            <a:gdLst/>
            <a:ahLst/>
            <a:cxnLst/>
            <a:rect r="r" b="b" t="t" l="l"/>
            <a:pathLst>
              <a:path h="567275" w="639346">
                <a:moveTo>
                  <a:pt x="0" y="0"/>
                </a:moveTo>
                <a:lnTo>
                  <a:pt x="639347" y="0"/>
                </a:lnTo>
                <a:lnTo>
                  <a:pt x="639347" y="567274"/>
                </a:lnTo>
                <a:lnTo>
                  <a:pt x="0" y="567274"/>
                </a:lnTo>
                <a:lnTo>
                  <a:pt x="0" y="0"/>
                </a:lnTo>
                <a:close/>
              </a:path>
            </a:pathLst>
          </a:custGeom>
          <a:blipFill>
            <a:blip r:embed="rId32">
              <a:extLst>
                <a:ext uri="{96DAC541-7B7A-43D3-8B79-37D633B846F1}">
                  <asvg:svgBlip xmlns:asvg="http://schemas.microsoft.com/office/drawing/2016/SVG/main" r:embed="rId33"/>
                </a:ext>
              </a:extLst>
            </a:blip>
            <a:stretch>
              <a:fillRect l="0" t="0" r="0" b="0"/>
            </a:stretch>
          </a:blipFill>
        </p:spPr>
      </p:sp>
      <p:sp>
        <p:nvSpPr>
          <p:cNvPr name="Freeform 21" id="21"/>
          <p:cNvSpPr/>
          <p:nvPr/>
        </p:nvSpPr>
        <p:spPr>
          <a:xfrm flipH="false" flipV="false" rot="0">
            <a:off x="16615973" y="9033277"/>
            <a:ext cx="737591" cy="567275"/>
          </a:xfrm>
          <a:custGeom>
            <a:avLst/>
            <a:gdLst/>
            <a:ahLst/>
            <a:cxnLst/>
            <a:rect r="r" b="b" t="t" l="l"/>
            <a:pathLst>
              <a:path h="567275" w="737591">
                <a:moveTo>
                  <a:pt x="0" y="0"/>
                </a:moveTo>
                <a:lnTo>
                  <a:pt x="737591" y="0"/>
                </a:lnTo>
                <a:lnTo>
                  <a:pt x="737591" y="567274"/>
                </a:lnTo>
                <a:lnTo>
                  <a:pt x="0" y="567274"/>
                </a:lnTo>
                <a:lnTo>
                  <a:pt x="0" y="0"/>
                </a:lnTo>
                <a:close/>
              </a:path>
            </a:pathLst>
          </a:custGeom>
          <a:blipFill>
            <a:blip r:embed="rId34">
              <a:extLst>
                <a:ext uri="{96DAC541-7B7A-43D3-8B79-37D633B846F1}">
                  <asvg:svgBlip xmlns:asvg="http://schemas.microsoft.com/office/drawing/2016/SVG/main" r:embed="rId35"/>
                </a:ext>
              </a:extLst>
            </a:blip>
            <a:stretch>
              <a:fillRect l="0" t="0" r="0" b="0"/>
            </a:stretch>
          </a:blipFill>
        </p:spPr>
      </p:sp>
      <p:sp>
        <p:nvSpPr>
          <p:cNvPr name="Freeform 22" id="22"/>
          <p:cNvSpPr/>
          <p:nvPr/>
        </p:nvSpPr>
        <p:spPr>
          <a:xfrm flipH="false" flipV="false" rot="0">
            <a:off x="13845300" y="8988780"/>
            <a:ext cx="619279" cy="656268"/>
          </a:xfrm>
          <a:custGeom>
            <a:avLst/>
            <a:gdLst/>
            <a:ahLst/>
            <a:cxnLst/>
            <a:rect r="r" b="b" t="t" l="l"/>
            <a:pathLst>
              <a:path h="656268" w="619279">
                <a:moveTo>
                  <a:pt x="0" y="0"/>
                </a:moveTo>
                <a:lnTo>
                  <a:pt x="619279" y="0"/>
                </a:lnTo>
                <a:lnTo>
                  <a:pt x="619279" y="656268"/>
                </a:lnTo>
                <a:lnTo>
                  <a:pt x="0" y="656268"/>
                </a:lnTo>
                <a:lnTo>
                  <a:pt x="0" y="0"/>
                </a:lnTo>
                <a:close/>
              </a:path>
            </a:pathLst>
          </a:custGeom>
          <a:blipFill>
            <a:blip r:embed="rId36">
              <a:extLst>
                <a:ext uri="{96DAC541-7B7A-43D3-8B79-37D633B846F1}">
                  <asvg:svgBlip xmlns:asvg="http://schemas.microsoft.com/office/drawing/2016/SVG/main" r:embed="rId37"/>
                </a:ext>
              </a:extLst>
            </a:blip>
            <a:stretch>
              <a:fillRect l="0" t="0" r="0" b="0"/>
            </a:stretch>
          </a:blipFill>
        </p:spPr>
      </p:sp>
      <p:sp>
        <p:nvSpPr>
          <p:cNvPr name="Freeform 23" id="23"/>
          <p:cNvSpPr/>
          <p:nvPr/>
        </p:nvSpPr>
        <p:spPr>
          <a:xfrm flipH="false" flipV="false" rot="0">
            <a:off x="13344002" y="1280655"/>
            <a:ext cx="928280" cy="554647"/>
          </a:xfrm>
          <a:custGeom>
            <a:avLst/>
            <a:gdLst/>
            <a:ahLst/>
            <a:cxnLst/>
            <a:rect r="r" b="b" t="t" l="l"/>
            <a:pathLst>
              <a:path h="554647" w="928280">
                <a:moveTo>
                  <a:pt x="0" y="0"/>
                </a:moveTo>
                <a:lnTo>
                  <a:pt x="928280" y="0"/>
                </a:lnTo>
                <a:lnTo>
                  <a:pt x="928280" y="554648"/>
                </a:lnTo>
                <a:lnTo>
                  <a:pt x="0" y="554648"/>
                </a:lnTo>
                <a:lnTo>
                  <a:pt x="0" y="0"/>
                </a:lnTo>
                <a:close/>
              </a:path>
            </a:pathLst>
          </a:custGeom>
          <a:blipFill>
            <a:blip r:embed="rId38">
              <a:extLst>
                <a:ext uri="{96DAC541-7B7A-43D3-8B79-37D633B846F1}">
                  <asvg:svgBlip xmlns:asvg="http://schemas.microsoft.com/office/drawing/2016/SVG/main" r:embed="rId39"/>
                </a:ext>
              </a:extLst>
            </a:blip>
            <a:stretch>
              <a:fillRect l="0" t="0" r="0" b="0"/>
            </a:stretch>
          </a:blipFill>
        </p:spPr>
      </p:sp>
      <p:sp>
        <p:nvSpPr>
          <p:cNvPr name="Freeform 24" id="24"/>
          <p:cNvSpPr/>
          <p:nvPr/>
        </p:nvSpPr>
        <p:spPr>
          <a:xfrm flipH="false" flipV="false" rot="0">
            <a:off x="12380369" y="2608111"/>
            <a:ext cx="463275" cy="1018187"/>
          </a:xfrm>
          <a:custGeom>
            <a:avLst/>
            <a:gdLst/>
            <a:ahLst/>
            <a:cxnLst/>
            <a:rect r="r" b="b" t="t" l="l"/>
            <a:pathLst>
              <a:path h="1018187" w="463275">
                <a:moveTo>
                  <a:pt x="0" y="0"/>
                </a:moveTo>
                <a:lnTo>
                  <a:pt x="463275" y="0"/>
                </a:lnTo>
                <a:lnTo>
                  <a:pt x="463275" y="1018188"/>
                </a:lnTo>
                <a:lnTo>
                  <a:pt x="0" y="1018188"/>
                </a:lnTo>
                <a:lnTo>
                  <a:pt x="0" y="0"/>
                </a:lnTo>
                <a:close/>
              </a:path>
            </a:pathLst>
          </a:custGeom>
          <a:blipFill>
            <a:blip r:embed="rId40">
              <a:extLst>
                <a:ext uri="{96DAC541-7B7A-43D3-8B79-37D633B846F1}">
                  <asvg:svgBlip xmlns:asvg="http://schemas.microsoft.com/office/drawing/2016/SVG/main" r:embed="rId41"/>
                </a:ext>
              </a:extLst>
            </a:blip>
            <a:stretch>
              <a:fillRect l="0" t="0" r="0" b="0"/>
            </a:stretch>
          </a:blipFill>
        </p:spPr>
      </p:sp>
      <p:sp>
        <p:nvSpPr>
          <p:cNvPr name="Freeform 25" id="25"/>
          <p:cNvSpPr/>
          <p:nvPr/>
        </p:nvSpPr>
        <p:spPr>
          <a:xfrm flipH="false" flipV="false" rot="0">
            <a:off x="10551748" y="6563909"/>
            <a:ext cx="1056251" cy="687883"/>
          </a:xfrm>
          <a:custGeom>
            <a:avLst/>
            <a:gdLst/>
            <a:ahLst/>
            <a:cxnLst/>
            <a:rect r="r" b="b" t="t" l="l"/>
            <a:pathLst>
              <a:path h="687883" w="1056251">
                <a:moveTo>
                  <a:pt x="0" y="0"/>
                </a:moveTo>
                <a:lnTo>
                  <a:pt x="1056251" y="0"/>
                </a:lnTo>
                <a:lnTo>
                  <a:pt x="1056251" y="687883"/>
                </a:lnTo>
                <a:lnTo>
                  <a:pt x="0" y="687883"/>
                </a:lnTo>
                <a:lnTo>
                  <a:pt x="0" y="0"/>
                </a:lnTo>
                <a:close/>
              </a:path>
            </a:pathLst>
          </a:custGeom>
          <a:blipFill>
            <a:blip r:embed="rId42">
              <a:extLst>
                <a:ext uri="{96DAC541-7B7A-43D3-8B79-37D633B846F1}">
                  <asvg:svgBlip xmlns:asvg="http://schemas.microsoft.com/office/drawing/2016/SVG/main" r:embed="rId43"/>
                </a:ext>
              </a:extLst>
            </a:blip>
            <a:stretch>
              <a:fillRect l="0" t="0" r="0" b="0"/>
            </a:stretch>
          </a:blipFill>
        </p:spPr>
      </p:sp>
      <p:sp>
        <p:nvSpPr>
          <p:cNvPr name="Freeform 26" id="26"/>
          <p:cNvSpPr/>
          <p:nvPr/>
        </p:nvSpPr>
        <p:spPr>
          <a:xfrm flipH="false" flipV="false" rot="0">
            <a:off x="11431867" y="5406156"/>
            <a:ext cx="873501" cy="709720"/>
          </a:xfrm>
          <a:custGeom>
            <a:avLst/>
            <a:gdLst/>
            <a:ahLst/>
            <a:cxnLst/>
            <a:rect r="r" b="b" t="t" l="l"/>
            <a:pathLst>
              <a:path h="709720" w="873501">
                <a:moveTo>
                  <a:pt x="0" y="0"/>
                </a:moveTo>
                <a:lnTo>
                  <a:pt x="873501" y="0"/>
                </a:lnTo>
                <a:lnTo>
                  <a:pt x="873501" y="709719"/>
                </a:lnTo>
                <a:lnTo>
                  <a:pt x="0" y="709719"/>
                </a:lnTo>
                <a:lnTo>
                  <a:pt x="0" y="0"/>
                </a:lnTo>
                <a:close/>
              </a:path>
            </a:pathLst>
          </a:custGeom>
          <a:blipFill>
            <a:blip r:embed="rId44">
              <a:extLst>
                <a:ext uri="{96DAC541-7B7A-43D3-8B79-37D633B846F1}">
                  <asvg:svgBlip xmlns:asvg="http://schemas.microsoft.com/office/drawing/2016/SVG/main" r:embed="rId45"/>
                </a:ext>
              </a:extLst>
            </a:blip>
            <a:stretch>
              <a:fillRect l="0" t="0" r="0" b="0"/>
            </a:stretch>
          </a:blipFill>
        </p:spPr>
      </p:sp>
      <p:sp>
        <p:nvSpPr>
          <p:cNvPr name="Freeform 27" id="27"/>
          <p:cNvSpPr/>
          <p:nvPr/>
        </p:nvSpPr>
        <p:spPr>
          <a:xfrm flipH="false" flipV="false" rot="0">
            <a:off x="11554228" y="4108233"/>
            <a:ext cx="767155" cy="1057242"/>
          </a:xfrm>
          <a:custGeom>
            <a:avLst/>
            <a:gdLst/>
            <a:ahLst/>
            <a:cxnLst/>
            <a:rect r="r" b="b" t="t" l="l"/>
            <a:pathLst>
              <a:path h="1057242" w="767155">
                <a:moveTo>
                  <a:pt x="0" y="0"/>
                </a:moveTo>
                <a:lnTo>
                  <a:pt x="767155" y="0"/>
                </a:lnTo>
                <a:lnTo>
                  <a:pt x="767155" y="1057243"/>
                </a:lnTo>
                <a:lnTo>
                  <a:pt x="0" y="1057243"/>
                </a:lnTo>
                <a:lnTo>
                  <a:pt x="0" y="0"/>
                </a:lnTo>
                <a:close/>
              </a:path>
            </a:pathLst>
          </a:custGeom>
          <a:blipFill>
            <a:blip r:embed="rId46">
              <a:extLst>
                <a:ext uri="{96DAC541-7B7A-43D3-8B79-37D633B846F1}">
                  <asvg:svgBlip xmlns:asvg="http://schemas.microsoft.com/office/drawing/2016/SVG/main" r:embed="rId47"/>
                </a:ext>
              </a:extLst>
            </a:blip>
            <a:stretch>
              <a:fillRect l="0" t="0" r="-89434" b="0"/>
            </a:stretch>
          </a:blipFill>
        </p:spPr>
      </p:sp>
      <p:sp>
        <p:nvSpPr>
          <p:cNvPr name="Freeform 28" id="28"/>
          <p:cNvSpPr/>
          <p:nvPr/>
        </p:nvSpPr>
        <p:spPr>
          <a:xfrm flipH="false" flipV="false" rot="0">
            <a:off x="16214069" y="2594462"/>
            <a:ext cx="1139495" cy="1045487"/>
          </a:xfrm>
          <a:custGeom>
            <a:avLst/>
            <a:gdLst/>
            <a:ahLst/>
            <a:cxnLst/>
            <a:rect r="r" b="b" t="t" l="l"/>
            <a:pathLst>
              <a:path h="1045487" w="1139495">
                <a:moveTo>
                  <a:pt x="0" y="0"/>
                </a:moveTo>
                <a:lnTo>
                  <a:pt x="1139495" y="0"/>
                </a:lnTo>
                <a:lnTo>
                  <a:pt x="1139495" y="1045486"/>
                </a:lnTo>
                <a:lnTo>
                  <a:pt x="0" y="1045486"/>
                </a:lnTo>
                <a:lnTo>
                  <a:pt x="0" y="0"/>
                </a:lnTo>
                <a:close/>
              </a:path>
            </a:pathLst>
          </a:custGeom>
          <a:blipFill>
            <a:blip r:embed="rId48">
              <a:extLst>
                <a:ext uri="{96DAC541-7B7A-43D3-8B79-37D633B846F1}">
                  <asvg:svgBlip xmlns:asvg="http://schemas.microsoft.com/office/drawing/2016/SVG/main" r:embed="rId49"/>
                </a:ext>
              </a:extLst>
            </a:blip>
            <a:stretch>
              <a:fillRect l="0" t="0" r="0" b="0"/>
            </a:stretch>
          </a:blipFill>
        </p:spPr>
      </p:sp>
      <p:sp>
        <p:nvSpPr>
          <p:cNvPr name="Freeform 29" id="29"/>
          <p:cNvSpPr/>
          <p:nvPr/>
        </p:nvSpPr>
        <p:spPr>
          <a:xfrm flipH="false" flipV="false" rot="0">
            <a:off x="15823653" y="4341645"/>
            <a:ext cx="1767594" cy="399918"/>
          </a:xfrm>
          <a:custGeom>
            <a:avLst/>
            <a:gdLst/>
            <a:ahLst/>
            <a:cxnLst/>
            <a:rect r="r" b="b" t="t" l="l"/>
            <a:pathLst>
              <a:path h="399918" w="1767594">
                <a:moveTo>
                  <a:pt x="0" y="0"/>
                </a:moveTo>
                <a:lnTo>
                  <a:pt x="1767594" y="0"/>
                </a:lnTo>
                <a:lnTo>
                  <a:pt x="1767594" y="399919"/>
                </a:lnTo>
                <a:lnTo>
                  <a:pt x="0" y="399919"/>
                </a:lnTo>
                <a:lnTo>
                  <a:pt x="0" y="0"/>
                </a:lnTo>
                <a:close/>
              </a:path>
            </a:pathLst>
          </a:custGeom>
          <a:blipFill>
            <a:blip r:embed="rId50">
              <a:extLst>
                <a:ext uri="{96DAC541-7B7A-43D3-8B79-37D633B846F1}">
                  <asvg:svgBlip xmlns:asvg="http://schemas.microsoft.com/office/drawing/2016/SVG/main" r:embed="rId51"/>
                </a:ext>
              </a:extLst>
            </a:blip>
            <a:stretch>
              <a:fillRect l="0" t="0" r="0" b="0"/>
            </a:stretch>
          </a:blipFill>
        </p:spPr>
      </p:sp>
      <p:sp>
        <p:nvSpPr>
          <p:cNvPr name="Freeform 30" id="30"/>
          <p:cNvSpPr/>
          <p:nvPr/>
        </p:nvSpPr>
        <p:spPr>
          <a:xfrm flipH="false" flipV="false" rot="0">
            <a:off x="7832605" y="4288790"/>
            <a:ext cx="1062792" cy="696128"/>
          </a:xfrm>
          <a:custGeom>
            <a:avLst/>
            <a:gdLst/>
            <a:ahLst/>
            <a:cxnLst/>
            <a:rect r="r" b="b" t="t" l="l"/>
            <a:pathLst>
              <a:path h="696128" w="1062792">
                <a:moveTo>
                  <a:pt x="0" y="0"/>
                </a:moveTo>
                <a:lnTo>
                  <a:pt x="1062791" y="0"/>
                </a:lnTo>
                <a:lnTo>
                  <a:pt x="1062791" y="696129"/>
                </a:lnTo>
                <a:lnTo>
                  <a:pt x="0" y="696129"/>
                </a:lnTo>
                <a:lnTo>
                  <a:pt x="0" y="0"/>
                </a:lnTo>
                <a:close/>
              </a:path>
            </a:pathLst>
          </a:custGeom>
          <a:blipFill>
            <a:blip r:embed="rId52">
              <a:extLst>
                <a:ext uri="{96DAC541-7B7A-43D3-8B79-37D633B846F1}">
                  <asvg:svgBlip xmlns:asvg="http://schemas.microsoft.com/office/drawing/2016/SVG/main" r:embed="rId53"/>
                </a:ext>
              </a:extLst>
            </a:blip>
            <a:stretch>
              <a:fillRect l="0" t="0" r="0" b="0"/>
            </a:stretch>
          </a:blipFill>
        </p:spPr>
      </p:sp>
      <p:sp>
        <p:nvSpPr>
          <p:cNvPr name="Freeform 31" id="31"/>
          <p:cNvSpPr/>
          <p:nvPr/>
        </p:nvSpPr>
        <p:spPr>
          <a:xfrm flipH="true" flipV="false" rot="0">
            <a:off x="8013423" y="774749"/>
            <a:ext cx="849805" cy="1566461"/>
          </a:xfrm>
          <a:custGeom>
            <a:avLst/>
            <a:gdLst/>
            <a:ahLst/>
            <a:cxnLst/>
            <a:rect r="r" b="b" t="t" l="l"/>
            <a:pathLst>
              <a:path h="1566461" w="849805">
                <a:moveTo>
                  <a:pt x="849805" y="0"/>
                </a:moveTo>
                <a:lnTo>
                  <a:pt x="0" y="0"/>
                </a:lnTo>
                <a:lnTo>
                  <a:pt x="0" y="1566461"/>
                </a:lnTo>
                <a:lnTo>
                  <a:pt x="849805" y="1566461"/>
                </a:lnTo>
                <a:lnTo>
                  <a:pt x="849805" y="0"/>
                </a:lnTo>
                <a:close/>
              </a:path>
            </a:pathLst>
          </a:custGeom>
          <a:blipFill>
            <a:blip r:embed="rId54">
              <a:extLst>
                <a:ext uri="{96DAC541-7B7A-43D3-8B79-37D633B846F1}">
                  <asvg:svgBlip xmlns:asvg="http://schemas.microsoft.com/office/drawing/2016/SVG/main" r:embed="rId55"/>
                </a:ext>
              </a:extLst>
            </a:blip>
            <a:stretch>
              <a:fillRect l="0" t="0" r="0" b="0"/>
            </a:stretch>
          </a:blipFill>
        </p:spPr>
      </p:sp>
      <p:sp>
        <p:nvSpPr>
          <p:cNvPr name="Freeform 32" id="32"/>
          <p:cNvSpPr/>
          <p:nvPr/>
        </p:nvSpPr>
        <p:spPr>
          <a:xfrm flipH="false" flipV="false" rot="0">
            <a:off x="13809272" y="4387064"/>
            <a:ext cx="567067" cy="499581"/>
          </a:xfrm>
          <a:custGeom>
            <a:avLst/>
            <a:gdLst/>
            <a:ahLst/>
            <a:cxnLst/>
            <a:rect r="r" b="b" t="t" l="l"/>
            <a:pathLst>
              <a:path h="499581" w="567067">
                <a:moveTo>
                  <a:pt x="0" y="0"/>
                </a:moveTo>
                <a:lnTo>
                  <a:pt x="567068" y="0"/>
                </a:lnTo>
                <a:lnTo>
                  <a:pt x="567068" y="499581"/>
                </a:lnTo>
                <a:lnTo>
                  <a:pt x="0" y="499581"/>
                </a:lnTo>
                <a:lnTo>
                  <a:pt x="0" y="0"/>
                </a:lnTo>
                <a:close/>
              </a:path>
            </a:pathLst>
          </a:custGeom>
          <a:blipFill>
            <a:blip r:embed="rId56">
              <a:extLst>
                <a:ext uri="{96DAC541-7B7A-43D3-8B79-37D633B846F1}">
                  <asvg:svgBlip xmlns:asvg="http://schemas.microsoft.com/office/drawing/2016/SVG/main" r:embed="rId57"/>
                </a:ext>
              </a:extLst>
            </a:blip>
            <a:stretch>
              <a:fillRect l="0" t="0" r="0" b="0"/>
            </a:stretch>
          </a:blipFill>
        </p:spPr>
      </p:sp>
      <p:sp>
        <p:nvSpPr>
          <p:cNvPr name="Freeform 33" id="33"/>
          <p:cNvSpPr/>
          <p:nvPr/>
        </p:nvSpPr>
        <p:spPr>
          <a:xfrm flipH="false" flipV="false" rot="0">
            <a:off x="12823176" y="5469644"/>
            <a:ext cx="529767" cy="582744"/>
          </a:xfrm>
          <a:custGeom>
            <a:avLst/>
            <a:gdLst/>
            <a:ahLst/>
            <a:cxnLst/>
            <a:rect r="r" b="b" t="t" l="l"/>
            <a:pathLst>
              <a:path h="582744" w="529767">
                <a:moveTo>
                  <a:pt x="0" y="0"/>
                </a:moveTo>
                <a:lnTo>
                  <a:pt x="529767" y="0"/>
                </a:lnTo>
                <a:lnTo>
                  <a:pt x="529767" y="582744"/>
                </a:lnTo>
                <a:lnTo>
                  <a:pt x="0" y="582744"/>
                </a:lnTo>
                <a:lnTo>
                  <a:pt x="0" y="0"/>
                </a:lnTo>
                <a:close/>
              </a:path>
            </a:pathLst>
          </a:custGeom>
          <a:blipFill>
            <a:blip r:embed="rId58">
              <a:extLst>
                <a:ext uri="{96DAC541-7B7A-43D3-8B79-37D633B846F1}">
                  <asvg:svgBlip xmlns:asvg="http://schemas.microsoft.com/office/drawing/2016/SVG/main" r:embed="rId59"/>
                </a:ext>
              </a:extLst>
            </a:blip>
            <a:stretch>
              <a:fillRect l="0" t="0" r="0" b="0"/>
            </a:stretch>
          </a:blipFill>
        </p:spPr>
      </p:sp>
      <p:sp>
        <p:nvSpPr>
          <p:cNvPr name="Freeform 34" id="34"/>
          <p:cNvSpPr/>
          <p:nvPr/>
        </p:nvSpPr>
        <p:spPr>
          <a:xfrm flipH="false" flipV="false" rot="0">
            <a:off x="14939515" y="5509101"/>
            <a:ext cx="421385" cy="503829"/>
          </a:xfrm>
          <a:custGeom>
            <a:avLst/>
            <a:gdLst/>
            <a:ahLst/>
            <a:cxnLst/>
            <a:rect r="r" b="b" t="t" l="l"/>
            <a:pathLst>
              <a:path h="503829" w="421385">
                <a:moveTo>
                  <a:pt x="0" y="0"/>
                </a:moveTo>
                <a:lnTo>
                  <a:pt x="421385" y="0"/>
                </a:lnTo>
                <a:lnTo>
                  <a:pt x="421385" y="503829"/>
                </a:lnTo>
                <a:lnTo>
                  <a:pt x="0" y="503829"/>
                </a:lnTo>
                <a:lnTo>
                  <a:pt x="0" y="0"/>
                </a:lnTo>
                <a:close/>
              </a:path>
            </a:pathLst>
          </a:custGeom>
          <a:blipFill>
            <a:blip r:embed="rId60">
              <a:extLst>
                <a:ext uri="{96DAC541-7B7A-43D3-8B79-37D633B846F1}">
                  <asvg:svgBlip xmlns:asvg="http://schemas.microsoft.com/office/drawing/2016/SVG/main" r:embed="rId61"/>
                </a:ext>
              </a:extLst>
            </a:blip>
            <a:stretch>
              <a:fillRect l="0" t="0" r="0" b="0"/>
            </a:stretch>
          </a:blipFill>
        </p:spPr>
      </p:sp>
      <p:sp>
        <p:nvSpPr>
          <p:cNvPr name="Freeform 35" id="35"/>
          <p:cNvSpPr/>
          <p:nvPr/>
        </p:nvSpPr>
        <p:spPr>
          <a:xfrm flipH="false" flipV="false" rot="0">
            <a:off x="12427562" y="4370957"/>
            <a:ext cx="327054" cy="531795"/>
          </a:xfrm>
          <a:custGeom>
            <a:avLst/>
            <a:gdLst/>
            <a:ahLst/>
            <a:cxnLst/>
            <a:rect r="r" b="b" t="t" l="l"/>
            <a:pathLst>
              <a:path h="531795" w="327054">
                <a:moveTo>
                  <a:pt x="0" y="0"/>
                </a:moveTo>
                <a:lnTo>
                  <a:pt x="327054" y="0"/>
                </a:lnTo>
                <a:lnTo>
                  <a:pt x="327054" y="531795"/>
                </a:lnTo>
                <a:lnTo>
                  <a:pt x="0" y="531795"/>
                </a:lnTo>
                <a:lnTo>
                  <a:pt x="0" y="0"/>
                </a:lnTo>
                <a:close/>
              </a:path>
            </a:pathLst>
          </a:custGeom>
          <a:blipFill>
            <a:blip r:embed="rId62">
              <a:extLst>
                <a:ext uri="{96DAC541-7B7A-43D3-8B79-37D633B846F1}">
                  <asvg:svgBlip xmlns:asvg="http://schemas.microsoft.com/office/drawing/2016/SVG/main" r:embed="rId63"/>
                </a:ext>
              </a:extLst>
            </a:blip>
            <a:stretch>
              <a:fillRect l="0" t="0" r="0" b="0"/>
            </a:stretch>
          </a:blipFill>
        </p:spPr>
      </p:sp>
      <p:sp>
        <p:nvSpPr>
          <p:cNvPr name="Freeform 36" id="36"/>
          <p:cNvSpPr/>
          <p:nvPr/>
        </p:nvSpPr>
        <p:spPr>
          <a:xfrm flipH="false" flipV="false" rot="0">
            <a:off x="12405682" y="1188706"/>
            <a:ext cx="821747" cy="738545"/>
          </a:xfrm>
          <a:custGeom>
            <a:avLst/>
            <a:gdLst/>
            <a:ahLst/>
            <a:cxnLst/>
            <a:rect r="r" b="b" t="t" l="l"/>
            <a:pathLst>
              <a:path h="738545" w="821747">
                <a:moveTo>
                  <a:pt x="0" y="0"/>
                </a:moveTo>
                <a:lnTo>
                  <a:pt x="821747" y="0"/>
                </a:lnTo>
                <a:lnTo>
                  <a:pt x="821747" y="738546"/>
                </a:lnTo>
                <a:lnTo>
                  <a:pt x="0" y="738546"/>
                </a:lnTo>
                <a:lnTo>
                  <a:pt x="0" y="0"/>
                </a:lnTo>
                <a:close/>
              </a:path>
            </a:pathLst>
          </a:custGeom>
          <a:blipFill>
            <a:blip r:embed="rId64">
              <a:extLst>
                <a:ext uri="{96DAC541-7B7A-43D3-8B79-37D633B846F1}">
                  <asvg:svgBlip xmlns:asvg="http://schemas.microsoft.com/office/drawing/2016/SVG/main" r:embed="rId65"/>
                </a:ext>
              </a:extLst>
            </a:blip>
            <a:stretch>
              <a:fillRect l="0" t="0" r="0" b="0"/>
            </a:stretch>
          </a:blipFill>
        </p:spPr>
      </p:sp>
      <p:sp>
        <p:nvSpPr>
          <p:cNvPr name="Freeform 37" id="37"/>
          <p:cNvSpPr/>
          <p:nvPr/>
        </p:nvSpPr>
        <p:spPr>
          <a:xfrm flipH="false" flipV="false" rot="0">
            <a:off x="9382575" y="1125892"/>
            <a:ext cx="977849" cy="864174"/>
          </a:xfrm>
          <a:custGeom>
            <a:avLst/>
            <a:gdLst/>
            <a:ahLst/>
            <a:cxnLst/>
            <a:rect r="r" b="b" t="t" l="l"/>
            <a:pathLst>
              <a:path h="864174" w="977849">
                <a:moveTo>
                  <a:pt x="0" y="0"/>
                </a:moveTo>
                <a:lnTo>
                  <a:pt x="977848" y="0"/>
                </a:lnTo>
                <a:lnTo>
                  <a:pt x="977848" y="864174"/>
                </a:lnTo>
                <a:lnTo>
                  <a:pt x="0" y="864174"/>
                </a:lnTo>
                <a:lnTo>
                  <a:pt x="0" y="0"/>
                </a:lnTo>
                <a:close/>
              </a:path>
            </a:pathLst>
          </a:custGeom>
          <a:blipFill>
            <a:blip r:embed="rId66">
              <a:extLst>
                <a:ext uri="{96DAC541-7B7A-43D3-8B79-37D633B846F1}">
                  <asvg:svgBlip xmlns:asvg="http://schemas.microsoft.com/office/drawing/2016/SVG/main" r:embed="rId67"/>
                </a:ext>
              </a:extLst>
            </a:blip>
            <a:stretch>
              <a:fillRect l="0" t="0" r="0" b="0"/>
            </a:stretch>
          </a:blipFill>
        </p:spPr>
      </p:sp>
      <p:sp>
        <p:nvSpPr>
          <p:cNvPr name="Freeform 38" id="38"/>
          <p:cNvSpPr/>
          <p:nvPr/>
        </p:nvSpPr>
        <p:spPr>
          <a:xfrm flipH="false" flipV="false" rot="0">
            <a:off x="9001575" y="4259516"/>
            <a:ext cx="1276408" cy="754676"/>
          </a:xfrm>
          <a:custGeom>
            <a:avLst/>
            <a:gdLst/>
            <a:ahLst/>
            <a:cxnLst/>
            <a:rect r="r" b="b" t="t" l="l"/>
            <a:pathLst>
              <a:path h="754676" w="1276408">
                <a:moveTo>
                  <a:pt x="0" y="0"/>
                </a:moveTo>
                <a:lnTo>
                  <a:pt x="1276409" y="0"/>
                </a:lnTo>
                <a:lnTo>
                  <a:pt x="1276409" y="754677"/>
                </a:lnTo>
                <a:lnTo>
                  <a:pt x="0" y="754677"/>
                </a:lnTo>
                <a:lnTo>
                  <a:pt x="0" y="0"/>
                </a:lnTo>
                <a:close/>
              </a:path>
            </a:pathLst>
          </a:custGeom>
          <a:blipFill>
            <a:blip r:embed="rId68">
              <a:extLst>
                <a:ext uri="{96DAC541-7B7A-43D3-8B79-37D633B846F1}">
                  <asvg:svgBlip xmlns:asvg="http://schemas.microsoft.com/office/drawing/2016/SVG/main" r:embed="rId69"/>
                </a:ext>
              </a:extLst>
            </a:blip>
            <a:stretch>
              <a:fillRect l="0" t="0" r="0" b="0"/>
            </a:stretch>
          </a:blipFill>
        </p:spPr>
      </p:sp>
      <p:sp>
        <p:nvSpPr>
          <p:cNvPr name="Freeform 39" id="39"/>
          <p:cNvSpPr/>
          <p:nvPr/>
        </p:nvSpPr>
        <p:spPr>
          <a:xfrm flipH="false" flipV="false" rot="0">
            <a:off x="10384163" y="4309045"/>
            <a:ext cx="1063886" cy="655620"/>
          </a:xfrm>
          <a:custGeom>
            <a:avLst/>
            <a:gdLst/>
            <a:ahLst/>
            <a:cxnLst/>
            <a:rect r="r" b="b" t="t" l="l"/>
            <a:pathLst>
              <a:path h="655620" w="1063886">
                <a:moveTo>
                  <a:pt x="0" y="0"/>
                </a:moveTo>
                <a:lnTo>
                  <a:pt x="1063886" y="0"/>
                </a:lnTo>
                <a:lnTo>
                  <a:pt x="1063886" y="655620"/>
                </a:lnTo>
                <a:lnTo>
                  <a:pt x="0" y="655620"/>
                </a:lnTo>
                <a:lnTo>
                  <a:pt x="0" y="0"/>
                </a:lnTo>
                <a:close/>
              </a:path>
            </a:pathLst>
          </a:custGeom>
          <a:blipFill>
            <a:blip r:embed="rId70">
              <a:extLst>
                <a:ext uri="{96DAC541-7B7A-43D3-8B79-37D633B846F1}">
                  <asvg:svgBlip xmlns:asvg="http://schemas.microsoft.com/office/drawing/2016/SVG/main" r:embed="rId71"/>
                </a:ext>
              </a:extLst>
            </a:blip>
            <a:stretch>
              <a:fillRect l="0" t="0" r="0" b="0"/>
            </a:stretch>
          </a:blipFill>
        </p:spPr>
      </p:sp>
      <p:sp>
        <p:nvSpPr>
          <p:cNvPr name="Freeform 40" id="40"/>
          <p:cNvSpPr/>
          <p:nvPr/>
        </p:nvSpPr>
        <p:spPr>
          <a:xfrm flipH="false" flipV="false" rot="0">
            <a:off x="7030387" y="6654842"/>
            <a:ext cx="1076630" cy="506016"/>
          </a:xfrm>
          <a:custGeom>
            <a:avLst/>
            <a:gdLst/>
            <a:ahLst/>
            <a:cxnLst/>
            <a:rect r="r" b="b" t="t" l="l"/>
            <a:pathLst>
              <a:path h="506016" w="1076630">
                <a:moveTo>
                  <a:pt x="0" y="0"/>
                </a:moveTo>
                <a:lnTo>
                  <a:pt x="1076629" y="0"/>
                </a:lnTo>
                <a:lnTo>
                  <a:pt x="1076629" y="506016"/>
                </a:lnTo>
                <a:lnTo>
                  <a:pt x="0" y="506016"/>
                </a:lnTo>
                <a:lnTo>
                  <a:pt x="0" y="0"/>
                </a:lnTo>
                <a:close/>
              </a:path>
            </a:pathLst>
          </a:custGeom>
          <a:blipFill>
            <a:blip r:embed="rId72">
              <a:extLst>
                <a:ext uri="{96DAC541-7B7A-43D3-8B79-37D633B846F1}">
                  <asvg:svgBlip xmlns:asvg="http://schemas.microsoft.com/office/drawing/2016/SVG/main" r:embed="rId73"/>
                </a:ext>
              </a:extLst>
            </a:blip>
            <a:stretch>
              <a:fillRect l="0" t="0" r="0" b="0"/>
            </a:stretch>
          </a:blipFill>
        </p:spPr>
      </p:sp>
      <p:sp>
        <p:nvSpPr>
          <p:cNvPr name="Freeform 41" id="41"/>
          <p:cNvSpPr/>
          <p:nvPr/>
        </p:nvSpPr>
        <p:spPr>
          <a:xfrm flipH="false" flipV="false" rot="0">
            <a:off x="14842503" y="6546427"/>
            <a:ext cx="271068" cy="722847"/>
          </a:xfrm>
          <a:custGeom>
            <a:avLst/>
            <a:gdLst/>
            <a:ahLst/>
            <a:cxnLst/>
            <a:rect r="r" b="b" t="t" l="l"/>
            <a:pathLst>
              <a:path h="722847" w="271068">
                <a:moveTo>
                  <a:pt x="0" y="0"/>
                </a:moveTo>
                <a:lnTo>
                  <a:pt x="271067" y="0"/>
                </a:lnTo>
                <a:lnTo>
                  <a:pt x="271067" y="722847"/>
                </a:lnTo>
                <a:lnTo>
                  <a:pt x="0" y="722847"/>
                </a:lnTo>
                <a:lnTo>
                  <a:pt x="0" y="0"/>
                </a:lnTo>
                <a:close/>
              </a:path>
            </a:pathLst>
          </a:custGeom>
          <a:blipFill>
            <a:blip r:embed="rId74">
              <a:extLst>
                <a:ext uri="{96DAC541-7B7A-43D3-8B79-37D633B846F1}">
                  <asvg:svgBlip xmlns:asvg="http://schemas.microsoft.com/office/drawing/2016/SVG/main" r:embed="rId75"/>
                </a:ext>
              </a:extLst>
            </a:blip>
            <a:stretch>
              <a:fillRect l="0" t="0" r="0" b="0"/>
            </a:stretch>
          </a:blipFill>
        </p:spPr>
      </p:sp>
      <p:sp>
        <p:nvSpPr>
          <p:cNvPr name="Freeform 42" id="42"/>
          <p:cNvSpPr/>
          <p:nvPr/>
        </p:nvSpPr>
        <p:spPr>
          <a:xfrm flipH="false" flipV="false" rot="0">
            <a:off x="13853306" y="6690887"/>
            <a:ext cx="280424" cy="433926"/>
          </a:xfrm>
          <a:custGeom>
            <a:avLst/>
            <a:gdLst/>
            <a:ahLst/>
            <a:cxnLst/>
            <a:rect r="r" b="b" t="t" l="l"/>
            <a:pathLst>
              <a:path h="433926" w="280424">
                <a:moveTo>
                  <a:pt x="0" y="0"/>
                </a:moveTo>
                <a:lnTo>
                  <a:pt x="280424" y="0"/>
                </a:lnTo>
                <a:lnTo>
                  <a:pt x="280424" y="433926"/>
                </a:lnTo>
                <a:lnTo>
                  <a:pt x="0" y="433926"/>
                </a:lnTo>
                <a:lnTo>
                  <a:pt x="0" y="0"/>
                </a:lnTo>
                <a:close/>
              </a:path>
            </a:pathLst>
          </a:custGeom>
          <a:blipFill>
            <a:blip r:embed="rId76">
              <a:extLst>
                <a:ext uri="{96DAC541-7B7A-43D3-8B79-37D633B846F1}">
                  <asvg:svgBlip xmlns:asvg="http://schemas.microsoft.com/office/drawing/2016/SVG/main" r:embed="rId77"/>
                </a:ext>
              </a:extLst>
            </a:blip>
            <a:stretch>
              <a:fillRect l="0" t="0" r="0" b="0"/>
            </a:stretch>
          </a:blipFill>
        </p:spPr>
      </p:sp>
      <p:sp>
        <p:nvSpPr>
          <p:cNvPr name="Freeform 43" id="43"/>
          <p:cNvSpPr/>
          <p:nvPr/>
        </p:nvSpPr>
        <p:spPr>
          <a:xfrm flipH="false" flipV="false" rot="0">
            <a:off x="9107587" y="6675064"/>
            <a:ext cx="410869" cy="465574"/>
          </a:xfrm>
          <a:custGeom>
            <a:avLst/>
            <a:gdLst/>
            <a:ahLst/>
            <a:cxnLst/>
            <a:rect r="r" b="b" t="t" l="l"/>
            <a:pathLst>
              <a:path h="465574" w="410869">
                <a:moveTo>
                  <a:pt x="0" y="0"/>
                </a:moveTo>
                <a:lnTo>
                  <a:pt x="410869" y="0"/>
                </a:lnTo>
                <a:lnTo>
                  <a:pt x="410869" y="465573"/>
                </a:lnTo>
                <a:lnTo>
                  <a:pt x="0" y="465573"/>
                </a:lnTo>
                <a:lnTo>
                  <a:pt x="0" y="0"/>
                </a:lnTo>
                <a:close/>
              </a:path>
            </a:pathLst>
          </a:custGeom>
          <a:blipFill>
            <a:blip r:embed="rId78">
              <a:extLst>
                <a:ext uri="{96DAC541-7B7A-43D3-8B79-37D633B846F1}">
                  <asvg:svgBlip xmlns:asvg="http://schemas.microsoft.com/office/drawing/2016/SVG/main" r:embed="rId79"/>
                </a:ext>
              </a:extLst>
            </a:blip>
            <a:stretch>
              <a:fillRect l="0" t="0" r="0" b="0"/>
            </a:stretch>
          </a:blipFill>
        </p:spPr>
      </p:sp>
      <p:sp>
        <p:nvSpPr>
          <p:cNvPr name="Freeform 44" id="44"/>
          <p:cNvSpPr/>
          <p:nvPr/>
        </p:nvSpPr>
        <p:spPr>
          <a:xfrm flipH="false" flipV="false" rot="0">
            <a:off x="15465049" y="2473168"/>
            <a:ext cx="484637" cy="1288073"/>
          </a:xfrm>
          <a:custGeom>
            <a:avLst/>
            <a:gdLst/>
            <a:ahLst/>
            <a:cxnLst/>
            <a:rect r="r" b="b" t="t" l="l"/>
            <a:pathLst>
              <a:path h="1288073" w="484637">
                <a:moveTo>
                  <a:pt x="0" y="0"/>
                </a:moveTo>
                <a:lnTo>
                  <a:pt x="484638" y="0"/>
                </a:lnTo>
                <a:lnTo>
                  <a:pt x="484638" y="1288073"/>
                </a:lnTo>
                <a:lnTo>
                  <a:pt x="0" y="1288073"/>
                </a:lnTo>
                <a:lnTo>
                  <a:pt x="0" y="0"/>
                </a:lnTo>
                <a:close/>
              </a:path>
            </a:pathLst>
          </a:custGeom>
          <a:blipFill>
            <a:blip r:embed="rId80">
              <a:extLst>
                <a:ext uri="{96DAC541-7B7A-43D3-8B79-37D633B846F1}">
                  <asvg:svgBlip xmlns:asvg="http://schemas.microsoft.com/office/drawing/2016/SVG/main" r:embed="rId81"/>
                </a:ext>
              </a:extLst>
            </a:blip>
            <a:stretch>
              <a:fillRect l="0" t="0" r="0" b="0"/>
            </a:stretch>
          </a:blipFill>
        </p:spPr>
      </p:sp>
      <p:sp>
        <p:nvSpPr>
          <p:cNvPr name="Freeform 45" id="45"/>
          <p:cNvSpPr/>
          <p:nvPr/>
        </p:nvSpPr>
        <p:spPr>
          <a:xfrm flipH="false" flipV="false" rot="0">
            <a:off x="11368595" y="2559449"/>
            <a:ext cx="747393" cy="1115511"/>
          </a:xfrm>
          <a:custGeom>
            <a:avLst/>
            <a:gdLst/>
            <a:ahLst/>
            <a:cxnLst/>
            <a:rect r="r" b="b" t="t" l="l"/>
            <a:pathLst>
              <a:path h="1115511" w="747393">
                <a:moveTo>
                  <a:pt x="0" y="0"/>
                </a:moveTo>
                <a:lnTo>
                  <a:pt x="747392" y="0"/>
                </a:lnTo>
                <a:lnTo>
                  <a:pt x="747392" y="1115512"/>
                </a:lnTo>
                <a:lnTo>
                  <a:pt x="0" y="1115512"/>
                </a:lnTo>
                <a:lnTo>
                  <a:pt x="0" y="0"/>
                </a:lnTo>
                <a:close/>
              </a:path>
            </a:pathLst>
          </a:custGeom>
          <a:blipFill>
            <a:blip r:embed="rId82">
              <a:extLst>
                <a:ext uri="{96DAC541-7B7A-43D3-8B79-37D633B846F1}">
                  <asvg:svgBlip xmlns:asvg="http://schemas.microsoft.com/office/drawing/2016/SVG/main" r:embed="rId83"/>
                </a:ext>
              </a:extLst>
            </a:blip>
            <a:stretch>
              <a:fillRect l="0" t="0" r="0" b="0"/>
            </a:stretch>
          </a:blipFill>
        </p:spPr>
      </p:sp>
      <p:sp>
        <p:nvSpPr>
          <p:cNvPr name="Freeform 46" id="46"/>
          <p:cNvSpPr/>
          <p:nvPr/>
        </p:nvSpPr>
        <p:spPr>
          <a:xfrm flipH="false" flipV="false" rot="0">
            <a:off x="7833083" y="2600135"/>
            <a:ext cx="677361" cy="1034139"/>
          </a:xfrm>
          <a:custGeom>
            <a:avLst/>
            <a:gdLst/>
            <a:ahLst/>
            <a:cxnLst/>
            <a:rect r="r" b="b" t="t" l="l"/>
            <a:pathLst>
              <a:path h="1034139" w="677361">
                <a:moveTo>
                  <a:pt x="0" y="0"/>
                </a:moveTo>
                <a:lnTo>
                  <a:pt x="677362" y="0"/>
                </a:lnTo>
                <a:lnTo>
                  <a:pt x="677362" y="1034139"/>
                </a:lnTo>
                <a:lnTo>
                  <a:pt x="0" y="1034139"/>
                </a:lnTo>
                <a:lnTo>
                  <a:pt x="0" y="0"/>
                </a:lnTo>
                <a:close/>
              </a:path>
            </a:pathLst>
          </a:custGeom>
          <a:blipFill>
            <a:blip r:embed="rId84">
              <a:extLst>
                <a:ext uri="{96DAC541-7B7A-43D3-8B79-37D633B846F1}">
                  <asvg:svgBlip xmlns:asvg="http://schemas.microsoft.com/office/drawing/2016/SVG/main" r:embed="rId85"/>
                </a:ext>
              </a:extLst>
            </a:blip>
            <a:stretch>
              <a:fillRect l="0" t="0" r="0" b="0"/>
            </a:stretch>
          </a:blipFill>
        </p:spPr>
      </p:sp>
      <p:sp>
        <p:nvSpPr>
          <p:cNvPr name="Freeform 47" id="47"/>
          <p:cNvSpPr/>
          <p:nvPr/>
        </p:nvSpPr>
        <p:spPr>
          <a:xfrm flipH="true" flipV="false" rot="0">
            <a:off x="6899800" y="2563249"/>
            <a:ext cx="668902" cy="1107912"/>
          </a:xfrm>
          <a:custGeom>
            <a:avLst/>
            <a:gdLst/>
            <a:ahLst/>
            <a:cxnLst/>
            <a:rect r="r" b="b" t="t" l="l"/>
            <a:pathLst>
              <a:path h="1107912" w="668902">
                <a:moveTo>
                  <a:pt x="668902" y="0"/>
                </a:moveTo>
                <a:lnTo>
                  <a:pt x="0" y="0"/>
                </a:lnTo>
                <a:lnTo>
                  <a:pt x="0" y="1107912"/>
                </a:lnTo>
                <a:lnTo>
                  <a:pt x="668902" y="1107912"/>
                </a:lnTo>
                <a:lnTo>
                  <a:pt x="668902" y="0"/>
                </a:lnTo>
                <a:close/>
              </a:path>
            </a:pathLst>
          </a:custGeom>
          <a:blipFill>
            <a:blip r:embed="rId86">
              <a:extLst>
                <a:ext uri="{96DAC541-7B7A-43D3-8B79-37D633B846F1}">
                  <asvg:svgBlip xmlns:asvg="http://schemas.microsoft.com/office/drawing/2016/SVG/main" r:embed="rId87"/>
                </a:ext>
              </a:extLst>
            </a:blip>
            <a:stretch>
              <a:fillRect l="0" t="0" r="0" b="0"/>
            </a:stretch>
          </a:blipFill>
        </p:spPr>
      </p:sp>
      <p:sp>
        <p:nvSpPr>
          <p:cNvPr name="Freeform 48" id="48"/>
          <p:cNvSpPr/>
          <p:nvPr/>
        </p:nvSpPr>
        <p:spPr>
          <a:xfrm flipH="false" flipV="false" rot="0">
            <a:off x="13870751" y="5340147"/>
            <a:ext cx="550956" cy="841738"/>
          </a:xfrm>
          <a:custGeom>
            <a:avLst/>
            <a:gdLst/>
            <a:ahLst/>
            <a:cxnLst/>
            <a:rect r="r" b="b" t="t" l="l"/>
            <a:pathLst>
              <a:path h="841738" w="550956">
                <a:moveTo>
                  <a:pt x="0" y="0"/>
                </a:moveTo>
                <a:lnTo>
                  <a:pt x="550956" y="0"/>
                </a:lnTo>
                <a:lnTo>
                  <a:pt x="550956" y="841738"/>
                </a:lnTo>
                <a:lnTo>
                  <a:pt x="0" y="841738"/>
                </a:lnTo>
                <a:lnTo>
                  <a:pt x="0" y="0"/>
                </a:lnTo>
                <a:close/>
              </a:path>
            </a:pathLst>
          </a:custGeom>
          <a:blipFill>
            <a:blip r:embed="rId88">
              <a:extLst>
                <a:ext uri="{96DAC541-7B7A-43D3-8B79-37D633B846F1}">
                  <asvg:svgBlip xmlns:asvg="http://schemas.microsoft.com/office/drawing/2016/SVG/main" r:embed="rId89"/>
                </a:ext>
              </a:extLst>
            </a:blip>
            <a:stretch>
              <a:fillRect l="0" t="0" r="0" b="0"/>
            </a:stretch>
          </a:blipFill>
        </p:spPr>
      </p:sp>
      <p:sp>
        <p:nvSpPr>
          <p:cNvPr name="Freeform 49" id="49"/>
          <p:cNvSpPr/>
          <p:nvPr/>
        </p:nvSpPr>
        <p:spPr>
          <a:xfrm flipH="true" flipV="false" rot="0">
            <a:off x="15878708" y="5371227"/>
            <a:ext cx="484755" cy="779576"/>
          </a:xfrm>
          <a:custGeom>
            <a:avLst/>
            <a:gdLst/>
            <a:ahLst/>
            <a:cxnLst/>
            <a:rect r="r" b="b" t="t" l="l"/>
            <a:pathLst>
              <a:path h="779576" w="484755">
                <a:moveTo>
                  <a:pt x="484755" y="0"/>
                </a:moveTo>
                <a:lnTo>
                  <a:pt x="0" y="0"/>
                </a:lnTo>
                <a:lnTo>
                  <a:pt x="0" y="779577"/>
                </a:lnTo>
                <a:lnTo>
                  <a:pt x="484755" y="779577"/>
                </a:lnTo>
                <a:lnTo>
                  <a:pt x="484755" y="0"/>
                </a:lnTo>
                <a:close/>
              </a:path>
            </a:pathLst>
          </a:custGeom>
          <a:blipFill>
            <a:blip r:embed="rId90">
              <a:extLst>
                <a:ext uri="{96DAC541-7B7A-43D3-8B79-37D633B846F1}">
                  <asvg:svgBlip xmlns:asvg="http://schemas.microsoft.com/office/drawing/2016/SVG/main" r:embed="rId91"/>
                </a:ext>
              </a:extLst>
            </a:blip>
            <a:stretch>
              <a:fillRect l="0" t="0" r="0" b="0"/>
            </a:stretch>
          </a:blipFill>
        </p:spPr>
      </p:sp>
      <p:sp>
        <p:nvSpPr>
          <p:cNvPr name="Freeform 50" id="50"/>
          <p:cNvSpPr/>
          <p:nvPr/>
        </p:nvSpPr>
        <p:spPr>
          <a:xfrm flipH="false" flipV="false" rot="0">
            <a:off x="8123651" y="5463732"/>
            <a:ext cx="497275" cy="594568"/>
          </a:xfrm>
          <a:custGeom>
            <a:avLst/>
            <a:gdLst/>
            <a:ahLst/>
            <a:cxnLst/>
            <a:rect r="r" b="b" t="t" l="l"/>
            <a:pathLst>
              <a:path h="594568" w="497275">
                <a:moveTo>
                  <a:pt x="0" y="0"/>
                </a:moveTo>
                <a:lnTo>
                  <a:pt x="497275" y="0"/>
                </a:lnTo>
                <a:lnTo>
                  <a:pt x="497275" y="594568"/>
                </a:lnTo>
                <a:lnTo>
                  <a:pt x="0" y="594568"/>
                </a:lnTo>
                <a:lnTo>
                  <a:pt x="0" y="0"/>
                </a:lnTo>
                <a:close/>
              </a:path>
            </a:pathLst>
          </a:custGeom>
          <a:blipFill>
            <a:blip r:embed="rId92">
              <a:extLst>
                <a:ext uri="{96DAC541-7B7A-43D3-8B79-37D633B846F1}">
                  <asvg:svgBlip xmlns:asvg="http://schemas.microsoft.com/office/drawing/2016/SVG/main" r:embed="rId93"/>
                </a:ext>
              </a:extLst>
            </a:blip>
            <a:stretch>
              <a:fillRect l="0" t="0" r="0" b="0"/>
            </a:stretch>
          </a:blipFill>
        </p:spPr>
      </p:sp>
      <p:sp>
        <p:nvSpPr>
          <p:cNvPr name="Freeform 51" id="51"/>
          <p:cNvSpPr/>
          <p:nvPr/>
        </p:nvSpPr>
        <p:spPr>
          <a:xfrm flipH="false" flipV="true" rot="-10800000">
            <a:off x="14482519" y="4054111"/>
            <a:ext cx="1234954" cy="1165488"/>
          </a:xfrm>
          <a:custGeom>
            <a:avLst/>
            <a:gdLst/>
            <a:ahLst/>
            <a:cxnLst/>
            <a:rect r="r" b="b" t="t" l="l"/>
            <a:pathLst>
              <a:path h="1165488" w="1234954">
                <a:moveTo>
                  <a:pt x="0" y="1165488"/>
                </a:moveTo>
                <a:lnTo>
                  <a:pt x="1234954" y="1165488"/>
                </a:lnTo>
                <a:lnTo>
                  <a:pt x="1234954" y="0"/>
                </a:lnTo>
                <a:lnTo>
                  <a:pt x="0" y="0"/>
                </a:lnTo>
                <a:lnTo>
                  <a:pt x="0" y="1165488"/>
                </a:lnTo>
                <a:close/>
              </a:path>
            </a:pathLst>
          </a:custGeom>
          <a:blipFill>
            <a:blip r:embed="rId94">
              <a:extLst>
                <a:ext uri="{96DAC541-7B7A-43D3-8B79-37D633B846F1}">
                  <asvg:svgBlip xmlns:asvg="http://schemas.microsoft.com/office/drawing/2016/SVG/main" r:embed="rId95"/>
                </a:ext>
              </a:extLst>
            </a:blip>
            <a:stretch>
              <a:fillRect l="0" t="0" r="0" b="0"/>
            </a:stretch>
          </a:blipFill>
        </p:spPr>
      </p:sp>
      <p:sp>
        <p:nvSpPr>
          <p:cNvPr name="Freeform 52" id="52"/>
          <p:cNvSpPr/>
          <p:nvPr/>
        </p:nvSpPr>
        <p:spPr>
          <a:xfrm flipH="true" flipV="false" rot="0">
            <a:off x="12860796" y="4314199"/>
            <a:ext cx="842298" cy="645311"/>
          </a:xfrm>
          <a:custGeom>
            <a:avLst/>
            <a:gdLst/>
            <a:ahLst/>
            <a:cxnLst/>
            <a:rect r="r" b="b" t="t" l="l"/>
            <a:pathLst>
              <a:path h="645311" w="842298">
                <a:moveTo>
                  <a:pt x="842297" y="0"/>
                </a:moveTo>
                <a:lnTo>
                  <a:pt x="0" y="0"/>
                </a:lnTo>
                <a:lnTo>
                  <a:pt x="0" y="645311"/>
                </a:lnTo>
                <a:lnTo>
                  <a:pt x="842297" y="645311"/>
                </a:lnTo>
                <a:lnTo>
                  <a:pt x="842297" y="0"/>
                </a:lnTo>
                <a:close/>
              </a:path>
            </a:pathLst>
          </a:custGeom>
          <a:blipFill>
            <a:blip r:embed="rId96">
              <a:extLst>
                <a:ext uri="{96DAC541-7B7A-43D3-8B79-37D633B846F1}">
                  <asvg:svgBlip xmlns:asvg="http://schemas.microsoft.com/office/drawing/2016/SVG/main" r:embed="rId97"/>
                </a:ext>
              </a:extLst>
            </a:blip>
            <a:stretch>
              <a:fillRect l="0" t="0" r="0" b="0"/>
            </a:stretch>
          </a:blipFill>
        </p:spPr>
      </p:sp>
      <p:sp>
        <p:nvSpPr>
          <p:cNvPr name="Freeform 53" id="53"/>
          <p:cNvSpPr/>
          <p:nvPr/>
        </p:nvSpPr>
        <p:spPr>
          <a:xfrm flipH="false" flipV="false" rot="0">
            <a:off x="13108026" y="2522815"/>
            <a:ext cx="501686" cy="1188781"/>
          </a:xfrm>
          <a:custGeom>
            <a:avLst/>
            <a:gdLst/>
            <a:ahLst/>
            <a:cxnLst/>
            <a:rect r="r" b="b" t="t" l="l"/>
            <a:pathLst>
              <a:path h="1188781" w="501686">
                <a:moveTo>
                  <a:pt x="0" y="0"/>
                </a:moveTo>
                <a:lnTo>
                  <a:pt x="501686" y="0"/>
                </a:lnTo>
                <a:lnTo>
                  <a:pt x="501686" y="1188780"/>
                </a:lnTo>
                <a:lnTo>
                  <a:pt x="0" y="1188780"/>
                </a:lnTo>
                <a:lnTo>
                  <a:pt x="0" y="0"/>
                </a:lnTo>
                <a:close/>
              </a:path>
            </a:pathLst>
          </a:custGeom>
          <a:blipFill>
            <a:blip r:embed="rId80">
              <a:extLst>
                <a:ext uri="{96DAC541-7B7A-43D3-8B79-37D633B846F1}">
                  <asvg:svgBlip xmlns:asvg="http://schemas.microsoft.com/office/drawing/2016/SVG/main" r:embed="rId81"/>
                </a:ext>
              </a:extLst>
            </a:blip>
            <a:stretch>
              <a:fillRect l="0" t="-12164" r="0" b="0"/>
            </a:stretch>
          </a:blipFill>
        </p:spPr>
      </p:sp>
      <p:sp>
        <p:nvSpPr>
          <p:cNvPr name="Freeform 54" id="54"/>
          <p:cNvSpPr/>
          <p:nvPr/>
        </p:nvSpPr>
        <p:spPr>
          <a:xfrm flipH="false" flipV="false" rot="0">
            <a:off x="11548347" y="1172165"/>
            <a:ext cx="740762" cy="771628"/>
          </a:xfrm>
          <a:custGeom>
            <a:avLst/>
            <a:gdLst/>
            <a:ahLst/>
            <a:cxnLst/>
            <a:rect r="r" b="b" t="t" l="l"/>
            <a:pathLst>
              <a:path h="771628" w="740762">
                <a:moveTo>
                  <a:pt x="0" y="0"/>
                </a:moveTo>
                <a:lnTo>
                  <a:pt x="740762" y="0"/>
                </a:lnTo>
                <a:lnTo>
                  <a:pt x="740762" y="771628"/>
                </a:lnTo>
                <a:lnTo>
                  <a:pt x="0" y="771628"/>
                </a:lnTo>
                <a:lnTo>
                  <a:pt x="0" y="0"/>
                </a:lnTo>
                <a:close/>
              </a:path>
            </a:pathLst>
          </a:custGeom>
          <a:blipFill>
            <a:blip r:embed="rId98">
              <a:extLst>
                <a:ext uri="{96DAC541-7B7A-43D3-8B79-37D633B846F1}">
                  <asvg:svgBlip xmlns:asvg="http://schemas.microsoft.com/office/drawing/2016/SVG/main" r:embed="rId99"/>
                </a:ext>
              </a:extLst>
            </a:blip>
            <a:stretch>
              <a:fillRect l="0" t="0" r="0" b="0"/>
            </a:stretch>
          </a:blipFill>
        </p:spPr>
      </p:sp>
      <p:sp>
        <p:nvSpPr>
          <p:cNvPr name="Freeform 55" id="55"/>
          <p:cNvSpPr/>
          <p:nvPr/>
        </p:nvSpPr>
        <p:spPr>
          <a:xfrm flipH="false" flipV="false" rot="0">
            <a:off x="16555783" y="1008255"/>
            <a:ext cx="797781" cy="1099449"/>
          </a:xfrm>
          <a:custGeom>
            <a:avLst/>
            <a:gdLst/>
            <a:ahLst/>
            <a:cxnLst/>
            <a:rect r="r" b="b" t="t" l="l"/>
            <a:pathLst>
              <a:path h="1099449" w="797781">
                <a:moveTo>
                  <a:pt x="0" y="0"/>
                </a:moveTo>
                <a:lnTo>
                  <a:pt x="797781" y="0"/>
                </a:lnTo>
                <a:lnTo>
                  <a:pt x="797781" y="1099448"/>
                </a:lnTo>
                <a:lnTo>
                  <a:pt x="0" y="1099448"/>
                </a:lnTo>
                <a:lnTo>
                  <a:pt x="0" y="0"/>
                </a:lnTo>
                <a:close/>
              </a:path>
            </a:pathLst>
          </a:custGeom>
          <a:blipFill>
            <a:blip r:embed="rId46">
              <a:extLst>
                <a:ext uri="{96DAC541-7B7A-43D3-8B79-37D633B846F1}">
                  <asvg:svgBlip xmlns:asvg="http://schemas.microsoft.com/office/drawing/2016/SVG/main" r:embed="rId47"/>
                </a:ext>
              </a:extLst>
            </a:blip>
            <a:stretch>
              <a:fillRect l="0" t="0" r="-89434" b="0"/>
            </a:stretch>
          </a:blipFill>
        </p:spPr>
      </p:sp>
      <p:sp>
        <p:nvSpPr>
          <p:cNvPr name="Freeform 56" id="56"/>
          <p:cNvSpPr/>
          <p:nvPr/>
        </p:nvSpPr>
        <p:spPr>
          <a:xfrm flipH="false" flipV="false" rot="0">
            <a:off x="10182099" y="2572381"/>
            <a:ext cx="922114" cy="1089648"/>
          </a:xfrm>
          <a:custGeom>
            <a:avLst/>
            <a:gdLst/>
            <a:ahLst/>
            <a:cxnLst/>
            <a:rect r="r" b="b" t="t" l="l"/>
            <a:pathLst>
              <a:path h="1089648" w="922114">
                <a:moveTo>
                  <a:pt x="0" y="0"/>
                </a:moveTo>
                <a:lnTo>
                  <a:pt x="922114" y="0"/>
                </a:lnTo>
                <a:lnTo>
                  <a:pt x="922114" y="1089648"/>
                </a:lnTo>
                <a:lnTo>
                  <a:pt x="0" y="1089648"/>
                </a:lnTo>
                <a:lnTo>
                  <a:pt x="0" y="0"/>
                </a:lnTo>
                <a:close/>
              </a:path>
            </a:pathLst>
          </a:custGeom>
          <a:blipFill>
            <a:blip r:embed="rId100">
              <a:extLst>
                <a:ext uri="{96DAC541-7B7A-43D3-8B79-37D633B846F1}">
                  <asvg:svgBlip xmlns:asvg="http://schemas.microsoft.com/office/drawing/2016/SVG/main" r:embed="rId101"/>
                </a:ext>
              </a:extLst>
            </a:blip>
            <a:stretch>
              <a:fillRect l="0" t="0" r="0" b="0"/>
            </a:stretch>
          </a:blipFill>
        </p:spPr>
      </p:sp>
      <p:sp>
        <p:nvSpPr>
          <p:cNvPr name="Freeform 57" id="57"/>
          <p:cNvSpPr/>
          <p:nvPr/>
        </p:nvSpPr>
        <p:spPr>
          <a:xfrm flipH="false" flipV="false" rot="0">
            <a:off x="10476996" y="1219033"/>
            <a:ext cx="954778" cy="677893"/>
          </a:xfrm>
          <a:custGeom>
            <a:avLst/>
            <a:gdLst/>
            <a:ahLst/>
            <a:cxnLst/>
            <a:rect r="r" b="b" t="t" l="l"/>
            <a:pathLst>
              <a:path h="677893" w="954778">
                <a:moveTo>
                  <a:pt x="0" y="0"/>
                </a:moveTo>
                <a:lnTo>
                  <a:pt x="954778" y="0"/>
                </a:lnTo>
                <a:lnTo>
                  <a:pt x="954778" y="677892"/>
                </a:lnTo>
                <a:lnTo>
                  <a:pt x="0" y="677892"/>
                </a:lnTo>
                <a:lnTo>
                  <a:pt x="0" y="0"/>
                </a:lnTo>
                <a:close/>
              </a:path>
            </a:pathLst>
          </a:custGeom>
          <a:blipFill>
            <a:blip r:embed="rId102">
              <a:extLst>
                <a:ext uri="{96DAC541-7B7A-43D3-8B79-37D633B846F1}">
                  <asvg:svgBlip xmlns:asvg="http://schemas.microsoft.com/office/drawing/2016/SVG/main" r:embed="rId103"/>
                </a:ext>
              </a:extLst>
            </a:blip>
            <a:stretch>
              <a:fillRect l="0" t="0" r="0" b="0"/>
            </a:stretch>
          </a:blipFill>
        </p:spPr>
      </p:sp>
      <p:sp>
        <p:nvSpPr>
          <p:cNvPr name="Freeform 58" id="58"/>
          <p:cNvSpPr/>
          <p:nvPr/>
        </p:nvSpPr>
        <p:spPr>
          <a:xfrm flipH="false" flipV="false" rot="0">
            <a:off x="9454087" y="2473275"/>
            <a:ext cx="463630" cy="1287860"/>
          </a:xfrm>
          <a:custGeom>
            <a:avLst/>
            <a:gdLst/>
            <a:ahLst/>
            <a:cxnLst/>
            <a:rect r="r" b="b" t="t" l="l"/>
            <a:pathLst>
              <a:path h="1287860" w="463630">
                <a:moveTo>
                  <a:pt x="0" y="0"/>
                </a:moveTo>
                <a:lnTo>
                  <a:pt x="463630" y="0"/>
                </a:lnTo>
                <a:lnTo>
                  <a:pt x="463630" y="1287860"/>
                </a:lnTo>
                <a:lnTo>
                  <a:pt x="0" y="1287860"/>
                </a:lnTo>
                <a:lnTo>
                  <a:pt x="0" y="0"/>
                </a:lnTo>
                <a:close/>
              </a:path>
            </a:pathLst>
          </a:custGeom>
          <a:blipFill>
            <a:blip r:embed="rId104">
              <a:extLst>
                <a:ext uri="{96DAC541-7B7A-43D3-8B79-37D633B846F1}">
                  <asvg:svgBlip xmlns:asvg="http://schemas.microsoft.com/office/drawing/2016/SVG/main" r:embed="rId105"/>
                </a:ext>
              </a:extLst>
            </a:blip>
            <a:stretch>
              <a:fillRect l="0" t="0" r="0" b="0"/>
            </a:stretch>
          </a:blipFill>
        </p:spPr>
      </p:sp>
      <p:sp>
        <p:nvSpPr>
          <p:cNvPr name="Freeform 59" id="59"/>
          <p:cNvSpPr/>
          <p:nvPr/>
        </p:nvSpPr>
        <p:spPr>
          <a:xfrm flipH="false" flipV="false" rot="0">
            <a:off x="9138734" y="5479727"/>
            <a:ext cx="684551" cy="562577"/>
          </a:xfrm>
          <a:custGeom>
            <a:avLst/>
            <a:gdLst/>
            <a:ahLst/>
            <a:cxnLst/>
            <a:rect r="r" b="b" t="t" l="l"/>
            <a:pathLst>
              <a:path h="562577" w="684551">
                <a:moveTo>
                  <a:pt x="0" y="0"/>
                </a:moveTo>
                <a:lnTo>
                  <a:pt x="684552" y="0"/>
                </a:lnTo>
                <a:lnTo>
                  <a:pt x="684552" y="562577"/>
                </a:lnTo>
                <a:lnTo>
                  <a:pt x="0" y="562577"/>
                </a:lnTo>
                <a:lnTo>
                  <a:pt x="0" y="0"/>
                </a:lnTo>
                <a:close/>
              </a:path>
            </a:pathLst>
          </a:custGeom>
          <a:blipFill>
            <a:blip r:embed="rId106">
              <a:extLst>
                <a:ext uri="{96DAC541-7B7A-43D3-8B79-37D633B846F1}">
                  <asvg:svgBlip xmlns:asvg="http://schemas.microsoft.com/office/drawing/2016/SVG/main" r:embed="rId107"/>
                </a:ext>
              </a:extLst>
            </a:blip>
            <a:stretch>
              <a:fillRect l="0" t="0" r="0" b="0"/>
            </a:stretch>
          </a:blipFill>
        </p:spPr>
      </p:sp>
      <p:sp>
        <p:nvSpPr>
          <p:cNvPr name="Freeform 60" id="60"/>
          <p:cNvSpPr/>
          <p:nvPr/>
        </p:nvSpPr>
        <p:spPr>
          <a:xfrm flipH="false" flipV="false" rot="0">
            <a:off x="6987947" y="5399480"/>
            <a:ext cx="617896" cy="723070"/>
          </a:xfrm>
          <a:custGeom>
            <a:avLst/>
            <a:gdLst/>
            <a:ahLst/>
            <a:cxnLst/>
            <a:rect r="r" b="b" t="t" l="l"/>
            <a:pathLst>
              <a:path h="723070" w="617896">
                <a:moveTo>
                  <a:pt x="0" y="0"/>
                </a:moveTo>
                <a:lnTo>
                  <a:pt x="617896" y="0"/>
                </a:lnTo>
                <a:lnTo>
                  <a:pt x="617896" y="723071"/>
                </a:lnTo>
                <a:lnTo>
                  <a:pt x="0" y="723071"/>
                </a:lnTo>
                <a:lnTo>
                  <a:pt x="0" y="0"/>
                </a:lnTo>
                <a:close/>
              </a:path>
            </a:pathLst>
          </a:custGeom>
          <a:blipFill>
            <a:blip r:embed="rId108">
              <a:extLst>
                <a:ext uri="{96DAC541-7B7A-43D3-8B79-37D633B846F1}">
                  <asvg:svgBlip xmlns:asvg="http://schemas.microsoft.com/office/drawing/2016/SVG/main" r:embed="rId109"/>
                </a:ext>
              </a:extLst>
            </a:blip>
            <a:stretch>
              <a:fillRect l="0" t="0" r="0" b="0"/>
            </a:stretch>
          </a:blipFill>
        </p:spPr>
      </p:sp>
      <p:sp>
        <p:nvSpPr>
          <p:cNvPr name="Freeform 61" id="61"/>
          <p:cNvSpPr/>
          <p:nvPr/>
        </p:nvSpPr>
        <p:spPr>
          <a:xfrm flipH="false" flipV="false" rot="109025">
            <a:off x="10349485" y="5491963"/>
            <a:ext cx="556182" cy="538106"/>
          </a:xfrm>
          <a:custGeom>
            <a:avLst/>
            <a:gdLst/>
            <a:ahLst/>
            <a:cxnLst/>
            <a:rect r="r" b="b" t="t" l="l"/>
            <a:pathLst>
              <a:path h="538106" w="556182">
                <a:moveTo>
                  <a:pt x="0" y="0"/>
                </a:moveTo>
                <a:lnTo>
                  <a:pt x="556182" y="0"/>
                </a:lnTo>
                <a:lnTo>
                  <a:pt x="556182" y="538106"/>
                </a:lnTo>
                <a:lnTo>
                  <a:pt x="0" y="538106"/>
                </a:lnTo>
                <a:lnTo>
                  <a:pt x="0" y="0"/>
                </a:lnTo>
                <a:close/>
              </a:path>
            </a:pathLst>
          </a:custGeom>
          <a:blipFill>
            <a:blip r:embed="rId110">
              <a:extLst>
                <a:ext uri="{96DAC541-7B7A-43D3-8B79-37D633B846F1}">
                  <asvg:svgBlip xmlns:asvg="http://schemas.microsoft.com/office/drawing/2016/SVG/main" r:embed="rId111"/>
                </a:ext>
              </a:extLst>
            </a:blip>
            <a:stretch>
              <a:fillRect l="0" t="0" r="0" b="0"/>
            </a:stretch>
          </a:blipFill>
        </p:spPr>
      </p:sp>
      <p:sp>
        <p:nvSpPr>
          <p:cNvPr name="Freeform 62" id="62"/>
          <p:cNvSpPr/>
          <p:nvPr/>
        </p:nvSpPr>
        <p:spPr>
          <a:xfrm flipH="false" flipV="false" rot="0">
            <a:off x="16881271" y="5396188"/>
            <a:ext cx="550558" cy="729655"/>
          </a:xfrm>
          <a:custGeom>
            <a:avLst/>
            <a:gdLst/>
            <a:ahLst/>
            <a:cxnLst/>
            <a:rect r="r" b="b" t="t" l="l"/>
            <a:pathLst>
              <a:path h="729655" w="550558">
                <a:moveTo>
                  <a:pt x="0" y="0"/>
                </a:moveTo>
                <a:lnTo>
                  <a:pt x="550558" y="0"/>
                </a:lnTo>
                <a:lnTo>
                  <a:pt x="550558" y="729655"/>
                </a:lnTo>
                <a:lnTo>
                  <a:pt x="0" y="729655"/>
                </a:lnTo>
                <a:lnTo>
                  <a:pt x="0" y="0"/>
                </a:lnTo>
                <a:close/>
              </a:path>
            </a:pathLst>
          </a:custGeom>
          <a:blipFill>
            <a:blip r:embed="rId112">
              <a:extLst>
                <a:ext uri="{96DAC541-7B7A-43D3-8B79-37D633B846F1}">
                  <asvg:svgBlip xmlns:asvg="http://schemas.microsoft.com/office/drawing/2016/SVG/main" r:embed="rId113"/>
                </a:ext>
              </a:extLst>
            </a:blip>
            <a:stretch>
              <a:fillRect l="0" t="0" r="0" b="0"/>
            </a:stretch>
          </a:blipFill>
        </p:spPr>
      </p:sp>
      <p:sp>
        <p:nvSpPr>
          <p:cNvPr name="Freeform 63" id="63"/>
          <p:cNvSpPr/>
          <p:nvPr/>
        </p:nvSpPr>
        <p:spPr>
          <a:xfrm flipH="false" flipV="false" rot="0">
            <a:off x="6904489" y="4187094"/>
            <a:ext cx="821937" cy="899520"/>
          </a:xfrm>
          <a:custGeom>
            <a:avLst/>
            <a:gdLst/>
            <a:ahLst/>
            <a:cxnLst/>
            <a:rect r="r" b="b" t="t" l="l"/>
            <a:pathLst>
              <a:path h="899520" w="821937">
                <a:moveTo>
                  <a:pt x="0" y="0"/>
                </a:moveTo>
                <a:lnTo>
                  <a:pt x="821936" y="0"/>
                </a:lnTo>
                <a:lnTo>
                  <a:pt x="821936" y="899521"/>
                </a:lnTo>
                <a:lnTo>
                  <a:pt x="0" y="899521"/>
                </a:lnTo>
                <a:lnTo>
                  <a:pt x="0" y="0"/>
                </a:lnTo>
                <a:close/>
              </a:path>
            </a:pathLst>
          </a:custGeom>
          <a:blipFill>
            <a:blip r:embed="rId114">
              <a:extLst>
                <a:ext uri="{96DAC541-7B7A-43D3-8B79-37D633B846F1}">
                  <asvg:svgBlip xmlns:asvg="http://schemas.microsoft.com/office/drawing/2016/SVG/main" r:embed="rId115"/>
                </a:ext>
              </a:extLst>
            </a:blip>
            <a:stretch>
              <a:fillRect l="0" t="0" r="0" b="0"/>
            </a:stretch>
          </a:blipFill>
        </p:spPr>
      </p:sp>
      <p:sp>
        <p:nvSpPr>
          <p:cNvPr name="Freeform 64" id="64"/>
          <p:cNvSpPr/>
          <p:nvPr/>
        </p:nvSpPr>
        <p:spPr>
          <a:xfrm flipH="false" flipV="false" rot="0">
            <a:off x="8774826" y="2457715"/>
            <a:ext cx="414879" cy="1318979"/>
          </a:xfrm>
          <a:custGeom>
            <a:avLst/>
            <a:gdLst/>
            <a:ahLst/>
            <a:cxnLst/>
            <a:rect r="r" b="b" t="t" l="l"/>
            <a:pathLst>
              <a:path h="1318979" w="414879">
                <a:moveTo>
                  <a:pt x="0" y="0"/>
                </a:moveTo>
                <a:lnTo>
                  <a:pt x="414879" y="0"/>
                </a:lnTo>
                <a:lnTo>
                  <a:pt x="414879" y="1318979"/>
                </a:lnTo>
                <a:lnTo>
                  <a:pt x="0" y="1318979"/>
                </a:lnTo>
                <a:lnTo>
                  <a:pt x="0" y="0"/>
                </a:lnTo>
                <a:close/>
              </a:path>
            </a:pathLst>
          </a:custGeom>
          <a:blipFill>
            <a:blip r:embed="rId116">
              <a:extLst>
                <a:ext uri="{96DAC541-7B7A-43D3-8B79-37D633B846F1}">
                  <asvg:svgBlip xmlns:asvg="http://schemas.microsoft.com/office/drawing/2016/SVG/main" r:embed="rId117"/>
                </a:ext>
              </a:extLst>
            </a:blip>
            <a:stretch>
              <a:fillRect l="0" t="0" r="0" b="0"/>
            </a:stretch>
          </a:blipFill>
        </p:spPr>
      </p:sp>
      <p:sp>
        <p:nvSpPr>
          <p:cNvPr name="Freeform 65" id="65"/>
          <p:cNvSpPr/>
          <p:nvPr/>
        </p:nvSpPr>
        <p:spPr>
          <a:xfrm flipH="false" flipV="false" rot="0">
            <a:off x="9758051" y="6663006"/>
            <a:ext cx="554103" cy="489689"/>
          </a:xfrm>
          <a:custGeom>
            <a:avLst/>
            <a:gdLst/>
            <a:ahLst/>
            <a:cxnLst/>
            <a:rect r="r" b="b" t="t" l="l"/>
            <a:pathLst>
              <a:path h="489689" w="554103">
                <a:moveTo>
                  <a:pt x="0" y="0"/>
                </a:moveTo>
                <a:lnTo>
                  <a:pt x="554103" y="0"/>
                </a:lnTo>
                <a:lnTo>
                  <a:pt x="554103" y="489689"/>
                </a:lnTo>
                <a:lnTo>
                  <a:pt x="0" y="489689"/>
                </a:lnTo>
                <a:lnTo>
                  <a:pt x="0" y="0"/>
                </a:lnTo>
                <a:close/>
              </a:path>
            </a:pathLst>
          </a:custGeom>
          <a:blipFill>
            <a:blip r:embed="rId118">
              <a:extLst>
                <a:ext uri="{96DAC541-7B7A-43D3-8B79-37D633B846F1}">
                  <asvg:svgBlip xmlns:asvg="http://schemas.microsoft.com/office/drawing/2016/SVG/main" r:embed="rId119"/>
                </a:ext>
              </a:extLst>
            </a:blip>
            <a:stretch>
              <a:fillRect l="0" t="0" r="0" b="0"/>
            </a:stretch>
          </a:blipFill>
        </p:spPr>
      </p:sp>
      <p:sp>
        <p:nvSpPr>
          <p:cNvPr name="Freeform 66" id="66"/>
          <p:cNvSpPr/>
          <p:nvPr/>
        </p:nvSpPr>
        <p:spPr>
          <a:xfrm flipH="false" flipV="false" rot="0">
            <a:off x="14373325" y="6611614"/>
            <a:ext cx="229583" cy="592473"/>
          </a:xfrm>
          <a:custGeom>
            <a:avLst/>
            <a:gdLst/>
            <a:ahLst/>
            <a:cxnLst/>
            <a:rect r="r" b="b" t="t" l="l"/>
            <a:pathLst>
              <a:path h="592473" w="229583">
                <a:moveTo>
                  <a:pt x="0" y="0"/>
                </a:moveTo>
                <a:lnTo>
                  <a:pt x="229583" y="0"/>
                </a:lnTo>
                <a:lnTo>
                  <a:pt x="229583" y="592473"/>
                </a:lnTo>
                <a:lnTo>
                  <a:pt x="0" y="592473"/>
                </a:lnTo>
                <a:lnTo>
                  <a:pt x="0" y="0"/>
                </a:lnTo>
                <a:close/>
              </a:path>
            </a:pathLst>
          </a:custGeom>
          <a:blipFill>
            <a:blip r:embed="rId120">
              <a:extLst>
                <a:ext uri="{96DAC541-7B7A-43D3-8B79-37D633B846F1}">
                  <asvg:svgBlip xmlns:asvg="http://schemas.microsoft.com/office/drawing/2016/SVG/main" r:embed="rId121"/>
                </a:ext>
              </a:extLst>
            </a:blip>
            <a:stretch>
              <a:fillRect l="0" t="0" r="0" b="0"/>
            </a:stretch>
          </a:blipFill>
        </p:spPr>
      </p:sp>
      <p:sp>
        <p:nvSpPr>
          <p:cNvPr name="Freeform 67" id="67"/>
          <p:cNvSpPr/>
          <p:nvPr/>
        </p:nvSpPr>
        <p:spPr>
          <a:xfrm flipH="false" flipV="false" rot="0">
            <a:off x="8346611" y="6652373"/>
            <a:ext cx="521382" cy="510954"/>
          </a:xfrm>
          <a:custGeom>
            <a:avLst/>
            <a:gdLst/>
            <a:ahLst/>
            <a:cxnLst/>
            <a:rect r="r" b="b" t="t" l="l"/>
            <a:pathLst>
              <a:path h="510954" w="521382">
                <a:moveTo>
                  <a:pt x="0" y="0"/>
                </a:moveTo>
                <a:lnTo>
                  <a:pt x="521382" y="0"/>
                </a:lnTo>
                <a:lnTo>
                  <a:pt x="521382" y="510954"/>
                </a:lnTo>
                <a:lnTo>
                  <a:pt x="0" y="510954"/>
                </a:lnTo>
                <a:lnTo>
                  <a:pt x="0" y="0"/>
                </a:lnTo>
                <a:close/>
              </a:path>
            </a:pathLst>
          </a:custGeom>
          <a:blipFill>
            <a:blip r:embed="rId122">
              <a:extLst>
                <a:ext uri="{96DAC541-7B7A-43D3-8B79-37D633B846F1}">
                  <asvg:svgBlip xmlns:asvg="http://schemas.microsoft.com/office/drawing/2016/SVG/main" r:embed="rId123"/>
                </a:ext>
              </a:extLst>
            </a:blip>
            <a:stretch>
              <a:fillRect l="0" t="0" r="0" b="0"/>
            </a:stretch>
          </a:blipFill>
        </p:spPr>
      </p:sp>
      <p:sp>
        <p:nvSpPr>
          <p:cNvPr name="Freeform 68" id="68"/>
          <p:cNvSpPr/>
          <p:nvPr/>
        </p:nvSpPr>
        <p:spPr>
          <a:xfrm flipH="false" flipV="false" rot="91169">
            <a:off x="12950272" y="6447534"/>
            <a:ext cx="651348" cy="920633"/>
          </a:xfrm>
          <a:custGeom>
            <a:avLst/>
            <a:gdLst/>
            <a:ahLst/>
            <a:cxnLst/>
            <a:rect r="r" b="b" t="t" l="l"/>
            <a:pathLst>
              <a:path h="920633" w="651348">
                <a:moveTo>
                  <a:pt x="0" y="0"/>
                </a:moveTo>
                <a:lnTo>
                  <a:pt x="651348" y="0"/>
                </a:lnTo>
                <a:lnTo>
                  <a:pt x="651348" y="920633"/>
                </a:lnTo>
                <a:lnTo>
                  <a:pt x="0" y="920633"/>
                </a:lnTo>
                <a:lnTo>
                  <a:pt x="0" y="0"/>
                </a:lnTo>
                <a:close/>
              </a:path>
            </a:pathLst>
          </a:custGeom>
          <a:blipFill>
            <a:blip r:embed="rId124">
              <a:extLst>
                <a:ext uri="{96DAC541-7B7A-43D3-8B79-37D633B846F1}">
                  <asvg:svgBlip xmlns:asvg="http://schemas.microsoft.com/office/drawing/2016/SVG/main" r:embed="rId125"/>
                </a:ext>
              </a:extLst>
            </a:blip>
            <a:stretch>
              <a:fillRect l="0" t="0" r="0" b="0"/>
            </a:stretch>
          </a:blipFill>
        </p:spPr>
      </p:sp>
      <p:sp>
        <p:nvSpPr>
          <p:cNvPr name="Freeform 69" id="69"/>
          <p:cNvSpPr/>
          <p:nvPr/>
        </p:nvSpPr>
        <p:spPr>
          <a:xfrm flipH="false" flipV="false" rot="0">
            <a:off x="8979801" y="987650"/>
            <a:ext cx="286201" cy="1140658"/>
          </a:xfrm>
          <a:custGeom>
            <a:avLst/>
            <a:gdLst/>
            <a:ahLst/>
            <a:cxnLst/>
            <a:rect r="r" b="b" t="t" l="l"/>
            <a:pathLst>
              <a:path h="1140658" w="286201">
                <a:moveTo>
                  <a:pt x="0" y="0"/>
                </a:moveTo>
                <a:lnTo>
                  <a:pt x="286201" y="0"/>
                </a:lnTo>
                <a:lnTo>
                  <a:pt x="286201" y="1140658"/>
                </a:lnTo>
                <a:lnTo>
                  <a:pt x="0" y="1140658"/>
                </a:lnTo>
                <a:lnTo>
                  <a:pt x="0" y="0"/>
                </a:lnTo>
                <a:close/>
              </a:path>
            </a:pathLst>
          </a:custGeom>
          <a:blipFill>
            <a:blip r:embed="rId126">
              <a:extLst>
                <a:ext uri="{96DAC541-7B7A-43D3-8B79-37D633B846F1}">
                  <asvg:svgBlip xmlns:asvg="http://schemas.microsoft.com/office/drawing/2016/SVG/main" r:embed="rId127"/>
                </a:ext>
              </a:extLst>
            </a:blip>
            <a:stretch>
              <a:fillRect l="0" t="0" r="0" b="0"/>
            </a:stretch>
          </a:blipFill>
        </p:spPr>
      </p:sp>
      <p:sp>
        <p:nvSpPr>
          <p:cNvPr name="Freeform 70" id="70"/>
          <p:cNvSpPr/>
          <p:nvPr/>
        </p:nvSpPr>
        <p:spPr>
          <a:xfrm flipH="false" flipV="false" rot="0">
            <a:off x="15353165" y="6489746"/>
            <a:ext cx="737953" cy="836208"/>
          </a:xfrm>
          <a:custGeom>
            <a:avLst/>
            <a:gdLst/>
            <a:ahLst/>
            <a:cxnLst/>
            <a:rect r="r" b="b" t="t" l="l"/>
            <a:pathLst>
              <a:path h="836208" w="737953">
                <a:moveTo>
                  <a:pt x="0" y="0"/>
                </a:moveTo>
                <a:lnTo>
                  <a:pt x="737953" y="0"/>
                </a:lnTo>
                <a:lnTo>
                  <a:pt x="737953" y="836208"/>
                </a:lnTo>
                <a:lnTo>
                  <a:pt x="0" y="836208"/>
                </a:lnTo>
                <a:lnTo>
                  <a:pt x="0" y="0"/>
                </a:lnTo>
                <a:close/>
              </a:path>
            </a:pathLst>
          </a:custGeom>
          <a:blipFill>
            <a:blip r:embed="rId128">
              <a:extLst>
                <a:ext uri="{96DAC541-7B7A-43D3-8B79-37D633B846F1}">
                  <asvg:svgBlip xmlns:asvg="http://schemas.microsoft.com/office/drawing/2016/SVG/main" r:embed="rId129"/>
                </a:ext>
              </a:extLst>
            </a:blip>
            <a:stretch>
              <a:fillRect l="0" t="0" r="0" b="0"/>
            </a:stretch>
          </a:blipFill>
        </p:spPr>
      </p:sp>
      <p:sp>
        <p:nvSpPr>
          <p:cNvPr name="Freeform 71" id="71"/>
          <p:cNvSpPr/>
          <p:nvPr/>
        </p:nvSpPr>
        <p:spPr>
          <a:xfrm flipH="false" flipV="false" rot="0">
            <a:off x="14388855" y="1088178"/>
            <a:ext cx="924333" cy="939602"/>
          </a:xfrm>
          <a:custGeom>
            <a:avLst/>
            <a:gdLst/>
            <a:ahLst/>
            <a:cxnLst/>
            <a:rect r="r" b="b" t="t" l="l"/>
            <a:pathLst>
              <a:path h="939602" w="924333">
                <a:moveTo>
                  <a:pt x="0" y="0"/>
                </a:moveTo>
                <a:lnTo>
                  <a:pt x="924333" y="0"/>
                </a:lnTo>
                <a:lnTo>
                  <a:pt x="924333" y="939602"/>
                </a:lnTo>
                <a:lnTo>
                  <a:pt x="0" y="939602"/>
                </a:lnTo>
                <a:lnTo>
                  <a:pt x="0" y="0"/>
                </a:lnTo>
                <a:close/>
              </a:path>
            </a:pathLst>
          </a:custGeom>
          <a:blipFill>
            <a:blip r:embed="rId130">
              <a:extLst>
                <a:ext uri="{96DAC541-7B7A-43D3-8B79-37D633B846F1}">
                  <asvg:svgBlip xmlns:asvg="http://schemas.microsoft.com/office/drawing/2016/SVG/main" r:embed="rId131"/>
                </a:ext>
              </a:extLst>
            </a:blip>
            <a:stretch>
              <a:fillRect l="0" t="0" r="0" b="0"/>
            </a:stretch>
          </a:blipFill>
        </p:spPr>
      </p:sp>
      <p:sp>
        <p:nvSpPr>
          <p:cNvPr name="Freeform 72" id="72"/>
          <p:cNvSpPr/>
          <p:nvPr/>
        </p:nvSpPr>
        <p:spPr>
          <a:xfrm flipH="false" flipV="false" rot="0">
            <a:off x="6584779" y="724918"/>
            <a:ext cx="1312072" cy="1666123"/>
          </a:xfrm>
          <a:custGeom>
            <a:avLst/>
            <a:gdLst/>
            <a:ahLst/>
            <a:cxnLst/>
            <a:rect r="r" b="b" t="t" l="l"/>
            <a:pathLst>
              <a:path h="1666123" w="1312072">
                <a:moveTo>
                  <a:pt x="0" y="0"/>
                </a:moveTo>
                <a:lnTo>
                  <a:pt x="1312071" y="0"/>
                </a:lnTo>
                <a:lnTo>
                  <a:pt x="1312071" y="1666122"/>
                </a:lnTo>
                <a:lnTo>
                  <a:pt x="0" y="1666122"/>
                </a:lnTo>
                <a:lnTo>
                  <a:pt x="0" y="0"/>
                </a:lnTo>
                <a:close/>
              </a:path>
            </a:pathLst>
          </a:custGeom>
          <a:blipFill>
            <a:blip r:embed="rId132">
              <a:extLst>
                <a:ext uri="{96DAC541-7B7A-43D3-8B79-37D633B846F1}">
                  <asvg:svgBlip xmlns:asvg="http://schemas.microsoft.com/office/drawing/2016/SVG/main" r:embed="rId133"/>
                </a:ext>
              </a:extLst>
            </a:blip>
            <a:stretch>
              <a:fillRect l="0" t="0" r="0" b="0"/>
            </a:stretch>
          </a:blipFill>
        </p:spPr>
      </p:sp>
      <p:sp>
        <p:nvSpPr>
          <p:cNvPr name="Freeform 73" id="73"/>
          <p:cNvSpPr/>
          <p:nvPr/>
        </p:nvSpPr>
        <p:spPr>
          <a:xfrm flipH="false" flipV="false" rot="0">
            <a:off x="15429760" y="1134641"/>
            <a:ext cx="1009450" cy="846676"/>
          </a:xfrm>
          <a:custGeom>
            <a:avLst/>
            <a:gdLst/>
            <a:ahLst/>
            <a:cxnLst/>
            <a:rect r="r" b="b" t="t" l="l"/>
            <a:pathLst>
              <a:path h="846676" w="1009450">
                <a:moveTo>
                  <a:pt x="0" y="0"/>
                </a:moveTo>
                <a:lnTo>
                  <a:pt x="1009450" y="0"/>
                </a:lnTo>
                <a:lnTo>
                  <a:pt x="1009450" y="846676"/>
                </a:lnTo>
                <a:lnTo>
                  <a:pt x="0" y="846676"/>
                </a:lnTo>
                <a:lnTo>
                  <a:pt x="0" y="0"/>
                </a:lnTo>
                <a:close/>
              </a:path>
            </a:pathLst>
          </a:custGeom>
          <a:blipFill>
            <a:blip r:embed="rId134">
              <a:extLst>
                <a:ext uri="{96DAC541-7B7A-43D3-8B79-37D633B846F1}">
                  <asvg:svgBlip xmlns:asvg="http://schemas.microsoft.com/office/drawing/2016/SVG/main" r:embed="rId135"/>
                </a:ext>
              </a:extLst>
            </a:blip>
            <a:stretch>
              <a:fillRect l="0" t="0" r="0" b="0"/>
            </a:stretch>
          </a:blipFill>
        </p:spPr>
      </p:sp>
      <p:sp>
        <p:nvSpPr>
          <p:cNvPr name="Freeform 74" id="74"/>
          <p:cNvSpPr/>
          <p:nvPr/>
        </p:nvSpPr>
        <p:spPr>
          <a:xfrm flipH="false" flipV="false" rot="0">
            <a:off x="11847594" y="6582346"/>
            <a:ext cx="850992" cy="651009"/>
          </a:xfrm>
          <a:custGeom>
            <a:avLst/>
            <a:gdLst/>
            <a:ahLst/>
            <a:cxnLst/>
            <a:rect r="r" b="b" t="t" l="l"/>
            <a:pathLst>
              <a:path h="651009" w="850992">
                <a:moveTo>
                  <a:pt x="0" y="0"/>
                </a:moveTo>
                <a:lnTo>
                  <a:pt x="850991" y="0"/>
                </a:lnTo>
                <a:lnTo>
                  <a:pt x="850991" y="651009"/>
                </a:lnTo>
                <a:lnTo>
                  <a:pt x="0" y="651009"/>
                </a:lnTo>
                <a:lnTo>
                  <a:pt x="0" y="0"/>
                </a:lnTo>
                <a:close/>
              </a:path>
            </a:pathLst>
          </a:custGeom>
          <a:blipFill>
            <a:blip r:embed="rId136">
              <a:extLst>
                <a:ext uri="{96DAC541-7B7A-43D3-8B79-37D633B846F1}">
                  <asvg:svgBlip xmlns:asvg="http://schemas.microsoft.com/office/drawing/2016/SVG/main" r:embed="rId137"/>
                </a:ext>
              </a:extLst>
            </a:blip>
            <a:stretch>
              <a:fillRect l="0" t="0" r="0" b="0"/>
            </a:stretch>
          </a:blipFill>
        </p:spPr>
      </p:sp>
      <p:sp>
        <p:nvSpPr>
          <p:cNvPr name="Freeform 75" id="75"/>
          <p:cNvSpPr/>
          <p:nvPr/>
        </p:nvSpPr>
        <p:spPr>
          <a:xfrm flipH="false" flipV="false" rot="0">
            <a:off x="16330713" y="6486673"/>
            <a:ext cx="1101116" cy="842354"/>
          </a:xfrm>
          <a:custGeom>
            <a:avLst/>
            <a:gdLst/>
            <a:ahLst/>
            <a:cxnLst/>
            <a:rect r="r" b="b" t="t" l="l"/>
            <a:pathLst>
              <a:path h="842354" w="1101116">
                <a:moveTo>
                  <a:pt x="0" y="0"/>
                </a:moveTo>
                <a:lnTo>
                  <a:pt x="1101116" y="0"/>
                </a:lnTo>
                <a:lnTo>
                  <a:pt x="1101116" y="842354"/>
                </a:lnTo>
                <a:lnTo>
                  <a:pt x="0" y="842354"/>
                </a:lnTo>
                <a:lnTo>
                  <a:pt x="0" y="0"/>
                </a:lnTo>
                <a:close/>
              </a:path>
            </a:pathLst>
          </a:custGeom>
          <a:blipFill>
            <a:blip r:embed="rId136">
              <a:extLst>
                <a:ext uri="{96DAC541-7B7A-43D3-8B79-37D633B846F1}">
                  <asvg:svgBlip xmlns:asvg="http://schemas.microsoft.com/office/drawing/2016/SVG/main" r:embed="rId137"/>
                </a:ext>
              </a:extLst>
            </a:blip>
            <a:stretch>
              <a:fillRect l="0" t="0" r="0" b="0"/>
            </a:stretch>
          </a:blipFill>
        </p:spPr>
      </p:sp>
      <p:sp>
        <p:nvSpPr>
          <p:cNvPr name="Freeform 76" id="76"/>
          <p:cNvSpPr/>
          <p:nvPr/>
        </p:nvSpPr>
        <p:spPr>
          <a:xfrm flipH="false" flipV="false" rot="0">
            <a:off x="13874094" y="2562531"/>
            <a:ext cx="1326573" cy="1109347"/>
          </a:xfrm>
          <a:custGeom>
            <a:avLst/>
            <a:gdLst/>
            <a:ahLst/>
            <a:cxnLst/>
            <a:rect r="r" b="b" t="t" l="l"/>
            <a:pathLst>
              <a:path h="1109347" w="1326573">
                <a:moveTo>
                  <a:pt x="0" y="0"/>
                </a:moveTo>
                <a:lnTo>
                  <a:pt x="1326573" y="0"/>
                </a:lnTo>
                <a:lnTo>
                  <a:pt x="1326573" y="1109347"/>
                </a:lnTo>
                <a:lnTo>
                  <a:pt x="0" y="1109347"/>
                </a:lnTo>
                <a:lnTo>
                  <a:pt x="0" y="0"/>
                </a:lnTo>
                <a:close/>
              </a:path>
            </a:pathLst>
          </a:custGeom>
          <a:blipFill>
            <a:blip r:embed="rId138">
              <a:extLst>
                <a:ext uri="{96DAC541-7B7A-43D3-8B79-37D633B846F1}">
                  <asvg:svgBlip xmlns:asvg="http://schemas.microsoft.com/office/drawing/2016/SVG/main" r:embed="rId139"/>
                </a:ext>
              </a:extLst>
            </a:blip>
            <a:stretch>
              <a:fillRect l="0" t="0" r="0" b="0"/>
            </a:stretch>
          </a:blipFill>
        </p:spPr>
      </p:sp>
    </p:spTree>
  </p:cSld>
  <p:clrMapOvr>
    <a:masterClrMapping/>
  </p:clrMapOvr>
</p:sld>
</file>

<file path=ppt/slides/slide22.xml><?xml version="1.0" encoding="utf-8"?>
<p:sld xmlns:p="http://schemas.openxmlformats.org/presentationml/2006/main" xmlns:a="http://schemas.openxmlformats.org/drawingml/2006/main" xmlns:r="http://schemas.openxmlformats.org/officeDocument/2006/relationships">
  <p:cSld>
    <p:bg>
      <p:bgPr>
        <a:solidFill>
          <a:srgbClr val="2E879B"/>
        </a:solidFill>
      </p:bgPr>
    </p:bg>
    <p:spTree>
      <p:nvGrpSpPr>
        <p:cNvPr id="1" name=""/>
        <p:cNvGrpSpPr/>
        <p:nvPr/>
      </p:nvGrpSpPr>
      <p:grpSpPr>
        <a:xfrm>
          <a:off x="0" y="0"/>
          <a:ext cx="0" cy="0"/>
          <a:chOff x="0" y="0"/>
          <a:chExt cx="0" cy="0"/>
        </a:xfrm>
      </p:grpSpPr>
      <p:sp>
        <p:nvSpPr>
          <p:cNvPr name="Freeform 2" id="2"/>
          <p:cNvSpPr/>
          <p:nvPr/>
        </p:nvSpPr>
        <p:spPr>
          <a:xfrm flipH="false" flipV="false" rot="0">
            <a:off x="11831342" y="3125461"/>
            <a:ext cx="4303157" cy="1075789"/>
          </a:xfrm>
          <a:custGeom>
            <a:avLst/>
            <a:gdLst/>
            <a:ahLst/>
            <a:cxnLst/>
            <a:rect r="r" b="b" t="t" l="l"/>
            <a:pathLst>
              <a:path h="1075789" w="4303157">
                <a:moveTo>
                  <a:pt x="0" y="0"/>
                </a:moveTo>
                <a:lnTo>
                  <a:pt x="4303157" y="0"/>
                </a:lnTo>
                <a:lnTo>
                  <a:pt x="4303157" y="1075789"/>
                </a:lnTo>
                <a:lnTo>
                  <a:pt x="0" y="1075789"/>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3" id="3"/>
          <p:cNvSpPr/>
          <p:nvPr/>
        </p:nvSpPr>
        <p:spPr>
          <a:xfrm flipH="false" flipV="false" rot="0">
            <a:off x="1176591" y="518949"/>
            <a:ext cx="8943265" cy="9249102"/>
          </a:xfrm>
          <a:custGeom>
            <a:avLst/>
            <a:gdLst/>
            <a:ahLst/>
            <a:cxnLst/>
            <a:rect r="r" b="b" t="t" l="l"/>
            <a:pathLst>
              <a:path h="9249102" w="8943265">
                <a:moveTo>
                  <a:pt x="0" y="0"/>
                </a:moveTo>
                <a:lnTo>
                  <a:pt x="8943265" y="0"/>
                </a:lnTo>
                <a:lnTo>
                  <a:pt x="8943265" y="9249102"/>
                </a:lnTo>
                <a:lnTo>
                  <a:pt x="0" y="9249102"/>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TextBox 4" id="4"/>
          <p:cNvSpPr txBox="true"/>
          <p:nvPr/>
        </p:nvSpPr>
        <p:spPr>
          <a:xfrm rot="0">
            <a:off x="2713128" y="1476651"/>
            <a:ext cx="5870192" cy="2264998"/>
          </a:xfrm>
          <a:prstGeom prst="rect">
            <a:avLst/>
          </a:prstGeom>
        </p:spPr>
        <p:txBody>
          <a:bodyPr anchor="t" rtlCol="false" tIns="0" lIns="0" bIns="0" rIns="0">
            <a:spAutoFit/>
          </a:bodyPr>
          <a:lstStyle/>
          <a:p>
            <a:pPr algn="ctr" marL="0" indent="0" lvl="0">
              <a:lnSpc>
                <a:spcPts val="7317"/>
              </a:lnSpc>
            </a:pPr>
            <a:r>
              <a:rPr lang="en-US" sz="6307" strike="noStrike" u="none">
                <a:solidFill>
                  <a:srgbClr val="2E879B"/>
                </a:solidFill>
                <a:latin typeface="Berkshire Swash"/>
              </a:rPr>
              <a:t>Happy designing! </a:t>
            </a:r>
          </a:p>
        </p:txBody>
      </p:sp>
      <p:sp>
        <p:nvSpPr>
          <p:cNvPr name="Freeform 5" id="5"/>
          <p:cNvSpPr/>
          <p:nvPr/>
        </p:nvSpPr>
        <p:spPr>
          <a:xfrm flipH="false" flipV="false" rot="0">
            <a:off x="2713128" y="3272537"/>
            <a:ext cx="6018178" cy="5032701"/>
          </a:xfrm>
          <a:custGeom>
            <a:avLst/>
            <a:gdLst/>
            <a:ahLst/>
            <a:cxnLst/>
            <a:rect r="r" b="b" t="t" l="l"/>
            <a:pathLst>
              <a:path h="5032701" w="6018178">
                <a:moveTo>
                  <a:pt x="0" y="0"/>
                </a:moveTo>
                <a:lnTo>
                  <a:pt x="6018178" y="0"/>
                </a:lnTo>
                <a:lnTo>
                  <a:pt x="6018178" y="5032701"/>
                </a:lnTo>
                <a:lnTo>
                  <a:pt x="0" y="5032701"/>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TextBox 6" id="6"/>
          <p:cNvSpPr txBox="true"/>
          <p:nvPr/>
        </p:nvSpPr>
        <p:spPr>
          <a:xfrm rot="0">
            <a:off x="10119856" y="1076325"/>
            <a:ext cx="7726128" cy="1473200"/>
          </a:xfrm>
          <a:prstGeom prst="rect">
            <a:avLst/>
          </a:prstGeom>
        </p:spPr>
        <p:txBody>
          <a:bodyPr anchor="t" rtlCol="false" tIns="0" lIns="0" bIns="0" rIns="0">
            <a:spAutoFit/>
          </a:bodyPr>
          <a:lstStyle/>
          <a:p>
            <a:pPr algn="ctr" marL="0" indent="0" lvl="0">
              <a:lnSpc>
                <a:spcPts val="11499"/>
              </a:lnSpc>
              <a:spcBef>
                <a:spcPct val="0"/>
              </a:spcBef>
            </a:pPr>
            <a:r>
              <a:rPr lang="en-US" sz="9999" strike="noStrike" u="none">
                <a:solidFill>
                  <a:srgbClr val="E1A10B"/>
                </a:solidFill>
                <a:latin typeface="Berkshire Swash"/>
              </a:rPr>
              <a:t>Credits</a:t>
            </a:r>
          </a:p>
        </p:txBody>
      </p:sp>
      <p:sp>
        <p:nvSpPr>
          <p:cNvPr name="TextBox 7" id="7"/>
          <p:cNvSpPr txBox="true"/>
          <p:nvPr/>
        </p:nvSpPr>
        <p:spPr>
          <a:xfrm rot="0">
            <a:off x="11831342" y="4611232"/>
            <a:ext cx="4303157" cy="1407901"/>
          </a:xfrm>
          <a:prstGeom prst="rect">
            <a:avLst/>
          </a:prstGeom>
        </p:spPr>
        <p:txBody>
          <a:bodyPr anchor="t" rtlCol="false" tIns="0" lIns="0" bIns="0" rIns="0">
            <a:spAutoFit/>
          </a:bodyPr>
          <a:lstStyle/>
          <a:p>
            <a:pPr algn="ctr" marL="0" indent="0" lvl="0">
              <a:lnSpc>
                <a:spcPts val="3774"/>
              </a:lnSpc>
              <a:spcBef>
                <a:spcPct val="0"/>
              </a:spcBef>
            </a:pPr>
            <a:r>
              <a:rPr lang="en-US" sz="2695" strike="noStrike" u="none">
                <a:solidFill>
                  <a:srgbClr val="FFFFFF"/>
                </a:solidFill>
                <a:latin typeface="Circe Medium"/>
              </a:rPr>
              <a:t>This presentation template is free for everyone to use thanks to the following:</a:t>
            </a:r>
          </a:p>
        </p:txBody>
      </p:sp>
      <p:sp>
        <p:nvSpPr>
          <p:cNvPr name="TextBox 8" id="8"/>
          <p:cNvSpPr txBox="true"/>
          <p:nvPr/>
        </p:nvSpPr>
        <p:spPr>
          <a:xfrm rot="0">
            <a:off x="11555851" y="6544023"/>
            <a:ext cx="4854138" cy="523875"/>
          </a:xfrm>
          <a:prstGeom prst="rect">
            <a:avLst/>
          </a:prstGeom>
        </p:spPr>
        <p:txBody>
          <a:bodyPr anchor="t" rtlCol="false" tIns="0" lIns="0" bIns="0" rIns="0">
            <a:spAutoFit/>
          </a:bodyPr>
          <a:lstStyle/>
          <a:p>
            <a:pPr algn="ctr" marL="0" indent="0" lvl="0">
              <a:lnSpc>
                <a:spcPts val="4199"/>
              </a:lnSpc>
              <a:spcBef>
                <a:spcPct val="0"/>
              </a:spcBef>
            </a:pPr>
            <a:r>
              <a:rPr lang="en-US" sz="3499" strike="noStrike" u="none">
                <a:solidFill>
                  <a:srgbClr val="EDB33A"/>
                </a:solidFill>
                <a:latin typeface="Circe Semi-Bold"/>
              </a:rPr>
              <a:t>SLIDESCARNIVAL</a:t>
            </a:r>
          </a:p>
        </p:txBody>
      </p:sp>
      <p:sp>
        <p:nvSpPr>
          <p:cNvPr name="TextBox 9" id="9"/>
          <p:cNvSpPr txBox="true"/>
          <p:nvPr/>
        </p:nvSpPr>
        <p:spPr>
          <a:xfrm rot="0">
            <a:off x="12418734" y="8065652"/>
            <a:ext cx="3128372" cy="523875"/>
          </a:xfrm>
          <a:prstGeom prst="rect">
            <a:avLst/>
          </a:prstGeom>
        </p:spPr>
        <p:txBody>
          <a:bodyPr anchor="t" rtlCol="false" tIns="0" lIns="0" bIns="0" rIns="0">
            <a:spAutoFit/>
          </a:bodyPr>
          <a:lstStyle/>
          <a:p>
            <a:pPr algn="ctr" marL="0" indent="0" lvl="0">
              <a:lnSpc>
                <a:spcPts val="4199"/>
              </a:lnSpc>
              <a:spcBef>
                <a:spcPct val="0"/>
              </a:spcBef>
            </a:pPr>
            <a:r>
              <a:rPr lang="en-US" sz="3499" strike="noStrike" u="none">
                <a:solidFill>
                  <a:srgbClr val="EDB33A"/>
                </a:solidFill>
                <a:latin typeface="Circe Semi-Bold"/>
              </a:rPr>
              <a:t>PEXELS</a:t>
            </a:r>
          </a:p>
        </p:txBody>
      </p:sp>
      <p:sp>
        <p:nvSpPr>
          <p:cNvPr name="TextBox 10" id="10"/>
          <p:cNvSpPr txBox="true"/>
          <p:nvPr/>
        </p:nvSpPr>
        <p:spPr>
          <a:xfrm rot="0">
            <a:off x="12055038" y="7167910"/>
            <a:ext cx="3855765" cy="381762"/>
          </a:xfrm>
          <a:prstGeom prst="rect">
            <a:avLst/>
          </a:prstGeom>
        </p:spPr>
        <p:txBody>
          <a:bodyPr anchor="t" rtlCol="false" tIns="0" lIns="0" bIns="0" rIns="0">
            <a:spAutoFit/>
          </a:bodyPr>
          <a:lstStyle/>
          <a:p>
            <a:pPr algn="ctr" marL="0" indent="0" lvl="0">
              <a:lnSpc>
                <a:spcPts val="3024"/>
              </a:lnSpc>
              <a:spcBef>
                <a:spcPct val="0"/>
              </a:spcBef>
            </a:pPr>
            <a:r>
              <a:rPr lang="en-US" sz="2400" strike="noStrike" u="none">
                <a:solidFill>
                  <a:srgbClr val="FFFFFF"/>
                </a:solidFill>
                <a:latin typeface="Circe"/>
              </a:rPr>
              <a:t>for the presentation template</a:t>
            </a:r>
          </a:p>
        </p:txBody>
      </p:sp>
      <p:sp>
        <p:nvSpPr>
          <p:cNvPr name="TextBox 11" id="11"/>
          <p:cNvSpPr txBox="true"/>
          <p:nvPr/>
        </p:nvSpPr>
        <p:spPr>
          <a:xfrm rot="0">
            <a:off x="13149594" y="8675252"/>
            <a:ext cx="1866900" cy="381762"/>
          </a:xfrm>
          <a:prstGeom prst="rect">
            <a:avLst/>
          </a:prstGeom>
        </p:spPr>
        <p:txBody>
          <a:bodyPr anchor="t" rtlCol="false" tIns="0" lIns="0" bIns="0" rIns="0">
            <a:spAutoFit/>
          </a:bodyPr>
          <a:lstStyle/>
          <a:p>
            <a:pPr algn="l" marL="0" indent="0" lvl="0">
              <a:lnSpc>
                <a:spcPts val="3024"/>
              </a:lnSpc>
              <a:spcBef>
                <a:spcPct val="0"/>
              </a:spcBef>
            </a:pPr>
            <a:r>
              <a:rPr lang="en-US" sz="2400" strike="noStrike" u="none">
                <a:solidFill>
                  <a:srgbClr val="FFFFFF"/>
                </a:solidFill>
                <a:latin typeface="Circe"/>
              </a:rPr>
              <a:t>for the photos</a:t>
            </a:r>
          </a:p>
        </p:txBody>
      </p:sp>
    </p:spTree>
  </p:cSld>
  <p:clrMapOvr>
    <a:masterClrMapping/>
  </p:clrMapOvr>
</p:sld>
</file>

<file path=ppt/theme/theme1.xml><?xml version="1.0" encoding="utf-8"?>
<a:theme xmlns:a="http://schemas.openxmlformats.org/drawingml/2006/main" name="Office Theme">
  <a:themeElements>
    <a:clrScheme name="Office">
      <a:dk1>
        <a:sysClr val="windowText" lastClr="000000"/>
      </a:dk1>
      <a:lt1>
        <a:sysClr val="window" lastClr="FFFFFF"/>
      </a:lt1>
      <a:dk2>
        <a:srgbClr val="1F497D"/>
      </a:dk2>
      <a:lt2>
        <a:srgbClr val="EEECE1"/>
      </a:lt2>
      <a:accent1>
        <a:srgbClr val="4F81BD"/>
      </a:accent1>
      <a:accent2>
        <a:srgbClr val="C0504D"/>
      </a:accent2>
      <a:accent3>
        <a:srgbClr val="9BBB59"/>
      </a:accent3>
      <a:accent4>
        <a:srgbClr val="8064A2"/>
      </a:accent4>
      <a:accent5>
        <a:srgbClr val="4BACC6"/>
      </a:accent5>
      <a:accent6>
        <a:srgbClr val="F79646"/>
      </a:accent6>
      <a:hlink>
        <a:srgbClr val="0000FF"/>
      </a:hlink>
      <a:folHlink>
        <a:srgbClr val="800080"/>
      </a:folHlink>
    </a:clrScheme>
    <a:fontScheme name="Office">
      <a:majorFont>
        <a:latin typeface="Calibri"/>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majorFont>
      <a:minorFont>
        <a:latin typeface="Calibri"/>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shade val="51000"/>
                <a:satMod val="130000"/>
              </a:schemeClr>
            </a:gs>
            <a:gs pos="80000">
              <a:schemeClr val="phClr">
                <a:shade val="93000"/>
                <a:satMod val="130000"/>
              </a:schemeClr>
            </a:gs>
            <a:gs pos="100000">
              <a:schemeClr val="phClr">
                <a:shade val="94000"/>
                <a:satMod val="135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objectDefaults/>
  <a:extraClrSchemeLst/>
</a:theme>
</file>

<file path=docProps/app.xml><?xml version="1.0" encoding="utf-8"?>
<Properties xmlns="http://schemas.openxmlformats.org/officeDocument/2006/extended-properties" xmlns:vt="http://schemas.openxmlformats.org/officeDocument/2006/docPropsVTypes">
  <TotalTime>0</TotalTime>
  <Words>0</Words>
  <Application>Microsoft Office PowerPoint</Application>
  <PresentationFormat>On-screen Show (4:3)</PresentationFormat>
  <Paragraphs>0</Paragraphs>
  <Slides>0</Slides>
  <Notes>0</Notes>
  <HiddenSlides>0</HiddenSlides>
  <MMClips>0</MMClips>
  <ScaleCrop>false</ScaleCrop>
  <HeadingPairs>
    <vt:vector size="4" baseType="variant">
      <vt:variant>
        <vt:lpstr>Theme</vt:lpstr>
      </vt:variant>
      <vt:variant>
        <vt:i4>1</vt:i4>
      </vt:variant>
      <vt:variant>
        <vt:lpstr>Slide Titles</vt:lpstr>
      </vt:variant>
      <vt:variant>
        <vt:i4>0</vt:i4>
      </vt:variant>
    </vt:vector>
  </HeadingPairs>
  <TitlesOfParts>
    <vt:vector size="1" baseType="lpstr">
      <vt:lpstr>Office Theme</vt:lpstr>
    </vt:vector>
  </TitlesOfParts>
  <Company/>
  <LinksUpToDate>false</LinksUpToDate>
  <SharedDoc>false</SharedDoc>
  <HyperlinksChanged>false</HyperlinksChanged>
  <AppVersion>14.0000</AppVersion>
</Properties>
</file>

<file path=docProps/core.xml><?xml version="1.0" encoding="utf-8"?>
<cp:coreProperties xmlns:cp="http://schemas.openxmlformats.org/package/2006/metadata/core-properties" xmlns:dc="http://purl.org/dc/elements/1.1/" xmlns:dcterms="http://purl.org/dc/terms/" xmlns:xsi="http://www.w3.org/2001/XMLSchema-instance">
  <dcterms:created xsi:type="dcterms:W3CDTF">2006-08-16T00:00:00Z</dcterms:created>
  <dc:identifier>DAF0J03r6gg</dc:identifier>
  <dcterms:modified xsi:type="dcterms:W3CDTF">2011-08-01T06:04:30Z</dcterms:modified>
  <cp:revision>1</cp:revision>
  <dc:title>Copia de Yellow Blue and Brown Retro Illustrated Oktoberfest is here!</dc:title>
</cp:coreProperties>
</file>