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sldIdLst>
    <p:sldId id="259" r:id="rId2"/>
    <p:sldId id="256" r:id="rId3"/>
    <p:sldId id="262" r:id="rId4"/>
    <p:sldId id="260" r:id="rId5"/>
    <p:sldId id="261" r:id="rId6"/>
    <p:sldId id="267" r:id="rId7"/>
    <p:sldId id="264" r:id="rId8"/>
    <p:sldId id="263" r:id="rId9"/>
    <p:sldId id="266" r:id="rId10"/>
    <p:sldId id="265" r:id="rId11"/>
  </p:sldIdLst>
  <p:sldSz cx="12192000" cy="6858000"/>
  <p:notesSz cx="6858000" cy="9144000"/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2" pos="3840" userDrawn="1">
          <p15:clr>
            <a:srgbClr val="A4A3A4"/>
          </p15:clr>
        </p15:guide>
        <p15:guide id="3" orient="horz" pos="216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980A0A"/>
    <a:srgbClr val="C30E0D"/>
    <a:srgbClr val="F4DA98"/>
    <a:srgbClr val="F7DCA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 horzBarState="maximized">
    <p:restoredLeft sz="14995" autoAdjust="0"/>
    <p:restoredTop sz="94660"/>
  </p:normalViewPr>
  <p:slideViewPr>
    <p:cSldViewPr snapToGrid="0" showGuides="1">
      <p:cViewPr varScale="1">
        <p:scale>
          <a:sx n="82" d="100"/>
          <a:sy n="82" d="100"/>
        </p:scale>
        <p:origin x="643" y="77"/>
      </p:cViewPr>
      <p:guideLst>
        <p:guide pos="3840"/>
        <p:guide orient="horz" pos="216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viewProps" Target="viewProps.xml"/><Relationship Id="rId3" Type="http://schemas.openxmlformats.org/officeDocument/2006/relationships/slide" Target="slides/slide2.xml"/><Relationship Id="rId7" Type="http://schemas.openxmlformats.org/officeDocument/2006/relationships/slide" Target="slides/slide6.xml"/><Relationship Id="rId12" Type="http://schemas.openxmlformats.org/officeDocument/2006/relationships/presProps" Target="presProps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5" Type="http://schemas.openxmlformats.org/officeDocument/2006/relationships/slide" Target="slides/slide4.xml"/><Relationship Id="rId15" Type="http://schemas.openxmlformats.org/officeDocument/2006/relationships/tableStyles" Target="tableStyles.xml"/><Relationship Id="rId10" Type="http://schemas.openxmlformats.org/officeDocument/2006/relationships/slide" Target="slides/slide9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theme" Target="theme/theme1.xml"/></Relationship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Rectángulo 58">
            <a:extLst>
              <a:ext uri="{FF2B5EF4-FFF2-40B4-BE49-F238E27FC236}">
                <a16:creationId xmlns:a16="http://schemas.microsoft.com/office/drawing/2014/main" id="{20EDA856-30E6-41CE-9C38-6AB1C3F6252B}"/>
              </a:ext>
            </a:extLst>
          </p:cNvPr>
          <p:cNvSpPr/>
          <p:nvPr userDrawn="1"/>
        </p:nvSpPr>
        <p:spPr>
          <a:xfrm>
            <a:off x="11308856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8" name="Rectángulo 57">
            <a:extLst>
              <a:ext uri="{FF2B5EF4-FFF2-40B4-BE49-F238E27FC236}">
                <a16:creationId xmlns:a16="http://schemas.microsoft.com/office/drawing/2014/main" id="{4146C98A-2F5F-4AC6-8E34-EBACEC634322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Rectángulo 54">
            <a:extLst>
              <a:ext uri="{FF2B5EF4-FFF2-40B4-BE49-F238E27FC236}">
                <a16:creationId xmlns:a16="http://schemas.microsoft.com/office/drawing/2014/main" id="{28919F0D-0540-46D7-A269-4C96C33BBA8F}"/>
              </a:ext>
            </a:extLst>
          </p:cNvPr>
          <p:cNvSpPr/>
          <p:nvPr userDrawn="1"/>
        </p:nvSpPr>
        <p:spPr>
          <a:xfrm>
            <a:off x="859189" y="5389025"/>
            <a:ext cx="10473620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" name="Rectángulo 102">
            <a:extLst>
              <a:ext uri="{FF2B5EF4-FFF2-40B4-BE49-F238E27FC236}">
                <a16:creationId xmlns:a16="http://schemas.microsoft.com/office/drawing/2014/main" id="{C4D71F17-4204-42D6-ADCE-22A1F22858D9}"/>
              </a:ext>
            </a:extLst>
          </p:cNvPr>
          <p:cNvSpPr/>
          <p:nvPr userDrawn="1"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Rectángulo 103">
            <a:extLst>
              <a:ext uri="{FF2B5EF4-FFF2-40B4-BE49-F238E27FC236}">
                <a16:creationId xmlns:a16="http://schemas.microsoft.com/office/drawing/2014/main" id="{246ECC9F-62C4-4C2E-8C19-7D287F15735E}"/>
              </a:ext>
            </a:extLst>
          </p:cNvPr>
          <p:cNvSpPr/>
          <p:nvPr userDrawn="1"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Rectángulo 104">
            <a:extLst>
              <a:ext uri="{FF2B5EF4-FFF2-40B4-BE49-F238E27FC236}">
                <a16:creationId xmlns:a16="http://schemas.microsoft.com/office/drawing/2014/main" id="{02024A2C-C2D7-42EA-8220-CD57DD3CE7C0}"/>
              </a:ext>
            </a:extLst>
          </p:cNvPr>
          <p:cNvSpPr/>
          <p:nvPr userDrawn="1"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Rectángulo 105">
            <a:extLst>
              <a:ext uri="{FF2B5EF4-FFF2-40B4-BE49-F238E27FC236}">
                <a16:creationId xmlns:a16="http://schemas.microsoft.com/office/drawing/2014/main" id="{94AA4552-FC9F-47BD-995A-B5D21BD75F4D}"/>
              </a:ext>
            </a:extLst>
          </p:cNvPr>
          <p:cNvSpPr/>
          <p:nvPr userDrawn="1"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Rectángulo 106">
            <a:extLst>
              <a:ext uri="{FF2B5EF4-FFF2-40B4-BE49-F238E27FC236}">
                <a16:creationId xmlns:a16="http://schemas.microsoft.com/office/drawing/2014/main" id="{C60B32D2-5D4C-4954-8936-7E094067A530}"/>
              </a:ext>
            </a:extLst>
          </p:cNvPr>
          <p:cNvSpPr/>
          <p:nvPr userDrawn="1"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3" name="Rectángulo 107">
            <a:extLst>
              <a:ext uri="{FF2B5EF4-FFF2-40B4-BE49-F238E27FC236}">
                <a16:creationId xmlns:a16="http://schemas.microsoft.com/office/drawing/2014/main" id="{C821F185-0DFE-4602-86BA-F12DD257F5A3}"/>
              </a:ext>
            </a:extLst>
          </p:cNvPr>
          <p:cNvSpPr/>
          <p:nvPr userDrawn="1"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4" name="Grupo 1">
            <a:extLst>
              <a:ext uri="{FF2B5EF4-FFF2-40B4-BE49-F238E27FC236}">
                <a16:creationId xmlns:a16="http://schemas.microsoft.com/office/drawing/2014/main" id="{AB134E69-2285-4C44-8644-306111AB3789}"/>
              </a:ext>
            </a:extLst>
          </p:cNvPr>
          <p:cNvGrpSpPr/>
          <p:nvPr userDrawn="1"/>
        </p:nvGrpSpPr>
        <p:grpSpPr>
          <a:xfrm>
            <a:off x="1328262" y="211641"/>
            <a:ext cx="9563669" cy="5720120"/>
            <a:chOff x="1328262" y="211641"/>
            <a:chExt cx="9563669" cy="5720120"/>
          </a:xfrm>
        </p:grpSpPr>
        <p:sp>
          <p:nvSpPr>
            <p:cNvPr id="15" name="Rectángulo 108">
              <a:extLst>
                <a:ext uri="{FF2B5EF4-FFF2-40B4-BE49-F238E27FC236}">
                  <a16:creationId xmlns:a16="http://schemas.microsoft.com/office/drawing/2014/main" id="{F593FFE6-31CC-4FDD-9180-0C21B8DB60EF}"/>
                </a:ext>
              </a:extLst>
            </p:cNvPr>
            <p:cNvSpPr/>
            <p:nvPr/>
          </p:nvSpPr>
          <p:spPr>
            <a:xfrm>
              <a:off x="1565679" y="24505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6" name="Rectángulo 109">
              <a:extLst>
                <a:ext uri="{FF2B5EF4-FFF2-40B4-BE49-F238E27FC236}">
                  <a16:creationId xmlns:a16="http://schemas.microsoft.com/office/drawing/2014/main" id="{681EA288-E5D6-4C26-9544-F3588CCC0988}"/>
                </a:ext>
              </a:extLst>
            </p:cNvPr>
            <p:cNvSpPr/>
            <p:nvPr/>
          </p:nvSpPr>
          <p:spPr>
            <a:xfrm>
              <a:off x="1328262" y="24505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" name="Rectángulo 110">
              <a:extLst>
                <a:ext uri="{FF2B5EF4-FFF2-40B4-BE49-F238E27FC236}">
                  <a16:creationId xmlns:a16="http://schemas.microsoft.com/office/drawing/2014/main" id="{10FEB7FB-7122-4EF4-85DE-B1DD1A837394}"/>
                </a:ext>
              </a:extLst>
            </p:cNvPr>
            <p:cNvSpPr/>
            <p:nvPr/>
          </p:nvSpPr>
          <p:spPr>
            <a:xfrm>
              <a:off x="2140303" y="24722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8" name="Rectángulo 111">
              <a:extLst>
                <a:ext uri="{FF2B5EF4-FFF2-40B4-BE49-F238E27FC236}">
                  <a16:creationId xmlns:a16="http://schemas.microsoft.com/office/drawing/2014/main" id="{AE02FD0B-6F3E-4696-9BA5-0EC9C5FEE6F9}"/>
                </a:ext>
              </a:extLst>
            </p:cNvPr>
            <p:cNvSpPr/>
            <p:nvPr/>
          </p:nvSpPr>
          <p:spPr>
            <a:xfrm>
              <a:off x="1902886" y="24722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" name="Rectángulo 112">
              <a:extLst>
                <a:ext uri="{FF2B5EF4-FFF2-40B4-BE49-F238E27FC236}">
                  <a16:creationId xmlns:a16="http://schemas.microsoft.com/office/drawing/2014/main" id="{165931A0-236B-4A52-93B7-27BBFD24EEF8}"/>
                </a:ext>
              </a:extLst>
            </p:cNvPr>
            <p:cNvSpPr/>
            <p:nvPr/>
          </p:nvSpPr>
          <p:spPr>
            <a:xfrm>
              <a:off x="2731377" y="24310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" name="Rectángulo 113">
              <a:extLst>
                <a:ext uri="{FF2B5EF4-FFF2-40B4-BE49-F238E27FC236}">
                  <a16:creationId xmlns:a16="http://schemas.microsoft.com/office/drawing/2014/main" id="{7BE07833-6618-4FD0-B41A-8BB3711B8CE7}"/>
                </a:ext>
              </a:extLst>
            </p:cNvPr>
            <p:cNvSpPr/>
            <p:nvPr/>
          </p:nvSpPr>
          <p:spPr>
            <a:xfrm>
              <a:off x="2493960" y="24310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" name="Rectángulo 114">
              <a:extLst>
                <a:ext uri="{FF2B5EF4-FFF2-40B4-BE49-F238E27FC236}">
                  <a16:creationId xmlns:a16="http://schemas.microsoft.com/office/drawing/2014/main" id="{9C5FA29A-EC7D-4832-A450-284261933F82}"/>
                </a:ext>
              </a:extLst>
            </p:cNvPr>
            <p:cNvSpPr/>
            <p:nvPr/>
          </p:nvSpPr>
          <p:spPr>
            <a:xfrm>
              <a:off x="3311453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2" name="Rectángulo 115">
              <a:extLst>
                <a:ext uri="{FF2B5EF4-FFF2-40B4-BE49-F238E27FC236}">
                  <a16:creationId xmlns:a16="http://schemas.microsoft.com/office/drawing/2014/main" id="{23E5FB44-F064-49C3-9966-BE312EA8A026}"/>
                </a:ext>
              </a:extLst>
            </p:cNvPr>
            <p:cNvSpPr/>
            <p:nvPr/>
          </p:nvSpPr>
          <p:spPr>
            <a:xfrm>
              <a:off x="3074036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3" name="Rectángulo 116">
              <a:extLst>
                <a:ext uri="{FF2B5EF4-FFF2-40B4-BE49-F238E27FC236}">
                  <a16:creationId xmlns:a16="http://schemas.microsoft.com/office/drawing/2014/main" id="{BF5D47A6-5A1E-4AFF-A413-4BFFD20DC8D7}"/>
                </a:ext>
              </a:extLst>
            </p:cNvPr>
            <p:cNvSpPr/>
            <p:nvPr/>
          </p:nvSpPr>
          <p:spPr>
            <a:xfrm>
              <a:off x="3899639" y="2393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4" name="Rectángulo 117">
              <a:extLst>
                <a:ext uri="{FF2B5EF4-FFF2-40B4-BE49-F238E27FC236}">
                  <a16:creationId xmlns:a16="http://schemas.microsoft.com/office/drawing/2014/main" id="{5D31B8DA-09FC-49A0-ADCD-9AA96805D02A}"/>
                </a:ext>
              </a:extLst>
            </p:cNvPr>
            <p:cNvSpPr/>
            <p:nvPr/>
          </p:nvSpPr>
          <p:spPr>
            <a:xfrm>
              <a:off x="3662222" y="2393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5" name="Rectángulo 118">
              <a:extLst>
                <a:ext uri="{FF2B5EF4-FFF2-40B4-BE49-F238E27FC236}">
                  <a16:creationId xmlns:a16="http://schemas.microsoft.com/office/drawing/2014/main" id="{9793E4B4-2EAF-445C-B158-A1BC2513ABD0}"/>
                </a:ext>
              </a:extLst>
            </p:cNvPr>
            <p:cNvSpPr/>
            <p:nvPr/>
          </p:nvSpPr>
          <p:spPr>
            <a:xfrm>
              <a:off x="4488198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6" name="Rectángulo 119">
              <a:extLst>
                <a:ext uri="{FF2B5EF4-FFF2-40B4-BE49-F238E27FC236}">
                  <a16:creationId xmlns:a16="http://schemas.microsoft.com/office/drawing/2014/main" id="{ED4DC1FF-7668-4448-A38B-EF5B0F8DB91C}"/>
                </a:ext>
              </a:extLst>
            </p:cNvPr>
            <p:cNvSpPr/>
            <p:nvPr/>
          </p:nvSpPr>
          <p:spPr>
            <a:xfrm>
              <a:off x="4250781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7" name="Rectángulo 120">
              <a:extLst>
                <a:ext uri="{FF2B5EF4-FFF2-40B4-BE49-F238E27FC236}">
                  <a16:creationId xmlns:a16="http://schemas.microsoft.com/office/drawing/2014/main" id="{A29D8AEE-FEBC-459D-9AB7-CB622954BD9A}"/>
                </a:ext>
              </a:extLst>
            </p:cNvPr>
            <p:cNvSpPr/>
            <p:nvPr/>
          </p:nvSpPr>
          <p:spPr>
            <a:xfrm>
              <a:off x="5087153" y="236709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8" name="Rectángulo 121">
              <a:extLst>
                <a:ext uri="{FF2B5EF4-FFF2-40B4-BE49-F238E27FC236}">
                  <a16:creationId xmlns:a16="http://schemas.microsoft.com/office/drawing/2014/main" id="{786A3384-9DE1-443E-88CC-8CCA41B4753F}"/>
                </a:ext>
              </a:extLst>
            </p:cNvPr>
            <p:cNvSpPr/>
            <p:nvPr/>
          </p:nvSpPr>
          <p:spPr>
            <a:xfrm>
              <a:off x="4849736" y="236709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9" name="Rectángulo 122">
              <a:extLst>
                <a:ext uri="{FF2B5EF4-FFF2-40B4-BE49-F238E27FC236}">
                  <a16:creationId xmlns:a16="http://schemas.microsoft.com/office/drawing/2014/main" id="{7AC9AE91-709B-421D-B8EA-F0BD7E3B3B0D}"/>
                </a:ext>
              </a:extLst>
            </p:cNvPr>
            <p:cNvSpPr/>
            <p:nvPr/>
          </p:nvSpPr>
          <p:spPr>
            <a:xfrm>
              <a:off x="5676116" y="228353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0" name="Rectángulo 123">
              <a:extLst>
                <a:ext uri="{FF2B5EF4-FFF2-40B4-BE49-F238E27FC236}">
                  <a16:creationId xmlns:a16="http://schemas.microsoft.com/office/drawing/2014/main" id="{06E8E0C6-892E-461C-8C9E-32D224EA6DA3}"/>
                </a:ext>
              </a:extLst>
            </p:cNvPr>
            <p:cNvSpPr/>
            <p:nvPr/>
          </p:nvSpPr>
          <p:spPr>
            <a:xfrm>
              <a:off x="5438699" y="228353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1" name="Rectángulo 124">
              <a:extLst>
                <a:ext uri="{FF2B5EF4-FFF2-40B4-BE49-F238E27FC236}">
                  <a16:creationId xmlns:a16="http://schemas.microsoft.com/office/drawing/2014/main" id="{EC3BDC2A-FE6D-4ED0-AACF-09A4937E58CD}"/>
                </a:ext>
              </a:extLst>
            </p:cNvPr>
            <p:cNvSpPr/>
            <p:nvPr/>
          </p:nvSpPr>
          <p:spPr>
            <a:xfrm>
              <a:off x="6228919" y="219016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2" name="Rectángulo 125">
              <a:extLst>
                <a:ext uri="{FF2B5EF4-FFF2-40B4-BE49-F238E27FC236}">
                  <a16:creationId xmlns:a16="http://schemas.microsoft.com/office/drawing/2014/main" id="{4A7B0AFA-5FAF-456A-B5A6-B76E4D802F07}"/>
                </a:ext>
              </a:extLst>
            </p:cNvPr>
            <p:cNvSpPr/>
            <p:nvPr/>
          </p:nvSpPr>
          <p:spPr>
            <a:xfrm>
              <a:off x="5991502" y="219016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3" name="Rectángulo 126">
              <a:extLst>
                <a:ext uri="{FF2B5EF4-FFF2-40B4-BE49-F238E27FC236}">
                  <a16:creationId xmlns:a16="http://schemas.microsoft.com/office/drawing/2014/main" id="{CDC71B3B-EA97-4CE3-85A2-E2F9E34D2D9C}"/>
                </a:ext>
              </a:extLst>
            </p:cNvPr>
            <p:cNvSpPr/>
            <p:nvPr/>
          </p:nvSpPr>
          <p:spPr>
            <a:xfrm>
              <a:off x="6827874" y="21999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4" name="Rectángulo 127">
              <a:extLst>
                <a:ext uri="{FF2B5EF4-FFF2-40B4-BE49-F238E27FC236}">
                  <a16:creationId xmlns:a16="http://schemas.microsoft.com/office/drawing/2014/main" id="{B1B8EA81-9FBB-499D-AFFB-D6597B805558}"/>
                </a:ext>
              </a:extLst>
            </p:cNvPr>
            <p:cNvSpPr/>
            <p:nvPr/>
          </p:nvSpPr>
          <p:spPr>
            <a:xfrm>
              <a:off x="6590457" y="21999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5" name="Rectángulo 128">
              <a:extLst>
                <a:ext uri="{FF2B5EF4-FFF2-40B4-BE49-F238E27FC236}">
                  <a16:creationId xmlns:a16="http://schemas.microsoft.com/office/drawing/2014/main" id="{F406439E-AFF8-4B87-A6F0-1E905BC67AB5}"/>
                </a:ext>
              </a:extLst>
            </p:cNvPr>
            <p:cNvSpPr/>
            <p:nvPr/>
          </p:nvSpPr>
          <p:spPr>
            <a:xfrm>
              <a:off x="7416837" y="2116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6" name="Rectángulo 129">
              <a:extLst>
                <a:ext uri="{FF2B5EF4-FFF2-40B4-BE49-F238E27FC236}">
                  <a16:creationId xmlns:a16="http://schemas.microsoft.com/office/drawing/2014/main" id="{957BA014-959A-4EFF-B70E-30EA3F16D7E9}"/>
                </a:ext>
              </a:extLst>
            </p:cNvPr>
            <p:cNvSpPr/>
            <p:nvPr/>
          </p:nvSpPr>
          <p:spPr>
            <a:xfrm>
              <a:off x="7179420" y="2116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7" name="Rectángulo 130">
              <a:extLst>
                <a:ext uri="{FF2B5EF4-FFF2-40B4-BE49-F238E27FC236}">
                  <a16:creationId xmlns:a16="http://schemas.microsoft.com/office/drawing/2014/main" id="{B28AFE43-291D-4442-919B-0BC707B29923}"/>
                </a:ext>
              </a:extLst>
            </p:cNvPr>
            <p:cNvSpPr/>
            <p:nvPr/>
          </p:nvSpPr>
          <p:spPr>
            <a:xfrm>
              <a:off x="8004727" y="23154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8" name="Rectángulo 131">
              <a:extLst>
                <a:ext uri="{FF2B5EF4-FFF2-40B4-BE49-F238E27FC236}">
                  <a16:creationId xmlns:a16="http://schemas.microsoft.com/office/drawing/2014/main" id="{A96BA1AC-2092-4325-9B7E-D881A75D0874}"/>
                </a:ext>
              </a:extLst>
            </p:cNvPr>
            <p:cNvSpPr/>
            <p:nvPr/>
          </p:nvSpPr>
          <p:spPr>
            <a:xfrm>
              <a:off x="7767310" y="23154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9" name="Rectángulo 132">
              <a:extLst>
                <a:ext uri="{FF2B5EF4-FFF2-40B4-BE49-F238E27FC236}">
                  <a16:creationId xmlns:a16="http://schemas.microsoft.com/office/drawing/2014/main" id="{6F0EF197-315B-4720-A265-5DD3F3CD505E}"/>
                </a:ext>
              </a:extLst>
            </p:cNvPr>
            <p:cNvSpPr/>
            <p:nvPr/>
          </p:nvSpPr>
          <p:spPr>
            <a:xfrm>
              <a:off x="8603682" y="2325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0" name="Rectángulo 133">
              <a:extLst>
                <a:ext uri="{FF2B5EF4-FFF2-40B4-BE49-F238E27FC236}">
                  <a16:creationId xmlns:a16="http://schemas.microsoft.com/office/drawing/2014/main" id="{BF5CF5E2-ABDF-4F70-95AE-C8AEAACB56CC}"/>
                </a:ext>
              </a:extLst>
            </p:cNvPr>
            <p:cNvSpPr/>
            <p:nvPr/>
          </p:nvSpPr>
          <p:spPr>
            <a:xfrm>
              <a:off x="8366265" y="2325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1" name="Rectángulo 134">
              <a:extLst>
                <a:ext uri="{FF2B5EF4-FFF2-40B4-BE49-F238E27FC236}">
                  <a16:creationId xmlns:a16="http://schemas.microsoft.com/office/drawing/2014/main" id="{90B1995D-275C-4FEF-84FF-65F9AF196FF3}"/>
                </a:ext>
              </a:extLst>
            </p:cNvPr>
            <p:cNvSpPr/>
            <p:nvPr/>
          </p:nvSpPr>
          <p:spPr>
            <a:xfrm>
              <a:off x="9192645" y="22417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2" name="Rectángulo 135">
              <a:extLst>
                <a:ext uri="{FF2B5EF4-FFF2-40B4-BE49-F238E27FC236}">
                  <a16:creationId xmlns:a16="http://schemas.microsoft.com/office/drawing/2014/main" id="{39072308-1086-4BEE-AC2F-523B3388B077}"/>
                </a:ext>
              </a:extLst>
            </p:cNvPr>
            <p:cNvSpPr/>
            <p:nvPr/>
          </p:nvSpPr>
          <p:spPr>
            <a:xfrm>
              <a:off x="8955228" y="22417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3" name="Rectángulo 136">
              <a:extLst>
                <a:ext uri="{FF2B5EF4-FFF2-40B4-BE49-F238E27FC236}">
                  <a16:creationId xmlns:a16="http://schemas.microsoft.com/office/drawing/2014/main" id="{CCDCBF37-33D4-4F20-95F2-B878F8020CB0}"/>
                </a:ext>
              </a:extLst>
            </p:cNvPr>
            <p:cNvSpPr/>
            <p:nvPr/>
          </p:nvSpPr>
          <p:spPr>
            <a:xfrm>
              <a:off x="9780542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4" name="Rectángulo 137">
              <a:extLst>
                <a:ext uri="{FF2B5EF4-FFF2-40B4-BE49-F238E27FC236}">
                  <a16:creationId xmlns:a16="http://schemas.microsoft.com/office/drawing/2014/main" id="{2D862E84-03DF-4D1A-BF5A-9884847C458C}"/>
                </a:ext>
              </a:extLst>
            </p:cNvPr>
            <p:cNvSpPr/>
            <p:nvPr/>
          </p:nvSpPr>
          <p:spPr>
            <a:xfrm>
              <a:off x="9543125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5" name="Rectángulo 138">
              <a:extLst>
                <a:ext uri="{FF2B5EF4-FFF2-40B4-BE49-F238E27FC236}">
                  <a16:creationId xmlns:a16="http://schemas.microsoft.com/office/drawing/2014/main" id="{7D2A0096-16F9-460E-B008-123F537CCE07}"/>
                </a:ext>
              </a:extLst>
            </p:cNvPr>
            <p:cNvSpPr/>
            <p:nvPr/>
          </p:nvSpPr>
          <p:spPr>
            <a:xfrm>
              <a:off x="10379497" y="236709"/>
              <a:ext cx="512434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6" name="Rectángulo 139">
              <a:extLst>
                <a:ext uri="{FF2B5EF4-FFF2-40B4-BE49-F238E27FC236}">
                  <a16:creationId xmlns:a16="http://schemas.microsoft.com/office/drawing/2014/main" id="{122DB15F-849B-499B-86EF-57C907F7BD3C}"/>
                </a:ext>
              </a:extLst>
            </p:cNvPr>
            <p:cNvSpPr/>
            <p:nvPr/>
          </p:nvSpPr>
          <p:spPr>
            <a:xfrm>
              <a:off x="10142080" y="236709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9" name="Rectángulo 56">
            <a:extLst>
              <a:ext uri="{FF2B5EF4-FFF2-40B4-BE49-F238E27FC236}">
                <a16:creationId xmlns:a16="http://schemas.microsoft.com/office/drawing/2014/main" id="{2EF3DD7F-7986-469B-901F-F33DD2F169E7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8" name="Rectángulo 18">
            <a:extLst>
              <a:ext uri="{FF2B5EF4-FFF2-40B4-BE49-F238E27FC236}">
                <a16:creationId xmlns:a16="http://schemas.microsoft.com/office/drawing/2014/main" id="{5CABEC33-2E7E-4827-A654-7923C37A9990}"/>
              </a:ext>
            </a:extLst>
          </p:cNvPr>
          <p:cNvSpPr/>
          <p:nvPr userDrawn="1"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9" name="Rectángulo 19">
            <a:extLst>
              <a:ext uri="{FF2B5EF4-FFF2-40B4-BE49-F238E27FC236}">
                <a16:creationId xmlns:a16="http://schemas.microsoft.com/office/drawing/2014/main" id="{B97341E7-3DEA-49CE-930D-E6FEA36A9CD7}"/>
              </a:ext>
            </a:extLst>
          </p:cNvPr>
          <p:cNvSpPr/>
          <p:nvPr userDrawn="1"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0" name="Rectángulo 20">
            <a:extLst>
              <a:ext uri="{FF2B5EF4-FFF2-40B4-BE49-F238E27FC236}">
                <a16:creationId xmlns:a16="http://schemas.microsoft.com/office/drawing/2014/main" id="{CE336141-ADE6-4728-BC46-293917217DC2}"/>
              </a:ext>
            </a:extLst>
          </p:cNvPr>
          <p:cNvSpPr/>
          <p:nvPr userDrawn="1"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1" name="Rectángulo 21">
            <a:extLst>
              <a:ext uri="{FF2B5EF4-FFF2-40B4-BE49-F238E27FC236}">
                <a16:creationId xmlns:a16="http://schemas.microsoft.com/office/drawing/2014/main" id="{A9225ACF-7BCD-4ABD-8031-655EFF1C2C32}"/>
              </a:ext>
            </a:extLst>
          </p:cNvPr>
          <p:cNvSpPr/>
          <p:nvPr userDrawn="1"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2" name="Rectángulo 22">
            <a:extLst>
              <a:ext uri="{FF2B5EF4-FFF2-40B4-BE49-F238E27FC236}">
                <a16:creationId xmlns:a16="http://schemas.microsoft.com/office/drawing/2014/main" id="{3CDA5F5F-1F2E-4295-8B90-EEDC9FBC6B26}"/>
              </a:ext>
            </a:extLst>
          </p:cNvPr>
          <p:cNvSpPr/>
          <p:nvPr userDrawn="1"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3" name="Rectángulo 23">
            <a:extLst>
              <a:ext uri="{FF2B5EF4-FFF2-40B4-BE49-F238E27FC236}">
                <a16:creationId xmlns:a16="http://schemas.microsoft.com/office/drawing/2014/main" id="{73E62103-3539-4AD7-8C7A-B7AF54D756F9}"/>
              </a:ext>
            </a:extLst>
          </p:cNvPr>
          <p:cNvSpPr/>
          <p:nvPr userDrawn="1"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4" name="Rectángulo 24">
            <a:extLst>
              <a:ext uri="{FF2B5EF4-FFF2-40B4-BE49-F238E27FC236}">
                <a16:creationId xmlns:a16="http://schemas.microsoft.com/office/drawing/2014/main" id="{AA23C2E5-A7ED-4F70-B5AE-42DF4C0C3D79}"/>
              </a:ext>
            </a:extLst>
          </p:cNvPr>
          <p:cNvSpPr/>
          <p:nvPr userDrawn="1"/>
        </p:nvSpPr>
        <p:spPr>
          <a:xfrm>
            <a:off x="471861" y="242385"/>
            <a:ext cx="11246842" cy="288162"/>
          </a:xfrm>
          <a:prstGeom prst="rect">
            <a:avLst/>
          </a:prstGeom>
          <a:solidFill>
            <a:srgbClr val="C30E0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87" name="Grupo 15">
            <a:extLst>
              <a:ext uri="{FF2B5EF4-FFF2-40B4-BE49-F238E27FC236}">
                <a16:creationId xmlns:a16="http://schemas.microsoft.com/office/drawing/2014/main" id="{B921F59A-46F5-4254-91B3-178580DE9EC7}"/>
              </a:ext>
            </a:extLst>
          </p:cNvPr>
          <p:cNvGrpSpPr/>
          <p:nvPr userDrawn="1"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88" name="Círculo parcial 3">
              <a:extLst>
                <a:ext uri="{FF2B5EF4-FFF2-40B4-BE49-F238E27FC236}">
                  <a16:creationId xmlns:a16="http://schemas.microsoft.com/office/drawing/2014/main" id="{A7D9EFC1-14D1-4F2C-9876-74C2E9687F35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89" name="Círculo parcial 5">
              <a:extLst>
                <a:ext uri="{FF2B5EF4-FFF2-40B4-BE49-F238E27FC236}">
                  <a16:creationId xmlns:a16="http://schemas.microsoft.com/office/drawing/2014/main" id="{18F2AA11-DC83-4A17-B045-C3116CD2E578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0" name="Círculo parcial 6">
              <a:extLst>
                <a:ext uri="{FF2B5EF4-FFF2-40B4-BE49-F238E27FC236}">
                  <a16:creationId xmlns:a16="http://schemas.microsoft.com/office/drawing/2014/main" id="{18A29B3C-7B0D-40AE-BAFA-E74B6FDD55F1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91" name="Grupo 10">
            <a:extLst>
              <a:ext uri="{FF2B5EF4-FFF2-40B4-BE49-F238E27FC236}">
                <a16:creationId xmlns:a16="http://schemas.microsoft.com/office/drawing/2014/main" id="{892032F6-68C9-46B2-BCE4-6F5755EFC2CF}"/>
              </a:ext>
            </a:extLst>
          </p:cNvPr>
          <p:cNvGrpSpPr/>
          <p:nvPr userDrawn="1"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92" name="Círculo parcial 7">
              <a:extLst>
                <a:ext uri="{FF2B5EF4-FFF2-40B4-BE49-F238E27FC236}">
                  <a16:creationId xmlns:a16="http://schemas.microsoft.com/office/drawing/2014/main" id="{7CAD4E21-CAA3-4B04-A30B-693055F1C330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3" name="Círculo parcial 8">
              <a:extLst>
                <a:ext uri="{FF2B5EF4-FFF2-40B4-BE49-F238E27FC236}">
                  <a16:creationId xmlns:a16="http://schemas.microsoft.com/office/drawing/2014/main" id="{A482D4B5-9175-4601-927B-2D82918FD873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4" name="Círculo parcial 9">
              <a:extLst>
                <a:ext uri="{FF2B5EF4-FFF2-40B4-BE49-F238E27FC236}">
                  <a16:creationId xmlns:a16="http://schemas.microsoft.com/office/drawing/2014/main" id="{6B06EE9A-A959-4519-BABE-84260C4E25CB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95" name="Grupo 11">
            <a:extLst>
              <a:ext uri="{FF2B5EF4-FFF2-40B4-BE49-F238E27FC236}">
                <a16:creationId xmlns:a16="http://schemas.microsoft.com/office/drawing/2014/main" id="{E43711F2-B65B-4A06-80CA-95E4901C9468}"/>
              </a:ext>
            </a:extLst>
          </p:cNvPr>
          <p:cNvGrpSpPr/>
          <p:nvPr userDrawn="1"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96" name="Círculo parcial 12">
              <a:extLst>
                <a:ext uri="{FF2B5EF4-FFF2-40B4-BE49-F238E27FC236}">
                  <a16:creationId xmlns:a16="http://schemas.microsoft.com/office/drawing/2014/main" id="{3946A0F6-D5EF-4D4A-A9F3-7F2F91100CBC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7" name="Círculo parcial 13">
              <a:extLst>
                <a:ext uri="{FF2B5EF4-FFF2-40B4-BE49-F238E27FC236}">
                  <a16:creationId xmlns:a16="http://schemas.microsoft.com/office/drawing/2014/main" id="{9DA4E954-3BAD-4B54-9D38-02DE4DA9E9EB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8" name="Círculo parcial 14">
              <a:extLst>
                <a:ext uri="{FF2B5EF4-FFF2-40B4-BE49-F238E27FC236}">
                  <a16:creationId xmlns:a16="http://schemas.microsoft.com/office/drawing/2014/main" id="{10E98848-67D1-4362-AE31-9FF76346A189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pic>
        <p:nvPicPr>
          <p:cNvPr id="86" name="Picture 85" descr="A close up of a logo&#10;&#10;Description automatically generated">
            <a:extLst>
              <a:ext uri="{FF2B5EF4-FFF2-40B4-BE49-F238E27FC236}">
                <a16:creationId xmlns:a16="http://schemas.microsoft.com/office/drawing/2014/main" id="{8A2B8E1F-8119-4EB5-AEAA-9BAAFF662BB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70980" y="5596200"/>
            <a:ext cx="9784928" cy="128027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45440578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xit" presetSubtype="37" fill="hold" nodeType="withEffect">
                                  <p:stCondLst>
                                    <p:cond delay="0"/>
                                  </p:stCondLst>
                                  <p:childTnLst>
                                    <p:animEffect transition="out" filter="barn(outVertical)">
                                      <p:cBhvr>
                                        <p:cTn id="6" dur="500"/>
                                        <p:tgtEl>
                                          <p:spTgt spid="14"/>
                                        </p:tgtEl>
                                      </p:cBhvr>
                                    </p:animEffect>
                                    <p:set>
                                      <p:cBhvr>
                                        <p:cTn id="7" dur="1" fill="hold">
                                          <p:stCondLst>
                                            <p:cond delay="499"/>
                                          </p:stCondLst>
                                        </p:cTn>
                                        <p:tgtEl>
                                          <p:spTgt spid="14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hidden"/>
                                      </p:to>
                                    </p:se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Rectángulo 58">
            <a:extLst>
              <a:ext uri="{FF2B5EF4-FFF2-40B4-BE49-F238E27FC236}">
                <a16:creationId xmlns:a16="http://schemas.microsoft.com/office/drawing/2014/main" id="{E846BCE3-8B0B-4163-8096-C2A7A75C8876}"/>
              </a:ext>
            </a:extLst>
          </p:cNvPr>
          <p:cNvSpPr/>
          <p:nvPr userDrawn="1"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5" name="Rectángulo 57">
            <a:extLst>
              <a:ext uri="{FF2B5EF4-FFF2-40B4-BE49-F238E27FC236}">
                <a16:creationId xmlns:a16="http://schemas.microsoft.com/office/drawing/2014/main" id="{C0D64492-BBB8-4857-86B7-103FB87638DB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6" name="Rectángulo 56">
            <a:extLst>
              <a:ext uri="{FF2B5EF4-FFF2-40B4-BE49-F238E27FC236}">
                <a16:creationId xmlns:a16="http://schemas.microsoft.com/office/drawing/2014/main" id="{D4241DF1-F36D-4A56-91CB-194C9F52D592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7" name="Rectángulo 54">
            <a:extLst>
              <a:ext uri="{FF2B5EF4-FFF2-40B4-BE49-F238E27FC236}">
                <a16:creationId xmlns:a16="http://schemas.microsoft.com/office/drawing/2014/main" id="{C86589CF-0C1F-418D-AA1A-49A4A61639E3}"/>
              </a:ext>
            </a:extLst>
          </p:cNvPr>
          <p:cNvSpPr/>
          <p:nvPr userDrawn="1"/>
        </p:nvSpPr>
        <p:spPr>
          <a:xfrm>
            <a:off x="859188" y="5392998"/>
            <a:ext cx="10473621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6" name="Rectángulo 18">
            <a:extLst>
              <a:ext uri="{FF2B5EF4-FFF2-40B4-BE49-F238E27FC236}">
                <a16:creationId xmlns:a16="http://schemas.microsoft.com/office/drawing/2014/main" id="{60B205E7-649D-4C6B-BFB1-B52BA24ACC39}"/>
              </a:ext>
            </a:extLst>
          </p:cNvPr>
          <p:cNvSpPr/>
          <p:nvPr userDrawn="1"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7" name="Rectángulo 19">
            <a:extLst>
              <a:ext uri="{FF2B5EF4-FFF2-40B4-BE49-F238E27FC236}">
                <a16:creationId xmlns:a16="http://schemas.microsoft.com/office/drawing/2014/main" id="{E4EF85F5-3A44-4EE4-8FD3-16134EDAFDDB}"/>
              </a:ext>
            </a:extLst>
          </p:cNvPr>
          <p:cNvSpPr/>
          <p:nvPr userDrawn="1"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8" name="Rectángulo 20">
            <a:extLst>
              <a:ext uri="{FF2B5EF4-FFF2-40B4-BE49-F238E27FC236}">
                <a16:creationId xmlns:a16="http://schemas.microsoft.com/office/drawing/2014/main" id="{BF2BF296-ACC1-490A-9DBD-642B0CAFB225}"/>
              </a:ext>
            </a:extLst>
          </p:cNvPr>
          <p:cNvSpPr/>
          <p:nvPr userDrawn="1"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9" name="Rectángulo 21">
            <a:extLst>
              <a:ext uri="{FF2B5EF4-FFF2-40B4-BE49-F238E27FC236}">
                <a16:creationId xmlns:a16="http://schemas.microsoft.com/office/drawing/2014/main" id="{401AC183-DD00-47B5-9629-F249ABFCEB79}"/>
              </a:ext>
            </a:extLst>
          </p:cNvPr>
          <p:cNvSpPr/>
          <p:nvPr userDrawn="1"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0" name="Rectángulo 22">
            <a:extLst>
              <a:ext uri="{FF2B5EF4-FFF2-40B4-BE49-F238E27FC236}">
                <a16:creationId xmlns:a16="http://schemas.microsoft.com/office/drawing/2014/main" id="{30F91DD7-E432-43C0-9EC4-F43F0BDEDE20}"/>
              </a:ext>
            </a:extLst>
          </p:cNvPr>
          <p:cNvSpPr/>
          <p:nvPr userDrawn="1"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1" name="Rectángulo 23">
            <a:extLst>
              <a:ext uri="{FF2B5EF4-FFF2-40B4-BE49-F238E27FC236}">
                <a16:creationId xmlns:a16="http://schemas.microsoft.com/office/drawing/2014/main" id="{B1186C9E-0773-45D1-BC50-8C9EAE649CE6}"/>
              </a:ext>
            </a:extLst>
          </p:cNvPr>
          <p:cNvSpPr/>
          <p:nvPr userDrawn="1"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12" name="Grupo 15">
            <a:extLst>
              <a:ext uri="{FF2B5EF4-FFF2-40B4-BE49-F238E27FC236}">
                <a16:creationId xmlns:a16="http://schemas.microsoft.com/office/drawing/2014/main" id="{80C2950B-F133-45BA-B840-BA78D4F8606B}"/>
              </a:ext>
            </a:extLst>
          </p:cNvPr>
          <p:cNvGrpSpPr/>
          <p:nvPr userDrawn="1"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3" name="Círculo parcial 3">
              <a:extLst>
                <a:ext uri="{FF2B5EF4-FFF2-40B4-BE49-F238E27FC236}">
                  <a16:creationId xmlns:a16="http://schemas.microsoft.com/office/drawing/2014/main" id="{CFEE59F1-447E-4453-AC4D-DC0F3283F8F0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4" name="Círculo parcial 5">
              <a:extLst>
                <a:ext uri="{FF2B5EF4-FFF2-40B4-BE49-F238E27FC236}">
                  <a16:creationId xmlns:a16="http://schemas.microsoft.com/office/drawing/2014/main" id="{4671C304-49E1-4B45-9A7E-6987586D97B0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5" name="Círculo parcial 6">
              <a:extLst>
                <a:ext uri="{FF2B5EF4-FFF2-40B4-BE49-F238E27FC236}">
                  <a16:creationId xmlns:a16="http://schemas.microsoft.com/office/drawing/2014/main" id="{ADA05DB0-07C7-4D66-8AD5-7F321469BD07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16" name="Grupo 10">
            <a:extLst>
              <a:ext uri="{FF2B5EF4-FFF2-40B4-BE49-F238E27FC236}">
                <a16:creationId xmlns:a16="http://schemas.microsoft.com/office/drawing/2014/main" id="{42D0AE32-9EAD-470A-89AF-769B45A7B9A6}"/>
              </a:ext>
            </a:extLst>
          </p:cNvPr>
          <p:cNvGrpSpPr/>
          <p:nvPr userDrawn="1"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7" name="Círculo parcial 7">
              <a:extLst>
                <a:ext uri="{FF2B5EF4-FFF2-40B4-BE49-F238E27FC236}">
                  <a16:creationId xmlns:a16="http://schemas.microsoft.com/office/drawing/2014/main" id="{C3C97DEE-D841-41AA-BED1-F5A6580587ED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8" name="Círculo parcial 8">
              <a:extLst>
                <a:ext uri="{FF2B5EF4-FFF2-40B4-BE49-F238E27FC236}">
                  <a16:creationId xmlns:a16="http://schemas.microsoft.com/office/drawing/2014/main" id="{E94441C9-D39D-4132-A81D-DC9EFC3094FA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9" name="Círculo parcial 9">
              <a:extLst>
                <a:ext uri="{FF2B5EF4-FFF2-40B4-BE49-F238E27FC236}">
                  <a16:creationId xmlns:a16="http://schemas.microsoft.com/office/drawing/2014/main" id="{A3D774B3-C51F-4ADD-8370-A93B0F124EC1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20" name="Grupo 11">
            <a:extLst>
              <a:ext uri="{FF2B5EF4-FFF2-40B4-BE49-F238E27FC236}">
                <a16:creationId xmlns:a16="http://schemas.microsoft.com/office/drawing/2014/main" id="{5163D9A4-EFC6-4EA5-A2FE-1F003B8350F6}"/>
              </a:ext>
            </a:extLst>
          </p:cNvPr>
          <p:cNvGrpSpPr/>
          <p:nvPr userDrawn="1"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21" name="Círculo parcial 12">
              <a:extLst>
                <a:ext uri="{FF2B5EF4-FFF2-40B4-BE49-F238E27FC236}">
                  <a16:creationId xmlns:a16="http://schemas.microsoft.com/office/drawing/2014/main" id="{3DC625E6-395D-431D-8F78-616F64DE07EA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22" name="Círculo parcial 13">
              <a:extLst>
                <a:ext uri="{FF2B5EF4-FFF2-40B4-BE49-F238E27FC236}">
                  <a16:creationId xmlns:a16="http://schemas.microsoft.com/office/drawing/2014/main" id="{CF06DD99-7CF6-4464-B6DA-2083F8ADD7A3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23" name="Círculo parcial 14">
              <a:extLst>
                <a:ext uri="{FF2B5EF4-FFF2-40B4-BE49-F238E27FC236}">
                  <a16:creationId xmlns:a16="http://schemas.microsoft.com/office/drawing/2014/main" id="{C6A4A797-CF66-4005-9745-7E9417F33968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124" name="Rectángulo 24">
            <a:extLst>
              <a:ext uri="{FF2B5EF4-FFF2-40B4-BE49-F238E27FC236}">
                <a16:creationId xmlns:a16="http://schemas.microsoft.com/office/drawing/2014/main" id="{0EE74AEC-42B6-4534-BE26-BC692DE73A11}"/>
              </a:ext>
            </a:extLst>
          </p:cNvPr>
          <p:cNvSpPr/>
          <p:nvPr userDrawn="1"/>
        </p:nvSpPr>
        <p:spPr>
          <a:xfrm>
            <a:off x="471861" y="242385"/>
            <a:ext cx="11246842" cy="288162"/>
          </a:xfrm>
          <a:prstGeom prst="rect">
            <a:avLst/>
          </a:prstGeom>
          <a:solidFill>
            <a:srgbClr val="C30E0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37" name="Picture 136" descr="A close up of a logo&#10;&#10;Description automatically generated">
            <a:extLst>
              <a:ext uri="{FF2B5EF4-FFF2-40B4-BE49-F238E27FC236}">
                <a16:creationId xmlns:a16="http://schemas.microsoft.com/office/drawing/2014/main" id="{83B4DAF4-8EAA-47B5-A87C-357DEEC777CE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70980" y="5596200"/>
            <a:ext cx="9784928" cy="128027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8789156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3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Rectángulo 58">
            <a:extLst>
              <a:ext uri="{FF2B5EF4-FFF2-40B4-BE49-F238E27FC236}">
                <a16:creationId xmlns:a16="http://schemas.microsoft.com/office/drawing/2014/main" id="{E846BCE3-8B0B-4163-8096-C2A7A75C8876}"/>
              </a:ext>
            </a:extLst>
          </p:cNvPr>
          <p:cNvSpPr/>
          <p:nvPr userDrawn="1"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5" name="Rectángulo 57">
            <a:extLst>
              <a:ext uri="{FF2B5EF4-FFF2-40B4-BE49-F238E27FC236}">
                <a16:creationId xmlns:a16="http://schemas.microsoft.com/office/drawing/2014/main" id="{C0D64492-BBB8-4857-86B7-103FB87638DB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6" name="Rectángulo 56">
            <a:extLst>
              <a:ext uri="{FF2B5EF4-FFF2-40B4-BE49-F238E27FC236}">
                <a16:creationId xmlns:a16="http://schemas.microsoft.com/office/drawing/2014/main" id="{D4241DF1-F36D-4A56-91CB-194C9F52D592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7" name="Rectángulo 54">
            <a:extLst>
              <a:ext uri="{FF2B5EF4-FFF2-40B4-BE49-F238E27FC236}">
                <a16:creationId xmlns:a16="http://schemas.microsoft.com/office/drawing/2014/main" id="{C86589CF-0C1F-418D-AA1A-49A4A61639E3}"/>
              </a:ext>
            </a:extLst>
          </p:cNvPr>
          <p:cNvSpPr/>
          <p:nvPr userDrawn="1"/>
        </p:nvSpPr>
        <p:spPr>
          <a:xfrm>
            <a:off x="867182" y="5392998"/>
            <a:ext cx="10456392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26" name="Picture 25" descr="A close up of a logo&#10;&#10;Description automatically generated">
            <a:extLst>
              <a:ext uri="{FF2B5EF4-FFF2-40B4-BE49-F238E27FC236}">
                <a16:creationId xmlns:a16="http://schemas.microsoft.com/office/drawing/2014/main" id="{8FBDCFAC-96A6-4EC4-A093-81C6F45EA5D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70980" y="5596200"/>
            <a:ext cx="9784928" cy="128027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76425203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4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Rectángulo 58">
            <a:extLst>
              <a:ext uri="{FF2B5EF4-FFF2-40B4-BE49-F238E27FC236}">
                <a16:creationId xmlns:a16="http://schemas.microsoft.com/office/drawing/2014/main" id="{E846BCE3-8B0B-4163-8096-C2A7A75C8876}"/>
              </a:ext>
            </a:extLst>
          </p:cNvPr>
          <p:cNvSpPr/>
          <p:nvPr userDrawn="1"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5" name="Rectángulo 57">
            <a:extLst>
              <a:ext uri="{FF2B5EF4-FFF2-40B4-BE49-F238E27FC236}">
                <a16:creationId xmlns:a16="http://schemas.microsoft.com/office/drawing/2014/main" id="{C0D64492-BBB8-4857-86B7-103FB87638DB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6" name="Rectángulo 56">
            <a:extLst>
              <a:ext uri="{FF2B5EF4-FFF2-40B4-BE49-F238E27FC236}">
                <a16:creationId xmlns:a16="http://schemas.microsoft.com/office/drawing/2014/main" id="{D4241DF1-F36D-4A56-91CB-194C9F52D592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7" name="Rectángulo 54">
            <a:extLst>
              <a:ext uri="{FF2B5EF4-FFF2-40B4-BE49-F238E27FC236}">
                <a16:creationId xmlns:a16="http://schemas.microsoft.com/office/drawing/2014/main" id="{C86589CF-0C1F-418D-AA1A-49A4A61639E3}"/>
              </a:ext>
            </a:extLst>
          </p:cNvPr>
          <p:cNvSpPr/>
          <p:nvPr userDrawn="1"/>
        </p:nvSpPr>
        <p:spPr>
          <a:xfrm>
            <a:off x="867182" y="5392998"/>
            <a:ext cx="10456392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34052899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5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Rectángulo 58">
            <a:extLst>
              <a:ext uri="{FF2B5EF4-FFF2-40B4-BE49-F238E27FC236}">
                <a16:creationId xmlns:a16="http://schemas.microsoft.com/office/drawing/2014/main" id="{E846BCE3-8B0B-4163-8096-C2A7A75C8876}"/>
              </a:ext>
            </a:extLst>
          </p:cNvPr>
          <p:cNvSpPr/>
          <p:nvPr userDrawn="1"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5" name="Rectángulo 57">
            <a:extLst>
              <a:ext uri="{FF2B5EF4-FFF2-40B4-BE49-F238E27FC236}">
                <a16:creationId xmlns:a16="http://schemas.microsoft.com/office/drawing/2014/main" id="{C0D64492-BBB8-4857-86B7-103FB87638DB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6" name="Rectángulo 56">
            <a:extLst>
              <a:ext uri="{FF2B5EF4-FFF2-40B4-BE49-F238E27FC236}">
                <a16:creationId xmlns:a16="http://schemas.microsoft.com/office/drawing/2014/main" id="{D4241DF1-F36D-4A56-91CB-194C9F52D592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7" name="Rectángulo 54">
            <a:extLst>
              <a:ext uri="{FF2B5EF4-FFF2-40B4-BE49-F238E27FC236}">
                <a16:creationId xmlns:a16="http://schemas.microsoft.com/office/drawing/2014/main" id="{C86589CF-0C1F-418D-AA1A-49A4A61639E3}"/>
              </a:ext>
            </a:extLst>
          </p:cNvPr>
          <p:cNvSpPr/>
          <p:nvPr userDrawn="1"/>
        </p:nvSpPr>
        <p:spPr>
          <a:xfrm>
            <a:off x="878432" y="5392998"/>
            <a:ext cx="10454377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6" name="Rectángulo 18">
            <a:extLst>
              <a:ext uri="{FF2B5EF4-FFF2-40B4-BE49-F238E27FC236}">
                <a16:creationId xmlns:a16="http://schemas.microsoft.com/office/drawing/2014/main" id="{60B205E7-649D-4C6B-BFB1-B52BA24ACC39}"/>
              </a:ext>
            </a:extLst>
          </p:cNvPr>
          <p:cNvSpPr/>
          <p:nvPr userDrawn="1"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7" name="Rectángulo 19">
            <a:extLst>
              <a:ext uri="{FF2B5EF4-FFF2-40B4-BE49-F238E27FC236}">
                <a16:creationId xmlns:a16="http://schemas.microsoft.com/office/drawing/2014/main" id="{E4EF85F5-3A44-4EE4-8FD3-16134EDAFDDB}"/>
              </a:ext>
            </a:extLst>
          </p:cNvPr>
          <p:cNvSpPr/>
          <p:nvPr userDrawn="1"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8" name="Rectángulo 20">
            <a:extLst>
              <a:ext uri="{FF2B5EF4-FFF2-40B4-BE49-F238E27FC236}">
                <a16:creationId xmlns:a16="http://schemas.microsoft.com/office/drawing/2014/main" id="{BF2BF296-ACC1-490A-9DBD-642B0CAFB225}"/>
              </a:ext>
            </a:extLst>
          </p:cNvPr>
          <p:cNvSpPr/>
          <p:nvPr userDrawn="1"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9" name="Rectángulo 21">
            <a:extLst>
              <a:ext uri="{FF2B5EF4-FFF2-40B4-BE49-F238E27FC236}">
                <a16:creationId xmlns:a16="http://schemas.microsoft.com/office/drawing/2014/main" id="{401AC183-DD00-47B5-9629-F249ABFCEB79}"/>
              </a:ext>
            </a:extLst>
          </p:cNvPr>
          <p:cNvSpPr/>
          <p:nvPr userDrawn="1"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0" name="Rectángulo 22">
            <a:extLst>
              <a:ext uri="{FF2B5EF4-FFF2-40B4-BE49-F238E27FC236}">
                <a16:creationId xmlns:a16="http://schemas.microsoft.com/office/drawing/2014/main" id="{30F91DD7-E432-43C0-9EC4-F43F0BDEDE20}"/>
              </a:ext>
            </a:extLst>
          </p:cNvPr>
          <p:cNvSpPr/>
          <p:nvPr userDrawn="1"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1" name="Rectángulo 23">
            <a:extLst>
              <a:ext uri="{FF2B5EF4-FFF2-40B4-BE49-F238E27FC236}">
                <a16:creationId xmlns:a16="http://schemas.microsoft.com/office/drawing/2014/main" id="{B1186C9E-0773-45D1-BC50-8C9EAE649CE6}"/>
              </a:ext>
            </a:extLst>
          </p:cNvPr>
          <p:cNvSpPr/>
          <p:nvPr userDrawn="1"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12" name="Grupo 15">
            <a:extLst>
              <a:ext uri="{FF2B5EF4-FFF2-40B4-BE49-F238E27FC236}">
                <a16:creationId xmlns:a16="http://schemas.microsoft.com/office/drawing/2014/main" id="{80C2950B-F133-45BA-B840-BA78D4F8606B}"/>
              </a:ext>
            </a:extLst>
          </p:cNvPr>
          <p:cNvGrpSpPr/>
          <p:nvPr userDrawn="1"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3" name="Círculo parcial 3">
              <a:extLst>
                <a:ext uri="{FF2B5EF4-FFF2-40B4-BE49-F238E27FC236}">
                  <a16:creationId xmlns:a16="http://schemas.microsoft.com/office/drawing/2014/main" id="{CFEE59F1-447E-4453-AC4D-DC0F3283F8F0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4" name="Círculo parcial 5">
              <a:extLst>
                <a:ext uri="{FF2B5EF4-FFF2-40B4-BE49-F238E27FC236}">
                  <a16:creationId xmlns:a16="http://schemas.microsoft.com/office/drawing/2014/main" id="{4671C304-49E1-4B45-9A7E-6987586D97B0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5" name="Círculo parcial 6">
              <a:extLst>
                <a:ext uri="{FF2B5EF4-FFF2-40B4-BE49-F238E27FC236}">
                  <a16:creationId xmlns:a16="http://schemas.microsoft.com/office/drawing/2014/main" id="{ADA05DB0-07C7-4D66-8AD5-7F321469BD07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16" name="Grupo 10">
            <a:extLst>
              <a:ext uri="{FF2B5EF4-FFF2-40B4-BE49-F238E27FC236}">
                <a16:creationId xmlns:a16="http://schemas.microsoft.com/office/drawing/2014/main" id="{42D0AE32-9EAD-470A-89AF-769B45A7B9A6}"/>
              </a:ext>
            </a:extLst>
          </p:cNvPr>
          <p:cNvGrpSpPr/>
          <p:nvPr userDrawn="1"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17" name="Círculo parcial 7">
              <a:extLst>
                <a:ext uri="{FF2B5EF4-FFF2-40B4-BE49-F238E27FC236}">
                  <a16:creationId xmlns:a16="http://schemas.microsoft.com/office/drawing/2014/main" id="{C3C97DEE-D841-41AA-BED1-F5A6580587ED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8" name="Círculo parcial 8">
              <a:extLst>
                <a:ext uri="{FF2B5EF4-FFF2-40B4-BE49-F238E27FC236}">
                  <a16:creationId xmlns:a16="http://schemas.microsoft.com/office/drawing/2014/main" id="{E94441C9-D39D-4132-A81D-DC9EFC3094FA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19" name="Círculo parcial 9">
              <a:extLst>
                <a:ext uri="{FF2B5EF4-FFF2-40B4-BE49-F238E27FC236}">
                  <a16:creationId xmlns:a16="http://schemas.microsoft.com/office/drawing/2014/main" id="{A3D774B3-C51F-4ADD-8370-A93B0F124EC1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20" name="Grupo 11">
            <a:extLst>
              <a:ext uri="{FF2B5EF4-FFF2-40B4-BE49-F238E27FC236}">
                <a16:creationId xmlns:a16="http://schemas.microsoft.com/office/drawing/2014/main" id="{5163D9A4-EFC6-4EA5-A2FE-1F003B8350F6}"/>
              </a:ext>
            </a:extLst>
          </p:cNvPr>
          <p:cNvGrpSpPr/>
          <p:nvPr userDrawn="1"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21" name="Círculo parcial 12">
              <a:extLst>
                <a:ext uri="{FF2B5EF4-FFF2-40B4-BE49-F238E27FC236}">
                  <a16:creationId xmlns:a16="http://schemas.microsoft.com/office/drawing/2014/main" id="{3DC625E6-395D-431D-8F78-616F64DE07EA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22" name="Círculo parcial 13">
              <a:extLst>
                <a:ext uri="{FF2B5EF4-FFF2-40B4-BE49-F238E27FC236}">
                  <a16:creationId xmlns:a16="http://schemas.microsoft.com/office/drawing/2014/main" id="{CF06DD99-7CF6-4464-B6DA-2083F8ADD7A3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23" name="Círculo parcial 14">
              <a:extLst>
                <a:ext uri="{FF2B5EF4-FFF2-40B4-BE49-F238E27FC236}">
                  <a16:creationId xmlns:a16="http://schemas.microsoft.com/office/drawing/2014/main" id="{C6A4A797-CF66-4005-9745-7E9417F33968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124" name="Rectángulo 24">
            <a:extLst>
              <a:ext uri="{FF2B5EF4-FFF2-40B4-BE49-F238E27FC236}">
                <a16:creationId xmlns:a16="http://schemas.microsoft.com/office/drawing/2014/main" id="{0EE74AEC-42B6-4534-BE26-BC692DE73A11}"/>
              </a:ext>
            </a:extLst>
          </p:cNvPr>
          <p:cNvSpPr/>
          <p:nvPr userDrawn="1"/>
        </p:nvSpPr>
        <p:spPr>
          <a:xfrm>
            <a:off x="471861" y="242385"/>
            <a:ext cx="11246842" cy="288162"/>
          </a:xfrm>
          <a:prstGeom prst="rect">
            <a:avLst/>
          </a:prstGeom>
          <a:solidFill>
            <a:srgbClr val="C30E0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26" name="Grupo 28">
            <a:extLst>
              <a:ext uri="{FF2B5EF4-FFF2-40B4-BE49-F238E27FC236}">
                <a16:creationId xmlns:a16="http://schemas.microsoft.com/office/drawing/2014/main" id="{DFAF3617-062C-4ED3-844B-A49540A1A6BB}"/>
              </a:ext>
            </a:extLst>
          </p:cNvPr>
          <p:cNvGrpSpPr>
            <a:grpSpLocks noChangeAspect="1"/>
          </p:cNvGrpSpPr>
          <p:nvPr userDrawn="1"/>
        </p:nvGrpSpPr>
        <p:grpSpPr>
          <a:xfrm rot="20952775">
            <a:off x="864620" y="4285021"/>
            <a:ext cx="1411191" cy="2393988"/>
            <a:chOff x="1656474" y="3869842"/>
            <a:chExt cx="1456089" cy="2470154"/>
          </a:xfrm>
        </p:grpSpPr>
        <p:sp>
          <p:nvSpPr>
            <p:cNvPr id="27" name="Nube 49">
              <a:extLst>
                <a:ext uri="{FF2B5EF4-FFF2-40B4-BE49-F238E27FC236}">
                  <a16:creationId xmlns:a16="http://schemas.microsoft.com/office/drawing/2014/main" id="{E6513C87-6D00-4D66-8C30-636147AC566C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8" name="Nube 48">
              <a:extLst>
                <a:ext uri="{FF2B5EF4-FFF2-40B4-BE49-F238E27FC236}">
                  <a16:creationId xmlns:a16="http://schemas.microsoft.com/office/drawing/2014/main" id="{302B09E4-B4EE-418B-A07D-35BB5249EBF8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9" name="Nube 45">
              <a:extLst>
                <a:ext uri="{FF2B5EF4-FFF2-40B4-BE49-F238E27FC236}">
                  <a16:creationId xmlns:a16="http://schemas.microsoft.com/office/drawing/2014/main" id="{5260901F-327A-4261-830B-42D370834B0C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0" name="Nube 46">
              <a:extLst>
                <a:ext uri="{FF2B5EF4-FFF2-40B4-BE49-F238E27FC236}">
                  <a16:creationId xmlns:a16="http://schemas.microsoft.com/office/drawing/2014/main" id="{5A65E1FD-2AC4-4304-8470-1E10FCE7E78F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1" name="Nube 47">
              <a:extLst>
                <a:ext uri="{FF2B5EF4-FFF2-40B4-BE49-F238E27FC236}">
                  <a16:creationId xmlns:a16="http://schemas.microsoft.com/office/drawing/2014/main" id="{577F2749-62CC-4E6E-B4A6-DB15127076C2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2" name="Nube 37">
              <a:extLst>
                <a:ext uri="{FF2B5EF4-FFF2-40B4-BE49-F238E27FC236}">
                  <a16:creationId xmlns:a16="http://schemas.microsoft.com/office/drawing/2014/main" id="{64CDE36A-7756-4FB1-A092-67AB4788CF84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3" name="Nube 39">
              <a:extLst>
                <a:ext uri="{FF2B5EF4-FFF2-40B4-BE49-F238E27FC236}">
                  <a16:creationId xmlns:a16="http://schemas.microsoft.com/office/drawing/2014/main" id="{9E95EAF2-E8E1-4D3B-8B3A-1F29B522723D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4" name="Nube 43">
              <a:extLst>
                <a:ext uri="{FF2B5EF4-FFF2-40B4-BE49-F238E27FC236}">
                  <a16:creationId xmlns:a16="http://schemas.microsoft.com/office/drawing/2014/main" id="{3F129003-F71D-4E81-AD33-51A2B531B98E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5" name="Nube 25">
              <a:extLst>
                <a:ext uri="{FF2B5EF4-FFF2-40B4-BE49-F238E27FC236}">
                  <a16:creationId xmlns:a16="http://schemas.microsoft.com/office/drawing/2014/main" id="{6A710E26-3A68-4D96-B9B9-50CE9325A07A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6" name="Trapecio 4">
              <a:extLst>
                <a:ext uri="{FF2B5EF4-FFF2-40B4-BE49-F238E27FC236}">
                  <a16:creationId xmlns:a16="http://schemas.microsoft.com/office/drawing/2014/main" id="{3BDEA441-A0FD-4385-9309-51BB9A56C57D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7" name="Trapecio 17">
              <a:extLst>
                <a:ext uri="{FF2B5EF4-FFF2-40B4-BE49-F238E27FC236}">
                  <a16:creationId xmlns:a16="http://schemas.microsoft.com/office/drawing/2014/main" id="{59FE0E4B-7798-4D69-9ACC-7DD71A19A65F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8" name="Trapecio 31">
              <a:extLst>
                <a:ext uri="{FF2B5EF4-FFF2-40B4-BE49-F238E27FC236}">
                  <a16:creationId xmlns:a16="http://schemas.microsoft.com/office/drawing/2014/main" id="{FD717832-D090-4297-A916-6745DFBD07DC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9" name="Trapecio 32">
              <a:extLst>
                <a:ext uri="{FF2B5EF4-FFF2-40B4-BE49-F238E27FC236}">
                  <a16:creationId xmlns:a16="http://schemas.microsoft.com/office/drawing/2014/main" id="{41034866-D9A3-44DE-B90D-619A2A998B3F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0" name="Trapecio 33">
              <a:extLst>
                <a:ext uri="{FF2B5EF4-FFF2-40B4-BE49-F238E27FC236}">
                  <a16:creationId xmlns:a16="http://schemas.microsoft.com/office/drawing/2014/main" id="{C7618882-378B-4323-87A5-99309E26E8B2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1" name="Trapecio 34">
              <a:extLst>
                <a:ext uri="{FF2B5EF4-FFF2-40B4-BE49-F238E27FC236}">
                  <a16:creationId xmlns:a16="http://schemas.microsoft.com/office/drawing/2014/main" id="{1D0CFA13-A57F-48D7-A206-E81AD21EB7EC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2" name="Nube 36">
              <a:extLst>
                <a:ext uri="{FF2B5EF4-FFF2-40B4-BE49-F238E27FC236}">
                  <a16:creationId xmlns:a16="http://schemas.microsoft.com/office/drawing/2014/main" id="{FA73ECCC-BBF5-4FC0-A872-C4A5DFA06A7C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3" name="Nube 38">
              <a:extLst>
                <a:ext uri="{FF2B5EF4-FFF2-40B4-BE49-F238E27FC236}">
                  <a16:creationId xmlns:a16="http://schemas.microsoft.com/office/drawing/2014/main" id="{CCF22B65-0110-47B7-B033-7917A3A40803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4" name="Nube 40">
              <a:extLst>
                <a:ext uri="{FF2B5EF4-FFF2-40B4-BE49-F238E27FC236}">
                  <a16:creationId xmlns:a16="http://schemas.microsoft.com/office/drawing/2014/main" id="{F015DAFD-E460-4E2C-A1DC-351AA639154C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5" name="Nube 41">
              <a:extLst>
                <a:ext uri="{FF2B5EF4-FFF2-40B4-BE49-F238E27FC236}">
                  <a16:creationId xmlns:a16="http://schemas.microsoft.com/office/drawing/2014/main" id="{0C82EE43-DEBE-46FD-A718-1A19F36BCE44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6" name="Nube 42">
              <a:extLst>
                <a:ext uri="{FF2B5EF4-FFF2-40B4-BE49-F238E27FC236}">
                  <a16:creationId xmlns:a16="http://schemas.microsoft.com/office/drawing/2014/main" id="{DC5F347A-4B36-48AD-9EF3-EFB26AB87CA8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7" name="Nube 44">
              <a:extLst>
                <a:ext uri="{FF2B5EF4-FFF2-40B4-BE49-F238E27FC236}">
                  <a16:creationId xmlns:a16="http://schemas.microsoft.com/office/drawing/2014/main" id="{726D5C32-8284-4AEA-904E-11C20D23D207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8" name="Elipse 26">
              <a:extLst>
                <a:ext uri="{FF2B5EF4-FFF2-40B4-BE49-F238E27FC236}">
                  <a16:creationId xmlns:a16="http://schemas.microsoft.com/office/drawing/2014/main" id="{BEED5492-075F-4E99-86A1-E71AAD0BCB18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49" name="CuadroTexto 27">
              <a:extLst>
                <a:ext uri="{FF2B5EF4-FFF2-40B4-BE49-F238E27FC236}">
                  <a16:creationId xmlns:a16="http://schemas.microsoft.com/office/drawing/2014/main" id="{3A96CD06-326D-4645-B87A-B456C39ED7EE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  <p:grpSp>
        <p:nvGrpSpPr>
          <p:cNvPr id="50" name="Grupo 53">
            <a:extLst>
              <a:ext uri="{FF2B5EF4-FFF2-40B4-BE49-F238E27FC236}">
                <a16:creationId xmlns:a16="http://schemas.microsoft.com/office/drawing/2014/main" id="{C0B673FA-203C-4CDC-A71F-994A4B886F53}"/>
              </a:ext>
            </a:extLst>
          </p:cNvPr>
          <p:cNvGrpSpPr>
            <a:grpSpLocks noChangeAspect="1"/>
          </p:cNvGrpSpPr>
          <p:nvPr userDrawn="1"/>
        </p:nvGrpSpPr>
        <p:grpSpPr>
          <a:xfrm rot="380037">
            <a:off x="10106990" y="4235089"/>
            <a:ext cx="1411191" cy="2393988"/>
            <a:chOff x="1656474" y="3869842"/>
            <a:chExt cx="1456089" cy="2470154"/>
          </a:xfrm>
        </p:grpSpPr>
        <p:sp>
          <p:nvSpPr>
            <p:cNvPr id="51" name="Nube 55">
              <a:extLst>
                <a:ext uri="{FF2B5EF4-FFF2-40B4-BE49-F238E27FC236}">
                  <a16:creationId xmlns:a16="http://schemas.microsoft.com/office/drawing/2014/main" id="{5D660CAA-E46E-44DB-9368-5AE7A3727251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2" name="Nube 59">
              <a:extLst>
                <a:ext uri="{FF2B5EF4-FFF2-40B4-BE49-F238E27FC236}">
                  <a16:creationId xmlns:a16="http://schemas.microsoft.com/office/drawing/2014/main" id="{1E4E2D0B-F4E2-49B3-93A2-C09430E205C3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3" name="Nube 60">
              <a:extLst>
                <a:ext uri="{FF2B5EF4-FFF2-40B4-BE49-F238E27FC236}">
                  <a16:creationId xmlns:a16="http://schemas.microsoft.com/office/drawing/2014/main" id="{A9D7D533-ACED-4431-AA20-759D8285B432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4" name="Nube 61">
              <a:extLst>
                <a:ext uri="{FF2B5EF4-FFF2-40B4-BE49-F238E27FC236}">
                  <a16:creationId xmlns:a16="http://schemas.microsoft.com/office/drawing/2014/main" id="{CB6C1776-F042-4FB1-9834-610E739E71D9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5" name="Nube 62">
              <a:extLst>
                <a:ext uri="{FF2B5EF4-FFF2-40B4-BE49-F238E27FC236}">
                  <a16:creationId xmlns:a16="http://schemas.microsoft.com/office/drawing/2014/main" id="{CF5CC47F-F343-4EAD-9504-4DDB1240B955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6" name="Nube 63">
              <a:extLst>
                <a:ext uri="{FF2B5EF4-FFF2-40B4-BE49-F238E27FC236}">
                  <a16:creationId xmlns:a16="http://schemas.microsoft.com/office/drawing/2014/main" id="{9A6F9219-47E7-4546-8848-9761C97A4F44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7" name="Nube 64">
              <a:extLst>
                <a:ext uri="{FF2B5EF4-FFF2-40B4-BE49-F238E27FC236}">
                  <a16:creationId xmlns:a16="http://schemas.microsoft.com/office/drawing/2014/main" id="{911965BD-1A90-430D-A156-48073788D267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8" name="Nube 65">
              <a:extLst>
                <a:ext uri="{FF2B5EF4-FFF2-40B4-BE49-F238E27FC236}">
                  <a16:creationId xmlns:a16="http://schemas.microsoft.com/office/drawing/2014/main" id="{0E7F302D-BAE4-4F0B-B64D-6C9130BD6E5F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9" name="Nube 66">
              <a:extLst>
                <a:ext uri="{FF2B5EF4-FFF2-40B4-BE49-F238E27FC236}">
                  <a16:creationId xmlns:a16="http://schemas.microsoft.com/office/drawing/2014/main" id="{294396F6-22C3-4FAA-8DD6-945FAF8B97D3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0" name="Trapecio 67">
              <a:extLst>
                <a:ext uri="{FF2B5EF4-FFF2-40B4-BE49-F238E27FC236}">
                  <a16:creationId xmlns:a16="http://schemas.microsoft.com/office/drawing/2014/main" id="{61B67A5B-65EC-405B-9685-6ADEA107E9A8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1" name="Trapecio 68">
              <a:extLst>
                <a:ext uri="{FF2B5EF4-FFF2-40B4-BE49-F238E27FC236}">
                  <a16:creationId xmlns:a16="http://schemas.microsoft.com/office/drawing/2014/main" id="{71629CBF-0B00-4E4E-9401-5CC7188E00BA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2" name="Trapecio 69">
              <a:extLst>
                <a:ext uri="{FF2B5EF4-FFF2-40B4-BE49-F238E27FC236}">
                  <a16:creationId xmlns:a16="http://schemas.microsoft.com/office/drawing/2014/main" id="{FD311085-D163-4E09-B74D-E46745454C3B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3" name="Trapecio 70">
              <a:extLst>
                <a:ext uri="{FF2B5EF4-FFF2-40B4-BE49-F238E27FC236}">
                  <a16:creationId xmlns:a16="http://schemas.microsoft.com/office/drawing/2014/main" id="{CD878216-950E-4074-8D71-772F481B496F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4" name="Trapecio 71">
              <a:extLst>
                <a:ext uri="{FF2B5EF4-FFF2-40B4-BE49-F238E27FC236}">
                  <a16:creationId xmlns:a16="http://schemas.microsoft.com/office/drawing/2014/main" id="{0F82C186-513C-45EA-A549-A024DC2BBDA3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5" name="Trapecio 72">
              <a:extLst>
                <a:ext uri="{FF2B5EF4-FFF2-40B4-BE49-F238E27FC236}">
                  <a16:creationId xmlns:a16="http://schemas.microsoft.com/office/drawing/2014/main" id="{C0F2C642-0953-4E91-BE35-02D3B36D41AB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6" name="Nube 73">
              <a:extLst>
                <a:ext uri="{FF2B5EF4-FFF2-40B4-BE49-F238E27FC236}">
                  <a16:creationId xmlns:a16="http://schemas.microsoft.com/office/drawing/2014/main" id="{5B778D97-810E-4DB9-8C83-B29E56873DD8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7" name="Nube 74">
              <a:extLst>
                <a:ext uri="{FF2B5EF4-FFF2-40B4-BE49-F238E27FC236}">
                  <a16:creationId xmlns:a16="http://schemas.microsoft.com/office/drawing/2014/main" id="{E8B2C53B-B412-4694-A1C0-4B332C430CF7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8" name="Nube 75">
              <a:extLst>
                <a:ext uri="{FF2B5EF4-FFF2-40B4-BE49-F238E27FC236}">
                  <a16:creationId xmlns:a16="http://schemas.microsoft.com/office/drawing/2014/main" id="{21F40D90-14E3-4356-8D3A-1565756FBD35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9" name="Nube 76">
              <a:extLst>
                <a:ext uri="{FF2B5EF4-FFF2-40B4-BE49-F238E27FC236}">
                  <a16:creationId xmlns:a16="http://schemas.microsoft.com/office/drawing/2014/main" id="{3F441FE8-45B4-4DBE-B7BC-EAC495AB8F46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0" name="Nube 77">
              <a:extLst>
                <a:ext uri="{FF2B5EF4-FFF2-40B4-BE49-F238E27FC236}">
                  <a16:creationId xmlns:a16="http://schemas.microsoft.com/office/drawing/2014/main" id="{9CC014B1-1B68-4397-9E24-0E85ECAF566A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1" name="Nube 78">
              <a:extLst>
                <a:ext uri="{FF2B5EF4-FFF2-40B4-BE49-F238E27FC236}">
                  <a16:creationId xmlns:a16="http://schemas.microsoft.com/office/drawing/2014/main" id="{17FFC837-74A3-480E-B40A-5579E44B3396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2" name="Elipse 79">
              <a:extLst>
                <a:ext uri="{FF2B5EF4-FFF2-40B4-BE49-F238E27FC236}">
                  <a16:creationId xmlns:a16="http://schemas.microsoft.com/office/drawing/2014/main" id="{FE420E93-847B-4DA8-B5BA-D722B540E505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73" name="CuadroTexto 80">
              <a:extLst>
                <a:ext uri="{FF2B5EF4-FFF2-40B4-BE49-F238E27FC236}">
                  <a16:creationId xmlns:a16="http://schemas.microsoft.com/office/drawing/2014/main" id="{D72A2C71-7055-4B5C-8415-088EBF31AE60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  <p:grpSp>
        <p:nvGrpSpPr>
          <p:cNvPr id="74" name="Grupo 105">
            <a:extLst>
              <a:ext uri="{FF2B5EF4-FFF2-40B4-BE49-F238E27FC236}">
                <a16:creationId xmlns:a16="http://schemas.microsoft.com/office/drawing/2014/main" id="{DFCEA2AE-6D45-4C7D-8D32-905D62FAF808}"/>
              </a:ext>
            </a:extLst>
          </p:cNvPr>
          <p:cNvGrpSpPr>
            <a:grpSpLocks noChangeAspect="1"/>
          </p:cNvGrpSpPr>
          <p:nvPr userDrawn="1"/>
        </p:nvGrpSpPr>
        <p:grpSpPr>
          <a:xfrm rot="286853">
            <a:off x="3018420" y="4212364"/>
            <a:ext cx="1411191" cy="2393988"/>
            <a:chOff x="1656474" y="3869842"/>
            <a:chExt cx="1456089" cy="2470154"/>
          </a:xfrm>
        </p:grpSpPr>
        <p:sp>
          <p:nvSpPr>
            <p:cNvPr id="75" name="Nube 106">
              <a:extLst>
                <a:ext uri="{FF2B5EF4-FFF2-40B4-BE49-F238E27FC236}">
                  <a16:creationId xmlns:a16="http://schemas.microsoft.com/office/drawing/2014/main" id="{BF654FAD-CAE8-4531-B313-9238E55B0256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6" name="Nube 107">
              <a:extLst>
                <a:ext uri="{FF2B5EF4-FFF2-40B4-BE49-F238E27FC236}">
                  <a16:creationId xmlns:a16="http://schemas.microsoft.com/office/drawing/2014/main" id="{774DE327-C254-426F-AA15-DB63C41BED5F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7" name="Nube 108">
              <a:extLst>
                <a:ext uri="{FF2B5EF4-FFF2-40B4-BE49-F238E27FC236}">
                  <a16:creationId xmlns:a16="http://schemas.microsoft.com/office/drawing/2014/main" id="{EF6F3019-8BAA-4327-BC25-F32A72059BFE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8" name="Nube 109">
              <a:extLst>
                <a:ext uri="{FF2B5EF4-FFF2-40B4-BE49-F238E27FC236}">
                  <a16:creationId xmlns:a16="http://schemas.microsoft.com/office/drawing/2014/main" id="{4177676C-ED60-4400-AF43-B6FD0B09F2CC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9" name="Nube 110">
              <a:extLst>
                <a:ext uri="{FF2B5EF4-FFF2-40B4-BE49-F238E27FC236}">
                  <a16:creationId xmlns:a16="http://schemas.microsoft.com/office/drawing/2014/main" id="{4A3FC6BC-1AC8-45B5-9873-B0B41B0293E7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0" name="Nube 111">
              <a:extLst>
                <a:ext uri="{FF2B5EF4-FFF2-40B4-BE49-F238E27FC236}">
                  <a16:creationId xmlns:a16="http://schemas.microsoft.com/office/drawing/2014/main" id="{FBAE0AAB-FEE9-4EA5-8268-11B9B0E61B82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1" name="Nube 112">
              <a:extLst>
                <a:ext uri="{FF2B5EF4-FFF2-40B4-BE49-F238E27FC236}">
                  <a16:creationId xmlns:a16="http://schemas.microsoft.com/office/drawing/2014/main" id="{FB40B7E0-4256-481F-BB3F-B937730C751F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2" name="Nube 113">
              <a:extLst>
                <a:ext uri="{FF2B5EF4-FFF2-40B4-BE49-F238E27FC236}">
                  <a16:creationId xmlns:a16="http://schemas.microsoft.com/office/drawing/2014/main" id="{120992AD-FD0E-4323-A81B-BD55BD1D5D3C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3" name="Nube 114">
              <a:extLst>
                <a:ext uri="{FF2B5EF4-FFF2-40B4-BE49-F238E27FC236}">
                  <a16:creationId xmlns:a16="http://schemas.microsoft.com/office/drawing/2014/main" id="{14BE841F-63A9-4A27-8FCE-4D7ECC929571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8" name="Trapecio 115">
              <a:extLst>
                <a:ext uri="{FF2B5EF4-FFF2-40B4-BE49-F238E27FC236}">
                  <a16:creationId xmlns:a16="http://schemas.microsoft.com/office/drawing/2014/main" id="{517C774D-8575-48C4-A9DA-0E8328C03415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9" name="Trapecio 116">
              <a:extLst>
                <a:ext uri="{FF2B5EF4-FFF2-40B4-BE49-F238E27FC236}">
                  <a16:creationId xmlns:a16="http://schemas.microsoft.com/office/drawing/2014/main" id="{5CA1FDA5-1C5B-4540-8074-88D546AE5EB8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0" name="Trapecio 117">
              <a:extLst>
                <a:ext uri="{FF2B5EF4-FFF2-40B4-BE49-F238E27FC236}">
                  <a16:creationId xmlns:a16="http://schemas.microsoft.com/office/drawing/2014/main" id="{9BC4E7FA-F2B7-461D-82B1-2A9AEA124646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1" name="Trapecio 118">
              <a:extLst>
                <a:ext uri="{FF2B5EF4-FFF2-40B4-BE49-F238E27FC236}">
                  <a16:creationId xmlns:a16="http://schemas.microsoft.com/office/drawing/2014/main" id="{B81C7581-0013-4689-BBC6-D512A1E061D6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2" name="Trapecio 119">
              <a:extLst>
                <a:ext uri="{FF2B5EF4-FFF2-40B4-BE49-F238E27FC236}">
                  <a16:creationId xmlns:a16="http://schemas.microsoft.com/office/drawing/2014/main" id="{B8D30CF7-46C1-4E76-A78C-2DB78B5EA901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3" name="Trapecio 120">
              <a:extLst>
                <a:ext uri="{FF2B5EF4-FFF2-40B4-BE49-F238E27FC236}">
                  <a16:creationId xmlns:a16="http://schemas.microsoft.com/office/drawing/2014/main" id="{C5DE0A41-11E3-407F-99E9-474A055AA319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4" name="Nube 121">
              <a:extLst>
                <a:ext uri="{FF2B5EF4-FFF2-40B4-BE49-F238E27FC236}">
                  <a16:creationId xmlns:a16="http://schemas.microsoft.com/office/drawing/2014/main" id="{7BB9DFD3-02B4-4439-A105-E6D39BD05FAC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5" name="Nube 122">
              <a:extLst>
                <a:ext uri="{FF2B5EF4-FFF2-40B4-BE49-F238E27FC236}">
                  <a16:creationId xmlns:a16="http://schemas.microsoft.com/office/drawing/2014/main" id="{67BF3064-4902-4189-9483-91419A05F8B8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6" name="Nube 123">
              <a:extLst>
                <a:ext uri="{FF2B5EF4-FFF2-40B4-BE49-F238E27FC236}">
                  <a16:creationId xmlns:a16="http://schemas.microsoft.com/office/drawing/2014/main" id="{C669DF67-D3E2-4854-B0FA-B149DC9D6B8B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7" name="Nube 124">
              <a:extLst>
                <a:ext uri="{FF2B5EF4-FFF2-40B4-BE49-F238E27FC236}">
                  <a16:creationId xmlns:a16="http://schemas.microsoft.com/office/drawing/2014/main" id="{3E1148F1-89DE-4C39-84ED-D4A089880DB3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8" name="Nube 125">
              <a:extLst>
                <a:ext uri="{FF2B5EF4-FFF2-40B4-BE49-F238E27FC236}">
                  <a16:creationId xmlns:a16="http://schemas.microsoft.com/office/drawing/2014/main" id="{8BFBBC78-F441-418E-8543-09889478A2B8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9" name="Nube 126">
              <a:extLst>
                <a:ext uri="{FF2B5EF4-FFF2-40B4-BE49-F238E27FC236}">
                  <a16:creationId xmlns:a16="http://schemas.microsoft.com/office/drawing/2014/main" id="{870732B3-7BB0-4382-9AD4-6EBEB565C860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0" name="Elipse 127">
              <a:extLst>
                <a:ext uri="{FF2B5EF4-FFF2-40B4-BE49-F238E27FC236}">
                  <a16:creationId xmlns:a16="http://schemas.microsoft.com/office/drawing/2014/main" id="{752CEFE3-3E4F-41D9-B9E9-B77EC768EB5C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101" name="CuadroTexto 128">
              <a:extLst>
                <a:ext uri="{FF2B5EF4-FFF2-40B4-BE49-F238E27FC236}">
                  <a16:creationId xmlns:a16="http://schemas.microsoft.com/office/drawing/2014/main" id="{E294006B-F2C1-46B3-82E2-A9FFD4B0900F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  <p:grpSp>
        <p:nvGrpSpPr>
          <p:cNvPr id="102" name="Grupo 81">
            <a:extLst>
              <a:ext uri="{FF2B5EF4-FFF2-40B4-BE49-F238E27FC236}">
                <a16:creationId xmlns:a16="http://schemas.microsoft.com/office/drawing/2014/main" id="{EA61D627-FFE1-482D-8AE1-5E8575195977}"/>
              </a:ext>
            </a:extLst>
          </p:cNvPr>
          <p:cNvGrpSpPr>
            <a:grpSpLocks noChangeAspect="1"/>
          </p:cNvGrpSpPr>
          <p:nvPr userDrawn="1"/>
        </p:nvGrpSpPr>
        <p:grpSpPr>
          <a:xfrm>
            <a:off x="1921470" y="4313394"/>
            <a:ext cx="1411191" cy="2393988"/>
            <a:chOff x="1656474" y="3869842"/>
            <a:chExt cx="1456089" cy="2470154"/>
          </a:xfrm>
        </p:grpSpPr>
        <p:sp>
          <p:nvSpPr>
            <p:cNvPr id="103" name="Nube 82">
              <a:extLst>
                <a:ext uri="{FF2B5EF4-FFF2-40B4-BE49-F238E27FC236}">
                  <a16:creationId xmlns:a16="http://schemas.microsoft.com/office/drawing/2014/main" id="{838CFA21-565F-4D53-AEBD-FB24A7F055A4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4" name="Nube 83">
              <a:extLst>
                <a:ext uri="{FF2B5EF4-FFF2-40B4-BE49-F238E27FC236}">
                  <a16:creationId xmlns:a16="http://schemas.microsoft.com/office/drawing/2014/main" id="{22F4E0D4-6F72-43C3-B189-5F4AF77B4D6C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5" name="Nube 84">
              <a:extLst>
                <a:ext uri="{FF2B5EF4-FFF2-40B4-BE49-F238E27FC236}">
                  <a16:creationId xmlns:a16="http://schemas.microsoft.com/office/drawing/2014/main" id="{83808976-E498-429D-9B8A-D65D089D702A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25" name="Nube 85">
              <a:extLst>
                <a:ext uri="{FF2B5EF4-FFF2-40B4-BE49-F238E27FC236}">
                  <a16:creationId xmlns:a16="http://schemas.microsoft.com/office/drawing/2014/main" id="{FA0E9A52-7E7F-4685-ABF1-714DF7016B81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26" name="Nube 86">
              <a:extLst>
                <a:ext uri="{FF2B5EF4-FFF2-40B4-BE49-F238E27FC236}">
                  <a16:creationId xmlns:a16="http://schemas.microsoft.com/office/drawing/2014/main" id="{C489BBF4-6B28-4E4D-96D1-E76EB1D769C9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27" name="Nube 87">
              <a:extLst>
                <a:ext uri="{FF2B5EF4-FFF2-40B4-BE49-F238E27FC236}">
                  <a16:creationId xmlns:a16="http://schemas.microsoft.com/office/drawing/2014/main" id="{0A8F11EE-1964-4AAF-88A1-65522F1E5F08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28" name="Nube 88">
              <a:extLst>
                <a:ext uri="{FF2B5EF4-FFF2-40B4-BE49-F238E27FC236}">
                  <a16:creationId xmlns:a16="http://schemas.microsoft.com/office/drawing/2014/main" id="{F8F4BC7B-1C18-453D-A99E-6932F914F69E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29" name="Nube 89">
              <a:extLst>
                <a:ext uri="{FF2B5EF4-FFF2-40B4-BE49-F238E27FC236}">
                  <a16:creationId xmlns:a16="http://schemas.microsoft.com/office/drawing/2014/main" id="{DBA3DE6A-247A-48A6-8546-58AEB1BC0668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30" name="Nube 90">
              <a:extLst>
                <a:ext uri="{FF2B5EF4-FFF2-40B4-BE49-F238E27FC236}">
                  <a16:creationId xmlns:a16="http://schemas.microsoft.com/office/drawing/2014/main" id="{CE1B7647-BC23-4076-A586-9E53A10672F5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31" name="Trapecio 91">
              <a:extLst>
                <a:ext uri="{FF2B5EF4-FFF2-40B4-BE49-F238E27FC236}">
                  <a16:creationId xmlns:a16="http://schemas.microsoft.com/office/drawing/2014/main" id="{85A9370F-AABC-4A6B-8A8D-96F2EFE7FB37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2" name="Trapecio 92">
              <a:extLst>
                <a:ext uri="{FF2B5EF4-FFF2-40B4-BE49-F238E27FC236}">
                  <a16:creationId xmlns:a16="http://schemas.microsoft.com/office/drawing/2014/main" id="{B5A463B2-D263-4903-8438-7D05EF66FC20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3" name="Trapecio 93">
              <a:extLst>
                <a:ext uri="{FF2B5EF4-FFF2-40B4-BE49-F238E27FC236}">
                  <a16:creationId xmlns:a16="http://schemas.microsoft.com/office/drawing/2014/main" id="{3D296429-B676-4777-BE92-324262ADCC0C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4" name="Trapecio 94">
              <a:extLst>
                <a:ext uri="{FF2B5EF4-FFF2-40B4-BE49-F238E27FC236}">
                  <a16:creationId xmlns:a16="http://schemas.microsoft.com/office/drawing/2014/main" id="{79006122-7DC2-4727-9AA2-B048BAA50A4C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5" name="Trapecio 95">
              <a:extLst>
                <a:ext uri="{FF2B5EF4-FFF2-40B4-BE49-F238E27FC236}">
                  <a16:creationId xmlns:a16="http://schemas.microsoft.com/office/drawing/2014/main" id="{EC3E1558-8D4F-452A-9955-0203731E6D61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7" name="Trapecio 96">
              <a:extLst>
                <a:ext uri="{FF2B5EF4-FFF2-40B4-BE49-F238E27FC236}">
                  <a16:creationId xmlns:a16="http://schemas.microsoft.com/office/drawing/2014/main" id="{B25D00B0-4F4E-4F41-B2E8-428A99E74C62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8" name="Nube 97">
              <a:extLst>
                <a:ext uri="{FF2B5EF4-FFF2-40B4-BE49-F238E27FC236}">
                  <a16:creationId xmlns:a16="http://schemas.microsoft.com/office/drawing/2014/main" id="{0AE20F35-8798-4365-BD16-6891F7E0762A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39" name="Nube 98">
              <a:extLst>
                <a:ext uri="{FF2B5EF4-FFF2-40B4-BE49-F238E27FC236}">
                  <a16:creationId xmlns:a16="http://schemas.microsoft.com/office/drawing/2014/main" id="{6EAEF35F-175C-4A56-BCEA-EB98D8DD51F4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40" name="Nube 99">
              <a:extLst>
                <a:ext uri="{FF2B5EF4-FFF2-40B4-BE49-F238E27FC236}">
                  <a16:creationId xmlns:a16="http://schemas.microsoft.com/office/drawing/2014/main" id="{AD8FEC7C-4369-41E1-90D7-17D8E712A6C4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41" name="Nube 100">
              <a:extLst>
                <a:ext uri="{FF2B5EF4-FFF2-40B4-BE49-F238E27FC236}">
                  <a16:creationId xmlns:a16="http://schemas.microsoft.com/office/drawing/2014/main" id="{29529B71-F290-4715-B0F9-73A5F3D0BBCC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42" name="Nube 101">
              <a:extLst>
                <a:ext uri="{FF2B5EF4-FFF2-40B4-BE49-F238E27FC236}">
                  <a16:creationId xmlns:a16="http://schemas.microsoft.com/office/drawing/2014/main" id="{A02D739C-72D2-4F7D-8E25-12366023280B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43" name="Nube 102">
              <a:extLst>
                <a:ext uri="{FF2B5EF4-FFF2-40B4-BE49-F238E27FC236}">
                  <a16:creationId xmlns:a16="http://schemas.microsoft.com/office/drawing/2014/main" id="{45C49B52-2A85-4E7D-A0DA-2BC77FC897DC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44" name="Elipse 103">
              <a:extLst>
                <a:ext uri="{FF2B5EF4-FFF2-40B4-BE49-F238E27FC236}">
                  <a16:creationId xmlns:a16="http://schemas.microsoft.com/office/drawing/2014/main" id="{AB60BE31-36C3-46EB-8543-A4629825EB14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145" name="CuadroTexto 104">
              <a:extLst>
                <a:ext uri="{FF2B5EF4-FFF2-40B4-BE49-F238E27FC236}">
                  <a16:creationId xmlns:a16="http://schemas.microsoft.com/office/drawing/2014/main" id="{78B54F41-6589-433D-806E-38FA46E37A4C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263319281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6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Rectángulo 58">
            <a:extLst>
              <a:ext uri="{FF2B5EF4-FFF2-40B4-BE49-F238E27FC236}">
                <a16:creationId xmlns:a16="http://schemas.microsoft.com/office/drawing/2014/main" id="{E846BCE3-8B0B-4163-8096-C2A7A75C8876}"/>
              </a:ext>
            </a:extLst>
          </p:cNvPr>
          <p:cNvSpPr/>
          <p:nvPr userDrawn="1"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5" name="Rectángulo 57">
            <a:extLst>
              <a:ext uri="{FF2B5EF4-FFF2-40B4-BE49-F238E27FC236}">
                <a16:creationId xmlns:a16="http://schemas.microsoft.com/office/drawing/2014/main" id="{C0D64492-BBB8-4857-86B7-103FB87638DB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6" name="Rectángulo 56">
            <a:extLst>
              <a:ext uri="{FF2B5EF4-FFF2-40B4-BE49-F238E27FC236}">
                <a16:creationId xmlns:a16="http://schemas.microsoft.com/office/drawing/2014/main" id="{D4241DF1-F36D-4A56-91CB-194C9F52D592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7" name="Rectángulo 54">
            <a:extLst>
              <a:ext uri="{FF2B5EF4-FFF2-40B4-BE49-F238E27FC236}">
                <a16:creationId xmlns:a16="http://schemas.microsoft.com/office/drawing/2014/main" id="{C86589CF-0C1F-418D-AA1A-49A4A61639E3}"/>
              </a:ext>
            </a:extLst>
          </p:cNvPr>
          <p:cNvSpPr/>
          <p:nvPr userDrawn="1"/>
        </p:nvSpPr>
        <p:spPr>
          <a:xfrm>
            <a:off x="867182" y="5392998"/>
            <a:ext cx="10456392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6" name="Grupo 55">
            <a:extLst>
              <a:ext uri="{FF2B5EF4-FFF2-40B4-BE49-F238E27FC236}">
                <a16:creationId xmlns:a16="http://schemas.microsoft.com/office/drawing/2014/main" id="{822A152F-8851-4E18-9D4D-0ADBC60981AE}"/>
              </a:ext>
            </a:extLst>
          </p:cNvPr>
          <p:cNvGrpSpPr>
            <a:grpSpLocks noChangeAspect="1"/>
          </p:cNvGrpSpPr>
          <p:nvPr userDrawn="1"/>
        </p:nvGrpSpPr>
        <p:grpSpPr>
          <a:xfrm rot="20952775">
            <a:off x="8428017" y="4318578"/>
            <a:ext cx="1411191" cy="2393988"/>
            <a:chOff x="1656474" y="3869842"/>
            <a:chExt cx="1456089" cy="2470154"/>
          </a:xfrm>
        </p:grpSpPr>
        <p:sp>
          <p:nvSpPr>
            <p:cNvPr id="7" name="Nube 60">
              <a:extLst>
                <a:ext uri="{FF2B5EF4-FFF2-40B4-BE49-F238E27FC236}">
                  <a16:creationId xmlns:a16="http://schemas.microsoft.com/office/drawing/2014/main" id="{B4572F7D-87EF-4883-8478-DA7347E5FDE6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" name="Nube 61">
              <a:extLst>
                <a:ext uri="{FF2B5EF4-FFF2-40B4-BE49-F238E27FC236}">
                  <a16:creationId xmlns:a16="http://schemas.microsoft.com/office/drawing/2014/main" id="{4AE83168-B43E-4647-A3BD-1436C1A2A49A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" name="Nube 62">
              <a:extLst>
                <a:ext uri="{FF2B5EF4-FFF2-40B4-BE49-F238E27FC236}">
                  <a16:creationId xmlns:a16="http://schemas.microsoft.com/office/drawing/2014/main" id="{8231866B-7ECF-4C30-A431-29DD27852D22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" name="Nube 63">
              <a:extLst>
                <a:ext uri="{FF2B5EF4-FFF2-40B4-BE49-F238E27FC236}">
                  <a16:creationId xmlns:a16="http://schemas.microsoft.com/office/drawing/2014/main" id="{C34D0C8B-A201-49C4-B6D7-0FD726E07200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1" name="Nube 64">
              <a:extLst>
                <a:ext uri="{FF2B5EF4-FFF2-40B4-BE49-F238E27FC236}">
                  <a16:creationId xmlns:a16="http://schemas.microsoft.com/office/drawing/2014/main" id="{7506B47B-CDFE-421D-B89E-C2F52D350739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2" name="Nube 65">
              <a:extLst>
                <a:ext uri="{FF2B5EF4-FFF2-40B4-BE49-F238E27FC236}">
                  <a16:creationId xmlns:a16="http://schemas.microsoft.com/office/drawing/2014/main" id="{B8266F53-5E38-4BDF-BE86-64256AD4EC61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" name="Nube 66">
              <a:extLst>
                <a:ext uri="{FF2B5EF4-FFF2-40B4-BE49-F238E27FC236}">
                  <a16:creationId xmlns:a16="http://schemas.microsoft.com/office/drawing/2014/main" id="{14945B9C-CF15-4A0B-B067-DFC3DAECCDF4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4" name="Nube 67">
              <a:extLst>
                <a:ext uri="{FF2B5EF4-FFF2-40B4-BE49-F238E27FC236}">
                  <a16:creationId xmlns:a16="http://schemas.microsoft.com/office/drawing/2014/main" id="{128AB369-20C2-47A5-9A40-C2ECCE3D14F4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5" name="Nube 68">
              <a:extLst>
                <a:ext uri="{FF2B5EF4-FFF2-40B4-BE49-F238E27FC236}">
                  <a16:creationId xmlns:a16="http://schemas.microsoft.com/office/drawing/2014/main" id="{013C97F8-2B23-4E7B-91EF-077DC14F712E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6" name="Trapecio 69">
              <a:extLst>
                <a:ext uri="{FF2B5EF4-FFF2-40B4-BE49-F238E27FC236}">
                  <a16:creationId xmlns:a16="http://schemas.microsoft.com/office/drawing/2014/main" id="{BE3C6720-B008-4A30-89B5-F57D969F164E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" name="Trapecio 70">
              <a:extLst>
                <a:ext uri="{FF2B5EF4-FFF2-40B4-BE49-F238E27FC236}">
                  <a16:creationId xmlns:a16="http://schemas.microsoft.com/office/drawing/2014/main" id="{B1F03099-7894-407C-B64D-DD9EAF9B0548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8" name="Trapecio 71">
              <a:extLst>
                <a:ext uri="{FF2B5EF4-FFF2-40B4-BE49-F238E27FC236}">
                  <a16:creationId xmlns:a16="http://schemas.microsoft.com/office/drawing/2014/main" id="{41279246-8380-436E-BB1E-F38BE2B1AD15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" name="Trapecio 72">
              <a:extLst>
                <a:ext uri="{FF2B5EF4-FFF2-40B4-BE49-F238E27FC236}">
                  <a16:creationId xmlns:a16="http://schemas.microsoft.com/office/drawing/2014/main" id="{EB87E337-84EF-403D-AE68-5653BAB1887B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" name="Trapecio 73">
              <a:extLst>
                <a:ext uri="{FF2B5EF4-FFF2-40B4-BE49-F238E27FC236}">
                  <a16:creationId xmlns:a16="http://schemas.microsoft.com/office/drawing/2014/main" id="{4F61200D-0461-464F-A346-DD16C75A91E5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" name="Trapecio 74">
              <a:extLst>
                <a:ext uri="{FF2B5EF4-FFF2-40B4-BE49-F238E27FC236}">
                  <a16:creationId xmlns:a16="http://schemas.microsoft.com/office/drawing/2014/main" id="{AA5F0A6A-74E5-44A7-AC70-710F76932B62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2" name="Nube 75">
              <a:extLst>
                <a:ext uri="{FF2B5EF4-FFF2-40B4-BE49-F238E27FC236}">
                  <a16:creationId xmlns:a16="http://schemas.microsoft.com/office/drawing/2014/main" id="{0FDB1B67-DFD5-44C2-8990-949DBF45810C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3" name="Nube 76">
              <a:extLst>
                <a:ext uri="{FF2B5EF4-FFF2-40B4-BE49-F238E27FC236}">
                  <a16:creationId xmlns:a16="http://schemas.microsoft.com/office/drawing/2014/main" id="{48A1B6B2-037F-4FB2-8129-AE1EC00B937D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4" name="Nube 77">
              <a:extLst>
                <a:ext uri="{FF2B5EF4-FFF2-40B4-BE49-F238E27FC236}">
                  <a16:creationId xmlns:a16="http://schemas.microsoft.com/office/drawing/2014/main" id="{57A5749E-E357-4CA4-B853-F62B19A29E3F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5" name="Nube 78">
              <a:extLst>
                <a:ext uri="{FF2B5EF4-FFF2-40B4-BE49-F238E27FC236}">
                  <a16:creationId xmlns:a16="http://schemas.microsoft.com/office/drawing/2014/main" id="{1A25A0A5-9ADD-46B8-A623-E33D8207C9E5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6" name="Nube 79">
              <a:extLst>
                <a:ext uri="{FF2B5EF4-FFF2-40B4-BE49-F238E27FC236}">
                  <a16:creationId xmlns:a16="http://schemas.microsoft.com/office/drawing/2014/main" id="{32583D6B-D993-41BD-919B-0CCAEDDEAB2C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7" name="Nube 80">
              <a:extLst>
                <a:ext uri="{FF2B5EF4-FFF2-40B4-BE49-F238E27FC236}">
                  <a16:creationId xmlns:a16="http://schemas.microsoft.com/office/drawing/2014/main" id="{5FBC771B-7F8E-4D42-90A3-CBD16C529E76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28" name="Elipse 81">
              <a:extLst>
                <a:ext uri="{FF2B5EF4-FFF2-40B4-BE49-F238E27FC236}">
                  <a16:creationId xmlns:a16="http://schemas.microsoft.com/office/drawing/2014/main" id="{8E138DF3-5E8C-4207-AACB-189F60339B0D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29" name="CuadroTexto 82">
              <a:extLst>
                <a:ext uri="{FF2B5EF4-FFF2-40B4-BE49-F238E27FC236}">
                  <a16:creationId xmlns:a16="http://schemas.microsoft.com/office/drawing/2014/main" id="{4FB264A8-4CA4-4CCA-86EA-6C431E43987B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  <p:grpSp>
        <p:nvGrpSpPr>
          <p:cNvPr id="30" name="Grupo 83">
            <a:extLst>
              <a:ext uri="{FF2B5EF4-FFF2-40B4-BE49-F238E27FC236}">
                <a16:creationId xmlns:a16="http://schemas.microsoft.com/office/drawing/2014/main" id="{AD4356F5-5A7B-4E11-848C-4B734AFB2DE2}"/>
              </a:ext>
            </a:extLst>
          </p:cNvPr>
          <p:cNvGrpSpPr>
            <a:grpSpLocks noChangeAspect="1"/>
          </p:cNvGrpSpPr>
          <p:nvPr userDrawn="1"/>
        </p:nvGrpSpPr>
        <p:grpSpPr>
          <a:xfrm rot="21057884">
            <a:off x="293857" y="4340198"/>
            <a:ext cx="1411191" cy="2393988"/>
            <a:chOff x="1656474" y="3869842"/>
            <a:chExt cx="1456089" cy="2470154"/>
          </a:xfrm>
        </p:grpSpPr>
        <p:sp>
          <p:nvSpPr>
            <p:cNvPr id="31" name="Nube 84">
              <a:extLst>
                <a:ext uri="{FF2B5EF4-FFF2-40B4-BE49-F238E27FC236}">
                  <a16:creationId xmlns:a16="http://schemas.microsoft.com/office/drawing/2014/main" id="{75684C46-3B12-4DC4-9230-03F2054CECDB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2" name="Nube 85">
              <a:extLst>
                <a:ext uri="{FF2B5EF4-FFF2-40B4-BE49-F238E27FC236}">
                  <a16:creationId xmlns:a16="http://schemas.microsoft.com/office/drawing/2014/main" id="{88127283-7656-4633-90CB-27F97AA2E439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3" name="Nube 86">
              <a:extLst>
                <a:ext uri="{FF2B5EF4-FFF2-40B4-BE49-F238E27FC236}">
                  <a16:creationId xmlns:a16="http://schemas.microsoft.com/office/drawing/2014/main" id="{74F1C88A-9D05-4651-BBA9-4061768EA949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4" name="Nube 87">
              <a:extLst>
                <a:ext uri="{FF2B5EF4-FFF2-40B4-BE49-F238E27FC236}">
                  <a16:creationId xmlns:a16="http://schemas.microsoft.com/office/drawing/2014/main" id="{B552F58F-05CA-4352-973E-B6BBE86F6847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5" name="Nube 88">
              <a:extLst>
                <a:ext uri="{FF2B5EF4-FFF2-40B4-BE49-F238E27FC236}">
                  <a16:creationId xmlns:a16="http://schemas.microsoft.com/office/drawing/2014/main" id="{7738E75D-6726-4FB0-81CB-E3387E994124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6" name="Nube 89">
              <a:extLst>
                <a:ext uri="{FF2B5EF4-FFF2-40B4-BE49-F238E27FC236}">
                  <a16:creationId xmlns:a16="http://schemas.microsoft.com/office/drawing/2014/main" id="{87571024-858F-4E24-BDC9-132DCA3E4483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7" name="Nube 90">
              <a:extLst>
                <a:ext uri="{FF2B5EF4-FFF2-40B4-BE49-F238E27FC236}">
                  <a16:creationId xmlns:a16="http://schemas.microsoft.com/office/drawing/2014/main" id="{1F799798-0C10-46BD-B69E-72F27F1CBDDE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8" name="Nube 91">
              <a:extLst>
                <a:ext uri="{FF2B5EF4-FFF2-40B4-BE49-F238E27FC236}">
                  <a16:creationId xmlns:a16="http://schemas.microsoft.com/office/drawing/2014/main" id="{EEFB2223-016D-4C32-9C7F-B9510CDE594C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39" name="Nube 92">
              <a:extLst>
                <a:ext uri="{FF2B5EF4-FFF2-40B4-BE49-F238E27FC236}">
                  <a16:creationId xmlns:a16="http://schemas.microsoft.com/office/drawing/2014/main" id="{A2E6894D-A66B-44FA-BDE7-74A5A8DFE0A7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0" name="Trapecio 93">
              <a:extLst>
                <a:ext uri="{FF2B5EF4-FFF2-40B4-BE49-F238E27FC236}">
                  <a16:creationId xmlns:a16="http://schemas.microsoft.com/office/drawing/2014/main" id="{D9A8836E-92E9-4889-84EA-09C2F4253945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1" name="Trapecio 94">
              <a:extLst>
                <a:ext uri="{FF2B5EF4-FFF2-40B4-BE49-F238E27FC236}">
                  <a16:creationId xmlns:a16="http://schemas.microsoft.com/office/drawing/2014/main" id="{5AC2ACEF-6669-4533-86BE-8441D74E2D78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2" name="Trapecio 95">
              <a:extLst>
                <a:ext uri="{FF2B5EF4-FFF2-40B4-BE49-F238E27FC236}">
                  <a16:creationId xmlns:a16="http://schemas.microsoft.com/office/drawing/2014/main" id="{9AAE0D6F-4AF6-490E-8DE2-AAE5BAAB94D8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3" name="Trapecio 96">
              <a:extLst>
                <a:ext uri="{FF2B5EF4-FFF2-40B4-BE49-F238E27FC236}">
                  <a16:creationId xmlns:a16="http://schemas.microsoft.com/office/drawing/2014/main" id="{2F2074A0-209D-4E88-992D-3972FFDDEB4F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4" name="Trapecio 97">
              <a:extLst>
                <a:ext uri="{FF2B5EF4-FFF2-40B4-BE49-F238E27FC236}">
                  <a16:creationId xmlns:a16="http://schemas.microsoft.com/office/drawing/2014/main" id="{6C6BD38E-5F82-4224-9115-F5C4F3D25FDF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5" name="Trapecio 98">
              <a:extLst>
                <a:ext uri="{FF2B5EF4-FFF2-40B4-BE49-F238E27FC236}">
                  <a16:creationId xmlns:a16="http://schemas.microsoft.com/office/drawing/2014/main" id="{53C34B6B-FC47-43ED-BC44-FFF9A86E4D8A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6" name="Nube 99">
              <a:extLst>
                <a:ext uri="{FF2B5EF4-FFF2-40B4-BE49-F238E27FC236}">
                  <a16:creationId xmlns:a16="http://schemas.microsoft.com/office/drawing/2014/main" id="{783CD75C-42BE-4EAD-A077-C48ECEE2423B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7" name="Nube 100">
              <a:extLst>
                <a:ext uri="{FF2B5EF4-FFF2-40B4-BE49-F238E27FC236}">
                  <a16:creationId xmlns:a16="http://schemas.microsoft.com/office/drawing/2014/main" id="{F86ABB5B-1F48-407D-B3EA-EBF26612B6D2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8" name="Nube 101">
              <a:extLst>
                <a:ext uri="{FF2B5EF4-FFF2-40B4-BE49-F238E27FC236}">
                  <a16:creationId xmlns:a16="http://schemas.microsoft.com/office/drawing/2014/main" id="{36947173-BF0D-4E3A-ABA4-28D2E93BF9B2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49" name="Nube 102">
              <a:extLst>
                <a:ext uri="{FF2B5EF4-FFF2-40B4-BE49-F238E27FC236}">
                  <a16:creationId xmlns:a16="http://schemas.microsoft.com/office/drawing/2014/main" id="{7D0B14BB-6CB1-4ABC-B484-5F7A28269C4A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0" name="Nube 103">
              <a:extLst>
                <a:ext uri="{FF2B5EF4-FFF2-40B4-BE49-F238E27FC236}">
                  <a16:creationId xmlns:a16="http://schemas.microsoft.com/office/drawing/2014/main" id="{016158CC-C80E-47E8-BFE8-B0256828FFC9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1" name="Nube 104">
              <a:extLst>
                <a:ext uri="{FF2B5EF4-FFF2-40B4-BE49-F238E27FC236}">
                  <a16:creationId xmlns:a16="http://schemas.microsoft.com/office/drawing/2014/main" id="{BCEF2637-DAE5-4152-A924-9001C278ACD9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2" name="Elipse 105">
              <a:extLst>
                <a:ext uri="{FF2B5EF4-FFF2-40B4-BE49-F238E27FC236}">
                  <a16:creationId xmlns:a16="http://schemas.microsoft.com/office/drawing/2014/main" id="{99C659A3-3453-4914-8DFF-AAECEB04F760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53" name="CuadroTexto 106">
              <a:extLst>
                <a:ext uri="{FF2B5EF4-FFF2-40B4-BE49-F238E27FC236}">
                  <a16:creationId xmlns:a16="http://schemas.microsoft.com/office/drawing/2014/main" id="{771D2153-6951-4D44-8742-1068D7EDABF5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  <p:grpSp>
        <p:nvGrpSpPr>
          <p:cNvPr id="54" name="Grupo 107">
            <a:extLst>
              <a:ext uri="{FF2B5EF4-FFF2-40B4-BE49-F238E27FC236}">
                <a16:creationId xmlns:a16="http://schemas.microsoft.com/office/drawing/2014/main" id="{F060ECC8-653B-4353-813C-C04F869D1E5F}"/>
              </a:ext>
            </a:extLst>
          </p:cNvPr>
          <p:cNvGrpSpPr>
            <a:grpSpLocks noChangeAspect="1"/>
          </p:cNvGrpSpPr>
          <p:nvPr userDrawn="1"/>
        </p:nvGrpSpPr>
        <p:grpSpPr>
          <a:xfrm rot="286853">
            <a:off x="10581817" y="4245921"/>
            <a:ext cx="1411191" cy="2393988"/>
            <a:chOff x="1656474" y="3869842"/>
            <a:chExt cx="1456089" cy="2470154"/>
          </a:xfrm>
        </p:grpSpPr>
        <p:sp>
          <p:nvSpPr>
            <p:cNvPr id="55" name="Nube 108">
              <a:extLst>
                <a:ext uri="{FF2B5EF4-FFF2-40B4-BE49-F238E27FC236}">
                  <a16:creationId xmlns:a16="http://schemas.microsoft.com/office/drawing/2014/main" id="{CEA23DD3-E4E0-4F91-A97B-19E7118C51F7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6" name="Nube 109">
              <a:extLst>
                <a:ext uri="{FF2B5EF4-FFF2-40B4-BE49-F238E27FC236}">
                  <a16:creationId xmlns:a16="http://schemas.microsoft.com/office/drawing/2014/main" id="{72259BC1-9E30-4642-A980-9B325FDCDCDB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7" name="Nube 110">
              <a:extLst>
                <a:ext uri="{FF2B5EF4-FFF2-40B4-BE49-F238E27FC236}">
                  <a16:creationId xmlns:a16="http://schemas.microsoft.com/office/drawing/2014/main" id="{B1CB8E0C-0898-443F-A3FD-9A23F210AA65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8" name="Nube 111">
              <a:extLst>
                <a:ext uri="{FF2B5EF4-FFF2-40B4-BE49-F238E27FC236}">
                  <a16:creationId xmlns:a16="http://schemas.microsoft.com/office/drawing/2014/main" id="{EBED2045-53C9-4655-8D96-9B4A3E580206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59" name="Nube 112">
              <a:extLst>
                <a:ext uri="{FF2B5EF4-FFF2-40B4-BE49-F238E27FC236}">
                  <a16:creationId xmlns:a16="http://schemas.microsoft.com/office/drawing/2014/main" id="{D72BD7B8-596D-432F-A535-4C425ED4FEB4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0" name="Nube 113">
              <a:extLst>
                <a:ext uri="{FF2B5EF4-FFF2-40B4-BE49-F238E27FC236}">
                  <a16:creationId xmlns:a16="http://schemas.microsoft.com/office/drawing/2014/main" id="{65FA3909-B6CB-4AAD-9B22-456D4FA8A4CA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1" name="Nube 114">
              <a:extLst>
                <a:ext uri="{FF2B5EF4-FFF2-40B4-BE49-F238E27FC236}">
                  <a16:creationId xmlns:a16="http://schemas.microsoft.com/office/drawing/2014/main" id="{CF2A5549-FB16-4559-8F9C-FBB447239C06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2" name="Nube 115">
              <a:extLst>
                <a:ext uri="{FF2B5EF4-FFF2-40B4-BE49-F238E27FC236}">
                  <a16:creationId xmlns:a16="http://schemas.microsoft.com/office/drawing/2014/main" id="{8A559DB7-C1B8-4879-B0F9-755AD7937689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3" name="Nube 116">
              <a:extLst>
                <a:ext uri="{FF2B5EF4-FFF2-40B4-BE49-F238E27FC236}">
                  <a16:creationId xmlns:a16="http://schemas.microsoft.com/office/drawing/2014/main" id="{49628310-E3CA-4EF5-A0CE-28EDA4CA4A18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64" name="Trapecio 117">
              <a:extLst>
                <a:ext uri="{FF2B5EF4-FFF2-40B4-BE49-F238E27FC236}">
                  <a16:creationId xmlns:a16="http://schemas.microsoft.com/office/drawing/2014/main" id="{8FE49E9C-D6CC-4A71-B279-6B42249F5CBC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5" name="Trapecio 118">
              <a:extLst>
                <a:ext uri="{FF2B5EF4-FFF2-40B4-BE49-F238E27FC236}">
                  <a16:creationId xmlns:a16="http://schemas.microsoft.com/office/drawing/2014/main" id="{6FAE501B-AFC2-42DC-9A67-CFF4F490A6FB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6" name="Trapecio 119">
              <a:extLst>
                <a:ext uri="{FF2B5EF4-FFF2-40B4-BE49-F238E27FC236}">
                  <a16:creationId xmlns:a16="http://schemas.microsoft.com/office/drawing/2014/main" id="{79D4FBBE-1895-43D0-B883-4C942096995C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7" name="Trapecio 120">
              <a:extLst>
                <a:ext uri="{FF2B5EF4-FFF2-40B4-BE49-F238E27FC236}">
                  <a16:creationId xmlns:a16="http://schemas.microsoft.com/office/drawing/2014/main" id="{6242B343-F483-4863-A907-09E953A09E5B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8" name="Trapecio 121">
              <a:extLst>
                <a:ext uri="{FF2B5EF4-FFF2-40B4-BE49-F238E27FC236}">
                  <a16:creationId xmlns:a16="http://schemas.microsoft.com/office/drawing/2014/main" id="{D192C58F-1032-4EE2-B2B4-91F60E5CF2EC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69" name="Trapecio 122">
              <a:extLst>
                <a:ext uri="{FF2B5EF4-FFF2-40B4-BE49-F238E27FC236}">
                  <a16:creationId xmlns:a16="http://schemas.microsoft.com/office/drawing/2014/main" id="{E54CF3E2-4C07-493D-B302-41D568919116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70" name="Nube 123">
              <a:extLst>
                <a:ext uri="{FF2B5EF4-FFF2-40B4-BE49-F238E27FC236}">
                  <a16:creationId xmlns:a16="http://schemas.microsoft.com/office/drawing/2014/main" id="{99D622FA-B311-48AF-9A9F-51C8A117EEA3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1" name="Nube 124">
              <a:extLst>
                <a:ext uri="{FF2B5EF4-FFF2-40B4-BE49-F238E27FC236}">
                  <a16:creationId xmlns:a16="http://schemas.microsoft.com/office/drawing/2014/main" id="{71B683EC-4DA2-4913-B301-BD9A269691D9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2" name="Nube 125">
              <a:extLst>
                <a:ext uri="{FF2B5EF4-FFF2-40B4-BE49-F238E27FC236}">
                  <a16:creationId xmlns:a16="http://schemas.microsoft.com/office/drawing/2014/main" id="{7963AED5-734B-48D1-857A-ED5FC9A47973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3" name="Nube 126">
              <a:extLst>
                <a:ext uri="{FF2B5EF4-FFF2-40B4-BE49-F238E27FC236}">
                  <a16:creationId xmlns:a16="http://schemas.microsoft.com/office/drawing/2014/main" id="{82AC393D-933B-4F07-BA61-41F15EA416BA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4" name="Nube 127">
              <a:extLst>
                <a:ext uri="{FF2B5EF4-FFF2-40B4-BE49-F238E27FC236}">
                  <a16:creationId xmlns:a16="http://schemas.microsoft.com/office/drawing/2014/main" id="{EE81D40D-568D-4676-A5FA-E4A7364B0B83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5" name="Nube 128">
              <a:extLst>
                <a:ext uri="{FF2B5EF4-FFF2-40B4-BE49-F238E27FC236}">
                  <a16:creationId xmlns:a16="http://schemas.microsoft.com/office/drawing/2014/main" id="{229FC583-9686-4D01-81C2-DCEA4E1FECD6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76" name="Elipse 129">
              <a:extLst>
                <a:ext uri="{FF2B5EF4-FFF2-40B4-BE49-F238E27FC236}">
                  <a16:creationId xmlns:a16="http://schemas.microsoft.com/office/drawing/2014/main" id="{18F1CAE0-10CC-4DD8-8811-8E76AF88F44D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77" name="CuadroTexto 130">
              <a:extLst>
                <a:ext uri="{FF2B5EF4-FFF2-40B4-BE49-F238E27FC236}">
                  <a16:creationId xmlns:a16="http://schemas.microsoft.com/office/drawing/2014/main" id="{0D4EF9DA-8041-4DA3-B839-1E17761DB032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  <p:grpSp>
        <p:nvGrpSpPr>
          <p:cNvPr id="78" name="Grupo 131">
            <a:extLst>
              <a:ext uri="{FF2B5EF4-FFF2-40B4-BE49-F238E27FC236}">
                <a16:creationId xmlns:a16="http://schemas.microsoft.com/office/drawing/2014/main" id="{B71BA18E-19D7-4607-B3D4-6F250947FC5C}"/>
              </a:ext>
            </a:extLst>
          </p:cNvPr>
          <p:cNvGrpSpPr>
            <a:grpSpLocks noChangeAspect="1"/>
          </p:cNvGrpSpPr>
          <p:nvPr userDrawn="1"/>
        </p:nvGrpSpPr>
        <p:grpSpPr>
          <a:xfrm>
            <a:off x="9484867" y="4346951"/>
            <a:ext cx="1411191" cy="2393988"/>
            <a:chOff x="1656474" y="3869842"/>
            <a:chExt cx="1456089" cy="2470154"/>
          </a:xfrm>
        </p:grpSpPr>
        <p:sp>
          <p:nvSpPr>
            <p:cNvPr id="79" name="Nube 132">
              <a:extLst>
                <a:ext uri="{FF2B5EF4-FFF2-40B4-BE49-F238E27FC236}">
                  <a16:creationId xmlns:a16="http://schemas.microsoft.com/office/drawing/2014/main" id="{C5C6DE1E-2A58-475B-8D95-FF97407FFEC3}"/>
                </a:ext>
              </a:extLst>
            </p:cNvPr>
            <p:cNvSpPr/>
            <p:nvPr/>
          </p:nvSpPr>
          <p:spPr>
            <a:xfrm>
              <a:off x="2285596" y="3869842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0" name="Nube 133">
              <a:extLst>
                <a:ext uri="{FF2B5EF4-FFF2-40B4-BE49-F238E27FC236}">
                  <a16:creationId xmlns:a16="http://schemas.microsoft.com/office/drawing/2014/main" id="{EF5CE9B2-F0AC-4A34-A6BD-DB3A12082C02}"/>
                </a:ext>
              </a:extLst>
            </p:cNvPr>
            <p:cNvSpPr/>
            <p:nvPr/>
          </p:nvSpPr>
          <p:spPr>
            <a:xfrm>
              <a:off x="2009931" y="399732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1" name="Nube 134">
              <a:extLst>
                <a:ext uri="{FF2B5EF4-FFF2-40B4-BE49-F238E27FC236}">
                  <a16:creationId xmlns:a16="http://schemas.microsoft.com/office/drawing/2014/main" id="{89A94549-6891-4201-AE34-90E4BB74FC18}"/>
                </a:ext>
              </a:extLst>
            </p:cNvPr>
            <p:cNvSpPr/>
            <p:nvPr/>
          </p:nvSpPr>
          <p:spPr>
            <a:xfrm>
              <a:off x="2085740" y="4082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2" name="Nube 135">
              <a:extLst>
                <a:ext uri="{FF2B5EF4-FFF2-40B4-BE49-F238E27FC236}">
                  <a16:creationId xmlns:a16="http://schemas.microsoft.com/office/drawing/2014/main" id="{B82ADDED-27CE-4091-AD3B-2130B0F17608}"/>
                </a:ext>
              </a:extLst>
            </p:cNvPr>
            <p:cNvSpPr/>
            <p:nvPr/>
          </p:nvSpPr>
          <p:spPr>
            <a:xfrm>
              <a:off x="2265624" y="406687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3" name="Nube 136">
              <a:extLst>
                <a:ext uri="{FF2B5EF4-FFF2-40B4-BE49-F238E27FC236}">
                  <a16:creationId xmlns:a16="http://schemas.microsoft.com/office/drawing/2014/main" id="{8CD96CAB-493E-4B7A-B999-417BCC364C9A}"/>
                </a:ext>
              </a:extLst>
            </p:cNvPr>
            <p:cNvSpPr/>
            <p:nvPr/>
          </p:nvSpPr>
          <p:spPr>
            <a:xfrm>
              <a:off x="2485962" y="4023444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88" name="Nube 137">
              <a:extLst>
                <a:ext uri="{FF2B5EF4-FFF2-40B4-BE49-F238E27FC236}">
                  <a16:creationId xmlns:a16="http://schemas.microsoft.com/office/drawing/2014/main" id="{9D7957F1-07A8-41CE-A22C-10D66CD83A73}"/>
                </a:ext>
              </a:extLst>
            </p:cNvPr>
            <p:cNvSpPr/>
            <p:nvPr/>
          </p:nvSpPr>
          <p:spPr>
            <a:xfrm>
              <a:off x="1824554" y="4186729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89" name="Nube 138">
              <a:extLst>
                <a:ext uri="{FF2B5EF4-FFF2-40B4-BE49-F238E27FC236}">
                  <a16:creationId xmlns:a16="http://schemas.microsoft.com/office/drawing/2014/main" id="{530C382F-E9AD-4F4C-B757-FBDEF1F1A8E7}"/>
                </a:ext>
              </a:extLst>
            </p:cNvPr>
            <p:cNvSpPr/>
            <p:nvPr/>
          </p:nvSpPr>
          <p:spPr>
            <a:xfrm>
              <a:off x="2154191" y="420746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0" name="Nube 139">
              <a:extLst>
                <a:ext uri="{FF2B5EF4-FFF2-40B4-BE49-F238E27FC236}">
                  <a16:creationId xmlns:a16="http://schemas.microsoft.com/office/drawing/2014/main" id="{7FD36E22-EF7C-4E70-AA18-250026CA0E06}"/>
                </a:ext>
              </a:extLst>
            </p:cNvPr>
            <p:cNvSpPr/>
            <p:nvPr/>
          </p:nvSpPr>
          <p:spPr>
            <a:xfrm>
              <a:off x="2673702" y="418932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1" name="Nube 140">
              <a:extLst>
                <a:ext uri="{FF2B5EF4-FFF2-40B4-BE49-F238E27FC236}">
                  <a16:creationId xmlns:a16="http://schemas.microsoft.com/office/drawing/2014/main" id="{FBA6B273-5FBE-41A2-80D9-0F57349983DD}"/>
                </a:ext>
              </a:extLst>
            </p:cNvPr>
            <p:cNvSpPr/>
            <p:nvPr/>
          </p:nvSpPr>
          <p:spPr>
            <a:xfrm>
              <a:off x="1695600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2" name="Trapecio 141">
              <a:extLst>
                <a:ext uri="{FF2B5EF4-FFF2-40B4-BE49-F238E27FC236}">
                  <a16:creationId xmlns:a16="http://schemas.microsoft.com/office/drawing/2014/main" id="{D218EA79-429C-441B-AE57-93F4C2B6EE35}"/>
                </a:ext>
              </a:extLst>
            </p:cNvPr>
            <p:cNvSpPr/>
            <p:nvPr/>
          </p:nvSpPr>
          <p:spPr>
            <a:xfrm rot="10800000">
              <a:off x="1656474" y="4594851"/>
              <a:ext cx="1456089" cy="1733240"/>
            </a:xfrm>
            <a:prstGeom prst="trapezoid">
              <a:avLst>
                <a:gd name="adj" fmla="val 17951"/>
              </a:avLst>
            </a:prstGeom>
            <a:solidFill>
              <a:srgbClr val="FF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3" name="Trapecio 142">
              <a:extLst>
                <a:ext uri="{FF2B5EF4-FFF2-40B4-BE49-F238E27FC236}">
                  <a16:creationId xmlns:a16="http://schemas.microsoft.com/office/drawing/2014/main" id="{E068FD75-7DB4-49ED-8D71-BF2FC0B95217}"/>
                </a:ext>
              </a:extLst>
            </p:cNvPr>
            <p:cNvSpPr/>
            <p:nvPr/>
          </p:nvSpPr>
          <p:spPr>
            <a:xfrm rot="10321386">
              <a:off x="1839204" y="4573140"/>
              <a:ext cx="158822" cy="1764000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4" name="Trapecio 143">
              <a:extLst>
                <a:ext uri="{FF2B5EF4-FFF2-40B4-BE49-F238E27FC236}">
                  <a16:creationId xmlns:a16="http://schemas.microsoft.com/office/drawing/2014/main" id="{AA0CC722-BC99-4693-94A9-56EFCB3A63CF}"/>
                </a:ext>
              </a:extLst>
            </p:cNvPr>
            <p:cNvSpPr/>
            <p:nvPr/>
          </p:nvSpPr>
          <p:spPr>
            <a:xfrm rot="10594848">
              <a:off x="2048425" y="4553402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5" name="Trapecio 144">
              <a:extLst>
                <a:ext uri="{FF2B5EF4-FFF2-40B4-BE49-F238E27FC236}">
                  <a16:creationId xmlns:a16="http://schemas.microsoft.com/office/drawing/2014/main" id="{37B2DE3E-41CF-46AD-A5E3-F9F1173DCBF1}"/>
                </a:ext>
              </a:extLst>
            </p:cNvPr>
            <p:cNvSpPr/>
            <p:nvPr/>
          </p:nvSpPr>
          <p:spPr>
            <a:xfrm rot="10850651">
              <a:off x="2291256" y="4557185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6" name="Trapecio 145">
              <a:extLst>
                <a:ext uri="{FF2B5EF4-FFF2-40B4-BE49-F238E27FC236}">
                  <a16:creationId xmlns:a16="http://schemas.microsoft.com/office/drawing/2014/main" id="{951A72AF-5B2F-44EB-AF63-C3446FB85E69}"/>
                </a:ext>
              </a:extLst>
            </p:cNvPr>
            <p:cNvSpPr/>
            <p:nvPr/>
          </p:nvSpPr>
          <p:spPr>
            <a:xfrm rot="11031189">
              <a:off x="2520570" y="4558400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7" name="Trapecio 146">
              <a:extLst>
                <a:ext uri="{FF2B5EF4-FFF2-40B4-BE49-F238E27FC236}">
                  <a16:creationId xmlns:a16="http://schemas.microsoft.com/office/drawing/2014/main" id="{7751157F-9328-4652-B886-4B175DB40EDD}"/>
                </a:ext>
              </a:extLst>
            </p:cNvPr>
            <p:cNvSpPr/>
            <p:nvPr/>
          </p:nvSpPr>
          <p:spPr>
            <a:xfrm rot="11130462">
              <a:off x="2757989" y="4561183"/>
              <a:ext cx="158822" cy="1778813"/>
            </a:xfrm>
            <a:prstGeom prst="trapezoid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8" name="Nube 147">
              <a:extLst>
                <a:ext uri="{FF2B5EF4-FFF2-40B4-BE49-F238E27FC236}">
                  <a16:creationId xmlns:a16="http://schemas.microsoft.com/office/drawing/2014/main" id="{0415980E-4C2E-4B38-80CE-99552603F087}"/>
                </a:ext>
              </a:extLst>
            </p:cNvPr>
            <p:cNvSpPr/>
            <p:nvPr/>
          </p:nvSpPr>
          <p:spPr>
            <a:xfrm>
              <a:off x="1969874" y="433488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99" name="Nube 148">
              <a:extLst>
                <a:ext uri="{FF2B5EF4-FFF2-40B4-BE49-F238E27FC236}">
                  <a16:creationId xmlns:a16="http://schemas.microsoft.com/office/drawing/2014/main" id="{3B1A072D-DED0-47B7-94AB-192594C71FF8}"/>
                </a:ext>
              </a:extLst>
            </p:cNvPr>
            <p:cNvSpPr/>
            <p:nvPr/>
          </p:nvSpPr>
          <p:spPr>
            <a:xfrm>
              <a:off x="2152695" y="4391645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0" name="Nube 149">
              <a:extLst>
                <a:ext uri="{FF2B5EF4-FFF2-40B4-BE49-F238E27FC236}">
                  <a16:creationId xmlns:a16="http://schemas.microsoft.com/office/drawing/2014/main" id="{B7220991-2F13-4712-A720-43D0003231EF}"/>
                </a:ext>
              </a:extLst>
            </p:cNvPr>
            <p:cNvSpPr/>
            <p:nvPr/>
          </p:nvSpPr>
          <p:spPr>
            <a:xfrm>
              <a:off x="2399663" y="4378387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1" name="Nube 150">
              <a:extLst>
                <a:ext uri="{FF2B5EF4-FFF2-40B4-BE49-F238E27FC236}">
                  <a16:creationId xmlns:a16="http://schemas.microsoft.com/office/drawing/2014/main" id="{F0557856-AE5E-4420-A6A7-A562FF06D413}"/>
                </a:ext>
              </a:extLst>
            </p:cNvPr>
            <p:cNvSpPr/>
            <p:nvPr/>
          </p:nvSpPr>
          <p:spPr>
            <a:xfrm>
              <a:off x="2598417" y="431598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2" name="Nube 151">
              <a:extLst>
                <a:ext uri="{FF2B5EF4-FFF2-40B4-BE49-F238E27FC236}">
                  <a16:creationId xmlns:a16="http://schemas.microsoft.com/office/drawing/2014/main" id="{1269FE1D-2822-4724-A95F-2FE0FD98E320}"/>
                </a:ext>
              </a:extLst>
            </p:cNvPr>
            <p:cNvSpPr/>
            <p:nvPr/>
          </p:nvSpPr>
          <p:spPr>
            <a:xfrm>
              <a:off x="2826403" y="4365190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3" name="Nube 152">
              <a:extLst>
                <a:ext uri="{FF2B5EF4-FFF2-40B4-BE49-F238E27FC236}">
                  <a16:creationId xmlns:a16="http://schemas.microsoft.com/office/drawing/2014/main" id="{D273FC81-050C-4AAE-A6A2-5747DF4CA2A2}"/>
                </a:ext>
              </a:extLst>
            </p:cNvPr>
            <p:cNvSpPr/>
            <p:nvPr/>
          </p:nvSpPr>
          <p:spPr>
            <a:xfrm>
              <a:off x="2399663" y="4163406"/>
              <a:ext cx="281128" cy="286029"/>
            </a:xfrm>
            <a:prstGeom prst="cloud">
              <a:avLst/>
            </a:prstGeom>
            <a:solidFill>
              <a:srgbClr val="F4DA98"/>
            </a:solidFill>
            <a:ln>
              <a:solidFill>
                <a:schemeClr val="accent2">
                  <a:lumMod val="75000"/>
                </a:schemeClr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s-ES"/>
            </a:p>
          </p:txBody>
        </p:sp>
        <p:sp>
          <p:nvSpPr>
            <p:cNvPr id="104" name="Elipse 153">
              <a:extLst>
                <a:ext uri="{FF2B5EF4-FFF2-40B4-BE49-F238E27FC236}">
                  <a16:creationId xmlns:a16="http://schemas.microsoft.com/office/drawing/2014/main" id="{ED5CC398-0FFF-42DB-A08E-F80ADF72A2FD}"/>
                </a:ext>
              </a:extLst>
            </p:cNvPr>
            <p:cNvSpPr/>
            <p:nvPr/>
          </p:nvSpPr>
          <p:spPr>
            <a:xfrm>
              <a:off x="1893890" y="5085442"/>
              <a:ext cx="990239" cy="587829"/>
            </a:xfrm>
            <a:prstGeom prst="ellipse">
              <a:avLst/>
            </a:prstGeom>
            <a:solidFill>
              <a:schemeClr val="bg1"/>
            </a:solidFill>
            <a:ln w="38100">
              <a:solidFill>
                <a:schemeClr val="tx1"/>
              </a:solidFill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000" dirty="0">
                <a:solidFill>
                  <a:schemeClr val="tx1"/>
                </a:solidFill>
              </a:endParaRPr>
            </a:p>
          </p:txBody>
        </p:sp>
        <p:sp>
          <p:nvSpPr>
            <p:cNvPr id="105" name="CuadroTexto 154">
              <a:extLst>
                <a:ext uri="{FF2B5EF4-FFF2-40B4-BE49-F238E27FC236}">
                  <a16:creationId xmlns:a16="http://schemas.microsoft.com/office/drawing/2014/main" id="{05B2553C-7CF5-478B-98E8-4FCB8D14D548}"/>
                </a:ext>
              </a:extLst>
            </p:cNvPr>
            <p:cNvSpPr txBox="1"/>
            <p:nvPr/>
          </p:nvSpPr>
          <p:spPr>
            <a:xfrm>
              <a:off x="1851137" y="5224761"/>
              <a:ext cx="1093569" cy="307777"/>
            </a:xfrm>
            <a:prstGeom prst="rect">
              <a:avLst/>
            </a:prstGeom>
            <a:noFill/>
          </p:spPr>
          <p:txBody>
            <a:bodyPr wrap="none" rtlCol="0">
              <a:normAutofit lnSpcReduction="10000"/>
            </a:bodyPr>
            <a:lstStyle/>
            <a:p>
              <a:r>
                <a:rPr lang="es-ES" sz="1400" b="1" dirty="0">
                  <a:latin typeface="Aharoni" panose="02010803020104030203" pitchFamily="2" charset="-79"/>
                  <a:cs typeface="Aharoni" panose="02010803020104030203" pitchFamily="2" charset="-79"/>
                </a:rPr>
                <a:t>POPCORN</a:t>
              </a:r>
              <a:endParaRPr lang="es-ES" b="1" dirty="0">
                <a:latin typeface="Aharoni" panose="02010803020104030203" pitchFamily="2" charset="-79"/>
                <a:cs typeface="Aharoni" panose="02010803020104030203" pitchFamily="2" charset="-79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80195660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0040_Hepburn_Template_SlidesMania_7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Rectángulo 58">
            <a:extLst>
              <a:ext uri="{FF2B5EF4-FFF2-40B4-BE49-F238E27FC236}">
                <a16:creationId xmlns:a16="http://schemas.microsoft.com/office/drawing/2014/main" id="{FC9395A1-11BA-4FBE-966D-5A741B719B7C}"/>
              </a:ext>
            </a:extLst>
          </p:cNvPr>
          <p:cNvSpPr/>
          <p:nvPr userDrawn="1"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3" name="Rectángulo 57">
            <a:extLst>
              <a:ext uri="{FF2B5EF4-FFF2-40B4-BE49-F238E27FC236}">
                <a16:creationId xmlns:a16="http://schemas.microsoft.com/office/drawing/2014/main" id="{41FC4B8E-A7FF-47BF-A2D9-DD29E84233E3}"/>
              </a:ext>
            </a:extLst>
          </p:cNvPr>
          <p:cNvSpPr/>
          <p:nvPr userDrawn="1"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Rectángulo 54">
            <a:extLst>
              <a:ext uri="{FF2B5EF4-FFF2-40B4-BE49-F238E27FC236}">
                <a16:creationId xmlns:a16="http://schemas.microsoft.com/office/drawing/2014/main" id="{6B7F7C7B-518C-4ABF-BB4E-D1DCCEEE00F4}"/>
              </a:ext>
            </a:extLst>
          </p:cNvPr>
          <p:cNvSpPr/>
          <p:nvPr userDrawn="1"/>
        </p:nvSpPr>
        <p:spPr>
          <a:xfrm>
            <a:off x="859188" y="5384358"/>
            <a:ext cx="10473621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" name="Rectángulo 102">
            <a:extLst>
              <a:ext uri="{FF2B5EF4-FFF2-40B4-BE49-F238E27FC236}">
                <a16:creationId xmlns:a16="http://schemas.microsoft.com/office/drawing/2014/main" id="{C3F51DEA-C4B1-4714-AAA4-A70BEDF98AC7}"/>
              </a:ext>
            </a:extLst>
          </p:cNvPr>
          <p:cNvSpPr/>
          <p:nvPr userDrawn="1"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Rectángulo 103">
            <a:extLst>
              <a:ext uri="{FF2B5EF4-FFF2-40B4-BE49-F238E27FC236}">
                <a16:creationId xmlns:a16="http://schemas.microsoft.com/office/drawing/2014/main" id="{35AB8857-EAE2-4169-8628-CD155D388268}"/>
              </a:ext>
            </a:extLst>
          </p:cNvPr>
          <p:cNvSpPr/>
          <p:nvPr userDrawn="1"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Rectángulo 104">
            <a:extLst>
              <a:ext uri="{FF2B5EF4-FFF2-40B4-BE49-F238E27FC236}">
                <a16:creationId xmlns:a16="http://schemas.microsoft.com/office/drawing/2014/main" id="{5C58145C-3358-40D3-8441-AEC825116471}"/>
              </a:ext>
            </a:extLst>
          </p:cNvPr>
          <p:cNvSpPr/>
          <p:nvPr userDrawn="1"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05">
            <a:extLst>
              <a:ext uri="{FF2B5EF4-FFF2-40B4-BE49-F238E27FC236}">
                <a16:creationId xmlns:a16="http://schemas.microsoft.com/office/drawing/2014/main" id="{C1833708-5425-47FE-9F6D-F0E724DC157A}"/>
              </a:ext>
            </a:extLst>
          </p:cNvPr>
          <p:cNvSpPr/>
          <p:nvPr userDrawn="1"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7" name="Rectángulo 106">
            <a:extLst>
              <a:ext uri="{FF2B5EF4-FFF2-40B4-BE49-F238E27FC236}">
                <a16:creationId xmlns:a16="http://schemas.microsoft.com/office/drawing/2014/main" id="{57EC91A4-7BE1-4497-BDFB-DFB3B202581F}"/>
              </a:ext>
            </a:extLst>
          </p:cNvPr>
          <p:cNvSpPr/>
          <p:nvPr userDrawn="1"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8" name="Rectángulo 107">
            <a:extLst>
              <a:ext uri="{FF2B5EF4-FFF2-40B4-BE49-F238E27FC236}">
                <a16:creationId xmlns:a16="http://schemas.microsoft.com/office/drawing/2014/main" id="{E9BC5845-AD06-4C27-961E-B9AB8054F595}"/>
              </a:ext>
            </a:extLst>
          </p:cNvPr>
          <p:cNvSpPr/>
          <p:nvPr userDrawn="1"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9" name="Grupo 1">
            <a:extLst>
              <a:ext uri="{FF2B5EF4-FFF2-40B4-BE49-F238E27FC236}">
                <a16:creationId xmlns:a16="http://schemas.microsoft.com/office/drawing/2014/main" id="{D237EF30-7AB2-461B-AE0D-7FC5B12F8D9C}"/>
              </a:ext>
            </a:extLst>
          </p:cNvPr>
          <p:cNvGrpSpPr/>
          <p:nvPr userDrawn="1"/>
        </p:nvGrpSpPr>
        <p:grpSpPr>
          <a:xfrm>
            <a:off x="1313447" y="221450"/>
            <a:ext cx="9563669" cy="5720120"/>
            <a:chOff x="1328262" y="211641"/>
            <a:chExt cx="9563669" cy="5720120"/>
          </a:xfrm>
        </p:grpSpPr>
        <p:sp>
          <p:nvSpPr>
            <p:cNvPr id="10" name="Rectángulo 108">
              <a:extLst>
                <a:ext uri="{FF2B5EF4-FFF2-40B4-BE49-F238E27FC236}">
                  <a16:creationId xmlns:a16="http://schemas.microsoft.com/office/drawing/2014/main" id="{DC77C32A-F928-48A2-AB38-2EA00BF0F350}"/>
                </a:ext>
              </a:extLst>
            </p:cNvPr>
            <p:cNvSpPr/>
            <p:nvPr/>
          </p:nvSpPr>
          <p:spPr>
            <a:xfrm>
              <a:off x="1565679" y="24505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1" name="Rectángulo 109">
              <a:extLst>
                <a:ext uri="{FF2B5EF4-FFF2-40B4-BE49-F238E27FC236}">
                  <a16:creationId xmlns:a16="http://schemas.microsoft.com/office/drawing/2014/main" id="{E08A68B3-6AE9-4503-A414-B930D1D52B90}"/>
                </a:ext>
              </a:extLst>
            </p:cNvPr>
            <p:cNvSpPr/>
            <p:nvPr/>
          </p:nvSpPr>
          <p:spPr>
            <a:xfrm>
              <a:off x="1328262" y="24505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2" name="Rectángulo 110">
              <a:extLst>
                <a:ext uri="{FF2B5EF4-FFF2-40B4-BE49-F238E27FC236}">
                  <a16:creationId xmlns:a16="http://schemas.microsoft.com/office/drawing/2014/main" id="{C1CCFA64-D44C-42B1-9BD5-749F64F3F3FD}"/>
                </a:ext>
              </a:extLst>
            </p:cNvPr>
            <p:cNvSpPr/>
            <p:nvPr/>
          </p:nvSpPr>
          <p:spPr>
            <a:xfrm>
              <a:off x="2140303" y="24722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3" name="Rectángulo 111">
              <a:extLst>
                <a:ext uri="{FF2B5EF4-FFF2-40B4-BE49-F238E27FC236}">
                  <a16:creationId xmlns:a16="http://schemas.microsoft.com/office/drawing/2014/main" id="{2D32ED21-5826-4D22-A44E-623E00DDE344}"/>
                </a:ext>
              </a:extLst>
            </p:cNvPr>
            <p:cNvSpPr/>
            <p:nvPr/>
          </p:nvSpPr>
          <p:spPr>
            <a:xfrm>
              <a:off x="1902886" y="24722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4" name="Rectángulo 112">
              <a:extLst>
                <a:ext uri="{FF2B5EF4-FFF2-40B4-BE49-F238E27FC236}">
                  <a16:creationId xmlns:a16="http://schemas.microsoft.com/office/drawing/2014/main" id="{7678428F-F520-4113-9546-8D538995B732}"/>
                </a:ext>
              </a:extLst>
            </p:cNvPr>
            <p:cNvSpPr/>
            <p:nvPr/>
          </p:nvSpPr>
          <p:spPr>
            <a:xfrm>
              <a:off x="2731377" y="24310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5" name="Rectángulo 113">
              <a:extLst>
                <a:ext uri="{FF2B5EF4-FFF2-40B4-BE49-F238E27FC236}">
                  <a16:creationId xmlns:a16="http://schemas.microsoft.com/office/drawing/2014/main" id="{2B1EFF30-59FE-4B7C-A57A-173775001EEE}"/>
                </a:ext>
              </a:extLst>
            </p:cNvPr>
            <p:cNvSpPr/>
            <p:nvPr/>
          </p:nvSpPr>
          <p:spPr>
            <a:xfrm>
              <a:off x="2493960" y="24310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6" name="Rectángulo 114">
              <a:extLst>
                <a:ext uri="{FF2B5EF4-FFF2-40B4-BE49-F238E27FC236}">
                  <a16:creationId xmlns:a16="http://schemas.microsoft.com/office/drawing/2014/main" id="{1254D847-C2D4-4966-86DE-D5C016BE3725}"/>
                </a:ext>
              </a:extLst>
            </p:cNvPr>
            <p:cNvSpPr/>
            <p:nvPr/>
          </p:nvSpPr>
          <p:spPr>
            <a:xfrm>
              <a:off x="3311453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" name="Rectángulo 115">
              <a:extLst>
                <a:ext uri="{FF2B5EF4-FFF2-40B4-BE49-F238E27FC236}">
                  <a16:creationId xmlns:a16="http://schemas.microsoft.com/office/drawing/2014/main" id="{A8770D6E-5752-4EDD-A148-CD4C5ABD2D35}"/>
                </a:ext>
              </a:extLst>
            </p:cNvPr>
            <p:cNvSpPr/>
            <p:nvPr/>
          </p:nvSpPr>
          <p:spPr>
            <a:xfrm>
              <a:off x="3074036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8" name="Rectángulo 116">
              <a:extLst>
                <a:ext uri="{FF2B5EF4-FFF2-40B4-BE49-F238E27FC236}">
                  <a16:creationId xmlns:a16="http://schemas.microsoft.com/office/drawing/2014/main" id="{10BF69CF-C041-43F4-B713-4EC09C4D64B5}"/>
                </a:ext>
              </a:extLst>
            </p:cNvPr>
            <p:cNvSpPr/>
            <p:nvPr/>
          </p:nvSpPr>
          <p:spPr>
            <a:xfrm>
              <a:off x="3899639" y="2393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" name="Rectángulo 117">
              <a:extLst>
                <a:ext uri="{FF2B5EF4-FFF2-40B4-BE49-F238E27FC236}">
                  <a16:creationId xmlns:a16="http://schemas.microsoft.com/office/drawing/2014/main" id="{B80ECBCC-5024-43CB-96EA-784340DD8097}"/>
                </a:ext>
              </a:extLst>
            </p:cNvPr>
            <p:cNvSpPr/>
            <p:nvPr/>
          </p:nvSpPr>
          <p:spPr>
            <a:xfrm>
              <a:off x="3662222" y="2393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" name="Rectángulo 118">
              <a:extLst>
                <a:ext uri="{FF2B5EF4-FFF2-40B4-BE49-F238E27FC236}">
                  <a16:creationId xmlns:a16="http://schemas.microsoft.com/office/drawing/2014/main" id="{E65C9AF7-2F86-46FB-B97B-FE90EDA54BDB}"/>
                </a:ext>
              </a:extLst>
            </p:cNvPr>
            <p:cNvSpPr/>
            <p:nvPr/>
          </p:nvSpPr>
          <p:spPr>
            <a:xfrm>
              <a:off x="4488198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1" name="Rectángulo 119">
              <a:extLst>
                <a:ext uri="{FF2B5EF4-FFF2-40B4-BE49-F238E27FC236}">
                  <a16:creationId xmlns:a16="http://schemas.microsoft.com/office/drawing/2014/main" id="{DBF7CE6E-C5D3-4E02-983D-216BC160B78A}"/>
                </a:ext>
              </a:extLst>
            </p:cNvPr>
            <p:cNvSpPr/>
            <p:nvPr/>
          </p:nvSpPr>
          <p:spPr>
            <a:xfrm>
              <a:off x="4250781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2" name="Rectángulo 120">
              <a:extLst>
                <a:ext uri="{FF2B5EF4-FFF2-40B4-BE49-F238E27FC236}">
                  <a16:creationId xmlns:a16="http://schemas.microsoft.com/office/drawing/2014/main" id="{CBC0AE9A-65B7-43D2-8717-5C7FA869BFBD}"/>
                </a:ext>
              </a:extLst>
            </p:cNvPr>
            <p:cNvSpPr/>
            <p:nvPr/>
          </p:nvSpPr>
          <p:spPr>
            <a:xfrm>
              <a:off x="5087153" y="236709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3" name="Rectángulo 121">
              <a:extLst>
                <a:ext uri="{FF2B5EF4-FFF2-40B4-BE49-F238E27FC236}">
                  <a16:creationId xmlns:a16="http://schemas.microsoft.com/office/drawing/2014/main" id="{D1DF59BF-A055-4445-9C35-806085C500CD}"/>
                </a:ext>
              </a:extLst>
            </p:cNvPr>
            <p:cNvSpPr/>
            <p:nvPr/>
          </p:nvSpPr>
          <p:spPr>
            <a:xfrm>
              <a:off x="4849736" y="236709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4" name="Rectángulo 122">
              <a:extLst>
                <a:ext uri="{FF2B5EF4-FFF2-40B4-BE49-F238E27FC236}">
                  <a16:creationId xmlns:a16="http://schemas.microsoft.com/office/drawing/2014/main" id="{DD541D84-1E08-4417-82E5-7F8C97E46DE3}"/>
                </a:ext>
              </a:extLst>
            </p:cNvPr>
            <p:cNvSpPr/>
            <p:nvPr/>
          </p:nvSpPr>
          <p:spPr>
            <a:xfrm>
              <a:off x="5676116" y="228353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5" name="Rectángulo 123">
              <a:extLst>
                <a:ext uri="{FF2B5EF4-FFF2-40B4-BE49-F238E27FC236}">
                  <a16:creationId xmlns:a16="http://schemas.microsoft.com/office/drawing/2014/main" id="{EBB07E8E-110F-4DCD-85ED-42375826E776}"/>
                </a:ext>
              </a:extLst>
            </p:cNvPr>
            <p:cNvSpPr/>
            <p:nvPr/>
          </p:nvSpPr>
          <p:spPr>
            <a:xfrm>
              <a:off x="5438699" y="228353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6" name="Rectángulo 124">
              <a:extLst>
                <a:ext uri="{FF2B5EF4-FFF2-40B4-BE49-F238E27FC236}">
                  <a16:creationId xmlns:a16="http://schemas.microsoft.com/office/drawing/2014/main" id="{A8CA5763-FB6F-4DD1-807D-80C4CD4E7A68}"/>
                </a:ext>
              </a:extLst>
            </p:cNvPr>
            <p:cNvSpPr/>
            <p:nvPr/>
          </p:nvSpPr>
          <p:spPr>
            <a:xfrm>
              <a:off x="6228919" y="219016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7" name="Rectángulo 125">
              <a:extLst>
                <a:ext uri="{FF2B5EF4-FFF2-40B4-BE49-F238E27FC236}">
                  <a16:creationId xmlns:a16="http://schemas.microsoft.com/office/drawing/2014/main" id="{B7CFDC7E-F035-4951-94BB-6CDA94DBEB69}"/>
                </a:ext>
              </a:extLst>
            </p:cNvPr>
            <p:cNvSpPr/>
            <p:nvPr/>
          </p:nvSpPr>
          <p:spPr>
            <a:xfrm>
              <a:off x="5991502" y="219016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8" name="Rectángulo 126">
              <a:extLst>
                <a:ext uri="{FF2B5EF4-FFF2-40B4-BE49-F238E27FC236}">
                  <a16:creationId xmlns:a16="http://schemas.microsoft.com/office/drawing/2014/main" id="{D9A7E127-2547-4A86-BCFD-B13C2B6CEA21}"/>
                </a:ext>
              </a:extLst>
            </p:cNvPr>
            <p:cNvSpPr/>
            <p:nvPr/>
          </p:nvSpPr>
          <p:spPr>
            <a:xfrm>
              <a:off x="6827874" y="21999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9" name="Rectángulo 127">
              <a:extLst>
                <a:ext uri="{FF2B5EF4-FFF2-40B4-BE49-F238E27FC236}">
                  <a16:creationId xmlns:a16="http://schemas.microsoft.com/office/drawing/2014/main" id="{3184BE36-97BF-4741-9D43-880F0CFF8985}"/>
                </a:ext>
              </a:extLst>
            </p:cNvPr>
            <p:cNvSpPr/>
            <p:nvPr/>
          </p:nvSpPr>
          <p:spPr>
            <a:xfrm>
              <a:off x="6590457" y="21999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0" name="Rectángulo 128">
              <a:extLst>
                <a:ext uri="{FF2B5EF4-FFF2-40B4-BE49-F238E27FC236}">
                  <a16:creationId xmlns:a16="http://schemas.microsoft.com/office/drawing/2014/main" id="{0941303B-3F70-433E-AB33-E263BB4B4F20}"/>
                </a:ext>
              </a:extLst>
            </p:cNvPr>
            <p:cNvSpPr/>
            <p:nvPr/>
          </p:nvSpPr>
          <p:spPr>
            <a:xfrm>
              <a:off x="7416837" y="2116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1" name="Rectángulo 129">
              <a:extLst>
                <a:ext uri="{FF2B5EF4-FFF2-40B4-BE49-F238E27FC236}">
                  <a16:creationId xmlns:a16="http://schemas.microsoft.com/office/drawing/2014/main" id="{9A7DB306-461E-43B5-B2DF-9C5457DB3EF0}"/>
                </a:ext>
              </a:extLst>
            </p:cNvPr>
            <p:cNvSpPr/>
            <p:nvPr/>
          </p:nvSpPr>
          <p:spPr>
            <a:xfrm>
              <a:off x="7179420" y="211641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2" name="Rectángulo 130">
              <a:extLst>
                <a:ext uri="{FF2B5EF4-FFF2-40B4-BE49-F238E27FC236}">
                  <a16:creationId xmlns:a16="http://schemas.microsoft.com/office/drawing/2014/main" id="{0E734E01-A397-4202-BEF8-C8877DC69CB8}"/>
                </a:ext>
              </a:extLst>
            </p:cNvPr>
            <p:cNvSpPr/>
            <p:nvPr/>
          </p:nvSpPr>
          <p:spPr>
            <a:xfrm>
              <a:off x="8004727" y="23154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3" name="Rectángulo 131">
              <a:extLst>
                <a:ext uri="{FF2B5EF4-FFF2-40B4-BE49-F238E27FC236}">
                  <a16:creationId xmlns:a16="http://schemas.microsoft.com/office/drawing/2014/main" id="{39B5BDD4-8573-492C-93E4-C3AB993BE937}"/>
                </a:ext>
              </a:extLst>
            </p:cNvPr>
            <p:cNvSpPr/>
            <p:nvPr/>
          </p:nvSpPr>
          <p:spPr>
            <a:xfrm>
              <a:off x="7767310" y="231547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4" name="Rectángulo 132">
              <a:extLst>
                <a:ext uri="{FF2B5EF4-FFF2-40B4-BE49-F238E27FC236}">
                  <a16:creationId xmlns:a16="http://schemas.microsoft.com/office/drawing/2014/main" id="{9770CD4C-043A-488D-9971-A24FBF39AD7F}"/>
                </a:ext>
              </a:extLst>
            </p:cNvPr>
            <p:cNvSpPr/>
            <p:nvPr/>
          </p:nvSpPr>
          <p:spPr>
            <a:xfrm>
              <a:off x="8603682" y="2325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5" name="Rectángulo 133">
              <a:extLst>
                <a:ext uri="{FF2B5EF4-FFF2-40B4-BE49-F238E27FC236}">
                  <a16:creationId xmlns:a16="http://schemas.microsoft.com/office/drawing/2014/main" id="{45696713-177A-46CE-A483-C7EC1D143741}"/>
                </a:ext>
              </a:extLst>
            </p:cNvPr>
            <p:cNvSpPr/>
            <p:nvPr/>
          </p:nvSpPr>
          <p:spPr>
            <a:xfrm>
              <a:off x="8366265" y="2325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6" name="Rectángulo 134">
              <a:extLst>
                <a:ext uri="{FF2B5EF4-FFF2-40B4-BE49-F238E27FC236}">
                  <a16:creationId xmlns:a16="http://schemas.microsoft.com/office/drawing/2014/main" id="{BD6F503E-94D9-43F4-9C7C-FD20CE3B4CFC}"/>
                </a:ext>
              </a:extLst>
            </p:cNvPr>
            <p:cNvSpPr/>
            <p:nvPr/>
          </p:nvSpPr>
          <p:spPr>
            <a:xfrm>
              <a:off x="9192645" y="22417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7" name="Rectángulo 135">
              <a:extLst>
                <a:ext uri="{FF2B5EF4-FFF2-40B4-BE49-F238E27FC236}">
                  <a16:creationId xmlns:a16="http://schemas.microsoft.com/office/drawing/2014/main" id="{828B2FC9-83D0-4415-BFA4-F4B1B3A501CD}"/>
                </a:ext>
              </a:extLst>
            </p:cNvPr>
            <p:cNvSpPr/>
            <p:nvPr/>
          </p:nvSpPr>
          <p:spPr>
            <a:xfrm>
              <a:off x="8955228" y="224172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8" name="Rectángulo 136">
              <a:extLst>
                <a:ext uri="{FF2B5EF4-FFF2-40B4-BE49-F238E27FC236}">
                  <a16:creationId xmlns:a16="http://schemas.microsoft.com/office/drawing/2014/main" id="{CCBF65C6-61D0-4CA7-AD47-3B4F4A4856D4}"/>
                </a:ext>
              </a:extLst>
            </p:cNvPr>
            <p:cNvSpPr/>
            <p:nvPr/>
          </p:nvSpPr>
          <p:spPr>
            <a:xfrm>
              <a:off x="9780542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39" name="Rectángulo 137">
              <a:extLst>
                <a:ext uri="{FF2B5EF4-FFF2-40B4-BE49-F238E27FC236}">
                  <a16:creationId xmlns:a16="http://schemas.microsoft.com/office/drawing/2014/main" id="{6BF58B1A-B36A-4B45-B293-3AD423C08C42}"/>
                </a:ext>
              </a:extLst>
            </p:cNvPr>
            <p:cNvSpPr/>
            <p:nvPr/>
          </p:nvSpPr>
          <p:spPr>
            <a:xfrm>
              <a:off x="9543125" y="235728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0" name="Rectángulo 138">
              <a:extLst>
                <a:ext uri="{FF2B5EF4-FFF2-40B4-BE49-F238E27FC236}">
                  <a16:creationId xmlns:a16="http://schemas.microsoft.com/office/drawing/2014/main" id="{B7A909CB-7011-4FD5-83CA-A60F70D3B6BE}"/>
                </a:ext>
              </a:extLst>
            </p:cNvPr>
            <p:cNvSpPr/>
            <p:nvPr/>
          </p:nvSpPr>
          <p:spPr>
            <a:xfrm>
              <a:off x="10379497" y="236709"/>
              <a:ext cx="512434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41" name="Rectángulo 139">
              <a:extLst>
                <a:ext uri="{FF2B5EF4-FFF2-40B4-BE49-F238E27FC236}">
                  <a16:creationId xmlns:a16="http://schemas.microsoft.com/office/drawing/2014/main" id="{630D5BA0-8495-4C82-A15A-1041BE9A95B1}"/>
                </a:ext>
              </a:extLst>
            </p:cNvPr>
            <p:cNvSpPr/>
            <p:nvPr/>
          </p:nvSpPr>
          <p:spPr>
            <a:xfrm>
              <a:off x="10142080" y="236709"/>
              <a:ext cx="387328" cy="5684539"/>
            </a:xfrm>
            <a:prstGeom prst="rect">
              <a:avLst/>
            </a:prstGeom>
            <a:solidFill>
              <a:srgbClr val="C30E0D"/>
            </a:solidFill>
            <a:ln>
              <a:noFill/>
            </a:ln>
            <a:effectLst>
              <a:outerShdw blurRad="63500" sx="102000" sy="102000" algn="ctr" rotWithShape="0">
                <a:prstClr val="black">
                  <a:alpha val="40000"/>
                </a:prstClr>
              </a:outerShdw>
            </a:effectLst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44" name="Rectángulo 56">
            <a:extLst>
              <a:ext uri="{FF2B5EF4-FFF2-40B4-BE49-F238E27FC236}">
                <a16:creationId xmlns:a16="http://schemas.microsoft.com/office/drawing/2014/main" id="{47A192D5-8662-4F57-8F0B-64388C800CA7}"/>
              </a:ext>
            </a:extLst>
          </p:cNvPr>
          <p:cNvSpPr/>
          <p:nvPr userDrawn="1"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3" name="Rectángulo 18">
            <a:extLst>
              <a:ext uri="{FF2B5EF4-FFF2-40B4-BE49-F238E27FC236}">
                <a16:creationId xmlns:a16="http://schemas.microsoft.com/office/drawing/2014/main" id="{F52BE9A4-1D67-4BD5-B9C8-E4F40D875B48}"/>
              </a:ext>
            </a:extLst>
          </p:cNvPr>
          <p:cNvSpPr/>
          <p:nvPr userDrawn="1"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4" name="Rectángulo 19">
            <a:extLst>
              <a:ext uri="{FF2B5EF4-FFF2-40B4-BE49-F238E27FC236}">
                <a16:creationId xmlns:a16="http://schemas.microsoft.com/office/drawing/2014/main" id="{23C4C4CF-E8AD-4348-835A-9F66731D094A}"/>
              </a:ext>
            </a:extLst>
          </p:cNvPr>
          <p:cNvSpPr/>
          <p:nvPr userDrawn="1"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5" name="Rectángulo 20">
            <a:extLst>
              <a:ext uri="{FF2B5EF4-FFF2-40B4-BE49-F238E27FC236}">
                <a16:creationId xmlns:a16="http://schemas.microsoft.com/office/drawing/2014/main" id="{28F640A4-2C6C-4581-BBBE-1D4350AB88A4}"/>
              </a:ext>
            </a:extLst>
          </p:cNvPr>
          <p:cNvSpPr/>
          <p:nvPr userDrawn="1"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6" name="Rectángulo 21">
            <a:extLst>
              <a:ext uri="{FF2B5EF4-FFF2-40B4-BE49-F238E27FC236}">
                <a16:creationId xmlns:a16="http://schemas.microsoft.com/office/drawing/2014/main" id="{3B5D2755-444D-4EDE-B13D-D32E5FAA8E8B}"/>
              </a:ext>
            </a:extLst>
          </p:cNvPr>
          <p:cNvSpPr/>
          <p:nvPr userDrawn="1"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7" name="Rectángulo 22">
            <a:extLst>
              <a:ext uri="{FF2B5EF4-FFF2-40B4-BE49-F238E27FC236}">
                <a16:creationId xmlns:a16="http://schemas.microsoft.com/office/drawing/2014/main" id="{687FAE61-8882-4DF4-A433-FF9E6525BDBE}"/>
              </a:ext>
            </a:extLst>
          </p:cNvPr>
          <p:cNvSpPr/>
          <p:nvPr userDrawn="1"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8" name="Rectángulo 23">
            <a:extLst>
              <a:ext uri="{FF2B5EF4-FFF2-40B4-BE49-F238E27FC236}">
                <a16:creationId xmlns:a16="http://schemas.microsoft.com/office/drawing/2014/main" id="{D23414F6-79BC-401A-A7EF-FA75C82206BD}"/>
              </a:ext>
            </a:extLst>
          </p:cNvPr>
          <p:cNvSpPr/>
          <p:nvPr userDrawn="1"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9" name="Rectángulo 24">
            <a:extLst>
              <a:ext uri="{FF2B5EF4-FFF2-40B4-BE49-F238E27FC236}">
                <a16:creationId xmlns:a16="http://schemas.microsoft.com/office/drawing/2014/main" id="{CB7A81A6-4D6D-4647-892C-C4256E2C9956}"/>
              </a:ext>
            </a:extLst>
          </p:cNvPr>
          <p:cNvSpPr/>
          <p:nvPr userDrawn="1"/>
        </p:nvSpPr>
        <p:spPr>
          <a:xfrm>
            <a:off x="471861" y="242385"/>
            <a:ext cx="11246842" cy="288162"/>
          </a:xfrm>
          <a:prstGeom prst="rect">
            <a:avLst/>
          </a:prstGeom>
          <a:solidFill>
            <a:srgbClr val="C30E0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39" name="Grupo 15">
            <a:extLst>
              <a:ext uri="{FF2B5EF4-FFF2-40B4-BE49-F238E27FC236}">
                <a16:creationId xmlns:a16="http://schemas.microsoft.com/office/drawing/2014/main" id="{F7B979B1-562A-4C63-9786-F55875C15004}"/>
              </a:ext>
            </a:extLst>
          </p:cNvPr>
          <p:cNvGrpSpPr/>
          <p:nvPr userDrawn="1"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40" name="Círculo parcial 3">
              <a:extLst>
                <a:ext uri="{FF2B5EF4-FFF2-40B4-BE49-F238E27FC236}">
                  <a16:creationId xmlns:a16="http://schemas.microsoft.com/office/drawing/2014/main" id="{6D505BB2-3C0D-4E16-B700-29B93CC85C02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1" name="Círculo parcial 5">
              <a:extLst>
                <a:ext uri="{FF2B5EF4-FFF2-40B4-BE49-F238E27FC236}">
                  <a16:creationId xmlns:a16="http://schemas.microsoft.com/office/drawing/2014/main" id="{B5B9E3FA-3759-460F-966B-EEEB28DD76FC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2" name="Círculo parcial 6">
              <a:extLst>
                <a:ext uri="{FF2B5EF4-FFF2-40B4-BE49-F238E27FC236}">
                  <a16:creationId xmlns:a16="http://schemas.microsoft.com/office/drawing/2014/main" id="{200649E3-B1FC-455C-9582-56BDFD96F0A5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43" name="Grupo 10">
            <a:extLst>
              <a:ext uri="{FF2B5EF4-FFF2-40B4-BE49-F238E27FC236}">
                <a16:creationId xmlns:a16="http://schemas.microsoft.com/office/drawing/2014/main" id="{67957FF7-B0C1-4D35-8922-619829E49045}"/>
              </a:ext>
            </a:extLst>
          </p:cNvPr>
          <p:cNvGrpSpPr/>
          <p:nvPr userDrawn="1"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44" name="Círculo parcial 7">
              <a:extLst>
                <a:ext uri="{FF2B5EF4-FFF2-40B4-BE49-F238E27FC236}">
                  <a16:creationId xmlns:a16="http://schemas.microsoft.com/office/drawing/2014/main" id="{403C29E2-4282-42EB-B134-2B49DB51A4A6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5" name="Círculo parcial 8">
              <a:extLst>
                <a:ext uri="{FF2B5EF4-FFF2-40B4-BE49-F238E27FC236}">
                  <a16:creationId xmlns:a16="http://schemas.microsoft.com/office/drawing/2014/main" id="{DCDE20E2-44FD-4C13-AD19-BC2BC410FEF5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6" name="Círculo parcial 9">
              <a:extLst>
                <a:ext uri="{FF2B5EF4-FFF2-40B4-BE49-F238E27FC236}">
                  <a16:creationId xmlns:a16="http://schemas.microsoft.com/office/drawing/2014/main" id="{F22C1B11-E812-4F08-911A-D2FC2C24D6B9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47" name="Grupo 11">
            <a:extLst>
              <a:ext uri="{FF2B5EF4-FFF2-40B4-BE49-F238E27FC236}">
                <a16:creationId xmlns:a16="http://schemas.microsoft.com/office/drawing/2014/main" id="{FE86C5AC-B499-4096-8D82-0C9C1B70546B}"/>
              </a:ext>
            </a:extLst>
          </p:cNvPr>
          <p:cNvGrpSpPr/>
          <p:nvPr userDrawn="1"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48" name="Círculo parcial 12">
              <a:extLst>
                <a:ext uri="{FF2B5EF4-FFF2-40B4-BE49-F238E27FC236}">
                  <a16:creationId xmlns:a16="http://schemas.microsoft.com/office/drawing/2014/main" id="{2DF34B7D-91B8-4FAA-BC83-0FA3CD38D8A7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9" name="Círculo parcial 13">
              <a:extLst>
                <a:ext uri="{FF2B5EF4-FFF2-40B4-BE49-F238E27FC236}">
                  <a16:creationId xmlns:a16="http://schemas.microsoft.com/office/drawing/2014/main" id="{31A82237-52F4-4AAB-AC80-D6B4C31F8F21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50" name="Círculo parcial 14">
              <a:extLst>
                <a:ext uri="{FF2B5EF4-FFF2-40B4-BE49-F238E27FC236}">
                  <a16:creationId xmlns:a16="http://schemas.microsoft.com/office/drawing/2014/main" id="{4CEF0B48-E73B-455A-9F15-0FAA458C5EC1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pic>
        <p:nvPicPr>
          <p:cNvPr id="151" name="Picture 150" descr="A close up of a logo&#10;&#10;Description automatically generated">
            <a:extLst>
              <a:ext uri="{FF2B5EF4-FFF2-40B4-BE49-F238E27FC236}">
                <a16:creationId xmlns:a16="http://schemas.microsoft.com/office/drawing/2014/main" id="{A5B5E709-9DB3-496F-813C-16F4FD5D0DE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70980" y="5596200"/>
            <a:ext cx="9784928" cy="128027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11475519"/>
      </p:ext>
    </p:extLst>
  </p:cSld>
  <p:clrMapOvr>
    <a:masterClrMapping/>
  </p:clrMapOvr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6" presetClass="entr" presetSubtype="2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9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Effect transition="in" filter="barn(inVertical)">
                                      <p:cBhvr>
                                        <p:cTn id="7" dur="500"/>
                                        <p:tgtEl>
                                          <p:spTgt spid="9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29234714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2" r:id="rId3"/>
    <p:sldLayoutId id="2147483653" r:id="rId4"/>
    <p:sldLayoutId id="2147483654" r:id="rId5"/>
    <p:sldLayoutId id="2147483655" r:id="rId6"/>
    <p:sldLayoutId id="2147483651" r:id="rId7"/>
  </p:sldLayoutIdLs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hyperlink" Target="http://slidesmania.com/" TargetMode="External"/><Relationship Id="rId1" Type="http://schemas.openxmlformats.org/officeDocument/2006/relationships/slideLayout" Target="../slideLayouts/slideLayout2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4099304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0" advClick="0" advTm="0"/>
    </mc:Choice>
    <mc:Fallback xmlns="">
      <p:transition advClick="0" advTm="0"/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rupo 15">
            <a:extLst>
              <a:ext uri="{FF2B5EF4-FFF2-40B4-BE49-F238E27FC236}">
                <a16:creationId xmlns:a16="http://schemas.microsoft.com/office/drawing/2014/main" id="{9050FC2F-FC44-486E-B8D2-62ACB601ACD4}"/>
              </a:ext>
            </a:extLst>
          </p:cNvPr>
          <p:cNvGrpSpPr/>
          <p:nvPr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4" name="Círculo parcial 3">
              <a:extLst>
                <a:ext uri="{FF2B5EF4-FFF2-40B4-BE49-F238E27FC236}">
                  <a16:creationId xmlns:a16="http://schemas.microsoft.com/office/drawing/2014/main" id="{A96EAA30-E89A-4614-B13E-3ADFE916C93C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6" name="Círculo parcial 5">
              <a:extLst>
                <a:ext uri="{FF2B5EF4-FFF2-40B4-BE49-F238E27FC236}">
                  <a16:creationId xmlns:a16="http://schemas.microsoft.com/office/drawing/2014/main" id="{3823DDA0-5FAC-4F80-B093-7746C3E83A14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7" name="Círculo parcial 6">
              <a:extLst>
                <a:ext uri="{FF2B5EF4-FFF2-40B4-BE49-F238E27FC236}">
                  <a16:creationId xmlns:a16="http://schemas.microsoft.com/office/drawing/2014/main" id="{7624B152-B44D-4416-B2E8-7EDFAB0E8A7A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1" name="Grupo 10">
            <a:extLst>
              <a:ext uri="{FF2B5EF4-FFF2-40B4-BE49-F238E27FC236}">
                <a16:creationId xmlns:a16="http://schemas.microsoft.com/office/drawing/2014/main" id="{6524CDCF-FD8F-4E3A-A7E2-8B6D49DF2046}"/>
              </a:ext>
            </a:extLst>
          </p:cNvPr>
          <p:cNvGrpSpPr/>
          <p:nvPr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8" name="Círculo parcial 7">
              <a:extLst>
                <a:ext uri="{FF2B5EF4-FFF2-40B4-BE49-F238E27FC236}">
                  <a16:creationId xmlns:a16="http://schemas.microsoft.com/office/drawing/2014/main" id="{991632EC-A885-430C-98D5-E23253901AEB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" name="Círculo parcial 8">
              <a:extLst>
                <a:ext uri="{FF2B5EF4-FFF2-40B4-BE49-F238E27FC236}">
                  <a16:creationId xmlns:a16="http://schemas.microsoft.com/office/drawing/2014/main" id="{A124BFA5-BE38-4209-8727-7D066B27E5C2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0" name="Círculo parcial 9">
              <a:extLst>
                <a:ext uri="{FF2B5EF4-FFF2-40B4-BE49-F238E27FC236}">
                  <a16:creationId xmlns:a16="http://schemas.microsoft.com/office/drawing/2014/main" id="{F9C23BE3-608A-49E2-B836-54828A7F04B8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2" name="Grupo 11">
            <a:extLst>
              <a:ext uri="{FF2B5EF4-FFF2-40B4-BE49-F238E27FC236}">
                <a16:creationId xmlns:a16="http://schemas.microsoft.com/office/drawing/2014/main" id="{D1D951FE-999E-4F13-AEB4-1C91562E7B91}"/>
              </a:ext>
            </a:extLst>
          </p:cNvPr>
          <p:cNvGrpSpPr/>
          <p:nvPr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3" name="Círculo parcial 12">
              <a:extLst>
                <a:ext uri="{FF2B5EF4-FFF2-40B4-BE49-F238E27FC236}">
                  <a16:creationId xmlns:a16="http://schemas.microsoft.com/office/drawing/2014/main" id="{6E46EB3E-4363-4D31-8D2A-D5ABE5E7D0B3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" name="Círculo parcial 13">
              <a:extLst>
                <a:ext uri="{FF2B5EF4-FFF2-40B4-BE49-F238E27FC236}">
                  <a16:creationId xmlns:a16="http://schemas.microsoft.com/office/drawing/2014/main" id="{72EF2CC5-C6BD-4BC5-9786-2897E174C1F7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5" name="Círculo parcial 14">
              <a:extLst>
                <a:ext uri="{FF2B5EF4-FFF2-40B4-BE49-F238E27FC236}">
                  <a16:creationId xmlns:a16="http://schemas.microsoft.com/office/drawing/2014/main" id="{201C952B-474C-4BD7-9A38-7519AA02E5A4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61" name="CuadroTexto 60">
            <a:extLst>
              <a:ext uri="{FF2B5EF4-FFF2-40B4-BE49-F238E27FC236}">
                <a16:creationId xmlns:a16="http://schemas.microsoft.com/office/drawing/2014/main" id="{26A26FDB-EEA0-492D-B350-DCBFA080BE5D}"/>
              </a:ext>
            </a:extLst>
          </p:cNvPr>
          <p:cNvSpPr txBox="1"/>
          <p:nvPr/>
        </p:nvSpPr>
        <p:spPr>
          <a:xfrm>
            <a:off x="4748226" y="2322228"/>
            <a:ext cx="2561919" cy="107721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s-ES" sz="3200" dirty="0">
                <a:solidFill>
                  <a:srgbClr val="980A0A"/>
                </a:solidFill>
                <a:latin typeface="Raleway" panose="020B0803030101060003" pitchFamily="34" charset="0"/>
              </a:rPr>
              <a:t>SlidesMania</a:t>
            </a:r>
          </a:p>
          <a:p>
            <a:pPr algn="ctr"/>
            <a:r>
              <a:rPr lang="es-ES" sz="3200" b="1" dirty="0">
                <a:latin typeface="Raleway" panose="020B0803030101060003" pitchFamily="34" charset="0"/>
              </a:rPr>
              <a:t>PRESENTS</a:t>
            </a:r>
          </a:p>
        </p:txBody>
      </p:sp>
      <p:sp>
        <p:nvSpPr>
          <p:cNvPr id="56" name="CuadroTexto 55">
            <a:extLst>
              <a:ext uri="{FF2B5EF4-FFF2-40B4-BE49-F238E27FC236}">
                <a16:creationId xmlns:a16="http://schemas.microsoft.com/office/drawing/2014/main" id="{099895F5-F750-4E99-B377-20357C4B9986}"/>
              </a:ext>
            </a:extLst>
          </p:cNvPr>
          <p:cNvSpPr txBox="1"/>
          <p:nvPr/>
        </p:nvSpPr>
        <p:spPr>
          <a:xfrm>
            <a:off x="3498974" y="3408779"/>
            <a:ext cx="5194051" cy="1107996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s-ES" sz="6600" dirty="0">
                <a:latin typeface="Limelight" panose="02000000000000000000" pitchFamily="2" charset="0"/>
              </a:rPr>
              <a:t>YOUR </a:t>
            </a:r>
            <a:r>
              <a:rPr lang="es-ES" sz="6600" dirty="0">
                <a:solidFill>
                  <a:srgbClr val="980A0A"/>
                </a:solidFill>
                <a:latin typeface="Limelight" panose="02000000000000000000" pitchFamily="2" charset="0"/>
              </a:rPr>
              <a:t>TITLE</a:t>
            </a:r>
            <a:endParaRPr lang="es-ES" sz="6600" b="1" dirty="0">
              <a:solidFill>
                <a:srgbClr val="980A0A"/>
              </a:solidFill>
              <a:latin typeface="Limelight" panose="02000000000000000000" pitchFamily="2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1487203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61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7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8" dur="500" fill="hold"/>
                                        <p:tgtEl>
                                          <p:spTgt spid="61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9" dur="500"/>
                                        <p:tgtEl>
                                          <p:spTgt spid="61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  <p:par>
                          <p:cTn id="10" fill="hold">
                            <p:stCondLst>
                              <p:cond delay="500"/>
                            </p:stCondLst>
                            <p:childTnLst>
                              <p:par>
                                <p:cTn id="11" presetID="53" presetClass="entr" presetSubtype="16" fill="hold" grpId="0" nodeType="after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12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56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>
                                        <p:cTn id="13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ppt_w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w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>
                                        <p:cTn id="14" dur="500" fill="hold"/>
                                        <p:tgtEl>
                                          <p:spTgt spid="56"/>
                                        </p:tgtEl>
                                        <p:attrNameLst>
                                          <p:attrName>ppt_h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fltVal val="0"/>
                                          </p:val>
                                        </p:tav>
                                        <p:tav tm="100000">
                                          <p:val>
                                            <p:strVal val="#ppt_h"/>
                                          </p:val>
                                        </p:tav>
                                      </p:tavLst>
                                    </p:anim>
                                    <p:animEffect transition="in" filter="fade">
                                      <p:cBhvr>
                                        <p:cTn id="15" dur="500"/>
                                        <p:tgtEl>
                                          <p:spTgt spid="56"/>
                                        </p:tgtEl>
                                      </p:cBhvr>
                                    </p:animEffect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  <p:bldLst>
      <p:bldP spid="61" grpId="0"/>
      <p:bldP spid="56" grpId="0"/>
    </p:bldLst>
  </p:timing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Rectángulo 58">
            <a:extLst>
              <a:ext uri="{FF2B5EF4-FFF2-40B4-BE49-F238E27FC236}">
                <a16:creationId xmlns:a16="http://schemas.microsoft.com/office/drawing/2014/main" id="{DA043BA5-0CB4-49F2-8DBB-B91A57070ABB}"/>
              </a:ext>
            </a:extLst>
          </p:cNvPr>
          <p:cNvSpPr/>
          <p:nvPr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8" name="Rectángulo 57">
            <a:extLst>
              <a:ext uri="{FF2B5EF4-FFF2-40B4-BE49-F238E27FC236}">
                <a16:creationId xmlns:a16="http://schemas.microsoft.com/office/drawing/2014/main" id="{4E88A60E-D25A-4F3D-ADBF-3FD8E88E2B26}"/>
              </a:ext>
            </a:extLst>
          </p:cNvPr>
          <p:cNvSpPr/>
          <p:nvPr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7" name="Rectángulo 56">
            <a:extLst>
              <a:ext uri="{FF2B5EF4-FFF2-40B4-BE49-F238E27FC236}">
                <a16:creationId xmlns:a16="http://schemas.microsoft.com/office/drawing/2014/main" id="{8E7605FF-DFA7-4CC4-A0C8-40EDEC776C30}"/>
              </a:ext>
            </a:extLst>
          </p:cNvPr>
          <p:cNvSpPr/>
          <p:nvPr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17F5A254-F3E1-47A4-B45D-E9DAA1BBE954}"/>
              </a:ext>
            </a:extLst>
          </p:cNvPr>
          <p:cNvSpPr/>
          <p:nvPr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FCA695C4-7591-4A3D-8783-A59B50B8E096}"/>
              </a:ext>
            </a:extLst>
          </p:cNvPr>
          <p:cNvSpPr/>
          <p:nvPr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1" name="Rectángulo 20">
            <a:extLst>
              <a:ext uri="{FF2B5EF4-FFF2-40B4-BE49-F238E27FC236}">
                <a16:creationId xmlns:a16="http://schemas.microsoft.com/office/drawing/2014/main" id="{F37ED463-EC0F-4B1C-8589-69FB9EF4344F}"/>
              </a:ext>
            </a:extLst>
          </p:cNvPr>
          <p:cNvSpPr/>
          <p:nvPr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2" name="Rectángulo 21">
            <a:extLst>
              <a:ext uri="{FF2B5EF4-FFF2-40B4-BE49-F238E27FC236}">
                <a16:creationId xmlns:a16="http://schemas.microsoft.com/office/drawing/2014/main" id="{BCA8609A-BBFB-4816-B1B4-5D275AACB5CF}"/>
              </a:ext>
            </a:extLst>
          </p:cNvPr>
          <p:cNvSpPr/>
          <p:nvPr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3" name="Rectángulo 22">
            <a:extLst>
              <a:ext uri="{FF2B5EF4-FFF2-40B4-BE49-F238E27FC236}">
                <a16:creationId xmlns:a16="http://schemas.microsoft.com/office/drawing/2014/main" id="{AEB27310-9AC1-474C-9220-2BE168DAE0A9}"/>
              </a:ext>
            </a:extLst>
          </p:cNvPr>
          <p:cNvSpPr/>
          <p:nvPr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4" name="Rectángulo 23">
            <a:extLst>
              <a:ext uri="{FF2B5EF4-FFF2-40B4-BE49-F238E27FC236}">
                <a16:creationId xmlns:a16="http://schemas.microsoft.com/office/drawing/2014/main" id="{8A969AA5-4FB1-4E37-94E3-3447F9CEDD92}"/>
              </a:ext>
            </a:extLst>
          </p:cNvPr>
          <p:cNvSpPr/>
          <p:nvPr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6" name="Grupo 15">
            <a:extLst>
              <a:ext uri="{FF2B5EF4-FFF2-40B4-BE49-F238E27FC236}">
                <a16:creationId xmlns:a16="http://schemas.microsoft.com/office/drawing/2014/main" id="{9050FC2F-FC44-486E-B8D2-62ACB601ACD4}"/>
              </a:ext>
            </a:extLst>
          </p:cNvPr>
          <p:cNvGrpSpPr/>
          <p:nvPr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4" name="Círculo parcial 3">
              <a:extLst>
                <a:ext uri="{FF2B5EF4-FFF2-40B4-BE49-F238E27FC236}">
                  <a16:creationId xmlns:a16="http://schemas.microsoft.com/office/drawing/2014/main" id="{A96EAA30-E89A-4614-B13E-3ADFE916C93C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6" name="Círculo parcial 5">
              <a:extLst>
                <a:ext uri="{FF2B5EF4-FFF2-40B4-BE49-F238E27FC236}">
                  <a16:creationId xmlns:a16="http://schemas.microsoft.com/office/drawing/2014/main" id="{3823DDA0-5FAC-4F80-B093-7746C3E83A14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7" name="Círculo parcial 6">
              <a:extLst>
                <a:ext uri="{FF2B5EF4-FFF2-40B4-BE49-F238E27FC236}">
                  <a16:creationId xmlns:a16="http://schemas.microsoft.com/office/drawing/2014/main" id="{7624B152-B44D-4416-B2E8-7EDFAB0E8A7A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1" name="Grupo 10">
            <a:extLst>
              <a:ext uri="{FF2B5EF4-FFF2-40B4-BE49-F238E27FC236}">
                <a16:creationId xmlns:a16="http://schemas.microsoft.com/office/drawing/2014/main" id="{6524CDCF-FD8F-4E3A-A7E2-8B6D49DF2046}"/>
              </a:ext>
            </a:extLst>
          </p:cNvPr>
          <p:cNvGrpSpPr/>
          <p:nvPr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8" name="Círculo parcial 7">
              <a:extLst>
                <a:ext uri="{FF2B5EF4-FFF2-40B4-BE49-F238E27FC236}">
                  <a16:creationId xmlns:a16="http://schemas.microsoft.com/office/drawing/2014/main" id="{991632EC-A885-430C-98D5-E23253901AEB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" name="Círculo parcial 8">
              <a:extLst>
                <a:ext uri="{FF2B5EF4-FFF2-40B4-BE49-F238E27FC236}">
                  <a16:creationId xmlns:a16="http://schemas.microsoft.com/office/drawing/2014/main" id="{A124BFA5-BE38-4209-8727-7D066B27E5C2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0" name="Círculo parcial 9">
              <a:extLst>
                <a:ext uri="{FF2B5EF4-FFF2-40B4-BE49-F238E27FC236}">
                  <a16:creationId xmlns:a16="http://schemas.microsoft.com/office/drawing/2014/main" id="{F9C23BE3-608A-49E2-B836-54828A7F04B8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2" name="Grupo 11">
            <a:extLst>
              <a:ext uri="{FF2B5EF4-FFF2-40B4-BE49-F238E27FC236}">
                <a16:creationId xmlns:a16="http://schemas.microsoft.com/office/drawing/2014/main" id="{D1D951FE-999E-4F13-AEB4-1C91562E7B91}"/>
              </a:ext>
            </a:extLst>
          </p:cNvPr>
          <p:cNvGrpSpPr/>
          <p:nvPr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3" name="Círculo parcial 12">
              <a:extLst>
                <a:ext uri="{FF2B5EF4-FFF2-40B4-BE49-F238E27FC236}">
                  <a16:creationId xmlns:a16="http://schemas.microsoft.com/office/drawing/2014/main" id="{6E46EB3E-4363-4D31-8D2A-D5ABE5E7D0B3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" name="Círculo parcial 13">
              <a:extLst>
                <a:ext uri="{FF2B5EF4-FFF2-40B4-BE49-F238E27FC236}">
                  <a16:creationId xmlns:a16="http://schemas.microsoft.com/office/drawing/2014/main" id="{72EF2CC5-C6BD-4BC5-9786-2897E174C1F7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5" name="Círculo parcial 14">
              <a:extLst>
                <a:ext uri="{FF2B5EF4-FFF2-40B4-BE49-F238E27FC236}">
                  <a16:creationId xmlns:a16="http://schemas.microsoft.com/office/drawing/2014/main" id="{201C952B-474C-4BD7-9A38-7519AA02E5A4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25" name="Rectángulo 24">
            <a:extLst>
              <a:ext uri="{FF2B5EF4-FFF2-40B4-BE49-F238E27FC236}">
                <a16:creationId xmlns:a16="http://schemas.microsoft.com/office/drawing/2014/main" id="{50D49C31-1A68-4562-BFAD-FFC075B60E16}"/>
              </a:ext>
            </a:extLst>
          </p:cNvPr>
          <p:cNvSpPr/>
          <p:nvPr/>
        </p:nvSpPr>
        <p:spPr>
          <a:xfrm>
            <a:off x="471861" y="242385"/>
            <a:ext cx="11246842" cy="288162"/>
          </a:xfrm>
          <a:prstGeom prst="rect">
            <a:avLst/>
          </a:prstGeom>
          <a:solidFill>
            <a:srgbClr val="C30E0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CuadroTexto 1">
            <a:extLst>
              <a:ext uri="{FF2B5EF4-FFF2-40B4-BE49-F238E27FC236}">
                <a16:creationId xmlns:a16="http://schemas.microsoft.com/office/drawing/2014/main" id="{DEC2F5F9-A333-4001-A986-43D5D1194882}"/>
              </a:ext>
            </a:extLst>
          </p:cNvPr>
          <p:cNvSpPr txBox="1"/>
          <p:nvPr/>
        </p:nvSpPr>
        <p:spPr>
          <a:xfrm>
            <a:off x="3072816" y="2521000"/>
            <a:ext cx="6044931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latin typeface="Raleway" panose="020B0803030101060003" pitchFamily="34" charset="0"/>
              </a:rPr>
              <a:t>YOU CAN EMBED VIDEOS FROM </a:t>
            </a:r>
            <a:r>
              <a:rPr lang="en-US" sz="3200" dirty="0">
                <a:solidFill>
                  <a:srgbClr val="980A0A"/>
                </a:solidFill>
                <a:latin typeface="Raleway" panose="020B0803030101060003" pitchFamily="34" charset="0"/>
              </a:rPr>
              <a:t>YOUTUBE</a:t>
            </a:r>
            <a:r>
              <a:rPr lang="en-US" sz="3200" dirty="0">
                <a:latin typeface="Raleway" panose="020B0803030101060003" pitchFamily="34" charset="0"/>
              </a:rPr>
              <a:t> HERE OR EVEN VIDEOS PREVIOUSLY UPLOADED TO YOUR DRIVE</a:t>
            </a:r>
            <a:endParaRPr lang="es-ES" sz="3200" dirty="0">
              <a:latin typeface="Raleway" panose="020B0803030101060003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629950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95000"/>
            <a:lumOff val="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Rectángulo 58">
            <a:extLst>
              <a:ext uri="{FF2B5EF4-FFF2-40B4-BE49-F238E27FC236}">
                <a16:creationId xmlns:a16="http://schemas.microsoft.com/office/drawing/2014/main" id="{DA043BA5-0CB4-49F2-8DBB-B91A57070ABB}"/>
              </a:ext>
            </a:extLst>
          </p:cNvPr>
          <p:cNvSpPr/>
          <p:nvPr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8" name="Rectángulo 57">
            <a:extLst>
              <a:ext uri="{FF2B5EF4-FFF2-40B4-BE49-F238E27FC236}">
                <a16:creationId xmlns:a16="http://schemas.microsoft.com/office/drawing/2014/main" id="{4E88A60E-D25A-4F3D-ADBF-3FD8E88E2B26}"/>
              </a:ext>
            </a:extLst>
          </p:cNvPr>
          <p:cNvSpPr/>
          <p:nvPr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7" name="Rectángulo 56">
            <a:extLst>
              <a:ext uri="{FF2B5EF4-FFF2-40B4-BE49-F238E27FC236}">
                <a16:creationId xmlns:a16="http://schemas.microsoft.com/office/drawing/2014/main" id="{8E7605FF-DFA7-4CC4-A0C8-40EDEC776C30}"/>
              </a:ext>
            </a:extLst>
          </p:cNvPr>
          <p:cNvSpPr/>
          <p:nvPr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9" name="Rectángulo 18">
            <a:extLst>
              <a:ext uri="{FF2B5EF4-FFF2-40B4-BE49-F238E27FC236}">
                <a16:creationId xmlns:a16="http://schemas.microsoft.com/office/drawing/2014/main" id="{17F5A254-F3E1-47A4-B45D-E9DAA1BBE954}"/>
              </a:ext>
            </a:extLst>
          </p:cNvPr>
          <p:cNvSpPr/>
          <p:nvPr/>
        </p:nvSpPr>
        <p:spPr>
          <a:xfrm>
            <a:off x="471861" y="243107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FCA695C4-7591-4A3D-8783-A59B50B8E096}"/>
              </a:ext>
            </a:extLst>
          </p:cNvPr>
          <p:cNvSpPr/>
          <p:nvPr/>
        </p:nvSpPr>
        <p:spPr>
          <a:xfrm>
            <a:off x="946695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1" name="Rectángulo 20">
            <a:extLst>
              <a:ext uri="{FF2B5EF4-FFF2-40B4-BE49-F238E27FC236}">
                <a16:creationId xmlns:a16="http://schemas.microsoft.com/office/drawing/2014/main" id="{F37ED463-EC0F-4B1C-8589-69FB9EF4344F}"/>
              </a:ext>
            </a:extLst>
          </p:cNvPr>
          <p:cNvSpPr/>
          <p:nvPr/>
        </p:nvSpPr>
        <p:spPr>
          <a:xfrm>
            <a:off x="709278" y="245058"/>
            <a:ext cx="387328" cy="5684539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2" name="Rectángulo 21">
            <a:extLst>
              <a:ext uri="{FF2B5EF4-FFF2-40B4-BE49-F238E27FC236}">
                <a16:creationId xmlns:a16="http://schemas.microsoft.com/office/drawing/2014/main" id="{BCA8609A-BBFB-4816-B1B4-5D275AACB5CF}"/>
              </a:ext>
            </a:extLst>
          </p:cNvPr>
          <p:cNvSpPr/>
          <p:nvPr/>
        </p:nvSpPr>
        <p:spPr>
          <a:xfrm>
            <a:off x="10857976" y="243108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3" name="Rectángulo 22">
            <a:extLst>
              <a:ext uri="{FF2B5EF4-FFF2-40B4-BE49-F238E27FC236}">
                <a16:creationId xmlns:a16="http://schemas.microsoft.com/office/drawing/2014/main" id="{AEB27310-9AC1-474C-9220-2BE168DAE0A9}"/>
              </a:ext>
            </a:extLst>
          </p:cNvPr>
          <p:cNvSpPr/>
          <p:nvPr/>
        </p:nvSpPr>
        <p:spPr>
          <a:xfrm>
            <a:off x="11332810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4" name="Rectángulo 23">
            <a:extLst>
              <a:ext uri="{FF2B5EF4-FFF2-40B4-BE49-F238E27FC236}">
                <a16:creationId xmlns:a16="http://schemas.microsoft.com/office/drawing/2014/main" id="{8A969AA5-4FB1-4E37-94E3-3447F9CEDD92}"/>
              </a:ext>
            </a:extLst>
          </p:cNvPr>
          <p:cNvSpPr/>
          <p:nvPr/>
        </p:nvSpPr>
        <p:spPr>
          <a:xfrm>
            <a:off x="11095393" y="245059"/>
            <a:ext cx="387328" cy="5682587"/>
          </a:xfrm>
          <a:prstGeom prst="rect">
            <a:avLst/>
          </a:prstGeom>
          <a:solidFill>
            <a:srgbClr val="C30E0D"/>
          </a:solidFill>
          <a:ln>
            <a:noFill/>
          </a:ln>
          <a:effectLst>
            <a:outerShdw blurRad="63500" sx="102000" sy="102000" algn="ctr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6" name="Grupo 15">
            <a:extLst>
              <a:ext uri="{FF2B5EF4-FFF2-40B4-BE49-F238E27FC236}">
                <a16:creationId xmlns:a16="http://schemas.microsoft.com/office/drawing/2014/main" id="{9050FC2F-FC44-486E-B8D2-62ACB601ACD4}"/>
              </a:ext>
            </a:extLst>
          </p:cNvPr>
          <p:cNvGrpSpPr/>
          <p:nvPr/>
        </p:nvGrpSpPr>
        <p:grpSpPr>
          <a:xfrm>
            <a:off x="471861" y="-972129"/>
            <a:ext cx="11246843" cy="2843621"/>
            <a:chOff x="0" y="-15412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4" name="Círculo parcial 3">
              <a:extLst>
                <a:ext uri="{FF2B5EF4-FFF2-40B4-BE49-F238E27FC236}">
                  <a16:creationId xmlns:a16="http://schemas.microsoft.com/office/drawing/2014/main" id="{A96EAA30-E89A-4614-B13E-3ADFE916C93C}"/>
                </a:ext>
              </a:extLst>
            </p:cNvPr>
            <p:cNvSpPr/>
            <p:nvPr/>
          </p:nvSpPr>
          <p:spPr>
            <a:xfrm>
              <a:off x="0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6" name="Círculo parcial 5">
              <a:extLst>
                <a:ext uri="{FF2B5EF4-FFF2-40B4-BE49-F238E27FC236}">
                  <a16:creationId xmlns:a16="http://schemas.microsoft.com/office/drawing/2014/main" id="{3823DDA0-5FAC-4F80-B093-7746C3E83A14}"/>
                </a:ext>
              </a:extLst>
            </p:cNvPr>
            <p:cNvSpPr/>
            <p:nvPr/>
          </p:nvSpPr>
          <p:spPr>
            <a:xfrm>
              <a:off x="8282473" y="-10858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7" name="Círculo parcial 6">
              <a:extLst>
                <a:ext uri="{FF2B5EF4-FFF2-40B4-BE49-F238E27FC236}">
                  <a16:creationId xmlns:a16="http://schemas.microsoft.com/office/drawing/2014/main" id="{7624B152-B44D-4416-B2E8-7EDFAB0E8A7A}"/>
                </a:ext>
              </a:extLst>
            </p:cNvPr>
            <p:cNvSpPr/>
            <p:nvPr/>
          </p:nvSpPr>
          <p:spPr>
            <a:xfrm>
              <a:off x="3909527" y="-15412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1" name="Grupo 10">
            <a:extLst>
              <a:ext uri="{FF2B5EF4-FFF2-40B4-BE49-F238E27FC236}">
                <a16:creationId xmlns:a16="http://schemas.microsoft.com/office/drawing/2014/main" id="{6524CDCF-FD8F-4E3A-A7E2-8B6D49DF2046}"/>
              </a:ext>
            </a:extLst>
          </p:cNvPr>
          <p:cNvGrpSpPr/>
          <p:nvPr/>
        </p:nvGrpSpPr>
        <p:grpSpPr>
          <a:xfrm>
            <a:off x="471862" y="-699792"/>
            <a:ext cx="11246843" cy="2285635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8" name="Círculo parcial 7">
              <a:extLst>
                <a:ext uri="{FF2B5EF4-FFF2-40B4-BE49-F238E27FC236}">
                  <a16:creationId xmlns:a16="http://schemas.microsoft.com/office/drawing/2014/main" id="{991632EC-A885-430C-98D5-E23253901AEB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" name="Círculo parcial 8">
              <a:extLst>
                <a:ext uri="{FF2B5EF4-FFF2-40B4-BE49-F238E27FC236}">
                  <a16:creationId xmlns:a16="http://schemas.microsoft.com/office/drawing/2014/main" id="{A124BFA5-BE38-4209-8727-7D066B27E5C2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0" name="Círculo parcial 9">
              <a:extLst>
                <a:ext uri="{FF2B5EF4-FFF2-40B4-BE49-F238E27FC236}">
                  <a16:creationId xmlns:a16="http://schemas.microsoft.com/office/drawing/2014/main" id="{F9C23BE3-608A-49E2-B836-54828A7F04B8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grpSp>
        <p:nvGrpSpPr>
          <p:cNvPr id="12" name="Grupo 11">
            <a:extLst>
              <a:ext uri="{FF2B5EF4-FFF2-40B4-BE49-F238E27FC236}">
                <a16:creationId xmlns:a16="http://schemas.microsoft.com/office/drawing/2014/main" id="{D1D951FE-999E-4F13-AEB4-1C91562E7B91}"/>
              </a:ext>
            </a:extLst>
          </p:cNvPr>
          <p:cNvGrpSpPr/>
          <p:nvPr/>
        </p:nvGrpSpPr>
        <p:grpSpPr>
          <a:xfrm>
            <a:off x="471861" y="-391092"/>
            <a:ext cx="11246843" cy="1681546"/>
            <a:chOff x="152400" y="-1388896"/>
            <a:chExt cx="12192000" cy="3082592"/>
          </a:xfrm>
          <a:solidFill>
            <a:srgbClr val="C30E0D"/>
          </a:solidFill>
          <a:effectLst>
            <a:outerShdw blurRad="50800" dist="38100" dir="5400000" algn="t" rotWithShape="0">
              <a:prstClr val="black">
                <a:alpha val="40000"/>
              </a:prstClr>
            </a:outerShdw>
          </a:effectLst>
        </p:grpSpPr>
        <p:sp>
          <p:nvSpPr>
            <p:cNvPr id="13" name="Círculo parcial 12">
              <a:extLst>
                <a:ext uri="{FF2B5EF4-FFF2-40B4-BE49-F238E27FC236}">
                  <a16:creationId xmlns:a16="http://schemas.microsoft.com/office/drawing/2014/main" id="{6E46EB3E-4363-4D31-8D2A-D5ABE5E7D0B3}"/>
                </a:ext>
              </a:extLst>
            </p:cNvPr>
            <p:cNvSpPr/>
            <p:nvPr/>
          </p:nvSpPr>
          <p:spPr>
            <a:xfrm>
              <a:off x="152400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" name="Círculo parcial 13">
              <a:extLst>
                <a:ext uri="{FF2B5EF4-FFF2-40B4-BE49-F238E27FC236}">
                  <a16:creationId xmlns:a16="http://schemas.microsoft.com/office/drawing/2014/main" id="{72EF2CC5-C6BD-4BC5-9786-2897E174C1F7}"/>
                </a:ext>
              </a:extLst>
            </p:cNvPr>
            <p:cNvSpPr/>
            <p:nvPr/>
          </p:nvSpPr>
          <p:spPr>
            <a:xfrm>
              <a:off x="8434873" y="-933441"/>
              <a:ext cx="3909527" cy="217168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5" name="Círculo parcial 14">
              <a:extLst>
                <a:ext uri="{FF2B5EF4-FFF2-40B4-BE49-F238E27FC236}">
                  <a16:creationId xmlns:a16="http://schemas.microsoft.com/office/drawing/2014/main" id="{201C952B-474C-4BD7-9A38-7519AA02E5A4}"/>
                </a:ext>
              </a:extLst>
            </p:cNvPr>
            <p:cNvSpPr/>
            <p:nvPr/>
          </p:nvSpPr>
          <p:spPr>
            <a:xfrm>
              <a:off x="4061927" y="-1388896"/>
              <a:ext cx="4372946" cy="3082592"/>
            </a:xfrm>
            <a:prstGeom prst="pie">
              <a:avLst>
                <a:gd name="adj1" fmla="val 0"/>
                <a:gd name="adj2" fmla="val 1080707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25" name="Rectángulo 24">
            <a:extLst>
              <a:ext uri="{FF2B5EF4-FFF2-40B4-BE49-F238E27FC236}">
                <a16:creationId xmlns:a16="http://schemas.microsoft.com/office/drawing/2014/main" id="{50D49C31-1A68-4562-BFAD-FFC075B60E16}"/>
              </a:ext>
            </a:extLst>
          </p:cNvPr>
          <p:cNvSpPr/>
          <p:nvPr/>
        </p:nvSpPr>
        <p:spPr>
          <a:xfrm>
            <a:off x="471861" y="242385"/>
            <a:ext cx="11246842" cy="288162"/>
          </a:xfrm>
          <a:prstGeom prst="rect">
            <a:avLst/>
          </a:prstGeom>
          <a:solidFill>
            <a:srgbClr val="C30E0D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15AABA6E-8DBC-47B3-B4D6-1C67602855AD}"/>
              </a:ext>
            </a:extLst>
          </p:cNvPr>
          <p:cNvSpPr txBox="1"/>
          <p:nvPr/>
        </p:nvSpPr>
        <p:spPr>
          <a:xfrm>
            <a:off x="3317794" y="2019302"/>
            <a:ext cx="5699837" cy="304698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4800" dirty="0">
                <a:solidFill>
                  <a:schemeClr val="bg1">
                    <a:lumMod val="95000"/>
                  </a:schemeClr>
                </a:solidFill>
                <a:latin typeface="Limelight" panose="02000000000000000000" pitchFamily="2" charset="0"/>
                <a:cs typeface="Rubik Black" panose="00000A00000000000000" pitchFamily="2" charset="-79"/>
              </a:rPr>
              <a:t>30th </a:t>
            </a:r>
          </a:p>
          <a:p>
            <a:pPr algn="ctr"/>
            <a:r>
              <a:rPr lang="es-ES" sz="4800" dirty="0">
                <a:solidFill>
                  <a:schemeClr val="bg1">
                    <a:lumMod val="95000"/>
                  </a:schemeClr>
                </a:solidFill>
                <a:latin typeface="Limelight" panose="02000000000000000000" pitchFamily="2" charset="0"/>
                <a:cs typeface="Rubik Black" panose="00000A00000000000000" pitchFamily="2" charset="-79"/>
              </a:rPr>
              <a:t>CENTURY</a:t>
            </a:r>
          </a:p>
          <a:p>
            <a:pPr algn="ctr"/>
            <a:r>
              <a:rPr lang="es-ES" sz="4800" dirty="0">
                <a:solidFill>
                  <a:schemeClr val="bg1">
                    <a:lumMod val="95000"/>
                  </a:schemeClr>
                </a:solidFill>
                <a:latin typeface="Limelight" panose="02000000000000000000" pitchFamily="2" charset="0"/>
                <a:cs typeface="Rubik Black" panose="00000A00000000000000" pitchFamily="2" charset="-79"/>
              </a:rPr>
              <a:t>WOLF</a:t>
            </a:r>
          </a:p>
          <a:p>
            <a:pPr algn="ctr"/>
            <a:r>
              <a:rPr lang="es-ES" sz="4800" dirty="0">
                <a:solidFill>
                  <a:schemeClr val="bg1">
                    <a:lumMod val="95000"/>
                  </a:schemeClr>
                </a:solidFill>
                <a:latin typeface="Limelight" panose="02000000000000000000" pitchFamily="2" charset="0"/>
                <a:cs typeface="Rubik Black" panose="00000A00000000000000" pitchFamily="2" charset="-79"/>
              </a:rPr>
              <a:t>PRESENTS</a:t>
            </a:r>
            <a:endParaRPr lang="es-ES" sz="2400" dirty="0">
              <a:solidFill>
                <a:schemeClr val="bg1">
                  <a:lumMod val="95000"/>
                </a:schemeClr>
              </a:solidFill>
              <a:latin typeface="Limelight" panose="02000000000000000000" pitchFamily="2" charset="0"/>
              <a:cs typeface="Rubik Black" panose="00000A00000000000000" pitchFamily="2" charset="-79"/>
            </a:endParaRPr>
          </a:p>
        </p:txBody>
      </p:sp>
    </p:spTree>
    <p:extLst>
      <p:ext uri="{BB962C8B-B14F-4D97-AF65-F5344CB8AC3E}">
        <p14:creationId xmlns:p14="http://schemas.microsoft.com/office/powerpoint/2010/main" val="409060859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CuadroTexto 55">
            <a:extLst>
              <a:ext uri="{FF2B5EF4-FFF2-40B4-BE49-F238E27FC236}">
                <a16:creationId xmlns:a16="http://schemas.microsoft.com/office/drawing/2014/main" id="{7032D3EE-3081-42E1-B44D-FB39D55AE93B}"/>
              </a:ext>
            </a:extLst>
          </p:cNvPr>
          <p:cNvSpPr txBox="1"/>
          <p:nvPr/>
        </p:nvSpPr>
        <p:spPr>
          <a:xfrm>
            <a:off x="2965784" y="2388295"/>
            <a:ext cx="6044931" cy="107721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latin typeface="Raleway" panose="020B0803030101060003" pitchFamily="34" charset="0"/>
              </a:rPr>
              <a:t>OR HERE, SO THE CURTAIN DOES NOT GET IN THE WAY ;)</a:t>
            </a:r>
            <a:endParaRPr lang="es-ES" sz="3200" dirty="0">
              <a:latin typeface="Raleway" panose="020B0803030101060003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43583465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Rectángulo 58">
            <a:extLst>
              <a:ext uri="{FF2B5EF4-FFF2-40B4-BE49-F238E27FC236}">
                <a16:creationId xmlns:a16="http://schemas.microsoft.com/office/drawing/2014/main" id="{DA043BA5-0CB4-49F2-8DBB-B91A57070ABB}"/>
              </a:ext>
            </a:extLst>
          </p:cNvPr>
          <p:cNvSpPr/>
          <p:nvPr/>
        </p:nvSpPr>
        <p:spPr>
          <a:xfrm>
            <a:off x="11318092" y="369956"/>
            <a:ext cx="879585" cy="648804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8" name="Rectángulo 57">
            <a:extLst>
              <a:ext uri="{FF2B5EF4-FFF2-40B4-BE49-F238E27FC236}">
                <a16:creationId xmlns:a16="http://schemas.microsoft.com/office/drawing/2014/main" id="{4E88A60E-D25A-4F3D-ADBF-3FD8E88E2B26}"/>
              </a:ext>
            </a:extLst>
          </p:cNvPr>
          <p:cNvSpPr/>
          <p:nvPr/>
        </p:nvSpPr>
        <p:spPr>
          <a:xfrm>
            <a:off x="-3167" y="441576"/>
            <a:ext cx="879585" cy="6416424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7" name="Rectángulo 56">
            <a:extLst>
              <a:ext uri="{FF2B5EF4-FFF2-40B4-BE49-F238E27FC236}">
                <a16:creationId xmlns:a16="http://schemas.microsoft.com/office/drawing/2014/main" id="{8E7605FF-DFA7-4CC4-A0C8-40EDEC776C30}"/>
              </a:ext>
            </a:extLst>
          </p:cNvPr>
          <p:cNvSpPr/>
          <p:nvPr/>
        </p:nvSpPr>
        <p:spPr>
          <a:xfrm>
            <a:off x="0" y="-26757"/>
            <a:ext cx="12192000" cy="52830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5" name="Rectángulo 54">
            <a:extLst>
              <a:ext uri="{FF2B5EF4-FFF2-40B4-BE49-F238E27FC236}">
                <a16:creationId xmlns:a16="http://schemas.microsoft.com/office/drawing/2014/main" id="{D72CFD9D-E376-44F0-A31F-84A81A841D88}"/>
              </a:ext>
            </a:extLst>
          </p:cNvPr>
          <p:cNvSpPr/>
          <p:nvPr/>
        </p:nvSpPr>
        <p:spPr>
          <a:xfrm>
            <a:off x="876418" y="5383762"/>
            <a:ext cx="10456392" cy="147423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  <a:effectLst>
            <a:outerShdw blurRad="50800" dist="38100" dir="16200000" rotWithShape="0">
              <a:prstClr val="black">
                <a:alpha val="40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6" name="CuadroTexto 55">
            <a:extLst>
              <a:ext uri="{FF2B5EF4-FFF2-40B4-BE49-F238E27FC236}">
                <a16:creationId xmlns:a16="http://schemas.microsoft.com/office/drawing/2014/main" id="{7032D3EE-3081-42E1-B44D-FB39D55AE93B}"/>
              </a:ext>
            </a:extLst>
          </p:cNvPr>
          <p:cNvSpPr txBox="1"/>
          <p:nvPr/>
        </p:nvSpPr>
        <p:spPr>
          <a:xfrm>
            <a:off x="2965784" y="2388295"/>
            <a:ext cx="6044931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latin typeface="Raleway" panose="020B0803030101060003" pitchFamily="34" charset="0"/>
              </a:rPr>
              <a:t>OR TAKE THE SITS AWAY.</a:t>
            </a:r>
            <a:endParaRPr lang="es-ES" sz="3200" dirty="0">
              <a:latin typeface="Raleway" panose="020B0803030101060003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9704835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CuadroTexto 129">
            <a:extLst>
              <a:ext uri="{FF2B5EF4-FFF2-40B4-BE49-F238E27FC236}">
                <a16:creationId xmlns:a16="http://schemas.microsoft.com/office/drawing/2014/main" id="{B2668CF3-8DDC-4504-B79D-3800620C4A87}"/>
              </a:ext>
            </a:extLst>
          </p:cNvPr>
          <p:cNvSpPr txBox="1"/>
          <p:nvPr/>
        </p:nvSpPr>
        <p:spPr>
          <a:xfrm>
            <a:off x="3072816" y="2521000"/>
            <a:ext cx="6044931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dirty="0">
                <a:latin typeface="Raleway" panose="020B0803030101060003" pitchFamily="34" charset="0"/>
              </a:rPr>
              <a:t>HERE YOU CAN ADD AN INTRODUCTION FOR YOUR NEXT VIDEO</a:t>
            </a:r>
            <a:endParaRPr lang="es-ES" sz="3200" dirty="0">
              <a:latin typeface="Raleway" panose="020B0803030101060003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72414659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CuadroTexto 4">
            <a:extLst>
              <a:ext uri="{FF2B5EF4-FFF2-40B4-BE49-F238E27FC236}">
                <a16:creationId xmlns:a16="http://schemas.microsoft.com/office/drawing/2014/main" id="{5DBC7F22-397A-44C5-B419-C980ACC2FBA8}"/>
              </a:ext>
            </a:extLst>
          </p:cNvPr>
          <p:cNvSpPr txBox="1"/>
          <p:nvPr/>
        </p:nvSpPr>
        <p:spPr>
          <a:xfrm>
            <a:off x="2772696" y="2245445"/>
            <a:ext cx="6458357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4800" dirty="0">
                <a:solidFill>
                  <a:schemeClr val="bg1">
                    <a:lumMod val="95000"/>
                  </a:schemeClr>
                </a:solidFill>
                <a:latin typeface="Limelight" panose="02000000000000000000" pitchFamily="2" charset="0"/>
                <a:cs typeface="Rubik Black" panose="00000A00000000000000" pitchFamily="2" charset="-79"/>
              </a:rPr>
              <a:t>BARNER BROTHERS</a:t>
            </a:r>
          </a:p>
          <a:p>
            <a:pPr algn="ctr"/>
            <a:r>
              <a:rPr lang="es-ES" sz="4800" dirty="0">
                <a:solidFill>
                  <a:schemeClr val="bg1">
                    <a:lumMod val="95000"/>
                  </a:schemeClr>
                </a:solidFill>
                <a:latin typeface="Limelight" panose="02000000000000000000" pitchFamily="2" charset="0"/>
                <a:cs typeface="Rubik Black" panose="00000A00000000000000" pitchFamily="2" charset="-79"/>
              </a:rPr>
              <a:t>PRESENTS</a:t>
            </a:r>
            <a:endParaRPr lang="es-ES" sz="2400" dirty="0">
              <a:solidFill>
                <a:schemeClr val="bg1">
                  <a:lumMod val="95000"/>
                </a:schemeClr>
              </a:solidFill>
              <a:latin typeface="Limelight" panose="02000000000000000000" pitchFamily="2" charset="0"/>
              <a:cs typeface="Rubik Black" panose="00000A00000000000000" pitchFamily="2" charset="-79"/>
            </a:endParaRPr>
          </a:p>
        </p:txBody>
      </p:sp>
    </p:spTree>
    <p:extLst>
      <p:ext uri="{BB962C8B-B14F-4D97-AF65-F5344CB8AC3E}">
        <p14:creationId xmlns:p14="http://schemas.microsoft.com/office/powerpoint/2010/main" val="37761351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CuadroTexto 1">
            <a:extLst>
              <a:ext uri="{FF2B5EF4-FFF2-40B4-BE49-F238E27FC236}">
                <a16:creationId xmlns:a16="http://schemas.microsoft.com/office/drawing/2014/main" id="{99A18471-EE9F-4BEF-A048-1D5A79565434}"/>
              </a:ext>
            </a:extLst>
          </p:cNvPr>
          <p:cNvSpPr txBox="1"/>
          <p:nvPr/>
        </p:nvSpPr>
        <p:spPr>
          <a:xfrm>
            <a:off x="3925194" y="2005990"/>
            <a:ext cx="4274846" cy="37240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400" dirty="0">
                <a:solidFill>
                  <a:schemeClr val="bg1"/>
                </a:solidFill>
                <a:latin typeface="Raleway Medium" panose="020B0603030101060003" pitchFamily="34" charset="0"/>
              </a:rPr>
              <a:t>BIG THANKS FOR THOSE WHO PROVIDED THESE RESOURCES FOR FREE!</a:t>
            </a:r>
          </a:p>
          <a:p>
            <a:pPr algn="ctr"/>
            <a:endParaRPr lang="es-ES" sz="2400" dirty="0">
              <a:solidFill>
                <a:schemeClr val="bg1"/>
              </a:solidFill>
              <a:latin typeface="Raleway Medium" panose="020B0603030101060003" pitchFamily="34" charset="0"/>
            </a:endParaRPr>
          </a:p>
          <a:p>
            <a:pPr algn="ctr"/>
            <a:r>
              <a:rPr lang="es-ES" sz="2400" dirty="0" err="1">
                <a:solidFill>
                  <a:schemeClr val="bg1"/>
                </a:solidFill>
                <a:latin typeface="Raleway Medium" panose="020B0603030101060003" pitchFamily="34" charset="0"/>
              </a:rPr>
              <a:t>Fonts</a:t>
            </a:r>
            <a:r>
              <a:rPr lang="es-ES" sz="2400" dirty="0">
                <a:solidFill>
                  <a:schemeClr val="bg1"/>
                </a:solidFill>
                <a:latin typeface="Raleway Medium" panose="020B0603030101060003" pitchFamily="34" charset="0"/>
              </a:rPr>
              <a:t> </a:t>
            </a:r>
            <a:r>
              <a:rPr lang="es-ES" sz="2400" dirty="0" err="1">
                <a:solidFill>
                  <a:schemeClr val="bg1"/>
                </a:solidFill>
                <a:latin typeface="Raleway Medium" panose="020B0603030101060003" pitchFamily="34" charset="0"/>
              </a:rPr>
              <a:t>used</a:t>
            </a:r>
            <a:r>
              <a:rPr lang="es-ES" sz="2400" dirty="0">
                <a:solidFill>
                  <a:schemeClr val="bg1"/>
                </a:solidFill>
                <a:latin typeface="Raleway Medium" panose="020B0603030101060003" pitchFamily="34" charset="0"/>
              </a:rPr>
              <a:t>: </a:t>
            </a:r>
            <a:r>
              <a:rPr lang="es-ES" sz="2400" dirty="0" err="1">
                <a:solidFill>
                  <a:schemeClr val="bg1"/>
                </a:solidFill>
                <a:latin typeface="Limelight" panose="02000000000000000000" pitchFamily="2" charset="0"/>
              </a:rPr>
              <a:t>Limelight</a:t>
            </a:r>
            <a:r>
              <a:rPr lang="es-ES" sz="2400" dirty="0">
                <a:solidFill>
                  <a:schemeClr val="bg1"/>
                </a:solidFill>
                <a:latin typeface="Raleway Medium" panose="020B0603030101060003" pitchFamily="34" charset="0"/>
              </a:rPr>
              <a:t> and </a:t>
            </a:r>
            <a:r>
              <a:rPr lang="es-ES" sz="2400" dirty="0" err="1">
                <a:solidFill>
                  <a:schemeClr val="bg1"/>
                </a:solidFill>
                <a:latin typeface="Raleway Medium" panose="020B0603030101060003" pitchFamily="34" charset="0"/>
              </a:rPr>
              <a:t>Raleway</a:t>
            </a:r>
            <a:endParaRPr lang="es-ES" sz="2400" dirty="0">
              <a:solidFill>
                <a:schemeClr val="bg1"/>
              </a:solidFill>
              <a:latin typeface="Raleway Medium" panose="020B0603030101060003" pitchFamily="34" charset="0"/>
            </a:endParaRPr>
          </a:p>
          <a:p>
            <a:pPr algn="ctr"/>
            <a:endParaRPr lang="es-ES" sz="2400" dirty="0">
              <a:solidFill>
                <a:schemeClr val="bg1"/>
              </a:solidFill>
              <a:latin typeface="Raleway Medium" panose="020B0603030101060003" pitchFamily="34" charset="0"/>
            </a:endParaRPr>
          </a:p>
          <a:p>
            <a:pPr algn="ctr"/>
            <a:r>
              <a:rPr lang="es-ES" sz="3200" dirty="0" err="1">
                <a:solidFill>
                  <a:schemeClr val="bg1"/>
                </a:solidFill>
                <a:latin typeface="Raleway Medium" panose="020B0603030101060003" pitchFamily="34" charset="0"/>
              </a:rPr>
              <a:t>Slides</a:t>
            </a:r>
            <a:r>
              <a:rPr lang="es-ES" sz="3200" dirty="0">
                <a:solidFill>
                  <a:schemeClr val="bg1"/>
                </a:solidFill>
                <a:latin typeface="Raleway Medium" panose="020B0603030101060003" pitchFamily="34" charset="0"/>
              </a:rPr>
              <a:t>: </a:t>
            </a:r>
            <a:r>
              <a:rPr lang="es-ES" sz="3200" dirty="0">
                <a:solidFill>
                  <a:schemeClr val="bg1"/>
                </a:solidFill>
                <a:latin typeface="Raleway Medium" panose="020B0603030101060003" pitchFamily="34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SlidesMania</a:t>
            </a:r>
            <a:endParaRPr lang="es-ES" sz="3200" dirty="0">
              <a:solidFill>
                <a:schemeClr val="bg1"/>
              </a:solidFill>
              <a:latin typeface="Raleway Medium" panose="020B0603030101060003" pitchFamily="34" charset="0"/>
            </a:endParaRPr>
          </a:p>
          <a:p>
            <a:endParaRPr lang="es-ES" dirty="0"/>
          </a:p>
          <a:p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56050100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/>
    </mc:Choice>
    <mc:Fallback xmlns="">
      <p:transition/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8" name="Grupo 27">
            <a:extLst>
              <a:ext uri="{FF2B5EF4-FFF2-40B4-BE49-F238E27FC236}">
                <a16:creationId xmlns:a16="http://schemas.microsoft.com/office/drawing/2014/main" id="{E482FA1E-542E-45F7-8378-BCF8AE8D0F2F}"/>
              </a:ext>
            </a:extLst>
          </p:cNvPr>
          <p:cNvGrpSpPr/>
          <p:nvPr/>
        </p:nvGrpSpPr>
        <p:grpSpPr>
          <a:xfrm>
            <a:off x="3948813" y="998867"/>
            <a:ext cx="4263515" cy="2666048"/>
            <a:chOff x="3133187" y="2472862"/>
            <a:chExt cx="4263515" cy="2666048"/>
          </a:xfrm>
        </p:grpSpPr>
        <p:sp>
          <p:nvSpPr>
            <p:cNvPr id="92" name="Rectángulo: esquinas redondeadas 91">
              <a:extLst>
                <a:ext uri="{FF2B5EF4-FFF2-40B4-BE49-F238E27FC236}">
                  <a16:creationId xmlns:a16="http://schemas.microsoft.com/office/drawing/2014/main" id="{0E518A93-1FC2-43CD-AA4D-A2ABFDA573E6}"/>
                </a:ext>
              </a:extLst>
            </p:cNvPr>
            <p:cNvSpPr/>
            <p:nvPr/>
          </p:nvSpPr>
          <p:spPr>
            <a:xfrm>
              <a:off x="3133187" y="3254478"/>
              <a:ext cx="4263515" cy="1884432"/>
            </a:xfrm>
            <a:prstGeom prst="roundRect">
              <a:avLst/>
            </a:prstGeom>
            <a:solidFill>
              <a:srgbClr val="980A0A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5" name="Círculo parcial 4">
              <a:extLst>
                <a:ext uri="{FF2B5EF4-FFF2-40B4-BE49-F238E27FC236}">
                  <a16:creationId xmlns:a16="http://schemas.microsoft.com/office/drawing/2014/main" id="{50328210-578D-47B9-A3C2-1C32830EFF7E}"/>
                </a:ext>
              </a:extLst>
            </p:cNvPr>
            <p:cNvSpPr/>
            <p:nvPr/>
          </p:nvSpPr>
          <p:spPr>
            <a:xfrm rot="10800000">
              <a:off x="4333826" y="2472862"/>
              <a:ext cx="1729618" cy="1557509"/>
            </a:xfrm>
            <a:prstGeom prst="pie">
              <a:avLst>
                <a:gd name="adj1" fmla="val 0"/>
                <a:gd name="adj2" fmla="val 10835421"/>
              </a:avLst>
            </a:prstGeom>
            <a:solidFill>
              <a:srgbClr val="980A0A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4" name="Círculo parcial 93">
              <a:extLst>
                <a:ext uri="{FF2B5EF4-FFF2-40B4-BE49-F238E27FC236}">
                  <a16:creationId xmlns:a16="http://schemas.microsoft.com/office/drawing/2014/main" id="{37A8BE85-ABD0-486F-B54E-38934C25AA81}"/>
                </a:ext>
              </a:extLst>
            </p:cNvPr>
            <p:cNvSpPr/>
            <p:nvPr/>
          </p:nvSpPr>
          <p:spPr>
            <a:xfrm rot="10800000">
              <a:off x="4415877" y="2625104"/>
              <a:ext cx="1592110" cy="1557511"/>
            </a:xfrm>
            <a:prstGeom prst="pie">
              <a:avLst>
                <a:gd name="adj1" fmla="val 0"/>
                <a:gd name="adj2" fmla="val 10835421"/>
              </a:avLst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3" name="Rectángulo: esquinas redondeadas 2">
              <a:extLst>
                <a:ext uri="{FF2B5EF4-FFF2-40B4-BE49-F238E27FC236}">
                  <a16:creationId xmlns:a16="http://schemas.microsoft.com/office/drawing/2014/main" id="{4CC7450C-F7EF-4211-A599-0D536C1199FE}"/>
                </a:ext>
              </a:extLst>
            </p:cNvPr>
            <p:cNvSpPr/>
            <p:nvPr/>
          </p:nvSpPr>
          <p:spPr>
            <a:xfrm>
              <a:off x="3274399" y="3405306"/>
              <a:ext cx="3932849" cy="1557509"/>
            </a:xfrm>
            <a:prstGeom prst="round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r>
                <a:rPr lang="es-ES" sz="4400" dirty="0">
                  <a:solidFill>
                    <a:schemeClr val="tx1"/>
                  </a:solidFill>
                  <a:latin typeface="Limelight" panose="02000000000000000000" pitchFamily="2" charset="0"/>
                </a:rPr>
                <a:t>THANK YOU</a:t>
              </a:r>
            </a:p>
          </p:txBody>
        </p:sp>
        <p:sp>
          <p:nvSpPr>
            <p:cNvPr id="17" name="Estrella: 5 puntas 16">
              <a:extLst>
                <a:ext uri="{FF2B5EF4-FFF2-40B4-BE49-F238E27FC236}">
                  <a16:creationId xmlns:a16="http://schemas.microsoft.com/office/drawing/2014/main" id="{2081368E-CAC1-4427-ACB4-776DE78E4913}"/>
                </a:ext>
              </a:extLst>
            </p:cNvPr>
            <p:cNvSpPr/>
            <p:nvPr/>
          </p:nvSpPr>
          <p:spPr>
            <a:xfrm>
              <a:off x="4649052" y="2922880"/>
              <a:ext cx="360000" cy="360000"/>
            </a:xfrm>
            <a:prstGeom prst="star5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6" name="Estrella: 5 puntas 95">
              <a:extLst>
                <a:ext uri="{FF2B5EF4-FFF2-40B4-BE49-F238E27FC236}">
                  <a16:creationId xmlns:a16="http://schemas.microsoft.com/office/drawing/2014/main" id="{B0EED180-24B4-4B56-983A-1581C88C5100}"/>
                </a:ext>
              </a:extLst>
            </p:cNvPr>
            <p:cNvSpPr/>
            <p:nvPr/>
          </p:nvSpPr>
          <p:spPr>
            <a:xfrm>
              <a:off x="5448123" y="2931469"/>
              <a:ext cx="360000" cy="360000"/>
            </a:xfrm>
            <a:prstGeom prst="star5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7" name="Estrella: 5 puntas 96">
              <a:extLst>
                <a:ext uri="{FF2B5EF4-FFF2-40B4-BE49-F238E27FC236}">
                  <a16:creationId xmlns:a16="http://schemas.microsoft.com/office/drawing/2014/main" id="{7FFFC008-3B90-4DCC-BDAF-377D248F2C9C}"/>
                </a:ext>
              </a:extLst>
            </p:cNvPr>
            <p:cNvSpPr/>
            <p:nvPr/>
          </p:nvSpPr>
          <p:spPr>
            <a:xfrm>
              <a:off x="4863547" y="2621541"/>
              <a:ext cx="720000" cy="720000"/>
            </a:xfrm>
            <a:prstGeom prst="star5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8" name="Elipse 17">
              <a:extLst>
                <a:ext uri="{FF2B5EF4-FFF2-40B4-BE49-F238E27FC236}">
                  <a16:creationId xmlns:a16="http://schemas.microsoft.com/office/drawing/2014/main" id="{3558F8F4-E1CC-4F55-81C6-493FD12ADE6A}"/>
                </a:ext>
              </a:extLst>
            </p:cNvPr>
            <p:cNvSpPr/>
            <p:nvPr/>
          </p:nvSpPr>
          <p:spPr>
            <a:xfrm>
              <a:off x="3169860" y="3584562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99" name="Elipse 98">
              <a:extLst>
                <a:ext uri="{FF2B5EF4-FFF2-40B4-BE49-F238E27FC236}">
                  <a16:creationId xmlns:a16="http://schemas.microsoft.com/office/drawing/2014/main" id="{A5128285-54B2-4AEC-A73E-31D93D5D3D42}"/>
                </a:ext>
              </a:extLst>
            </p:cNvPr>
            <p:cNvSpPr/>
            <p:nvPr/>
          </p:nvSpPr>
          <p:spPr>
            <a:xfrm>
              <a:off x="3153838" y="3883414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0" name="Elipse 99">
              <a:extLst>
                <a:ext uri="{FF2B5EF4-FFF2-40B4-BE49-F238E27FC236}">
                  <a16:creationId xmlns:a16="http://schemas.microsoft.com/office/drawing/2014/main" id="{C677F7F6-5FDF-4243-A1F8-C3C0D0F752D4}"/>
                </a:ext>
              </a:extLst>
            </p:cNvPr>
            <p:cNvSpPr/>
            <p:nvPr/>
          </p:nvSpPr>
          <p:spPr>
            <a:xfrm>
              <a:off x="3161079" y="4122468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1" name="Elipse 100">
              <a:extLst>
                <a:ext uri="{FF2B5EF4-FFF2-40B4-BE49-F238E27FC236}">
                  <a16:creationId xmlns:a16="http://schemas.microsoft.com/office/drawing/2014/main" id="{24CFE697-3174-4BC1-BD3E-480AFFA888FB}"/>
                </a:ext>
              </a:extLst>
            </p:cNvPr>
            <p:cNvSpPr/>
            <p:nvPr/>
          </p:nvSpPr>
          <p:spPr>
            <a:xfrm>
              <a:off x="3167901" y="4354072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02" name="Elipse 101">
              <a:extLst>
                <a:ext uri="{FF2B5EF4-FFF2-40B4-BE49-F238E27FC236}">
                  <a16:creationId xmlns:a16="http://schemas.microsoft.com/office/drawing/2014/main" id="{764667F6-3C93-4675-B7A1-E17938EEAE67}"/>
                </a:ext>
              </a:extLst>
            </p:cNvPr>
            <p:cNvSpPr/>
            <p:nvPr/>
          </p:nvSpPr>
          <p:spPr>
            <a:xfrm>
              <a:off x="3153838" y="4612900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41" name="Elipse 140">
              <a:extLst>
                <a:ext uri="{FF2B5EF4-FFF2-40B4-BE49-F238E27FC236}">
                  <a16:creationId xmlns:a16="http://schemas.microsoft.com/office/drawing/2014/main" id="{7A475AF6-CC37-4B20-A99F-3E8618B6A73A}"/>
                </a:ext>
              </a:extLst>
            </p:cNvPr>
            <p:cNvSpPr/>
            <p:nvPr/>
          </p:nvSpPr>
          <p:spPr>
            <a:xfrm>
              <a:off x="7253016" y="3659709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42" name="Elipse 141">
              <a:extLst>
                <a:ext uri="{FF2B5EF4-FFF2-40B4-BE49-F238E27FC236}">
                  <a16:creationId xmlns:a16="http://schemas.microsoft.com/office/drawing/2014/main" id="{3499ABAE-EC43-45E0-8BD5-A641385550AB}"/>
                </a:ext>
              </a:extLst>
            </p:cNvPr>
            <p:cNvSpPr/>
            <p:nvPr/>
          </p:nvSpPr>
          <p:spPr>
            <a:xfrm>
              <a:off x="7238534" y="3898763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43" name="Elipse 142">
              <a:extLst>
                <a:ext uri="{FF2B5EF4-FFF2-40B4-BE49-F238E27FC236}">
                  <a16:creationId xmlns:a16="http://schemas.microsoft.com/office/drawing/2014/main" id="{BDED9125-1367-4D44-AEBD-15EE429DFE7C}"/>
                </a:ext>
              </a:extLst>
            </p:cNvPr>
            <p:cNvSpPr/>
            <p:nvPr/>
          </p:nvSpPr>
          <p:spPr>
            <a:xfrm>
              <a:off x="7245775" y="4137817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44" name="Elipse 143">
              <a:extLst>
                <a:ext uri="{FF2B5EF4-FFF2-40B4-BE49-F238E27FC236}">
                  <a16:creationId xmlns:a16="http://schemas.microsoft.com/office/drawing/2014/main" id="{B32F6A36-33BF-49ED-B6D5-3D01BCEA844E}"/>
                </a:ext>
              </a:extLst>
            </p:cNvPr>
            <p:cNvSpPr/>
            <p:nvPr/>
          </p:nvSpPr>
          <p:spPr>
            <a:xfrm>
              <a:off x="7252597" y="4369421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45" name="Elipse 144">
              <a:extLst>
                <a:ext uri="{FF2B5EF4-FFF2-40B4-BE49-F238E27FC236}">
                  <a16:creationId xmlns:a16="http://schemas.microsoft.com/office/drawing/2014/main" id="{7388EAC9-5C5C-46CE-A5D6-D3FB83EB1E20}"/>
                </a:ext>
              </a:extLst>
            </p:cNvPr>
            <p:cNvSpPr/>
            <p:nvPr/>
          </p:nvSpPr>
          <p:spPr>
            <a:xfrm>
              <a:off x="7238534" y="4628249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grpSp>
          <p:nvGrpSpPr>
            <p:cNvPr id="27" name="Grupo 26">
              <a:extLst>
                <a:ext uri="{FF2B5EF4-FFF2-40B4-BE49-F238E27FC236}">
                  <a16:creationId xmlns:a16="http://schemas.microsoft.com/office/drawing/2014/main" id="{C7A5E76D-2EA7-455B-B7EE-1E585549B50C}"/>
                </a:ext>
              </a:extLst>
            </p:cNvPr>
            <p:cNvGrpSpPr>
              <a:grpSpLocks noChangeAspect="1"/>
            </p:cNvGrpSpPr>
            <p:nvPr/>
          </p:nvGrpSpPr>
          <p:grpSpPr>
            <a:xfrm rot="16200000">
              <a:off x="3881286" y="4521349"/>
              <a:ext cx="122482" cy="1076540"/>
              <a:chOff x="5689879" y="3371624"/>
              <a:chExt cx="122482" cy="1076540"/>
            </a:xfrm>
          </p:grpSpPr>
          <p:sp>
            <p:nvSpPr>
              <p:cNvPr id="146" name="Elipse 145">
                <a:extLst>
                  <a:ext uri="{FF2B5EF4-FFF2-40B4-BE49-F238E27FC236}">
                    <a16:creationId xmlns:a16="http://schemas.microsoft.com/office/drawing/2014/main" id="{6814C9E0-569A-46B5-AC38-0D84DB8E6565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704361" y="3371624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7" name="Elipse 146">
                <a:extLst>
                  <a:ext uri="{FF2B5EF4-FFF2-40B4-BE49-F238E27FC236}">
                    <a16:creationId xmlns:a16="http://schemas.microsoft.com/office/drawing/2014/main" id="{692A10A9-51EA-4D6C-AE3E-C1F26AB7E322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89879" y="3610678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8" name="Elipse 147">
                <a:extLst>
                  <a:ext uri="{FF2B5EF4-FFF2-40B4-BE49-F238E27FC236}">
                    <a16:creationId xmlns:a16="http://schemas.microsoft.com/office/drawing/2014/main" id="{C0CEE56D-F407-41A8-9DB3-228A9E93B255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97120" y="3849732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49" name="Elipse 148">
                <a:extLst>
                  <a:ext uri="{FF2B5EF4-FFF2-40B4-BE49-F238E27FC236}">
                    <a16:creationId xmlns:a16="http://schemas.microsoft.com/office/drawing/2014/main" id="{A57A1A66-39F4-420D-8180-DA600174D495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703942" y="4081336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0" name="Elipse 149">
                <a:extLst>
                  <a:ext uri="{FF2B5EF4-FFF2-40B4-BE49-F238E27FC236}">
                    <a16:creationId xmlns:a16="http://schemas.microsoft.com/office/drawing/2014/main" id="{4A99F8BB-8BAD-41CF-AB0D-E4E5D80F6E83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89879" y="4340164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grpSp>
          <p:nvGrpSpPr>
            <p:cNvPr id="157" name="Grupo 156">
              <a:extLst>
                <a:ext uri="{FF2B5EF4-FFF2-40B4-BE49-F238E27FC236}">
                  <a16:creationId xmlns:a16="http://schemas.microsoft.com/office/drawing/2014/main" id="{A62AD894-1BA8-4E2B-9EF2-AC42E4F5F146}"/>
                </a:ext>
              </a:extLst>
            </p:cNvPr>
            <p:cNvGrpSpPr>
              <a:grpSpLocks noChangeAspect="1"/>
            </p:cNvGrpSpPr>
            <p:nvPr/>
          </p:nvGrpSpPr>
          <p:grpSpPr>
            <a:xfrm rot="16200000">
              <a:off x="5125068" y="4526263"/>
              <a:ext cx="122482" cy="1076540"/>
              <a:chOff x="5689879" y="3371624"/>
              <a:chExt cx="122482" cy="1076540"/>
            </a:xfrm>
          </p:grpSpPr>
          <p:sp>
            <p:nvSpPr>
              <p:cNvPr id="158" name="Elipse 157">
                <a:extLst>
                  <a:ext uri="{FF2B5EF4-FFF2-40B4-BE49-F238E27FC236}">
                    <a16:creationId xmlns:a16="http://schemas.microsoft.com/office/drawing/2014/main" id="{7C0C72E8-178E-4722-8308-F428D7237E03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704361" y="3371624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59" name="Elipse 158">
                <a:extLst>
                  <a:ext uri="{FF2B5EF4-FFF2-40B4-BE49-F238E27FC236}">
                    <a16:creationId xmlns:a16="http://schemas.microsoft.com/office/drawing/2014/main" id="{C3F8225E-05C6-46AE-9E87-F11865EF7826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89879" y="3610678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60" name="Elipse 159">
                <a:extLst>
                  <a:ext uri="{FF2B5EF4-FFF2-40B4-BE49-F238E27FC236}">
                    <a16:creationId xmlns:a16="http://schemas.microsoft.com/office/drawing/2014/main" id="{D09C22D6-9704-47BD-A0FB-DA4B1AFB4E3D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97120" y="3849732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61" name="Elipse 160">
                <a:extLst>
                  <a:ext uri="{FF2B5EF4-FFF2-40B4-BE49-F238E27FC236}">
                    <a16:creationId xmlns:a16="http://schemas.microsoft.com/office/drawing/2014/main" id="{12AFDF01-5546-47D0-9F9F-5BC79E78CD5A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703942" y="4081336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62" name="Elipse 161">
                <a:extLst>
                  <a:ext uri="{FF2B5EF4-FFF2-40B4-BE49-F238E27FC236}">
                    <a16:creationId xmlns:a16="http://schemas.microsoft.com/office/drawing/2014/main" id="{B3CD9E6C-A336-4F29-90EC-1A505B423BB7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89879" y="4340164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sp>
          <p:nvSpPr>
            <p:cNvPr id="164" name="Elipse 163">
              <a:extLst>
                <a:ext uri="{FF2B5EF4-FFF2-40B4-BE49-F238E27FC236}">
                  <a16:creationId xmlns:a16="http://schemas.microsoft.com/office/drawing/2014/main" id="{792F0AF5-2EAF-44D7-9DDD-3767A70DBC3B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872154" y="4998374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65" name="Elipse 164">
              <a:extLst>
                <a:ext uri="{FF2B5EF4-FFF2-40B4-BE49-F238E27FC236}">
                  <a16:creationId xmlns:a16="http://schemas.microsoft.com/office/drawing/2014/main" id="{83E1561E-CE5D-4857-BEF4-C7416E72C217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6111208" y="5012856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66" name="Elipse 165">
              <a:extLst>
                <a:ext uri="{FF2B5EF4-FFF2-40B4-BE49-F238E27FC236}">
                  <a16:creationId xmlns:a16="http://schemas.microsoft.com/office/drawing/2014/main" id="{9741FB4C-9618-4031-A35E-299B3154F0BE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6350262" y="5005615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67" name="Elipse 166">
              <a:extLst>
                <a:ext uri="{FF2B5EF4-FFF2-40B4-BE49-F238E27FC236}">
                  <a16:creationId xmlns:a16="http://schemas.microsoft.com/office/drawing/2014/main" id="{FE6B6913-26E8-4897-B1A6-A977C93E8AA7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6581866" y="4998793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68" name="Elipse 167">
              <a:extLst>
                <a:ext uri="{FF2B5EF4-FFF2-40B4-BE49-F238E27FC236}">
                  <a16:creationId xmlns:a16="http://schemas.microsoft.com/office/drawing/2014/main" id="{65DB989C-7F34-4672-AC0A-A7B9BDAD468F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6840694" y="4993192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0" name="Elipse 169">
              <a:extLst>
                <a:ext uri="{FF2B5EF4-FFF2-40B4-BE49-F238E27FC236}">
                  <a16:creationId xmlns:a16="http://schemas.microsoft.com/office/drawing/2014/main" id="{E1F823A6-342B-4D24-A9B3-E0CC67D90DF0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3265325" y="3336451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1" name="Elipse 170">
              <a:extLst>
                <a:ext uri="{FF2B5EF4-FFF2-40B4-BE49-F238E27FC236}">
                  <a16:creationId xmlns:a16="http://schemas.microsoft.com/office/drawing/2014/main" id="{F79DE36B-1621-4922-8C64-DAEBD5E4D4A7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3525375" y="3292151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2" name="Elipse 171">
              <a:extLst>
                <a:ext uri="{FF2B5EF4-FFF2-40B4-BE49-F238E27FC236}">
                  <a16:creationId xmlns:a16="http://schemas.microsoft.com/office/drawing/2014/main" id="{AECFC237-DC69-48CC-B5C0-1A24722B07DC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3764429" y="3284910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3" name="Elipse 172">
              <a:extLst>
                <a:ext uri="{FF2B5EF4-FFF2-40B4-BE49-F238E27FC236}">
                  <a16:creationId xmlns:a16="http://schemas.microsoft.com/office/drawing/2014/main" id="{A7DF950A-FFDE-4692-9E21-A043EB7276E8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3996033" y="3278088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74" name="Elipse 173">
              <a:extLst>
                <a:ext uri="{FF2B5EF4-FFF2-40B4-BE49-F238E27FC236}">
                  <a16:creationId xmlns:a16="http://schemas.microsoft.com/office/drawing/2014/main" id="{19A94F66-E255-4602-BAA1-32637E6D97B0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4254861" y="3292151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grpSp>
          <p:nvGrpSpPr>
            <p:cNvPr id="181" name="Grupo 180">
              <a:extLst>
                <a:ext uri="{FF2B5EF4-FFF2-40B4-BE49-F238E27FC236}">
                  <a16:creationId xmlns:a16="http://schemas.microsoft.com/office/drawing/2014/main" id="{680D4E22-F8ED-493D-9042-C8766FA41A42}"/>
                </a:ext>
              </a:extLst>
            </p:cNvPr>
            <p:cNvGrpSpPr>
              <a:grpSpLocks noChangeAspect="1"/>
            </p:cNvGrpSpPr>
            <p:nvPr/>
          </p:nvGrpSpPr>
          <p:grpSpPr>
            <a:xfrm rot="16200000">
              <a:off x="6600524" y="2804349"/>
              <a:ext cx="122482" cy="1076540"/>
              <a:chOff x="5689879" y="3371624"/>
              <a:chExt cx="122482" cy="1076540"/>
            </a:xfrm>
          </p:grpSpPr>
          <p:sp>
            <p:nvSpPr>
              <p:cNvPr id="182" name="Elipse 181">
                <a:extLst>
                  <a:ext uri="{FF2B5EF4-FFF2-40B4-BE49-F238E27FC236}">
                    <a16:creationId xmlns:a16="http://schemas.microsoft.com/office/drawing/2014/main" id="{5BEB97D1-751F-4241-A721-380E2B1A1BEB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704361" y="3371624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3" name="Elipse 182">
                <a:extLst>
                  <a:ext uri="{FF2B5EF4-FFF2-40B4-BE49-F238E27FC236}">
                    <a16:creationId xmlns:a16="http://schemas.microsoft.com/office/drawing/2014/main" id="{2E60C6C2-6BD3-4796-9F5D-4EA5E0ADC398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89879" y="3610678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4" name="Elipse 183">
                <a:extLst>
                  <a:ext uri="{FF2B5EF4-FFF2-40B4-BE49-F238E27FC236}">
                    <a16:creationId xmlns:a16="http://schemas.microsoft.com/office/drawing/2014/main" id="{CD4F831E-525F-4B85-AC18-04A5A09C7DB7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97120" y="3849732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5" name="Elipse 184">
                <a:extLst>
                  <a:ext uri="{FF2B5EF4-FFF2-40B4-BE49-F238E27FC236}">
                    <a16:creationId xmlns:a16="http://schemas.microsoft.com/office/drawing/2014/main" id="{9DD0F3BB-A39F-494C-88B0-A38CF1CDF8A6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703942" y="4081336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  <p:sp>
            <p:nvSpPr>
              <p:cNvPr id="186" name="Elipse 185">
                <a:extLst>
                  <a:ext uri="{FF2B5EF4-FFF2-40B4-BE49-F238E27FC236}">
                    <a16:creationId xmlns:a16="http://schemas.microsoft.com/office/drawing/2014/main" id="{0139493E-6BF5-4F5C-8D82-C703355C2976}"/>
                  </a:ext>
                </a:extLst>
              </p:cNvPr>
              <p:cNvSpPr>
                <a:spLocks noChangeAspect="1"/>
              </p:cNvSpPr>
              <p:nvPr/>
            </p:nvSpPr>
            <p:spPr>
              <a:xfrm>
                <a:off x="5689879" y="4340164"/>
                <a:ext cx="108000" cy="108000"/>
              </a:xfrm>
              <a:prstGeom prst="ellipse">
                <a:avLst/>
              </a:prstGeom>
              <a:solidFill>
                <a:srgbClr val="FFFF00"/>
              </a:soli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s-ES"/>
              </a:p>
            </p:txBody>
          </p:sp>
        </p:grpSp>
        <p:sp>
          <p:nvSpPr>
            <p:cNvPr id="188" name="Elipse 187">
              <a:extLst>
                <a:ext uri="{FF2B5EF4-FFF2-40B4-BE49-F238E27FC236}">
                  <a16:creationId xmlns:a16="http://schemas.microsoft.com/office/drawing/2014/main" id="{8D1AD16C-9E2D-41A7-B6F6-784834C1AA02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3203708" y="4875747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89" name="Elipse 188">
              <a:extLst>
                <a:ext uri="{FF2B5EF4-FFF2-40B4-BE49-F238E27FC236}">
                  <a16:creationId xmlns:a16="http://schemas.microsoft.com/office/drawing/2014/main" id="{C91438C0-579D-4418-A71E-12124289205A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7145994" y="4917202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0" name="Elipse 189">
              <a:extLst>
                <a:ext uri="{FF2B5EF4-FFF2-40B4-BE49-F238E27FC236}">
                  <a16:creationId xmlns:a16="http://schemas.microsoft.com/office/drawing/2014/main" id="{95006DAA-1878-4C32-8053-0EFBA389BA32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7229242" y="3442102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1" name="Elipse 190">
              <a:extLst>
                <a:ext uri="{FF2B5EF4-FFF2-40B4-BE49-F238E27FC236}">
                  <a16:creationId xmlns:a16="http://schemas.microsoft.com/office/drawing/2014/main" id="{5C756BC5-FEEC-4C5F-B59A-D18605BAB880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4368619" y="3051300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2" name="Elipse 191">
              <a:extLst>
                <a:ext uri="{FF2B5EF4-FFF2-40B4-BE49-F238E27FC236}">
                  <a16:creationId xmlns:a16="http://schemas.microsoft.com/office/drawing/2014/main" id="{B6D8C45D-85D6-4362-ABC8-E06358620777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4471619" y="2813179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3" name="Elipse 192">
              <a:extLst>
                <a:ext uri="{FF2B5EF4-FFF2-40B4-BE49-F238E27FC236}">
                  <a16:creationId xmlns:a16="http://schemas.microsoft.com/office/drawing/2014/main" id="{4EDADC0A-16FD-41BD-9590-5B98F25711CC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4663168" y="2632717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4" name="Elipse 193">
              <a:extLst>
                <a:ext uri="{FF2B5EF4-FFF2-40B4-BE49-F238E27FC236}">
                  <a16:creationId xmlns:a16="http://schemas.microsoft.com/office/drawing/2014/main" id="{E1D2A0F8-00E5-41B5-97A8-4CC42CD9559F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4894071" y="2547093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5" name="Elipse 194">
              <a:extLst>
                <a:ext uri="{FF2B5EF4-FFF2-40B4-BE49-F238E27FC236}">
                  <a16:creationId xmlns:a16="http://schemas.microsoft.com/office/drawing/2014/main" id="{B3A942FD-E708-4A7B-BB66-016B57E52233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163891" y="2493093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6" name="Elipse 195">
              <a:extLst>
                <a:ext uri="{FF2B5EF4-FFF2-40B4-BE49-F238E27FC236}">
                  <a16:creationId xmlns:a16="http://schemas.microsoft.com/office/drawing/2014/main" id="{B5D5195E-58B3-470E-8D83-D648554C6BCA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423368" y="2537568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7" name="Elipse 196">
              <a:extLst>
                <a:ext uri="{FF2B5EF4-FFF2-40B4-BE49-F238E27FC236}">
                  <a16:creationId xmlns:a16="http://schemas.microsoft.com/office/drawing/2014/main" id="{A0814BAC-BE1F-4676-A34B-9D63FB70D2A7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623377" y="2652517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8" name="Elipse 197">
              <a:extLst>
                <a:ext uri="{FF2B5EF4-FFF2-40B4-BE49-F238E27FC236}">
                  <a16:creationId xmlns:a16="http://schemas.microsoft.com/office/drawing/2014/main" id="{BB3806DB-7C08-48C4-A7B5-90E9ACCB416B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805604" y="2805913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9" name="Elipse 198">
              <a:extLst>
                <a:ext uri="{FF2B5EF4-FFF2-40B4-BE49-F238E27FC236}">
                  <a16:creationId xmlns:a16="http://schemas.microsoft.com/office/drawing/2014/main" id="{7CC75F94-1CC0-441B-8FBD-583C29ED7517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928974" y="2967339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200" name="Elipse 199">
              <a:extLst>
                <a:ext uri="{FF2B5EF4-FFF2-40B4-BE49-F238E27FC236}">
                  <a16:creationId xmlns:a16="http://schemas.microsoft.com/office/drawing/2014/main" id="{EE017E23-7393-4157-A995-E53A90AFF439}"/>
                </a:ext>
              </a:extLst>
            </p:cNvPr>
            <p:cNvSpPr>
              <a:spLocks noChangeAspect="1"/>
            </p:cNvSpPr>
            <p:nvPr/>
          </p:nvSpPr>
          <p:spPr>
            <a:xfrm rot="16200000">
              <a:off x="5972797" y="3186614"/>
              <a:ext cx="108000" cy="108000"/>
            </a:xfrm>
            <a:prstGeom prst="ellipse">
              <a:avLst/>
            </a:prstGeom>
            <a:solidFill>
              <a:srgbClr val="FFFF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</p:spTree>
    <p:extLst>
      <p:ext uri="{BB962C8B-B14F-4D97-AF65-F5344CB8AC3E}">
        <p14:creationId xmlns:p14="http://schemas.microsoft.com/office/powerpoint/2010/main" val="18500184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p14:dur="10" advClick="0" advTm="0"/>
    </mc:Choice>
    <mc:Fallback xmlns="">
      <p:transition advClick="0" advTm="0"/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2" presetClass="entr" presetSubtype="1" fill="hold" nodeType="clickEffect">
                                  <p:stCondLst>
                                    <p:cond delay="0"/>
                                  </p:stCondLst>
                                  <p:childTnLst>
                                    <p:set>
                                      <p:cBhvr>
                                        <p:cTn id="6" dur="1" fill="hold">
                                          <p:stCondLst>
                                            <p:cond delay="0"/>
                                          </p:stCondLst>
                                        </p:cTn>
                                        <p:tgtEl>
                                          <p:spTgt spid="28"/>
                                        </p:tgtEl>
                                        <p:attrNameLst>
                                          <p:attrName>style.visibility</p:attrName>
                                        </p:attrNameLst>
                                      </p:cBhvr>
                                      <p:to>
                                        <p:strVal val="visible"/>
                                      </p:to>
                                    </p:set>
                                    <p:anim calcmode="lin" valueType="num">
                                      <p:cBhvr additive="base">
                                        <p:cTn id="7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ppt_x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#ppt_x"/>
                                          </p:val>
                                        </p:tav>
                                        <p:tav tm="100000">
                                          <p:val>
                                            <p:strVal val="#ppt_x"/>
                                          </p:val>
                                        </p:tav>
                                      </p:tavLst>
                                    </p:anim>
                                    <p:anim calcmode="lin" valueType="num">
                                      <p:cBhvr additive="base">
                                        <p:cTn id="8" dur="500" fill="hold"/>
                                        <p:tgtEl>
                                          <p:spTgt spid="28"/>
                                        </p:tgtEl>
                                        <p:attrNameLst>
                                          <p:attrName>ppt_y</p:attrName>
                                        </p:attrNameLst>
                                      </p:cBhvr>
                                      <p:tavLst>
                                        <p:tav tm="0">
                                          <p:val>
                                            <p:strVal val="0-#ppt_h/2"/>
                                          </p:val>
                                        </p:tav>
                                        <p:tav tm="100000">
                                          <p:val>
                                            <p:strVal val="#ppt_y"/>
                                          </p:val>
                                        </p:tav>
                                      </p:tavLst>
                                    </p:anim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</p:childTnLst>
        </p:cTn>
      </p:par>
    </p:tnLst>
  </p:timing>
</p:sld>
</file>

<file path=ppt/theme/theme1.xml><?xml version="1.0" encoding="utf-8"?>
<a:theme xmlns:a="http://schemas.openxmlformats.org/drawingml/2006/main" name="0040_Hepburn_Template_SlidesMania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138</TotalTime>
  <Words>77</Words>
  <Application>Microsoft Office PowerPoint</Application>
  <PresentationFormat>Panorámica</PresentationFormat>
  <Paragraphs>19</Paragraphs>
  <Slides>10</Slides>
  <Notes>0</Notes>
  <HiddenSlides>0</HiddenSlides>
  <MMClips>0</MMClips>
  <ScaleCrop>false</ScaleCrop>
  <HeadingPairs>
    <vt:vector size="6" baseType="variant">
      <vt:variant>
        <vt:lpstr>Fuentes usadas</vt:lpstr>
      </vt:variant>
      <vt:variant>
        <vt:i4>6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10</vt:i4>
      </vt:variant>
    </vt:vector>
  </HeadingPairs>
  <TitlesOfParts>
    <vt:vector size="17" baseType="lpstr">
      <vt:lpstr>Aharoni</vt:lpstr>
      <vt:lpstr>Arial</vt:lpstr>
      <vt:lpstr>Calibri</vt:lpstr>
      <vt:lpstr>Limelight</vt:lpstr>
      <vt:lpstr>Raleway</vt:lpstr>
      <vt:lpstr>Raleway Medium</vt:lpstr>
      <vt:lpstr>0040_Hepburn_Template_SlidesMania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Paula Martínez Sosa</dc:creator>
  <cp:lastModifiedBy>Paula Martínez Sosa</cp:lastModifiedBy>
  <cp:revision>23</cp:revision>
  <dcterms:created xsi:type="dcterms:W3CDTF">2019-03-19T14:30:47Z</dcterms:created>
  <dcterms:modified xsi:type="dcterms:W3CDTF">2019-03-26T14:54:29Z</dcterms:modified>
</cp:coreProperties>
</file>