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handoutMasterIdLst>
    <p:handoutMasterId r:id="rId12"/>
  </p:handout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5AC3C1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142" autoAdjust="0"/>
    <p:restoredTop sz="94602" autoAdjust="0"/>
  </p:normalViewPr>
  <p:slideViewPr>
    <p:cSldViewPr snapToGrid="0">
      <p:cViewPr varScale="1">
        <p:scale>
          <a:sx n="122" d="100"/>
          <a:sy n="122" d="100"/>
        </p:scale>
        <p:origin x="810" y="288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notesViewPr>
    <p:cSldViewPr snapToGrid="0">
      <p:cViewPr varScale="1">
        <p:scale>
          <a:sx n="95" d="100"/>
          <a:sy n="95" d="100"/>
        </p:scale>
        <p:origin x="1527" y="103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presProps" Target="pres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handoutMaster" Target="handoutMasters/handoutMaster1.xml"/><Relationship Id="rId2" Type="http://schemas.openxmlformats.org/officeDocument/2006/relationships/slideMaster" Target="slideMasters/slideMaster2.xml"/><Relationship Id="rId16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heme" Target="theme/theme1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viewProps" Target="viewProp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8DF41DE1-182D-4DFD-CE1F-846CD60E095F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B2386962-8B43-7CBF-CE5D-2538B13A2564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E04C123-644F-48B6-A49F-602EE74F6A07}" type="datetimeFigureOut">
              <a:rPr lang="en-US" smtClean="0"/>
              <a:t>11/6/2026</a:t>
            </a:fld>
            <a:endParaRPr lang="en-US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AA0D259D-3C12-840E-6506-7A3AEC1C66DD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E470598B-4D5C-D312-783F-5ADF260234D6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00BC0BB-78DA-4659-8D5A-46B7746DCBB4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4659572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11/6/2026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236344" y="2713298"/>
            <a:ext cx="5719313" cy="1852748"/>
          </a:xfrm>
        </p:spPr>
        <p:txBody>
          <a:bodyPr anchor="b">
            <a:noAutofit/>
          </a:bodyPr>
          <a:lstStyle>
            <a:lvl1pPr algn="ctr">
              <a:defRPr sz="66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236344" y="4705195"/>
            <a:ext cx="5719313" cy="1347307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AE7D4E-00E0-0C04-6318-BE1E3DFBB33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971270" cy="832304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975B7D7-9AF3-D844-41A1-D641438B00B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328057"/>
            <a:ext cx="6971270" cy="4864021"/>
          </a:xfrm>
        </p:spPr>
        <p:txBody>
          <a:bodyPr/>
          <a:lstStyle>
            <a:lvl1pPr algn="l">
              <a:defRPr>
                <a:solidFill>
                  <a:schemeClr val="tx1"/>
                </a:solidFill>
              </a:defRPr>
            </a:lvl1pPr>
            <a:lvl2pPr algn="l">
              <a:defRPr>
                <a:solidFill>
                  <a:schemeClr val="tx1"/>
                </a:solidFill>
              </a:defRPr>
            </a:lvl2pPr>
            <a:lvl3pPr algn="l">
              <a:defRPr>
                <a:solidFill>
                  <a:schemeClr val="tx1"/>
                </a:solidFill>
              </a:defRPr>
            </a:lvl3pPr>
            <a:lvl4pPr algn="l">
              <a:defRPr>
                <a:solidFill>
                  <a:schemeClr val="tx1"/>
                </a:solidFill>
              </a:defRPr>
            </a:lvl4pPr>
            <a:lvl5pPr algn="l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73146" y="365125"/>
            <a:ext cx="6880654" cy="832304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473146" y="1328057"/>
            <a:ext cx="6880654" cy="4864021"/>
          </a:xfrm>
        </p:spPr>
        <p:txBody>
          <a:bodyPr/>
          <a:lstStyle>
            <a:lvl1pPr algn="r">
              <a:defRPr>
                <a:solidFill>
                  <a:schemeClr val="tx1"/>
                </a:solidFill>
              </a:defRPr>
            </a:lvl1pPr>
            <a:lvl2pPr algn="r">
              <a:defRPr>
                <a:solidFill>
                  <a:schemeClr val="tx1"/>
                </a:solidFill>
              </a:defRPr>
            </a:lvl2pPr>
            <a:lvl3pPr algn="r">
              <a:defRPr>
                <a:solidFill>
                  <a:schemeClr val="tx1"/>
                </a:solidFill>
              </a:defRPr>
            </a:lvl3pPr>
            <a:lvl4pPr algn="r">
              <a:defRPr>
                <a:solidFill>
                  <a:schemeClr val="tx1"/>
                </a:solidFill>
              </a:defRPr>
            </a:lvl4pPr>
            <a:lvl5pPr algn="r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130114" cy="236856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130114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51373" y="1323305"/>
            <a:ext cx="5002427" cy="2368561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351373" y="3857663"/>
            <a:ext cx="5002427" cy="137476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559635"/>
            <a:ext cx="4722342" cy="186936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537592"/>
            <a:ext cx="4734950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4823130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515778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38511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61245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rgbClr val="5AC3C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5AC3C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  <a:noFill/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  <a:noFill/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  <a:noFill/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effectLst>
            <a:outerShdw blurRad="38100" dist="38100" dir="2700000" algn="tl">
              <a:srgbClr val="000000">
                <a:alpha val="43137"/>
              </a:srgbClr>
            </a:outerShdw>
          </a:effectLst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971270" cy="832304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328738"/>
            <a:ext cx="6970713" cy="4864100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73146" y="365125"/>
            <a:ext cx="6880654" cy="832304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473146" y="1328057"/>
            <a:ext cx="6880654" cy="4864021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130114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130114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51373" y="1323305"/>
            <a:ext cx="5002427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351373" y="3857663"/>
            <a:ext cx="5002427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559635"/>
            <a:ext cx="4722342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537592"/>
            <a:ext cx="4734950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DF77EF36-2EC8-C780-4FAD-256706BB547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5157786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5385119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5612452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</a:rPr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Office 2013 - 20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83_T_PGO_Confetti-Gold-Ribbon.pptx" id="{A5A8DD2C-C721-47F3-8C1F-3A87685B6680}" vid="{30B6956B-B84A-46F9-ABF7-53777B367FCC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83_T_PGO_Confetti-Gold-Ribbon.pptx" id="{A5A8DD2C-C721-47F3-8C1F-3A87685B6680}" vid="{40D9D059-EFE1-499B-A8BA-931C7CF744A0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0E2841"/>
      </a:dk2>
      <a:lt2>
        <a:srgbClr val="E8E8E8"/>
      </a:lt2>
      <a:accent1>
        <a:srgbClr val="156082"/>
      </a:accent1>
      <a:accent2>
        <a:srgbClr val="E97132"/>
      </a:accent2>
      <a:accent3>
        <a:srgbClr val="196B24"/>
      </a:accent3>
      <a:accent4>
        <a:srgbClr val="0F9ED5"/>
      </a:accent4>
      <a:accent5>
        <a:srgbClr val="A02B93"/>
      </a:accent5>
      <a:accent6>
        <a:srgbClr val="4EA72E"/>
      </a:accent6>
      <a:hlink>
        <a:srgbClr val="467886"/>
      </a:hlink>
      <a:folHlink>
        <a:srgbClr val="96607D"/>
      </a:folHlink>
    </a:clrScheme>
    <a:fontScheme name="Office">
      <a:majorFont>
        <a:latin typeface="Aptos Display" panose="0211000402020202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Aptos" panose="0211000402020202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  <a:ln w="2540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lnDef>
      <a:spPr/>
      <a:bodyPr/>
      <a:lstStyle/>
      <a:style>
        <a:lnRef idx="2">
          <a:schemeClr val="accent1"/>
        </a:lnRef>
        <a:fillRef idx="0">
          <a:schemeClr val="accent1"/>
        </a:fillRef>
        <a:effectRef idx="1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2E142A2C-CD16-42D6-873A-C26D2A0506FA}" vid="{1BDDFF52-6CD6-40A5-AB3C-68EB2F1E4D0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11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5" baseType="lpstr">
      <vt:lpstr>Aptos</vt:lpstr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Confetti Gold Ribbon</dc:title>
  <dc:creator>PresentationGO.com</dc:creator>
  <dc:description>© Copyright PresentationGO.com</dc:description>
  <cp:lastModifiedBy>Convertio</cp:lastModifiedBy>
  <cp:revision>7</cp:revision>
  <dcterms:created xsi:type="dcterms:W3CDTF">2025-03-17T17:36:06Z</dcterms:created>
  <dcterms:modified xsi:type="dcterms:W3CDTF">2026-11-06T12:26:32Z</dcterms:modified>
  <cp:category>Templates</cp:category>
</cp:coreProperties>
</file>