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6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</p:sldIdLst>
  <p:sldSz cy="5143500" cx="9144000"/>
  <p:notesSz cx="6858000" cy="9144000"/>
  <p:embeddedFontLst>
    <p:embeddedFont>
      <p:font typeface="Arial Black"/>
      <p:regular r:id="rId4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DDB495AB-FE49-4A6C-A1CE-C91D2FA2256B}">
  <a:tblStyle styleId="{DDB495AB-FE49-4A6C-A1CE-C91D2FA2256B}" styleName="Table_0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font" Target="fonts/ArialBlack-regular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g1c50e62600_2_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g1c50e62600_2_9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g1c50e62600_2_1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g1c50e62600_2_10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1c50e62600_2_1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" name="Google Shape;131;g1c50e62600_2_12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g1c50e62600_2_1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g1c50e62600_2_15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g1c50e62600_2_1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g1c50e62600_2_15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g1c50e62600_2_1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g1c50e62600_2_16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g1c50e62600_2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g1c50e62600_2_18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g1c50e62600_2_2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g1c50e62600_2_2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g1c50e62600_2_2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" name="Google Shape;260;g1c50e62600_2_24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g1c50e62600_2_2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g1c50e62600_2_26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g1c50e62600_2_2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g1c50e62600_2_29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g1c50e62600_2_3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g1c50e62600_2_30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g1c50e62600_2_3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g1c50e62600_2_32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" name="Google Shape;366;g1c50e62600_2_3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g1c50e62600_2_34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9" name="Shape 3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0" name="Google Shape;380;g1c50e62600_2_3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g1c50e62600_2_35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6" name="Shape 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7" name="Google Shape;417;g1c50e62600_2_3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8" name="Google Shape;418;g1c50e62600_2_39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5" name="Google Shape;445;g1c50e62600_2_4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g1c50e62600_2_42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4" name="Shape 4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5" name="Google Shape;455;g1c50e62600_2_4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6" name="Google Shape;456;g1c50e62600_2_43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4" name="Shape 4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5" name="Google Shape;495;g1c50e62600_2_4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6" name="Google Shape;496;g1c50e62600_2_46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5" name="Shape 5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6" name="Google Shape;526;g1c50e62600_2_4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7" name="Google Shape;527;g1c50e62600_2_49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1" name="Shape 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2" name="Google Shape;562;g1c50e62600_2_5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" name="Google Shape;563;g1c50e62600_2_53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1" name="Shape 5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2" name="Google Shape;592;g1c50e62600_2_5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3" name="Google Shape;593;g1c50e62600_2_56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0" name="Shape 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1" name="Google Shape;611;g1c50e62600_2_5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2" name="Google Shape;612;g1c50e62600_2_58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9" name="Shape 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0" name="Google Shape;650;g1c50e62600_2_6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1" name="Google Shape;651;g1c50e62600_2_61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0" name="Shape 6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1" name="Google Shape;681;g1c50e62600_2_6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2" name="Google Shape;682;g1c50e62600_2_64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8" name="Shape 6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9" name="Google Shape;689;g1c50e62600_2_6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0" name="Google Shape;690;g1c50e62600_2_65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0" name="Shape 7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1" name="Google Shape;731;g1c50e62600_2_6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2" name="Google Shape;732;g1c50e62600_2_69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0" name="Shape 7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1" name="Google Shape;741;g1c50e62600_2_7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2" name="Google Shape;742;g1c50e62600_2_70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3" name="Shape 7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4" name="Google Shape;774;g1c50e62600_2_7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5" name="Google Shape;775;g1c50e62600_2_73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0" name="Shape 7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1" name="Google Shape;781;g1c50e62600_2_7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2" name="Google Shape;782;g1c50e62600_2_74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9" name="Shape 7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0" name="Google Shape;790;g1c50e62600_2_7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1" name="Google Shape;791;g1c50e62600_2_75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2" name="Shape 8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3" name="Google Shape;803;g1c50e62600_2_7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4" name="Google Shape;804;g1c50e62600_2_76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8" name="Shape 8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9" name="Google Shape;809;g1c50e62600_2_7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0" name="Google Shape;810;g1c50e62600_2_77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9" name="Shape 8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0" name="Google Shape;820;g1c50e62600_2_7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1" name="Google Shape;821;g1c50e62600_2_78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1" name="Shape 8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2" name="Google Shape;882;g1c50e62600_2_8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3" name="Google Shape;883;g1c50e62600_2_84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6" name="Shape 9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7" name="Google Shape;937;g1c50e62600_2_8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8" name="Google Shape;938;g1c50e62600_2_89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2" name="Shape 9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3" name="Google Shape;993;g1c50e62600_2_9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4" name="Google Shape;994;g1c50e62600_2_95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Relationship Id="rId3" Type="http://schemas.openxmlformats.org/officeDocument/2006/relationships/image" Target="../media/image3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Relationship Id="rId3" Type="http://schemas.openxmlformats.org/officeDocument/2006/relationships/image" Target="../media/image3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Relationship Id="rId3" Type="http://schemas.openxmlformats.org/officeDocument/2006/relationships/image" Target="../media/image4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Relationship Id="rId3" Type="http://schemas.openxmlformats.org/officeDocument/2006/relationships/image" Target="../media/image9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Relationship Id="rId3" Type="http://schemas.openxmlformats.org/officeDocument/2006/relationships/image" Target="../media/image2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Relationship Id="rId3" Type="http://schemas.openxmlformats.org/officeDocument/2006/relationships/image" Target="../media/image3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Relationship Id="rId3" Type="http://schemas.openxmlformats.org/officeDocument/2006/relationships/image" Target="../media/image5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Relationship Id="rId3" Type="http://schemas.openxmlformats.org/officeDocument/2006/relationships/image" Target="../media/image19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Relationship Id="rId3" Type="http://schemas.openxmlformats.org/officeDocument/2006/relationships/image" Target="../media/image8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Relationship Id="rId3" Type="http://schemas.openxmlformats.org/officeDocument/2006/relationships/image" Target="../media/image20.pn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Google Shape;7;p2"/>
          <p:cNvSpPr/>
          <p:nvPr/>
        </p:nvSpPr>
        <p:spPr>
          <a:xfrm>
            <a:off x="0" y="221774"/>
            <a:ext cx="251520" cy="1800200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" name="Google Shape;8;p2"/>
          <p:cNvSpPr txBox="1"/>
          <p:nvPr>
            <p:ph type="title"/>
          </p:nvPr>
        </p:nvSpPr>
        <p:spPr>
          <a:xfrm>
            <a:off x="362850" y="250825"/>
            <a:ext cx="4235100" cy="122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9" name="Google Shape;9;p2"/>
          <p:cNvSpPr txBox="1"/>
          <p:nvPr>
            <p:ph idx="1" type="subTitle"/>
          </p:nvPr>
        </p:nvSpPr>
        <p:spPr>
          <a:xfrm>
            <a:off x="370000" y="1471685"/>
            <a:ext cx="4292400" cy="44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3"/>
          <p:cNvSpPr/>
          <p:nvPr/>
        </p:nvSpPr>
        <p:spPr>
          <a:xfrm>
            <a:off x="0" y="4876006"/>
            <a:ext cx="9144000" cy="267494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4-edu\owl-item01.png" id="12" name="Google Shape;12;p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172400" y="4224852"/>
            <a:ext cx="794544" cy="828564"/>
          </a:xfrm>
          <a:prstGeom prst="rect">
            <a:avLst/>
          </a:prstGeom>
          <a:noFill/>
          <a:ln>
            <a:noFill/>
          </a:ln>
        </p:spPr>
      </p:pic>
      <p:sp>
        <p:nvSpPr>
          <p:cNvPr id="13" name="Google Shape;13;p3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  <p:sp>
        <p:nvSpPr>
          <p:cNvPr id="14" name="Google Shape;14;p3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 1">
  <p:cSld name="Basic Layout_1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4"/>
          <p:cNvSpPr/>
          <p:nvPr/>
        </p:nvSpPr>
        <p:spPr>
          <a:xfrm>
            <a:off x="0" y="4876006"/>
            <a:ext cx="9144000" cy="267600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4-edu\owl-item01.png" id="17" name="Google Shape;17;p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172400" y="4224852"/>
            <a:ext cx="794400" cy="828600"/>
          </a:xfrm>
          <a:prstGeom prst="rect">
            <a:avLst/>
          </a:prstGeom>
          <a:noFill/>
          <a:ln>
            <a:noFill/>
          </a:ln>
        </p:spPr>
      </p:pic>
      <p:sp>
        <p:nvSpPr>
          <p:cNvPr id="18" name="Google Shape;18;p4"/>
          <p:cNvSpPr txBox="1"/>
          <p:nvPr>
            <p:ph type="title"/>
          </p:nvPr>
        </p:nvSpPr>
        <p:spPr>
          <a:xfrm>
            <a:off x="1060600" y="350425"/>
            <a:ext cx="80835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D15A1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D15A1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D15A1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D15A1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D15A1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D15A1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D15A1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D15A1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D15A1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5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  <p:sp>
        <p:nvSpPr>
          <p:cNvPr id="21" name="Google Shape;21;p5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 1">
  <p:cSld name="Agenda Layout_1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6"/>
          <p:cNvSpPr txBox="1"/>
          <p:nvPr>
            <p:ph type="title"/>
          </p:nvPr>
        </p:nvSpPr>
        <p:spPr>
          <a:xfrm>
            <a:off x="2634175" y="207825"/>
            <a:ext cx="6510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  <p:sp>
        <p:nvSpPr>
          <p:cNvPr id="24" name="Google Shape;24;p6"/>
          <p:cNvSpPr/>
          <p:nvPr/>
        </p:nvSpPr>
        <p:spPr>
          <a:xfrm>
            <a:off x="0" y="0"/>
            <a:ext cx="1547700" cy="5143500"/>
          </a:xfrm>
          <a:prstGeom prst="rtTriangl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4-edu\owl-item01.png" id="25" name="Google Shape;25;p6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flipH="1">
            <a:off x="317276" y="2582788"/>
            <a:ext cx="2316900" cy="2416200"/>
          </a:xfrm>
          <a:prstGeom prst="rect">
            <a:avLst/>
          </a:prstGeom>
          <a:noFill/>
          <a:ln>
            <a:noFill/>
          </a:ln>
        </p:spPr>
      </p:pic>
      <p:sp>
        <p:nvSpPr>
          <p:cNvPr id="26" name="Google Shape;26;p6"/>
          <p:cNvSpPr/>
          <p:nvPr/>
        </p:nvSpPr>
        <p:spPr>
          <a:xfrm rot="10800000">
            <a:off x="8513292" y="86"/>
            <a:ext cx="627300" cy="1995600"/>
          </a:xfrm>
          <a:prstGeom prst="rtTriangl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" name="Google Shape;28;p7"/>
          <p:cNvGrpSpPr/>
          <p:nvPr/>
        </p:nvGrpSpPr>
        <p:grpSpPr>
          <a:xfrm>
            <a:off x="4860032" y="915566"/>
            <a:ext cx="3312368" cy="3312368"/>
            <a:chOff x="5112060" y="1203598"/>
            <a:chExt cx="3312368" cy="3312368"/>
          </a:xfrm>
        </p:grpSpPr>
        <p:sp>
          <p:nvSpPr>
            <p:cNvPr id="29" name="Google Shape;29;p7"/>
            <p:cNvSpPr/>
            <p:nvPr/>
          </p:nvSpPr>
          <p:spPr>
            <a:xfrm>
              <a:off x="5184068" y="1275606"/>
              <a:ext cx="3168352" cy="3168352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" name="Google Shape;30;p7"/>
            <p:cNvSpPr/>
            <p:nvPr/>
          </p:nvSpPr>
          <p:spPr>
            <a:xfrm>
              <a:off x="5112060" y="1203598"/>
              <a:ext cx="3312368" cy="3312368"/>
            </a:xfrm>
            <a:prstGeom prst="ellipse">
              <a:avLst/>
            </a:prstGeom>
            <a:noFill/>
            <a:ln cap="flat" cmpd="sng" w="25400">
              <a:solidFill>
                <a:srgbClr val="3F3F3F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1" name="Google Shape;31;p7"/>
          <p:cNvSpPr/>
          <p:nvPr/>
        </p:nvSpPr>
        <p:spPr>
          <a:xfrm>
            <a:off x="0" y="0"/>
            <a:ext cx="4968552" cy="5143500"/>
          </a:xfrm>
          <a:prstGeom prst="parallelogram">
            <a:avLst>
              <a:gd fmla="val 55093" name="adj"/>
            </a:avLst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4-edu\owl-item01.png" id="32" name="Google Shape;32;p7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flipH="1">
            <a:off x="1115616" y="987574"/>
            <a:ext cx="2653432" cy="276704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End Slide Layout">
  <p:cSld name="1_End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8"/>
          <p:cNvSpPr/>
          <p:nvPr/>
        </p:nvSpPr>
        <p:spPr>
          <a:xfrm>
            <a:off x="971600" y="1779662"/>
            <a:ext cx="7272808" cy="2304256"/>
          </a:xfrm>
          <a:prstGeom prst="rect">
            <a:avLst/>
          </a:prstGeom>
          <a:noFill/>
          <a:ln cap="flat" cmpd="sng" w="381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" name="Google Shape;35;p8"/>
          <p:cNvSpPr/>
          <p:nvPr/>
        </p:nvSpPr>
        <p:spPr>
          <a:xfrm>
            <a:off x="1403648" y="997099"/>
            <a:ext cx="1584176" cy="1584176"/>
          </a:xfrm>
          <a:prstGeom prst="ellipse">
            <a:avLst/>
          </a:prstGeom>
          <a:solidFill>
            <a:srgbClr val="D15A12"/>
          </a:solidFill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4-edu\owl-item01.png" id="36" name="Google Shape;36;p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716011" y="1288921"/>
            <a:ext cx="959451" cy="100053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9"/>
          <p:cNvSpPr/>
          <p:nvPr/>
        </p:nvSpPr>
        <p:spPr>
          <a:xfrm>
            <a:off x="0" y="4876006"/>
            <a:ext cx="9144000" cy="267494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4-edu\owl-item01.png" id="39" name="Google Shape;39;p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172400" y="4224852"/>
            <a:ext cx="794544" cy="828564"/>
          </a:xfrm>
          <a:prstGeom prst="rect">
            <a:avLst/>
          </a:prstGeom>
          <a:noFill/>
          <a:ln>
            <a:noFill/>
          </a:ln>
        </p:spPr>
      </p:pic>
      <p:sp>
        <p:nvSpPr>
          <p:cNvPr id="40" name="Google Shape;40;p9"/>
          <p:cNvSpPr/>
          <p:nvPr>
            <p:ph idx="2" type="pic"/>
          </p:nvPr>
        </p:nvSpPr>
        <p:spPr>
          <a:xfrm>
            <a:off x="702197" y="1650529"/>
            <a:ext cx="1694284" cy="1857325"/>
          </a:xfrm>
          <a:prstGeom prst="rect">
            <a:avLst/>
          </a:prstGeom>
          <a:solidFill>
            <a:srgbClr val="D8D8D8"/>
          </a:solidFill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1" name="Google Shape;41;p9"/>
          <p:cNvSpPr txBox="1"/>
          <p:nvPr/>
        </p:nvSpPr>
        <p:spPr>
          <a:xfrm>
            <a:off x="558602" y="1094745"/>
            <a:ext cx="56938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“</a:t>
            </a:r>
            <a:endParaRPr b="1" sz="60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" name="Google Shape;42;p9"/>
          <p:cNvSpPr txBox="1"/>
          <p:nvPr/>
        </p:nvSpPr>
        <p:spPr>
          <a:xfrm rot="10800000">
            <a:off x="1971109" y="3507855"/>
            <a:ext cx="56938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“</a:t>
            </a:r>
            <a:endParaRPr b="1" sz="60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" name="Google Shape;43;p9"/>
          <p:cNvSpPr/>
          <p:nvPr>
            <p:ph idx="3" type="pic"/>
          </p:nvPr>
        </p:nvSpPr>
        <p:spPr>
          <a:xfrm>
            <a:off x="2705142" y="1650529"/>
            <a:ext cx="1694284" cy="1857325"/>
          </a:xfrm>
          <a:prstGeom prst="rect">
            <a:avLst/>
          </a:prstGeom>
          <a:solidFill>
            <a:srgbClr val="D8D8D8"/>
          </a:solidFill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4" name="Google Shape;44;p9"/>
          <p:cNvSpPr txBox="1"/>
          <p:nvPr/>
        </p:nvSpPr>
        <p:spPr>
          <a:xfrm>
            <a:off x="2561547" y="1094745"/>
            <a:ext cx="56938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“</a:t>
            </a:r>
            <a:endParaRPr b="1" sz="60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" name="Google Shape;45;p9"/>
          <p:cNvSpPr txBox="1"/>
          <p:nvPr/>
        </p:nvSpPr>
        <p:spPr>
          <a:xfrm rot="10800000">
            <a:off x="3974054" y="3507854"/>
            <a:ext cx="56938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“</a:t>
            </a:r>
            <a:endParaRPr b="1" sz="60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" name="Google Shape;46;p9"/>
          <p:cNvSpPr/>
          <p:nvPr>
            <p:ph idx="4" type="pic"/>
          </p:nvPr>
        </p:nvSpPr>
        <p:spPr>
          <a:xfrm>
            <a:off x="4708087" y="1650529"/>
            <a:ext cx="1694284" cy="1857325"/>
          </a:xfrm>
          <a:prstGeom prst="rect">
            <a:avLst/>
          </a:prstGeom>
          <a:solidFill>
            <a:srgbClr val="D8D8D8"/>
          </a:solidFill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7" name="Google Shape;47;p9"/>
          <p:cNvSpPr txBox="1"/>
          <p:nvPr/>
        </p:nvSpPr>
        <p:spPr>
          <a:xfrm>
            <a:off x="4564492" y="1094745"/>
            <a:ext cx="56938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“</a:t>
            </a:r>
            <a:endParaRPr b="1" sz="60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" name="Google Shape;48;p9"/>
          <p:cNvSpPr txBox="1"/>
          <p:nvPr/>
        </p:nvSpPr>
        <p:spPr>
          <a:xfrm rot="10800000">
            <a:off x="5976999" y="3507854"/>
            <a:ext cx="56938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“</a:t>
            </a:r>
            <a:endParaRPr b="1" sz="60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" name="Google Shape;49;p9"/>
          <p:cNvSpPr/>
          <p:nvPr>
            <p:ph idx="5" type="pic"/>
          </p:nvPr>
        </p:nvSpPr>
        <p:spPr>
          <a:xfrm>
            <a:off x="6711032" y="1650529"/>
            <a:ext cx="1694284" cy="1857325"/>
          </a:xfrm>
          <a:prstGeom prst="rect">
            <a:avLst/>
          </a:prstGeom>
          <a:solidFill>
            <a:srgbClr val="D8D8D8"/>
          </a:solidFill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0" name="Google Shape;50;p9"/>
          <p:cNvSpPr txBox="1"/>
          <p:nvPr/>
        </p:nvSpPr>
        <p:spPr>
          <a:xfrm>
            <a:off x="6567437" y="1094745"/>
            <a:ext cx="56938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“</a:t>
            </a:r>
            <a:endParaRPr b="1" sz="60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" name="Google Shape;51;p9"/>
          <p:cNvSpPr txBox="1"/>
          <p:nvPr/>
        </p:nvSpPr>
        <p:spPr>
          <a:xfrm rot="10800000">
            <a:off x="7979944" y="3507854"/>
            <a:ext cx="569387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“</a:t>
            </a:r>
            <a:endParaRPr b="1" sz="60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" name="Google Shape;52;p9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  <p:sp>
        <p:nvSpPr>
          <p:cNvPr id="53" name="Google Shape;53;p9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Images and Contents Layout">
  <p:cSld name="4_Images and Content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p10"/>
          <p:cNvSpPr/>
          <p:nvPr>
            <p:ph idx="2" type="pic"/>
          </p:nvPr>
        </p:nvSpPr>
        <p:spPr>
          <a:xfrm>
            <a:off x="0" y="0"/>
            <a:ext cx="9144000" cy="249974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Images and Contents Layout">
  <p:cSld name="2_Images and Content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Fullppt\005-PNG이미지\모니터.png" id="57" name="Google Shape;57;p1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648247" y="1275606"/>
            <a:ext cx="2526010" cy="2518619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:\Fullppt\005-PNG이미지\모니터.png" id="58" name="Google Shape;58;p1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888607" y="1275606"/>
            <a:ext cx="2526010" cy="2518619"/>
          </a:xfrm>
          <a:prstGeom prst="rect">
            <a:avLst/>
          </a:prstGeom>
          <a:noFill/>
          <a:ln>
            <a:noFill/>
          </a:ln>
        </p:spPr>
      </p:pic>
      <p:sp>
        <p:nvSpPr>
          <p:cNvPr id="59" name="Google Shape;59;p11"/>
          <p:cNvSpPr/>
          <p:nvPr>
            <p:ph idx="2" type="pic"/>
          </p:nvPr>
        </p:nvSpPr>
        <p:spPr>
          <a:xfrm>
            <a:off x="1748616" y="1374406"/>
            <a:ext cx="2319328" cy="1584833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0" name="Google Shape;60;p11"/>
          <p:cNvSpPr/>
          <p:nvPr>
            <p:ph idx="3" type="pic"/>
          </p:nvPr>
        </p:nvSpPr>
        <p:spPr>
          <a:xfrm>
            <a:off x="4986924" y="1374406"/>
            <a:ext cx="2319328" cy="1584833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1" name="Google Shape;61;p11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  <p:sp>
        <p:nvSpPr>
          <p:cNvPr id="62" name="Google Shape;62;p11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Images and Contents Layout">
  <p:cSld name="7_Images and Content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12"/>
          <p:cNvSpPr/>
          <p:nvPr>
            <p:ph idx="2" type="pic"/>
          </p:nvPr>
        </p:nvSpPr>
        <p:spPr>
          <a:xfrm>
            <a:off x="0" y="1851672"/>
            <a:ext cx="2232000" cy="288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5" name="Google Shape;65;p12"/>
          <p:cNvSpPr/>
          <p:nvPr>
            <p:ph idx="3" type="pic"/>
          </p:nvPr>
        </p:nvSpPr>
        <p:spPr>
          <a:xfrm>
            <a:off x="4608000" y="1851672"/>
            <a:ext cx="2232000" cy="288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6" name="Google Shape;66;p12"/>
          <p:cNvSpPr/>
          <p:nvPr>
            <p:ph idx="4" type="pic"/>
          </p:nvPr>
        </p:nvSpPr>
        <p:spPr>
          <a:xfrm>
            <a:off x="6912000" y="1851672"/>
            <a:ext cx="2232000" cy="288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7" name="Google Shape;67;p12"/>
          <p:cNvSpPr/>
          <p:nvPr/>
        </p:nvSpPr>
        <p:spPr>
          <a:xfrm>
            <a:off x="2304000" y="1851672"/>
            <a:ext cx="2232000" cy="2880000"/>
          </a:xfrm>
          <a:prstGeom prst="rect">
            <a:avLst/>
          </a:prstGeom>
          <a:noFill/>
          <a:ln cap="flat" cmpd="sng" w="381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" name="Google Shape;68;p12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  <p:sp>
        <p:nvSpPr>
          <p:cNvPr id="69" name="Google Shape;69;p12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Images and Contents Layout">
  <p:cSld name="1_Images and Content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Fullppt\PNG이미지\핸드폰2.png" id="71" name="Google Shape;71;p1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07504" y="1385328"/>
            <a:ext cx="3060911" cy="3706702"/>
          </a:xfrm>
          <a:prstGeom prst="rect">
            <a:avLst/>
          </a:prstGeom>
          <a:noFill/>
          <a:ln>
            <a:noFill/>
          </a:ln>
        </p:spPr>
      </p:pic>
      <p:sp>
        <p:nvSpPr>
          <p:cNvPr id="72" name="Google Shape;72;p13"/>
          <p:cNvSpPr/>
          <p:nvPr>
            <p:ph idx="2" type="pic"/>
          </p:nvPr>
        </p:nvSpPr>
        <p:spPr>
          <a:xfrm>
            <a:off x="849302" y="1523475"/>
            <a:ext cx="1765288" cy="2726827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3" name="Google Shape;73;p13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  <p:sp>
        <p:nvSpPr>
          <p:cNvPr id="74" name="Google Shape;74;p13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Images and Contents Layout">
  <p:cSld name="3_Images and Content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4"/>
          <p:cNvSpPr/>
          <p:nvPr>
            <p:ph idx="2" type="pic"/>
          </p:nvPr>
        </p:nvSpPr>
        <p:spPr>
          <a:xfrm>
            <a:off x="3305644" y="0"/>
            <a:ext cx="2532712" cy="165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7" name="Google Shape;77;p14"/>
          <p:cNvSpPr/>
          <p:nvPr>
            <p:ph idx="3" type="pic"/>
          </p:nvPr>
        </p:nvSpPr>
        <p:spPr>
          <a:xfrm>
            <a:off x="3305644" y="1743750"/>
            <a:ext cx="2532712" cy="165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8" name="Google Shape;78;p14"/>
          <p:cNvSpPr/>
          <p:nvPr>
            <p:ph idx="4" type="pic"/>
          </p:nvPr>
        </p:nvSpPr>
        <p:spPr>
          <a:xfrm>
            <a:off x="3305644" y="3487500"/>
            <a:ext cx="2532712" cy="165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Images and Contents Layout">
  <p:cSld name="8_Images and Content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15"/>
          <p:cNvSpPr/>
          <p:nvPr/>
        </p:nvSpPr>
        <p:spPr>
          <a:xfrm>
            <a:off x="1225325" y="1276113"/>
            <a:ext cx="3816000" cy="3312000"/>
          </a:xfrm>
          <a:prstGeom prst="frame">
            <a:avLst>
              <a:gd fmla="val 1918" name="adj1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" name="Google Shape;81;p15"/>
          <p:cNvSpPr/>
          <p:nvPr>
            <p:ph idx="2" type="pic"/>
          </p:nvPr>
        </p:nvSpPr>
        <p:spPr>
          <a:xfrm>
            <a:off x="727001" y="555526"/>
            <a:ext cx="3816424" cy="3312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Images and Contents Layout">
  <p:cSld name="5_Images and Content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16"/>
          <p:cNvSpPr/>
          <p:nvPr/>
        </p:nvSpPr>
        <p:spPr>
          <a:xfrm>
            <a:off x="5800954" y="0"/>
            <a:ext cx="3343046" cy="5143500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" name="Google Shape;84;p16"/>
          <p:cNvSpPr/>
          <p:nvPr>
            <p:ph idx="2" type="pic"/>
          </p:nvPr>
        </p:nvSpPr>
        <p:spPr>
          <a:xfrm>
            <a:off x="3305644" y="0"/>
            <a:ext cx="2532712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Images and Contents Layout">
  <p:cSld name="6_Images and Content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7"/>
          <p:cNvSpPr/>
          <p:nvPr>
            <p:ph idx="2" type="pic"/>
          </p:nvPr>
        </p:nvSpPr>
        <p:spPr>
          <a:xfrm>
            <a:off x="443152" y="555241"/>
            <a:ext cx="8002200" cy="418373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8"/>
          <p:cNvSpPr/>
          <p:nvPr/>
        </p:nvSpPr>
        <p:spPr>
          <a:xfrm>
            <a:off x="0" y="0"/>
            <a:ext cx="2699792" cy="5143500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4-edu\owl-item01.png" id="89" name="Google Shape;89;p1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259632" y="3650728"/>
            <a:ext cx="1174969" cy="122527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19"/>
          <p:cNvSpPr/>
          <p:nvPr/>
        </p:nvSpPr>
        <p:spPr>
          <a:xfrm>
            <a:off x="3203848" y="483518"/>
            <a:ext cx="2736304" cy="2736304"/>
          </a:xfrm>
          <a:prstGeom prst="ellips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4-edu\owl-item01.png" id="92" name="Google Shape;92;p1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743383" y="930806"/>
            <a:ext cx="1657233" cy="1728192"/>
          </a:xfrm>
          <a:prstGeom prst="rect">
            <a:avLst/>
          </a:prstGeom>
          <a:noFill/>
          <a:ln>
            <a:noFill/>
          </a:ln>
        </p:spPr>
      </p:pic>
      <p:sp>
        <p:nvSpPr>
          <p:cNvPr id="93" name="Google Shape;93;p19"/>
          <p:cNvSpPr txBox="1"/>
          <p:nvPr>
            <p:ph type="title"/>
          </p:nvPr>
        </p:nvSpPr>
        <p:spPr>
          <a:xfrm>
            <a:off x="127" y="362702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  <p:sp>
        <p:nvSpPr>
          <p:cNvPr id="94" name="Google Shape;94;p19"/>
          <p:cNvSpPr txBox="1"/>
          <p:nvPr>
            <p:ph idx="1" type="subTitle"/>
          </p:nvPr>
        </p:nvSpPr>
        <p:spPr>
          <a:xfrm>
            <a:off x="75" y="4236093"/>
            <a:ext cx="9144000" cy="26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3F3F3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20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" name="Google Shape;97;p20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" name="Google Shape;98;p20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" name="Google Shape;99;p20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" name="Google Shape;100;p20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1" name="Google Shape;101;p20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102" name="Google Shape;102;p20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" name="Google Shape;103;p20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21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21" Type="http://schemas.openxmlformats.org/officeDocument/2006/relationships/theme" Target="../theme/theme2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3.jpg"/><Relationship Id="rId4" Type="http://schemas.openxmlformats.org/officeDocument/2006/relationships/image" Target="../media/image12.jpg"/><Relationship Id="rId5" Type="http://schemas.openxmlformats.org/officeDocument/2006/relationships/image" Target="../media/image11.jpg"/><Relationship Id="rId6" Type="http://schemas.openxmlformats.org/officeDocument/2006/relationships/image" Target="../media/image16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7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5.jpg"/><Relationship Id="rId4" Type="http://schemas.openxmlformats.org/officeDocument/2006/relationships/image" Target="../media/image10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21.jpg"/><Relationship Id="rId4" Type="http://schemas.openxmlformats.org/officeDocument/2006/relationships/image" Target="../media/image14.jpg"/><Relationship Id="rId5" Type="http://schemas.openxmlformats.org/officeDocument/2006/relationships/image" Target="../media/image30.jp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9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23.jp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24.jpg"/><Relationship Id="rId4" Type="http://schemas.openxmlformats.org/officeDocument/2006/relationships/image" Target="../media/image18.jpg"/><Relationship Id="rId5" Type="http://schemas.openxmlformats.org/officeDocument/2006/relationships/image" Target="../media/image25.jp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22.pn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28.jp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26.jpg"/><Relationship Id="rId4" Type="http://schemas.openxmlformats.org/officeDocument/2006/relationships/image" Target="../media/image8.pn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9.xml"/><Relationship Id="rId3" Type="http://schemas.openxmlformats.org/officeDocument/2006/relationships/image" Target="../media/image27.jpg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0.xml"/><Relationship Id="rId3" Type="http://schemas.openxmlformats.org/officeDocument/2006/relationships/image" Target="../media/image29.png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1.xml"/><Relationship Id="rId3" Type="http://schemas.openxmlformats.org/officeDocument/2006/relationships/image" Target="../media/image29.png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3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7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0" name="Google Shape;110;p22"/>
          <p:cNvGrpSpPr/>
          <p:nvPr/>
        </p:nvGrpSpPr>
        <p:grpSpPr>
          <a:xfrm>
            <a:off x="467544" y="4443958"/>
            <a:ext cx="1296144" cy="360040"/>
            <a:chOff x="467544" y="4011910"/>
            <a:chExt cx="1296144" cy="360040"/>
          </a:xfrm>
        </p:grpSpPr>
        <p:sp>
          <p:nvSpPr>
            <p:cNvPr id="111" name="Google Shape;111;p22"/>
            <p:cNvSpPr/>
            <p:nvPr/>
          </p:nvSpPr>
          <p:spPr>
            <a:xfrm>
              <a:off x="467544" y="4011910"/>
              <a:ext cx="1296144" cy="360040"/>
            </a:xfrm>
            <a:prstGeom prst="roundRect">
              <a:avLst>
                <a:gd fmla="val 50000" name="adj"/>
              </a:avLst>
            </a:pr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" name="Google Shape;112;p22"/>
            <p:cNvSpPr txBox="1"/>
            <p:nvPr/>
          </p:nvSpPr>
          <p:spPr>
            <a:xfrm>
              <a:off x="467544" y="4015033"/>
              <a:ext cx="1296144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600" u="none" cap="none" strike="noStrik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LogoType</a:t>
              </a:r>
              <a:endParaRPr b="0" i="0" sz="16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3" name="Google Shape;113;p22">
            <a:hlinkClick r:id="rId3"/>
          </p:cNvPr>
          <p:cNvSpPr txBox="1"/>
          <p:nvPr/>
        </p:nvSpPr>
        <p:spPr>
          <a:xfrm>
            <a:off x="-18256" y="4825165"/>
            <a:ext cx="9180512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" name="Google Shape;114;p22"/>
          <p:cNvSpPr txBox="1"/>
          <p:nvPr>
            <p:ph type="title"/>
          </p:nvPr>
        </p:nvSpPr>
        <p:spPr>
          <a:xfrm>
            <a:off x="362850" y="250825"/>
            <a:ext cx="4235100" cy="1225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hlink"/>
                </a:solidFill>
              </a:rPr>
              <a:t>Free Presentation Template</a:t>
            </a:r>
            <a:endParaRPr/>
          </a:p>
        </p:txBody>
      </p:sp>
      <p:sp>
        <p:nvSpPr>
          <p:cNvPr id="115" name="Google Shape;115;p22"/>
          <p:cNvSpPr txBox="1"/>
          <p:nvPr>
            <p:ph idx="1" type="subTitle"/>
          </p:nvPr>
        </p:nvSpPr>
        <p:spPr>
          <a:xfrm>
            <a:off x="370000" y="1471685"/>
            <a:ext cx="4292400" cy="445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30+ Ready Made PowerPoint Template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28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with Google Slides for Free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p23"/>
          <p:cNvSpPr txBox="1"/>
          <p:nvPr/>
        </p:nvSpPr>
        <p:spPr>
          <a:xfrm>
            <a:off x="1050923" y="1059582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1" name="Google Shape;121;p23"/>
          <p:cNvGrpSpPr/>
          <p:nvPr/>
        </p:nvGrpSpPr>
        <p:grpSpPr>
          <a:xfrm>
            <a:off x="1050923" y="1826269"/>
            <a:ext cx="3312368" cy="1828076"/>
            <a:chOff x="1619672" y="2139702"/>
            <a:chExt cx="3240360" cy="1828076"/>
          </a:xfrm>
        </p:grpSpPr>
        <p:sp>
          <p:nvSpPr>
            <p:cNvPr id="122" name="Google Shape;122;p23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" name="Google Shape;123;p23"/>
            <p:cNvSpPr txBox="1"/>
            <p:nvPr/>
          </p:nvSpPr>
          <p:spPr>
            <a:xfrm>
              <a:off x="1619672" y="2582783"/>
              <a:ext cx="3240360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4" name="Google Shape;124;p23"/>
          <p:cNvGrpSpPr/>
          <p:nvPr/>
        </p:nvGrpSpPr>
        <p:grpSpPr>
          <a:xfrm>
            <a:off x="4723331" y="1826269"/>
            <a:ext cx="3312368" cy="1458744"/>
            <a:chOff x="1619672" y="2139702"/>
            <a:chExt cx="3240360" cy="1458744"/>
          </a:xfrm>
        </p:grpSpPr>
        <p:sp>
          <p:nvSpPr>
            <p:cNvPr id="125" name="Google Shape;125;p23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" name="Google Shape;126;p23"/>
            <p:cNvSpPr txBox="1"/>
            <p:nvPr/>
          </p:nvSpPr>
          <p:spPr>
            <a:xfrm>
              <a:off x="1619672" y="2582783"/>
              <a:ext cx="324036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127" name="Google Shape;127;p23"/>
          <p:cNvSpPr txBox="1"/>
          <p:nvPr/>
        </p:nvSpPr>
        <p:spPr>
          <a:xfrm>
            <a:off x="1050923" y="3795886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" name="Google Shape;128;p23"/>
          <p:cNvSpPr txBox="1"/>
          <p:nvPr>
            <p:ph type="title"/>
          </p:nvPr>
        </p:nvSpPr>
        <p:spPr>
          <a:xfrm>
            <a:off x="1060600" y="350425"/>
            <a:ext cx="80835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D15A12"/>
              </a:buClr>
              <a:buFont typeface="Arial"/>
              <a:buNone/>
            </a:pPr>
            <a:r>
              <a:rPr lang="en" sz="4400">
                <a:solidFill>
                  <a:srgbClr val="D15A12"/>
                </a:solidFill>
              </a:rPr>
              <a:t>INSTRUCTIONS FOR USE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24"/>
          <p:cNvSpPr/>
          <p:nvPr/>
        </p:nvSpPr>
        <p:spPr>
          <a:xfrm>
            <a:off x="0" y="0"/>
            <a:ext cx="1547664" cy="5143500"/>
          </a:xfrm>
          <a:prstGeom prst="rtTriangl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4-edu\owl-item01.png" id="134" name="Google Shape;134;p2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flipH="1">
            <a:off x="317136" y="2582788"/>
            <a:ext cx="2317040" cy="2416250"/>
          </a:xfrm>
          <a:prstGeom prst="rect">
            <a:avLst/>
          </a:prstGeom>
          <a:noFill/>
          <a:ln>
            <a:noFill/>
          </a:ln>
        </p:spPr>
      </p:pic>
      <p:sp>
        <p:nvSpPr>
          <p:cNvPr id="135" name="Google Shape;135;p24"/>
          <p:cNvSpPr/>
          <p:nvPr/>
        </p:nvSpPr>
        <p:spPr>
          <a:xfrm rot="10800000">
            <a:off x="8513376" y="0"/>
            <a:ext cx="627216" cy="1995686"/>
          </a:xfrm>
          <a:prstGeom prst="rtTriangl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6" name="Google Shape;136;p24"/>
          <p:cNvSpPr/>
          <p:nvPr/>
        </p:nvSpPr>
        <p:spPr>
          <a:xfrm>
            <a:off x="2872383" y="1309514"/>
            <a:ext cx="5544616" cy="648073"/>
          </a:xfrm>
          <a:prstGeom prst="rect">
            <a:avLst/>
          </a:prstGeom>
          <a:noFill/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" name="Google Shape;137;p24"/>
          <p:cNvSpPr/>
          <p:nvPr/>
        </p:nvSpPr>
        <p:spPr>
          <a:xfrm>
            <a:off x="2872383" y="2173610"/>
            <a:ext cx="5544616" cy="648073"/>
          </a:xfrm>
          <a:prstGeom prst="rect">
            <a:avLst/>
          </a:prstGeom>
          <a:noFill/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" name="Google Shape;138;p24"/>
          <p:cNvSpPr/>
          <p:nvPr/>
        </p:nvSpPr>
        <p:spPr>
          <a:xfrm>
            <a:off x="2872383" y="3037706"/>
            <a:ext cx="5544616" cy="648073"/>
          </a:xfrm>
          <a:prstGeom prst="rect">
            <a:avLst/>
          </a:prstGeom>
          <a:noFill/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" name="Google Shape;139;p24"/>
          <p:cNvSpPr/>
          <p:nvPr/>
        </p:nvSpPr>
        <p:spPr>
          <a:xfrm>
            <a:off x="2872383" y="3901802"/>
            <a:ext cx="5544616" cy="648073"/>
          </a:xfrm>
          <a:prstGeom prst="rect">
            <a:avLst/>
          </a:prstGeom>
          <a:noFill/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" name="Google Shape;140;p24"/>
          <p:cNvSpPr/>
          <p:nvPr/>
        </p:nvSpPr>
        <p:spPr>
          <a:xfrm rot="5400000">
            <a:off x="2876997" y="1306005"/>
            <a:ext cx="653380" cy="653380"/>
          </a:xfrm>
          <a:prstGeom prst="rtTriangle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" name="Google Shape;141;p24"/>
          <p:cNvSpPr/>
          <p:nvPr/>
        </p:nvSpPr>
        <p:spPr>
          <a:xfrm rot="5400000">
            <a:off x="2872383" y="2168303"/>
            <a:ext cx="653380" cy="653380"/>
          </a:xfrm>
          <a:prstGeom prst="rtTriangle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" name="Google Shape;142;p24"/>
          <p:cNvSpPr/>
          <p:nvPr/>
        </p:nvSpPr>
        <p:spPr>
          <a:xfrm rot="5400000">
            <a:off x="2867769" y="3030601"/>
            <a:ext cx="653380" cy="653380"/>
          </a:xfrm>
          <a:prstGeom prst="rtTriangle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" name="Google Shape;143;p24"/>
          <p:cNvSpPr/>
          <p:nvPr/>
        </p:nvSpPr>
        <p:spPr>
          <a:xfrm rot="5400000">
            <a:off x="2863155" y="3892899"/>
            <a:ext cx="653380" cy="653380"/>
          </a:xfrm>
          <a:prstGeom prst="rtTriangle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" name="Google Shape;144;p24"/>
          <p:cNvSpPr txBox="1"/>
          <p:nvPr/>
        </p:nvSpPr>
        <p:spPr>
          <a:xfrm>
            <a:off x="2834283" y="1275606"/>
            <a:ext cx="42878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" name="Google Shape;145;p24"/>
          <p:cNvSpPr txBox="1"/>
          <p:nvPr/>
        </p:nvSpPr>
        <p:spPr>
          <a:xfrm>
            <a:off x="2834283" y="2129135"/>
            <a:ext cx="42878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" name="Google Shape;146;p24"/>
          <p:cNvSpPr txBox="1"/>
          <p:nvPr/>
        </p:nvSpPr>
        <p:spPr>
          <a:xfrm>
            <a:off x="2834283" y="3001714"/>
            <a:ext cx="42878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7" name="Google Shape;147;p24"/>
          <p:cNvSpPr txBox="1"/>
          <p:nvPr/>
        </p:nvSpPr>
        <p:spPr>
          <a:xfrm>
            <a:off x="2834283" y="3874293"/>
            <a:ext cx="42878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8" name="Google Shape;148;p24"/>
          <p:cNvGrpSpPr/>
          <p:nvPr/>
        </p:nvGrpSpPr>
        <p:grpSpPr>
          <a:xfrm>
            <a:off x="3559944" y="1392862"/>
            <a:ext cx="4693990" cy="494026"/>
            <a:chOff x="782743" y="3362835"/>
            <a:chExt cx="2059657" cy="494026"/>
          </a:xfrm>
        </p:grpSpPr>
        <p:sp>
          <p:nvSpPr>
            <p:cNvPr id="149" name="Google Shape;149;p24"/>
            <p:cNvSpPr txBox="1"/>
            <p:nvPr/>
          </p:nvSpPr>
          <p:spPr>
            <a:xfrm>
              <a:off x="782743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" name="Google Shape;150;p24"/>
            <p:cNvSpPr txBox="1"/>
            <p:nvPr/>
          </p:nvSpPr>
          <p:spPr>
            <a:xfrm>
              <a:off x="782743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1" name="Google Shape;151;p24"/>
          <p:cNvGrpSpPr/>
          <p:nvPr/>
        </p:nvGrpSpPr>
        <p:grpSpPr>
          <a:xfrm>
            <a:off x="3559944" y="2252767"/>
            <a:ext cx="4693990" cy="494026"/>
            <a:chOff x="782743" y="3362835"/>
            <a:chExt cx="2059657" cy="494026"/>
          </a:xfrm>
        </p:grpSpPr>
        <p:sp>
          <p:nvSpPr>
            <p:cNvPr id="152" name="Google Shape;152;p24"/>
            <p:cNvSpPr txBox="1"/>
            <p:nvPr/>
          </p:nvSpPr>
          <p:spPr>
            <a:xfrm>
              <a:off x="782743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" name="Google Shape;153;p24"/>
            <p:cNvSpPr txBox="1"/>
            <p:nvPr/>
          </p:nvSpPr>
          <p:spPr>
            <a:xfrm>
              <a:off x="782743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4" name="Google Shape;154;p24"/>
          <p:cNvGrpSpPr/>
          <p:nvPr/>
        </p:nvGrpSpPr>
        <p:grpSpPr>
          <a:xfrm>
            <a:off x="3559944" y="3112672"/>
            <a:ext cx="4693990" cy="494026"/>
            <a:chOff x="782743" y="3362835"/>
            <a:chExt cx="2059657" cy="494026"/>
          </a:xfrm>
        </p:grpSpPr>
        <p:sp>
          <p:nvSpPr>
            <p:cNvPr id="155" name="Google Shape;155;p24"/>
            <p:cNvSpPr txBox="1"/>
            <p:nvPr/>
          </p:nvSpPr>
          <p:spPr>
            <a:xfrm>
              <a:off x="782743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" name="Google Shape;156;p24"/>
            <p:cNvSpPr txBox="1"/>
            <p:nvPr/>
          </p:nvSpPr>
          <p:spPr>
            <a:xfrm>
              <a:off x="782743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7" name="Google Shape;157;p24"/>
          <p:cNvGrpSpPr/>
          <p:nvPr/>
        </p:nvGrpSpPr>
        <p:grpSpPr>
          <a:xfrm>
            <a:off x="3559944" y="3972576"/>
            <a:ext cx="4693990" cy="494026"/>
            <a:chOff x="782743" y="3362835"/>
            <a:chExt cx="2059657" cy="494026"/>
          </a:xfrm>
        </p:grpSpPr>
        <p:sp>
          <p:nvSpPr>
            <p:cNvPr id="158" name="Google Shape;158;p24"/>
            <p:cNvSpPr txBox="1"/>
            <p:nvPr/>
          </p:nvSpPr>
          <p:spPr>
            <a:xfrm>
              <a:off x="782743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9" name="Google Shape;159;p24"/>
            <p:cNvSpPr txBox="1"/>
            <p:nvPr/>
          </p:nvSpPr>
          <p:spPr>
            <a:xfrm>
              <a:off x="782743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0" name="Google Shape;160;p24"/>
          <p:cNvSpPr txBox="1"/>
          <p:nvPr>
            <p:ph type="title"/>
          </p:nvPr>
        </p:nvSpPr>
        <p:spPr>
          <a:xfrm>
            <a:off x="2634175" y="207825"/>
            <a:ext cx="6510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rgbClr val="3F3F3F"/>
                </a:solidFill>
              </a:rPr>
              <a:t>Agenda Style</a:t>
            </a:r>
            <a:endParaRPr>
              <a:solidFill>
                <a:srgbClr val="3F3F3F"/>
              </a:solidFill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25"/>
          <p:cNvSpPr txBox="1"/>
          <p:nvPr>
            <p:ph idx="1" type="body"/>
          </p:nvPr>
        </p:nvSpPr>
        <p:spPr>
          <a:xfrm>
            <a:off x="4932040" y="1923678"/>
            <a:ext cx="3168352" cy="9894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rgbClr val="D15A12"/>
              </a:buClr>
              <a:buFont typeface="Arial"/>
              <a:buNone/>
            </a:pPr>
            <a:r>
              <a:rPr b="0" i="0" lang="en" sz="3600" u="none" cap="none" strike="noStrike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SECTION BREAK</a:t>
            </a:r>
            <a:endParaRPr b="0" i="0" sz="3600" u="none" cap="none" strike="noStrike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6" name="Google Shape;166;p25"/>
          <p:cNvSpPr txBox="1"/>
          <p:nvPr>
            <p:ph idx="2" type="body"/>
          </p:nvPr>
        </p:nvSpPr>
        <p:spPr>
          <a:xfrm>
            <a:off x="4932040" y="2890262"/>
            <a:ext cx="3168352" cy="47357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D15A12"/>
              </a:buClr>
              <a:buFont typeface="Arial"/>
              <a:buNone/>
            </a:pPr>
            <a:r>
              <a:rPr b="0" i="0" lang="en" sz="1200" u="none" cap="none" strike="noStrike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Insert the title</a:t>
            </a:r>
            <a:endParaRPr/>
          </a:p>
          <a:p>
            <a:pPr indent="0" lvl="0" marL="0" marR="0" rtl="0" algn="ctr">
              <a:lnSpc>
                <a:spcPct val="90000"/>
              </a:lnSpc>
              <a:spcBef>
                <a:spcPts val="240"/>
              </a:spcBef>
              <a:spcAft>
                <a:spcPts val="0"/>
              </a:spcAft>
              <a:buClr>
                <a:srgbClr val="D15A12"/>
              </a:buClr>
              <a:buFont typeface="Arial"/>
              <a:buNone/>
            </a:pPr>
            <a:r>
              <a:rPr b="0" i="0" lang="en" sz="1200" u="none" cap="none" strike="noStrike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of your subtitle Here</a:t>
            </a:r>
            <a:endParaRPr b="0" i="0" sz="1200" u="none" cap="none" strike="noStrike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26"/>
          <p:cNvSpPr txBox="1"/>
          <p:nvPr>
            <p:ph idx="1" type="body"/>
          </p:nvPr>
        </p:nvSpPr>
        <p:spPr>
          <a:xfrm>
            <a:off x="3065165" y="633684"/>
            <a:ext cx="3456384" cy="57606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D15A12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Welcome!!</a:t>
            </a:r>
            <a:endParaRPr b="1" i="0" sz="4000" u="none" cap="none" strike="noStrike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2" name="Google Shape;172;p26"/>
          <p:cNvSpPr txBox="1"/>
          <p:nvPr>
            <p:ph idx="2" type="body"/>
          </p:nvPr>
        </p:nvSpPr>
        <p:spPr>
          <a:xfrm>
            <a:off x="3065017" y="1247848"/>
            <a:ext cx="3456384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3" name="Google Shape;173;p26"/>
          <p:cNvSpPr txBox="1"/>
          <p:nvPr/>
        </p:nvSpPr>
        <p:spPr>
          <a:xfrm>
            <a:off x="1523281" y="2662808"/>
            <a:ext cx="6156684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 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</a:t>
            </a:r>
            <a:endParaRPr/>
          </a:p>
        </p:txBody>
      </p:sp>
      <p:sp>
        <p:nvSpPr>
          <p:cNvPr id="174" name="Google Shape;174;p26"/>
          <p:cNvSpPr txBox="1"/>
          <p:nvPr/>
        </p:nvSpPr>
        <p:spPr>
          <a:xfrm>
            <a:off x="3197467" y="2067694"/>
            <a:ext cx="448249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</a:t>
            </a:r>
            <a:r>
              <a:rPr b="1" lang="en" sz="18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 PowerPoint  </a:t>
            </a: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1800">
              <a:solidFill>
                <a:srgbClr val="C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27"/>
          <p:cNvSpPr/>
          <p:nvPr/>
        </p:nvSpPr>
        <p:spPr>
          <a:xfrm>
            <a:off x="0" y="1419622"/>
            <a:ext cx="9144000" cy="1728192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" name="Google Shape;180;p27"/>
          <p:cNvSpPr/>
          <p:nvPr/>
        </p:nvSpPr>
        <p:spPr>
          <a:xfrm>
            <a:off x="1290136" y="1666031"/>
            <a:ext cx="643553" cy="64167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1" name="Google Shape;181;p27"/>
          <p:cNvSpPr/>
          <p:nvPr/>
        </p:nvSpPr>
        <p:spPr>
          <a:xfrm>
            <a:off x="5304374" y="1640993"/>
            <a:ext cx="695600" cy="691749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2" name="Google Shape;182;p27"/>
          <p:cNvSpPr/>
          <p:nvPr/>
        </p:nvSpPr>
        <p:spPr>
          <a:xfrm>
            <a:off x="7224312" y="1672043"/>
            <a:ext cx="672638" cy="629648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3" name="Google Shape;183;p27"/>
          <p:cNvSpPr/>
          <p:nvPr/>
        </p:nvSpPr>
        <p:spPr>
          <a:xfrm rot="2700000">
            <a:off x="3376724" y="1525864"/>
            <a:ext cx="484616" cy="922007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4" name="Google Shape;184;p27"/>
          <p:cNvSpPr txBox="1"/>
          <p:nvPr/>
        </p:nvSpPr>
        <p:spPr>
          <a:xfrm>
            <a:off x="942466" y="2643758"/>
            <a:ext cx="1338892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5" name="Google Shape;185;p27"/>
          <p:cNvSpPr txBox="1"/>
          <p:nvPr/>
        </p:nvSpPr>
        <p:spPr>
          <a:xfrm>
            <a:off x="4908278" y="2643758"/>
            <a:ext cx="1338892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6" name="Google Shape;186;p27"/>
          <p:cNvSpPr txBox="1"/>
          <p:nvPr/>
        </p:nvSpPr>
        <p:spPr>
          <a:xfrm>
            <a:off x="2925372" y="2643758"/>
            <a:ext cx="1338892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7" name="Google Shape;187;p27"/>
          <p:cNvSpPr txBox="1"/>
          <p:nvPr/>
        </p:nvSpPr>
        <p:spPr>
          <a:xfrm>
            <a:off x="6891185" y="2643758"/>
            <a:ext cx="1338892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8" name="Google Shape;188;p27"/>
          <p:cNvGrpSpPr/>
          <p:nvPr/>
        </p:nvGrpSpPr>
        <p:grpSpPr>
          <a:xfrm>
            <a:off x="747816" y="3415974"/>
            <a:ext cx="1728192" cy="1081951"/>
            <a:chOff x="1062658" y="3986014"/>
            <a:chExt cx="1728192" cy="1081951"/>
          </a:xfrm>
        </p:grpSpPr>
        <p:sp>
          <p:nvSpPr>
            <p:cNvPr id="189" name="Google Shape;189;p27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3F3F3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27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191" name="Google Shape;191;p27"/>
          <p:cNvGrpSpPr/>
          <p:nvPr/>
        </p:nvGrpSpPr>
        <p:grpSpPr>
          <a:xfrm>
            <a:off x="2730722" y="3415974"/>
            <a:ext cx="1728192" cy="1081951"/>
            <a:chOff x="1062658" y="3986014"/>
            <a:chExt cx="1728192" cy="1081951"/>
          </a:xfrm>
        </p:grpSpPr>
        <p:sp>
          <p:nvSpPr>
            <p:cNvPr id="192" name="Google Shape;192;p27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3F3F3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27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194" name="Google Shape;194;p27"/>
          <p:cNvGrpSpPr/>
          <p:nvPr/>
        </p:nvGrpSpPr>
        <p:grpSpPr>
          <a:xfrm>
            <a:off x="4713628" y="3415974"/>
            <a:ext cx="1728192" cy="1081951"/>
            <a:chOff x="1062658" y="3986014"/>
            <a:chExt cx="1728192" cy="1081951"/>
          </a:xfrm>
        </p:grpSpPr>
        <p:sp>
          <p:nvSpPr>
            <p:cNvPr id="195" name="Google Shape;195;p27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3F3F3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27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197" name="Google Shape;197;p27"/>
          <p:cNvGrpSpPr/>
          <p:nvPr/>
        </p:nvGrpSpPr>
        <p:grpSpPr>
          <a:xfrm>
            <a:off x="6696535" y="3415974"/>
            <a:ext cx="1728192" cy="1081951"/>
            <a:chOff x="1062658" y="3986014"/>
            <a:chExt cx="1728192" cy="1081951"/>
          </a:xfrm>
        </p:grpSpPr>
        <p:sp>
          <p:nvSpPr>
            <p:cNvPr id="198" name="Google Shape;198;p27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3F3F3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27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sp>
        <p:nvSpPr>
          <p:cNvPr id="200" name="Google Shape;200;p27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Our Services Style</a:t>
            </a:r>
            <a:endParaRPr/>
          </a:p>
        </p:txBody>
      </p:sp>
      <p:sp>
        <p:nvSpPr>
          <p:cNvPr id="201" name="Google Shape;201;p27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6" name="Google Shape;206;p2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6499" r="6490" t="0"/>
          <a:stretch/>
        </p:blipFill>
        <p:spPr>
          <a:xfrm>
            <a:off x="702197" y="1650529"/>
            <a:ext cx="1694400" cy="1857300"/>
          </a:xfrm>
          <a:prstGeom prst="rect">
            <a:avLst/>
          </a:prstGeom>
          <a:solidFill>
            <a:srgbClr val="D8D8D8"/>
          </a:solidFill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207" name="Google Shape;207;p28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6499" r="6490" t="0"/>
          <a:stretch/>
        </p:blipFill>
        <p:spPr>
          <a:xfrm>
            <a:off x="2705142" y="1650529"/>
            <a:ext cx="1694400" cy="1857300"/>
          </a:xfrm>
          <a:prstGeom prst="rect">
            <a:avLst/>
          </a:prstGeom>
          <a:solidFill>
            <a:srgbClr val="D8D8D8"/>
          </a:solidFill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208" name="Google Shape;208;p28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6499" r="6490" t="0"/>
          <a:stretch/>
        </p:blipFill>
        <p:spPr>
          <a:xfrm>
            <a:off x="4708087" y="1650529"/>
            <a:ext cx="1694400" cy="1857300"/>
          </a:xfrm>
          <a:prstGeom prst="rect">
            <a:avLst/>
          </a:prstGeom>
          <a:solidFill>
            <a:srgbClr val="D8D8D8"/>
          </a:solidFill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209" name="Google Shape;209;p28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0" l="6499" r="6490" t="0"/>
          <a:stretch/>
        </p:blipFill>
        <p:spPr>
          <a:xfrm>
            <a:off x="6711032" y="1650529"/>
            <a:ext cx="1694400" cy="1857300"/>
          </a:xfrm>
          <a:prstGeom prst="rect">
            <a:avLst/>
          </a:prstGeom>
          <a:solidFill>
            <a:srgbClr val="D8D8D8"/>
          </a:solidFill>
          <a:ln cap="flat" cmpd="sng" w="254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</p:spPr>
      </p:pic>
      <p:grpSp>
        <p:nvGrpSpPr>
          <p:cNvPr id="210" name="Google Shape;210;p28"/>
          <p:cNvGrpSpPr/>
          <p:nvPr/>
        </p:nvGrpSpPr>
        <p:grpSpPr>
          <a:xfrm>
            <a:off x="856159" y="3631408"/>
            <a:ext cx="1350106" cy="524518"/>
            <a:chOff x="856159" y="3401938"/>
            <a:chExt cx="1350106" cy="524518"/>
          </a:xfrm>
        </p:grpSpPr>
        <p:sp>
          <p:nvSpPr>
            <p:cNvPr id="211" name="Google Shape;211;p28"/>
            <p:cNvSpPr txBox="1"/>
            <p:nvPr/>
          </p:nvSpPr>
          <p:spPr>
            <a:xfrm>
              <a:off x="856159" y="3401938"/>
              <a:ext cx="1350106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" name="Google Shape;212;p28"/>
            <p:cNvSpPr txBox="1"/>
            <p:nvPr/>
          </p:nvSpPr>
          <p:spPr>
            <a:xfrm>
              <a:off x="856159" y="3676876"/>
              <a:ext cx="1350106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D15A12"/>
                </a:buClr>
                <a:buFont typeface="Arial"/>
                <a:buNone/>
              </a:pPr>
              <a:r>
                <a:rPr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3" name="Google Shape;213;p28"/>
          <p:cNvGrpSpPr/>
          <p:nvPr/>
        </p:nvGrpSpPr>
        <p:grpSpPr>
          <a:xfrm>
            <a:off x="2869208" y="3631408"/>
            <a:ext cx="1350106" cy="524518"/>
            <a:chOff x="856159" y="3401938"/>
            <a:chExt cx="1350106" cy="524518"/>
          </a:xfrm>
        </p:grpSpPr>
        <p:sp>
          <p:nvSpPr>
            <p:cNvPr id="214" name="Google Shape;214;p28"/>
            <p:cNvSpPr txBox="1"/>
            <p:nvPr/>
          </p:nvSpPr>
          <p:spPr>
            <a:xfrm>
              <a:off x="856159" y="3401938"/>
              <a:ext cx="1350106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5" name="Google Shape;215;p28"/>
            <p:cNvSpPr txBox="1"/>
            <p:nvPr/>
          </p:nvSpPr>
          <p:spPr>
            <a:xfrm>
              <a:off x="856159" y="3676876"/>
              <a:ext cx="1350106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D15A12"/>
                </a:buClr>
                <a:buFont typeface="Arial"/>
                <a:buNone/>
              </a:pPr>
              <a:r>
                <a:rPr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6" name="Google Shape;216;p28"/>
          <p:cNvGrpSpPr/>
          <p:nvPr/>
        </p:nvGrpSpPr>
        <p:grpSpPr>
          <a:xfrm>
            <a:off x="4882257" y="3631408"/>
            <a:ext cx="1350106" cy="524518"/>
            <a:chOff x="856159" y="3401938"/>
            <a:chExt cx="1350106" cy="524518"/>
          </a:xfrm>
        </p:grpSpPr>
        <p:sp>
          <p:nvSpPr>
            <p:cNvPr id="217" name="Google Shape;217;p28"/>
            <p:cNvSpPr txBox="1"/>
            <p:nvPr/>
          </p:nvSpPr>
          <p:spPr>
            <a:xfrm>
              <a:off x="856159" y="3401938"/>
              <a:ext cx="1350106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8" name="Google Shape;218;p28"/>
            <p:cNvSpPr txBox="1"/>
            <p:nvPr/>
          </p:nvSpPr>
          <p:spPr>
            <a:xfrm>
              <a:off x="856159" y="3676876"/>
              <a:ext cx="1350106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D15A12"/>
                </a:buClr>
                <a:buFont typeface="Arial"/>
                <a:buNone/>
              </a:pPr>
              <a:r>
                <a:rPr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9" name="Google Shape;219;p28"/>
          <p:cNvGrpSpPr/>
          <p:nvPr/>
        </p:nvGrpSpPr>
        <p:grpSpPr>
          <a:xfrm>
            <a:off x="6895306" y="3631408"/>
            <a:ext cx="1350106" cy="524518"/>
            <a:chOff x="856159" y="3401938"/>
            <a:chExt cx="1350106" cy="524518"/>
          </a:xfrm>
        </p:grpSpPr>
        <p:sp>
          <p:nvSpPr>
            <p:cNvPr id="220" name="Google Shape;220;p28"/>
            <p:cNvSpPr txBox="1"/>
            <p:nvPr/>
          </p:nvSpPr>
          <p:spPr>
            <a:xfrm>
              <a:off x="856159" y="3401938"/>
              <a:ext cx="1350106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1" name="Google Shape;221;p28"/>
            <p:cNvSpPr txBox="1"/>
            <p:nvPr/>
          </p:nvSpPr>
          <p:spPr>
            <a:xfrm>
              <a:off x="856159" y="3676876"/>
              <a:ext cx="1350106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D15A12"/>
                </a:buClr>
                <a:buFont typeface="Arial"/>
                <a:buNone/>
              </a:pPr>
              <a:r>
                <a:rPr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2" name="Google Shape;222;p28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Our Team Style</a:t>
            </a:r>
            <a:endParaRPr/>
          </a:p>
        </p:txBody>
      </p:sp>
      <p:sp>
        <p:nvSpPr>
          <p:cNvPr id="223" name="Google Shape;223;p28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p29"/>
          <p:cNvSpPr/>
          <p:nvPr/>
        </p:nvSpPr>
        <p:spPr>
          <a:xfrm>
            <a:off x="613817" y="2878251"/>
            <a:ext cx="7920000" cy="72008"/>
          </a:xfrm>
          <a:prstGeom prst="rect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9" name="Google Shape;229;p29"/>
          <p:cNvSpPr/>
          <p:nvPr/>
        </p:nvSpPr>
        <p:spPr>
          <a:xfrm>
            <a:off x="613817" y="2735376"/>
            <a:ext cx="108000" cy="360000"/>
          </a:xfrm>
          <a:prstGeom prst="rect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" name="Google Shape;230;p29"/>
          <p:cNvSpPr/>
          <p:nvPr/>
        </p:nvSpPr>
        <p:spPr>
          <a:xfrm>
            <a:off x="1915817" y="2735376"/>
            <a:ext cx="108000" cy="360000"/>
          </a:xfrm>
          <a:prstGeom prst="rect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" name="Google Shape;231;p29"/>
          <p:cNvSpPr/>
          <p:nvPr/>
        </p:nvSpPr>
        <p:spPr>
          <a:xfrm>
            <a:off x="3217817" y="2735376"/>
            <a:ext cx="108000" cy="360000"/>
          </a:xfrm>
          <a:prstGeom prst="rect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2" name="Google Shape;232;p29"/>
          <p:cNvSpPr/>
          <p:nvPr/>
        </p:nvSpPr>
        <p:spPr>
          <a:xfrm>
            <a:off x="4519817" y="2735376"/>
            <a:ext cx="108000" cy="360000"/>
          </a:xfrm>
          <a:prstGeom prst="rect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3" name="Google Shape;233;p29"/>
          <p:cNvSpPr/>
          <p:nvPr/>
        </p:nvSpPr>
        <p:spPr>
          <a:xfrm>
            <a:off x="8425817" y="2735376"/>
            <a:ext cx="108000" cy="360000"/>
          </a:xfrm>
          <a:prstGeom prst="rect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4" name="Google Shape;234;p29"/>
          <p:cNvSpPr/>
          <p:nvPr/>
        </p:nvSpPr>
        <p:spPr>
          <a:xfrm>
            <a:off x="5821817" y="2735376"/>
            <a:ext cx="108000" cy="360000"/>
          </a:xfrm>
          <a:prstGeom prst="rect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5" name="Google Shape;235;p29"/>
          <p:cNvSpPr/>
          <p:nvPr/>
        </p:nvSpPr>
        <p:spPr>
          <a:xfrm>
            <a:off x="7123817" y="2735376"/>
            <a:ext cx="108000" cy="360000"/>
          </a:xfrm>
          <a:prstGeom prst="rect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6" name="Google Shape;236;p29"/>
          <p:cNvSpPr txBox="1"/>
          <p:nvPr/>
        </p:nvSpPr>
        <p:spPr>
          <a:xfrm>
            <a:off x="1561211" y="313469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5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" name="Google Shape;237;p29"/>
          <p:cNvSpPr txBox="1"/>
          <p:nvPr/>
        </p:nvSpPr>
        <p:spPr>
          <a:xfrm>
            <a:off x="2863211" y="224389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6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8" name="Google Shape;238;p29"/>
          <p:cNvSpPr txBox="1"/>
          <p:nvPr/>
        </p:nvSpPr>
        <p:spPr>
          <a:xfrm>
            <a:off x="4165211" y="313469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7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9" name="Google Shape;239;p29"/>
          <p:cNvSpPr txBox="1"/>
          <p:nvPr/>
        </p:nvSpPr>
        <p:spPr>
          <a:xfrm>
            <a:off x="5467211" y="224389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8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" name="Google Shape;240;p29"/>
          <p:cNvSpPr txBox="1"/>
          <p:nvPr/>
        </p:nvSpPr>
        <p:spPr>
          <a:xfrm>
            <a:off x="6646139" y="3182321"/>
            <a:ext cx="1075163" cy="461665"/>
          </a:xfrm>
          <a:prstGeom prst="rect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400">
                <a:solidFill>
                  <a:schemeClr val="lt1"/>
                </a:solidFill>
              </a:rPr>
              <a:t>9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41" name="Google Shape;241;p29"/>
          <p:cNvGrpSpPr/>
          <p:nvPr/>
        </p:nvGrpSpPr>
        <p:grpSpPr>
          <a:xfrm>
            <a:off x="2263637" y="3503259"/>
            <a:ext cx="1806065" cy="863358"/>
            <a:chOff x="803640" y="3362835"/>
            <a:chExt cx="2059657" cy="863358"/>
          </a:xfrm>
        </p:grpSpPr>
        <p:sp>
          <p:nvSpPr>
            <p:cNvPr id="242" name="Google Shape;242;p2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3" name="Google Shape;243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4" name="Google Shape;244;p29"/>
          <p:cNvGrpSpPr/>
          <p:nvPr/>
        </p:nvGrpSpPr>
        <p:grpSpPr>
          <a:xfrm>
            <a:off x="992081" y="1380538"/>
            <a:ext cx="1806065" cy="863358"/>
            <a:chOff x="803640" y="3362835"/>
            <a:chExt cx="2059657" cy="863358"/>
          </a:xfrm>
        </p:grpSpPr>
        <p:sp>
          <p:nvSpPr>
            <p:cNvPr id="245" name="Google Shape;245;p2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6" name="Google Shape;246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7" name="Google Shape;247;p29"/>
          <p:cNvGrpSpPr/>
          <p:nvPr/>
        </p:nvGrpSpPr>
        <p:grpSpPr>
          <a:xfrm>
            <a:off x="4806749" y="3503259"/>
            <a:ext cx="1806065" cy="863358"/>
            <a:chOff x="803640" y="3362835"/>
            <a:chExt cx="2059657" cy="863358"/>
          </a:xfrm>
        </p:grpSpPr>
        <p:sp>
          <p:nvSpPr>
            <p:cNvPr id="248" name="Google Shape;248;p2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9" name="Google Shape;249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0" name="Google Shape;250;p29"/>
          <p:cNvGrpSpPr/>
          <p:nvPr/>
        </p:nvGrpSpPr>
        <p:grpSpPr>
          <a:xfrm>
            <a:off x="3535193" y="1380538"/>
            <a:ext cx="1806065" cy="863358"/>
            <a:chOff x="803640" y="3362835"/>
            <a:chExt cx="2059657" cy="863358"/>
          </a:xfrm>
        </p:grpSpPr>
        <p:sp>
          <p:nvSpPr>
            <p:cNvPr id="251" name="Google Shape;251;p2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2" name="Google Shape;252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3" name="Google Shape;253;p29"/>
          <p:cNvGrpSpPr/>
          <p:nvPr/>
        </p:nvGrpSpPr>
        <p:grpSpPr>
          <a:xfrm>
            <a:off x="6078303" y="1380538"/>
            <a:ext cx="1806065" cy="863358"/>
            <a:chOff x="803640" y="3362835"/>
            <a:chExt cx="2059657" cy="863358"/>
          </a:xfrm>
        </p:grpSpPr>
        <p:sp>
          <p:nvSpPr>
            <p:cNvPr id="254" name="Google Shape;254;p2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5" name="Google Shape;255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56" name="Google Shape;256;p29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Timeline Style</a:t>
            </a:r>
            <a:endParaRPr/>
          </a:p>
        </p:txBody>
      </p:sp>
      <p:sp>
        <p:nvSpPr>
          <p:cNvPr id="257" name="Google Shape;257;p29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2" name="Google Shape;262;p3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428" l="0" r="0" t="1418"/>
          <a:stretch/>
        </p:blipFill>
        <p:spPr>
          <a:xfrm>
            <a:off x="0" y="0"/>
            <a:ext cx="9144000" cy="2499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63" name="Google Shape;263;p30"/>
          <p:cNvSpPr/>
          <p:nvPr/>
        </p:nvSpPr>
        <p:spPr>
          <a:xfrm>
            <a:off x="948358" y="2017713"/>
            <a:ext cx="914400" cy="914400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4" name="Google Shape;264;p30"/>
          <p:cNvSpPr/>
          <p:nvPr/>
        </p:nvSpPr>
        <p:spPr>
          <a:xfrm>
            <a:off x="3036590" y="2017713"/>
            <a:ext cx="914400" cy="914400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5" name="Google Shape;265;p30"/>
          <p:cNvSpPr/>
          <p:nvPr/>
        </p:nvSpPr>
        <p:spPr>
          <a:xfrm>
            <a:off x="5124822" y="2017713"/>
            <a:ext cx="914400" cy="914400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6" name="Google Shape;266;p30"/>
          <p:cNvSpPr/>
          <p:nvPr/>
        </p:nvSpPr>
        <p:spPr>
          <a:xfrm>
            <a:off x="7213054" y="2017713"/>
            <a:ext cx="914400" cy="914400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7" name="Google Shape;267;p30"/>
          <p:cNvSpPr/>
          <p:nvPr/>
        </p:nvSpPr>
        <p:spPr>
          <a:xfrm>
            <a:off x="5432978" y="2335393"/>
            <a:ext cx="298087" cy="27903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8" name="Google Shape;268;p30"/>
          <p:cNvSpPr/>
          <p:nvPr/>
        </p:nvSpPr>
        <p:spPr>
          <a:xfrm rot="2700000">
            <a:off x="7557337" y="2272472"/>
            <a:ext cx="225833" cy="404877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9" name="Google Shape;269;p30"/>
          <p:cNvSpPr/>
          <p:nvPr/>
        </p:nvSpPr>
        <p:spPr>
          <a:xfrm>
            <a:off x="1237481" y="2307766"/>
            <a:ext cx="336154" cy="334293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" name="Google Shape;270;p30"/>
          <p:cNvSpPr/>
          <p:nvPr/>
        </p:nvSpPr>
        <p:spPr>
          <a:xfrm>
            <a:off x="3342780" y="2323903"/>
            <a:ext cx="302019" cy="302019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71" name="Google Shape;271;p30"/>
          <p:cNvGrpSpPr/>
          <p:nvPr/>
        </p:nvGrpSpPr>
        <p:grpSpPr>
          <a:xfrm>
            <a:off x="683568" y="3219822"/>
            <a:ext cx="1431126" cy="1417356"/>
            <a:chOff x="803640" y="3362835"/>
            <a:chExt cx="2059657" cy="1417356"/>
          </a:xfrm>
        </p:grpSpPr>
        <p:sp>
          <p:nvSpPr>
            <p:cNvPr id="272" name="Google Shape;272;p30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3" name="Google Shape;273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4" name="Google Shape;274;p30"/>
          <p:cNvGrpSpPr/>
          <p:nvPr/>
        </p:nvGrpSpPr>
        <p:grpSpPr>
          <a:xfrm>
            <a:off x="2778226" y="3219822"/>
            <a:ext cx="1431126" cy="1417356"/>
            <a:chOff x="803640" y="3362835"/>
            <a:chExt cx="2059657" cy="1417356"/>
          </a:xfrm>
        </p:grpSpPr>
        <p:sp>
          <p:nvSpPr>
            <p:cNvPr id="275" name="Google Shape;275;p30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6" name="Google Shape;276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7" name="Google Shape;277;p30"/>
          <p:cNvGrpSpPr/>
          <p:nvPr/>
        </p:nvGrpSpPr>
        <p:grpSpPr>
          <a:xfrm>
            <a:off x="4872884" y="3219822"/>
            <a:ext cx="1431126" cy="1417356"/>
            <a:chOff x="803640" y="3362835"/>
            <a:chExt cx="2059657" cy="1417356"/>
          </a:xfrm>
        </p:grpSpPr>
        <p:sp>
          <p:nvSpPr>
            <p:cNvPr id="278" name="Google Shape;278;p30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9" name="Google Shape;279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0" name="Google Shape;280;p30"/>
          <p:cNvGrpSpPr/>
          <p:nvPr/>
        </p:nvGrpSpPr>
        <p:grpSpPr>
          <a:xfrm>
            <a:off x="6967542" y="3219822"/>
            <a:ext cx="1431126" cy="1417356"/>
            <a:chOff x="803640" y="3362835"/>
            <a:chExt cx="2059657" cy="1417356"/>
          </a:xfrm>
        </p:grpSpPr>
        <p:sp>
          <p:nvSpPr>
            <p:cNvPr id="281" name="Google Shape;281;p30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2" name="Google Shape;282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7" name="Google Shape;287;p31"/>
          <p:cNvGrpSpPr/>
          <p:nvPr/>
        </p:nvGrpSpPr>
        <p:grpSpPr>
          <a:xfrm>
            <a:off x="3491880" y="-31626"/>
            <a:ext cx="5652119" cy="4496941"/>
            <a:chOff x="1092200" y="661988"/>
            <a:chExt cx="6959601" cy="5537200"/>
          </a:xfrm>
        </p:grpSpPr>
        <p:sp>
          <p:nvSpPr>
            <p:cNvPr id="288" name="Google Shape;288;p31"/>
            <p:cNvSpPr/>
            <p:nvPr/>
          </p:nvSpPr>
          <p:spPr>
            <a:xfrm>
              <a:off x="1092200" y="1743075"/>
              <a:ext cx="5813425" cy="4456113"/>
            </a:xfrm>
            <a:custGeom>
              <a:rect b="b" l="l" r="r" t="t"/>
              <a:pathLst>
                <a:path extrusionOk="0" h="120000" w="120000">
                  <a:moveTo>
                    <a:pt x="92375" y="117819"/>
                  </a:moveTo>
                  <a:lnTo>
                    <a:pt x="92375" y="118631"/>
                  </a:lnTo>
                  <a:lnTo>
                    <a:pt x="91392" y="118931"/>
                  </a:lnTo>
                  <a:lnTo>
                    <a:pt x="90475" y="119315"/>
                  </a:lnTo>
                  <a:lnTo>
                    <a:pt x="89492" y="119743"/>
                  </a:lnTo>
                  <a:lnTo>
                    <a:pt x="88410" y="120000"/>
                  </a:lnTo>
                  <a:lnTo>
                    <a:pt x="88410" y="119743"/>
                  </a:lnTo>
                  <a:lnTo>
                    <a:pt x="88410" y="119615"/>
                  </a:lnTo>
                  <a:lnTo>
                    <a:pt x="88345" y="119444"/>
                  </a:lnTo>
                  <a:lnTo>
                    <a:pt x="88312" y="119315"/>
                  </a:lnTo>
                  <a:lnTo>
                    <a:pt x="87624" y="119444"/>
                  </a:lnTo>
                  <a:lnTo>
                    <a:pt x="86805" y="119529"/>
                  </a:lnTo>
                  <a:lnTo>
                    <a:pt x="85953" y="119529"/>
                  </a:lnTo>
                  <a:lnTo>
                    <a:pt x="85166" y="119444"/>
                  </a:lnTo>
                  <a:lnTo>
                    <a:pt x="85166" y="118503"/>
                  </a:lnTo>
                  <a:lnTo>
                    <a:pt x="85658" y="118332"/>
                  </a:lnTo>
                  <a:lnTo>
                    <a:pt x="86084" y="118118"/>
                  </a:lnTo>
                  <a:lnTo>
                    <a:pt x="86411" y="118033"/>
                  </a:lnTo>
                  <a:lnTo>
                    <a:pt x="86542" y="118033"/>
                  </a:lnTo>
                  <a:lnTo>
                    <a:pt x="86641" y="118118"/>
                  </a:lnTo>
                  <a:lnTo>
                    <a:pt x="86772" y="118204"/>
                  </a:lnTo>
                  <a:lnTo>
                    <a:pt x="86805" y="118332"/>
                  </a:lnTo>
                  <a:lnTo>
                    <a:pt x="86870" y="118503"/>
                  </a:lnTo>
                  <a:lnTo>
                    <a:pt x="87001" y="118546"/>
                  </a:lnTo>
                  <a:lnTo>
                    <a:pt x="87034" y="118631"/>
                  </a:lnTo>
                  <a:lnTo>
                    <a:pt x="87493" y="118717"/>
                  </a:lnTo>
                  <a:lnTo>
                    <a:pt x="87951" y="118546"/>
                  </a:lnTo>
                  <a:lnTo>
                    <a:pt x="88476" y="118332"/>
                  </a:lnTo>
                  <a:lnTo>
                    <a:pt x="88935" y="118204"/>
                  </a:lnTo>
                  <a:lnTo>
                    <a:pt x="89328" y="118033"/>
                  </a:lnTo>
                  <a:lnTo>
                    <a:pt x="89950" y="117947"/>
                  </a:lnTo>
                  <a:lnTo>
                    <a:pt x="90540" y="118204"/>
                  </a:lnTo>
                  <a:lnTo>
                    <a:pt x="90999" y="118418"/>
                  </a:lnTo>
                  <a:lnTo>
                    <a:pt x="91327" y="118503"/>
                  </a:lnTo>
                  <a:lnTo>
                    <a:pt x="91622" y="118247"/>
                  </a:lnTo>
                  <a:lnTo>
                    <a:pt x="91916" y="118033"/>
                  </a:lnTo>
                  <a:lnTo>
                    <a:pt x="92375" y="117819"/>
                  </a:lnTo>
                  <a:close/>
                  <a:moveTo>
                    <a:pt x="94079" y="115724"/>
                  </a:moveTo>
                  <a:lnTo>
                    <a:pt x="94702" y="115724"/>
                  </a:lnTo>
                  <a:lnTo>
                    <a:pt x="94833" y="115895"/>
                  </a:lnTo>
                  <a:lnTo>
                    <a:pt x="94866" y="116024"/>
                  </a:lnTo>
                  <a:lnTo>
                    <a:pt x="94866" y="116109"/>
                  </a:lnTo>
                  <a:lnTo>
                    <a:pt x="94931" y="116237"/>
                  </a:lnTo>
                  <a:lnTo>
                    <a:pt x="94997" y="116537"/>
                  </a:lnTo>
                  <a:lnTo>
                    <a:pt x="94866" y="116537"/>
                  </a:lnTo>
                  <a:lnTo>
                    <a:pt x="94866" y="116708"/>
                  </a:lnTo>
                  <a:lnTo>
                    <a:pt x="94243" y="116537"/>
                  </a:lnTo>
                  <a:lnTo>
                    <a:pt x="94243" y="117520"/>
                  </a:lnTo>
                  <a:lnTo>
                    <a:pt x="94079" y="117520"/>
                  </a:lnTo>
                  <a:lnTo>
                    <a:pt x="93850" y="117092"/>
                  </a:lnTo>
                  <a:lnTo>
                    <a:pt x="93620" y="116708"/>
                  </a:lnTo>
                  <a:lnTo>
                    <a:pt x="93620" y="116537"/>
                  </a:lnTo>
                  <a:lnTo>
                    <a:pt x="93784" y="116494"/>
                  </a:lnTo>
                  <a:lnTo>
                    <a:pt x="93915" y="116408"/>
                  </a:lnTo>
                  <a:lnTo>
                    <a:pt x="94014" y="116323"/>
                  </a:lnTo>
                  <a:lnTo>
                    <a:pt x="94014" y="116195"/>
                  </a:lnTo>
                  <a:lnTo>
                    <a:pt x="94079" y="116024"/>
                  </a:lnTo>
                  <a:lnTo>
                    <a:pt x="94079" y="115724"/>
                  </a:lnTo>
                  <a:close/>
                  <a:moveTo>
                    <a:pt x="83560" y="115724"/>
                  </a:moveTo>
                  <a:lnTo>
                    <a:pt x="83659" y="115810"/>
                  </a:lnTo>
                  <a:lnTo>
                    <a:pt x="83790" y="115810"/>
                  </a:lnTo>
                  <a:lnTo>
                    <a:pt x="83855" y="115895"/>
                  </a:lnTo>
                  <a:lnTo>
                    <a:pt x="83855" y="115938"/>
                  </a:lnTo>
                  <a:lnTo>
                    <a:pt x="83855" y="116024"/>
                  </a:lnTo>
                  <a:lnTo>
                    <a:pt x="83888" y="116195"/>
                  </a:lnTo>
                  <a:lnTo>
                    <a:pt x="83888" y="116323"/>
                  </a:lnTo>
                  <a:lnTo>
                    <a:pt x="83855" y="116408"/>
                  </a:lnTo>
                  <a:lnTo>
                    <a:pt x="83855" y="116494"/>
                  </a:lnTo>
                  <a:lnTo>
                    <a:pt x="83855" y="116494"/>
                  </a:lnTo>
                  <a:lnTo>
                    <a:pt x="83855" y="116537"/>
                  </a:lnTo>
                  <a:lnTo>
                    <a:pt x="83790" y="116708"/>
                  </a:lnTo>
                  <a:lnTo>
                    <a:pt x="83659" y="116708"/>
                  </a:lnTo>
                  <a:lnTo>
                    <a:pt x="83659" y="116537"/>
                  </a:lnTo>
                  <a:lnTo>
                    <a:pt x="83560" y="116494"/>
                  </a:lnTo>
                  <a:lnTo>
                    <a:pt x="83560" y="116408"/>
                  </a:lnTo>
                  <a:lnTo>
                    <a:pt x="83495" y="116323"/>
                  </a:lnTo>
                  <a:lnTo>
                    <a:pt x="83495" y="116237"/>
                  </a:lnTo>
                  <a:lnTo>
                    <a:pt x="83429" y="116195"/>
                  </a:lnTo>
                  <a:lnTo>
                    <a:pt x="83397" y="116024"/>
                  </a:lnTo>
                  <a:lnTo>
                    <a:pt x="83429" y="115938"/>
                  </a:lnTo>
                  <a:lnTo>
                    <a:pt x="83495" y="115938"/>
                  </a:lnTo>
                  <a:lnTo>
                    <a:pt x="83495" y="115895"/>
                  </a:lnTo>
                  <a:lnTo>
                    <a:pt x="83495" y="115810"/>
                  </a:lnTo>
                  <a:lnTo>
                    <a:pt x="83560" y="115724"/>
                  </a:lnTo>
                  <a:close/>
                  <a:moveTo>
                    <a:pt x="89033" y="113416"/>
                  </a:moveTo>
                  <a:lnTo>
                    <a:pt x="89688" y="113544"/>
                  </a:lnTo>
                  <a:lnTo>
                    <a:pt x="89688" y="114228"/>
                  </a:lnTo>
                  <a:lnTo>
                    <a:pt x="89033" y="114228"/>
                  </a:lnTo>
                  <a:lnTo>
                    <a:pt x="89033" y="113416"/>
                  </a:lnTo>
                  <a:close/>
                  <a:moveTo>
                    <a:pt x="87034" y="112903"/>
                  </a:moveTo>
                  <a:lnTo>
                    <a:pt x="87034" y="113416"/>
                  </a:lnTo>
                  <a:lnTo>
                    <a:pt x="86870" y="113416"/>
                  </a:lnTo>
                  <a:lnTo>
                    <a:pt x="86706" y="113501"/>
                  </a:lnTo>
                  <a:lnTo>
                    <a:pt x="86641" y="113501"/>
                  </a:lnTo>
                  <a:lnTo>
                    <a:pt x="86542" y="113501"/>
                  </a:lnTo>
                  <a:lnTo>
                    <a:pt x="86411" y="113416"/>
                  </a:lnTo>
                  <a:lnTo>
                    <a:pt x="86346" y="113330"/>
                  </a:lnTo>
                  <a:lnTo>
                    <a:pt x="86346" y="113245"/>
                  </a:lnTo>
                  <a:lnTo>
                    <a:pt x="86346" y="113245"/>
                  </a:lnTo>
                  <a:lnTo>
                    <a:pt x="86346" y="113202"/>
                  </a:lnTo>
                  <a:lnTo>
                    <a:pt x="86313" y="113031"/>
                  </a:lnTo>
                  <a:lnTo>
                    <a:pt x="86477" y="113031"/>
                  </a:lnTo>
                  <a:lnTo>
                    <a:pt x="86542" y="113031"/>
                  </a:lnTo>
                  <a:lnTo>
                    <a:pt x="86575" y="113031"/>
                  </a:lnTo>
                  <a:lnTo>
                    <a:pt x="86641" y="113031"/>
                  </a:lnTo>
                  <a:lnTo>
                    <a:pt x="86706" y="113031"/>
                  </a:lnTo>
                  <a:lnTo>
                    <a:pt x="86772" y="112988"/>
                  </a:lnTo>
                  <a:lnTo>
                    <a:pt x="86870" y="112988"/>
                  </a:lnTo>
                  <a:lnTo>
                    <a:pt x="87034" y="112903"/>
                  </a:lnTo>
                  <a:close/>
                  <a:moveTo>
                    <a:pt x="96242" y="111920"/>
                  </a:moveTo>
                  <a:lnTo>
                    <a:pt x="96471" y="111920"/>
                  </a:lnTo>
                  <a:lnTo>
                    <a:pt x="96471" y="113416"/>
                  </a:lnTo>
                  <a:lnTo>
                    <a:pt x="96373" y="113544"/>
                  </a:lnTo>
                  <a:lnTo>
                    <a:pt x="96242" y="113715"/>
                  </a:lnTo>
                  <a:lnTo>
                    <a:pt x="96144" y="113801"/>
                  </a:lnTo>
                  <a:lnTo>
                    <a:pt x="96013" y="113929"/>
                  </a:lnTo>
                  <a:lnTo>
                    <a:pt x="95849" y="114014"/>
                  </a:lnTo>
                  <a:lnTo>
                    <a:pt x="95619" y="114100"/>
                  </a:lnTo>
                  <a:lnTo>
                    <a:pt x="95619" y="113715"/>
                  </a:lnTo>
                  <a:lnTo>
                    <a:pt x="95521" y="113245"/>
                  </a:lnTo>
                  <a:lnTo>
                    <a:pt x="95554" y="112903"/>
                  </a:lnTo>
                  <a:lnTo>
                    <a:pt x="95783" y="112518"/>
                  </a:lnTo>
                  <a:lnTo>
                    <a:pt x="96013" y="112219"/>
                  </a:lnTo>
                  <a:lnTo>
                    <a:pt x="96242" y="111920"/>
                  </a:lnTo>
                  <a:close/>
                  <a:moveTo>
                    <a:pt x="87034" y="111920"/>
                  </a:moveTo>
                  <a:lnTo>
                    <a:pt x="87329" y="111920"/>
                  </a:lnTo>
                  <a:lnTo>
                    <a:pt x="87329" y="112304"/>
                  </a:lnTo>
                  <a:lnTo>
                    <a:pt x="87034" y="112304"/>
                  </a:lnTo>
                  <a:lnTo>
                    <a:pt x="87034" y="111920"/>
                  </a:lnTo>
                  <a:close/>
                  <a:moveTo>
                    <a:pt x="86182" y="111107"/>
                  </a:moveTo>
                  <a:lnTo>
                    <a:pt x="86706" y="111107"/>
                  </a:lnTo>
                  <a:lnTo>
                    <a:pt x="86706" y="111236"/>
                  </a:lnTo>
                  <a:lnTo>
                    <a:pt x="86772" y="111407"/>
                  </a:lnTo>
                  <a:lnTo>
                    <a:pt x="86772" y="111535"/>
                  </a:lnTo>
                  <a:lnTo>
                    <a:pt x="86805" y="111791"/>
                  </a:lnTo>
                  <a:lnTo>
                    <a:pt x="86706" y="111834"/>
                  </a:lnTo>
                  <a:lnTo>
                    <a:pt x="86575" y="111834"/>
                  </a:lnTo>
                  <a:lnTo>
                    <a:pt x="86477" y="111920"/>
                  </a:lnTo>
                  <a:lnTo>
                    <a:pt x="86313" y="111920"/>
                  </a:lnTo>
                  <a:lnTo>
                    <a:pt x="86247" y="111791"/>
                  </a:lnTo>
                  <a:lnTo>
                    <a:pt x="86247" y="111535"/>
                  </a:lnTo>
                  <a:lnTo>
                    <a:pt x="86182" y="111407"/>
                  </a:lnTo>
                  <a:lnTo>
                    <a:pt x="86182" y="111107"/>
                  </a:lnTo>
                  <a:close/>
                  <a:moveTo>
                    <a:pt x="77105" y="111107"/>
                  </a:moveTo>
                  <a:lnTo>
                    <a:pt x="77367" y="111107"/>
                  </a:lnTo>
                  <a:lnTo>
                    <a:pt x="77433" y="111193"/>
                  </a:lnTo>
                  <a:lnTo>
                    <a:pt x="77498" y="111193"/>
                  </a:lnTo>
                  <a:lnTo>
                    <a:pt x="77564" y="111236"/>
                  </a:lnTo>
                  <a:lnTo>
                    <a:pt x="77596" y="111236"/>
                  </a:lnTo>
                  <a:lnTo>
                    <a:pt x="77728" y="111236"/>
                  </a:lnTo>
                  <a:lnTo>
                    <a:pt x="77728" y="111492"/>
                  </a:lnTo>
                  <a:lnTo>
                    <a:pt x="77728" y="111620"/>
                  </a:lnTo>
                  <a:lnTo>
                    <a:pt x="77662" y="111791"/>
                  </a:lnTo>
                  <a:lnTo>
                    <a:pt x="77596" y="111920"/>
                  </a:lnTo>
                  <a:lnTo>
                    <a:pt x="77498" y="111920"/>
                  </a:lnTo>
                  <a:lnTo>
                    <a:pt x="77498" y="111834"/>
                  </a:lnTo>
                  <a:lnTo>
                    <a:pt x="77433" y="111834"/>
                  </a:lnTo>
                  <a:lnTo>
                    <a:pt x="77433" y="111834"/>
                  </a:lnTo>
                  <a:lnTo>
                    <a:pt x="77367" y="111791"/>
                  </a:lnTo>
                  <a:lnTo>
                    <a:pt x="77269" y="111620"/>
                  </a:lnTo>
                  <a:lnTo>
                    <a:pt x="77203" y="111492"/>
                  </a:lnTo>
                  <a:lnTo>
                    <a:pt x="77138" y="111321"/>
                  </a:lnTo>
                  <a:lnTo>
                    <a:pt x="77105" y="111107"/>
                  </a:lnTo>
                  <a:close/>
                  <a:moveTo>
                    <a:pt x="89459" y="110594"/>
                  </a:moveTo>
                  <a:lnTo>
                    <a:pt x="89459" y="111706"/>
                  </a:lnTo>
                  <a:lnTo>
                    <a:pt x="89262" y="112518"/>
                  </a:lnTo>
                  <a:lnTo>
                    <a:pt x="89033" y="113245"/>
                  </a:lnTo>
                  <a:lnTo>
                    <a:pt x="88803" y="113245"/>
                  </a:lnTo>
                  <a:lnTo>
                    <a:pt x="88410" y="112604"/>
                  </a:lnTo>
                  <a:lnTo>
                    <a:pt x="88541" y="112518"/>
                  </a:lnTo>
                  <a:lnTo>
                    <a:pt x="88640" y="112433"/>
                  </a:lnTo>
                  <a:lnTo>
                    <a:pt x="88705" y="112390"/>
                  </a:lnTo>
                  <a:lnTo>
                    <a:pt x="88705" y="112390"/>
                  </a:lnTo>
                  <a:lnTo>
                    <a:pt x="88771" y="112304"/>
                  </a:lnTo>
                  <a:lnTo>
                    <a:pt x="88771" y="112133"/>
                  </a:lnTo>
                  <a:lnTo>
                    <a:pt x="88803" y="111920"/>
                  </a:lnTo>
                  <a:lnTo>
                    <a:pt x="88705" y="111920"/>
                  </a:lnTo>
                  <a:lnTo>
                    <a:pt x="88705" y="111791"/>
                  </a:lnTo>
                  <a:lnTo>
                    <a:pt x="88541" y="111834"/>
                  </a:lnTo>
                  <a:lnTo>
                    <a:pt x="88410" y="111834"/>
                  </a:lnTo>
                  <a:lnTo>
                    <a:pt x="88246" y="111920"/>
                  </a:lnTo>
                  <a:lnTo>
                    <a:pt x="88083" y="111920"/>
                  </a:lnTo>
                  <a:lnTo>
                    <a:pt x="88017" y="111791"/>
                  </a:lnTo>
                  <a:lnTo>
                    <a:pt x="88017" y="111791"/>
                  </a:lnTo>
                  <a:lnTo>
                    <a:pt x="88017" y="111706"/>
                  </a:lnTo>
                  <a:lnTo>
                    <a:pt x="87951" y="111706"/>
                  </a:lnTo>
                  <a:lnTo>
                    <a:pt x="87951" y="111620"/>
                  </a:lnTo>
                  <a:lnTo>
                    <a:pt x="87951" y="111236"/>
                  </a:lnTo>
                  <a:lnTo>
                    <a:pt x="88083" y="111236"/>
                  </a:lnTo>
                  <a:lnTo>
                    <a:pt x="88083" y="111107"/>
                  </a:lnTo>
                  <a:lnTo>
                    <a:pt x="88410" y="111022"/>
                  </a:lnTo>
                  <a:lnTo>
                    <a:pt x="88771" y="110894"/>
                  </a:lnTo>
                  <a:lnTo>
                    <a:pt x="89033" y="110723"/>
                  </a:lnTo>
                  <a:lnTo>
                    <a:pt x="89459" y="110594"/>
                  </a:lnTo>
                  <a:close/>
                  <a:moveTo>
                    <a:pt x="111709" y="110423"/>
                  </a:moveTo>
                  <a:lnTo>
                    <a:pt x="111709" y="110808"/>
                  </a:lnTo>
                  <a:lnTo>
                    <a:pt x="111512" y="111022"/>
                  </a:lnTo>
                  <a:lnTo>
                    <a:pt x="111185" y="111407"/>
                  </a:lnTo>
                  <a:lnTo>
                    <a:pt x="110791" y="111791"/>
                  </a:lnTo>
                  <a:lnTo>
                    <a:pt x="110496" y="112219"/>
                  </a:lnTo>
                  <a:lnTo>
                    <a:pt x="110333" y="112433"/>
                  </a:lnTo>
                  <a:lnTo>
                    <a:pt x="110431" y="112518"/>
                  </a:lnTo>
                  <a:lnTo>
                    <a:pt x="110496" y="112518"/>
                  </a:lnTo>
                  <a:lnTo>
                    <a:pt x="110562" y="112604"/>
                  </a:lnTo>
                  <a:lnTo>
                    <a:pt x="110562" y="112689"/>
                  </a:lnTo>
                  <a:lnTo>
                    <a:pt x="110562" y="112732"/>
                  </a:lnTo>
                  <a:lnTo>
                    <a:pt x="110562" y="112903"/>
                  </a:lnTo>
                  <a:lnTo>
                    <a:pt x="110595" y="113031"/>
                  </a:lnTo>
                  <a:lnTo>
                    <a:pt x="110333" y="113202"/>
                  </a:lnTo>
                  <a:lnTo>
                    <a:pt x="110038" y="113202"/>
                  </a:lnTo>
                  <a:lnTo>
                    <a:pt x="109677" y="113245"/>
                  </a:lnTo>
                  <a:lnTo>
                    <a:pt x="109677" y="113843"/>
                  </a:lnTo>
                  <a:lnTo>
                    <a:pt x="109579" y="113843"/>
                  </a:lnTo>
                  <a:lnTo>
                    <a:pt x="109579" y="114100"/>
                  </a:lnTo>
                  <a:lnTo>
                    <a:pt x="108793" y="114143"/>
                  </a:lnTo>
                  <a:lnTo>
                    <a:pt x="108137" y="114228"/>
                  </a:lnTo>
                  <a:lnTo>
                    <a:pt x="107449" y="114228"/>
                  </a:lnTo>
                  <a:lnTo>
                    <a:pt x="106663" y="114100"/>
                  </a:lnTo>
                  <a:lnTo>
                    <a:pt x="106597" y="113416"/>
                  </a:lnTo>
                  <a:lnTo>
                    <a:pt x="106531" y="112604"/>
                  </a:lnTo>
                  <a:lnTo>
                    <a:pt x="106663" y="112433"/>
                  </a:lnTo>
                  <a:lnTo>
                    <a:pt x="106761" y="112304"/>
                  </a:lnTo>
                  <a:lnTo>
                    <a:pt x="106826" y="112133"/>
                  </a:lnTo>
                  <a:lnTo>
                    <a:pt x="106957" y="112091"/>
                  </a:lnTo>
                  <a:lnTo>
                    <a:pt x="107809" y="112091"/>
                  </a:lnTo>
                  <a:lnTo>
                    <a:pt x="107908" y="111492"/>
                  </a:lnTo>
                  <a:lnTo>
                    <a:pt x="109481" y="111620"/>
                  </a:lnTo>
                  <a:lnTo>
                    <a:pt x="109972" y="111321"/>
                  </a:lnTo>
                  <a:lnTo>
                    <a:pt x="110496" y="111022"/>
                  </a:lnTo>
                  <a:lnTo>
                    <a:pt x="111054" y="110637"/>
                  </a:lnTo>
                  <a:lnTo>
                    <a:pt x="111709" y="110423"/>
                  </a:lnTo>
                  <a:close/>
                  <a:moveTo>
                    <a:pt x="87460" y="109013"/>
                  </a:moveTo>
                  <a:lnTo>
                    <a:pt x="87951" y="109013"/>
                  </a:lnTo>
                  <a:lnTo>
                    <a:pt x="87951" y="109825"/>
                  </a:lnTo>
                  <a:lnTo>
                    <a:pt x="87788" y="109825"/>
                  </a:lnTo>
                  <a:lnTo>
                    <a:pt x="87657" y="109697"/>
                  </a:lnTo>
                  <a:lnTo>
                    <a:pt x="87493" y="109526"/>
                  </a:lnTo>
                  <a:lnTo>
                    <a:pt x="87329" y="109440"/>
                  </a:lnTo>
                  <a:lnTo>
                    <a:pt x="87460" y="109013"/>
                  </a:lnTo>
                  <a:close/>
                  <a:moveTo>
                    <a:pt x="76744" y="108799"/>
                  </a:moveTo>
                  <a:lnTo>
                    <a:pt x="76810" y="109226"/>
                  </a:lnTo>
                  <a:lnTo>
                    <a:pt x="76908" y="109697"/>
                  </a:lnTo>
                  <a:lnTo>
                    <a:pt x="76974" y="109996"/>
                  </a:lnTo>
                  <a:lnTo>
                    <a:pt x="76974" y="110124"/>
                  </a:lnTo>
                  <a:lnTo>
                    <a:pt x="76876" y="110210"/>
                  </a:lnTo>
                  <a:lnTo>
                    <a:pt x="76679" y="110210"/>
                  </a:lnTo>
                  <a:lnTo>
                    <a:pt x="76581" y="110124"/>
                  </a:lnTo>
                  <a:lnTo>
                    <a:pt x="76450" y="109996"/>
                  </a:lnTo>
                  <a:lnTo>
                    <a:pt x="76351" y="109825"/>
                  </a:lnTo>
                  <a:lnTo>
                    <a:pt x="76220" y="109526"/>
                  </a:lnTo>
                  <a:lnTo>
                    <a:pt x="76187" y="109312"/>
                  </a:lnTo>
                  <a:lnTo>
                    <a:pt x="76122" y="109013"/>
                  </a:lnTo>
                  <a:lnTo>
                    <a:pt x="76220" y="108927"/>
                  </a:lnTo>
                  <a:lnTo>
                    <a:pt x="76351" y="108884"/>
                  </a:lnTo>
                  <a:lnTo>
                    <a:pt x="76515" y="108884"/>
                  </a:lnTo>
                  <a:lnTo>
                    <a:pt x="76744" y="108799"/>
                  </a:lnTo>
                  <a:close/>
                  <a:moveTo>
                    <a:pt x="86542" y="108329"/>
                  </a:moveTo>
                  <a:lnTo>
                    <a:pt x="87034" y="108329"/>
                  </a:lnTo>
                  <a:lnTo>
                    <a:pt x="87165" y="108799"/>
                  </a:lnTo>
                  <a:lnTo>
                    <a:pt x="87329" y="108799"/>
                  </a:lnTo>
                  <a:lnTo>
                    <a:pt x="87329" y="109013"/>
                  </a:lnTo>
                  <a:lnTo>
                    <a:pt x="86706" y="109013"/>
                  </a:lnTo>
                  <a:lnTo>
                    <a:pt x="86706" y="108628"/>
                  </a:lnTo>
                  <a:lnTo>
                    <a:pt x="86641" y="108585"/>
                  </a:lnTo>
                  <a:lnTo>
                    <a:pt x="86575" y="108585"/>
                  </a:lnTo>
                  <a:lnTo>
                    <a:pt x="86575" y="108500"/>
                  </a:lnTo>
                  <a:lnTo>
                    <a:pt x="86575" y="108414"/>
                  </a:lnTo>
                  <a:lnTo>
                    <a:pt x="86542" y="108329"/>
                  </a:lnTo>
                  <a:close/>
                  <a:moveTo>
                    <a:pt x="80808" y="108286"/>
                  </a:moveTo>
                  <a:lnTo>
                    <a:pt x="80251" y="108329"/>
                  </a:lnTo>
                  <a:lnTo>
                    <a:pt x="79792" y="108628"/>
                  </a:lnTo>
                  <a:lnTo>
                    <a:pt x="80578" y="108884"/>
                  </a:lnTo>
                  <a:lnTo>
                    <a:pt x="81332" y="109226"/>
                  </a:lnTo>
                  <a:lnTo>
                    <a:pt x="82119" y="109440"/>
                  </a:lnTo>
                  <a:lnTo>
                    <a:pt x="82119" y="108799"/>
                  </a:lnTo>
                  <a:lnTo>
                    <a:pt x="82282" y="108799"/>
                  </a:lnTo>
                  <a:lnTo>
                    <a:pt x="82348" y="108799"/>
                  </a:lnTo>
                  <a:lnTo>
                    <a:pt x="82413" y="108713"/>
                  </a:lnTo>
                  <a:lnTo>
                    <a:pt x="82479" y="108713"/>
                  </a:lnTo>
                  <a:lnTo>
                    <a:pt x="82512" y="108628"/>
                  </a:lnTo>
                  <a:lnTo>
                    <a:pt x="81955" y="108500"/>
                  </a:lnTo>
                  <a:lnTo>
                    <a:pt x="81365" y="108329"/>
                  </a:lnTo>
                  <a:lnTo>
                    <a:pt x="80808" y="108286"/>
                  </a:lnTo>
                  <a:close/>
                  <a:moveTo>
                    <a:pt x="90933" y="108115"/>
                  </a:moveTo>
                  <a:lnTo>
                    <a:pt x="90933" y="108329"/>
                  </a:lnTo>
                  <a:lnTo>
                    <a:pt x="90933" y="108414"/>
                  </a:lnTo>
                  <a:lnTo>
                    <a:pt x="90868" y="108500"/>
                  </a:lnTo>
                  <a:lnTo>
                    <a:pt x="90868" y="108585"/>
                  </a:lnTo>
                  <a:lnTo>
                    <a:pt x="90802" y="108628"/>
                  </a:lnTo>
                  <a:lnTo>
                    <a:pt x="90638" y="108884"/>
                  </a:lnTo>
                  <a:lnTo>
                    <a:pt x="90475" y="109013"/>
                  </a:lnTo>
                  <a:lnTo>
                    <a:pt x="90245" y="109098"/>
                  </a:lnTo>
                  <a:lnTo>
                    <a:pt x="89950" y="109141"/>
                  </a:lnTo>
                  <a:lnTo>
                    <a:pt x="89950" y="108329"/>
                  </a:lnTo>
                  <a:lnTo>
                    <a:pt x="90933" y="108115"/>
                  </a:lnTo>
                  <a:close/>
                  <a:moveTo>
                    <a:pt x="30081" y="107516"/>
                  </a:moveTo>
                  <a:lnTo>
                    <a:pt x="30081" y="107687"/>
                  </a:lnTo>
                  <a:lnTo>
                    <a:pt x="30147" y="107816"/>
                  </a:lnTo>
                  <a:lnTo>
                    <a:pt x="30147" y="108029"/>
                  </a:lnTo>
                  <a:lnTo>
                    <a:pt x="30180" y="108329"/>
                  </a:lnTo>
                  <a:lnTo>
                    <a:pt x="30180" y="108414"/>
                  </a:lnTo>
                  <a:lnTo>
                    <a:pt x="30245" y="108414"/>
                  </a:lnTo>
                  <a:lnTo>
                    <a:pt x="30245" y="108414"/>
                  </a:lnTo>
                  <a:lnTo>
                    <a:pt x="30245" y="108414"/>
                  </a:lnTo>
                  <a:lnTo>
                    <a:pt x="30180" y="108500"/>
                  </a:lnTo>
                  <a:lnTo>
                    <a:pt x="30016" y="108713"/>
                  </a:lnTo>
                  <a:lnTo>
                    <a:pt x="29852" y="108884"/>
                  </a:lnTo>
                  <a:lnTo>
                    <a:pt x="29688" y="109098"/>
                  </a:lnTo>
                  <a:lnTo>
                    <a:pt x="29557" y="109312"/>
                  </a:lnTo>
                  <a:lnTo>
                    <a:pt x="29328" y="109226"/>
                  </a:lnTo>
                  <a:lnTo>
                    <a:pt x="29164" y="109226"/>
                  </a:lnTo>
                  <a:lnTo>
                    <a:pt x="28935" y="109141"/>
                  </a:lnTo>
                  <a:lnTo>
                    <a:pt x="28640" y="109141"/>
                  </a:lnTo>
                  <a:lnTo>
                    <a:pt x="28640" y="108115"/>
                  </a:lnTo>
                  <a:lnTo>
                    <a:pt x="29098" y="107901"/>
                  </a:lnTo>
                  <a:lnTo>
                    <a:pt x="29492" y="107687"/>
                  </a:lnTo>
                  <a:lnTo>
                    <a:pt x="30081" y="107516"/>
                  </a:lnTo>
                  <a:close/>
                  <a:moveTo>
                    <a:pt x="91327" y="107303"/>
                  </a:moveTo>
                  <a:lnTo>
                    <a:pt x="92080" y="107516"/>
                  </a:lnTo>
                  <a:lnTo>
                    <a:pt x="92179" y="107687"/>
                  </a:lnTo>
                  <a:lnTo>
                    <a:pt x="92244" y="107730"/>
                  </a:lnTo>
                  <a:lnTo>
                    <a:pt x="92310" y="107816"/>
                  </a:lnTo>
                  <a:lnTo>
                    <a:pt x="92408" y="107987"/>
                  </a:lnTo>
                  <a:lnTo>
                    <a:pt x="92474" y="108115"/>
                  </a:lnTo>
                  <a:lnTo>
                    <a:pt x="91556" y="108115"/>
                  </a:lnTo>
                  <a:lnTo>
                    <a:pt x="91490" y="108286"/>
                  </a:lnTo>
                  <a:lnTo>
                    <a:pt x="91392" y="108286"/>
                  </a:lnTo>
                  <a:lnTo>
                    <a:pt x="91261" y="108286"/>
                  </a:lnTo>
                  <a:lnTo>
                    <a:pt x="91097" y="108329"/>
                  </a:lnTo>
                  <a:lnTo>
                    <a:pt x="91097" y="108029"/>
                  </a:lnTo>
                  <a:lnTo>
                    <a:pt x="91163" y="107816"/>
                  </a:lnTo>
                  <a:lnTo>
                    <a:pt x="91228" y="107687"/>
                  </a:lnTo>
                  <a:lnTo>
                    <a:pt x="91261" y="107516"/>
                  </a:lnTo>
                  <a:lnTo>
                    <a:pt x="91327" y="107303"/>
                  </a:lnTo>
                  <a:close/>
                  <a:moveTo>
                    <a:pt x="84183" y="107132"/>
                  </a:moveTo>
                  <a:lnTo>
                    <a:pt x="84183" y="107516"/>
                  </a:lnTo>
                  <a:lnTo>
                    <a:pt x="84412" y="107516"/>
                  </a:lnTo>
                  <a:lnTo>
                    <a:pt x="84412" y="107303"/>
                  </a:lnTo>
                  <a:lnTo>
                    <a:pt x="84183" y="107132"/>
                  </a:lnTo>
                  <a:close/>
                  <a:moveTo>
                    <a:pt x="81791" y="105336"/>
                  </a:moveTo>
                  <a:lnTo>
                    <a:pt x="81791" y="105892"/>
                  </a:lnTo>
                  <a:lnTo>
                    <a:pt x="81561" y="105892"/>
                  </a:lnTo>
                  <a:lnTo>
                    <a:pt x="81365" y="105892"/>
                  </a:lnTo>
                  <a:lnTo>
                    <a:pt x="81267" y="105935"/>
                  </a:lnTo>
                  <a:lnTo>
                    <a:pt x="81168" y="106020"/>
                  </a:lnTo>
                  <a:lnTo>
                    <a:pt x="81168" y="106191"/>
                  </a:lnTo>
                  <a:lnTo>
                    <a:pt x="81824" y="106234"/>
                  </a:lnTo>
                  <a:lnTo>
                    <a:pt x="82348" y="106490"/>
                  </a:lnTo>
                  <a:lnTo>
                    <a:pt x="82938" y="106704"/>
                  </a:lnTo>
                  <a:lnTo>
                    <a:pt x="82938" y="106533"/>
                  </a:lnTo>
                  <a:lnTo>
                    <a:pt x="82479" y="106234"/>
                  </a:lnTo>
                  <a:lnTo>
                    <a:pt x="82184" y="105892"/>
                  </a:lnTo>
                  <a:lnTo>
                    <a:pt x="81889" y="105336"/>
                  </a:lnTo>
                  <a:lnTo>
                    <a:pt x="81791" y="105336"/>
                  </a:lnTo>
                  <a:close/>
                  <a:moveTo>
                    <a:pt x="88935" y="104823"/>
                  </a:moveTo>
                  <a:lnTo>
                    <a:pt x="89557" y="105037"/>
                  </a:lnTo>
                  <a:lnTo>
                    <a:pt x="89623" y="105635"/>
                  </a:lnTo>
                  <a:lnTo>
                    <a:pt x="89623" y="106106"/>
                  </a:lnTo>
                  <a:lnTo>
                    <a:pt x="89557" y="106704"/>
                  </a:lnTo>
                  <a:lnTo>
                    <a:pt x="89229" y="106704"/>
                  </a:lnTo>
                  <a:lnTo>
                    <a:pt x="89164" y="106490"/>
                  </a:lnTo>
                  <a:lnTo>
                    <a:pt x="89164" y="106234"/>
                  </a:lnTo>
                  <a:lnTo>
                    <a:pt x="89229" y="106020"/>
                  </a:lnTo>
                  <a:lnTo>
                    <a:pt x="89229" y="105892"/>
                  </a:lnTo>
                  <a:lnTo>
                    <a:pt x="89229" y="105721"/>
                  </a:lnTo>
                  <a:lnTo>
                    <a:pt x="89164" y="105593"/>
                  </a:lnTo>
                  <a:lnTo>
                    <a:pt x="89033" y="105507"/>
                  </a:lnTo>
                  <a:lnTo>
                    <a:pt x="88935" y="105422"/>
                  </a:lnTo>
                  <a:lnTo>
                    <a:pt x="88869" y="105336"/>
                  </a:lnTo>
                  <a:lnTo>
                    <a:pt x="88771" y="105208"/>
                  </a:lnTo>
                  <a:lnTo>
                    <a:pt x="88705" y="105037"/>
                  </a:lnTo>
                  <a:lnTo>
                    <a:pt x="88803" y="104994"/>
                  </a:lnTo>
                  <a:lnTo>
                    <a:pt x="88803" y="104994"/>
                  </a:lnTo>
                  <a:lnTo>
                    <a:pt x="88869" y="104994"/>
                  </a:lnTo>
                  <a:lnTo>
                    <a:pt x="88869" y="104909"/>
                  </a:lnTo>
                  <a:lnTo>
                    <a:pt x="88935" y="104823"/>
                  </a:lnTo>
                  <a:close/>
                  <a:moveTo>
                    <a:pt x="33850" y="104695"/>
                  </a:moveTo>
                  <a:lnTo>
                    <a:pt x="34079" y="105208"/>
                  </a:lnTo>
                  <a:lnTo>
                    <a:pt x="34407" y="105635"/>
                  </a:lnTo>
                  <a:lnTo>
                    <a:pt x="34636" y="106106"/>
                  </a:lnTo>
                  <a:lnTo>
                    <a:pt x="34833" y="106704"/>
                  </a:lnTo>
                  <a:lnTo>
                    <a:pt x="34538" y="106918"/>
                  </a:lnTo>
                  <a:lnTo>
                    <a:pt x="34374" y="107217"/>
                  </a:lnTo>
                  <a:lnTo>
                    <a:pt x="34178" y="107516"/>
                  </a:lnTo>
                  <a:lnTo>
                    <a:pt x="33981" y="107687"/>
                  </a:lnTo>
                  <a:lnTo>
                    <a:pt x="33555" y="107816"/>
                  </a:lnTo>
                  <a:lnTo>
                    <a:pt x="33457" y="107687"/>
                  </a:lnTo>
                  <a:lnTo>
                    <a:pt x="33326" y="107516"/>
                  </a:lnTo>
                  <a:lnTo>
                    <a:pt x="33162" y="107431"/>
                  </a:lnTo>
                  <a:lnTo>
                    <a:pt x="33063" y="107303"/>
                  </a:lnTo>
                  <a:lnTo>
                    <a:pt x="32932" y="107217"/>
                  </a:lnTo>
                  <a:lnTo>
                    <a:pt x="32834" y="107003"/>
                  </a:lnTo>
                  <a:lnTo>
                    <a:pt x="32768" y="106918"/>
                  </a:lnTo>
                  <a:lnTo>
                    <a:pt x="32768" y="106832"/>
                  </a:lnTo>
                  <a:lnTo>
                    <a:pt x="32703" y="106790"/>
                  </a:lnTo>
                  <a:lnTo>
                    <a:pt x="32703" y="106704"/>
                  </a:lnTo>
                  <a:lnTo>
                    <a:pt x="32703" y="106533"/>
                  </a:lnTo>
                  <a:lnTo>
                    <a:pt x="32080" y="106533"/>
                  </a:lnTo>
                  <a:lnTo>
                    <a:pt x="32015" y="106319"/>
                  </a:lnTo>
                  <a:lnTo>
                    <a:pt x="31949" y="106191"/>
                  </a:lnTo>
                  <a:lnTo>
                    <a:pt x="31949" y="105935"/>
                  </a:lnTo>
                  <a:lnTo>
                    <a:pt x="31949" y="105721"/>
                  </a:lnTo>
                  <a:lnTo>
                    <a:pt x="32408" y="105422"/>
                  </a:lnTo>
                  <a:lnTo>
                    <a:pt x="32834" y="105122"/>
                  </a:lnTo>
                  <a:lnTo>
                    <a:pt x="33293" y="104823"/>
                  </a:lnTo>
                  <a:lnTo>
                    <a:pt x="33850" y="104695"/>
                  </a:lnTo>
                  <a:close/>
                  <a:moveTo>
                    <a:pt x="35914" y="104524"/>
                  </a:moveTo>
                  <a:lnTo>
                    <a:pt x="36373" y="104609"/>
                  </a:lnTo>
                  <a:lnTo>
                    <a:pt x="36701" y="104823"/>
                  </a:lnTo>
                  <a:lnTo>
                    <a:pt x="36832" y="105336"/>
                  </a:lnTo>
                  <a:lnTo>
                    <a:pt x="36897" y="105892"/>
                  </a:lnTo>
                  <a:lnTo>
                    <a:pt x="36832" y="106191"/>
                  </a:lnTo>
                  <a:lnTo>
                    <a:pt x="36701" y="106234"/>
                  </a:lnTo>
                  <a:lnTo>
                    <a:pt x="36602" y="106319"/>
                  </a:lnTo>
                  <a:lnTo>
                    <a:pt x="36439" y="106319"/>
                  </a:lnTo>
                  <a:lnTo>
                    <a:pt x="36209" y="106319"/>
                  </a:lnTo>
                  <a:lnTo>
                    <a:pt x="36209" y="105721"/>
                  </a:lnTo>
                  <a:lnTo>
                    <a:pt x="35980" y="105635"/>
                  </a:lnTo>
                  <a:lnTo>
                    <a:pt x="35783" y="105593"/>
                  </a:lnTo>
                  <a:lnTo>
                    <a:pt x="35619" y="105507"/>
                  </a:lnTo>
                  <a:lnTo>
                    <a:pt x="35521" y="105336"/>
                  </a:lnTo>
                  <a:lnTo>
                    <a:pt x="35390" y="105208"/>
                  </a:lnTo>
                  <a:lnTo>
                    <a:pt x="35324" y="104909"/>
                  </a:lnTo>
                  <a:lnTo>
                    <a:pt x="35324" y="104524"/>
                  </a:lnTo>
                  <a:lnTo>
                    <a:pt x="35914" y="104524"/>
                  </a:lnTo>
                  <a:close/>
                  <a:moveTo>
                    <a:pt x="88935" y="101788"/>
                  </a:moveTo>
                  <a:lnTo>
                    <a:pt x="89688" y="101916"/>
                  </a:lnTo>
                  <a:lnTo>
                    <a:pt x="89787" y="102087"/>
                  </a:lnTo>
                  <a:lnTo>
                    <a:pt x="89852" y="102215"/>
                  </a:lnTo>
                  <a:lnTo>
                    <a:pt x="89918" y="102301"/>
                  </a:lnTo>
                  <a:lnTo>
                    <a:pt x="89950" y="102429"/>
                  </a:lnTo>
                  <a:lnTo>
                    <a:pt x="90016" y="102686"/>
                  </a:lnTo>
                  <a:lnTo>
                    <a:pt x="90081" y="102899"/>
                  </a:lnTo>
                  <a:lnTo>
                    <a:pt x="89950" y="102985"/>
                  </a:lnTo>
                  <a:lnTo>
                    <a:pt x="89852" y="103028"/>
                  </a:lnTo>
                  <a:lnTo>
                    <a:pt x="89721" y="103113"/>
                  </a:lnTo>
                  <a:lnTo>
                    <a:pt x="89557" y="103199"/>
                  </a:lnTo>
                  <a:lnTo>
                    <a:pt x="89459" y="103199"/>
                  </a:lnTo>
                  <a:lnTo>
                    <a:pt x="89229" y="103284"/>
                  </a:lnTo>
                  <a:lnTo>
                    <a:pt x="89000" y="102985"/>
                  </a:lnTo>
                  <a:lnTo>
                    <a:pt x="88771" y="102899"/>
                  </a:lnTo>
                  <a:lnTo>
                    <a:pt x="88541" y="102814"/>
                  </a:lnTo>
                  <a:lnTo>
                    <a:pt x="88181" y="102728"/>
                  </a:lnTo>
                  <a:lnTo>
                    <a:pt x="88312" y="102215"/>
                  </a:lnTo>
                  <a:lnTo>
                    <a:pt x="88476" y="102215"/>
                  </a:lnTo>
                  <a:lnTo>
                    <a:pt x="88640" y="102130"/>
                  </a:lnTo>
                  <a:lnTo>
                    <a:pt x="88705" y="102087"/>
                  </a:lnTo>
                  <a:lnTo>
                    <a:pt x="88771" y="102002"/>
                  </a:lnTo>
                  <a:lnTo>
                    <a:pt x="88869" y="101916"/>
                  </a:lnTo>
                  <a:lnTo>
                    <a:pt x="88935" y="101788"/>
                  </a:lnTo>
                  <a:close/>
                  <a:moveTo>
                    <a:pt x="48334" y="100933"/>
                  </a:moveTo>
                  <a:lnTo>
                    <a:pt x="48891" y="100933"/>
                  </a:lnTo>
                  <a:lnTo>
                    <a:pt x="49350" y="101104"/>
                  </a:lnTo>
                  <a:lnTo>
                    <a:pt x="49808" y="101232"/>
                  </a:lnTo>
                  <a:lnTo>
                    <a:pt x="49972" y="102002"/>
                  </a:lnTo>
                  <a:lnTo>
                    <a:pt x="50267" y="102600"/>
                  </a:lnTo>
                  <a:lnTo>
                    <a:pt x="50431" y="103284"/>
                  </a:lnTo>
                  <a:lnTo>
                    <a:pt x="50496" y="103883"/>
                  </a:lnTo>
                  <a:lnTo>
                    <a:pt x="50365" y="104396"/>
                  </a:lnTo>
                  <a:lnTo>
                    <a:pt x="50202" y="104823"/>
                  </a:lnTo>
                  <a:lnTo>
                    <a:pt x="50038" y="105208"/>
                  </a:lnTo>
                  <a:lnTo>
                    <a:pt x="50038" y="105293"/>
                  </a:lnTo>
                  <a:lnTo>
                    <a:pt x="50103" y="105336"/>
                  </a:lnTo>
                  <a:lnTo>
                    <a:pt x="50136" y="105422"/>
                  </a:lnTo>
                  <a:lnTo>
                    <a:pt x="50202" y="105422"/>
                  </a:lnTo>
                  <a:lnTo>
                    <a:pt x="50267" y="105507"/>
                  </a:lnTo>
                  <a:lnTo>
                    <a:pt x="50333" y="105507"/>
                  </a:lnTo>
                  <a:lnTo>
                    <a:pt x="50333" y="105806"/>
                  </a:lnTo>
                  <a:lnTo>
                    <a:pt x="50333" y="105935"/>
                  </a:lnTo>
                  <a:lnTo>
                    <a:pt x="50267" y="106191"/>
                  </a:lnTo>
                  <a:lnTo>
                    <a:pt x="50202" y="106319"/>
                  </a:lnTo>
                  <a:lnTo>
                    <a:pt x="50136" y="106405"/>
                  </a:lnTo>
                  <a:lnTo>
                    <a:pt x="50103" y="106533"/>
                  </a:lnTo>
                  <a:lnTo>
                    <a:pt x="50038" y="106704"/>
                  </a:lnTo>
                  <a:lnTo>
                    <a:pt x="49972" y="107516"/>
                  </a:lnTo>
                  <a:lnTo>
                    <a:pt x="49972" y="108286"/>
                  </a:lnTo>
                  <a:lnTo>
                    <a:pt x="49972" y="109013"/>
                  </a:lnTo>
                  <a:lnTo>
                    <a:pt x="49808" y="109611"/>
                  </a:lnTo>
                  <a:lnTo>
                    <a:pt x="49645" y="109739"/>
                  </a:lnTo>
                  <a:lnTo>
                    <a:pt x="49415" y="109739"/>
                  </a:lnTo>
                  <a:lnTo>
                    <a:pt x="49186" y="109825"/>
                  </a:lnTo>
                  <a:lnTo>
                    <a:pt x="48956" y="109825"/>
                  </a:lnTo>
                  <a:lnTo>
                    <a:pt x="48891" y="109739"/>
                  </a:lnTo>
                  <a:lnTo>
                    <a:pt x="48891" y="109697"/>
                  </a:lnTo>
                  <a:lnTo>
                    <a:pt x="48825" y="109526"/>
                  </a:lnTo>
                  <a:lnTo>
                    <a:pt x="48793" y="109440"/>
                  </a:lnTo>
                  <a:lnTo>
                    <a:pt x="48727" y="109440"/>
                  </a:lnTo>
                  <a:lnTo>
                    <a:pt x="48661" y="109440"/>
                  </a:lnTo>
                  <a:lnTo>
                    <a:pt x="48661" y="109611"/>
                  </a:lnTo>
                  <a:lnTo>
                    <a:pt x="48432" y="110039"/>
                  </a:lnTo>
                  <a:lnTo>
                    <a:pt x="48268" y="110338"/>
                  </a:lnTo>
                  <a:lnTo>
                    <a:pt x="48104" y="110509"/>
                  </a:lnTo>
                  <a:lnTo>
                    <a:pt x="47744" y="110594"/>
                  </a:lnTo>
                  <a:lnTo>
                    <a:pt x="47187" y="110594"/>
                  </a:lnTo>
                  <a:lnTo>
                    <a:pt x="46826" y="110039"/>
                  </a:lnTo>
                  <a:lnTo>
                    <a:pt x="46663" y="109697"/>
                  </a:lnTo>
                  <a:lnTo>
                    <a:pt x="46564" y="109141"/>
                  </a:lnTo>
                  <a:lnTo>
                    <a:pt x="46564" y="108500"/>
                  </a:lnTo>
                  <a:lnTo>
                    <a:pt x="46564" y="107516"/>
                  </a:lnTo>
                  <a:lnTo>
                    <a:pt x="46597" y="107217"/>
                  </a:lnTo>
                  <a:lnTo>
                    <a:pt x="46597" y="106704"/>
                  </a:lnTo>
                  <a:lnTo>
                    <a:pt x="46663" y="106020"/>
                  </a:lnTo>
                  <a:lnTo>
                    <a:pt x="46663" y="105293"/>
                  </a:lnTo>
                  <a:lnTo>
                    <a:pt x="46597" y="104695"/>
                  </a:lnTo>
                  <a:lnTo>
                    <a:pt x="46564" y="104396"/>
                  </a:lnTo>
                  <a:lnTo>
                    <a:pt x="46040" y="104096"/>
                  </a:lnTo>
                  <a:lnTo>
                    <a:pt x="46040" y="102215"/>
                  </a:lnTo>
                  <a:lnTo>
                    <a:pt x="46138" y="102215"/>
                  </a:lnTo>
                  <a:lnTo>
                    <a:pt x="46138" y="102087"/>
                  </a:lnTo>
                  <a:lnTo>
                    <a:pt x="46761" y="102087"/>
                  </a:lnTo>
                  <a:lnTo>
                    <a:pt x="47285" y="101916"/>
                  </a:lnTo>
                  <a:lnTo>
                    <a:pt x="47646" y="101702"/>
                  </a:lnTo>
                  <a:lnTo>
                    <a:pt x="47973" y="101318"/>
                  </a:lnTo>
                  <a:lnTo>
                    <a:pt x="48334" y="100933"/>
                  </a:lnTo>
                  <a:close/>
                  <a:moveTo>
                    <a:pt x="81889" y="100591"/>
                  </a:moveTo>
                  <a:lnTo>
                    <a:pt x="82020" y="100676"/>
                  </a:lnTo>
                  <a:lnTo>
                    <a:pt x="82053" y="100676"/>
                  </a:lnTo>
                  <a:lnTo>
                    <a:pt x="82053" y="100719"/>
                  </a:lnTo>
                  <a:lnTo>
                    <a:pt x="82053" y="100719"/>
                  </a:lnTo>
                  <a:lnTo>
                    <a:pt x="82053" y="100719"/>
                  </a:lnTo>
                  <a:lnTo>
                    <a:pt x="82119" y="100805"/>
                  </a:lnTo>
                  <a:lnTo>
                    <a:pt x="82119" y="100933"/>
                  </a:lnTo>
                  <a:lnTo>
                    <a:pt x="82282" y="100933"/>
                  </a:lnTo>
                  <a:lnTo>
                    <a:pt x="82282" y="101018"/>
                  </a:lnTo>
                  <a:lnTo>
                    <a:pt x="82282" y="101018"/>
                  </a:lnTo>
                  <a:lnTo>
                    <a:pt x="82250" y="101104"/>
                  </a:lnTo>
                  <a:lnTo>
                    <a:pt x="82184" y="101104"/>
                  </a:lnTo>
                  <a:lnTo>
                    <a:pt x="82184" y="101104"/>
                  </a:lnTo>
                  <a:lnTo>
                    <a:pt x="82119" y="101104"/>
                  </a:lnTo>
                  <a:lnTo>
                    <a:pt x="82119" y="101189"/>
                  </a:lnTo>
                  <a:lnTo>
                    <a:pt x="82119" y="101189"/>
                  </a:lnTo>
                  <a:lnTo>
                    <a:pt x="82053" y="101232"/>
                  </a:lnTo>
                  <a:lnTo>
                    <a:pt x="82053" y="101232"/>
                  </a:lnTo>
                  <a:lnTo>
                    <a:pt x="82020" y="101232"/>
                  </a:lnTo>
                  <a:lnTo>
                    <a:pt x="81889" y="101232"/>
                  </a:lnTo>
                  <a:lnTo>
                    <a:pt x="81889" y="101104"/>
                  </a:lnTo>
                  <a:lnTo>
                    <a:pt x="81791" y="101104"/>
                  </a:lnTo>
                  <a:lnTo>
                    <a:pt x="81889" y="100591"/>
                  </a:lnTo>
                  <a:close/>
                  <a:moveTo>
                    <a:pt x="86182" y="99779"/>
                  </a:moveTo>
                  <a:lnTo>
                    <a:pt x="86411" y="99779"/>
                  </a:lnTo>
                  <a:lnTo>
                    <a:pt x="86411" y="100591"/>
                  </a:lnTo>
                  <a:lnTo>
                    <a:pt x="86313" y="100591"/>
                  </a:lnTo>
                  <a:lnTo>
                    <a:pt x="86313" y="100805"/>
                  </a:lnTo>
                  <a:lnTo>
                    <a:pt x="86084" y="100805"/>
                  </a:lnTo>
                  <a:lnTo>
                    <a:pt x="86018" y="100591"/>
                  </a:lnTo>
                  <a:lnTo>
                    <a:pt x="85953" y="100420"/>
                  </a:lnTo>
                  <a:lnTo>
                    <a:pt x="85887" y="100292"/>
                  </a:lnTo>
                  <a:lnTo>
                    <a:pt x="85854" y="100121"/>
                  </a:lnTo>
                  <a:lnTo>
                    <a:pt x="85789" y="99992"/>
                  </a:lnTo>
                  <a:lnTo>
                    <a:pt x="85887" y="99907"/>
                  </a:lnTo>
                  <a:lnTo>
                    <a:pt x="86018" y="99907"/>
                  </a:lnTo>
                  <a:lnTo>
                    <a:pt x="86084" y="99907"/>
                  </a:lnTo>
                  <a:lnTo>
                    <a:pt x="86116" y="99821"/>
                  </a:lnTo>
                  <a:lnTo>
                    <a:pt x="86182" y="99779"/>
                  </a:lnTo>
                  <a:close/>
                  <a:moveTo>
                    <a:pt x="83888" y="99479"/>
                  </a:moveTo>
                  <a:lnTo>
                    <a:pt x="84019" y="99479"/>
                  </a:lnTo>
                  <a:lnTo>
                    <a:pt x="84117" y="99522"/>
                  </a:lnTo>
                  <a:lnTo>
                    <a:pt x="84183" y="99522"/>
                  </a:lnTo>
                  <a:lnTo>
                    <a:pt x="84249" y="99522"/>
                  </a:lnTo>
                  <a:lnTo>
                    <a:pt x="84314" y="99608"/>
                  </a:lnTo>
                  <a:lnTo>
                    <a:pt x="84347" y="99693"/>
                  </a:lnTo>
                  <a:lnTo>
                    <a:pt x="84347" y="99779"/>
                  </a:lnTo>
                  <a:lnTo>
                    <a:pt x="84347" y="99821"/>
                  </a:lnTo>
                  <a:lnTo>
                    <a:pt x="84412" y="99992"/>
                  </a:lnTo>
                  <a:lnTo>
                    <a:pt x="84412" y="100121"/>
                  </a:lnTo>
                  <a:lnTo>
                    <a:pt x="84314" y="100121"/>
                  </a:lnTo>
                  <a:lnTo>
                    <a:pt x="84314" y="100292"/>
                  </a:lnTo>
                  <a:lnTo>
                    <a:pt x="84183" y="100206"/>
                  </a:lnTo>
                  <a:lnTo>
                    <a:pt x="84117" y="100206"/>
                  </a:lnTo>
                  <a:lnTo>
                    <a:pt x="84117" y="100206"/>
                  </a:lnTo>
                  <a:lnTo>
                    <a:pt x="84085" y="100121"/>
                  </a:lnTo>
                  <a:lnTo>
                    <a:pt x="84019" y="100121"/>
                  </a:lnTo>
                  <a:lnTo>
                    <a:pt x="83954" y="99992"/>
                  </a:lnTo>
                  <a:lnTo>
                    <a:pt x="83954" y="99821"/>
                  </a:lnTo>
                  <a:lnTo>
                    <a:pt x="83954" y="99693"/>
                  </a:lnTo>
                  <a:lnTo>
                    <a:pt x="83888" y="99479"/>
                  </a:lnTo>
                  <a:close/>
                  <a:moveTo>
                    <a:pt x="86706" y="97684"/>
                  </a:moveTo>
                  <a:lnTo>
                    <a:pt x="87329" y="97684"/>
                  </a:lnTo>
                  <a:lnTo>
                    <a:pt x="87329" y="97812"/>
                  </a:lnTo>
                  <a:lnTo>
                    <a:pt x="87231" y="97983"/>
                  </a:lnTo>
                  <a:lnTo>
                    <a:pt x="87165" y="98111"/>
                  </a:lnTo>
                  <a:lnTo>
                    <a:pt x="87034" y="98325"/>
                  </a:lnTo>
                  <a:lnTo>
                    <a:pt x="86805" y="98111"/>
                  </a:lnTo>
                  <a:lnTo>
                    <a:pt x="86706" y="97684"/>
                  </a:lnTo>
                  <a:close/>
                  <a:moveTo>
                    <a:pt x="84412" y="97128"/>
                  </a:moveTo>
                  <a:lnTo>
                    <a:pt x="84806" y="97128"/>
                  </a:lnTo>
                  <a:lnTo>
                    <a:pt x="84806" y="97513"/>
                  </a:lnTo>
                  <a:lnTo>
                    <a:pt x="84871" y="97684"/>
                  </a:lnTo>
                  <a:lnTo>
                    <a:pt x="84871" y="97727"/>
                  </a:lnTo>
                  <a:lnTo>
                    <a:pt x="84871" y="97812"/>
                  </a:lnTo>
                  <a:lnTo>
                    <a:pt x="84871" y="97983"/>
                  </a:lnTo>
                  <a:lnTo>
                    <a:pt x="84806" y="98111"/>
                  </a:lnTo>
                  <a:lnTo>
                    <a:pt x="84806" y="98325"/>
                  </a:lnTo>
                  <a:lnTo>
                    <a:pt x="84412" y="98325"/>
                  </a:lnTo>
                  <a:lnTo>
                    <a:pt x="84347" y="97983"/>
                  </a:lnTo>
                  <a:lnTo>
                    <a:pt x="84347" y="97727"/>
                  </a:lnTo>
                  <a:lnTo>
                    <a:pt x="84347" y="97427"/>
                  </a:lnTo>
                  <a:lnTo>
                    <a:pt x="84412" y="97128"/>
                  </a:lnTo>
                  <a:close/>
                  <a:moveTo>
                    <a:pt x="95980" y="93708"/>
                  </a:moveTo>
                  <a:lnTo>
                    <a:pt x="95980" y="94007"/>
                  </a:lnTo>
                  <a:lnTo>
                    <a:pt x="96144" y="94007"/>
                  </a:lnTo>
                  <a:lnTo>
                    <a:pt x="96144" y="93879"/>
                  </a:lnTo>
                  <a:lnTo>
                    <a:pt x="96242" y="93879"/>
                  </a:lnTo>
                  <a:lnTo>
                    <a:pt x="96209" y="93794"/>
                  </a:lnTo>
                  <a:lnTo>
                    <a:pt x="96144" y="93794"/>
                  </a:lnTo>
                  <a:lnTo>
                    <a:pt x="96144" y="93794"/>
                  </a:lnTo>
                  <a:lnTo>
                    <a:pt x="96078" y="93794"/>
                  </a:lnTo>
                  <a:lnTo>
                    <a:pt x="95980" y="93708"/>
                  </a:lnTo>
                  <a:close/>
                  <a:moveTo>
                    <a:pt x="93326" y="93708"/>
                  </a:moveTo>
                  <a:lnTo>
                    <a:pt x="92867" y="93922"/>
                  </a:lnTo>
                  <a:lnTo>
                    <a:pt x="92310" y="94007"/>
                  </a:lnTo>
                  <a:lnTo>
                    <a:pt x="91687" y="94178"/>
                  </a:lnTo>
                  <a:lnTo>
                    <a:pt x="91228" y="94392"/>
                  </a:lnTo>
                  <a:lnTo>
                    <a:pt x="90802" y="94820"/>
                  </a:lnTo>
                  <a:lnTo>
                    <a:pt x="90606" y="95375"/>
                  </a:lnTo>
                  <a:lnTo>
                    <a:pt x="90376" y="95974"/>
                  </a:lnTo>
                  <a:lnTo>
                    <a:pt x="90180" y="96572"/>
                  </a:lnTo>
                  <a:lnTo>
                    <a:pt x="89852" y="97085"/>
                  </a:lnTo>
                  <a:lnTo>
                    <a:pt x="89328" y="97513"/>
                  </a:lnTo>
                  <a:lnTo>
                    <a:pt x="89328" y="97684"/>
                  </a:lnTo>
                  <a:lnTo>
                    <a:pt x="89557" y="97684"/>
                  </a:lnTo>
                  <a:lnTo>
                    <a:pt x="90016" y="97299"/>
                  </a:lnTo>
                  <a:lnTo>
                    <a:pt x="90409" y="97128"/>
                  </a:lnTo>
                  <a:lnTo>
                    <a:pt x="90802" y="97128"/>
                  </a:lnTo>
                  <a:lnTo>
                    <a:pt x="91228" y="97128"/>
                  </a:lnTo>
                  <a:lnTo>
                    <a:pt x="91556" y="97000"/>
                  </a:lnTo>
                  <a:lnTo>
                    <a:pt x="91851" y="96615"/>
                  </a:lnTo>
                  <a:lnTo>
                    <a:pt x="91785" y="96615"/>
                  </a:lnTo>
                  <a:lnTo>
                    <a:pt x="91785" y="96572"/>
                  </a:lnTo>
                  <a:lnTo>
                    <a:pt x="91720" y="96572"/>
                  </a:lnTo>
                  <a:lnTo>
                    <a:pt x="91720" y="96487"/>
                  </a:lnTo>
                  <a:lnTo>
                    <a:pt x="91720" y="96316"/>
                  </a:lnTo>
                  <a:lnTo>
                    <a:pt x="92179" y="96188"/>
                  </a:lnTo>
                  <a:lnTo>
                    <a:pt x="92244" y="96401"/>
                  </a:lnTo>
                  <a:lnTo>
                    <a:pt x="92244" y="96572"/>
                  </a:lnTo>
                  <a:lnTo>
                    <a:pt x="92310" y="96701"/>
                  </a:lnTo>
                  <a:lnTo>
                    <a:pt x="92375" y="96829"/>
                  </a:lnTo>
                  <a:lnTo>
                    <a:pt x="92637" y="96572"/>
                  </a:lnTo>
                  <a:lnTo>
                    <a:pt x="93162" y="96316"/>
                  </a:lnTo>
                  <a:lnTo>
                    <a:pt x="93850" y="96017"/>
                  </a:lnTo>
                  <a:lnTo>
                    <a:pt x="94407" y="95803"/>
                  </a:lnTo>
                  <a:lnTo>
                    <a:pt x="94866" y="95675"/>
                  </a:lnTo>
                  <a:lnTo>
                    <a:pt x="94833" y="95675"/>
                  </a:lnTo>
                  <a:lnTo>
                    <a:pt x="94767" y="95589"/>
                  </a:lnTo>
                  <a:lnTo>
                    <a:pt x="94767" y="95589"/>
                  </a:lnTo>
                  <a:lnTo>
                    <a:pt x="94702" y="95589"/>
                  </a:lnTo>
                  <a:lnTo>
                    <a:pt x="94604" y="95504"/>
                  </a:lnTo>
                  <a:lnTo>
                    <a:pt x="94538" y="95418"/>
                  </a:lnTo>
                  <a:lnTo>
                    <a:pt x="94472" y="95418"/>
                  </a:lnTo>
                  <a:lnTo>
                    <a:pt x="94407" y="95418"/>
                  </a:lnTo>
                  <a:lnTo>
                    <a:pt x="94407" y="95418"/>
                  </a:lnTo>
                  <a:lnTo>
                    <a:pt x="94374" y="95418"/>
                  </a:lnTo>
                  <a:lnTo>
                    <a:pt x="94374" y="95418"/>
                  </a:lnTo>
                  <a:lnTo>
                    <a:pt x="94309" y="95375"/>
                  </a:lnTo>
                  <a:lnTo>
                    <a:pt x="94243" y="95204"/>
                  </a:lnTo>
                  <a:lnTo>
                    <a:pt x="94374" y="95204"/>
                  </a:lnTo>
                  <a:lnTo>
                    <a:pt x="94604" y="94777"/>
                  </a:lnTo>
                  <a:lnTo>
                    <a:pt x="94931" y="94520"/>
                  </a:lnTo>
                  <a:lnTo>
                    <a:pt x="95226" y="94307"/>
                  </a:lnTo>
                  <a:lnTo>
                    <a:pt x="95521" y="93879"/>
                  </a:lnTo>
                  <a:lnTo>
                    <a:pt x="94997" y="94007"/>
                  </a:lnTo>
                  <a:lnTo>
                    <a:pt x="94472" y="93922"/>
                  </a:lnTo>
                  <a:lnTo>
                    <a:pt x="93948" y="93794"/>
                  </a:lnTo>
                  <a:lnTo>
                    <a:pt x="93326" y="93708"/>
                  </a:lnTo>
                  <a:close/>
                  <a:moveTo>
                    <a:pt x="49186" y="93195"/>
                  </a:moveTo>
                  <a:lnTo>
                    <a:pt x="49251" y="93708"/>
                  </a:lnTo>
                  <a:lnTo>
                    <a:pt x="49251" y="94520"/>
                  </a:lnTo>
                  <a:lnTo>
                    <a:pt x="49284" y="95418"/>
                  </a:lnTo>
                  <a:lnTo>
                    <a:pt x="49284" y="96273"/>
                  </a:lnTo>
                  <a:lnTo>
                    <a:pt x="49284" y="96914"/>
                  </a:lnTo>
                  <a:lnTo>
                    <a:pt x="49284" y="97299"/>
                  </a:lnTo>
                  <a:lnTo>
                    <a:pt x="49120" y="98026"/>
                  </a:lnTo>
                  <a:lnTo>
                    <a:pt x="48956" y="98710"/>
                  </a:lnTo>
                  <a:lnTo>
                    <a:pt x="48793" y="99394"/>
                  </a:lnTo>
                  <a:lnTo>
                    <a:pt x="48661" y="100292"/>
                  </a:lnTo>
                  <a:lnTo>
                    <a:pt x="47908" y="100292"/>
                  </a:lnTo>
                  <a:lnTo>
                    <a:pt x="47580" y="99479"/>
                  </a:lnTo>
                  <a:lnTo>
                    <a:pt x="47351" y="98710"/>
                  </a:lnTo>
                  <a:lnTo>
                    <a:pt x="47187" y="97812"/>
                  </a:lnTo>
                  <a:lnTo>
                    <a:pt x="47056" y="96829"/>
                  </a:lnTo>
                  <a:lnTo>
                    <a:pt x="47056" y="95504"/>
                  </a:lnTo>
                  <a:lnTo>
                    <a:pt x="47187" y="95418"/>
                  </a:lnTo>
                  <a:lnTo>
                    <a:pt x="47285" y="95375"/>
                  </a:lnTo>
                  <a:lnTo>
                    <a:pt x="47351" y="95290"/>
                  </a:lnTo>
                  <a:lnTo>
                    <a:pt x="47416" y="95119"/>
                  </a:lnTo>
                  <a:lnTo>
                    <a:pt x="47449" y="95076"/>
                  </a:lnTo>
                  <a:lnTo>
                    <a:pt x="47515" y="94820"/>
                  </a:lnTo>
                  <a:lnTo>
                    <a:pt x="48334" y="94691"/>
                  </a:lnTo>
                  <a:lnTo>
                    <a:pt x="48334" y="93580"/>
                  </a:lnTo>
                  <a:lnTo>
                    <a:pt x="48498" y="93494"/>
                  </a:lnTo>
                  <a:lnTo>
                    <a:pt x="48596" y="93409"/>
                  </a:lnTo>
                  <a:lnTo>
                    <a:pt x="48727" y="93323"/>
                  </a:lnTo>
                  <a:lnTo>
                    <a:pt x="48825" y="93323"/>
                  </a:lnTo>
                  <a:lnTo>
                    <a:pt x="48956" y="93281"/>
                  </a:lnTo>
                  <a:lnTo>
                    <a:pt x="49186" y="93195"/>
                  </a:lnTo>
                  <a:close/>
                  <a:moveTo>
                    <a:pt x="106663" y="65963"/>
                  </a:moveTo>
                  <a:lnTo>
                    <a:pt x="106335" y="66177"/>
                  </a:lnTo>
                  <a:lnTo>
                    <a:pt x="105974" y="66262"/>
                  </a:lnTo>
                  <a:lnTo>
                    <a:pt x="105647" y="66262"/>
                  </a:lnTo>
                  <a:lnTo>
                    <a:pt x="105286" y="66262"/>
                  </a:lnTo>
                  <a:lnTo>
                    <a:pt x="104991" y="66476"/>
                  </a:lnTo>
                  <a:lnTo>
                    <a:pt x="104762" y="66946"/>
                  </a:lnTo>
                  <a:lnTo>
                    <a:pt x="104303" y="66946"/>
                  </a:lnTo>
                  <a:lnTo>
                    <a:pt x="104303" y="67459"/>
                  </a:lnTo>
                  <a:lnTo>
                    <a:pt x="102271" y="67288"/>
                  </a:lnTo>
                  <a:lnTo>
                    <a:pt x="102271" y="68101"/>
                  </a:lnTo>
                  <a:lnTo>
                    <a:pt x="101682" y="68400"/>
                  </a:lnTo>
                  <a:lnTo>
                    <a:pt x="101223" y="68870"/>
                  </a:lnTo>
                  <a:lnTo>
                    <a:pt x="100928" y="69554"/>
                  </a:lnTo>
                  <a:lnTo>
                    <a:pt x="100764" y="70366"/>
                  </a:lnTo>
                  <a:lnTo>
                    <a:pt x="101387" y="70452"/>
                  </a:lnTo>
                  <a:lnTo>
                    <a:pt x="101911" y="70580"/>
                  </a:lnTo>
                  <a:lnTo>
                    <a:pt x="101977" y="70794"/>
                  </a:lnTo>
                  <a:lnTo>
                    <a:pt x="102075" y="70965"/>
                  </a:lnTo>
                  <a:lnTo>
                    <a:pt x="102140" y="71093"/>
                  </a:lnTo>
                  <a:lnTo>
                    <a:pt x="102206" y="71264"/>
                  </a:lnTo>
                  <a:lnTo>
                    <a:pt x="102271" y="71563"/>
                  </a:lnTo>
                  <a:lnTo>
                    <a:pt x="102730" y="71563"/>
                  </a:lnTo>
                  <a:lnTo>
                    <a:pt x="102960" y="71392"/>
                  </a:lnTo>
                  <a:lnTo>
                    <a:pt x="103222" y="71264"/>
                  </a:lnTo>
                  <a:lnTo>
                    <a:pt x="103517" y="71093"/>
                  </a:lnTo>
                  <a:lnTo>
                    <a:pt x="104041" y="71050"/>
                  </a:lnTo>
                  <a:lnTo>
                    <a:pt x="104041" y="71179"/>
                  </a:lnTo>
                  <a:lnTo>
                    <a:pt x="104139" y="71179"/>
                  </a:lnTo>
                  <a:lnTo>
                    <a:pt x="104303" y="72076"/>
                  </a:lnTo>
                  <a:lnTo>
                    <a:pt x="103812" y="72205"/>
                  </a:lnTo>
                  <a:lnTo>
                    <a:pt x="103451" y="72504"/>
                  </a:lnTo>
                  <a:lnTo>
                    <a:pt x="103222" y="72974"/>
                  </a:lnTo>
                  <a:lnTo>
                    <a:pt x="103189" y="73658"/>
                  </a:lnTo>
                  <a:lnTo>
                    <a:pt x="102730" y="73786"/>
                  </a:lnTo>
                  <a:lnTo>
                    <a:pt x="102501" y="74000"/>
                  </a:lnTo>
                  <a:lnTo>
                    <a:pt x="102304" y="74299"/>
                  </a:lnTo>
                  <a:lnTo>
                    <a:pt x="102140" y="74556"/>
                  </a:lnTo>
                  <a:lnTo>
                    <a:pt x="101911" y="74855"/>
                  </a:lnTo>
                  <a:lnTo>
                    <a:pt x="101813" y="74898"/>
                  </a:lnTo>
                  <a:lnTo>
                    <a:pt x="101682" y="74898"/>
                  </a:lnTo>
                  <a:lnTo>
                    <a:pt x="101518" y="74855"/>
                  </a:lnTo>
                  <a:lnTo>
                    <a:pt x="101387" y="74855"/>
                  </a:lnTo>
                  <a:lnTo>
                    <a:pt x="101354" y="74855"/>
                  </a:lnTo>
                  <a:lnTo>
                    <a:pt x="101223" y="74898"/>
                  </a:lnTo>
                  <a:lnTo>
                    <a:pt x="101157" y="74983"/>
                  </a:lnTo>
                  <a:lnTo>
                    <a:pt x="101157" y="75796"/>
                  </a:lnTo>
                  <a:lnTo>
                    <a:pt x="100764" y="75967"/>
                  </a:lnTo>
                  <a:lnTo>
                    <a:pt x="100469" y="76180"/>
                  </a:lnTo>
                  <a:lnTo>
                    <a:pt x="100240" y="76309"/>
                  </a:lnTo>
                  <a:lnTo>
                    <a:pt x="99748" y="76480"/>
                  </a:lnTo>
                  <a:lnTo>
                    <a:pt x="99584" y="75967"/>
                  </a:lnTo>
                  <a:lnTo>
                    <a:pt x="99388" y="75368"/>
                  </a:lnTo>
                  <a:lnTo>
                    <a:pt x="99126" y="74855"/>
                  </a:lnTo>
                  <a:lnTo>
                    <a:pt x="98831" y="74385"/>
                  </a:lnTo>
                  <a:lnTo>
                    <a:pt x="98372" y="74171"/>
                  </a:lnTo>
                  <a:lnTo>
                    <a:pt x="98012" y="74299"/>
                  </a:lnTo>
                  <a:lnTo>
                    <a:pt x="97520" y="74385"/>
                  </a:lnTo>
                  <a:lnTo>
                    <a:pt x="96996" y="74299"/>
                  </a:lnTo>
                  <a:lnTo>
                    <a:pt x="96996" y="73188"/>
                  </a:lnTo>
                  <a:lnTo>
                    <a:pt x="97454" y="72803"/>
                  </a:lnTo>
                  <a:lnTo>
                    <a:pt x="97913" y="72290"/>
                  </a:lnTo>
                  <a:lnTo>
                    <a:pt x="98306" y="71649"/>
                  </a:lnTo>
                  <a:lnTo>
                    <a:pt x="98470" y="70879"/>
                  </a:lnTo>
                  <a:lnTo>
                    <a:pt x="97618" y="71050"/>
                  </a:lnTo>
                  <a:lnTo>
                    <a:pt x="96897" y="71350"/>
                  </a:lnTo>
                  <a:lnTo>
                    <a:pt x="96144" y="71649"/>
                  </a:lnTo>
                  <a:lnTo>
                    <a:pt x="95324" y="71863"/>
                  </a:lnTo>
                  <a:lnTo>
                    <a:pt x="95324" y="71692"/>
                  </a:lnTo>
                  <a:lnTo>
                    <a:pt x="95324" y="71649"/>
                  </a:lnTo>
                  <a:lnTo>
                    <a:pt x="95292" y="71563"/>
                  </a:lnTo>
                  <a:lnTo>
                    <a:pt x="95292" y="71478"/>
                  </a:lnTo>
                  <a:lnTo>
                    <a:pt x="95226" y="71392"/>
                  </a:lnTo>
                  <a:lnTo>
                    <a:pt x="95095" y="71350"/>
                  </a:lnTo>
                  <a:lnTo>
                    <a:pt x="95062" y="71264"/>
                  </a:lnTo>
                  <a:lnTo>
                    <a:pt x="94931" y="71264"/>
                  </a:lnTo>
                  <a:lnTo>
                    <a:pt x="94702" y="71179"/>
                  </a:lnTo>
                  <a:lnTo>
                    <a:pt x="94866" y="70195"/>
                  </a:lnTo>
                  <a:lnTo>
                    <a:pt x="94604" y="70195"/>
                  </a:lnTo>
                  <a:lnTo>
                    <a:pt x="94243" y="70495"/>
                  </a:lnTo>
                  <a:lnTo>
                    <a:pt x="93752" y="70751"/>
                  </a:lnTo>
                  <a:lnTo>
                    <a:pt x="93326" y="70879"/>
                  </a:lnTo>
                  <a:lnTo>
                    <a:pt x="93326" y="71563"/>
                  </a:lnTo>
                  <a:lnTo>
                    <a:pt x="93326" y="72290"/>
                  </a:lnTo>
                  <a:lnTo>
                    <a:pt x="93227" y="72974"/>
                  </a:lnTo>
                  <a:lnTo>
                    <a:pt x="93063" y="73573"/>
                  </a:lnTo>
                  <a:lnTo>
                    <a:pt x="92703" y="73957"/>
                  </a:lnTo>
                  <a:lnTo>
                    <a:pt x="92179" y="74171"/>
                  </a:lnTo>
                  <a:lnTo>
                    <a:pt x="92080" y="74599"/>
                  </a:lnTo>
                  <a:lnTo>
                    <a:pt x="91949" y="74898"/>
                  </a:lnTo>
                  <a:lnTo>
                    <a:pt x="91851" y="75197"/>
                  </a:lnTo>
                  <a:lnTo>
                    <a:pt x="91720" y="75667"/>
                  </a:lnTo>
                  <a:lnTo>
                    <a:pt x="92080" y="76266"/>
                  </a:lnTo>
                  <a:lnTo>
                    <a:pt x="92310" y="76993"/>
                  </a:lnTo>
                  <a:lnTo>
                    <a:pt x="92408" y="77976"/>
                  </a:lnTo>
                  <a:lnTo>
                    <a:pt x="92474" y="78959"/>
                  </a:lnTo>
                  <a:lnTo>
                    <a:pt x="92015" y="79173"/>
                  </a:lnTo>
                  <a:lnTo>
                    <a:pt x="91622" y="79387"/>
                  </a:lnTo>
                  <a:lnTo>
                    <a:pt x="91327" y="79686"/>
                  </a:lnTo>
                  <a:lnTo>
                    <a:pt x="91163" y="80199"/>
                  </a:lnTo>
                  <a:lnTo>
                    <a:pt x="91097" y="80883"/>
                  </a:lnTo>
                  <a:lnTo>
                    <a:pt x="90999" y="81311"/>
                  </a:lnTo>
                  <a:lnTo>
                    <a:pt x="90999" y="81995"/>
                  </a:lnTo>
                  <a:lnTo>
                    <a:pt x="91032" y="82764"/>
                  </a:lnTo>
                  <a:lnTo>
                    <a:pt x="91097" y="83576"/>
                  </a:lnTo>
                  <a:lnTo>
                    <a:pt x="91163" y="84303"/>
                  </a:lnTo>
                  <a:lnTo>
                    <a:pt x="91228" y="84816"/>
                  </a:lnTo>
                  <a:lnTo>
                    <a:pt x="90770" y="85115"/>
                  </a:lnTo>
                  <a:lnTo>
                    <a:pt x="90409" y="85415"/>
                  </a:lnTo>
                  <a:lnTo>
                    <a:pt x="90245" y="85970"/>
                  </a:lnTo>
                  <a:lnTo>
                    <a:pt x="90180" y="86868"/>
                  </a:lnTo>
                  <a:lnTo>
                    <a:pt x="90311" y="87381"/>
                  </a:lnTo>
                  <a:lnTo>
                    <a:pt x="90245" y="87980"/>
                  </a:lnTo>
                  <a:lnTo>
                    <a:pt x="90016" y="88493"/>
                  </a:lnTo>
                  <a:lnTo>
                    <a:pt x="89950" y="88792"/>
                  </a:lnTo>
                  <a:lnTo>
                    <a:pt x="90081" y="88877"/>
                  </a:lnTo>
                  <a:lnTo>
                    <a:pt x="90180" y="88877"/>
                  </a:lnTo>
                  <a:lnTo>
                    <a:pt x="90311" y="88877"/>
                  </a:lnTo>
                  <a:lnTo>
                    <a:pt x="90475" y="88920"/>
                  </a:lnTo>
                  <a:lnTo>
                    <a:pt x="90606" y="89091"/>
                  </a:lnTo>
                  <a:lnTo>
                    <a:pt x="90638" y="89219"/>
                  </a:lnTo>
                  <a:lnTo>
                    <a:pt x="90638" y="89390"/>
                  </a:lnTo>
                  <a:lnTo>
                    <a:pt x="90704" y="89476"/>
                  </a:lnTo>
                  <a:lnTo>
                    <a:pt x="90704" y="89604"/>
                  </a:lnTo>
                  <a:lnTo>
                    <a:pt x="90770" y="89775"/>
                  </a:lnTo>
                  <a:lnTo>
                    <a:pt x="90868" y="89818"/>
                  </a:lnTo>
                  <a:lnTo>
                    <a:pt x="91097" y="89903"/>
                  </a:lnTo>
                  <a:lnTo>
                    <a:pt x="91228" y="91271"/>
                  </a:lnTo>
                  <a:lnTo>
                    <a:pt x="91622" y="91613"/>
                  </a:lnTo>
                  <a:lnTo>
                    <a:pt x="92015" y="92084"/>
                  </a:lnTo>
                  <a:lnTo>
                    <a:pt x="92474" y="92383"/>
                  </a:lnTo>
                  <a:lnTo>
                    <a:pt x="93752" y="92212"/>
                  </a:lnTo>
                  <a:lnTo>
                    <a:pt x="93752" y="92297"/>
                  </a:lnTo>
                  <a:lnTo>
                    <a:pt x="93784" y="92383"/>
                  </a:lnTo>
                  <a:lnTo>
                    <a:pt x="93915" y="92468"/>
                  </a:lnTo>
                  <a:lnTo>
                    <a:pt x="93948" y="92511"/>
                  </a:lnTo>
                  <a:lnTo>
                    <a:pt x="94079" y="92682"/>
                  </a:lnTo>
                  <a:lnTo>
                    <a:pt x="94243" y="92725"/>
                  </a:lnTo>
                  <a:lnTo>
                    <a:pt x="94767" y="92725"/>
                  </a:lnTo>
                  <a:lnTo>
                    <a:pt x="95292" y="92597"/>
                  </a:lnTo>
                  <a:lnTo>
                    <a:pt x="95849" y="92297"/>
                  </a:lnTo>
                  <a:lnTo>
                    <a:pt x="96308" y="91998"/>
                  </a:lnTo>
                  <a:lnTo>
                    <a:pt x="96766" y="91870"/>
                  </a:lnTo>
                  <a:lnTo>
                    <a:pt x="97094" y="91913"/>
                  </a:lnTo>
                  <a:lnTo>
                    <a:pt x="97323" y="92084"/>
                  </a:lnTo>
                  <a:lnTo>
                    <a:pt x="97454" y="92297"/>
                  </a:lnTo>
                  <a:lnTo>
                    <a:pt x="97618" y="92597"/>
                  </a:lnTo>
                  <a:lnTo>
                    <a:pt x="98765" y="92212"/>
                  </a:lnTo>
                  <a:lnTo>
                    <a:pt x="99355" y="90673"/>
                  </a:lnTo>
                  <a:lnTo>
                    <a:pt x="100076" y="89305"/>
                  </a:lnTo>
                  <a:lnTo>
                    <a:pt x="101059" y="88108"/>
                  </a:lnTo>
                  <a:lnTo>
                    <a:pt x="102042" y="87167"/>
                  </a:lnTo>
                  <a:lnTo>
                    <a:pt x="102501" y="86911"/>
                  </a:lnTo>
                  <a:lnTo>
                    <a:pt x="103058" y="86868"/>
                  </a:lnTo>
                  <a:lnTo>
                    <a:pt x="103681" y="86868"/>
                  </a:lnTo>
                  <a:lnTo>
                    <a:pt x="104303" y="86868"/>
                  </a:lnTo>
                  <a:lnTo>
                    <a:pt x="104762" y="86612"/>
                  </a:lnTo>
                  <a:lnTo>
                    <a:pt x="105122" y="86398"/>
                  </a:lnTo>
                  <a:lnTo>
                    <a:pt x="105352" y="86099"/>
                  </a:lnTo>
                  <a:lnTo>
                    <a:pt x="105679" y="85799"/>
                  </a:lnTo>
                  <a:lnTo>
                    <a:pt x="106204" y="85671"/>
                  </a:lnTo>
                  <a:lnTo>
                    <a:pt x="106335" y="85970"/>
                  </a:lnTo>
                  <a:lnTo>
                    <a:pt x="106499" y="86270"/>
                  </a:lnTo>
                  <a:lnTo>
                    <a:pt x="106663" y="86483"/>
                  </a:lnTo>
                  <a:lnTo>
                    <a:pt x="107351" y="86398"/>
                  </a:lnTo>
                  <a:lnTo>
                    <a:pt x="107908" y="86184"/>
                  </a:lnTo>
                  <a:lnTo>
                    <a:pt x="108563" y="86013"/>
                  </a:lnTo>
                  <a:lnTo>
                    <a:pt x="108661" y="86184"/>
                  </a:lnTo>
                  <a:lnTo>
                    <a:pt x="108727" y="86398"/>
                  </a:lnTo>
                  <a:lnTo>
                    <a:pt x="108727" y="86569"/>
                  </a:lnTo>
                  <a:lnTo>
                    <a:pt x="108793" y="86697"/>
                  </a:lnTo>
                  <a:lnTo>
                    <a:pt x="108825" y="86868"/>
                  </a:lnTo>
                  <a:lnTo>
                    <a:pt x="109251" y="87167"/>
                  </a:lnTo>
                  <a:lnTo>
                    <a:pt x="109808" y="87296"/>
                  </a:lnTo>
                  <a:lnTo>
                    <a:pt x="109808" y="86868"/>
                  </a:lnTo>
                  <a:lnTo>
                    <a:pt x="110562" y="86868"/>
                  </a:lnTo>
                  <a:lnTo>
                    <a:pt x="111054" y="86911"/>
                  </a:lnTo>
                  <a:lnTo>
                    <a:pt x="111578" y="86911"/>
                  </a:lnTo>
                  <a:lnTo>
                    <a:pt x="112102" y="86996"/>
                  </a:lnTo>
                  <a:lnTo>
                    <a:pt x="112823" y="86996"/>
                  </a:lnTo>
                  <a:lnTo>
                    <a:pt x="113970" y="86996"/>
                  </a:lnTo>
                  <a:lnTo>
                    <a:pt x="114625" y="86569"/>
                  </a:lnTo>
                  <a:lnTo>
                    <a:pt x="115182" y="85970"/>
                  </a:lnTo>
                  <a:lnTo>
                    <a:pt x="115772" y="85500"/>
                  </a:lnTo>
                  <a:lnTo>
                    <a:pt x="116264" y="85372"/>
                  </a:lnTo>
                  <a:lnTo>
                    <a:pt x="116854" y="85415"/>
                  </a:lnTo>
                  <a:lnTo>
                    <a:pt x="117345" y="85500"/>
                  </a:lnTo>
                  <a:lnTo>
                    <a:pt x="117771" y="85500"/>
                  </a:lnTo>
                  <a:lnTo>
                    <a:pt x="117935" y="85286"/>
                  </a:lnTo>
                  <a:lnTo>
                    <a:pt x="118230" y="84902"/>
                  </a:lnTo>
                  <a:lnTo>
                    <a:pt x="118623" y="84303"/>
                  </a:lnTo>
                  <a:lnTo>
                    <a:pt x="119016" y="83705"/>
                  </a:lnTo>
                  <a:lnTo>
                    <a:pt x="119344" y="83063"/>
                  </a:lnTo>
                  <a:lnTo>
                    <a:pt x="119639" y="82465"/>
                  </a:lnTo>
                  <a:lnTo>
                    <a:pt x="119770" y="82080"/>
                  </a:lnTo>
                  <a:lnTo>
                    <a:pt x="119999" y="81482"/>
                  </a:lnTo>
                  <a:lnTo>
                    <a:pt x="119999" y="80712"/>
                  </a:lnTo>
                  <a:lnTo>
                    <a:pt x="119803" y="79900"/>
                  </a:lnTo>
                  <a:lnTo>
                    <a:pt x="119541" y="79087"/>
                  </a:lnTo>
                  <a:lnTo>
                    <a:pt x="119180" y="78403"/>
                  </a:lnTo>
                  <a:lnTo>
                    <a:pt x="118722" y="77976"/>
                  </a:lnTo>
                  <a:lnTo>
                    <a:pt x="118263" y="77805"/>
                  </a:lnTo>
                  <a:lnTo>
                    <a:pt x="118230" y="77762"/>
                  </a:lnTo>
                  <a:lnTo>
                    <a:pt x="118099" y="77677"/>
                  </a:lnTo>
                  <a:lnTo>
                    <a:pt x="118001" y="77506"/>
                  </a:lnTo>
                  <a:lnTo>
                    <a:pt x="117870" y="77463"/>
                  </a:lnTo>
                  <a:lnTo>
                    <a:pt x="117771" y="77292"/>
                  </a:lnTo>
                  <a:lnTo>
                    <a:pt x="117575" y="77164"/>
                  </a:lnTo>
                  <a:lnTo>
                    <a:pt x="117476" y="77078"/>
                  </a:lnTo>
                  <a:lnTo>
                    <a:pt x="117411" y="76993"/>
                  </a:lnTo>
                  <a:lnTo>
                    <a:pt x="117345" y="76993"/>
                  </a:lnTo>
                  <a:lnTo>
                    <a:pt x="117083" y="76907"/>
                  </a:lnTo>
                  <a:lnTo>
                    <a:pt x="116657" y="76993"/>
                  </a:lnTo>
                  <a:lnTo>
                    <a:pt x="116264" y="77078"/>
                  </a:lnTo>
                  <a:lnTo>
                    <a:pt x="115871" y="76993"/>
                  </a:lnTo>
                  <a:lnTo>
                    <a:pt x="115772" y="76864"/>
                  </a:lnTo>
                  <a:lnTo>
                    <a:pt x="115641" y="76608"/>
                  </a:lnTo>
                  <a:lnTo>
                    <a:pt x="115543" y="76394"/>
                  </a:lnTo>
                  <a:lnTo>
                    <a:pt x="115477" y="76095"/>
                  </a:lnTo>
                  <a:lnTo>
                    <a:pt x="115346" y="75967"/>
                  </a:lnTo>
                  <a:lnTo>
                    <a:pt x="115248" y="75796"/>
                  </a:lnTo>
                  <a:lnTo>
                    <a:pt x="113118" y="75667"/>
                  </a:lnTo>
                  <a:lnTo>
                    <a:pt x="111873" y="75154"/>
                  </a:lnTo>
                  <a:lnTo>
                    <a:pt x="110562" y="74599"/>
                  </a:lnTo>
                  <a:lnTo>
                    <a:pt x="109350" y="74171"/>
                  </a:lnTo>
                  <a:lnTo>
                    <a:pt x="107908" y="74000"/>
                  </a:lnTo>
                  <a:lnTo>
                    <a:pt x="107809" y="73872"/>
                  </a:lnTo>
                  <a:lnTo>
                    <a:pt x="107678" y="73658"/>
                  </a:lnTo>
                  <a:lnTo>
                    <a:pt x="107580" y="73402"/>
                  </a:lnTo>
                  <a:lnTo>
                    <a:pt x="107449" y="73188"/>
                  </a:lnTo>
                  <a:lnTo>
                    <a:pt x="107351" y="73060"/>
                  </a:lnTo>
                  <a:lnTo>
                    <a:pt x="107187" y="72803"/>
                  </a:lnTo>
                  <a:lnTo>
                    <a:pt x="106728" y="72589"/>
                  </a:lnTo>
                  <a:lnTo>
                    <a:pt x="106105" y="72461"/>
                  </a:lnTo>
                  <a:lnTo>
                    <a:pt x="105450" y="72205"/>
                  </a:lnTo>
                  <a:lnTo>
                    <a:pt x="104893" y="71948"/>
                  </a:lnTo>
                  <a:lnTo>
                    <a:pt x="104533" y="71563"/>
                  </a:lnTo>
                  <a:lnTo>
                    <a:pt x="104434" y="71350"/>
                  </a:lnTo>
                  <a:lnTo>
                    <a:pt x="104369" y="71050"/>
                  </a:lnTo>
                  <a:lnTo>
                    <a:pt x="104303" y="70751"/>
                  </a:lnTo>
                  <a:lnTo>
                    <a:pt x="104303" y="70366"/>
                  </a:lnTo>
                  <a:lnTo>
                    <a:pt x="104729" y="69853"/>
                  </a:lnTo>
                  <a:lnTo>
                    <a:pt x="104991" y="68998"/>
                  </a:lnTo>
                  <a:lnTo>
                    <a:pt x="105188" y="68101"/>
                  </a:lnTo>
                  <a:lnTo>
                    <a:pt x="105188" y="66946"/>
                  </a:lnTo>
                  <a:lnTo>
                    <a:pt x="105450" y="66946"/>
                  </a:lnTo>
                  <a:lnTo>
                    <a:pt x="105679" y="66946"/>
                  </a:lnTo>
                  <a:lnTo>
                    <a:pt x="105876" y="66861"/>
                  </a:lnTo>
                  <a:lnTo>
                    <a:pt x="106040" y="66775"/>
                  </a:lnTo>
                  <a:lnTo>
                    <a:pt x="106335" y="66647"/>
                  </a:lnTo>
                  <a:lnTo>
                    <a:pt x="106499" y="66476"/>
                  </a:lnTo>
                  <a:lnTo>
                    <a:pt x="106663" y="66262"/>
                  </a:lnTo>
                  <a:lnTo>
                    <a:pt x="106826" y="65963"/>
                  </a:lnTo>
                  <a:lnTo>
                    <a:pt x="106663" y="65963"/>
                  </a:lnTo>
                  <a:close/>
                  <a:moveTo>
                    <a:pt x="27689" y="64980"/>
                  </a:moveTo>
                  <a:lnTo>
                    <a:pt x="28181" y="64980"/>
                  </a:lnTo>
                  <a:lnTo>
                    <a:pt x="28181" y="65493"/>
                  </a:lnTo>
                  <a:lnTo>
                    <a:pt x="28017" y="65450"/>
                  </a:lnTo>
                  <a:lnTo>
                    <a:pt x="27951" y="65450"/>
                  </a:lnTo>
                  <a:lnTo>
                    <a:pt x="27886" y="65450"/>
                  </a:lnTo>
                  <a:lnTo>
                    <a:pt x="27853" y="65365"/>
                  </a:lnTo>
                  <a:lnTo>
                    <a:pt x="27788" y="65279"/>
                  </a:lnTo>
                  <a:lnTo>
                    <a:pt x="27722" y="65194"/>
                  </a:lnTo>
                  <a:lnTo>
                    <a:pt x="27722" y="65194"/>
                  </a:lnTo>
                  <a:lnTo>
                    <a:pt x="27722" y="65151"/>
                  </a:lnTo>
                  <a:lnTo>
                    <a:pt x="27689" y="65151"/>
                  </a:lnTo>
                  <a:lnTo>
                    <a:pt x="27689" y="64980"/>
                  </a:lnTo>
                  <a:close/>
                  <a:moveTo>
                    <a:pt x="27165" y="64168"/>
                  </a:moveTo>
                  <a:lnTo>
                    <a:pt x="27263" y="64296"/>
                  </a:lnTo>
                  <a:lnTo>
                    <a:pt x="27329" y="64381"/>
                  </a:lnTo>
                  <a:lnTo>
                    <a:pt x="27329" y="64467"/>
                  </a:lnTo>
                  <a:lnTo>
                    <a:pt x="27263" y="64552"/>
                  </a:lnTo>
                  <a:lnTo>
                    <a:pt x="27165" y="64552"/>
                  </a:lnTo>
                  <a:lnTo>
                    <a:pt x="27034" y="64595"/>
                  </a:lnTo>
                  <a:lnTo>
                    <a:pt x="27165" y="64168"/>
                  </a:lnTo>
                  <a:close/>
                  <a:moveTo>
                    <a:pt x="16679" y="51642"/>
                  </a:moveTo>
                  <a:lnTo>
                    <a:pt x="16581" y="51685"/>
                  </a:lnTo>
                  <a:lnTo>
                    <a:pt x="16515" y="51685"/>
                  </a:lnTo>
                  <a:lnTo>
                    <a:pt x="16450" y="51685"/>
                  </a:lnTo>
                  <a:lnTo>
                    <a:pt x="16515" y="51770"/>
                  </a:lnTo>
                  <a:lnTo>
                    <a:pt x="16581" y="51856"/>
                  </a:lnTo>
                  <a:lnTo>
                    <a:pt x="16646" y="51856"/>
                  </a:lnTo>
                  <a:lnTo>
                    <a:pt x="16646" y="51856"/>
                  </a:lnTo>
                  <a:lnTo>
                    <a:pt x="16679" y="51856"/>
                  </a:lnTo>
                  <a:lnTo>
                    <a:pt x="16679" y="51856"/>
                  </a:lnTo>
                  <a:lnTo>
                    <a:pt x="16744" y="51856"/>
                  </a:lnTo>
                  <a:lnTo>
                    <a:pt x="16876" y="51856"/>
                  </a:lnTo>
                  <a:lnTo>
                    <a:pt x="16876" y="51770"/>
                  </a:lnTo>
                  <a:lnTo>
                    <a:pt x="16810" y="51685"/>
                  </a:lnTo>
                  <a:lnTo>
                    <a:pt x="16744" y="51642"/>
                  </a:lnTo>
                  <a:lnTo>
                    <a:pt x="16679" y="51642"/>
                  </a:lnTo>
                  <a:close/>
                  <a:moveTo>
                    <a:pt x="24117" y="47239"/>
                  </a:moveTo>
                  <a:lnTo>
                    <a:pt x="24249" y="47367"/>
                  </a:lnTo>
                  <a:lnTo>
                    <a:pt x="24347" y="47538"/>
                  </a:lnTo>
                  <a:lnTo>
                    <a:pt x="24347" y="47666"/>
                  </a:lnTo>
                  <a:lnTo>
                    <a:pt x="24347" y="47880"/>
                  </a:lnTo>
                  <a:lnTo>
                    <a:pt x="24412" y="48265"/>
                  </a:lnTo>
                  <a:lnTo>
                    <a:pt x="24249" y="48350"/>
                  </a:lnTo>
                  <a:lnTo>
                    <a:pt x="24183" y="48436"/>
                  </a:lnTo>
                  <a:lnTo>
                    <a:pt x="24085" y="48478"/>
                  </a:lnTo>
                  <a:lnTo>
                    <a:pt x="23954" y="48564"/>
                  </a:lnTo>
                  <a:lnTo>
                    <a:pt x="23855" y="48649"/>
                  </a:lnTo>
                  <a:lnTo>
                    <a:pt x="23626" y="48735"/>
                  </a:lnTo>
                  <a:lnTo>
                    <a:pt x="23626" y="48564"/>
                  </a:lnTo>
                  <a:lnTo>
                    <a:pt x="23495" y="48564"/>
                  </a:lnTo>
                  <a:lnTo>
                    <a:pt x="23626" y="48051"/>
                  </a:lnTo>
                  <a:lnTo>
                    <a:pt x="23855" y="47837"/>
                  </a:lnTo>
                  <a:lnTo>
                    <a:pt x="24019" y="47538"/>
                  </a:lnTo>
                  <a:lnTo>
                    <a:pt x="24117" y="47239"/>
                  </a:lnTo>
                  <a:close/>
                  <a:moveTo>
                    <a:pt x="51709" y="46768"/>
                  </a:moveTo>
                  <a:lnTo>
                    <a:pt x="52954" y="46939"/>
                  </a:lnTo>
                  <a:lnTo>
                    <a:pt x="52954" y="47068"/>
                  </a:lnTo>
                  <a:lnTo>
                    <a:pt x="53052" y="47068"/>
                  </a:lnTo>
                  <a:lnTo>
                    <a:pt x="53184" y="48051"/>
                  </a:lnTo>
                  <a:lnTo>
                    <a:pt x="52200" y="48265"/>
                  </a:lnTo>
                  <a:lnTo>
                    <a:pt x="51971" y="47965"/>
                  </a:lnTo>
                  <a:lnTo>
                    <a:pt x="51742" y="47752"/>
                  </a:lnTo>
                  <a:lnTo>
                    <a:pt x="51643" y="47538"/>
                  </a:lnTo>
                  <a:lnTo>
                    <a:pt x="51578" y="46939"/>
                  </a:lnTo>
                  <a:lnTo>
                    <a:pt x="51709" y="46939"/>
                  </a:lnTo>
                  <a:lnTo>
                    <a:pt x="51709" y="46768"/>
                  </a:lnTo>
                  <a:close/>
                  <a:moveTo>
                    <a:pt x="49284" y="45828"/>
                  </a:moveTo>
                  <a:lnTo>
                    <a:pt x="49284" y="46426"/>
                  </a:lnTo>
                  <a:lnTo>
                    <a:pt x="49415" y="46426"/>
                  </a:lnTo>
                  <a:lnTo>
                    <a:pt x="49513" y="46426"/>
                  </a:lnTo>
                  <a:lnTo>
                    <a:pt x="49579" y="46341"/>
                  </a:lnTo>
                  <a:lnTo>
                    <a:pt x="49645" y="46341"/>
                  </a:lnTo>
                  <a:lnTo>
                    <a:pt x="49710" y="46255"/>
                  </a:lnTo>
                  <a:lnTo>
                    <a:pt x="49645" y="46170"/>
                  </a:lnTo>
                  <a:lnTo>
                    <a:pt x="49579" y="46042"/>
                  </a:lnTo>
                  <a:lnTo>
                    <a:pt x="49513" y="45956"/>
                  </a:lnTo>
                  <a:lnTo>
                    <a:pt x="49481" y="45956"/>
                  </a:lnTo>
                  <a:lnTo>
                    <a:pt x="49415" y="45871"/>
                  </a:lnTo>
                  <a:lnTo>
                    <a:pt x="49284" y="45828"/>
                  </a:lnTo>
                  <a:close/>
                  <a:moveTo>
                    <a:pt x="49284" y="45144"/>
                  </a:moveTo>
                  <a:lnTo>
                    <a:pt x="49284" y="45443"/>
                  </a:lnTo>
                  <a:lnTo>
                    <a:pt x="49579" y="45443"/>
                  </a:lnTo>
                  <a:lnTo>
                    <a:pt x="49579" y="45144"/>
                  </a:lnTo>
                  <a:lnTo>
                    <a:pt x="49284" y="45144"/>
                  </a:lnTo>
                  <a:close/>
                  <a:moveTo>
                    <a:pt x="49579" y="44460"/>
                  </a:moveTo>
                  <a:lnTo>
                    <a:pt x="49579" y="44631"/>
                  </a:lnTo>
                  <a:lnTo>
                    <a:pt x="49579" y="44759"/>
                  </a:lnTo>
                  <a:lnTo>
                    <a:pt x="49645" y="44759"/>
                  </a:lnTo>
                  <a:lnTo>
                    <a:pt x="49645" y="44845"/>
                  </a:lnTo>
                  <a:lnTo>
                    <a:pt x="49710" y="44930"/>
                  </a:lnTo>
                  <a:lnTo>
                    <a:pt x="49710" y="44460"/>
                  </a:lnTo>
                  <a:lnTo>
                    <a:pt x="49579" y="44460"/>
                  </a:lnTo>
                  <a:close/>
                  <a:moveTo>
                    <a:pt x="19595" y="43776"/>
                  </a:moveTo>
                  <a:lnTo>
                    <a:pt x="19792" y="43861"/>
                  </a:lnTo>
                  <a:lnTo>
                    <a:pt x="19825" y="44032"/>
                  </a:lnTo>
                  <a:lnTo>
                    <a:pt x="19956" y="44161"/>
                  </a:lnTo>
                  <a:lnTo>
                    <a:pt x="20054" y="44246"/>
                  </a:lnTo>
                  <a:lnTo>
                    <a:pt x="20120" y="44374"/>
                  </a:lnTo>
                  <a:lnTo>
                    <a:pt x="20251" y="44460"/>
                  </a:lnTo>
                  <a:lnTo>
                    <a:pt x="20513" y="44460"/>
                  </a:lnTo>
                  <a:lnTo>
                    <a:pt x="20742" y="44374"/>
                  </a:lnTo>
                  <a:lnTo>
                    <a:pt x="20939" y="44246"/>
                  </a:lnTo>
                  <a:lnTo>
                    <a:pt x="21201" y="44246"/>
                  </a:lnTo>
                  <a:lnTo>
                    <a:pt x="21496" y="44460"/>
                  </a:lnTo>
                  <a:lnTo>
                    <a:pt x="22020" y="45272"/>
                  </a:lnTo>
                  <a:lnTo>
                    <a:pt x="22413" y="46426"/>
                  </a:lnTo>
                  <a:lnTo>
                    <a:pt x="22643" y="47581"/>
                  </a:lnTo>
                  <a:lnTo>
                    <a:pt x="22577" y="47666"/>
                  </a:lnTo>
                  <a:lnTo>
                    <a:pt x="22577" y="47666"/>
                  </a:lnTo>
                  <a:lnTo>
                    <a:pt x="22512" y="47752"/>
                  </a:lnTo>
                  <a:lnTo>
                    <a:pt x="22512" y="47752"/>
                  </a:lnTo>
                  <a:lnTo>
                    <a:pt x="22512" y="47880"/>
                  </a:lnTo>
                  <a:lnTo>
                    <a:pt x="22348" y="47965"/>
                  </a:lnTo>
                  <a:lnTo>
                    <a:pt x="22250" y="47965"/>
                  </a:lnTo>
                  <a:lnTo>
                    <a:pt x="22053" y="48051"/>
                  </a:lnTo>
                  <a:lnTo>
                    <a:pt x="21889" y="48051"/>
                  </a:lnTo>
                  <a:lnTo>
                    <a:pt x="21889" y="48564"/>
                  </a:lnTo>
                  <a:lnTo>
                    <a:pt x="21594" y="48778"/>
                  </a:lnTo>
                  <a:lnTo>
                    <a:pt x="21398" y="49034"/>
                  </a:lnTo>
                  <a:lnTo>
                    <a:pt x="21103" y="49248"/>
                  </a:lnTo>
                  <a:lnTo>
                    <a:pt x="21430" y="49761"/>
                  </a:lnTo>
                  <a:lnTo>
                    <a:pt x="21594" y="50530"/>
                  </a:lnTo>
                  <a:lnTo>
                    <a:pt x="21660" y="51428"/>
                  </a:lnTo>
                  <a:lnTo>
                    <a:pt x="21594" y="52369"/>
                  </a:lnTo>
                  <a:lnTo>
                    <a:pt x="21561" y="53266"/>
                  </a:lnTo>
                  <a:lnTo>
                    <a:pt x="21430" y="54164"/>
                  </a:lnTo>
                  <a:lnTo>
                    <a:pt x="21267" y="54848"/>
                  </a:lnTo>
                  <a:lnTo>
                    <a:pt x="21103" y="55276"/>
                  </a:lnTo>
                  <a:lnTo>
                    <a:pt x="20709" y="55447"/>
                  </a:lnTo>
                  <a:lnTo>
                    <a:pt x="20185" y="55447"/>
                  </a:lnTo>
                  <a:lnTo>
                    <a:pt x="19661" y="55447"/>
                  </a:lnTo>
                  <a:lnTo>
                    <a:pt x="19202" y="55575"/>
                  </a:lnTo>
                  <a:lnTo>
                    <a:pt x="19104" y="55789"/>
                  </a:lnTo>
                  <a:lnTo>
                    <a:pt x="18973" y="55960"/>
                  </a:lnTo>
                  <a:lnTo>
                    <a:pt x="18874" y="56259"/>
                  </a:lnTo>
                  <a:lnTo>
                    <a:pt x="18743" y="56473"/>
                  </a:lnTo>
                  <a:lnTo>
                    <a:pt x="18580" y="56644"/>
                  </a:lnTo>
                  <a:lnTo>
                    <a:pt x="17596" y="57242"/>
                  </a:lnTo>
                  <a:lnTo>
                    <a:pt x="16515" y="57584"/>
                  </a:lnTo>
                  <a:lnTo>
                    <a:pt x="15434" y="57883"/>
                  </a:lnTo>
                  <a:lnTo>
                    <a:pt x="15434" y="57670"/>
                  </a:lnTo>
                  <a:lnTo>
                    <a:pt x="15499" y="57541"/>
                  </a:lnTo>
                  <a:lnTo>
                    <a:pt x="15434" y="57456"/>
                  </a:lnTo>
                  <a:lnTo>
                    <a:pt x="15434" y="57370"/>
                  </a:lnTo>
                  <a:lnTo>
                    <a:pt x="15368" y="57370"/>
                  </a:lnTo>
                  <a:lnTo>
                    <a:pt x="15303" y="57370"/>
                  </a:lnTo>
                  <a:lnTo>
                    <a:pt x="15204" y="57370"/>
                  </a:lnTo>
                  <a:lnTo>
                    <a:pt x="15106" y="57285"/>
                  </a:lnTo>
                  <a:lnTo>
                    <a:pt x="15040" y="57157"/>
                  </a:lnTo>
                  <a:lnTo>
                    <a:pt x="15040" y="57071"/>
                  </a:lnTo>
                  <a:lnTo>
                    <a:pt x="15040" y="56986"/>
                  </a:lnTo>
                  <a:lnTo>
                    <a:pt x="15040" y="56943"/>
                  </a:lnTo>
                  <a:lnTo>
                    <a:pt x="14975" y="56857"/>
                  </a:lnTo>
                  <a:lnTo>
                    <a:pt x="14975" y="56772"/>
                  </a:lnTo>
                  <a:lnTo>
                    <a:pt x="14877" y="56772"/>
                  </a:lnTo>
                  <a:lnTo>
                    <a:pt x="14746" y="56772"/>
                  </a:lnTo>
                  <a:lnTo>
                    <a:pt x="14680" y="56686"/>
                  </a:lnTo>
                  <a:lnTo>
                    <a:pt x="14647" y="56644"/>
                  </a:lnTo>
                  <a:lnTo>
                    <a:pt x="14516" y="56473"/>
                  </a:lnTo>
                  <a:lnTo>
                    <a:pt x="14451" y="56259"/>
                  </a:lnTo>
                  <a:lnTo>
                    <a:pt x="14811" y="55960"/>
                  </a:lnTo>
                  <a:lnTo>
                    <a:pt x="15106" y="55575"/>
                  </a:lnTo>
                  <a:lnTo>
                    <a:pt x="14877" y="55660"/>
                  </a:lnTo>
                  <a:lnTo>
                    <a:pt x="14680" y="55660"/>
                  </a:lnTo>
                  <a:lnTo>
                    <a:pt x="14582" y="55575"/>
                  </a:lnTo>
                  <a:lnTo>
                    <a:pt x="14516" y="55575"/>
                  </a:lnTo>
                  <a:lnTo>
                    <a:pt x="14418" y="55447"/>
                  </a:lnTo>
                  <a:lnTo>
                    <a:pt x="14352" y="55276"/>
                  </a:lnTo>
                  <a:lnTo>
                    <a:pt x="14451" y="55233"/>
                  </a:lnTo>
                  <a:lnTo>
                    <a:pt x="14516" y="55147"/>
                  </a:lnTo>
                  <a:lnTo>
                    <a:pt x="14582" y="55062"/>
                  </a:lnTo>
                  <a:lnTo>
                    <a:pt x="14680" y="55062"/>
                  </a:lnTo>
                  <a:lnTo>
                    <a:pt x="14811" y="54976"/>
                  </a:lnTo>
                  <a:lnTo>
                    <a:pt x="14909" y="54934"/>
                  </a:lnTo>
                  <a:lnTo>
                    <a:pt x="14975" y="54934"/>
                  </a:lnTo>
                  <a:lnTo>
                    <a:pt x="15040" y="54934"/>
                  </a:lnTo>
                  <a:lnTo>
                    <a:pt x="15139" y="54934"/>
                  </a:lnTo>
                  <a:lnTo>
                    <a:pt x="15303" y="54976"/>
                  </a:lnTo>
                  <a:lnTo>
                    <a:pt x="15368" y="54677"/>
                  </a:lnTo>
                  <a:lnTo>
                    <a:pt x="15368" y="54463"/>
                  </a:lnTo>
                  <a:lnTo>
                    <a:pt x="15368" y="54378"/>
                  </a:lnTo>
                  <a:lnTo>
                    <a:pt x="15368" y="54335"/>
                  </a:lnTo>
                  <a:lnTo>
                    <a:pt x="15434" y="54335"/>
                  </a:lnTo>
                  <a:lnTo>
                    <a:pt x="15434" y="54250"/>
                  </a:lnTo>
                  <a:lnTo>
                    <a:pt x="15434" y="54250"/>
                  </a:lnTo>
                  <a:lnTo>
                    <a:pt x="15368" y="54164"/>
                  </a:lnTo>
                  <a:lnTo>
                    <a:pt x="15368" y="54036"/>
                  </a:lnTo>
                  <a:lnTo>
                    <a:pt x="15303" y="53779"/>
                  </a:lnTo>
                  <a:lnTo>
                    <a:pt x="15729" y="53437"/>
                  </a:lnTo>
                  <a:lnTo>
                    <a:pt x="15958" y="52967"/>
                  </a:lnTo>
                  <a:lnTo>
                    <a:pt x="16122" y="52454"/>
                  </a:lnTo>
                  <a:lnTo>
                    <a:pt x="16351" y="51856"/>
                  </a:lnTo>
                  <a:lnTo>
                    <a:pt x="15729" y="51642"/>
                  </a:lnTo>
                  <a:lnTo>
                    <a:pt x="15270" y="51257"/>
                  </a:lnTo>
                  <a:lnTo>
                    <a:pt x="14811" y="50659"/>
                  </a:lnTo>
                  <a:lnTo>
                    <a:pt x="15139" y="50231"/>
                  </a:lnTo>
                  <a:lnTo>
                    <a:pt x="15434" y="49846"/>
                  </a:lnTo>
                  <a:lnTo>
                    <a:pt x="15729" y="49376"/>
                  </a:lnTo>
                  <a:lnTo>
                    <a:pt x="15270" y="49376"/>
                  </a:lnTo>
                  <a:lnTo>
                    <a:pt x="14975" y="49333"/>
                  </a:lnTo>
                  <a:lnTo>
                    <a:pt x="14680" y="48863"/>
                  </a:lnTo>
                  <a:lnTo>
                    <a:pt x="14877" y="48778"/>
                  </a:lnTo>
                  <a:lnTo>
                    <a:pt x="14975" y="48778"/>
                  </a:lnTo>
                  <a:lnTo>
                    <a:pt x="15106" y="48735"/>
                  </a:lnTo>
                  <a:lnTo>
                    <a:pt x="15139" y="48649"/>
                  </a:lnTo>
                  <a:lnTo>
                    <a:pt x="15139" y="48478"/>
                  </a:lnTo>
                  <a:lnTo>
                    <a:pt x="15204" y="48265"/>
                  </a:lnTo>
                  <a:lnTo>
                    <a:pt x="15106" y="48179"/>
                  </a:lnTo>
                  <a:lnTo>
                    <a:pt x="15040" y="48136"/>
                  </a:lnTo>
                  <a:lnTo>
                    <a:pt x="15040" y="48136"/>
                  </a:lnTo>
                  <a:lnTo>
                    <a:pt x="15040" y="48136"/>
                  </a:lnTo>
                  <a:lnTo>
                    <a:pt x="15040" y="48136"/>
                  </a:lnTo>
                  <a:lnTo>
                    <a:pt x="14975" y="48051"/>
                  </a:lnTo>
                  <a:lnTo>
                    <a:pt x="14975" y="47880"/>
                  </a:lnTo>
                  <a:lnTo>
                    <a:pt x="15106" y="47880"/>
                  </a:lnTo>
                  <a:lnTo>
                    <a:pt x="15106" y="47752"/>
                  </a:lnTo>
                  <a:lnTo>
                    <a:pt x="16187" y="47752"/>
                  </a:lnTo>
                  <a:lnTo>
                    <a:pt x="17203" y="47880"/>
                  </a:lnTo>
                  <a:lnTo>
                    <a:pt x="17334" y="47666"/>
                  </a:lnTo>
                  <a:lnTo>
                    <a:pt x="17433" y="47538"/>
                  </a:lnTo>
                  <a:lnTo>
                    <a:pt x="17564" y="47367"/>
                  </a:lnTo>
                  <a:lnTo>
                    <a:pt x="17662" y="47324"/>
                  </a:lnTo>
                  <a:lnTo>
                    <a:pt x="17793" y="47153"/>
                  </a:lnTo>
                  <a:lnTo>
                    <a:pt x="17891" y="47025"/>
                  </a:lnTo>
                  <a:lnTo>
                    <a:pt x="17957" y="46768"/>
                  </a:lnTo>
                  <a:lnTo>
                    <a:pt x="17728" y="46768"/>
                  </a:lnTo>
                  <a:lnTo>
                    <a:pt x="17564" y="46726"/>
                  </a:lnTo>
                  <a:lnTo>
                    <a:pt x="17367" y="46726"/>
                  </a:lnTo>
                  <a:lnTo>
                    <a:pt x="17203" y="46640"/>
                  </a:lnTo>
                  <a:lnTo>
                    <a:pt x="17138" y="46555"/>
                  </a:lnTo>
                  <a:lnTo>
                    <a:pt x="17138" y="46469"/>
                  </a:lnTo>
                  <a:lnTo>
                    <a:pt x="17138" y="46469"/>
                  </a:lnTo>
                  <a:lnTo>
                    <a:pt x="17138" y="46426"/>
                  </a:lnTo>
                  <a:lnTo>
                    <a:pt x="17105" y="46255"/>
                  </a:lnTo>
                  <a:lnTo>
                    <a:pt x="17433" y="45871"/>
                  </a:lnTo>
                  <a:lnTo>
                    <a:pt x="17728" y="45272"/>
                  </a:lnTo>
                  <a:lnTo>
                    <a:pt x="17826" y="44631"/>
                  </a:lnTo>
                  <a:lnTo>
                    <a:pt x="18580" y="44545"/>
                  </a:lnTo>
                  <a:lnTo>
                    <a:pt x="19202" y="44332"/>
                  </a:lnTo>
                  <a:lnTo>
                    <a:pt x="19497" y="43776"/>
                  </a:lnTo>
                  <a:lnTo>
                    <a:pt x="19595" y="43776"/>
                  </a:lnTo>
                  <a:close/>
                  <a:moveTo>
                    <a:pt x="20021" y="39372"/>
                  </a:moveTo>
                  <a:lnTo>
                    <a:pt x="20120" y="39372"/>
                  </a:lnTo>
                  <a:lnTo>
                    <a:pt x="20185" y="39372"/>
                  </a:lnTo>
                  <a:lnTo>
                    <a:pt x="20251" y="39372"/>
                  </a:lnTo>
                  <a:lnTo>
                    <a:pt x="20251" y="39458"/>
                  </a:lnTo>
                  <a:lnTo>
                    <a:pt x="20283" y="39458"/>
                  </a:lnTo>
                  <a:lnTo>
                    <a:pt x="20283" y="39543"/>
                  </a:lnTo>
                  <a:lnTo>
                    <a:pt x="20349" y="39672"/>
                  </a:lnTo>
                  <a:lnTo>
                    <a:pt x="20021" y="39843"/>
                  </a:lnTo>
                  <a:lnTo>
                    <a:pt x="20021" y="39372"/>
                  </a:lnTo>
                  <a:close/>
                  <a:moveTo>
                    <a:pt x="20742" y="38731"/>
                  </a:moveTo>
                  <a:lnTo>
                    <a:pt x="20873" y="38859"/>
                  </a:lnTo>
                  <a:lnTo>
                    <a:pt x="20939" y="39030"/>
                  </a:lnTo>
                  <a:lnTo>
                    <a:pt x="20873" y="39116"/>
                  </a:lnTo>
                  <a:lnTo>
                    <a:pt x="20808" y="39159"/>
                  </a:lnTo>
                  <a:lnTo>
                    <a:pt x="20709" y="39244"/>
                  </a:lnTo>
                  <a:lnTo>
                    <a:pt x="20480" y="39372"/>
                  </a:lnTo>
                  <a:lnTo>
                    <a:pt x="20513" y="39159"/>
                  </a:lnTo>
                  <a:lnTo>
                    <a:pt x="20578" y="39030"/>
                  </a:lnTo>
                  <a:lnTo>
                    <a:pt x="20644" y="38945"/>
                  </a:lnTo>
                  <a:lnTo>
                    <a:pt x="20709" y="38859"/>
                  </a:lnTo>
                  <a:lnTo>
                    <a:pt x="20742" y="38731"/>
                  </a:lnTo>
                  <a:close/>
                  <a:moveTo>
                    <a:pt x="20873" y="37363"/>
                  </a:moveTo>
                  <a:lnTo>
                    <a:pt x="21267" y="37363"/>
                  </a:lnTo>
                  <a:lnTo>
                    <a:pt x="21267" y="38047"/>
                  </a:lnTo>
                  <a:lnTo>
                    <a:pt x="20972" y="38047"/>
                  </a:lnTo>
                  <a:lnTo>
                    <a:pt x="20972" y="37919"/>
                  </a:lnTo>
                  <a:lnTo>
                    <a:pt x="20939" y="37833"/>
                  </a:lnTo>
                  <a:lnTo>
                    <a:pt x="20939" y="37748"/>
                  </a:lnTo>
                  <a:lnTo>
                    <a:pt x="20939" y="37662"/>
                  </a:lnTo>
                  <a:lnTo>
                    <a:pt x="20873" y="37534"/>
                  </a:lnTo>
                  <a:lnTo>
                    <a:pt x="20873" y="37363"/>
                  </a:lnTo>
                  <a:close/>
                  <a:moveTo>
                    <a:pt x="19104" y="37363"/>
                  </a:moveTo>
                  <a:lnTo>
                    <a:pt x="19202" y="37449"/>
                  </a:lnTo>
                  <a:lnTo>
                    <a:pt x="19202" y="37534"/>
                  </a:lnTo>
                  <a:lnTo>
                    <a:pt x="19268" y="37620"/>
                  </a:lnTo>
                  <a:lnTo>
                    <a:pt x="19268" y="37662"/>
                  </a:lnTo>
                  <a:lnTo>
                    <a:pt x="19333" y="37748"/>
                  </a:lnTo>
                  <a:lnTo>
                    <a:pt x="19366" y="37919"/>
                  </a:lnTo>
                  <a:lnTo>
                    <a:pt x="18973" y="37919"/>
                  </a:lnTo>
                  <a:lnTo>
                    <a:pt x="18973" y="37748"/>
                  </a:lnTo>
                  <a:lnTo>
                    <a:pt x="19038" y="37662"/>
                  </a:lnTo>
                  <a:lnTo>
                    <a:pt x="19038" y="37620"/>
                  </a:lnTo>
                  <a:lnTo>
                    <a:pt x="19038" y="37620"/>
                  </a:lnTo>
                  <a:lnTo>
                    <a:pt x="19104" y="37534"/>
                  </a:lnTo>
                  <a:lnTo>
                    <a:pt x="19104" y="37363"/>
                  </a:lnTo>
                  <a:close/>
                  <a:moveTo>
                    <a:pt x="19202" y="34926"/>
                  </a:moveTo>
                  <a:lnTo>
                    <a:pt x="19726" y="34926"/>
                  </a:lnTo>
                  <a:lnTo>
                    <a:pt x="19792" y="35055"/>
                  </a:lnTo>
                  <a:lnTo>
                    <a:pt x="19792" y="35226"/>
                  </a:lnTo>
                  <a:lnTo>
                    <a:pt x="19825" y="35354"/>
                  </a:lnTo>
                  <a:lnTo>
                    <a:pt x="19825" y="35568"/>
                  </a:lnTo>
                  <a:lnTo>
                    <a:pt x="19661" y="36166"/>
                  </a:lnTo>
                  <a:lnTo>
                    <a:pt x="19595" y="36765"/>
                  </a:lnTo>
                  <a:lnTo>
                    <a:pt x="19497" y="37363"/>
                  </a:lnTo>
                  <a:lnTo>
                    <a:pt x="19366" y="37363"/>
                  </a:lnTo>
                  <a:lnTo>
                    <a:pt x="19366" y="37235"/>
                  </a:lnTo>
                  <a:lnTo>
                    <a:pt x="19268" y="36850"/>
                  </a:lnTo>
                  <a:lnTo>
                    <a:pt x="19202" y="36252"/>
                  </a:lnTo>
                  <a:lnTo>
                    <a:pt x="19202" y="35653"/>
                  </a:lnTo>
                  <a:lnTo>
                    <a:pt x="19202" y="35140"/>
                  </a:lnTo>
                  <a:lnTo>
                    <a:pt x="19202" y="34926"/>
                  </a:lnTo>
                  <a:close/>
                  <a:moveTo>
                    <a:pt x="64161" y="33815"/>
                  </a:moveTo>
                  <a:lnTo>
                    <a:pt x="64292" y="33943"/>
                  </a:lnTo>
                  <a:lnTo>
                    <a:pt x="64391" y="34029"/>
                  </a:lnTo>
                  <a:lnTo>
                    <a:pt x="64522" y="34114"/>
                  </a:lnTo>
                  <a:lnTo>
                    <a:pt x="64227" y="35012"/>
                  </a:lnTo>
                  <a:lnTo>
                    <a:pt x="63866" y="35739"/>
                  </a:lnTo>
                  <a:lnTo>
                    <a:pt x="64161" y="36123"/>
                  </a:lnTo>
                  <a:lnTo>
                    <a:pt x="64161" y="36551"/>
                  </a:lnTo>
                  <a:lnTo>
                    <a:pt x="64063" y="37064"/>
                  </a:lnTo>
                  <a:lnTo>
                    <a:pt x="63866" y="37748"/>
                  </a:lnTo>
                  <a:lnTo>
                    <a:pt x="63702" y="37748"/>
                  </a:lnTo>
                  <a:lnTo>
                    <a:pt x="63604" y="37833"/>
                  </a:lnTo>
                  <a:lnTo>
                    <a:pt x="63473" y="37919"/>
                  </a:lnTo>
                  <a:lnTo>
                    <a:pt x="63375" y="37962"/>
                  </a:lnTo>
                  <a:lnTo>
                    <a:pt x="63178" y="37962"/>
                  </a:lnTo>
                  <a:lnTo>
                    <a:pt x="63014" y="38047"/>
                  </a:lnTo>
                  <a:lnTo>
                    <a:pt x="63014" y="37919"/>
                  </a:lnTo>
                  <a:lnTo>
                    <a:pt x="62916" y="37919"/>
                  </a:lnTo>
                  <a:lnTo>
                    <a:pt x="62850" y="37449"/>
                  </a:lnTo>
                  <a:lnTo>
                    <a:pt x="62719" y="36765"/>
                  </a:lnTo>
                  <a:lnTo>
                    <a:pt x="62687" y="36123"/>
                  </a:lnTo>
                  <a:lnTo>
                    <a:pt x="62621" y="35439"/>
                  </a:lnTo>
                  <a:lnTo>
                    <a:pt x="62949" y="35055"/>
                  </a:lnTo>
                  <a:lnTo>
                    <a:pt x="63178" y="34713"/>
                  </a:lnTo>
                  <a:lnTo>
                    <a:pt x="63407" y="34328"/>
                  </a:lnTo>
                  <a:lnTo>
                    <a:pt x="63702" y="34029"/>
                  </a:lnTo>
                  <a:lnTo>
                    <a:pt x="64161" y="33815"/>
                  </a:lnTo>
                  <a:close/>
                  <a:moveTo>
                    <a:pt x="21398" y="31635"/>
                  </a:moveTo>
                  <a:lnTo>
                    <a:pt x="21332" y="32618"/>
                  </a:lnTo>
                  <a:lnTo>
                    <a:pt x="21168" y="33259"/>
                  </a:lnTo>
                  <a:lnTo>
                    <a:pt x="20972" y="33943"/>
                  </a:lnTo>
                  <a:lnTo>
                    <a:pt x="20644" y="34242"/>
                  </a:lnTo>
                  <a:lnTo>
                    <a:pt x="20283" y="34542"/>
                  </a:lnTo>
                  <a:lnTo>
                    <a:pt x="19825" y="34755"/>
                  </a:lnTo>
                  <a:lnTo>
                    <a:pt x="19890" y="34627"/>
                  </a:lnTo>
                  <a:lnTo>
                    <a:pt x="19890" y="34456"/>
                  </a:lnTo>
                  <a:lnTo>
                    <a:pt x="19956" y="34413"/>
                  </a:lnTo>
                  <a:lnTo>
                    <a:pt x="19956" y="34242"/>
                  </a:lnTo>
                  <a:lnTo>
                    <a:pt x="20021" y="34157"/>
                  </a:lnTo>
                  <a:lnTo>
                    <a:pt x="20021" y="33943"/>
                  </a:lnTo>
                  <a:lnTo>
                    <a:pt x="19956" y="33858"/>
                  </a:lnTo>
                  <a:lnTo>
                    <a:pt x="19890" y="33729"/>
                  </a:lnTo>
                  <a:lnTo>
                    <a:pt x="19825" y="33558"/>
                  </a:lnTo>
                  <a:lnTo>
                    <a:pt x="19792" y="33430"/>
                  </a:lnTo>
                  <a:lnTo>
                    <a:pt x="19792" y="33131"/>
                  </a:lnTo>
                  <a:lnTo>
                    <a:pt x="19726" y="32832"/>
                  </a:lnTo>
                  <a:lnTo>
                    <a:pt x="20120" y="32532"/>
                  </a:lnTo>
                  <a:lnTo>
                    <a:pt x="20480" y="32233"/>
                  </a:lnTo>
                  <a:lnTo>
                    <a:pt x="20873" y="31848"/>
                  </a:lnTo>
                  <a:lnTo>
                    <a:pt x="21398" y="31635"/>
                  </a:lnTo>
                  <a:close/>
                  <a:moveTo>
                    <a:pt x="26542" y="30951"/>
                  </a:moveTo>
                  <a:lnTo>
                    <a:pt x="26542" y="31335"/>
                  </a:lnTo>
                  <a:lnTo>
                    <a:pt x="26542" y="31635"/>
                  </a:lnTo>
                  <a:lnTo>
                    <a:pt x="26477" y="31934"/>
                  </a:lnTo>
                  <a:lnTo>
                    <a:pt x="26411" y="32148"/>
                  </a:lnTo>
                  <a:lnTo>
                    <a:pt x="26084" y="32661"/>
                  </a:lnTo>
                  <a:lnTo>
                    <a:pt x="25658" y="33131"/>
                  </a:lnTo>
                  <a:lnTo>
                    <a:pt x="25330" y="33644"/>
                  </a:lnTo>
                  <a:lnTo>
                    <a:pt x="25035" y="34328"/>
                  </a:lnTo>
                  <a:lnTo>
                    <a:pt x="25166" y="34328"/>
                  </a:lnTo>
                  <a:lnTo>
                    <a:pt x="25199" y="34328"/>
                  </a:lnTo>
                  <a:lnTo>
                    <a:pt x="25199" y="34328"/>
                  </a:lnTo>
                  <a:lnTo>
                    <a:pt x="25199" y="34328"/>
                  </a:lnTo>
                  <a:lnTo>
                    <a:pt x="25199" y="34413"/>
                  </a:lnTo>
                  <a:lnTo>
                    <a:pt x="25264" y="34456"/>
                  </a:lnTo>
                  <a:lnTo>
                    <a:pt x="25264" y="34627"/>
                  </a:lnTo>
                  <a:lnTo>
                    <a:pt x="25166" y="34713"/>
                  </a:lnTo>
                  <a:lnTo>
                    <a:pt x="25101" y="34755"/>
                  </a:lnTo>
                  <a:lnTo>
                    <a:pt x="25101" y="34841"/>
                  </a:lnTo>
                  <a:lnTo>
                    <a:pt x="25035" y="34926"/>
                  </a:lnTo>
                  <a:lnTo>
                    <a:pt x="25035" y="35055"/>
                  </a:lnTo>
                  <a:lnTo>
                    <a:pt x="25035" y="35268"/>
                  </a:lnTo>
                  <a:lnTo>
                    <a:pt x="25166" y="35268"/>
                  </a:lnTo>
                  <a:lnTo>
                    <a:pt x="25494" y="34926"/>
                  </a:lnTo>
                  <a:lnTo>
                    <a:pt x="25953" y="34755"/>
                  </a:lnTo>
                  <a:lnTo>
                    <a:pt x="26542" y="34713"/>
                  </a:lnTo>
                  <a:lnTo>
                    <a:pt x="27099" y="34755"/>
                  </a:lnTo>
                  <a:lnTo>
                    <a:pt x="27689" y="34755"/>
                  </a:lnTo>
                  <a:lnTo>
                    <a:pt x="28312" y="34755"/>
                  </a:lnTo>
                  <a:lnTo>
                    <a:pt x="28410" y="35268"/>
                  </a:lnTo>
                  <a:lnTo>
                    <a:pt x="28476" y="35653"/>
                  </a:lnTo>
                  <a:lnTo>
                    <a:pt x="28410" y="36252"/>
                  </a:lnTo>
                  <a:lnTo>
                    <a:pt x="28246" y="37021"/>
                  </a:lnTo>
                  <a:lnTo>
                    <a:pt x="27951" y="37748"/>
                  </a:lnTo>
                  <a:lnTo>
                    <a:pt x="27689" y="38432"/>
                  </a:lnTo>
                  <a:lnTo>
                    <a:pt x="27394" y="39116"/>
                  </a:lnTo>
                  <a:lnTo>
                    <a:pt x="27099" y="39629"/>
                  </a:lnTo>
                  <a:lnTo>
                    <a:pt x="26936" y="39843"/>
                  </a:lnTo>
                  <a:lnTo>
                    <a:pt x="27001" y="39971"/>
                  </a:lnTo>
                  <a:lnTo>
                    <a:pt x="27034" y="40142"/>
                  </a:lnTo>
                  <a:lnTo>
                    <a:pt x="27165" y="40228"/>
                  </a:lnTo>
                  <a:lnTo>
                    <a:pt x="27231" y="40356"/>
                  </a:lnTo>
                  <a:lnTo>
                    <a:pt x="27231" y="40441"/>
                  </a:lnTo>
                  <a:lnTo>
                    <a:pt x="27165" y="40527"/>
                  </a:lnTo>
                  <a:lnTo>
                    <a:pt x="27034" y="40655"/>
                  </a:lnTo>
                  <a:lnTo>
                    <a:pt x="26805" y="40826"/>
                  </a:lnTo>
                  <a:lnTo>
                    <a:pt x="26641" y="40954"/>
                  </a:lnTo>
                  <a:lnTo>
                    <a:pt x="26477" y="41040"/>
                  </a:lnTo>
                  <a:lnTo>
                    <a:pt x="26313" y="41168"/>
                  </a:lnTo>
                  <a:lnTo>
                    <a:pt x="26313" y="41467"/>
                  </a:lnTo>
                  <a:lnTo>
                    <a:pt x="26641" y="41467"/>
                  </a:lnTo>
                  <a:lnTo>
                    <a:pt x="26772" y="41425"/>
                  </a:lnTo>
                  <a:lnTo>
                    <a:pt x="26805" y="41254"/>
                  </a:lnTo>
                  <a:lnTo>
                    <a:pt x="26870" y="41254"/>
                  </a:lnTo>
                  <a:lnTo>
                    <a:pt x="27001" y="41168"/>
                  </a:lnTo>
                  <a:lnTo>
                    <a:pt x="27099" y="41168"/>
                  </a:lnTo>
                  <a:lnTo>
                    <a:pt x="27263" y="41168"/>
                  </a:lnTo>
                  <a:lnTo>
                    <a:pt x="27689" y="41638"/>
                  </a:lnTo>
                  <a:lnTo>
                    <a:pt x="28115" y="42066"/>
                  </a:lnTo>
                  <a:lnTo>
                    <a:pt x="28574" y="42622"/>
                  </a:lnTo>
                  <a:lnTo>
                    <a:pt x="28935" y="43135"/>
                  </a:lnTo>
                  <a:lnTo>
                    <a:pt x="29098" y="44032"/>
                  </a:lnTo>
                  <a:lnTo>
                    <a:pt x="29164" y="44930"/>
                  </a:lnTo>
                  <a:lnTo>
                    <a:pt x="29262" y="45742"/>
                  </a:lnTo>
                  <a:lnTo>
                    <a:pt x="29557" y="46426"/>
                  </a:lnTo>
                  <a:lnTo>
                    <a:pt x="30704" y="47068"/>
                  </a:lnTo>
                  <a:lnTo>
                    <a:pt x="30933" y="48051"/>
                  </a:lnTo>
                  <a:lnTo>
                    <a:pt x="31327" y="48265"/>
                  </a:lnTo>
                  <a:lnTo>
                    <a:pt x="31163" y="49248"/>
                  </a:lnTo>
                  <a:lnTo>
                    <a:pt x="31228" y="49333"/>
                  </a:lnTo>
                  <a:lnTo>
                    <a:pt x="31327" y="49462"/>
                  </a:lnTo>
                  <a:lnTo>
                    <a:pt x="31458" y="49547"/>
                  </a:lnTo>
                  <a:lnTo>
                    <a:pt x="31556" y="49675"/>
                  </a:lnTo>
                  <a:lnTo>
                    <a:pt x="31622" y="49761"/>
                  </a:lnTo>
                  <a:lnTo>
                    <a:pt x="31687" y="49846"/>
                  </a:lnTo>
                  <a:lnTo>
                    <a:pt x="31720" y="49975"/>
                  </a:lnTo>
                  <a:lnTo>
                    <a:pt x="31687" y="50146"/>
                  </a:lnTo>
                  <a:lnTo>
                    <a:pt x="31687" y="50146"/>
                  </a:lnTo>
                  <a:lnTo>
                    <a:pt x="31556" y="50231"/>
                  </a:lnTo>
                  <a:lnTo>
                    <a:pt x="31490" y="50231"/>
                  </a:lnTo>
                  <a:lnTo>
                    <a:pt x="31458" y="50231"/>
                  </a:lnTo>
                  <a:lnTo>
                    <a:pt x="31458" y="50274"/>
                  </a:lnTo>
                  <a:lnTo>
                    <a:pt x="31392" y="50359"/>
                  </a:lnTo>
                  <a:lnTo>
                    <a:pt x="31458" y="50530"/>
                  </a:lnTo>
                  <a:lnTo>
                    <a:pt x="31556" y="50830"/>
                  </a:lnTo>
                  <a:lnTo>
                    <a:pt x="31687" y="50958"/>
                  </a:lnTo>
                  <a:lnTo>
                    <a:pt x="31851" y="51172"/>
                  </a:lnTo>
                  <a:lnTo>
                    <a:pt x="32015" y="51556"/>
                  </a:lnTo>
                  <a:lnTo>
                    <a:pt x="32080" y="52155"/>
                  </a:lnTo>
                  <a:lnTo>
                    <a:pt x="31949" y="52283"/>
                  </a:lnTo>
                  <a:lnTo>
                    <a:pt x="31851" y="52369"/>
                  </a:lnTo>
                  <a:lnTo>
                    <a:pt x="31785" y="52454"/>
                  </a:lnTo>
                  <a:lnTo>
                    <a:pt x="31720" y="52582"/>
                  </a:lnTo>
                  <a:lnTo>
                    <a:pt x="31687" y="52839"/>
                  </a:lnTo>
                  <a:lnTo>
                    <a:pt x="31785" y="52839"/>
                  </a:lnTo>
                  <a:lnTo>
                    <a:pt x="31785" y="52967"/>
                  </a:lnTo>
                  <a:lnTo>
                    <a:pt x="32244" y="52668"/>
                  </a:lnTo>
                  <a:lnTo>
                    <a:pt x="32605" y="52540"/>
                  </a:lnTo>
                  <a:lnTo>
                    <a:pt x="33063" y="52454"/>
                  </a:lnTo>
                  <a:lnTo>
                    <a:pt x="33686" y="52540"/>
                  </a:lnTo>
                  <a:lnTo>
                    <a:pt x="33915" y="52882"/>
                  </a:lnTo>
                  <a:lnTo>
                    <a:pt x="34079" y="53181"/>
                  </a:lnTo>
                  <a:lnTo>
                    <a:pt x="34243" y="53566"/>
                  </a:lnTo>
                  <a:lnTo>
                    <a:pt x="34309" y="54079"/>
                  </a:lnTo>
                  <a:lnTo>
                    <a:pt x="34309" y="54848"/>
                  </a:lnTo>
                  <a:lnTo>
                    <a:pt x="34243" y="54976"/>
                  </a:lnTo>
                  <a:lnTo>
                    <a:pt x="34178" y="55147"/>
                  </a:lnTo>
                  <a:lnTo>
                    <a:pt x="34178" y="55361"/>
                  </a:lnTo>
                  <a:lnTo>
                    <a:pt x="34145" y="55575"/>
                  </a:lnTo>
                  <a:lnTo>
                    <a:pt x="34079" y="55789"/>
                  </a:lnTo>
                  <a:lnTo>
                    <a:pt x="33555" y="56088"/>
                  </a:lnTo>
                  <a:lnTo>
                    <a:pt x="33522" y="56259"/>
                  </a:lnTo>
                  <a:lnTo>
                    <a:pt x="33522" y="56344"/>
                  </a:lnTo>
                  <a:lnTo>
                    <a:pt x="33522" y="56387"/>
                  </a:lnTo>
                  <a:lnTo>
                    <a:pt x="33522" y="56473"/>
                  </a:lnTo>
                  <a:lnTo>
                    <a:pt x="33457" y="56644"/>
                  </a:lnTo>
                  <a:lnTo>
                    <a:pt x="33457" y="56772"/>
                  </a:lnTo>
                  <a:lnTo>
                    <a:pt x="32932" y="56772"/>
                  </a:lnTo>
                  <a:lnTo>
                    <a:pt x="33063" y="57285"/>
                  </a:lnTo>
                  <a:lnTo>
                    <a:pt x="32932" y="57456"/>
                  </a:lnTo>
                  <a:lnTo>
                    <a:pt x="32834" y="57584"/>
                  </a:lnTo>
                  <a:lnTo>
                    <a:pt x="32703" y="57755"/>
                  </a:lnTo>
                  <a:lnTo>
                    <a:pt x="32834" y="57841"/>
                  </a:lnTo>
                  <a:lnTo>
                    <a:pt x="32867" y="57841"/>
                  </a:lnTo>
                  <a:lnTo>
                    <a:pt x="32932" y="57883"/>
                  </a:lnTo>
                  <a:lnTo>
                    <a:pt x="32998" y="57883"/>
                  </a:lnTo>
                  <a:lnTo>
                    <a:pt x="32998" y="57969"/>
                  </a:lnTo>
                  <a:lnTo>
                    <a:pt x="33063" y="58140"/>
                  </a:lnTo>
                  <a:lnTo>
                    <a:pt x="33850" y="57883"/>
                  </a:lnTo>
                  <a:lnTo>
                    <a:pt x="33850" y="58867"/>
                  </a:lnTo>
                  <a:lnTo>
                    <a:pt x="33620" y="59038"/>
                  </a:lnTo>
                  <a:lnTo>
                    <a:pt x="33522" y="59080"/>
                  </a:lnTo>
                  <a:lnTo>
                    <a:pt x="33391" y="59251"/>
                  </a:lnTo>
                  <a:lnTo>
                    <a:pt x="33326" y="59337"/>
                  </a:lnTo>
                  <a:lnTo>
                    <a:pt x="33293" y="59465"/>
                  </a:lnTo>
                  <a:lnTo>
                    <a:pt x="33162" y="59636"/>
                  </a:lnTo>
                  <a:lnTo>
                    <a:pt x="33063" y="59764"/>
                  </a:lnTo>
                  <a:lnTo>
                    <a:pt x="32539" y="60064"/>
                  </a:lnTo>
                  <a:lnTo>
                    <a:pt x="31720" y="60192"/>
                  </a:lnTo>
                  <a:lnTo>
                    <a:pt x="30933" y="60192"/>
                  </a:lnTo>
                  <a:lnTo>
                    <a:pt x="30180" y="60149"/>
                  </a:lnTo>
                  <a:lnTo>
                    <a:pt x="29688" y="60064"/>
                  </a:lnTo>
                  <a:lnTo>
                    <a:pt x="29688" y="60277"/>
                  </a:lnTo>
                  <a:lnTo>
                    <a:pt x="29623" y="60448"/>
                  </a:lnTo>
                  <a:lnTo>
                    <a:pt x="29623" y="60491"/>
                  </a:lnTo>
                  <a:lnTo>
                    <a:pt x="29557" y="60577"/>
                  </a:lnTo>
                  <a:lnTo>
                    <a:pt x="29492" y="60577"/>
                  </a:lnTo>
                  <a:lnTo>
                    <a:pt x="29459" y="60662"/>
                  </a:lnTo>
                  <a:lnTo>
                    <a:pt x="29262" y="60748"/>
                  </a:lnTo>
                  <a:lnTo>
                    <a:pt x="29262" y="60876"/>
                  </a:lnTo>
                  <a:lnTo>
                    <a:pt x="29229" y="60876"/>
                  </a:lnTo>
                  <a:lnTo>
                    <a:pt x="29229" y="60876"/>
                  </a:lnTo>
                  <a:lnTo>
                    <a:pt x="29164" y="60876"/>
                  </a:lnTo>
                  <a:lnTo>
                    <a:pt x="29164" y="60790"/>
                  </a:lnTo>
                  <a:lnTo>
                    <a:pt x="29164" y="60748"/>
                  </a:lnTo>
                  <a:lnTo>
                    <a:pt x="29164" y="60748"/>
                  </a:lnTo>
                  <a:lnTo>
                    <a:pt x="28803" y="60577"/>
                  </a:lnTo>
                  <a:lnTo>
                    <a:pt x="28246" y="60491"/>
                  </a:lnTo>
                  <a:lnTo>
                    <a:pt x="27558" y="60491"/>
                  </a:lnTo>
                  <a:lnTo>
                    <a:pt x="26870" y="60491"/>
                  </a:lnTo>
                  <a:lnTo>
                    <a:pt x="26247" y="60577"/>
                  </a:lnTo>
                  <a:lnTo>
                    <a:pt x="25789" y="60748"/>
                  </a:lnTo>
                  <a:lnTo>
                    <a:pt x="25723" y="61346"/>
                  </a:lnTo>
                  <a:lnTo>
                    <a:pt x="25559" y="61774"/>
                  </a:lnTo>
                  <a:lnTo>
                    <a:pt x="25166" y="61987"/>
                  </a:lnTo>
                  <a:lnTo>
                    <a:pt x="24806" y="61774"/>
                  </a:lnTo>
                  <a:lnTo>
                    <a:pt x="24478" y="61645"/>
                  </a:lnTo>
                  <a:lnTo>
                    <a:pt x="24117" y="61645"/>
                  </a:lnTo>
                  <a:lnTo>
                    <a:pt x="23888" y="61560"/>
                  </a:lnTo>
                  <a:lnTo>
                    <a:pt x="23724" y="61774"/>
                  </a:lnTo>
                  <a:lnTo>
                    <a:pt x="23560" y="61987"/>
                  </a:lnTo>
                  <a:lnTo>
                    <a:pt x="23397" y="62287"/>
                  </a:lnTo>
                  <a:lnTo>
                    <a:pt x="23200" y="62543"/>
                  </a:lnTo>
                  <a:lnTo>
                    <a:pt x="22971" y="62671"/>
                  </a:lnTo>
                  <a:lnTo>
                    <a:pt x="22872" y="62671"/>
                  </a:lnTo>
                  <a:lnTo>
                    <a:pt x="22512" y="62586"/>
                  </a:lnTo>
                  <a:lnTo>
                    <a:pt x="22250" y="62458"/>
                  </a:lnTo>
                  <a:lnTo>
                    <a:pt x="22020" y="62158"/>
                  </a:lnTo>
                  <a:lnTo>
                    <a:pt x="22577" y="61645"/>
                  </a:lnTo>
                  <a:lnTo>
                    <a:pt x="23036" y="61090"/>
                  </a:lnTo>
                  <a:lnTo>
                    <a:pt x="23397" y="60491"/>
                  </a:lnTo>
                  <a:lnTo>
                    <a:pt x="23659" y="59893"/>
                  </a:lnTo>
                  <a:lnTo>
                    <a:pt x="23954" y="59465"/>
                  </a:lnTo>
                  <a:lnTo>
                    <a:pt x="24314" y="59038"/>
                  </a:lnTo>
                  <a:lnTo>
                    <a:pt x="24806" y="58738"/>
                  </a:lnTo>
                  <a:lnTo>
                    <a:pt x="25428" y="58567"/>
                  </a:lnTo>
                  <a:lnTo>
                    <a:pt x="26313" y="58567"/>
                  </a:lnTo>
                  <a:lnTo>
                    <a:pt x="26346" y="58354"/>
                  </a:lnTo>
                  <a:lnTo>
                    <a:pt x="26477" y="58140"/>
                  </a:lnTo>
                  <a:lnTo>
                    <a:pt x="26575" y="57883"/>
                  </a:lnTo>
                  <a:lnTo>
                    <a:pt x="26772" y="57755"/>
                  </a:lnTo>
                  <a:lnTo>
                    <a:pt x="26772" y="57584"/>
                  </a:lnTo>
                  <a:lnTo>
                    <a:pt x="26542" y="57584"/>
                  </a:lnTo>
                  <a:lnTo>
                    <a:pt x="26313" y="57883"/>
                  </a:lnTo>
                  <a:lnTo>
                    <a:pt x="26018" y="58054"/>
                  </a:lnTo>
                  <a:lnTo>
                    <a:pt x="25494" y="58140"/>
                  </a:lnTo>
                  <a:lnTo>
                    <a:pt x="25264" y="57670"/>
                  </a:lnTo>
                  <a:lnTo>
                    <a:pt x="24969" y="57541"/>
                  </a:lnTo>
                  <a:lnTo>
                    <a:pt x="24642" y="57541"/>
                  </a:lnTo>
                  <a:lnTo>
                    <a:pt x="24249" y="57456"/>
                  </a:lnTo>
                  <a:lnTo>
                    <a:pt x="24249" y="56943"/>
                  </a:lnTo>
                  <a:lnTo>
                    <a:pt x="23167" y="57456"/>
                  </a:lnTo>
                  <a:lnTo>
                    <a:pt x="22971" y="56943"/>
                  </a:lnTo>
                  <a:lnTo>
                    <a:pt x="22807" y="56558"/>
                  </a:lnTo>
                  <a:lnTo>
                    <a:pt x="22643" y="56088"/>
                  </a:lnTo>
                  <a:lnTo>
                    <a:pt x="23167" y="55874"/>
                  </a:lnTo>
                  <a:lnTo>
                    <a:pt x="23724" y="55575"/>
                  </a:lnTo>
                  <a:lnTo>
                    <a:pt x="24249" y="55147"/>
                  </a:lnTo>
                  <a:lnTo>
                    <a:pt x="24543" y="54634"/>
                  </a:lnTo>
                  <a:lnTo>
                    <a:pt x="24642" y="54164"/>
                  </a:lnTo>
                  <a:lnTo>
                    <a:pt x="24642" y="53566"/>
                  </a:lnTo>
                  <a:lnTo>
                    <a:pt x="24642" y="52967"/>
                  </a:lnTo>
                  <a:lnTo>
                    <a:pt x="24543" y="52967"/>
                  </a:lnTo>
                  <a:lnTo>
                    <a:pt x="24543" y="52839"/>
                  </a:lnTo>
                  <a:lnTo>
                    <a:pt x="24347" y="52882"/>
                  </a:lnTo>
                  <a:lnTo>
                    <a:pt x="24249" y="52967"/>
                  </a:lnTo>
                  <a:lnTo>
                    <a:pt x="24117" y="53053"/>
                  </a:lnTo>
                  <a:lnTo>
                    <a:pt x="24019" y="53053"/>
                  </a:lnTo>
                  <a:lnTo>
                    <a:pt x="23855" y="53138"/>
                  </a:lnTo>
                  <a:lnTo>
                    <a:pt x="23626" y="53138"/>
                  </a:lnTo>
                  <a:lnTo>
                    <a:pt x="23626" y="52839"/>
                  </a:lnTo>
                  <a:lnTo>
                    <a:pt x="23790" y="52668"/>
                  </a:lnTo>
                  <a:lnTo>
                    <a:pt x="23954" y="52582"/>
                  </a:lnTo>
                  <a:lnTo>
                    <a:pt x="24085" y="52454"/>
                  </a:lnTo>
                  <a:lnTo>
                    <a:pt x="24183" y="52240"/>
                  </a:lnTo>
                  <a:lnTo>
                    <a:pt x="24249" y="51984"/>
                  </a:lnTo>
                  <a:lnTo>
                    <a:pt x="24117" y="51856"/>
                  </a:lnTo>
                  <a:lnTo>
                    <a:pt x="24019" y="51685"/>
                  </a:lnTo>
                  <a:lnTo>
                    <a:pt x="23954" y="51471"/>
                  </a:lnTo>
                  <a:lnTo>
                    <a:pt x="23888" y="51172"/>
                  </a:lnTo>
                  <a:lnTo>
                    <a:pt x="23888" y="50872"/>
                  </a:lnTo>
                  <a:lnTo>
                    <a:pt x="24117" y="50872"/>
                  </a:lnTo>
                  <a:lnTo>
                    <a:pt x="24314" y="50958"/>
                  </a:lnTo>
                  <a:lnTo>
                    <a:pt x="24412" y="51043"/>
                  </a:lnTo>
                  <a:lnTo>
                    <a:pt x="24478" y="51129"/>
                  </a:lnTo>
                  <a:lnTo>
                    <a:pt x="24576" y="51172"/>
                  </a:lnTo>
                  <a:lnTo>
                    <a:pt x="24642" y="51257"/>
                  </a:lnTo>
                  <a:lnTo>
                    <a:pt x="24740" y="51343"/>
                  </a:lnTo>
                  <a:lnTo>
                    <a:pt x="25166" y="51428"/>
                  </a:lnTo>
                  <a:lnTo>
                    <a:pt x="25494" y="51257"/>
                  </a:lnTo>
                  <a:lnTo>
                    <a:pt x="25789" y="51172"/>
                  </a:lnTo>
                  <a:lnTo>
                    <a:pt x="26116" y="51172"/>
                  </a:lnTo>
                  <a:lnTo>
                    <a:pt x="26182" y="51043"/>
                  </a:lnTo>
                  <a:lnTo>
                    <a:pt x="26247" y="50958"/>
                  </a:lnTo>
                  <a:lnTo>
                    <a:pt x="26247" y="50958"/>
                  </a:lnTo>
                  <a:lnTo>
                    <a:pt x="26247" y="50958"/>
                  </a:lnTo>
                  <a:lnTo>
                    <a:pt x="26247" y="50958"/>
                  </a:lnTo>
                  <a:lnTo>
                    <a:pt x="26313" y="50958"/>
                  </a:lnTo>
                  <a:lnTo>
                    <a:pt x="26411" y="50872"/>
                  </a:lnTo>
                  <a:lnTo>
                    <a:pt x="26346" y="50060"/>
                  </a:lnTo>
                  <a:lnTo>
                    <a:pt x="26477" y="49333"/>
                  </a:lnTo>
                  <a:lnTo>
                    <a:pt x="26641" y="48436"/>
                  </a:lnTo>
                  <a:lnTo>
                    <a:pt x="26411" y="48436"/>
                  </a:lnTo>
                  <a:lnTo>
                    <a:pt x="26346" y="48478"/>
                  </a:lnTo>
                  <a:lnTo>
                    <a:pt x="26313" y="48564"/>
                  </a:lnTo>
                  <a:lnTo>
                    <a:pt x="26247" y="48564"/>
                  </a:lnTo>
                  <a:lnTo>
                    <a:pt x="26247" y="48564"/>
                  </a:lnTo>
                  <a:lnTo>
                    <a:pt x="26182" y="48564"/>
                  </a:lnTo>
                  <a:lnTo>
                    <a:pt x="26116" y="48564"/>
                  </a:lnTo>
                  <a:lnTo>
                    <a:pt x="25658" y="47666"/>
                  </a:lnTo>
                  <a:lnTo>
                    <a:pt x="25395" y="46640"/>
                  </a:lnTo>
                  <a:lnTo>
                    <a:pt x="25559" y="46341"/>
                  </a:lnTo>
                  <a:lnTo>
                    <a:pt x="25658" y="46042"/>
                  </a:lnTo>
                  <a:lnTo>
                    <a:pt x="25789" y="45742"/>
                  </a:lnTo>
                  <a:lnTo>
                    <a:pt x="25887" y="45443"/>
                  </a:lnTo>
                  <a:lnTo>
                    <a:pt x="25658" y="45443"/>
                  </a:lnTo>
                  <a:lnTo>
                    <a:pt x="25330" y="45871"/>
                  </a:lnTo>
                  <a:lnTo>
                    <a:pt x="24937" y="46042"/>
                  </a:lnTo>
                  <a:lnTo>
                    <a:pt x="24412" y="45956"/>
                  </a:lnTo>
                  <a:lnTo>
                    <a:pt x="24412" y="46426"/>
                  </a:lnTo>
                  <a:lnTo>
                    <a:pt x="24117" y="46341"/>
                  </a:lnTo>
                  <a:lnTo>
                    <a:pt x="23954" y="46255"/>
                  </a:lnTo>
                  <a:lnTo>
                    <a:pt x="23855" y="46170"/>
                  </a:lnTo>
                  <a:lnTo>
                    <a:pt x="23659" y="46127"/>
                  </a:lnTo>
                  <a:lnTo>
                    <a:pt x="23495" y="45956"/>
                  </a:lnTo>
                  <a:lnTo>
                    <a:pt x="23495" y="46127"/>
                  </a:lnTo>
                  <a:lnTo>
                    <a:pt x="23495" y="46255"/>
                  </a:lnTo>
                  <a:lnTo>
                    <a:pt x="23495" y="46341"/>
                  </a:lnTo>
                  <a:lnTo>
                    <a:pt x="23495" y="46426"/>
                  </a:lnTo>
                  <a:lnTo>
                    <a:pt x="23429" y="46469"/>
                  </a:lnTo>
                  <a:lnTo>
                    <a:pt x="23397" y="46469"/>
                  </a:lnTo>
                  <a:lnTo>
                    <a:pt x="23265" y="46640"/>
                  </a:lnTo>
                  <a:lnTo>
                    <a:pt x="23265" y="46255"/>
                  </a:lnTo>
                  <a:lnTo>
                    <a:pt x="23102" y="46127"/>
                  </a:lnTo>
                  <a:lnTo>
                    <a:pt x="23036" y="45871"/>
                  </a:lnTo>
                  <a:lnTo>
                    <a:pt x="22971" y="45742"/>
                  </a:lnTo>
                  <a:lnTo>
                    <a:pt x="22938" y="45443"/>
                  </a:lnTo>
                  <a:lnTo>
                    <a:pt x="22872" y="45144"/>
                  </a:lnTo>
                  <a:lnTo>
                    <a:pt x="23265" y="44545"/>
                  </a:lnTo>
                  <a:lnTo>
                    <a:pt x="23560" y="43776"/>
                  </a:lnTo>
                  <a:lnTo>
                    <a:pt x="23790" y="42964"/>
                  </a:lnTo>
                  <a:lnTo>
                    <a:pt x="23397" y="42750"/>
                  </a:lnTo>
                  <a:lnTo>
                    <a:pt x="23102" y="42451"/>
                  </a:lnTo>
                  <a:lnTo>
                    <a:pt x="22741" y="42151"/>
                  </a:lnTo>
                  <a:lnTo>
                    <a:pt x="22741" y="42322"/>
                  </a:lnTo>
                  <a:lnTo>
                    <a:pt x="23036" y="42664"/>
                  </a:lnTo>
                  <a:lnTo>
                    <a:pt x="23167" y="43135"/>
                  </a:lnTo>
                  <a:lnTo>
                    <a:pt x="23265" y="43648"/>
                  </a:lnTo>
                  <a:lnTo>
                    <a:pt x="22643" y="43648"/>
                  </a:lnTo>
                  <a:lnTo>
                    <a:pt x="22577" y="43477"/>
                  </a:lnTo>
                  <a:lnTo>
                    <a:pt x="22577" y="43434"/>
                  </a:lnTo>
                  <a:lnTo>
                    <a:pt x="22577" y="43434"/>
                  </a:lnTo>
                  <a:lnTo>
                    <a:pt x="22512" y="43348"/>
                  </a:lnTo>
                  <a:lnTo>
                    <a:pt x="22512" y="43348"/>
                  </a:lnTo>
                  <a:lnTo>
                    <a:pt x="22479" y="43562"/>
                  </a:lnTo>
                  <a:lnTo>
                    <a:pt x="22479" y="43733"/>
                  </a:lnTo>
                  <a:lnTo>
                    <a:pt x="22479" y="43861"/>
                  </a:lnTo>
                  <a:lnTo>
                    <a:pt x="22413" y="43947"/>
                  </a:lnTo>
                  <a:lnTo>
                    <a:pt x="22348" y="44032"/>
                  </a:lnTo>
                  <a:lnTo>
                    <a:pt x="22282" y="44032"/>
                  </a:lnTo>
                  <a:lnTo>
                    <a:pt x="22119" y="44075"/>
                  </a:lnTo>
                  <a:lnTo>
                    <a:pt x="22053" y="44161"/>
                  </a:lnTo>
                  <a:lnTo>
                    <a:pt x="22053" y="44246"/>
                  </a:lnTo>
                  <a:lnTo>
                    <a:pt x="22020" y="44246"/>
                  </a:lnTo>
                  <a:lnTo>
                    <a:pt x="21955" y="44246"/>
                  </a:lnTo>
                  <a:lnTo>
                    <a:pt x="21889" y="44332"/>
                  </a:lnTo>
                  <a:lnTo>
                    <a:pt x="21889" y="43648"/>
                  </a:lnTo>
                  <a:lnTo>
                    <a:pt x="22053" y="43135"/>
                  </a:lnTo>
                  <a:lnTo>
                    <a:pt x="22119" y="42451"/>
                  </a:lnTo>
                  <a:lnTo>
                    <a:pt x="22119" y="41638"/>
                  </a:lnTo>
                  <a:lnTo>
                    <a:pt x="22020" y="41638"/>
                  </a:lnTo>
                  <a:lnTo>
                    <a:pt x="22020" y="41852"/>
                  </a:lnTo>
                  <a:lnTo>
                    <a:pt x="21791" y="42237"/>
                  </a:lnTo>
                  <a:lnTo>
                    <a:pt x="21594" y="42622"/>
                  </a:lnTo>
                  <a:lnTo>
                    <a:pt x="21398" y="42964"/>
                  </a:lnTo>
                  <a:lnTo>
                    <a:pt x="20972" y="43135"/>
                  </a:lnTo>
                  <a:lnTo>
                    <a:pt x="20972" y="42964"/>
                  </a:lnTo>
                  <a:lnTo>
                    <a:pt x="21037" y="42921"/>
                  </a:lnTo>
                  <a:lnTo>
                    <a:pt x="21037" y="42835"/>
                  </a:lnTo>
                  <a:lnTo>
                    <a:pt x="21037" y="42835"/>
                  </a:lnTo>
                  <a:lnTo>
                    <a:pt x="21037" y="42750"/>
                  </a:lnTo>
                  <a:lnTo>
                    <a:pt x="20972" y="42664"/>
                  </a:lnTo>
                  <a:lnTo>
                    <a:pt x="20939" y="42622"/>
                  </a:lnTo>
                  <a:lnTo>
                    <a:pt x="20808" y="42622"/>
                  </a:lnTo>
                  <a:lnTo>
                    <a:pt x="20808" y="42622"/>
                  </a:lnTo>
                  <a:lnTo>
                    <a:pt x="20742" y="42536"/>
                  </a:lnTo>
                  <a:lnTo>
                    <a:pt x="20742" y="42365"/>
                  </a:lnTo>
                  <a:lnTo>
                    <a:pt x="20742" y="42151"/>
                  </a:lnTo>
                  <a:lnTo>
                    <a:pt x="21168" y="41852"/>
                  </a:lnTo>
                  <a:lnTo>
                    <a:pt x="21561" y="41553"/>
                  </a:lnTo>
                  <a:lnTo>
                    <a:pt x="21889" y="41168"/>
                  </a:lnTo>
                  <a:lnTo>
                    <a:pt x="22119" y="40655"/>
                  </a:lnTo>
                  <a:lnTo>
                    <a:pt x="22250" y="40057"/>
                  </a:lnTo>
                  <a:lnTo>
                    <a:pt x="22348" y="39843"/>
                  </a:lnTo>
                  <a:lnTo>
                    <a:pt x="22413" y="39672"/>
                  </a:lnTo>
                  <a:lnTo>
                    <a:pt x="22512" y="39543"/>
                  </a:lnTo>
                  <a:lnTo>
                    <a:pt x="22250" y="39543"/>
                  </a:lnTo>
                  <a:lnTo>
                    <a:pt x="22250" y="39843"/>
                  </a:lnTo>
                  <a:lnTo>
                    <a:pt x="22184" y="40057"/>
                  </a:lnTo>
                  <a:lnTo>
                    <a:pt x="22119" y="40228"/>
                  </a:lnTo>
                  <a:lnTo>
                    <a:pt x="22020" y="40270"/>
                  </a:lnTo>
                  <a:lnTo>
                    <a:pt x="21824" y="40270"/>
                  </a:lnTo>
                  <a:lnTo>
                    <a:pt x="21594" y="40356"/>
                  </a:lnTo>
                  <a:lnTo>
                    <a:pt x="21496" y="40441"/>
                  </a:lnTo>
                  <a:lnTo>
                    <a:pt x="21398" y="40527"/>
                  </a:lnTo>
                  <a:lnTo>
                    <a:pt x="21201" y="40527"/>
                  </a:lnTo>
                  <a:lnTo>
                    <a:pt x="20972" y="40527"/>
                  </a:lnTo>
                  <a:lnTo>
                    <a:pt x="21037" y="39928"/>
                  </a:lnTo>
                  <a:lnTo>
                    <a:pt x="21103" y="39458"/>
                  </a:lnTo>
                  <a:lnTo>
                    <a:pt x="21201" y="39030"/>
                  </a:lnTo>
                  <a:lnTo>
                    <a:pt x="21398" y="38346"/>
                  </a:lnTo>
                  <a:lnTo>
                    <a:pt x="21725" y="38346"/>
                  </a:lnTo>
                  <a:lnTo>
                    <a:pt x="21791" y="38133"/>
                  </a:lnTo>
                  <a:lnTo>
                    <a:pt x="21791" y="37919"/>
                  </a:lnTo>
                  <a:lnTo>
                    <a:pt x="21824" y="37748"/>
                  </a:lnTo>
                  <a:lnTo>
                    <a:pt x="21889" y="37620"/>
                  </a:lnTo>
                  <a:lnTo>
                    <a:pt x="21496" y="37620"/>
                  </a:lnTo>
                  <a:lnTo>
                    <a:pt x="21496" y="37064"/>
                  </a:lnTo>
                  <a:lnTo>
                    <a:pt x="20972" y="37064"/>
                  </a:lnTo>
                  <a:lnTo>
                    <a:pt x="20742" y="36636"/>
                  </a:lnTo>
                  <a:lnTo>
                    <a:pt x="20480" y="36252"/>
                  </a:lnTo>
                  <a:lnTo>
                    <a:pt x="20251" y="35739"/>
                  </a:lnTo>
                  <a:lnTo>
                    <a:pt x="20415" y="35568"/>
                  </a:lnTo>
                  <a:lnTo>
                    <a:pt x="20513" y="35525"/>
                  </a:lnTo>
                  <a:lnTo>
                    <a:pt x="20644" y="35439"/>
                  </a:lnTo>
                  <a:lnTo>
                    <a:pt x="20742" y="35268"/>
                  </a:lnTo>
                  <a:lnTo>
                    <a:pt x="20808" y="35226"/>
                  </a:lnTo>
                  <a:lnTo>
                    <a:pt x="20939" y="35012"/>
                  </a:lnTo>
                  <a:lnTo>
                    <a:pt x="20972" y="34755"/>
                  </a:lnTo>
                  <a:lnTo>
                    <a:pt x="21103" y="34841"/>
                  </a:lnTo>
                  <a:lnTo>
                    <a:pt x="21168" y="34841"/>
                  </a:lnTo>
                  <a:lnTo>
                    <a:pt x="21168" y="34841"/>
                  </a:lnTo>
                  <a:lnTo>
                    <a:pt x="21201" y="34926"/>
                  </a:lnTo>
                  <a:lnTo>
                    <a:pt x="21267" y="34926"/>
                  </a:lnTo>
                  <a:lnTo>
                    <a:pt x="21430" y="35354"/>
                  </a:lnTo>
                  <a:lnTo>
                    <a:pt x="21496" y="35867"/>
                  </a:lnTo>
                  <a:lnTo>
                    <a:pt x="21594" y="36423"/>
                  </a:lnTo>
                  <a:lnTo>
                    <a:pt x="22020" y="36551"/>
                  </a:lnTo>
                  <a:lnTo>
                    <a:pt x="22020" y="36252"/>
                  </a:lnTo>
                  <a:lnTo>
                    <a:pt x="21824" y="35653"/>
                  </a:lnTo>
                  <a:lnTo>
                    <a:pt x="21824" y="35012"/>
                  </a:lnTo>
                  <a:lnTo>
                    <a:pt x="21889" y="34114"/>
                  </a:lnTo>
                  <a:lnTo>
                    <a:pt x="22119" y="34114"/>
                  </a:lnTo>
                  <a:lnTo>
                    <a:pt x="22250" y="34029"/>
                  </a:lnTo>
                  <a:lnTo>
                    <a:pt x="22282" y="34029"/>
                  </a:lnTo>
                  <a:lnTo>
                    <a:pt x="22348" y="34029"/>
                  </a:lnTo>
                  <a:lnTo>
                    <a:pt x="22413" y="34029"/>
                  </a:lnTo>
                  <a:lnTo>
                    <a:pt x="22413" y="34029"/>
                  </a:lnTo>
                  <a:lnTo>
                    <a:pt x="22512" y="33943"/>
                  </a:lnTo>
                  <a:lnTo>
                    <a:pt x="22512" y="33858"/>
                  </a:lnTo>
                  <a:lnTo>
                    <a:pt x="22577" y="33858"/>
                  </a:lnTo>
                  <a:lnTo>
                    <a:pt x="22577" y="33815"/>
                  </a:lnTo>
                  <a:lnTo>
                    <a:pt x="22577" y="33729"/>
                  </a:lnTo>
                  <a:lnTo>
                    <a:pt x="22643" y="33644"/>
                  </a:lnTo>
                  <a:lnTo>
                    <a:pt x="22512" y="33558"/>
                  </a:lnTo>
                  <a:lnTo>
                    <a:pt x="22479" y="33516"/>
                  </a:lnTo>
                  <a:lnTo>
                    <a:pt x="22479" y="33430"/>
                  </a:lnTo>
                  <a:lnTo>
                    <a:pt x="22348" y="33259"/>
                  </a:lnTo>
                  <a:lnTo>
                    <a:pt x="22512" y="33259"/>
                  </a:lnTo>
                  <a:lnTo>
                    <a:pt x="22577" y="33259"/>
                  </a:lnTo>
                  <a:lnTo>
                    <a:pt x="22643" y="33216"/>
                  </a:lnTo>
                  <a:lnTo>
                    <a:pt x="22708" y="33216"/>
                  </a:lnTo>
                  <a:lnTo>
                    <a:pt x="22741" y="33131"/>
                  </a:lnTo>
                  <a:lnTo>
                    <a:pt x="22708" y="33045"/>
                  </a:lnTo>
                  <a:lnTo>
                    <a:pt x="22643" y="32960"/>
                  </a:lnTo>
                  <a:lnTo>
                    <a:pt x="22577" y="32960"/>
                  </a:lnTo>
                  <a:lnTo>
                    <a:pt x="22577" y="32917"/>
                  </a:lnTo>
                  <a:lnTo>
                    <a:pt x="22512" y="32832"/>
                  </a:lnTo>
                  <a:lnTo>
                    <a:pt x="22512" y="32618"/>
                  </a:lnTo>
                  <a:lnTo>
                    <a:pt x="22643" y="32618"/>
                  </a:lnTo>
                  <a:lnTo>
                    <a:pt x="22643" y="32447"/>
                  </a:lnTo>
                  <a:lnTo>
                    <a:pt x="22708" y="32447"/>
                  </a:lnTo>
                  <a:lnTo>
                    <a:pt x="22741" y="32532"/>
                  </a:lnTo>
                  <a:lnTo>
                    <a:pt x="22741" y="32532"/>
                  </a:lnTo>
                  <a:lnTo>
                    <a:pt x="22741" y="32532"/>
                  </a:lnTo>
                  <a:lnTo>
                    <a:pt x="22807" y="32532"/>
                  </a:lnTo>
                  <a:lnTo>
                    <a:pt x="22872" y="32447"/>
                  </a:lnTo>
                  <a:lnTo>
                    <a:pt x="22938" y="32319"/>
                  </a:lnTo>
                  <a:lnTo>
                    <a:pt x="22938" y="32062"/>
                  </a:lnTo>
                  <a:lnTo>
                    <a:pt x="22971" y="31848"/>
                  </a:lnTo>
                  <a:lnTo>
                    <a:pt x="23036" y="31549"/>
                  </a:lnTo>
                  <a:lnTo>
                    <a:pt x="23167" y="31335"/>
                  </a:lnTo>
                  <a:lnTo>
                    <a:pt x="23200" y="31250"/>
                  </a:lnTo>
                  <a:lnTo>
                    <a:pt x="23331" y="31164"/>
                  </a:lnTo>
                  <a:lnTo>
                    <a:pt x="23429" y="31164"/>
                  </a:lnTo>
                  <a:lnTo>
                    <a:pt x="23626" y="31164"/>
                  </a:lnTo>
                  <a:lnTo>
                    <a:pt x="24117" y="31421"/>
                  </a:lnTo>
                  <a:lnTo>
                    <a:pt x="24707" y="31421"/>
                  </a:lnTo>
                  <a:lnTo>
                    <a:pt x="25330" y="31250"/>
                  </a:lnTo>
                  <a:lnTo>
                    <a:pt x="25953" y="31036"/>
                  </a:lnTo>
                  <a:lnTo>
                    <a:pt x="26542" y="30951"/>
                  </a:lnTo>
                  <a:close/>
                  <a:moveTo>
                    <a:pt x="26641" y="28856"/>
                  </a:moveTo>
                  <a:lnTo>
                    <a:pt x="26772" y="29454"/>
                  </a:lnTo>
                  <a:lnTo>
                    <a:pt x="26870" y="30010"/>
                  </a:lnTo>
                  <a:lnTo>
                    <a:pt x="26805" y="30438"/>
                  </a:lnTo>
                  <a:lnTo>
                    <a:pt x="26542" y="30822"/>
                  </a:lnTo>
                  <a:lnTo>
                    <a:pt x="26542" y="30651"/>
                  </a:lnTo>
                  <a:lnTo>
                    <a:pt x="26477" y="30609"/>
                  </a:lnTo>
                  <a:lnTo>
                    <a:pt x="26477" y="30523"/>
                  </a:lnTo>
                  <a:lnTo>
                    <a:pt x="26477" y="30438"/>
                  </a:lnTo>
                  <a:lnTo>
                    <a:pt x="26477" y="30438"/>
                  </a:lnTo>
                  <a:lnTo>
                    <a:pt x="26477" y="30352"/>
                  </a:lnTo>
                  <a:lnTo>
                    <a:pt x="26477" y="30352"/>
                  </a:lnTo>
                  <a:lnTo>
                    <a:pt x="26411" y="30309"/>
                  </a:lnTo>
                  <a:lnTo>
                    <a:pt x="26313" y="30138"/>
                  </a:lnTo>
                  <a:lnTo>
                    <a:pt x="26313" y="30651"/>
                  </a:lnTo>
                  <a:lnTo>
                    <a:pt x="25887" y="30651"/>
                  </a:lnTo>
                  <a:lnTo>
                    <a:pt x="25854" y="30523"/>
                  </a:lnTo>
                  <a:lnTo>
                    <a:pt x="25854" y="30523"/>
                  </a:lnTo>
                  <a:lnTo>
                    <a:pt x="25854" y="30438"/>
                  </a:lnTo>
                  <a:lnTo>
                    <a:pt x="25854" y="30438"/>
                  </a:lnTo>
                  <a:lnTo>
                    <a:pt x="25789" y="30352"/>
                  </a:lnTo>
                  <a:lnTo>
                    <a:pt x="25854" y="29754"/>
                  </a:lnTo>
                  <a:lnTo>
                    <a:pt x="25887" y="29027"/>
                  </a:lnTo>
                  <a:lnTo>
                    <a:pt x="26116" y="29027"/>
                  </a:lnTo>
                  <a:lnTo>
                    <a:pt x="26247" y="28941"/>
                  </a:lnTo>
                  <a:lnTo>
                    <a:pt x="26346" y="28941"/>
                  </a:lnTo>
                  <a:lnTo>
                    <a:pt x="26477" y="28856"/>
                  </a:lnTo>
                  <a:lnTo>
                    <a:pt x="26641" y="28856"/>
                  </a:lnTo>
                  <a:close/>
                  <a:moveTo>
                    <a:pt x="68782" y="28557"/>
                  </a:moveTo>
                  <a:lnTo>
                    <a:pt x="70060" y="28728"/>
                  </a:lnTo>
                  <a:lnTo>
                    <a:pt x="69994" y="29155"/>
                  </a:lnTo>
                  <a:lnTo>
                    <a:pt x="69896" y="29454"/>
                  </a:lnTo>
                  <a:lnTo>
                    <a:pt x="69765" y="29711"/>
                  </a:lnTo>
                  <a:lnTo>
                    <a:pt x="69535" y="30010"/>
                  </a:lnTo>
                  <a:lnTo>
                    <a:pt x="69830" y="30010"/>
                  </a:lnTo>
                  <a:lnTo>
                    <a:pt x="70060" y="30053"/>
                  </a:lnTo>
                  <a:lnTo>
                    <a:pt x="70289" y="30138"/>
                  </a:lnTo>
                  <a:lnTo>
                    <a:pt x="70453" y="30138"/>
                  </a:lnTo>
                  <a:lnTo>
                    <a:pt x="70453" y="30438"/>
                  </a:lnTo>
                  <a:lnTo>
                    <a:pt x="70518" y="30609"/>
                  </a:lnTo>
                  <a:lnTo>
                    <a:pt x="70518" y="30737"/>
                  </a:lnTo>
                  <a:lnTo>
                    <a:pt x="70518" y="30908"/>
                  </a:lnTo>
                  <a:lnTo>
                    <a:pt x="70453" y="30951"/>
                  </a:lnTo>
                  <a:lnTo>
                    <a:pt x="70158" y="31635"/>
                  </a:lnTo>
                  <a:lnTo>
                    <a:pt x="69765" y="32148"/>
                  </a:lnTo>
                  <a:lnTo>
                    <a:pt x="69208" y="32532"/>
                  </a:lnTo>
                  <a:lnTo>
                    <a:pt x="68585" y="32618"/>
                  </a:lnTo>
                  <a:lnTo>
                    <a:pt x="68585" y="31763"/>
                  </a:lnTo>
                  <a:lnTo>
                    <a:pt x="68618" y="31036"/>
                  </a:lnTo>
                  <a:lnTo>
                    <a:pt x="68683" y="30309"/>
                  </a:lnTo>
                  <a:lnTo>
                    <a:pt x="68782" y="29540"/>
                  </a:lnTo>
                  <a:lnTo>
                    <a:pt x="68782" y="28557"/>
                  </a:lnTo>
                  <a:close/>
                  <a:moveTo>
                    <a:pt x="64784" y="24111"/>
                  </a:moveTo>
                  <a:lnTo>
                    <a:pt x="64849" y="24153"/>
                  </a:lnTo>
                  <a:lnTo>
                    <a:pt x="64849" y="24153"/>
                  </a:lnTo>
                  <a:lnTo>
                    <a:pt x="64915" y="24153"/>
                  </a:lnTo>
                  <a:lnTo>
                    <a:pt x="64915" y="24239"/>
                  </a:lnTo>
                  <a:lnTo>
                    <a:pt x="65013" y="24239"/>
                  </a:lnTo>
                  <a:lnTo>
                    <a:pt x="65079" y="24453"/>
                  </a:lnTo>
                  <a:lnTo>
                    <a:pt x="65144" y="24709"/>
                  </a:lnTo>
                  <a:lnTo>
                    <a:pt x="65144" y="24923"/>
                  </a:lnTo>
                  <a:lnTo>
                    <a:pt x="65144" y="25222"/>
                  </a:lnTo>
                  <a:lnTo>
                    <a:pt x="65308" y="25308"/>
                  </a:lnTo>
                  <a:lnTo>
                    <a:pt x="65374" y="25308"/>
                  </a:lnTo>
                  <a:lnTo>
                    <a:pt x="65439" y="25308"/>
                  </a:lnTo>
                  <a:lnTo>
                    <a:pt x="65472" y="25350"/>
                  </a:lnTo>
                  <a:lnTo>
                    <a:pt x="65537" y="25436"/>
                  </a:lnTo>
                  <a:lnTo>
                    <a:pt x="65603" y="25521"/>
                  </a:lnTo>
                  <a:lnTo>
                    <a:pt x="65636" y="25650"/>
                  </a:lnTo>
                  <a:lnTo>
                    <a:pt x="65636" y="25821"/>
                  </a:lnTo>
                  <a:lnTo>
                    <a:pt x="65636" y="26120"/>
                  </a:lnTo>
                  <a:lnTo>
                    <a:pt x="65537" y="26120"/>
                  </a:lnTo>
                  <a:lnTo>
                    <a:pt x="65537" y="26248"/>
                  </a:lnTo>
                  <a:lnTo>
                    <a:pt x="65079" y="26120"/>
                  </a:lnTo>
                  <a:lnTo>
                    <a:pt x="64685" y="25949"/>
                  </a:lnTo>
                  <a:lnTo>
                    <a:pt x="64292" y="25735"/>
                  </a:lnTo>
                  <a:lnTo>
                    <a:pt x="64063" y="25436"/>
                  </a:lnTo>
                  <a:lnTo>
                    <a:pt x="63997" y="25308"/>
                  </a:lnTo>
                  <a:lnTo>
                    <a:pt x="63932" y="25137"/>
                  </a:lnTo>
                  <a:lnTo>
                    <a:pt x="63932" y="25008"/>
                  </a:lnTo>
                  <a:lnTo>
                    <a:pt x="63866" y="24752"/>
                  </a:lnTo>
                  <a:lnTo>
                    <a:pt x="64292" y="24752"/>
                  </a:lnTo>
                  <a:lnTo>
                    <a:pt x="64292" y="24624"/>
                  </a:lnTo>
                  <a:lnTo>
                    <a:pt x="64325" y="24453"/>
                  </a:lnTo>
                  <a:lnTo>
                    <a:pt x="64325" y="24410"/>
                  </a:lnTo>
                  <a:lnTo>
                    <a:pt x="64325" y="24324"/>
                  </a:lnTo>
                  <a:lnTo>
                    <a:pt x="64391" y="24239"/>
                  </a:lnTo>
                  <a:lnTo>
                    <a:pt x="64456" y="24239"/>
                  </a:lnTo>
                  <a:lnTo>
                    <a:pt x="64522" y="24153"/>
                  </a:lnTo>
                  <a:lnTo>
                    <a:pt x="64554" y="24153"/>
                  </a:lnTo>
                  <a:lnTo>
                    <a:pt x="64685" y="24153"/>
                  </a:lnTo>
                  <a:lnTo>
                    <a:pt x="64784" y="24111"/>
                  </a:lnTo>
                  <a:close/>
                  <a:moveTo>
                    <a:pt x="29787" y="21802"/>
                  </a:moveTo>
                  <a:lnTo>
                    <a:pt x="30180" y="21802"/>
                  </a:lnTo>
                  <a:lnTo>
                    <a:pt x="30081" y="22315"/>
                  </a:lnTo>
                  <a:lnTo>
                    <a:pt x="29918" y="22743"/>
                  </a:lnTo>
                  <a:lnTo>
                    <a:pt x="29721" y="23042"/>
                  </a:lnTo>
                  <a:lnTo>
                    <a:pt x="29557" y="23427"/>
                  </a:lnTo>
                  <a:lnTo>
                    <a:pt x="29492" y="23854"/>
                  </a:lnTo>
                  <a:lnTo>
                    <a:pt x="29557" y="24324"/>
                  </a:lnTo>
                  <a:lnTo>
                    <a:pt x="29623" y="24837"/>
                  </a:lnTo>
                  <a:lnTo>
                    <a:pt x="29623" y="25308"/>
                  </a:lnTo>
                  <a:lnTo>
                    <a:pt x="29492" y="25735"/>
                  </a:lnTo>
                  <a:lnTo>
                    <a:pt x="29164" y="26120"/>
                  </a:lnTo>
                  <a:lnTo>
                    <a:pt x="29164" y="25735"/>
                  </a:lnTo>
                  <a:lnTo>
                    <a:pt x="29229" y="25436"/>
                  </a:lnTo>
                  <a:lnTo>
                    <a:pt x="29229" y="25222"/>
                  </a:lnTo>
                  <a:lnTo>
                    <a:pt x="29229" y="25051"/>
                  </a:lnTo>
                  <a:lnTo>
                    <a:pt x="29164" y="24923"/>
                  </a:lnTo>
                  <a:lnTo>
                    <a:pt x="29033" y="24752"/>
                  </a:lnTo>
                  <a:lnTo>
                    <a:pt x="28935" y="24709"/>
                  </a:lnTo>
                  <a:lnTo>
                    <a:pt x="28803" y="24709"/>
                  </a:lnTo>
                  <a:lnTo>
                    <a:pt x="28771" y="24624"/>
                  </a:lnTo>
                  <a:lnTo>
                    <a:pt x="28640" y="24538"/>
                  </a:lnTo>
                  <a:lnTo>
                    <a:pt x="28574" y="24324"/>
                  </a:lnTo>
                  <a:lnTo>
                    <a:pt x="28541" y="24111"/>
                  </a:lnTo>
                  <a:lnTo>
                    <a:pt x="29164" y="24111"/>
                  </a:lnTo>
                  <a:lnTo>
                    <a:pt x="29164" y="23811"/>
                  </a:lnTo>
                  <a:lnTo>
                    <a:pt x="29033" y="23640"/>
                  </a:lnTo>
                  <a:lnTo>
                    <a:pt x="29000" y="23555"/>
                  </a:lnTo>
                  <a:lnTo>
                    <a:pt x="28935" y="23512"/>
                  </a:lnTo>
                  <a:lnTo>
                    <a:pt x="28869" y="23341"/>
                  </a:lnTo>
                  <a:lnTo>
                    <a:pt x="28803" y="23127"/>
                  </a:lnTo>
                  <a:lnTo>
                    <a:pt x="29164" y="22828"/>
                  </a:lnTo>
                  <a:lnTo>
                    <a:pt x="29459" y="22529"/>
                  </a:lnTo>
                  <a:lnTo>
                    <a:pt x="29787" y="22315"/>
                  </a:lnTo>
                  <a:lnTo>
                    <a:pt x="29787" y="21802"/>
                  </a:lnTo>
                  <a:close/>
                  <a:moveTo>
                    <a:pt x="3145" y="0"/>
                  </a:moveTo>
                  <a:lnTo>
                    <a:pt x="3375" y="0"/>
                  </a:lnTo>
                  <a:lnTo>
                    <a:pt x="3539" y="0"/>
                  </a:lnTo>
                  <a:lnTo>
                    <a:pt x="3702" y="85"/>
                  </a:lnTo>
                  <a:lnTo>
                    <a:pt x="3833" y="85"/>
                  </a:lnTo>
                  <a:lnTo>
                    <a:pt x="3997" y="128"/>
                  </a:lnTo>
                  <a:lnTo>
                    <a:pt x="4161" y="983"/>
                  </a:lnTo>
                  <a:lnTo>
                    <a:pt x="4325" y="1710"/>
                  </a:lnTo>
                  <a:lnTo>
                    <a:pt x="4522" y="2436"/>
                  </a:lnTo>
                  <a:lnTo>
                    <a:pt x="4620" y="3420"/>
                  </a:lnTo>
                  <a:lnTo>
                    <a:pt x="4456" y="3591"/>
                  </a:lnTo>
                  <a:lnTo>
                    <a:pt x="4292" y="3719"/>
                  </a:lnTo>
                  <a:lnTo>
                    <a:pt x="4161" y="3933"/>
                  </a:lnTo>
                  <a:lnTo>
                    <a:pt x="4063" y="4232"/>
                  </a:lnTo>
                  <a:lnTo>
                    <a:pt x="3997" y="4531"/>
                  </a:lnTo>
                  <a:lnTo>
                    <a:pt x="4096" y="4531"/>
                  </a:lnTo>
                  <a:lnTo>
                    <a:pt x="4391" y="4232"/>
                  </a:lnTo>
                  <a:lnTo>
                    <a:pt x="4620" y="4189"/>
                  </a:lnTo>
                  <a:lnTo>
                    <a:pt x="4849" y="4189"/>
                  </a:lnTo>
                  <a:lnTo>
                    <a:pt x="5144" y="4104"/>
                  </a:lnTo>
                  <a:lnTo>
                    <a:pt x="5374" y="3890"/>
                  </a:lnTo>
                  <a:lnTo>
                    <a:pt x="5374" y="2736"/>
                  </a:lnTo>
                  <a:lnTo>
                    <a:pt x="5996" y="2736"/>
                  </a:lnTo>
                  <a:lnTo>
                    <a:pt x="6095" y="2992"/>
                  </a:lnTo>
                  <a:lnTo>
                    <a:pt x="6160" y="3206"/>
                  </a:lnTo>
                  <a:lnTo>
                    <a:pt x="6226" y="3505"/>
                  </a:lnTo>
                  <a:lnTo>
                    <a:pt x="6324" y="3719"/>
                  </a:lnTo>
                  <a:lnTo>
                    <a:pt x="6389" y="3890"/>
                  </a:lnTo>
                  <a:lnTo>
                    <a:pt x="6750" y="3591"/>
                  </a:lnTo>
                  <a:lnTo>
                    <a:pt x="7143" y="3420"/>
                  </a:lnTo>
                  <a:lnTo>
                    <a:pt x="7667" y="3420"/>
                  </a:lnTo>
                  <a:lnTo>
                    <a:pt x="7897" y="3804"/>
                  </a:lnTo>
                  <a:lnTo>
                    <a:pt x="8159" y="3933"/>
                  </a:lnTo>
                  <a:lnTo>
                    <a:pt x="8388" y="4018"/>
                  </a:lnTo>
                  <a:lnTo>
                    <a:pt x="8683" y="4232"/>
                  </a:lnTo>
                  <a:lnTo>
                    <a:pt x="8913" y="4702"/>
                  </a:lnTo>
                  <a:lnTo>
                    <a:pt x="9306" y="4531"/>
                  </a:lnTo>
                  <a:lnTo>
                    <a:pt x="9535" y="4488"/>
                  </a:lnTo>
                  <a:lnTo>
                    <a:pt x="9699" y="4531"/>
                  </a:lnTo>
                  <a:lnTo>
                    <a:pt x="9830" y="4702"/>
                  </a:lnTo>
                  <a:lnTo>
                    <a:pt x="10060" y="4702"/>
                  </a:lnTo>
                  <a:lnTo>
                    <a:pt x="10289" y="4531"/>
                  </a:lnTo>
                  <a:lnTo>
                    <a:pt x="10289" y="3591"/>
                  </a:lnTo>
                  <a:lnTo>
                    <a:pt x="11043" y="3591"/>
                  </a:lnTo>
                  <a:lnTo>
                    <a:pt x="11206" y="3933"/>
                  </a:lnTo>
                  <a:lnTo>
                    <a:pt x="11370" y="4317"/>
                  </a:lnTo>
                  <a:lnTo>
                    <a:pt x="11436" y="4788"/>
                  </a:lnTo>
                  <a:lnTo>
                    <a:pt x="11436" y="5386"/>
                  </a:lnTo>
                  <a:lnTo>
                    <a:pt x="11960" y="5386"/>
                  </a:lnTo>
                  <a:lnTo>
                    <a:pt x="11960" y="5600"/>
                  </a:lnTo>
                  <a:lnTo>
                    <a:pt x="12058" y="5600"/>
                  </a:lnTo>
                  <a:lnTo>
                    <a:pt x="12124" y="6198"/>
                  </a:lnTo>
                  <a:lnTo>
                    <a:pt x="12157" y="7011"/>
                  </a:lnTo>
                  <a:lnTo>
                    <a:pt x="12288" y="7737"/>
                  </a:lnTo>
                  <a:lnTo>
                    <a:pt x="12452" y="8208"/>
                  </a:lnTo>
                  <a:lnTo>
                    <a:pt x="12616" y="8421"/>
                  </a:lnTo>
                  <a:lnTo>
                    <a:pt x="12747" y="8592"/>
                  </a:lnTo>
                  <a:lnTo>
                    <a:pt x="12845" y="8721"/>
                  </a:lnTo>
                  <a:lnTo>
                    <a:pt x="12976" y="8934"/>
                  </a:lnTo>
                  <a:lnTo>
                    <a:pt x="13074" y="9490"/>
                  </a:lnTo>
                  <a:lnTo>
                    <a:pt x="12845" y="10003"/>
                  </a:lnTo>
                  <a:lnTo>
                    <a:pt x="12812" y="10431"/>
                  </a:lnTo>
                  <a:lnTo>
                    <a:pt x="12812" y="10901"/>
                  </a:lnTo>
                  <a:lnTo>
                    <a:pt x="12681" y="11499"/>
                  </a:lnTo>
                  <a:lnTo>
                    <a:pt x="12353" y="11499"/>
                  </a:lnTo>
                  <a:lnTo>
                    <a:pt x="12124" y="11542"/>
                  </a:lnTo>
                  <a:lnTo>
                    <a:pt x="11829" y="11799"/>
                  </a:lnTo>
                  <a:lnTo>
                    <a:pt x="11436" y="11927"/>
                  </a:lnTo>
                  <a:lnTo>
                    <a:pt x="11436" y="12440"/>
                  </a:lnTo>
                  <a:lnTo>
                    <a:pt x="11206" y="12611"/>
                  </a:lnTo>
                  <a:lnTo>
                    <a:pt x="11043" y="12739"/>
                  </a:lnTo>
                  <a:lnTo>
                    <a:pt x="10846" y="12996"/>
                  </a:lnTo>
                  <a:lnTo>
                    <a:pt x="10682" y="13124"/>
                  </a:lnTo>
                  <a:lnTo>
                    <a:pt x="10584" y="13295"/>
                  </a:lnTo>
                  <a:lnTo>
                    <a:pt x="8913" y="13124"/>
                  </a:lnTo>
                  <a:lnTo>
                    <a:pt x="8585" y="13338"/>
                  </a:lnTo>
                  <a:lnTo>
                    <a:pt x="8159" y="13722"/>
                  </a:lnTo>
                  <a:lnTo>
                    <a:pt x="7766" y="13936"/>
                  </a:lnTo>
                  <a:lnTo>
                    <a:pt x="7241" y="13893"/>
                  </a:lnTo>
                  <a:lnTo>
                    <a:pt x="6619" y="13722"/>
                  </a:lnTo>
                  <a:lnTo>
                    <a:pt x="5865" y="13808"/>
                  </a:lnTo>
                  <a:lnTo>
                    <a:pt x="5832" y="14107"/>
                  </a:lnTo>
                  <a:lnTo>
                    <a:pt x="5767" y="14235"/>
                  </a:lnTo>
                  <a:lnTo>
                    <a:pt x="5669" y="14406"/>
                  </a:lnTo>
                  <a:lnTo>
                    <a:pt x="5472" y="14406"/>
                  </a:lnTo>
                  <a:lnTo>
                    <a:pt x="5308" y="14406"/>
                  </a:lnTo>
                  <a:lnTo>
                    <a:pt x="5013" y="14406"/>
                  </a:lnTo>
                  <a:lnTo>
                    <a:pt x="4685" y="14321"/>
                  </a:lnTo>
                  <a:lnTo>
                    <a:pt x="4227" y="14321"/>
                  </a:lnTo>
                  <a:lnTo>
                    <a:pt x="3768" y="14107"/>
                  </a:lnTo>
                  <a:lnTo>
                    <a:pt x="3407" y="13722"/>
                  </a:lnTo>
                  <a:lnTo>
                    <a:pt x="3080" y="13295"/>
                  </a:lnTo>
                  <a:lnTo>
                    <a:pt x="2785" y="12825"/>
                  </a:lnTo>
                  <a:lnTo>
                    <a:pt x="2392" y="12440"/>
                  </a:lnTo>
                  <a:lnTo>
                    <a:pt x="2228" y="11328"/>
                  </a:lnTo>
                  <a:lnTo>
                    <a:pt x="1867" y="11328"/>
                  </a:lnTo>
                  <a:lnTo>
                    <a:pt x="1867" y="10644"/>
                  </a:lnTo>
                  <a:lnTo>
                    <a:pt x="1376" y="10602"/>
                  </a:lnTo>
                  <a:lnTo>
                    <a:pt x="950" y="10388"/>
                  </a:lnTo>
                  <a:lnTo>
                    <a:pt x="557" y="10131"/>
                  </a:lnTo>
                  <a:lnTo>
                    <a:pt x="98" y="10003"/>
                  </a:lnTo>
                  <a:lnTo>
                    <a:pt x="32" y="9704"/>
                  </a:lnTo>
                  <a:lnTo>
                    <a:pt x="0" y="9319"/>
                  </a:lnTo>
                  <a:lnTo>
                    <a:pt x="0" y="8892"/>
                  </a:lnTo>
                  <a:lnTo>
                    <a:pt x="32" y="8806"/>
                  </a:lnTo>
                  <a:lnTo>
                    <a:pt x="32" y="8721"/>
                  </a:lnTo>
                  <a:lnTo>
                    <a:pt x="32" y="8721"/>
                  </a:lnTo>
                  <a:lnTo>
                    <a:pt x="32" y="8635"/>
                  </a:lnTo>
                  <a:lnTo>
                    <a:pt x="98" y="8507"/>
                  </a:lnTo>
                  <a:lnTo>
                    <a:pt x="622" y="8507"/>
                  </a:lnTo>
                  <a:lnTo>
                    <a:pt x="688" y="8721"/>
                  </a:lnTo>
                  <a:lnTo>
                    <a:pt x="720" y="8892"/>
                  </a:lnTo>
                  <a:lnTo>
                    <a:pt x="851" y="9020"/>
                  </a:lnTo>
                  <a:lnTo>
                    <a:pt x="1015" y="8892"/>
                  </a:lnTo>
                  <a:lnTo>
                    <a:pt x="1245" y="8721"/>
                  </a:lnTo>
                  <a:lnTo>
                    <a:pt x="1474" y="8635"/>
                  </a:lnTo>
                  <a:lnTo>
                    <a:pt x="1474" y="7695"/>
                  </a:lnTo>
                  <a:lnTo>
                    <a:pt x="1310" y="7139"/>
                  </a:lnTo>
                  <a:lnTo>
                    <a:pt x="1376" y="6626"/>
                  </a:lnTo>
                  <a:lnTo>
                    <a:pt x="1474" y="6198"/>
                  </a:lnTo>
                  <a:lnTo>
                    <a:pt x="1146" y="6198"/>
                  </a:lnTo>
                  <a:lnTo>
                    <a:pt x="1081" y="6284"/>
                  </a:lnTo>
                  <a:lnTo>
                    <a:pt x="1015" y="6284"/>
                  </a:lnTo>
                  <a:lnTo>
                    <a:pt x="1015" y="6327"/>
                  </a:lnTo>
                  <a:lnTo>
                    <a:pt x="950" y="6327"/>
                  </a:lnTo>
                  <a:lnTo>
                    <a:pt x="851" y="6412"/>
                  </a:lnTo>
                  <a:lnTo>
                    <a:pt x="720" y="5985"/>
                  </a:lnTo>
                  <a:lnTo>
                    <a:pt x="491" y="5728"/>
                  </a:lnTo>
                  <a:lnTo>
                    <a:pt x="327" y="5600"/>
                  </a:lnTo>
                  <a:lnTo>
                    <a:pt x="229" y="5301"/>
                  </a:lnTo>
                  <a:lnTo>
                    <a:pt x="98" y="4702"/>
                  </a:lnTo>
                  <a:lnTo>
                    <a:pt x="1376" y="4531"/>
                  </a:lnTo>
                  <a:lnTo>
                    <a:pt x="1409" y="4617"/>
                  </a:lnTo>
                  <a:lnTo>
                    <a:pt x="1409" y="4702"/>
                  </a:lnTo>
                  <a:lnTo>
                    <a:pt x="1474" y="4788"/>
                  </a:lnTo>
                  <a:lnTo>
                    <a:pt x="1474" y="4788"/>
                  </a:lnTo>
                  <a:lnTo>
                    <a:pt x="1474" y="4830"/>
                  </a:lnTo>
                  <a:lnTo>
                    <a:pt x="1540" y="4916"/>
                  </a:lnTo>
                  <a:lnTo>
                    <a:pt x="1638" y="5001"/>
                  </a:lnTo>
                  <a:lnTo>
                    <a:pt x="1867" y="5087"/>
                  </a:lnTo>
                  <a:lnTo>
                    <a:pt x="1867" y="4403"/>
                  </a:lnTo>
                  <a:lnTo>
                    <a:pt x="2621" y="4403"/>
                  </a:lnTo>
                  <a:lnTo>
                    <a:pt x="2621" y="3719"/>
                  </a:lnTo>
                  <a:lnTo>
                    <a:pt x="2457" y="3633"/>
                  </a:lnTo>
                  <a:lnTo>
                    <a:pt x="2326" y="3633"/>
                  </a:lnTo>
                  <a:lnTo>
                    <a:pt x="2293" y="3591"/>
                  </a:lnTo>
                  <a:lnTo>
                    <a:pt x="2228" y="3505"/>
                  </a:lnTo>
                  <a:lnTo>
                    <a:pt x="2228" y="3420"/>
                  </a:lnTo>
                  <a:lnTo>
                    <a:pt x="2228" y="3334"/>
                  </a:lnTo>
                  <a:lnTo>
                    <a:pt x="2162" y="3334"/>
                  </a:lnTo>
                  <a:lnTo>
                    <a:pt x="2097" y="3291"/>
                  </a:lnTo>
                  <a:lnTo>
                    <a:pt x="1769" y="3120"/>
                  </a:lnTo>
                  <a:lnTo>
                    <a:pt x="1376" y="3120"/>
                  </a:lnTo>
                  <a:lnTo>
                    <a:pt x="917" y="3120"/>
                  </a:lnTo>
                  <a:lnTo>
                    <a:pt x="622" y="3120"/>
                  </a:lnTo>
                  <a:lnTo>
                    <a:pt x="622" y="2308"/>
                  </a:lnTo>
                  <a:lnTo>
                    <a:pt x="720" y="2094"/>
                  </a:lnTo>
                  <a:lnTo>
                    <a:pt x="786" y="1881"/>
                  </a:lnTo>
                  <a:lnTo>
                    <a:pt x="917" y="1624"/>
                  </a:lnTo>
                  <a:lnTo>
                    <a:pt x="950" y="1410"/>
                  </a:lnTo>
                  <a:lnTo>
                    <a:pt x="1146" y="1325"/>
                  </a:lnTo>
                  <a:lnTo>
                    <a:pt x="1245" y="1325"/>
                  </a:lnTo>
                  <a:lnTo>
                    <a:pt x="1409" y="1282"/>
                  </a:lnTo>
                  <a:lnTo>
                    <a:pt x="1605" y="1282"/>
                  </a:lnTo>
                  <a:lnTo>
                    <a:pt x="1605" y="299"/>
                  </a:lnTo>
                  <a:lnTo>
                    <a:pt x="2097" y="299"/>
                  </a:lnTo>
                  <a:lnTo>
                    <a:pt x="2457" y="299"/>
                  </a:lnTo>
                  <a:lnTo>
                    <a:pt x="2785" y="384"/>
                  </a:lnTo>
                  <a:lnTo>
                    <a:pt x="3145" y="427"/>
                  </a:lnTo>
                  <a:lnTo>
                    <a:pt x="3145" y="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9" name="Google Shape;289;p31"/>
            <p:cNvSpPr/>
            <p:nvPr/>
          </p:nvSpPr>
          <p:spPr>
            <a:xfrm>
              <a:off x="1246188" y="661988"/>
              <a:ext cx="6805613" cy="5475288"/>
            </a:xfrm>
            <a:custGeom>
              <a:rect b="b" l="l" r="r" t="t"/>
              <a:pathLst>
                <a:path extrusionOk="0" h="120000" w="120000">
                  <a:moveTo>
                    <a:pt x="53072" y="10437"/>
                  </a:moveTo>
                  <a:lnTo>
                    <a:pt x="53072" y="10681"/>
                  </a:lnTo>
                  <a:lnTo>
                    <a:pt x="53072" y="10820"/>
                  </a:lnTo>
                  <a:lnTo>
                    <a:pt x="53128" y="10994"/>
                  </a:lnTo>
                  <a:lnTo>
                    <a:pt x="53184" y="11133"/>
                  </a:lnTo>
                  <a:lnTo>
                    <a:pt x="53184" y="10890"/>
                  </a:lnTo>
                  <a:lnTo>
                    <a:pt x="53128" y="10681"/>
                  </a:lnTo>
                  <a:lnTo>
                    <a:pt x="53128" y="10576"/>
                  </a:lnTo>
                  <a:lnTo>
                    <a:pt x="53072" y="10437"/>
                  </a:lnTo>
                  <a:close/>
                  <a:moveTo>
                    <a:pt x="53184" y="9915"/>
                  </a:moveTo>
                  <a:lnTo>
                    <a:pt x="53184" y="10194"/>
                  </a:lnTo>
                  <a:lnTo>
                    <a:pt x="53351" y="10194"/>
                  </a:lnTo>
                  <a:lnTo>
                    <a:pt x="53351" y="9915"/>
                  </a:lnTo>
                  <a:lnTo>
                    <a:pt x="53184" y="9915"/>
                  </a:lnTo>
                  <a:close/>
                  <a:moveTo>
                    <a:pt x="54135" y="9220"/>
                  </a:moveTo>
                  <a:lnTo>
                    <a:pt x="54135" y="9359"/>
                  </a:lnTo>
                  <a:lnTo>
                    <a:pt x="54135" y="9463"/>
                  </a:lnTo>
                  <a:lnTo>
                    <a:pt x="54191" y="9533"/>
                  </a:lnTo>
                  <a:lnTo>
                    <a:pt x="54191" y="9602"/>
                  </a:lnTo>
                  <a:lnTo>
                    <a:pt x="54247" y="9672"/>
                  </a:lnTo>
                  <a:lnTo>
                    <a:pt x="54247" y="9533"/>
                  </a:lnTo>
                  <a:lnTo>
                    <a:pt x="54303" y="9463"/>
                  </a:lnTo>
                  <a:lnTo>
                    <a:pt x="54303" y="9428"/>
                  </a:lnTo>
                  <a:lnTo>
                    <a:pt x="54303" y="9428"/>
                  </a:lnTo>
                  <a:lnTo>
                    <a:pt x="54303" y="9359"/>
                  </a:lnTo>
                  <a:lnTo>
                    <a:pt x="54331" y="9220"/>
                  </a:lnTo>
                  <a:lnTo>
                    <a:pt x="54135" y="9220"/>
                  </a:lnTo>
                  <a:close/>
                  <a:moveTo>
                    <a:pt x="120000" y="0"/>
                  </a:moveTo>
                  <a:lnTo>
                    <a:pt x="120000" y="13534"/>
                  </a:lnTo>
                  <a:lnTo>
                    <a:pt x="119916" y="27033"/>
                  </a:lnTo>
                  <a:lnTo>
                    <a:pt x="119860" y="40463"/>
                  </a:lnTo>
                  <a:lnTo>
                    <a:pt x="119804" y="53998"/>
                  </a:lnTo>
                  <a:lnTo>
                    <a:pt x="113449" y="54102"/>
                  </a:lnTo>
                  <a:lnTo>
                    <a:pt x="113058" y="54172"/>
                  </a:lnTo>
                  <a:lnTo>
                    <a:pt x="112582" y="54241"/>
                  </a:lnTo>
                  <a:lnTo>
                    <a:pt x="112134" y="54311"/>
                  </a:lnTo>
                  <a:lnTo>
                    <a:pt x="111854" y="54311"/>
                  </a:lnTo>
                  <a:lnTo>
                    <a:pt x="111546" y="54102"/>
                  </a:lnTo>
                  <a:lnTo>
                    <a:pt x="111266" y="53859"/>
                  </a:lnTo>
                  <a:lnTo>
                    <a:pt x="110874" y="53754"/>
                  </a:lnTo>
                  <a:lnTo>
                    <a:pt x="110678" y="54102"/>
                  </a:lnTo>
                  <a:lnTo>
                    <a:pt x="110342" y="54415"/>
                  </a:lnTo>
                  <a:lnTo>
                    <a:pt x="109951" y="54589"/>
                  </a:lnTo>
                  <a:lnTo>
                    <a:pt x="109615" y="54554"/>
                  </a:lnTo>
                  <a:lnTo>
                    <a:pt x="109559" y="54415"/>
                  </a:lnTo>
                  <a:lnTo>
                    <a:pt x="109503" y="54311"/>
                  </a:lnTo>
                  <a:lnTo>
                    <a:pt x="109503" y="54172"/>
                  </a:lnTo>
                  <a:lnTo>
                    <a:pt x="109503" y="53998"/>
                  </a:lnTo>
                  <a:lnTo>
                    <a:pt x="108831" y="54102"/>
                  </a:lnTo>
                  <a:lnTo>
                    <a:pt x="108523" y="54833"/>
                  </a:lnTo>
                  <a:lnTo>
                    <a:pt x="108047" y="55633"/>
                  </a:lnTo>
                  <a:lnTo>
                    <a:pt x="107403" y="56364"/>
                  </a:lnTo>
                  <a:lnTo>
                    <a:pt x="106731" y="57025"/>
                  </a:lnTo>
                  <a:lnTo>
                    <a:pt x="106032" y="57651"/>
                  </a:lnTo>
                  <a:lnTo>
                    <a:pt x="105388" y="57999"/>
                  </a:lnTo>
                  <a:lnTo>
                    <a:pt x="105696" y="58312"/>
                  </a:lnTo>
                  <a:lnTo>
                    <a:pt x="105948" y="58625"/>
                  </a:lnTo>
                  <a:lnTo>
                    <a:pt x="106228" y="58904"/>
                  </a:lnTo>
                  <a:lnTo>
                    <a:pt x="106368" y="59321"/>
                  </a:lnTo>
                  <a:lnTo>
                    <a:pt x="106480" y="59878"/>
                  </a:lnTo>
                  <a:lnTo>
                    <a:pt x="106228" y="60017"/>
                  </a:lnTo>
                  <a:lnTo>
                    <a:pt x="105892" y="60121"/>
                  </a:lnTo>
                  <a:lnTo>
                    <a:pt x="105584" y="60191"/>
                  </a:lnTo>
                  <a:lnTo>
                    <a:pt x="105388" y="60121"/>
                  </a:lnTo>
                  <a:lnTo>
                    <a:pt x="104856" y="59634"/>
                  </a:lnTo>
                  <a:lnTo>
                    <a:pt x="104268" y="59286"/>
                  </a:lnTo>
                  <a:lnTo>
                    <a:pt x="103596" y="58973"/>
                  </a:lnTo>
                  <a:lnTo>
                    <a:pt x="103540" y="59217"/>
                  </a:lnTo>
                  <a:lnTo>
                    <a:pt x="103540" y="59634"/>
                  </a:lnTo>
                  <a:lnTo>
                    <a:pt x="103540" y="60052"/>
                  </a:lnTo>
                  <a:lnTo>
                    <a:pt x="103456" y="60434"/>
                  </a:lnTo>
                  <a:lnTo>
                    <a:pt x="103400" y="60504"/>
                  </a:lnTo>
                  <a:lnTo>
                    <a:pt x="103289" y="60539"/>
                  </a:lnTo>
                  <a:lnTo>
                    <a:pt x="103205" y="60678"/>
                  </a:lnTo>
                  <a:lnTo>
                    <a:pt x="103093" y="60748"/>
                  </a:lnTo>
                  <a:lnTo>
                    <a:pt x="103009" y="60782"/>
                  </a:lnTo>
                  <a:lnTo>
                    <a:pt x="102897" y="60991"/>
                  </a:lnTo>
                  <a:lnTo>
                    <a:pt x="103009" y="61095"/>
                  </a:lnTo>
                  <a:lnTo>
                    <a:pt x="103009" y="61269"/>
                  </a:lnTo>
                  <a:lnTo>
                    <a:pt x="103065" y="61478"/>
                  </a:lnTo>
                  <a:lnTo>
                    <a:pt x="103093" y="61722"/>
                  </a:lnTo>
                  <a:lnTo>
                    <a:pt x="103149" y="61896"/>
                  </a:lnTo>
                  <a:lnTo>
                    <a:pt x="103289" y="62139"/>
                  </a:lnTo>
                  <a:lnTo>
                    <a:pt x="103456" y="62244"/>
                  </a:lnTo>
                  <a:lnTo>
                    <a:pt x="103596" y="62383"/>
                  </a:lnTo>
                  <a:lnTo>
                    <a:pt x="103680" y="62487"/>
                  </a:lnTo>
                  <a:lnTo>
                    <a:pt x="103736" y="62800"/>
                  </a:lnTo>
                  <a:lnTo>
                    <a:pt x="103792" y="63357"/>
                  </a:lnTo>
                  <a:lnTo>
                    <a:pt x="103540" y="63705"/>
                  </a:lnTo>
                  <a:lnTo>
                    <a:pt x="103456" y="64262"/>
                  </a:lnTo>
                  <a:lnTo>
                    <a:pt x="103456" y="64923"/>
                  </a:lnTo>
                  <a:lnTo>
                    <a:pt x="103932" y="64992"/>
                  </a:lnTo>
                  <a:lnTo>
                    <a:pt x="104268" y="65097"/>
                  </a:lnTo>
                  <a:lnTo>
                    <a:pt x="104660" y="65236"/>
                  </a:lnTo>
                  <a:lnTo>
                    <a:pt x="104660" y="65758"/>
                  </a:lnTo>
                  <a:lnTo>
                    <a:pt x="104856" y="65966"/>
                  </a:lnTo>
                  <a:lnTo>
                    <a:pt x="105052" y="66140"/>
                  </a:lnTo>
                  <a:lnTo>
                    <a:pt x="105304" y="66314"/>
                  </a:lnTo>
                  <a:lnTo>
                    <a:pt x="105584" y="66454"/>
                  </a:lnTo>
                  <a:lnTo>
                    <a:pt x="105836" y="66140"/>
                  </a:lnTo>
                  <a:lnTo>
                    <a:pt x="106144" y="66001"/>
                  </a:lnTo>
                  <a:lnTo>
                    <a:pt x="106564" y="66001"/>
                  </a:lnTo>
                  <a:lnTo>
                    <a:pt x="107067" y="66454"/>
                  </a:lnTo>
                  <a:lnTo>
                    <a:pt x="107599" y="66801"/>
                  </a:lnTo>
                  <a:lnTo>
                    <a:pt x="108131" y="67219"/>
                  </a:lnTo>
                  <a:lnTo>
                    <a:pt x="108635" y="67671"/>
                  </a:lnTo>
                  <a:lnTo>
                    <a:pt x="109027" y="68158"/>
                  </a:lnTo>
                  <a:lnTo>
                    <a:pt x="109251" y="68819"/>
                  </a:lnTo>
                  <a:lnTo>
                    <a:pt x="109223" y="68889"/>
                  </a:lnTo>
                  <a:lnTo>
                    <a:pt x="109167" y="68924"/>
                  </a:lnTo>
                  <a:lnTo>
                    <a:pt x="109111" y="68993"/>
                  </a:lnTo>
                  <a:lnTo>
                    <a:pt x="109111" y="69063"/>
                  </a:lnTo>
                  <a:lnTo>
                    <a:pt x="109111" y="69098"/>
                  </a:lnTo>
                  <a:lnTo>
                    <a:pt x="109055" y="69237"/>
                  </a:lnTo>
                  <a:lnTo>
                    <a:pt x="109447" y="69341"/>
                  </a:lnTo>
                  <a:lnTo>
                    <a:pt x="109755" y="69550"/>
                  </a:lnTo>
                  <a:lnTo>
                    <a:pt x="109895" y="69794"/>
                  </a:lnTo>
                  <a:lnTo>
                    <a:pt x="109979" y="70211"/>
                  </a:lnTo>
                  <a:lnTo>
                    <a:pt x="110034" y="70803"/>
                  </a:lnTo>
                  <a:lnTo>
                    <a:pt x="109783" y="71498"/>
                  </a:lnTo>
                  <a:lnTo>
                    <a:pt x="109699" y="72229"/>
                  </a:lnTo>
                  <a:lnTo>
                    <a:pt x="109615" y="72925"/>
                  </a:lnTo>
                  <a:lnTo>
                    <a:pt x="109559" y="73725"/>
                  </a:lnTo>
                  <a:lnTo>
                    <a:pt x="109363" y="74456"/>
                  </a:lnTo>
                  <a:lnTo>
                    <a:pt x="109223" y="74873"/>
                  </a:lnTo>
                  <a:lnTo>
                    <a:pt x="108971" y="75430"/>
                  </a:lnTo>
                  <a:lnTo>
                    <a:pt x="108719" y="76091"/>
                  </a:lnTo>
                  <a:lnTo>
                    <a:pt x="108523" y="76717"/>
                  </a:lnTo>
                  <a:lnTo>
                    <a:pt x="108383" y="77448"/>
                  </a:lnTo>
                  <a:lnTo>
                    <a:pt x="108439" y="78109"/>
                  </a:lnTo>
                  <a:lnTo>
                    <a:pt x="108635" y="78701"/>
                  </a:lnTo>
                  <a:lnTo>
                    <a:pt x="108915" y="79257"/>
                  </a:lnTo>
                  <a:lnTo>
                    <a:pt x="109251" y="79570"/>
                  </a:lnTo>
                  <a:lnTo>
                    <a:pt x="109643" y="79849"/>
                  </a:lnTo>
                  <a:lnTo>
                    <a:pt x="110034" y="80057"/>
                  </a:lnTo>
                  <a:lnTo>
                    <a:pt x="110370" y="80301"/>
                  </a:lnTo>
                  <a:lnTo>
                    <a:pt x="110566" y="80579"/>
                  </a:lnTo>
                  <a:lnTo>
                    <a:pt x="110566" y="80649"/>
                  </a:lnTo>
                  <a:lnTo>
                    <a:pt x="110622" y="80719"/>
                  </a:lnTo>
                  <a:lnTo>
                    <a:pt x="110622" y="80788"/>
                  </a:lnTo>
                  <a:lnTo>
                    <a:pt x="110622" y="80823"/>
                  </a:lnTo>
                  <a:lnTo>
                    <a:pt x="110678" y="80962"/>
                  </a:lnTo>
                  <a:lnTo>
                    <a:pt x="110342" y="81136"/>
                  </a:lnTo>
                  <a:lnTo>
                    <a:pt x="110482" y="81693"/>
                  </a:lnTo>
                  <a:lnTo>
                    <a:pt x="110678" y="82249"/>
                  </a:lnTo>
                  <a:lnTo>
                    <a:pt x="110874" y="82771"/>
                  </a:lnTo>
                  <a:lnTo>
                    <a:pt x="111210" y="83154"/>
                  </a:lnTo>
                  <a:lnTo>
                    <a:pt x="111266" y="83154"/>
                  </a:lnTo>
                  <a:lnTo>
                    <a:pt x="111322" y="83189"/>
                  </a:lnTo>
                  <a:lnTo>
                    <a:pt x="111350" y="83189"/>
                  </a:lnTo>
                  <a:lnTo>
                    <a:pt x="111406" y="83189"/>
                  </a:lnTo>
                  <a:lnTo>
                    <a:pt x="111518" y="83258"/>
                  </a:lnTo>
                  <a:lnTo>
                    <a:pt x="111518" y="83641"/>
                  </a:lnTo>
                  <a:lnTo>
                    <a:pt x="112050" y="83815"/>
                  </a:lnTo>
                  <a:lnTo>
                    <a:pt x="112302" y="84372"/>
                  </a:lnTo>
                  <a:lnTo>
                    <a:pt x="112470" y="84789"/>
                  </a:lnTo>
                  <a:lnTo>
                    <a:pt x="112722" y="85102"/>
                  </a:lnTo>
                  <a:lnTo>
                    <a:pt x="113058" y="85276"/>
                  </a:lnTo>
                  <a:lnTo>
                    <a:pt x="113561" y="85381"/>
                  </a:lnTo>
                  <a:lnTo>
                    <a:pt x="114205" y="85381"/>
                  </a:lnTo>
                  <a:lnTo>
                    <a:pt x="114233" y="85137"/>
                  </a:lnTo>
                  <a:lnTo>
                    <a:pt x="114289" y="84963"/>
                  </a:lnTo>
                  <a:lnTo>
                    <a:pt x="114345" y="84789"/>
                  </a:lnTo>
                  <a:lnTo>
                    <a:pt x="114401" y="84650"/>
                  </a:lnTo>
                  <a:lnTo>
                    <a:pt x="114485" y="84546"/>
                  </a:lnTo>
                  <a:lnTo>
                    <a:pt x="114625" y="84476"/>
                  </a:lnTo>
                  <a:lnTo>
                    <a:pt x="114877" y="84476"/>
                  </a:lnTo>
                  <a:lnTo>
                    <a:pt x="115325" y="85033"/>
                  </a:lnTo>
                  <a:lnTo>
                    <a:pt x="115857" y="85590"/>
                  </a:lnTo>
                  <a:lnTo>
                    <a:pt x="116501" y="85937"/>
                  </a:lnTo>
                  <a:lnTo>
                    <a:pt x="116501" y="86599"/>
                  </a:lnTo>
                  <a:lnTo>
                    <a:pt x="116641" y="86738"/>
                  </a:lnTo>
                  <a:lnTo>
                    <a:pt x="116780" y="86912"/>
                  </a:lnTo>
                  <a:lnTo>
                    <a:pt x="116892" y="87016"/>
                  </a:lnTo>
                  <a:lnTo>
                    <a:pt x="117032" y="87155"/>
                  </a:lnTo>
                  <a:lnTo>
                    <a:pt x="117228" y="87260"/>
                  </a:lnTo>
                  <a:lnTo>
                    <a:pt x="117312" y="87329"/>
                  </a:lnTo>
                  <a:lnTo>
                    <a:pt x="117424" y="87399"/>
                  </a:lnTo>
                  <a:lnTo>
                    <a:pt x="117564" y="87399"/>
                  </a:lnTo>
                  <a:lnTo>
                    <a:pt x="117760" y="87399"/>
                  </a:lnTo>
                  <a:lnTo>
                    <a:pt x="117760" y="87955"/>
                  </a:lnTo>
                  <a:lnTo>
                    <a:pt x="118208" y="88060"/>
                  </a:lnTo>
                  <a:lnTo>
                    <a:pt x="118740" y="88060"/>
                  </a:lnTo>
                  <a:lnTo>
                    <a:pt x="118824" y="87990"/>
                  </a:lnTo>
                  <a:lnTo>
                    <a:pt x="118992" y="87955"/>
                  </a:lnTo>
                  <a:lnTo>
                    <a:pt x="119188" y="87955"/>
                  </a:lnTo>
                  <a:lnTo>
                    <a:pt x="119384" y="87955"/>
                  </a:lnTo>
                  <a:lnTo>
                    <a:pt x="119468" y="88060"/>
                  </a:lnTo>
                  <a:lnTo>
                    <a:pt x="119580" y="88199"/>
                  </a:lnTo>
                  <a:lnTo>
                    <a:pt x="119608" y="88234"/>
                  </a:lnTo>
                  <a:lnTo>
                    <a:pt x="119664" y="88373"/>
                  </a:lnTo>
                  <a:lnTo>
                    <a:pt x="119720" y="88443"/>
                  </a:lnTo>
                  <a:lnTo>
                    <a:pt x="119776" y="88616"/>
                  </a:lnTo>
                  <a:lnTo>
                    <a:pt x="119804" y="88860"/>
                  </a:lnTo>
                  <a:lnTo>
                    <a:pt x="119272" y="88860"/>
                  </a:lnTo>
                  <a:lnTo>
                    <a:pt x="119020" y="89208"/>
                  </a:lnTo>
                  <a:lnTo>
                    <a:pt x="118796" y="89452"/>
                  </a:lnTo>
                  <a:lnTo>
                    <a:pt x="118488" y="89695"/>
                  </a:lnTo>
                  <a:lnTo>
                    <a:pt x="118292" y="90078"/>
                  </a:lnTo>
                  <a:lnTo>
                    <a:pt x="118208" y="90565"/>
                  </a:lnTo>
                  <a:lnTo>
                    <a:pt x="118236" y="91052"/>
                  </a:lnTo>
                  <a:lnTo>
                    <a:pt x="118404" y="91574"/>
                  </a:lnTo>
                  <a:lnTo>
                    <a:pt x="118404" y="92061"/>
                  </a:lnTo>
                  <a:lnTo>
                    <a:pt x="118404" y="92618"/>
                  </a:lnTo>
                  <a:lnTo>
                    <a:pt x="118404" y="93418"/>
                  </a:lnTo>
                  <a:lnTo>
                    <a:pt x="118404" y="94392"/>
                  </a:lnTo>
                  <a:lnTo>
                    <a:pt x="118292" y="94392"/>
                  </a:lnTo>
                  <a:lnTo>
                    <a:pt x="118292" y="94496"/>
                  </a:lnTo>
                  <a:lnTo>
                    <a:pt x="117760" y="94392"/>
                  </a:lnTo>
                  <a:lnTo>
                    <a:pt x="117816" y="95158"/>
                  </a:lnTo>
                  <a:lnTo>
                    <a:pt x="117844" y="95888"/>
                  </a:lnTo>
                  <a:lnTo>
                    <a:pt x="117956" y="96549"/>
                  </a:lnTo>
                  <a:lnTo>
                    <a:pt x="117956" y="97280"/>
                  </a:lnTo>
                  <a:lnTo>
                    <a:pt x="117480" y="97245"/>
                  </a:lnTo>
                  <a:lnTo>
                    <a:pt x="117088" y="97106"/>
                  </a:lnTo>
                  <a:lnTo>
                    <a:pt x="116724" y="96862"/>
                  </a:lnTo>
                  <a:lnTo>
                    <a:pt x="116389" y="96688"/>
                  </a:lnTo>
                  <a:lnTo>
                    <a:pt x="115997" y="96514"/>
                  </a:lnTo>
                  <a:lnTo>
                    <a:pt x="115521" y="96375"/>
                  </a:lnTo>
                  <a:lnTo>
                    <a:pt x="115549" y="95888"/>
                  </a:lnTo>
                  <a:lnTo>
                    <a:pt x="115661" y="95540"/>
                  </a:lnTo>
                  <a:lnTo>
                    <a:pt x="115745" y="95297"/>
                  </a:lnTo>
                  <a:lnTo>
                    <a:pt x="115801" y="94984"/>
                  </a:lnTo>
                  <a:lnTo>
                    <a:pt x="115801" y="94984"/>
                  </a:lnTo>
                  <a:lnTo>
                    <a:pt x="115745" y="94914"/>
                  </a:lnTo>
                  <a:lnTo>
                    <a:pt x="115717" y="94879"/>
                  </a:lnTo>
                  <a:lnTo>
                    <a:pt x="115661" y="94810"/>
                  </a:lnTo>
                  <a:lnTo>
                    <a:pt x="115549" y="94670"/>
                  </a:lnTo>
                  <a:lnTo>
                    <a:pt x="115521" y="94636"/>
                  </a:lnTo>
                  <a:lnTo>
                    <a:pt x="115521" y="94636"/>
                  </a:lnTo>
                  <a:lnTo>
                    <a:pt x="115465" y="94427"/>
                  </a:lnTo>
                  <a:lnTo>
                    <a:pt x="115465" y="94253"/>
                  </a:lnTo>
                  <a:lnTo>
                    <a:pt x="115465" y="94149"/>
                  </a:lnTo>
                  <a:lnTo>
                    <a:pt x="115521" y="94009"/>
                  </a:lnTo>
                  <a:lnTo>
                    <a:pt x="115521" y="93905"/>
                  </a:lnTo>
                  <a:lnTo>
                    <a:pt x="115549" y="93766"/>
                  </a:lnTo>
                  <a:lnTo>
                    <a:pt x="115521" y="93696"/>
                  </a:lnTo>
                  <a:lnTo>
                    <a:pt x="115409" y="93592"/>
                  </a:lnTo>
                  <a:lnTo>
                    <a:pt x="115325" y="93522"/>
                  </a:lnTo>
                  <a:lnTo>
                    <a:pt x="115213" y="93418"/>
                  </a:lnTo>
                  <a:lnTo>
                    <a:pt x="115073" y="93348"/>
                  </a:lnTo>
                  <a:lnTo>
                    <a:pt x="114989" y="93279"/>
                  </a:lnTo>
                  <a:lnTo>
                    <a:pt x="114933" y="93279"/>
                  </a:lnTo>
                  <a:lnTo>
                    <a:pt x="114877" y="93279"/>
                  </a:lnTo>
                  <a:lnTo>
                    <a:pt x="114737" y="93418"/>
                  </a:lnTo>
                  <a:lnTo>
                    <a:pt x="114485" y="93661"/>
                  </a:lnTo>
                  <a:lnTo>
                    <a:pt x="114205" y="93905"/>
                  </a:lnTo>
                  <a:lnTo>
                    <a:pt x="113897" y="94149"/>
                  </a:lnTo>
                  <a:lnTo>
                    <a:pt x="113645" y="94392"/>
                  </a:lnTo>
                  <a:lnTo>
                    <a:pt x="113561" y="94496"/>
                  </a:lnTo>
                  <a:lnTo>
                    <a:pt x="113561" y="95158"/>
                  </a:lnTo>
                  <a:lnTo>
                    <a:pt x="113421" y="95401"/>
                  </a:lnTo>
                  <a:lnTo>
                    <a:pt x="113170" y="95784"/>
                  </a:lnTo>
                  <a:lnTo>
                    <a:pt x="112834" y="96201"/>
                  </a:lnTo>
                  <a:lnTo>
                    <a:pt x="112470" y="96619"/>
                  </a:lnTo>
                  <a:lnTo>
                    <a:pt x="112134" y="96862"/>
                  </a:lnTo>
                  <a:lnTo>
                    <a:pt x="111854" y="97002"/>
                  </a:lnTo>
                  <a:lnTo>
                    <a:pt x="111518" y="97349"/>
                  </a:lnTo>
                  <a:lnTo>
                    <a:pt x="111014" y="97523"/>
                  </a:lnTo>
                  <a:lnTo>
                    <a:pt x="110426" y="97593"/>
                  </a:lnTo>
                  <a:lnTo>
                    <a:pt x="109783" y="97593"/>
                  </a:lnTo>
                  <a:lnTo>
                    <a:pt x="109167" y="97523"/>
                  </a:lnTo>
                  <a:lnTo>
                    <a:pt x="109111" y="97489"/>
                  </a:lnTo>
                  <a:lnTo>
                    <a:pt x="109111" y="97280"/>
                  </a:lnTo>
                  <a:lnTo>
                    <a:pt x="109055" y="97106"/>
                  </a:lnTo>
                  <a:lnTo>
                    <a:pt x="109027" y="97002"/>
                  </a:lnTo>
                  <a:lnTo>
                    <a:pt x="108971" y="96862"/>
                  </a:lnTo>
                  <a:lnTo>
                    <a:pt x="108439" y="96862"/>
                  </a:lnTo>
                  <a:lnTo>
                    <a:pt x="108075" y="96201"/>
                  </a:lnTo>
                  <a:lnTo>
                    <a:pt x="107935" y="96132"/>
                  </a:lnTo>
                  <a:lnTo>
                    <a:pt x="107795" y="96062"/>
                  </a:lnTo>
                  <a:lnTo>
                    <a:pt x="107655" y="96027"/>
                  </a:lnTo>
                  <a:lnTo>
                    <a:pt x="107543" y="95958"/>
                  </a:lnTo>
                  <a:lnTo>
                    <a:pt x="107459" y="95819"/>
                  </a:lnTo>
                  <a:lnTo>
                    <a:pt x="107291" y="95401"/>
                  </a:lnTo>
                  <a:lnTo>
                    <a:pt x="107263" y="94984"/>
                  </a:lnTo>
                  <a:lnTo>
                    <a:pt x="107207" y="94740"/>
                  </a:lnTo>
                  <a:lnTo>
                    <a:pt x="107011" y="94496"/>
                  </a:lnTo>
                  <a:lnTo>
                    <a:pt x="106815" y="94183"/>
                  </a:lnTo>
                  <a:lnTo>
                    <a:pt x="106675" y="94322"/>
                  </a:lnTo>
                  <a:lnTo>
                    <a:pt x="106620" y="94392"/>
                  </a:lnTo>
                  <a:lnTo>
                    <a:pt x="106536" y="94392"/>
                  </a:lnTo>
                  <a:lnTo>
                    <a:pt x="106424" y="94496"/>
                  </a:lnTo>
                  <a:lnTo>
                    <a:pt x="106368" y="94636"/>
                  </a:lnTo>
                  <a:lnTo>
                    <a:pt x="106955" y="95366"/>
                  </a:lnTo>
                  <a:lnTo>
                    <a:pt x="107459" y="96201"/>
                  </a:lnTo>
                  <a:lnTo>
                    <a:pt x="107879" y="97175"/>
                  </a:lnTo>
                  <a:lnTo>
                    <a:pt x="108187" y="97175"/>
                  </a:lnTo>
                  <a:lnTo>
                    <a:pt x="108187" y="98637"/>
                  </a:lnTo>
                  <a:lnTo>
                    <a:pt x="108579" y="98637"/>
                  </a:lnTo>
                  <a:lnTo>
                    <a:pt x="108859" y="98811"/>
                  </a:lnTo>
                  <a:lnTo>
                    <a:pt x="109111" y="99124"/>
                  </a:lnTo>
                  <a:lnTo>
                    <a:pt x="109363" y="99402"/>
                  </a:lnTo>
                  <a:lnTo>
                    <a:pt x="109643" y="99646"/>
                  </a:lnTo>
                  <a:lnTo>
                    <a:pt x="110034" y="99855"/>
                  </a:lnTo>
                  <a:lnTo>
                    <a:pt x="110034" y="100342"/>
                  </a:lnTo>
                  <a:lnTo>
                    <a:pt x="109699" y="100342"/>
                  </a:lnTo>
                  <a:lnTo>
                    <a:pt x="109643" y="100585"/>
                  </a:lnTo>
                  <a:lnTo>
                    <a:pt x="109615" y="100759"/>
                  </a:lnTo>
                  <a:lnTo>
                    <a:pt x="109559" y="100864"/>
                  </a:lnTo>
                  <a:lnTo>
                    <a:pt x="109447" y="101003"/>
                  </a:lnTo>
                  <a:lnTo>
                    <a:pt x="109363" y="101107"/>
                  </a:lnTo>
                  <a:lnTo>
                    <a:pt x="109167" y="101177"/>
                  </a:lnTo>
                  <a:lnTo>
                    <a:pt x="109111" y="101003"/>
                  </a:lnTo>
                  <a:lnTo>
                    <a:pt x="109055" y="100933"/>
                  </a:lnTo>
                  <a:lnTo>
                    <a:pt x="109027" y="100829"/>
                  </a:lnTo>
                  <a:lnTo>
                    <a:pt x="108971" y="100690"/>
                  </a:lnTo>
                  <a:lnTo>
                    <a:pt x="108971" y="100516"/>
                  </a:lnTo>
                  <a:lnTo>
                    <a:pt x="108775" y="100516"/>
                  </a:lnTo>
                  <a:lnTo>
                    <a:pt x="108635" y="100585"/>
                  </a:lnTo>
                  <a:lnTo>
                    <a:pt x="108579" y="100620"/>
                  </a:lnTo>
                  <a:lnTo>
                    <a:pt x="108523" y="100690"/>
                  </a:lnTo>
                  <a:lnTo>
                    <a:pt x="108467" y="100759"/>
                  </a:lnTo>
                  <a:lnTo>
                    <a:pt x="108439" y="100829"/>
                  </a:lnTo>
                  <a:lnTo>
                    <a:pt x="108383" y="100933"/>
                  </a:lnTo>
                  <a:lnTo>
                    <a:pt x="108271" y="101072"/>
                  </a:lnTo>
                  <a:lnTo>
                    <a:pt x="107991" y="101177"/>
                  </a:lnTo>
                  <a:lnTo>
                    <a:pt x="107599" y="101246"/>
                  </a:lnTo>
                  <a:lnTo>
                    <a:pt x="107151" y="101246"/>
                  </a:lnTo>
                  <a:lnTo>
                    <a:pt x="106731" y="101316"/>
                  </a:lnTo>
                  <a:lnTo>
                    <a:pt x="106368" y="101420"/>
                  </a:lnTo>
                  <a:lnTo>
                    <a:pt x="106144" y="101664"/>
                  </a:lnTo>
                  <a:lnTo>
                    <a:pt x="105976" y="102046"/>
                  </a:lnTo>
                  <a:lnTo>
                    <a:pt x="105780" y="102325"/>
                  </a:lnTo>
                  <a:lnTo>
                    <a:pt x="105584" y="102638"/>
                  </a:lnTo>
                  <a:lnTo>
                    <a:pt x="105388" y="102638"/>
                  </a:lnTo>
                  <a:lnTo>
                    <a:pt x="105360" y="102499"/>
                  </a:lnTo>
                  <a:lnTo>
                    <a:pt x="105360" y="102394"/>
                  </a:lnTo>
                  <a:lnTo>
                    <a:pt x="105304" y="102325"/>
                  </a:lnTo>
                  <a:lnTo>
                    <a:pt x="105304" y="102325"/>
                  </a:lnTo>
                  <a:lnTo>
                    <a:pt x="105248" y="102325"/>
                  </a:lnTo>
                  <a:lnTo>
                    <a:pt x="105192" y="102290"/>
                  </a:lnTo>
                  <a:lnTo>
                    <a:pt x="105052" y="102220"/>
                  </a:lnTo>
                  <a:lnTo>
                    <a:pt x="104716" y="102881"/>
                  </a:lnTo>
                  <a:lnTo>
                    <a:pt x="104324" y="103195"/>
                  </a:lnTo>
                  <a:lnTo>
                    <a:pt x="103876" y="103438"/>
                  </a:lnTo>
                  <a:lnTo>
                    <a:pt x="103344" y="103612"/>
                  </a:lnTo>
                  <a:lnTo>
                    <a:pt x="102701" y="103856"/>
                  </a:lnTo>
                  <a:lnTo>
                    <a:pt x="102477" y="104030"/>
                  </a:lnTo>
                  <a:lnTo>
                    <a:pt x="102309" y="104204"/>
                  </a:lnTo>
                  <a:lnTo>
                    <a:pt x="102113" y="104447"/>
                  </a:lnTo>
                  <a:lnTo>
                    <a:pt x="101889" y="104656"/>
                  </a:lnTo>
                  <a:lnTo>
                    <a:pt x="101553" y="104760"/>
                  </a:lnTo>
                  <a:lnTo>
                    <a:pt x="101553" y="105317"/>
                  </a:lnTo>
                  <a:lnTo>
                    <a:pt x="101385" y="105421"/>
                  </a:lnTo>
                  <a:lnTo>
                    <a:pt x="101301" y="105630"/>
                  </a:lnTo>
                  <a:lnTo>
                    <a:pt x="101189" y="105804"/>
                  </a:lnTo>
                  <a:lnTo>
                    <a:pt x="101105" y="105978"/>
                  </a:lnTo>
                  <a:lnTo>
                    <a:pt x="100993" y="106082"/>
                  </a:lnTo>
                  <a:lnTo>
                    <a:pt x="100461" y="106465"/>
                  </a:lnTo>
                  <a:lnTo>
                    <a:pt x="99874" y="106639"/>
                  </a:lnTo>
                  <a:lnTo>
                    <a:pt x="99230" y="106709"/>
                  </a:lnTo>
                  <a:lnTo>
                    <a:pt x="98558" y="106639"/>
                  </a:lnTo>
                  <a:lnTo>
                    <a:pt x="97886" y="106639"/>
                  </a:lnTo>
                  <a:lnTo>
                    <a:pt x="97634" y="107126"/>
                  </a:lnTo>
                  <a:lnTo>
                    <a:pt x="97298" y="107544"/>
                  </a:lnTo>
                  <a:lnTo>
                    <a:pt x="96906" y="107996"/>
                  </a:lnTo>
                  <a:lnTo>
                    <a:pt x="96599" y="108414"/>
                  </a:lnTo>
                  <a:lnTo>
                    <a:pt x="96123" y="108344"/>
                  </a:lnTo>
                  <a:lnTo>
                    <a:pt x="95815" y="108274"/>
                  </a:lnTo>
                  <a:lnTo>
                    <a:pt x="95535" y="108274"/>
                  </a:lnTo>
                  <a:lnTo>
                    <a:pt x="95199" y="108240"/>
                  </a:lnTo>
                  <a:lnTo>
                    <a:pt x="95227" y="108587"/>
                  </a:lnTo>
                  <a:lnTo>
                    <a:pt x="95339" y="109005"/>
                  </a:lnTo>
                  <a:lnTo>
                    <a:pt x="95479" y="109492"/>
                  </a:lnTo>
                  <a:lnTo>
                    <a:pt x="95591" y="109875"/>
                  </a:lnTo>
                  <a:lnTo>
                    <a:pt x="95619" y="109979"/>
                  </a:lnTo>
                  <a:lnTo>
                    <a:pt x="95283" y="110118"/>
                  </a:lnTo>
                  <a:lnTo>
                    <a:pt x="95087" y="111580"/>
                  </a:lnTo>
                  <a:lnTo>
                    <a:pt x="94555" y="111580"/>
                  </a:lnTo>
                  <a:lnTo>
                    <a:pt x="94555" y="111197"/>
                  </a:lnTo>
                  <a:lnTo>
                    <a:pt x="94219" y="111023"/>
                  </a:lnTo>
                  <a:lnTo>
                    <a:pt x="94051" y="110640"/>
                  </a:lnTo>
                  <a:lnTo>
                    <a:pt x="94023" y="110118"/>
                  </a:lnTo>
                  <a:lnTo>
                    <a:pt x="94219" y="109736"/>
                  </a:lnTo>
                  <a:lnTo>
                    <a:pt x="94359" y="109388"/>
                  </a:lnTo>
                  <a:lnTo>
                    <a:pt x="94443" y="108761"/>
                  </a:lnTo>
                  <a:lnTo>
                    <a:pt x="94303" y="108727"/>
                  </a:lnTo>
                  <a:lnTo>
                    <a:pt x="94247" y="108657"/>
                  </a:lnTo>
                  <a:lnTo>
                    <a:pt x="94163" y="108587"/>
                  </a:lnTo>
                  <a:lnTo>
                    <a:pt x="94051" y="108518"/>
                  </a:lnTo>
                  <a:lnTo>
                    <a:pt x="93911" y="108518"/>
                  </a:lnTo>
                  <a:lnTo>
                    <a:pt x="93827" y="108518"/>
                  </a:lnTo>
                  <a:lnTo>
                    <a:pt x="93827" y="108587"/>
                  </a:lnTo>
                  <a:lnTo>
                    <a:pt x="93771" y="108587"/>
                  </a:lnTo>
                  <a:lnTo>
                    <a:pt x="93659" y="108587"/>
                  </a:lnTo>
                  <a:lnTo>
                    <a:pt x="93575" y="108657"/>
                  </a:lnTo>
                  <a:lnTo>
                    <a:pt x="93324" y="109318"/>
                  </a:lnTo>
                  <a:lnTo>
                    <a:pt x="93044" y="109979"/>
                  </a:lnTo>
                  <a:lnTo>
                    <a:pt x="92736" y="109875"/>
                  </a:lnTo>
                  <a:lnTo>
                    <a:pt x="92344" y="109736"/>
                  </a:lnTo>
                  <a:lnTo>
                    <a:pt x="91924" y="109666"/>
                  </a:lnTo>
                  <a:lnTo>
                    <a:pt x="91532" y="109666"/>
                  </a:lnTo>
                  <a:lnTo>
                    <a:pt x="91224" y="109875"/>
                  </a:lnTo>
                  <a:lnTo>
                    <a:pt x="90832" y="110466"/>
                  </a:lnTo>
                  <a:lnTo>
                    <a:pt x="90440" y="111127"/>
                  </a:lnTo>
                  <a:lnTo>
                    <a:pt x="90048" y="111754"/>
                  </a:lnTo>
                  <a:lnTo>
                    <a:pt x="89629" y="112310"/>
                  </a:lnTo>
                  <a:lnTo>
                    <a:pt x="89125" y="112728"/>
                  </a:lnTo>
                  <a:lnTo>
                    <a:pt x="88593" y="113006"/>
                  </a:lnTo>
                  <a:lnTo>
                    <a:pt x="88005" y="113145"/>
                  </a:lnTo>
                  <a:lnTo>
                    <a:pt x="87277" y="113006"/>
                  </a:lnTo>
                  <a:lnTo>
                    <a:pt x="86494" y="112658"/>
                  </a:lnTo>
                  <a:lnTo>
                    <a:pt x="86494" y="112241"/>
                  </a:lnTo>
                  <a:lnTo>
                    <a:pt x="85962" y="112171"/>
                  </a:lnTo>
                  <a:lnTo>
                    <a:pt x="85514" y="111997"/>
                  </a:lnTo>
                  <a:lnTo>
                    <a:pt x="85122" y="111858"/>
                  </a:lnTo>
                  <a:lnTo>
                    <a:pt x="84786" y="111684"/>
                  </a:lnTo>
                  <a:lnTo>
                    <a:pt x="84450" y="111754"/>
                  </a:lnTo>
                  <a:lnTo>
                    <a:pt x="84058" y="111928"/>
                  </a:lnTo>
                  <a:lnTo>
                    <a:pt x="83554" y="111997"/>
                  </a:lnTo>
                  <a:lnTo>
                    <a:pt x="83498" y="112484"/>
                  </a:lnTo>
                  <a:lnTo>
                    <a:pt x="83498" y="113076"/>
                  </a:lnTo>
                  <a:lnTo>
                    <a:pt x="83470" y="113702"/>
                  </a:lnTo>
                  <a:lnTo>
                    <a:pt x="83358" y="114120"/>
                  </a:lnTo>
                  <a:lnTo>
                    <a:pt x="83275" y="114189"/>
                  </a:lnTo>
                  <a:lnTo>
                    <a:pt x="83163" y="114224"/>
                  </a:lnTo>
                  <a:lnTo>
                    <a:pt x="83023" y="114224"/>
                  </a:lnTo>
                  <a:lnTo>
                    <a:pt x="82827" y="114224"/>
                  </a:lnTo>
                  <a:lnTo>
                    <a:pt x="82743" y="114293"/>
                  </a:lnTo>
                  <a:lnTo>
                    <a:pt x="82687" y="114363"/>
                  </a:lnTo>
                  <a:lnTo>
                    <a:pt x="82547" y="114363"/>
                  </a:lnTo>
                  <a:lnTo>
                    <a:pt x="82379" y="114433"/>
                  </a:lnTo>
                  <a:lnTo>
                    <a:pt x="82379" y="114537"/>
                  </a:lnTo>
                  <a:lnTo>
                    <a:pt x="82351" y="114607"/>
                  </a:lnTo>
                  <a:lnTo>
                    <a:pt x="82351" y="114676"/>
                  </a:lnTo>
                  <a:lnTo>
                    <a:pt x="82351" y="114676"/>
                  </a:lnTo>
                  <a:lnTo>
                    <a:pt x="82351" y="114711"/>
                  </a:lnTo>
                  <a:lnTo>
                    <a:pt x="82295" y="114711"/>
                  </a:lnTo>
                  <a:lnTo>
                    <a:pt x="82183" y="114781"/>
                  </a:lnTo>
                  <a:lnTo>
                    <a:pt x="81959" y="114711"/>
                  </a:lnTo>
                  <a:lnTo>
                    <a:pt x="81567" y="114781"/>
                  </a:lnTo>
                  <a:lnTo>
                    <a:pt x="81119" y="114781"/>
                  </a:lnTo>
                  <a:lnTo>
                    <a:pt x="80979" y="114433"/>
                  </a:lnTo>
                  <a:lnTo>
                    <a:pt x="80783" y="114050"/>
                  </a:lnTo>
                  <a:lnTo>
                    <a:pt x="80587" y="113737"/>
                  </a:lnTo>
                  <a:lnTo>
                    <a:pt x="80335" y="113563"/>
                  </a:lnTo>
                  <a:lnTo>
                    <a:pt x="79944" y="113458"/>
                  </a:lnTo>
                  <a:lnTo>
                    <a:pt x="79860" y="113563"/>
                  </a:lnTo>
                  <a:lnTo>
                    <a:pt x="79748" y="113702"/>
                  </a:lnTo>
                  <a:lnTo>
                    <a:pt x="79664" y="113806"/>
                  </a:lnTo>
                  <a:lnTo>
                    <a:pt x="79552" y="113876"/>
                  </a:lnTo>
                  <a:lnTo>
                    <a:pt x="79496" y="113980"/>
                  </a:lnTo>
                  <a:lnTo>
                    <a:pt x="79468" y="114189"/>
                  </a:lnTo>
                  <a:lnTo>
                    <a:pt x="79412" y="114433"/>
                  </a:lnTo>
                  <a:lnTo>
                    <a:pt x="78432" y="114224"/>
                  </a:lnTo>
                  <a:lnTo>
                    <a:pt x="78432" y="113876"/>
                  </a:lnTo>
                  <a:lnTo>
                    <a:pt x="78908" y="113563"/>
                  </a:lnTo>
                  <a:lnTo>
                    <a:pt x="79272" y="113215"/>
                  </a:lnTo>
                  <a:lnTo>
                    <a:pt x="79160" y="113145"/>
                  </a:lnTo>
                  <a:lnTo>
                    <a:pt x="79020" y="113076"/>
                  </a:lnTo>
                  <a:lnTo>
                    <a:pt x="78824" y="113076"/>
                  </a:lnTo>
                  <a:lnTo>
                    <a:pt x="78628" y="113076"/>
                  </a:lnTo>
                  <a:lnTo>
                    <a:pt x="78292" y="113319"/>
                  </a:lnTo>
                  <a:lnTo>
                    <a:pt x="77928" y="113458"/>
                  </a:lnTo>
                  <a:lnTo>
                    <a:pt x="77508" y="113493"/>
                  </a:lnTo>
                  <a:lnTo>
                    <a:pt x="77116" y="113702"/>
                  </a:lnTo>
                  <a:lnTo>
                    <a:pt x="77256" y="113737"/>
                  </a:lnTo>
                  <a:lnTo>
                    <a:pt x="77368" y="113806"/>
                  </a:lnTo>
                  <a:lnTo>
                    <a:pt x="77396" y="113876"/>
                  </a:lnTo>
                  <a:lnTo>
                    <a:pt x="77452" y="113980"/>
                  </a:lnTo>
                  <a:lnTo>
                    <a:pt x="77508" y="114050"/>
                  </a:lnTo>
                  <a:lnTo>
                    <a:pt x="77536" y="114224"/>
                  </a:lnTo>
                  <a:lnTo>
                    <a:pt x="77452" y="114224"/>
                  </a:lnTo>
                  <a:lnTo>
                    <a:pt x="77004" y="114537"/>
                  </a:lnTo>
                  <a:lnTo>
                    <a:pt x="76473" y="114676"/>
                  </a:lnTo>
                  <a:lnTo>
                    <a:pt x="76473" y="114293"/>
                  </a:lnTo>
                  <a:lnTo>
                    <a:pt x="76473" y="114050"/>
                  </a:lnTo>
                  <a:lnTo>
                    <a:pt x="76417" y="113806"/>
                  </a:lnTo>
                  <a:lnTo>
                    <a:pt x="76389" y="113458"/>
                  </a:lnTo>
                  <a:lnTo>
                    <a:pt x="76473" y="113458"/>
                  </a:lnTo>
                  <a:lnTo>
                    <a:pt x="76473" y="113319"/>
                  </a:lnTo>
                  <a:lnTo>
                    <a:pt x="76613" y="113389"/>
                  </a:lnTo>
                  <a:lnTo>
                    <a:pt x="76724" y="113458"/>
                  </a:lnTo>
                  <a:lnTo>
                    <a:pt x="76808" y="113458"/>
                  </a:lnTo>
                  <a:lnTo>
                    <a:pt x="76864" y="113493"/>
                  </a:lnTo>
                  <a:lnTo>
                    <a:pt x="77004" y="113563"/>
                  </a:lnTo>
                  <a:lnTo>
                    <a:pt x="77172" y="113215"/>
                  </a:lnTo>
                  <a:lnTo>
                    <a:pt x="77368" y="113006"/>
                  </a:lnTo>
                  <a:lnTo>
                    <a:pt x="77536" y="112832"/>
                  </a:lnTo>
                  <a:lnTo>
                    <a:pt x="77788" y="112519"/>
                  </a:lnTo>
                  <a:lnTo>
                    <a:pt x="77452" y="112519"/>
                  </a:lnTo>
                  <a:lnTo>
                    <a:pt x="77116" y="112484"/>
                  </a:lnTo>
                  <a:lnTo>
                    <a:pt x="76864" y="112310"/>
                  </a:lnTo>
                  <a:lnTo>
                    <a:pt x="76724" y="112102"/>
                  </a:lnTo>
                  <a:lnTo>
                    <a:pt x="76529" y="111684"/>
                  </a:lnTo>
                  <a:lnTo>
                    <a:pt x="76473" y="111127"/>
                  </a:lnTo>
                  <a:lnTo>
                    <a:pt x="76473" y="110536"/>
                  </a:lnTo>
                  <a:lnTo>
                    <a:pt x="75997" y="110397"/>
                  </a:lnTo>
                  <a:lnTo>
                    <a:pt x="75605" y="110223"/>
                  </a:lnTo>
                  <a:lnTo>
                    <a:pt x="75297" y="110118"/>
                  </a:lnTo>
                  <a:lnTo>
                    <a:pt x="75157" y="110118"/>
                  </a:lnTo>
                  <a:lnTo>
                    <a:pt x="74905" y="110153"/>
                  </a:lnTo>
                  <a:lnTo>
                    <a:pt x="74569" y="110223"/>
                  </a:lnTo>
                  <a:lnTo>
                    <a:pt x="74233" y="110223"/>
                  </a:lnTo>
                  <a:lnTo>
                    <a:pt x="74289" y="109805"/>
                  </a:lnTo>
                  <a:lnTo>
                    <a:pt x="74289" y="109562"/>
                  </a:lnTo>
                  <a:lnTo>
                    <a:pt x="74289" y="109388"/>
                  </a:lnTo>
                  <a:lnTo>
                    <a:pt x="74289" y="109144"/>
                  </a:lnTo>
                  <a:lnTo>
                    <a:pt x="74233" y="108657"/>
                  </a:lnTo>
                  <a:lnTo>
                    <a:pt x="74569" y="108831"/>
                  </a:lnTo>
                  <a:lnTo>
                    <a:pt x="74849" y="109075"/>
                  </a:lnTo>
                  <a:lnTo>
                    <a:pt x="75101" y="109249"/>
                  </a:lnTo>
                  <a:lnTo>
                    <a:pt x="75409" y="109179"/>
                  </a:lnTo>
                  <a:lnTo>
                    <a:pt x="75241" y="109144"/>
                  </a:lnTo>
                  <a:lnTo>
                    <a:pt x="75157" y="109075"/>
                  </a:lnTo>
                  <a:lnTo>
                    <a:pt x="75101" y="109005"/>
                  </a:lnTo>
                  <a:lnTo>
                    <a:pt x="75017" y="108970"/>
                  </a:lnTo>
                  <a:lnTo>
                    <a:pt x="74849" y="108901"/>
                  </a:lnTo>
                  <a:lnTo>
                    <a:pt x="74849" y="108100"/>
                  </a:lnTo>
                  <a:lnTo>
                    <a:pt x="75213" y="108100"/>
                  </a:lnTo>
                  <a:lnTo>
                    <a:pt x="75213" y="107752"/>
                  </a:lnTo>
                  <a:lnTo>
                    <a:pt x="75101" y="107683"/>
                  </a:lnTo>
                  <a:lnTo>
                    <a:pt x="75017" y="107683"/>
                  </a:lnTo>
                  <a:lnTo>
                    <a:pt x="74961" y="107683"/>
                  </a:lnTo>
                  <a:lnTo>
                    <a:pt x="74905" y="107613"/>
                  </a:lnTo>
                  <a:lnTo>
                    <a:pt x="74849" y="107544"/>
                  </a:lnTo>
                  <a:lnTo>
                    <a:pt x="74625" y="107196"/>
                  </a:lnTo>
                  <a:lnTo>
                    <a:pt x="74429" y="106778"/>
                  </a:lnTo>
                  <a:lnTo>
                    <a:pt x="74317" y="106222"/>
                  </a:lnTo>
                  <a:lnTo>
                    <a:pt x="74429" y="106082"/>
                  </a:lnTo>
                  <a:lnTo>
                    <a:pt x="74485" y="106048"/>
                  </a:lnTo>
                  <a:lnTo>
                    <a:pt x="74513" y="105908"/>
                  </a:lnTo>
                  <a:lnTo>
                    <a:pt x="74513" y="105804"/>
                  </a:lnTo>
                  <a:lnTo>
                    <a:pt x="74569" y="105561"/>
                  </a:lnTo>
                  <a:lnTo>
                    <a:pt x="74317" y="105561"/>
                  </a:lnTo>
                  <a:lnTo>
                    <a:pt x="73981" y="105908"/>
                  </a:lnTo>
                  <a:lnTo>
                    <a:pt x="73589" y="106152"/>
                  </a:lnTo>
                  <a:lnTo>
                    <a:pt x="73058" y="106326"/>
                  </a:lnTo>
                  <a:lnTo>
                    <a:pt x="73058" y="105734"/>
                  </a:lnTo>
                  <a:lnTo>
                    <a:pt x="72862" y="105143"/>
                  </a:lnTo>
                  <a:lnTo>
                    <a:pt x="72862" y="104656"/>
                  </a:lnTo>
                  <a:lnTo>
                    <a:pt x="73002" y="104204"/>
                  </a:lnTo>
                  <a:lnTo>
                    <a:pt x="73198" y="103786"/>
                  </a:lnTo>
                  <a:lnTo>
                    <a:pt x="73337" y="103438"/>
                  </a:lnTo>
                  <a:lnTo>
                    <a:pt x="73254" y="103438"/>
                  </a:lnTo>
                  <a:lnTo>
                    <a:pt x="73142" y="103543"/>
                  </a:lnTo>
                  <a:lnTo>
                    <a:pt x="73058" y="103682"/>
                  </a:lnTo>
                  <a:lnTo>
                    <a:pt x="72946" y="103717"/>
                  </a:lnTo>
                  <a:lnTo>
                    <a:pt x="72806" y="103786"/>
                  </a:lnTo>
                  <a:lnTo>
                    <a:pt x="72610" y="103856"/>
                  </a:lnTo>
                  <a:lnTo>
                    <a:pt x="72610" y="103717"/>
                  </a:lnTo>
                  <a:lnTo>
                    <a:pt x="72666" y="103682"/>
                  </a:lnTo>
                  <a:lnTo>
                    <a:pt x="72666" y="103612"/>
                  </a:lnTo>
                  <a:lnTo>
                    <a:pt x="72666" y="103612"/>
                  </a:lnTo>
                  <a:lnTo>
                    <a:pt x="72722" y="103543"/>
                  </a:lnTo>
                  <a:lnTo>
                    <a:pt x="72722" y="103438"/>
                  </a:lnTo>
                  <a:lnTo>
                    <a:pt x="73254" y="102986"/>
                  </a:lnTo>
                  <a:lnTo>
                    <a:pt x="73701" y="102325"/>
                  </a:lnTo>
                  <a:lnTo>
                    <a:pt x="73589" y="102325"/>
                  </a:lnTo>
                  <a:lnTo>
                    <a:pt x="73589" y="102220"/>
                  </a:lnTo>
                  <a:lnTo>
                    <a:pt x="73310" y="102464"/>
                  </a:lnTo>
                  <a:lnTo>
                    <a:pt x="73002" y="102638"/>
                  </a:lnTo>
                  <a:lnTo>
                    <a:pt x="72666" y="102708"/>
                  </a:lnTo>
                  <a:lnTo>
                    <a:pt x="72162" y="102742"/>
                  </a:lnTo>
                  <a:lnTo>
                    <a:pt x="72078" y="102325"/>
                  </a:lnTo>
                  <a:lnTo>
                    <a:pt x="72218" y="102325"/>
                  </a:lnTo>
                  <a:lnTo>
                    <a:pt x="72330" y="102325"/>
                  </a:lnTo>
                  <a:lnTo>
                    <a:pt x="72414" y="102290"/>
                  </a:lnTo>
                  <a:lnTo>
                    <a:pt x="72526" y="102220"/>
                  </a:lnTo>
                  <a:lnTo>
                    <a:pt x="72218" y="102220"/>
                  </a:lnTo>
                  <a:lnTo>
                    <a:pt x="71798" y="102220"/>
                  </a:lnTo>
                  <a:lnTo>
                    <a:pt x="71210" y="102151"/>
                  </a:lnTo>
                  <a:lnTo>
                    <a:pt x="70622" y="102081"/>
                  </a:lnTo>
                  <a:lnTo>
                    <a:pt x="70230" y="102081"/>
                  </a:lnTo>
                  <a:lnTo>
                    <a:pt x="70034" y="102081"/>
                  </a:lnTo>
                  <a:lnTo>
                    <a:pt x="70034" y="102151"/>
                  </a:lnTo>
                  <a:lnTo>
                    <a:pt x="69979" y="102290"/>
                  </a:lnTo>
                  <a:lnTo>
                    <a:pt x="69923" y="102464"/>
                  </a:lnTo>
                  <a:lnTo>
                    <a:pt x="69867" y="102568"/>
                  </a:lnTo>
                  <a:lnTo>
                    <a:pt x="69839" y="102638"/>
                  </a:lnTo>
                  <a:lnTo>
                    <a:pt x="68747" y="102638"/>
                  </a:lnTo>
                  <a:lnTo>
                    <a:pt x="68607" y="102812"/>
                  </a:lnTo>
                  <a:lnTo>
                    <a:pt x="68551" y="102951"/>
                  </a:lnTo>
                  <a:lnTo>
                    <a:pt x="68523" y="103125"/>
                  </a:lnTo>
                  <a:lnTo>
                    <a:pt x="68467" y="103229"/>
                  </a:lnTo>
                  <a:lnTo>
                    <a:pt x="68271" y="103369"/>
                  </a:lnTo>
                  <a:lnTo>
                    <a:pt x="67879" y="103438"/>
                  </a:lnTo>
                  <a:lnTo>
                    <a:pt x="67963" y="104099"/>
                  </a:lnTo>
                  <a:lnTo>
                    <a:pt x="68131" y="104169"/>
                  </a:lnTo>
                  <a:lnTo>
                    <a:pt x="68271" y="104204"/>
                  </a:lnTo>
                  <a:lnTo>
                    <a:pt x="68355" y="104204"/>
                  </a:lnTo>
                  <a:lnTo>
                    <a:pt x="68467" y="104273"/>
                  </a:lnTo>
                  <a:lnTo>
                    <a:pt x="68551" y="104273"/>
                  </a:lnTo>
                  <a:lnTo>
                    <a:pt x="68607" y="104412"/>
                  </a:lnTo>
                  <a:lnTo>
                    <a:pt x="68663" y="104517"/>
                  </a:lnTo>
                  <a:lnTo>
                    <a:pt x="68719" y="104656"/>
                  </a:lnTo>
                  <a:lnTo>
                    <a:pt x="68747" y="104899"/>
                  </a:lnTo>
                  <a:lnTo>
                    <a:pt x="68523" y="104899"/>
                  </a:lnTo>
                  <a:lnTo>
                    <a:pt x="68411" y="104830"/>
                  </a:lnTo>
                  <a:lnTo>
                    <a:pt x="68355" y="104760"/>
                  </a:lnTo>
                  <a:lnTo>
                    <a:pt x="68271" y="104691"/>
                  </a:lnTo>
                  <a:lnTo>
                    <a:pt x="68131" y="104656"/>
                  </a:lnTo>
                  <a:lnTo>
                    <a:pt x="68131" y="105178"/>
                  </a:lnTo>
                  <a:lnTo>
                    <a:pt x="68215" y="105178"/>
                  </a:lnTo>
                  <a:lnTo>
                    <a:pt x="68215" y="105317"/>
                  </a:lnTo>
                  <a:lnTo>
                    <a:pt x="68523" y="105317"/>
                  </a:lnTo>
                  <a:lnTo>
                    <a:pt x="68523" y="105491"/>
                  </a:lnTo>
                  <a:lnTo>
                    <a:pt x="68523" y="105630"/>
                  </a:lnTo>
                  <a:lnTo>
                    <a:pt x="68467" y="105734"/>
                  </a:lnTo>
                  <a:lnTo>
                    <a:pt x="68411" y="105839"/>
                  </a:lnTo>
                  <a:lnTo>
                    <a:pt x="68215" y="105839"/>
                  </a:lnTo>
                  <a:lnTo>
                    <a:pt x="68019" y="105421"/>
                  </a:lnTo>
                  <a:lnTo>
                    <a:pt x="67823" y="105317"/>
                  </a:lnTo>
                  <a:lnTo>
                    <a:pt x="67571" y="105317"/>
                  </a:lnTo>
                  <a:lnTo>
                    <a:pt x="67347" y="105387"/>
                  </a:lnTo>
                  <a:lnTo>
                    <a:pt x="67039" y="105421"/>
                  </a:lnTo>
                  <a:lnTo>
                    <a:pt x="66703" y="105421"/>
                  </a:lnTo>
                  <a:lnTo>
                    <a:pt x="66620" y="105387"/>
                  </a:lnTo>
                  <a:lnTo>
                    <a:pt x="66452" y="105317"/>
                  </a:lnTo>
                  <a:lnTo>
                    <a:pt x="66312" y="105247"/>
                  </a:lnTo>
                  <a:lnTo>
                    <a:pt x="66172" y="105178"/>
                  </a:lnTo>
                  <a:lnTo>
                    <a:pt x="66116" y="105004"/>
                  </a:lnTo>
                  <a:lnTo>
                    <a:pt x="66116" y="104899"/>
                  </a:lnTo>
                  <a:lnTo>
                    <a:pt x="66116" y="104830"/>
                  </a:lnTo>
                  <a:lnTo>
                    <a:pt x="66116" y="104691"/>
                  </a:lnTo>
                  <a:lnTo>
                    <a:pt x="66060" y="104517"/>
                  </a:lnTo>
                  <a:lnTo>
                    <a:pt x="65640" y="104760"/>
                  </a:lnTo>
                  <a:lnTo>
                    <a:pt x="65724" y="105421"/>
                  </a:lnTo>
                  <a:lnTo>
                    <a:pt x="65724" y="106222"/>
                  </a:lnTo>
                  <a:lnTo>
                    <a:pt x="66032" y="106396"/>
                  </a:lnTo>
                  <a:lnTo>
                    <a:pt x="66368" y="106709"/>
                  </a:lnTo>
                  <a:lnTo>
                    <a:pt x="66703" y="107126"/>
                  </a:lnTo>
                  <a:lnTo>
                    <a:pt x="67039" y="107613"/>
                  </a:lnTo>
                  <a:lnTo>
                    <a:pt x="67347" y="108100"/>
                  </a:lnTo>
                  <a:lnTo>
                    <a:pt x="67431" y="108518"/>
                  </a:lnTo>
                  <a:lnTo>
                    <a:pt x="67291" y="108518"/>
                  </a:lnTo>
                  <a:lnTo>
                    <a:pt x="67095" y="108518"/>
                  </a:lnTo>
                  <a:lnTo>
                    <a:pt x="66983" y="108587"/>
                  </a:lnTo>
                  <a:lnTo>
                    <a:pt x="66843" y="108587"/>
                  </a:lnTo>
                  <a:lnTo>
                    <a:pt x="66703" y="108657"/>
                  </a:lnTo>
                  <a:lnTo>
                    <a:pt x="66703" y="108761"/>
                  </a:lnTo>
                  <a:lnTo>
                    <a:pt x="66787" y="108761"/>
                  </a:lnTo>
                  <a:lnTo>
                    <a:pt x="67179" y="109144"/>
                  </a:lnTo>
                  <a:lnTo>
                    <a:pt x="67627" y="109388"/>
                  </a:lnTo>
                  <a:lnTo>
                    <a:pt x="68019" y="109492"/>
                  </a:lnTo>
                  <a:lnTo>
                    <a:pt x="68467" y="109562"/>
                  </a:lnTo>
                  <a:lnTo>
                    <a:pt x="68859" y="109666"/>
                  </a:lnTo>
                  <a:lnTo>
                    <a:pt x="69251" y="109805"/>
                  </a:lnTo>
                  <a:lnTo>
                    <a:pt x="69587" y="110118"/>
                  </a:lnTo>
                  <a:lnTo>
                    <a:pt x="69839" y="110605"/>
                  </a:lnTo>
                  <a:lnTo>
                    <a:pt x="70034" y="111336"/>
                  </a:lnTo>
                  <a:lnTo>
                    <a:pt x="69867" y="111336"/>
                  </a:lnTo>
                  <a:lnTo>
                    <a:pt x="69727" y="111336"/>
                  </a:lnTo>
                  <a:lnTo>
                    <a:pt x="69587" y="111371"/>
                  </a:lnTo>
                  <a:lnTo>
                    <a:pt x="69475" y="111440"/>
                  </a:lnTo>
                  <a:lnTo>
                    <a:pt x="69727" y="111823"/>
                  </a:lnTo>
                  <a:lnTo>
                    <a:pt x="69867" y="112310"/>
                  </a:lnTo>
                  <a:lnTo>
                    <a:pt x="69979" y="112763"/>
                  </a:lnTo>
                  <a:lnTo>
                    <a:pt x="70034" y="113319"/>
                  </a:lnTo>
                  <a:lnTo>
                    <a:pt x="69923" y="113319"/>
                  </a:lnTo>
                  <a:lnTo>
                    <a:pt x="69587" y="112971"/>
                  </a:lnTo>
                  <a:lnTo>
                    <a:pt x="69111" y="112589"/>
                  </a:lnTo>
                  <a:lnTo>
                    <a:pt x="68663" y="112415"/>
                  </a:lnTo>
                  <a:lnTo>
                    <a:pt x="68355" y="112589"/>
                  </a:lnTo>
                  <a:lnTo>
                    <a:pt x="67963" y="112728"/>
                  </a:lnTo>
                  <a:lnTo>
                    <a:pt x="67683" y="112902"/>
                  </a:lnTo>
                  <a:lnTo>
                    <a:pt x="67879" y="112902"/>
                  </a:lnTo>
                  <a:lnTo>
                    <a:pt x="68075" y="112971"/>
                  </a:lnTo>
                  <a:lnTo>
                    <a:pt x="68159" y="113006"/>
                  </a:lnTo>
                  <a:lnTo>
                    <a:pt x="68271" y="113076"/>
                  </a:lnTo>
                  <a:lnTo>
                    <a:pt x="68327" y="113215"/>
                  </a:lnTo>
                  <a:lnTo>
                    <a:pt x="68327" y="113458"/>
                  </a:lnTo>
                  <a:lnTo>
                    <a:pt x="68327" y="113702"/>
                  </a:lnTo>
                  <a:lnTo>
                    <a:pt x="68551" y="113737"/>
                  </a:lnTo>
                  <a:lnTo>
                    <a:pt x="68719" y="113806"/>
                  </a:lnTo>
                  <a:lnTo>
                    <a:pt x="68915" y="113876"/>
                  </a:lnTo>
                  <a:lnTo>
                    <a:pt x="69055" y="113980"/>
                  </a:lnTo>
                  <a:lnTo>
                    <a:pt x="68719" y="114467"/>
                  </a:lnTo>
                  <a:lnTo>
                    <a:pt x="68215" y="114781"/>
                  </a:lnTo>
                  <a:lnTo>
                    <a:pt x="68131" y="114537"/>
                  </a:lnTo>
                  <a:lnTo>
                    <a:pt x="68019" y="114433"/>
                  </a:lnTo>
                  <a:lnTo>
                    <a:pt x="67879" y="114293"/>
                  </a:lnTo>
                  <a:lnTo>
                    <a:pt x="67739" y="114224"/>
                  </a:lnTo>
                  <a:lnTo>
                    <a:pt x="67571" y="114120"/>
                  </a:lnTo>
                  <a:lnTo>
                    <a:pt x="67571" y="114537"/>
                  </a:lnTo>
                  <a:lnTo>
                    <a:pt x="67739" y="114850"/>
                  </a:lnTo>
                  <a:lnTo>
                    <a:pt x="67963" y="115268"/>
                  </a:lnTo>
                  <a:lnTo>
                    <a:pt x="68215" y="115824"/>
                  </a:lnTo>
                  <a:lnTo>
                    <a:pt x="68355" y="116346"/>
                  </a:lnTo>
                  <a:lnTo>
                    <a:pt x="68467" y="116833"/>
                  </a:lnTo>
                  <a:lnTo>
                    <a:pt x="68411" y="117216"/>
                  </a:lnTo>
                  <a:lnTo>
                    <a:pt x="68355" y="117216"/>
                  </a:lnTo>
                  <a:lnTo>
                    <a:pt x="68355" y="117286"/>
                  </a:lnTo>
                  <a:lnTo>
                    <a:pt x="68327" y="117286"/>
                  </a:lnTo>
                  <a:lnTo>
                    <a:pt x="68327" y="117286"/>
                  </a:lnTo>
                  <a:lnTo>
                    <a:pt x="68215" y="117320"/>
                  </a:lnTo>
                  <a:lnTo>
                    <a:pt x="68131" y="117146"/>
                  </a:lnTo>
                  <a:lnTo>
                    <a:pt x="68019" y="116973"/>
                  </a:lnTo>
                  <a:lnTo>
                    <a:pt x="67935" y="116833"/>
                  </a:lnTo>
                  <a:lnTo>
                    <a:pt x="67767" y="116729"/>
                  </a:lnTo>
                  <a:lnTo>
                    <a:pt x="67571" y="116659"/>
                  </a:lnTo>
                  <a:lnTo>
                    <a:pt x="67571" y="116799"/>
                  </a:lnTo>
                  <a:lnTo>
                    <a:pt x="67431" y="116799"/>
                  </a:lnTo>
                  <a:lnTo>
                    <a:pt x="67431" y="117286"/>
                  </a:lnTo>
                  <a:lnTo>
                    <a:pt x="67347" y="117634"/>
                  </a:lnTo>
                  <a:lnTo>
                    <a:pt x="67151" y="117877"/>
                  </a:lnTo>
                  <a:lnTo>
                    <a:pt x="66983" y="117390"/>
                  </a:lnTo>
                  <a:lnTo>
                    <a:pt x="66787" y="116973"/>
                  </a:lnTo>
                  <a:lnTo>
                    <a:pt x="66508" y="116590"/>
                  </a:lnTo>
                  <a:lnTo>
                    <a:pt x="66172" y="116346"/>
                  </a:lnTo>
                  <a:lnTo>
                    <a:pt x="66172" y="117077"/>
                  </a:lnTo>
                  <a:lnTo>
                    <a:pt x="66060" y="117077"/>
                  </a:lnTo>
                  <a:lnTo>
                    <a:pt x="65920" y="117146"/>
                  </a:lnTo>
                  <a:lnTo>
                    <a:pt x="65836" y="117146"/>
                  </a:lnTo>
                  <a:lnTo>
                    <a:pt x="65640" y="117216"/>
                  </a:lnTo>
                  <a:lnTo>
                    <a:pt x="65472" y="116799"/>
                  </a:lnTo>
                  <a:lnTo>
                    <a:pt x="65388" y="116555"/>
                  </a:lnTo>
                  <a:lnTo>
                    <a:pt x="65276" y="116242"/>
                  </a:lnTo>
                  <a:lnTo>
                    <a:pt x="65192" y="115685"/>
                  </a:lnTo>
                  <a:lnTo>
                    <a:pt x="65248" y="115650"/>
                  </a:lnTo>
                  <a:lnTo>
                    <a:pt x="65248" y="115581"/>
                  </a:lnTo>
                  <a:lnTo>
                    <a:pt x="65276" y="115511"/>
                  </a:lnTo>
                  <a:lnTo>
                    <a:pt x="65276" y="115442"/>
                  </a:lnTo>
                  <a:lnTo>
                    <a:pt x="65276" y="115337"/>
                  </a:lnTo>
                  <a:lnTo>
                    <a:pt x="64884" y="115024"/>
                  </a:lnTo>
                  <a:lnTo>
                    <a:pt x="64492" y="114607"/>
                  </a:lnTo>
                  <a:lnTo>
                    <a:pt x="64212" y="114050"/>
                  </a:lnTo>
                  <a:lnTo>
                    <a:pt x="64016" y="113458"/>
                  </a:lnTo>
                  <a:lnTo>
                    <a:pt x="64548" y="112832"/>
                  </a:lnTo>
                  <a:lnTo>
                    <a:pt x="65080" y="112241"/>
                  </a:lnTo>
                  <a:lnTo>
                    <a:pt x="65080" y="112102"/>
                  </a:lnTo>
                  <a:lnTo>
                    <a:pt x="64884" y="112102"/>
                  </a:lnTo>
                  <a:lnTo>
                    <a:pt x="64296" y="112415"/>
                  </a:lnTo>
                  <a:lnTo>
                    <a:pt x="63568" y="112519"/>
                  </a:lnTo>
                  <a:lnTo>
                    <a:pt x="63568" y="111997"/>
                  </a:lnTo>
                  <a:lnTo>
                    <a:pt x="63344" y="111684"/>
                  </a:lnTo>
                  <a:lnTo>
                    <a:pt x="63093" y="111510"/>
                  </a:lnTo>
                  <a:lnTo>
                    <a:pt x="62757" y="111336"/>
                  </a:lnTo>
                  <a:lnTo>
                    <a:pt x="62701" y="111510"/>
                  </a:lnTo>
                  <a:lnTo>
                    <a:pt x="62645" y="111684"/>
                  </a:lnTo>
                  <a:lnTo>
                    <a:pt x="62589" y="111823"/>
                  </a:lnTo>
                  <a:lnTo>
                    <a:pt x="62505" y="111997"/>
                  </a:lnTo>
                  <a:lnTo>
                    <a:pt x="62309" y="111997"/>
                  </a:lnTo>
                  <a:lnTo>
                    <a:pt x="62197" y="111197"/>
                  </a:lnTo>
                  <a:lnTo>
                    <a:pt x="62561" y="110849"/>
                  </a:lnTo>
                  <a:lnTo>
                    <a:pt x="62897" y="110605"/>
                  </a:lnTo>
                  <a:lnTo>
                    <a:pt x="63372" y="110397"/>
                  </a:lnTo>
                  <a:lnTo>
                    <a:pt x="63372" y="110223"/>
                  </a:lnTo>
                  <a:lnTo>
                    <a:pt x="62757" y="110223"/>
                  </a:lnTo>
                  <a:lnTo>
                    <a:pt x="62589" y="110292"/>
                  </a:lnTo>
                  <a:lnTo>
                    <a:pt x="62505" y="110362"/>
                  </a:lnTo>
                  <a:lnTo>
                    <a:pt x="62365" y="110362"/>
                  </a:lnTo>
                  <a:lnTo>
                    <a:pt x="62197" y="110397"/>
                  </a:lnTo>
                  <a:lnTo>
                    <a:pt x="61861" y="109736"/>
                  </a:lnTo>
                  <a:lnTo>
                    <a:pt x="61525" y="109388"/>
                  </a:lnTo>
                  <a:lnTo>
                    <a:pt x="61077" y="109144"/>
                  </a:lnTo>
                  <a:lnTo>
                    <a:pt x="60601" y="108761"/>
                  </a:lnTo>
                  <a:lnTo>
                    <a:pt x="60405" y="108518"/>
                  </a:lnTo>
                  <a:lnTo>
                    <a:pt x="60293" y="108240"/>
                  </a:lnTo>
                  <a:lnTo>
                    <a:pt x="60153" y="107857"/>
                  </a:lnTo>
                  <a:lnTo>
                    <a:pt x="60069" y="107544"/>
                  </a:lnTo>
                  <a:lnTo>
                    <a:pt x="59902" y="107509"/>
                  </a:lnTo>
                  <a:lnTo>
                    <a:pt x="59622" y="107300"/>
                  </a:lnTo>
                  <a:lnTo>
                    <a:pt x="59314" y="107196"/>
                  </a:lnTo>
                  <a:lnTo>
                    <a:pt x="59090" y="107022"/>
                  </a:lnTo>
                  <a:lnTo>
                    <a:pt x="59034" y="106570"/>
                  </a:lnTo>
                  <a:lnTo>
                    <a:pt x="58922" y="106291"/>
                  </a:lnTo>
                  <a:lnTo>
                    <a:pt x="58838" y="105978"/>
                  </a:lnTo>
                  <a:lnTo>
                    <a:pt x="58726" y="105734"/>
                  </a:lnTo>
                  <a:lnTo>
                    <a:pt x="58726" y="105561"/>
                  </a:lnTo>
                  <a:lnTo>
                    <a:pt x="58782" y="105387"/>
                  </a:lnTo>
                  <a:lnTo>
                    <a:pt x="58894" y="105247"/>
                  </a:lnTo>
                  <a:lnTo>
                    <a:pt x="58922" y="105143"/>
                  </a:lnTo>
                  <a:lnTo>
                    <a:pt x="58978" y="105073"/>
                  </a:lnTo>
                  <a:lnTo>
                    <a:pt x="58838" y="103055"/>
                  </a:lnTo>
                  <a:lnTo>
                    <a:pt x="58894" y="102951"/>
                  </a:lnTo>
                  <a:lnTo>
                    <a:pt x="58922" y="102812"/>
                  </a:lnTo>
                  <a:lnTo>
                    <a:pt x="58978" y="102742"/>
                  </a:lnTo>
                  <a:lnTo>
                    <a:pt x="58978" y="102638"/>
                  </a:lnTo>
                  <a:lnTo>
                    <a:pt x="59034" y="102499"/>
                  </a:lnTo>
                  <a:lnTo>
                    <a:pt x="59090" y="102325"/>
                  </a:lnTo>
                  <a:lnTo>
                    <a:pt x="59090" y="102081"/>
                  </a:lnTo>
                  <a:lnTo>
                    <a:pt x="58726" y="102046"/>
                  </a:lnTo>
                  <a:lnTo>
                    <a:pt x="58390" y="102046"/>
                  </a:lnTo>
                  <a:lnTo>
                    <a:pt x="58194" y="101977"/>
                  </a:lnTo>
                  <a:lnTo>
                    <a:pt x="57774" y="101351"/>
                  </a:lnTo>
                  <a:lnTo>
                    <a:pt x="57270" y="100759"/>
                  </a:lnTo>
                  <a:lnTo>
                    <a:pt x="56738" y="100342"/>
                  </a:lnTo>
                  <a:lnTo>
                    <a:pt x="56039" y="99959"/>
                  </a:lnTo>
                  <a:lnTo>
                    <a:pt x="55311" y="99959"/>
                  </a:lnTo>
                  <a:lnTo>
                    <a:pt x="54891" y="99298"/>
                  </a:lnTo>
                  <a:lnTo>
                    <a:pt x="54387" y="98985"/>
                  </a:lnTo>
                  <a:lnTo>
                    <a:pt x="53911" y="98741"/>
                  </a:lnTo>
                  <a:lnTo>
                    <a:pt x="53911" y="98393"/>
                  </a:lnTo>
                  <a:lnTo>
                    <a:pt x="53715" y="98324"/>
                  </a:lnTo>
                  <a:lnTo>
                    <a:pt x="53547" y="98254"/>
                  </a:lnTo>
                  <a:lnTo>
                    <a:pt x="53407" y="98219"/>
                  </a:lnTo>
                  <a:lnTo>
                    <a:pt x="53268" y="98080"/>
                  </a:lnTo>
                  <a:lnTo>
                    <a:pt x="53184" y="98080"/>
                  </a:lnTo>
                  <a:lnTo>
                    <a:pt x="53184" y="97663"/>
                  </a:lnTo>
                  <a:lnTo>
                    <a:pt x="52596" y="97663"/>
                  </a:lnTo>
                  <a:lnTo>
                    <a:pt x="52036" y="97663"/>
                  </a:lnTo>
                  <a:lnTo>
                    <a:pt x="51448" y="97663"/>
                  </a:lnTo>
                  <a:lnTo>
                    <a:pt x="51056" y="97175"/>
                  </a:lnTo>
                  <a:lnTo>
                    <a:pt x="50580" y="96793"/>
                  </a:lnTo>
                  <a:lnTo>
                    <a:pt x="50132" y="96514"/>
                  </a:lnTo>
                  <a:lnTo>
                    <a:pt x="49853" y="96062"/>
                  </a:lnTo>
                  <a:lnTo>
                    <a:pt x="49713" y="94984"/>
                  </a:lnTo>
                  <a:lnTo>
                    <a:pt x="49657" y="94914"/>
                  </a:lnTo>
                  <a:lnTo>
                    <a:pt x="49517" y="94879"/>
                  </a:lnTo>
                  <a:lnTo>
                    <a:pt x="49405" y="94740"/>
                  </a:lnTo>
                  <a:lnTo>
                    <a:pt x="49265" y="94670"/>
                  </a:lnTo>
                  <a:lnTo>
                    <a:pt x="49153" y="94566"/>
                  </a:lnTo>
                  <a:lnTo>
                    <a:pt x="49069" y="94496"/>
                  </a:lnTo>
                  <a:lnTo>
                    <a:pt x="49069" y="93418"/>
                  </a:lnTo>
                  <a:lnTo>
                    <a:pt x="49013" y="93279"/>
                  </a:lnTo>
                  <a:lnTo>
                    <a:pt x="48929" y="93209"/>
                  </a:lnTo>
                  <a:lnTo>
                    <a:pt x="48761" y="93209"/>
                  </a:lnTo>
                  <a:lnTo>
                    <a:pt x="48677" y="93209"/>
                  </a:lnTo>
                  <a:lnTo>
                    <a:pt x="48565" y="93209"/>
                  </a:lnTo>
                  <a:lnTo>
                    <a:pt x="48425" y="93209"/>
                  </a:lnTo>
                  <a:lnTo>
                    <a:pt x="48341" y="93174"/>
                  </a:lnTo>
                  <a:lnTo>
                    <a:pt x="48285" y="93035"/>
                  </a:lnTo>
                  <a:lnTo>
                    <a:pt x="48229" y="92931"/>
                  </a:lnTo>
                  <a:lnTo>
                    <a:pt x="48173" y="92722"/>
                  </a:lnTo>
                  <a:lnTo>
                    <a:pt x="48145" y="92548"/>
                  </a:lnTo>
                  <a:lnTo>
                    <a:pt x="48089" y="92478"/>
                  </a:lnTo>
                  <a:lnTo>
                    <a:pt x="48089" y="92618"/>
                  </a:lnTo>
                  <a:lnTo>
                    <a:pt x="47949" y="92966"/>
                  </a:lnTo>
                  <a:lnTo>
                    <a:pt x="47809" y="93348"/>
                  </a:lnTo>
                  <a:lnTo>
                    <a:pt x="47641" y="93696"/>
                  </a:lnTo>
                  <a:lnTo>
                    <a:pt x="47417" y="93940"/>
                  </a:lnTo>
                  <a:lnTo>
                    <a:pt x="47025" y="94079"/>
                  </a:lnTo>
                  <a:lnTo>
                    <a:pt x="46773" y="93522"/>
                  </a:lnTo>
                  <a:lnTo>
                    <a:pt x="46578" y="93035"/>
                  </a:lnTo>
                  <a:lnTo>
                    <a:pt x="46382" y="92444"/>
                  </a:lnTo>
                  <a:lnTo>
                    <a:pt x="46270" y="91713"/>
                  </a:lnTo>
                  <a:lnTo>
                    <a:pt x="46438" y="91574"/>
                  </a:lnTo>
                  <a:lnTo>
                    <a:pt x="46578" y="91539"/>
                  </a:lnTo>
                  <a:lnTo>
                    <a:pt x="46717" y="91400"/>
                  </a:lnTo>
                  <a:lnTo>
                    <a:pt x="46130" y="91469"/>
                  </a:lnTo>
                  <a:lnTo>
                    <a:pt x="45682" y="91643"/>
                  </a:lnTo>
                  <a:lnTo>
                    <a:pt x="45402" y="91817"/>
                  </a:lnTo>
                  <a:lnTo>
                    <a:pt x="45010" y="92061"/>
                  </a:lnTo>
                  <a:lnTo>
                    <a:pt x="44562" y="92200"/>
                  </a:lnTo>
                  <a:lnTo>
                    <a:pt x="44562" y="92861"/>
                  </a:lnTo>
                  <a:lnTo>
                    <a:pt x="44562" y="93279"/>
                  </a:lnTo>
                  <a:lnTo>
                    <a:pt x="44534" y="93661"/>
                  </a:lnTo>
                  <a:lnTo>
                    <a:pt x="44478" y="94009"/>
                  </a:lnTo>
                  <a:lnTo>
                    <a:pt x="44338" y="94496"/>
                  </a:lnTo>
                  <a:lnTo>
                    <a:pt x="45290" y="96201"/>
                  </a:lnTo>
                  <a:lnTo>
                    <a:pt x="45794" y="96514"/>
                  </a:lnTo>
                  <a:lnTo>
                    <a:pt x="46382" y="96862"/>
                  </a:lnTo>
                  <a:lnTo>
                    <a:pt x="46969" y="97175"/>
                  </a:lnTo>
                  <a:lnTo>
                    <a:pt x="47361" y="97523"/>
                  </a:lnTo>
                  <a:lnTo>
                    <a:pt x="47557" y="98011"/>
                  </a:lnTo>
                  <a:lnTo>
                    <a:pt x="47641" y="98498"/>
                  </a:lnTo>
                  <a:lnTo>
                    <a:pt x="47809" y="99054"/>
                  </a:lnTo>
                  <a:lnTo>
                    <a:pt x="47837" y="99124"/>
                  </a:lnTo>
                  <a:lnTo>
                    <a:pt x="47949" y="99159"/>
                  </a:lnTo>
                  <a:lnTo>
                    <a:pt x="48033" y="99298"/>
                  </a:lnTo>
                  <a:lnTo>
                    <a:pt x="48145" y="99367"/>
                  </a:lnTo>
                  <a:lnTo>
                    <a:pt x="48229" y="99402"/>
                  </a:lnTo>
                  <a:lnTo>
                    <a:pt x="48229" y="100098"/>
                  </a:lnTo>
                  <a:lnTo>
                    <a:pt x="48761" y="100516"/>
                  </a:lnTo>
                  <a:lnTo>
                    <a:pt x="48761" y="100690"/>
                  </a:lnTo>
                  <a:lnTo>
                    <a:pt x="48817" y="100864"/>
                  </a:lnTo>
                  <a:lnTo>
                    <a:pt x="48873" y="101003"/>
                  </a:lnTo>
                  <a:lnTo>
                    <a:pt x="48929" y="101072"/>
                  </a:lnTo>
                  <a:lnTo>
                    <a:pt x="49013" y="101107"/>
                  </a:lnTo>
                  <a:lnTo>
                    <a:pt x="49125" y="101107"/>
                  </a:lnTo>
                  <a:lnTo>
                    <a:pt x="49209" y="101177"/>
                  </a:lnTo>
                  <a:lnTo>
                    <a:pt x="49349" y="101316"/>
                  </a:lnTo>
                  <a:lnTo>
                    <a:pt x="49517" y="101420"/>
                  </a:lnTo>
                  <a:lnTo>
                    <a:pt x="49517" y="101664"/>
                  </a:lnTo>
                  <a:lnTo>
                    <a:pt x="49937" y="101664"/>
                  </a:lnTo>
                  <a:lnTo>
                    <a:pt x="50132" y="101907"/>
                  </a:lnTo>
                  <a:lnTo>
                    <a:pt x="50244" y="102081"/>
                  </a:lnTo>
                  <a:lnTo>
                    <a:pt x="50300" y="102290"/>
                  </a:lnTo>
                  <a:lnTo>
                    <a:pt x="50440" y="102394"/>
                  </a:lnTo>
                  <a:lnTo>
                    <a:pt x="50664" y="102464"/>
                  </a:lnTo>
                  <a:lnTo>
                    <a:pt x="51112" y="102499"/>
                  </a:lnTo>
                  <a:lnTo>
                    <a:pt x="51448" y="102325"/>
                  </a:lnTo>
                  <a:lnTo>
                    <a:pt x="51896" y="102290"/>
                  </a:lnTo>
                  <a:lnTo>
                    <a:pt x="52344" y="102220"/>
                  </a:lnTo>
                  <a:lnTo>
                    <a:pt x="52736" y="102220"/>
                  </a:lnTo>
                  <a:lnTo>
                    <a:pt x="52792" y="102881"/>
                  </a:lnTo>
                  <a:lnTo>
                    <a:pt x="52736" y="103438"/>
                  </a:lnTo>
                  <a:lnTo>
                    <a:pt x="52624" y="103960"/>
                  </a:lnTo>
                  <a:lnTo>
                    <a:pt x="53016" y="104099"/>
                  </a:lnTo>
                  <a:lnTo>
                    <a:pt x="53547" y="104273"/>
                  </a:lnTo>
                  <a:lnTo>
                    <a:pt x="54247" y="104656"/>
                  </a:lnTo>
                  <a:lnTo>
                    <a:pt x="54919" y="105004"/>
                  </a:lnTo>
                  <a:lnTo>
                    <a:pt x="55619" y="105421"/>
                  </a:lnTo>
                  <a:lnTo>
                    <a:pt x="56235" y="105839"/>
                  </a:lnTo>
                  <a:lnTo>
                    <a:pt x="56822" y="106222"/>
                  </a:lnTo>
                  <a:lnTo>
                    <a:pt x="57214" y="106570"/>
                  </a:lnTo>
                  <a:lnTo>
                    <a:pt x="57466" y="106883"/>
                  </a:lnTo>
                  <a:lnTo>
                    <a:pt x="57606" y="107370"/>
                  </a:lnTo>
                  <a:lnTo>
                    <a:pt x="57662" y="107926"/>
                  </a:lnTo>
                  <a:lnTo>
                    <a:pt x="57606" y="108483"/>
                  </a:lnTo>
                  <a:lnTo>
                    <a:pt x="57578" y="109005"/>
                  </a:lnTo>
                  <a:lnTo>
                    <a:pt x="56822" y="109005"/>
                  </a:lnTo>
                  <a:lnTo>
                    <a:pt x="56599" y="108657"/>
                  </a:lnTo>
                  <a:lnTo>
                    <a:pt x="56347" y="108240"/>
                  </a:lnTo>
                  <a:lnTo>
                    <a:pt x="56039" y="107996"/>
                  </a:lnTo>
                  <a:lnTo>
                    <a:pt x="55675" y="107752"/>
                  </a:lnTo>
                  <a:lnTo>
                    <a:pt x="55087" y="107752"/>
                  </a:lnTo>
                  <a:lnTo>
                    <a:pt x="54975" y="107613"/>
                  </a:lnTo>
                  <a:lnTo>
                    <a:pt x="54891" y="107613"/>
                  </a:lnTo>
                  <a:lnTo>
                    <a:pt x="54723" y="107544"/>
                  </a:lnTo>
                  <a:lnTo>
                    <a:pt x="54527" y="107544"/>
                  </a:lnTo>
                  <a:lnTo>
                    <a:pt x="54331" y="107926"/>
                  </a:lnTo>
                  <a:lnTo>
                    <a:pt x="54191" y="108240"/>
                  </a:lnTo>
                  <a:lnTo>
                    <a:pt x="54051" y="108587"/>
                  </a:lnTo>
                  <a:lnTo>
                    <a:pt x="53939" y="109005"/>
                  </a:lnTo>
                  <a:lnTo>
                    <a:pt x="53911" y="109562"/>
                  </a:lnTo>
                  <a:lnTo>
                    <a:pt x="54331" y="109736"/>
                  </a:lnTo>
                  <a:lnTo>
                    <a:pt x="54695" y="109910"/>
                  </a:lnTo>
                  <a:lnTo>
                    <a:pt x="55087" y="110118"/>
                  </a:lnTo>
                  <a:lnTo>
                    <a:pt x="55311" y="112415"/>
                  </a:lnTo>
                  <a:lnTo>
                    <a:pt x="54919" y="112484"/>
                  </a:lnTo>
                  <a:lnTo>
                    <a:pt x="54583" y="112589"/>
                  </a:lnTo>
                  <a:lnTo>
                    <a:pt x="54331" y="112902"/>
                  </a:lnTo>
                  <a:lnTo>
                    <a:pt x="54247" y="113215"/>
                  </a:lnTo>
                  <a:lnTo>
                    <a:pt x="54247" y="113563"/>
                  </a:lnTo>
                  <a:lnTo>
                    <a:pt x="54247" y="113946"/>
                  </a:lnTo>
                  <a:lnTo>
                    <a:pt x="54247" y="114120"/>
                  </a:lnTo>
                  <a:lnTo>
                    <a:pt x="53911" y="114537"/>
                  </a:lnTo>
                  <a:lnTo>
                    <a:pt x="53603" y="114955"/>
                  </a:lnTo>
                  <a:lnTo>
                    <a:pt x="53324" y="115407"/>
                  </a:lnTo>
                  <a:lnTo>
                    <a:pt x="53184" y="115998"/>
                  </a:lnTo>
                  <a:lnTo>
                    <a:pt x="52792" y="115998"/>
                  </a:lnTo>
                  <a:lnTo>
                    <a:pt x="52344" y="115929"/>
                  </a:lnTo>
                  <a:lnTo>
                    <a:pt x="52008" y="115929"/>
                  </a:lnTo>
                  <a:lnTo>
                    <a:pt x="51756" y="115998"/>
                  </a:lnTo>
                  <a:lnTo>
                    <a:pt x="51448" y="116555"/>
                  </a:lnTo>
                  <a:lnTo>
                    <a:pt x="51224" y="117216"/>
                  </a:lnTo>
                  <a:lnTo>
                    <a:pt x="51504" y="117564"/>
                  </a:lnTo>
                  <a:lnTo>
                    <a:pt x="51644" y="118121"/>
                  </a:lnTo>
                  <a:lnTo>
                    <a:pt x="51700" y="118747"/>
                  </a:lnTo>
                  <a:lnTo>
                    <a:pt x="51644" y="119338"/>
                  </a:lnTo>
                  <a:lnTo>
                    <a:pt x="51448" y="119895"/>
                  </a:lnTo>
                  <a:lnTo>
                    <a:pt x="51168" y="120000"/>
                  </a:lnTo>
                  <a:lnTo>
                    <a:pt x="50832" y="120000"/>
                  </a:lnTo>
                  <a:lnTo>
                    <a:pt x="50496" y="120000"/>
                  </a:lnTo>
                  <a:lnTo>
                    <a:pt x="50328" y="119930"/>
                  </a:lnTo>
                  <a:lnTo>
                    <a:pt x="50188" y="119895"/>
                  </a:lnTo>
                  <a:lnTo>
                    <a:pt x="50048" y="119895"/>
                  </a:lnTo>
                  <a:lnTo>
                    <a:pt x="49853" y="119826"/>
                  </a:lnTo>
                  <a:lnTo>
                    <a:pt x="49713" y="119756"/>
                  </a:lnTo>
                  <a:lnTo>
                    <a:pt x="49657" y="119652"/>
                  </a:lnTo>
                  <a:lnTo>
                    <a:pt x="49657" y="119512"/>
                  </a:lnTo>
                  <a:lnTo>
                    <a:pt x="49601" y="119408"/>
                  </a:lnTo>
                  <a:lnTo>
                    <a:pt x="49545" y="119269"/>
                  </a:lnTo>
                  <a:lnTo>
                    <a:pt x="49517" y="119199"/>
                  </a:lnTo>
                  <a:lnTo>
                    <a:pt x="49517" y="119095"/>
                  </a:lnTo>
                  <a:lnTo>
                    <a:pt x="49125" y="118921"/>
                  </a:lnTo>
                  <a:lnTo>
                    <a:pt x="48733" y="118991"/>
                  </a:lnTo>
                  <a:lnTo>
                    <a:pt x="48341" y="118991"/>
                  </a:lnTo>
                  <a:lnTo>
                    <a:pt x="47977" y="118782"/>
                  </a:lnTo>
                  <a:lnTo>
                    <a:pt x="47949" y="118677"/>
                  </a:lnTo>
                  <a:lnTo>
                    <a:pt x="47893" y="118538"/>
                  </a:lnTo>
                  <a:lnTo>
                    <a:pt x="47837" y="118364"/>
                  </a:lnTo>
                  <a:lnTo>
                    <a:pt x="47753" y="118260"/>
                  </a:lnTo>
                  <a:lnTo>
                    <a:pt x="47697" y="118121"/>
                  </a:lnTo>
                  <a:lnTo>
                    <a:pt x="47249" y="118121"/>
                  </a:lnTo>
                  <a:lnTo>
                    <a:pt x="47221" y="118051"/>
                  </a:lnTo>
                  <a:lnTo>
                    <a:pt x="47165" y="117947"/>
                  </a:lnTo>
                  <a:lnTo>
                    <a:pt x="47109" y="117808"/>
                  </a:lnTo>
                  <a:lnTo>
                    <a:pt x="47109" y="117703"/>
                  </a:lnTo>
                  <a:lnTo>
                    <a:pt x="47025" y="117564"/>
                  </a:lnTo>
                  <a:lnTo>
                    <a:pt x="45850" y="117320"/>
                  </a:lnTo>
                  <a:lnTo>
                    <a:pt x="45682" y="116833"/>
                  </a:lnTo>
                  <a:lnTo>
                    <a:pt x="45654" y="116311"/>
                  </a:lnTo>
                  <a:lnTo>
                    <a:pt x="45654" y="115581"/>
                  </a:lnTo>
                  <a:lnTo>
                    <a:pt x="46046" y="115511"/>
                  </a:lnTo>
                  <a:lnTo>
                    <a:pt x="46466" y="115442"/>
                  </a:lnTo>
                  <a:lnTo>
                    <a:pt x="46522" y="115511"/>
                  </a:lnTo>
                  <a:lnTo>
                    <a:pt x="46578" y="115511"/>
                  </a:lnTo>
                  <a:lnTo>
                    <a:pt x="46578" y="115511"/>
                  </a:lnTo>
                  <a:lnTo>
                    <a:pt x="46634" y="115581"/>
                  </a:lnTo>
                  <a:lnTo>
                    <a:pt x="46717" y="115581"/>
                  </a:lnTo>
                  <a:lnTo>
                    <a:pt x="46717" y="115198"/>
                  </a:lnTo>
                  <a:lnTo>
                    <a:pt x="47249" y="115268"/>
                  </a:lnTo>
                  <a:lnTo>
                    <a:pt x="47613" y="115442"/>
                  </a:lnTo>
                  <a:lnTo>
                    <a:pt x="47893" y="115581"/>
                  </a:lnTo>
                  <a:lnTo>
                    <a:pt x="48229" y="115685"/>
                  </a:lnTo>
                  <a:lnTo>
                    <a:pt x="48537" y="115685"/>
                  </a:lnTo>
                  <a:lnTo>
                    <a:pt x="48929" y="115650"/>
                  </a:lnTo>
                  <a:lnTo>
                    <a:pt x="49349" y="115442"/>
                  </a:lnTo>
                  <a:lnTo>
                    <a:pt x="49741" y="115337"/>
                  </a:lnTo>
                  <a:lnTo>
                    <a:pt x="50048" y="115198"/>
                  </a:lnTo>
                  <a:lnTo>
                    <a:pt x="50048" y="114781"/>
                  </a:lnTo>
                  <a:lnTo>
                    <a:pt x="50580" y="114781"/>
                  </a:lnTo>
                  <a:lnTo>
                    <a:pt x="50972" y="114711"/>
                  </a:lnTo>
                  <a:lnTo>
                    <a:pt x="51308" y="114676"/>
                  </a:lnTo>
                  <a:lnTo>
                    <a:pt x="51644" y="114537"/>
                  </a:lnTo>
                  <a:lnTo>
                    <a:pt x="52092" y="114433"/>
                  </a:lnTo>
                  <a:lnTo>
                    <a:pt x="52148" y="114050"/>
                  </a:lnTo>
                  <a:lnTo>
                    <a:pt x="52148" y="113737"/>
                  </a:lnTo>
                  <a:lnTo>
                    <a:pt x="52148" y="113493"/>
                  </a:lnTo>
                  <a:lnTo>
                    <a:pt x="52204" y="113215"/>
                  </a:lnTo>
                  <a:lnTo>
                    <a:pt x="52232" y="113006"/>
                  </a:lnTo>
                  <a:lnTo>
                    <a:pt x="52344" y="112902"/>
                  </a:lnTo>
                  <a:lnTo>
                    <a:pt x="52484" y="112763"/>
                  </a:lnTo>
                  <a:lnTo>
                    <a:pt x="52624" y="112658"/>
                  </a:lnTo>
                  <a:lnTo>
                    <a:pt x="52736" y="112519"/>
                  </a:lnTo>
                  <a:lnTo>
                    <a:pt x="52820" y="112415"/>
                  </a:lnTo>
                  <a:lnTo>
                    <a:pt x="52540" y="111997"/>
                  </a:lnTo>
                  <a:lnTo>
                    <a:pt x="52288" y="111336"/>
                  </a:lnTo>
                  <a:lnTo>
                    <a:pt x="52036" y="110536"/>
                  </a:lnTo>
                  <a:lnTo>
                    <a:pt x="51840" y="109736"/>
                  </a:lnTo>
                  <a:lnTo>
                    <a:pt x="51644" y="109179"/>
                  </a:lnTo>
                  <a:lnTo>
                    <a:pt x="51168" y="109179"/>
                  </a:lnTo>
                  <a:lnTo>
                    <a:pt x="50776" y="109144"/>
                  </a:lnTo>
                  <a:lnTo>
                    <a:pt x="50496" y="108970"/>
                  </a:lnTo>
                  <a:lnTo>
                    <a:pt x="50244" y="108657"/>
                  </a:lnTo>
                  <a:lnTo>
                    <a:pt x="49937" y="107544"/>
                  </a:lnTo>
                  <a:lnTo>
                    <a:pt x="49517" y="107544"/>
                  </a:lnTo>
                  <a:lnTo>
                    <a:pt x="49321" y="107509"/>
                  </a:lnTo>
                  <a:lnTo>
                    <a:pt x="49209" y="107370"/>
                  </a:lnTo>
                  <a:lnTo>
                    <a:pt x="49209" y="107265"/>
                  </a:lnTo>
                  <a:lnTo>
                    <a:pt x="49125" y="107057"/>
                  </a:lnTo>
                  <a:lnTo>
                    <a:pt x="48957" y="106883"/>
                  </a:lnTo>
                  <a:lnTo>
                    <a:pt x="48341" y="106883"/>
                  </a:lnTo>
                  <a:lnTo>
                    <a:pt x="48089" y="106639"/>
                  </a:lnTo>
                  <a:lnTo>
                    <a:pt x="47893" y="106222"/>
                  </a:lnTo>
                  <a:lnTo>
                    <a:pt x="47697" y="105839"/>
                  </a:lnTo>
                  <a:lnTo>
                    <a:pt x="47445" y="105561"/>
                  </a:lnTo>
                  <a:lnTo>
                    <a:pt x="46074" y="105734"/>
                  </a:lnTo>
                  <a:lnTo>
                    <a:pt x="45654" y="105073"/>
                  </a:lnTo>
                  <a:lnTo>
                    <a:pt x="45346" y="104934"/>
                  </a:lnTo>
                  <a:lnTo>
                    <a:pt x="45066" y="104899"/>
                  </a:lnTo>
                  <a:lnTo>
                    <a:pt x="44758" y="104760"/>
                  </a:lnTo>
                  <a:lnTo>
                    <a:pt x="44618" y="104447"/>
                  </a:lnTo>
                  <a:lnTo>
                    <a:pt x="44534" y="104030"/>
                  </a:lnTo>
                  <a:lnTo>
                    <a:pt x="44338" y="103717"/>
                  </a:lnTo>
                  <a:lnTo>
                    <a:pt x="44226" y="103612"/>
                  </a:lnTo>
                  <a:lnTo>
                    <a:pt x="44142" y="103543"/>
                  </a:lnTo>
                  <a:lnTo>
                    <a:pt x="43974" y="103473"/>
                  </a:lnTo>
                  <a:lnTo>
                    <a:pt x="43834" y="103438"/>
                  </a:lnTo>
                  <a:lnTo>
                    <a:pt x="43694" y="103369"/>
                  </a:lnTo>
                  <a:lnTo>
                    <a:pt x="43582" y="103299"/>
                  </a:lnTo>
                  <a:lnTo>
                    <a:pt x="43386" y="102951"/>
                  </a:lnTo>
                  <a:lnTo>
                    <a:pt x="43163" y="102499"/>
                  </a:lnTo>
                  <a:lnTo>
                    <a:pt x="42967" y="102220"/>
                  </a:lnTo>
                  <a:lnTo>
                    <a:pt x="42323" y="102220"/>
                  </a:lnTo>
                  <a:lnTo>
                    <a:pt x="41007" y="100342"/>
                  </a:lnTo>
                  <a:lnTo>
                    <a:pt x="41007" y="99541"/>
                  </a:lnTo>
                  <a:lnTo>
                    <a:pt x="40951" y="99402"/>
                  </a:lnTo>
                  <a:lnTo>
                    <a:pt x="40895" y="99298"/>
                  </a:lnTo>
                  <a:lnTo>
                    <a:pt x="40895" y="99124"/>
                  </a:lnTo>
                  <a:lnTo>
                    <a:pt x="40895" y="98880"/>
                  </a:lnTo>
                  <a:lnTo>
                    <a:pt x="40811" y="98880"/>
                  </a:lnTo>
                  <a:lnTo>
                    <a:pt x="40699" y="98880"/>
                  </a:lnTo>
                  <a:lnTo>
                    <a:pt x="40671" y="98811"/>
                  </a:lnTo>
                  <a:lnTo>
                    <a:pt x="40671" y="98811"/>
                  </a:lnTo>
                  <a:lnTo>
                    <a:pt x="40559" y="98741"/>
                  </a:lnTo>
                  <a:lnTo>
                    <a:pt x="40419" y="98324"/>
                  </a:lnTo>
                  <a:lnTo>
                    <a:pt x="40307" y="97906"/>
                  </a:lnTo>
                  <a:lnTo>
                    <a:pt x="40167" y="97489"/>
                  </a:lnTo>
                  <a:lnTo>
                    <a:pt x="39916" y="97175"/>
                  </a:lnTo>
                  <a:lnTo>
                    <a:pt x="39692" y="97106"/>
                  </a:lnTo>
                  <a:lnTo>
                    <a:pt x="39356" y="97106"/>
                  </a:lnTo>
                  <a:lnTo>
                    <a:pt x="39104" y="97002"/>
                  </a:lnTo>
                  <a:lnTo>
                    <a:pt x="38964" y="96514"/>
                  </a:lnTo>
                  <a:lnTo>
                    <a:pt x="38712" y="96306"/>
                  </a:lnTo>
                  <a:lnTo>
                    <a:pt x="38376" y="96201"/>
                  </a:lnTo>
                  <a:lnTo>
                    <a:pt x="37984" y="96027"/>
                  </a:lnTo>
                  <a:lnTo>
                    <a:pt x="37676" y="95958"/>
                  </a:lnTo>
                  <a:lnTo>
                    <a:pt x="37676" y="96375"/>
                  </a:lnTo>
                  <a:lnTo>
                    <a:pt x="37592" y="96375"/>
                  </a:lnTo>
                  <a:lnTo>
                    <a:pt x="37480" y="96375"/>
                  </a:lnTo>
                  <a:lnTo>
                    <a:pt x="37424" y="96375"/>
                  </a:lnTo>
                  <a:lnTo>
                    <a:pt x="37424" y="96445"/>
                  </a:lnTo>
                  <a:lnTo>
                    <a:pt x="37340" y="96514"/>
                  </a:lnTo>
                  <a:lnTo>
                    <a:pt x="37088" y="96862"/>
                  </a:lnTo>
                  <a:lnTo>
                    <a:pt x="36892" y="97175"/>
                  </a:lnTo>
                  <a:lnTo>
                    <a:pt x="36668" y="97489"/>
                  </a:lnTo>
                  <a:lnTo>
                    <a:pt x="36361" y="97663"/>
                  </a:lnTo>
                  <a:lnTo>
                    <a:pt x="35969" y="97767"/>
                  </a:lnTo>
                  <a:lnTo>
                    <a:pt x="35437" y="97837"/>
                  </a:lnTo>
                  <a:lnTo>
                    <a:pt x="35325" y="97767"/>
                  </a:lnTo>
                  <a:lnTo>
                    <a:pt x="35297" y="97732"/>
                  </a:lnTo>
                  <a:lnTo>
                    <a:pt x="35241" y="97732"/>
                  </a:lnTo>
                  <a:lnTo>
                    <a:pt x="35185" y="97767"/>
                  </a:lnTo>
                  <a:lnTo>
                    <a:pt x="35101" y="97837"/>
                  </a:lnTo>
                  <a:lnTo>
                    <a:pt x="34737" y="98080"/>
                  </a:lnTo>
                  <a:lnTo>
                    <a:pt x="34401" y="98463"/>
                  </a:lnTo>
                  <a:lnTo>
                    <a:pt x="34065" y="98950"/>
                  </a:lnTo>
                  <a:lnTo>
                    <a:pt x="33925" y="99402"/>
                  </a:lnTo>
                  <a:lnTo>
                    <a:pt x="33617" y="99541"/>
                  </a:lnTo>
                  <a:lnTo>
                    <a:pt x="33337" y="99715"/>
                  </a:lnTo>
                  <a:lnTo>
                    <a:pt x="33030" y="99855"/>
                  </a:lnTo>
                  <a:lnTo>
                    <a:pt x="32638" y="99855"/>
                  </a:lnTo>
                  <a:lnTo>
                    <a:pt x="31966" y="99472"/>
                  </a:lnTo>
                  <a:lnTo>
                    <a:pt x="31378" y="99054"/>
                  </a:lnTo>
                  <a:lnTo>
                    <a:pt x="30790" y="98637"/>
                  </a:lnTo>
                  <a:lnTo>
                    <a:pt x="30062" y="98637"/>
                  </a:lnTo>
                  <a:lnTo>
                    <a:pt x="29615" y="98463"/>
                  </a:lnTo>
                  <a:lnTo>
                    <a:pt x="29279" y="98324"/>
                  </a:lnTo>
                  <a:lnTo>
                    <a:pt x="28999" y="98254"/>
                  </a:lnTo>
                  <a:lnTo>
                    <a:pt x="28691" y="98254"/>
                  </a:lnTo>
                  <a:lnTo>
                    <a:pt x="28215" y="98393"/>
                  </a:lnTo>
                  <a:lnTo>
                    <a:pt x="28215" y="98498"/>
                  </a:lnTo>
                  <a:lnTo>
                    <a:pt x="28215" y="98567"/>
                  </a:lnTo>
                  <a:lnTo>
                    <a:pt x="28159" y="98637"/>
                  </a:lnTo>
                  <a:lnTo>
                    <a:pt x="28159" y="98706"/>
                  </a:lnTo>
                  <a:lnTo>
                    <a:pt x="28103" y="98741"/>
                  </a:lnTo>
                  <a:lnTo>
                    <a:pt x="27963" y="98811"/>
                  </a:lnTo>
                  <a:lnTo>
                    <a:pt x="27823" y="98880"/>
                  </a:lnTo>
                  <a:lnTo>
                    <a:pt x="27711" y="98880"/>
                  </a:lnTo>
                  <a:lnTo>
                    <a:pt x="27571" y="98880"/>
                  </a:lnTo>
                  <a:lnTo>
                    <a:pt x="27459" y="98880"/>
                  </a:lnTo>
                  <a:lnTo>
                    <a:pt x="27179" y="99298"/>
                  </a:lnTo>
                  <a:lnTo>
                    <a:pt x="26983" y="99889"/>
                  </a:lnTo>
                  <a:lnTo>
                    <a:pt x="26927" y="100620"/>
                  </a:lnTo>
                  <a:lnTo>
                    <a:pt x="27179" y="100933"/>
                  </a:lnTo>
                  <a:lnTo>
                    <a:pt x="27319" y="101420"/>
                  </a:lnTo>
                  <a:lnTo>
                    <a:pt x="27375" y="101977"/>
                  </a:lnTo>
                  <a:lnTo>
                    <a:pt x="27067" y="102151"/>
                  </a:lnTo>
                  <a:lnTo>
                    <a:pt x="27039" y="102325"/>
                  </a:lnTo>
                  <a:lnTo>
                    <a:pt x="27039" y="102568"/>
                  </a:lnTo>
                  <a:lnTo>
                    <a:pt x="27039" y="102881"/>
                  </a:lnTo>
                  <a:lnTo>
                    <a:pt x="26927" y="103299"/>
                  </a:lnTo>
                  <a:lnTo>
                    <a:pt x="26731" y="103438"/>
                  </a:lnTo>
                  <a:lnTo>
                    <a:pt x="26396" y="103682"/>
                  </a:lnTo>
                  <a:lnTo>
                    <a:pt x="25948" y="103960"/>
                  </a:lnTo>
                  <a:lnTo>
                    <a:pt x="25528" y="104204"/>
                  </a:lnTo>
                  <a:lnTo>
                    <a:pt x="25080" y="104447"/>
                  </a:lnTo>
                  <a:lnTo>
                    <a:pt x="24772" y="104656"/>
                  </a:lnTo>
                  <a:lnTo>
                    <a:pt x="24576" y="104760"/>
                  </a:lnTo>
                  <a:lnTo>
                    <a:pt x="24100" y="104899"/>
                  </a:lnTo>
                  <a:lnTo>
                    <a:pt x="23652" y="104934"/>
                  </a:lnTo>
                  <a:lnTo>
                    <a:pt x="23233" y="105004"/>
                  </a:lnTo>
                  <a:lnTo>
                    <a:pt x="22785" y="105073"/>
                  </a:lnTo>
                  <a:lnTo>
                    <a:pt x="22449" y="105247"/>
                  </a:lnTo>
                  <a:lnTo>
                    <a:pt x="22141" y="105491"/>
                  </a:lnTo>
                  <a:lnTo>
                    <a:pt x="21945" y="105908"/>
                  </a:lnTo>
                  <a:lnTo>
                    <a:pt x="21889" y="106535"/>
                  </a:lnTo>
                  <a:lnTo>
                    <a:pt x="21357" y="106535"/>
                  </a:lnTo>
                  <a:lnTo>
                    <a:pt x="21021" y="107126"/>
                  </a:lnTo>
                  <a:lnTo>
                    <a:pt x="20573" y="107683"/>
                  </a:lnTo>
                  <a:lnTo>
                    <a:pt x="20153" y="108170"/>
                  </a:lnTo>
                  <a:lnTo>
                    <a:pt x="19706" y="108761"/>
                  </a:lnTo>
                  <a:lnTo>
                    <a:pt x="19398" y="109388"/>
                  </a:lnTo>
                  <a:lnTo>
                    <a:pt x="19202" y="110118"/>
                  </a:lnTo>
                  <a:lnTo>
                    <a:pt x="19370" y="110397"/>
                  </a:lnTo>
                  <a:lnTo>
                    <a:pt x="19566" y="110884"/>
                  </a:lnTo>
                  <a:lnTo>
                    <a:pt x="19790" y="111440"/>
                  </a:lnTo>
                  <a:lnTo>
                    <a:pt x="19958" y="111928"/>
                  </a:lnTo>
                  <a:lnTo>
                    <a:pt x="20041" y="112241"/>
                  </a:lnTo>
                  <a:lnTo>
                    <a:pt x="19314" y="112763"/>
                  </a:lnTo>
                  <a:lnTo>
                    <a:pt x="18614" y="113389"/>
                  </a:lnTo>
                  <a:lnTo>
                    <a:pt x="17998" y="114120"/>
                  </a:lnTo>
                  <a:lnTo>
                    <a:pt x="17858" y="114537"/>
                  </a:lnTo>
                  <a:lnTo>
                    <a:pt x="17746" y="114920"/>
                  </a:lnTo>
                  <a:lnTo>
                    <a:pt x="17690" y="115198"/>
                  </a:lnTo>
                  <a:lnTo>
                    <a:pt x="17550" y="115442"/>
                  </a:lnTo>
                  <a:lnTo>
                    <a:pt x="17298" y="115650"/>
                  </a:lnTo>
                  <a:lnTo>
                    <a:pt x="16822" y="115685"/>
                  </a:lnTo>
                  <a:lnTo>
                    <a:pt x="16682" y="115650"/>
                  </a:lnTo>
                  <a:lnTo>
                    <a:pt x="16487" y="115511"/>
                  </a:lnTo>
                  <a:lnTo>
                    <a:pt x="16291" y="115442"/>
                  </a:lnTo>
                  <a:lnTo>
                    <a:pt x="16123" y="115859"/>
                  </a:lnTo>
                  <a:lnTo>
                    <a:pt x="15983" y="115998"/>
                  </a:lnTo>
                  <a:lnTo>
                    <a:pt x="15787" y="115998"/>
                  </a:lnTo>
                  <a:lnTo>
                    <a:pt x="15563" y="115998"/>
                  </a:lnTo>
                  <a:lnTo>
                    <a:pt x="15311" y="116103"/>
                  </a:lnTo>
                  <a:lnTo>
                    <a:pt x="15171" y="116346"/>
                  </a:lnTo>
                  <a:lnTo>
                    <a:pt x="15003" y="116659"/>
                  </a:lnTo>
                  <a:lnTo>
                    <a:pt x="14975" y="116973"/>
                  </a:lnTo>
                  <a:lnTo>
                    <a:pt x="14863" y="117286"/>
                  </a:lnTo>
                  <a:lnTo>
                    <a:pt x="14723" y="117529"/>
                  </a:lnTo>
                  <a:lnTo>
                    <a:pt x="14415" y="117773"/>
                  </a:lnTo>
                  <a:lnTo>
                    <a:pt x="14023" y="117877"/>
                  </a:lnTo>
                  <a:lnTo>
                    <a:pt x="13995" y="117808"/>
                  </a:lnTo>
                  <a:lnTo>
                    <a:pt x="13883" y="117773"/>
                  </a:lnTo>
                  <a:lnTo>
                    <a:pt x="13799" y="117703"/>
                  </a:lnTo>
                  <a:lnTo>
                    <a:pt x="13687" y="117564"/>
                  </a:lnTo>
                  <a:lnTo>
                    <a:pt x="13547" y="117564"/>
                  </a:lnTo>
                  <a:lnTo>
                    <a:pt x="13407" y="117564"/>
                  </a:lnTo>
                  <a:lnTo>
                    <a:pt x="13240" y="117703"/>
                  </a:lnTo>
                  <a:lnTo>
                    <a:pt x="13100" y="117877"/>
                  </a:lnTo>
                  <a:lnTo>
                    <a:pt x="12876" y="118016"/>
                  </a:lnTo>
                  <a:lnTo>
                    <a:pt x="12512" y="118016"/>
                  </a:lnTo>
                  <a:lnTo>
                    <a:pt x="12176" y="117877"/>
                  </a:lnTo>
                  <a:lnTo>
                    <a:pt x="11700" y="117703"/>
                  </a:lnTo>
                  <a:lnTo>
                    <a:pt x="11056" y="117529"/>
                  </a:lnTo>
                  <a:lnTo>
                    <a:pt x="10412" y="117320"/>
                  </a:lnTo>
                  <a:lnTo>
                    <a:pt x="9881" y="117286"/>
                  </a:lnTo>
                  <a:lnTo>
                    <a:pt x="9405" y="117320"/>
                  </a:lnTo>
                  <a:lnTo>
                    <a:pt x="9293" y="117390"/>
                  </a:lnTo>
                  <a:lnTo>
                    <a:pt x="9209" y="117529"/>
                  </a:lnTo>
                  <a:lnTo>
                    <a:pt x="9041" y="117634"/>
                  </a:lnTo>
                  <a:lnTo>
                    <a:pt x="8957" y="117773"/>
                  </a:lnTo>
                  <a:lnTo>
                    <a:pt x="8845" y="117877"/>
                  </a:lnTo>
                  <a:lnTo>
                    <a:pt x="7501" y="118016"/>
                  </a:lnTo>
                  <a:lnTo>
                    <a:pt x="7389" y="118364"/>
                  </a:lnTo>
                  <a:lnTo>
                    <a:pt x="7053" y="118608"/>
                  </a:lnTo>
                  <a:lnTo>
                    <a:pt x="6662" y="118782"/>
                  </a:lnTo>
                  <a:lnTo>
                    <a:pt x="6326" y="118921"/>
                  </a:lnTo>
                  <a:lnTo>
                    <a:pt x="5822" y="118364"/>
                  </a:lnTo>
                  <a:lnTo>
                    <a:pt x="5234" y="118016"/>
                  </a:lnTo>
                  <a:lnTo>
                    <a:pt x="5094" y="116555"/>
                  </a:lnTo>
                  <a:lnTo>
                    <a:pt x="4814" y="116346"/>
                  </a:lnTo>
                  <a:lnTo>
                    <a:pt x="4702" y="115998"/>
                  </a:lnTo>
                  <a:lnTo>
                    <a:pt x="4814" y="115755"/>
                  </a:lnTo>
                  <a:lnTo>
                    <a:pt x="4898" y="115511"/>
                  </a:lnTo>
                  <a:lnTo>
                    <a:pt x="4898" y="115337"/>
                  </a:lnTo>
                  <a:lnTo>
                    <a:pt x="4702" y="114850"/>
                  </a:lnTo>
                  <a:lnTo>
                    <a:pt x="4366" y="114293"/>
                  </a:lnTo>
                  <a:lnTo>
                    <a:pt x="4030" y="113980"/>
                  </a:lnTo>
                  <a:lnTo>
                    <a:pt x="3386" y="113980"/>
                  </a:lnTo>
                  <a:lnTo>
                    <a:pt x="3386" y="113946"/>
                  </a:lnTo>
                  <a:lnTo>
                    <a:pt x="3331" y="113876"/>
                  </a:lnTo>
                  <a:lnTo>
                    <a:pt x="3275" y="113806"/>
                  </a:lnTo>
                  <a:lnTo>
                    <a:pt x="3247" y="113702"/>
                  </a:lnTo>
                  <a:lnTo>
                    <a:pt x="3191" y="113632"/>
                  </a:lnTo>
                  <a:lnTo>
                    <a:pt x="3191" y="113563"/>
                  </a:lnTo>
                  <a:lnTo>
                    <a:pt x="2939" y="113563"/>
                  </a:lnTo>
                  <a:lnTo>
                    <a:pt x="2687" y="113737"/>
                  </a:lnTo>
                  <a:lnTo>
                    <a:pt x="2351" y="113876"/>
                  </a:lnTo>
                  <a:lnTo>
                    <a:pt x="2015" y="113946"/>
                  </a:lnTo>
                  <a:lnTo>
                    <a:pt x="1679" y="113876"/>
                  </a:lnTo>
                  <a:lnTo>
                    <a:pt x="1371" y="113632"/>
                  </a:lnTo>
                  <a:lnTo>
                    <a:pt x="1147" y="113389"/>
                  </a:lnTo>
                  <a:lnTo>
                    <a:pt x="951" y="113215"/>
                  </a:lnTo>
                  <a:lnTo>
                    <a:pt x="587" y="113076"/>
                  </a:lnTo>
                  <a:lnTo>
                    <a:pt x="55" y="113076"/>
                  </a:lnTo>
                  <a:lnTo>
                    <a:pt x="111" y="112519"/>
                  </a:lnTo>
                  <a:lnTo>
                    <a:pt x="251" y="112171"/>
                  </a:lnTo>
                  <a:lnTo>
                    <a:pt x="447" y="111928"/>
                  </a:lnTo>
                  <a:lnTo>
                    <a:pt x="587" y="111580"/>
                  </a:lnTo>
                  <a:lnTo>
                    <a:pt x="699" y="109875"/>
                  </a:lnTo>
                  <a:lnTo>
                    <a:pt x="839" y="109562"/>
                  </a:lnTo>
                  <a:lnTo>
                    <a:pt x="951" y="109318"/>
                  </a:lnTo>
                  <a:lnTo>
                    <a:pt x="1091" y="109005"/>
                  </a:lnTo>
                  <a:lnTo>
                    <a:pt x="1147" y="108518"/>
                  </a:lnTo>
                  <a:lnTo>
                    <a:pt x="391" y="108518"/>
                  </a:lnTo>
                  <a:lnTo>
                    <a:pt x="307" y="108100"/>
                  </a:lnTo>
                  <a:lnTo>
                    <a:pt x="195" y="107787"/>
                  </a:lnTo>
                  <a:lnTo>
                    <a:pt x="111" y="107544"/>
                  </a:lnTo>
                  <a:lnTo>
                    <a:pt x="0" y="107265"/>
                  </a:lnTo>
                  <a:lnTo>
                    <a:pt x="55" y="106883"/>
                  </a:lnTo>
                  <a:lnTo>
                    <a:pt x="699" y="105178"/>
                  </a:lnTo>
                  <a:lnTo>
                    <a:pt x="839" y="105073"/>
                  </a:lnTo>
                  <a:lnTo>
                    <a:pt x="979" y="105004"/>
                  </a:lnTo>
                  <a:lnTo>
                    <a:pt x="1091" y="104934"/>
                  </a:lnTo>
                  <a:lnTo>
                    <a:pt x="1231" y="104899"/>
                  </a:lnTo>
                  <a:lnTo>
                    <a:pt x="1343" y="104760"/>
                  </a:lnTo>
                  <a:lnTo>
                    <a:pt x="1483" y="104656"/>
                  </a:lnTo>
                  <a:lnTo>
                    <a:pt x="1567" y="104273"/>
                  </a:lnTo>
                  <a:lnTo>
                    <a:pt x="1567" y="103960"/>
                  </a:lnTo>
                  <a:lnTo>
                    <a:pt x="1679" y="103543"/>
                  </a:lnTo>
                  <a:lnTo>
                    <a:pt x="2015" y="103299"/>
                  </a:lnTo>
                  <a:lnTo>
                    <a:pt x="2407" y="102464"/>
                  </a:lnTo>
                  <a:lnTo>
                    <a:pt x="2855" y="101559"/>
                  </a:lnTo>
                  <a:lnTo>
                    <a:pt x="3191" y="100620"/>
                  </a:lnTo>
                  <a:lnTo>
                    <a:pt x="3191" y="97663"/>
                  </a:lnTo>
                  <a:lnTo>
                    <a:pt x="3247" y="97419"/>
                  </a:lnTo>
                  <a:lnTo>
                    <a:pt x="3331" y="96862"/>
                  </a:lnTo>
                  <a:lnTo>
                    <a:pt x="3470" y="96306"/>
                  </a:lnTo>
                  <a:lnTo>
                    <a:pt x="3638" y="95819"/>
                  </a:lnTo>
                  <a:lnTo>
                    <a:pt x="3722" y="95540"/>
                  </a:lnTo>
                  <a:lnTo>
                    <a:pt x="3442" y="94914"/>
                  </a:lnTo>
                  <a:lnTo>
                    <a:pt x="3275" y="94322"/>
                  </a:lnTo>
                  <a:lnTo>
                    <a:pt x="3275" y="93522"/>
                  </a:lnTo>
                  <a:lnTo>
                    <a:pt x="3470" y="93453"/>
                  </a:lnTo>
                  <a:lnTo>
                    <a:pt x="3638" y="93348"/>
                  </a:lnTo>
                  <a:lnTo>
                    <a:pt x="3778" y="93209"/>
                  </a:lnTo>
                  <a:lnTo>
                    <a:pt x="3862" y="93105"/>
                  </a:lnTo>
                  <a:lnTo>
                    <a:pt x="4030" y="92966"/>
                  </a:lnTo>
                  <a:lnTo>
                    <a:pt x="5094" y="93174"/>
                  </a:lnTo>
                  <a:lnTo>
                    <a:pt x="5178" y="93105"/>
                  </a:lnTo>
                  <a:lnTo>
                    <a:pt x="5178" y="92931"/>
                  </a:lnTo>
                  <a:lnTo>
                    <a:pt x="5234" y="92792"/>
                  </a:lnTo>
                  <a:lnTo>
                    <a:pt x="5290" y="92687"/>
                  </a:lnTo>
                  <a:lnTo>
                    <a:pt x="5346" y="92618"/>
                  </a:lnTo>
                  <a:lnTo>
                    <a:pt x="5962" y="92618"/>
                  </a:lnTo>
                  <a:lnTo>
                    <a:pt x="6354" y="92444"/>
                  </a:lnTo>
                  <a:lnTo>
                    <a:pt x="6606" y="92305"/>
                  </a:lnTo>
                  <a:lnTo>
                    <a:pt x="6801" y="92374"/>
                  </a:lnTo>
                  <a:lnTo>
                    <a:pt x="7053" y="92444"/>
                  </a:lnTo>
                  <a:lnTo>
                    <a:pt x="7501" y="92618"/>
                  </a:lnTo>
                  <a:lnTo>
                    <a:pt x="7501" y="92722"/>
                  </a:lnTo>
                  <a:lnTo>
                    <a:pt x="7501" y="92792"/>
                  </a:lnTo>
                  <a:lnTo>
                    <a:pt x="7501" y="92861"/>
                  </a:lnTo>
                  <a:lnTo>
                    <a:pt x="7501" y="92931"/>
                  </a:lnTo>
                  <a:lnTo>
                    <a:pt x="7529" y="92966"/>
                  </a:lnTo>
                  <a:lnTo>
                    <a:pt x="7585" y="93035"/>
                  </a:lnTo>
                  <a:lnTo>
                    <a:pt x="7669" y="93174"/>
                  </a:lnTo>
                  <a:lnTo>
                    <a:pt x="8173" y="93453"/>
                  </a:lnTo>
                  <a:lnTo>
                    <a:pt x="8705" y="93661"/>
                  </a:lnTo>
                  <a:lnTo>
                    <a:pt x="9349" y="93766"/>
                  </a:lnTo>
                  <a:lnTo>
                    <a:pt x="9937" y="93905"/>
                  </a:lnTo>
                  <a:lnTo>
                    <a:pt x="10468" y="94079"/>
                  </a:lnTo>
                  <a:lnTo>
                    <a:pt x="11252" y="94566"/>
                  </a:lnTo>
                  <a:lnTo>
                    <a:pt x="11980" y="95123"/>
                  </a:lnTo>
                  <a:lnTo>
                    <a:pt x="12764" y="95540"/>
                  </a:lnTo>
                  <a:lnTo>
                    <a:pt x="14471" y="95401"/>
                  </a:lnTo>
                  <a:lnTo>
                    <a:pt x="14723" y="95645"/>
                  </a:lnTo>
                  <a:lnTo>
                    <a:pt x="15059" y="95958"/>
                  </a:lnTo>
                  <a:lnTo>
                    <a:pt x="15311" y="96201"/>
                  </a:lnTo>
                  <a:lnTo>
                    <a:pt x="15507" y="96271"/>
                  </a:lnTo>
                  <a:lnTo>
                    <a:pt x="15703" y="96271"/>
                  </a:lnTo>
                  <a:lnTo>
                    <a:pt x="15843" y="96201"/>
                  </a:lnTo>
                  <a:lnTo>
                    <a:pt x="15983" y="96132"/>
                  </a:lnTo>
                  <a:lnTo>
                    <a:pt x="16095" y="96062"/>
                  </a:lnTo>
                  <a:lnTo>
                    <a:pt x="16291" y="96201"/>
                  </a:lnTo>
                  <a:lnTo>
                    <a:pt x="16515" y="96375"/>
                  </a:lnTo>
                  <a:lnTo>
                    <a:pt x="16766" y="96619"/>
                  </a:lnTo>
                  <a:lnTo>
                    <a:pt x="16906" y="96758"/>
                  </a:lnTo>
                  <a:lnTo>
                    <a:pt x="17018" y="96758"/>
                  </a:lnTo>
                  <a:lnTo>
                    <a:pt x="17102" y="96758"/>
                  </a:lnTo>
                  <a:lnTo>
                    <a:pt x="17158" y="96688"/>
                  </a:lnTo>
                  <a:lnTo>
                    <a:pt x="17158" y="96619"/>
                  </a:lnTo>
                  <a:lnTo>
                    <a:pt x="17214" y="96549"/>
                  </a:lnTo>
                  <a:lnTo>
                    <a:pt x="17214" y="96514"/>
                  </a:lnTo>
                  <a:lnTo>
                    <a:pt x="17270" y="96514"/>
                  </a:lnTo>
                  <a:lnTo>
                    <a:pt x="18250" y="96758"/>
                  </a:lnTo>
                  <a:lnTo>
                    <a:pt x="18278" y="96549"/>
                  </a:lnTo>
                  <a:lnTo>
                    <a:pt x="18390" y="96375"/>
                  </a:lnTo>
                  <a:lnTo>
                    <a:pt x="18474" y="96271"/>
                  </a:lnTo>
                  <a:lnTo>
                    <a:pt x="18586" y="96132"/>
                  </a:lnTo>
                  <a:lnTo>
                    <a:pt x="18670" y="95958"/>
                  </a:lnTo>
                  <a:lnTo>
                    <a:pt x="18782" y="95819"/>
                  </a:lnTo>
                  <a:lnTo>
                    <a:pt x="18782" y="95158"/>
                  </a:lnTo>
                  <a:lnTo>
                    <a:pt x="19118" y="93766"/>
                  </a:lnTo>
                  <a:lnTo>
                    <a:pt x="19510" y="92305"/>
                  </a:lnTo>
                  <a:lnTo>
                    <a:pt x="19398" y="91296"/>
                  </a:lnTo>
                  <a:lnTo>
                    <a:pt x="19454" y="91087"/>
                  </a:lnTo>
                  <a:lnTo>
                    <a:pt x="19566" y="90843"/>
                  </a:lnTo>
                  <a:lnTo>
                    <a:pt x="19650" y="90669"/>
                  </a:lnTo>
                  <a:lnTo>
                    <a:pt x="19762" y="90495"/>
                  </a:lnTo>
                  <a:lnTo>
                    <a:pt x="19846" y="90321"/>
                  </a:lnTo>
                  <a:lnTo>
                    <a:pt x="19846" y="88060"/>
                  </a:lnTo>
                  <a:lnTo>
                    <a:pt x="19398" y="87747"/>
                  </a:lnTo>
                  <a:lnTo>
                    <a:pt x="19006" y="87399"/>
                  </a:lnTo>
                  <a:lnTo>
                    <a:pt x="18670" y="86981"/>
                  </a:lnTo>
                  <a:lnTo>
                    <a:pt x="18418" y="86494"/>
                  </a:lnTo>
                  <a:lnTo>
                    <a:pt x="18334" y="86007"/>
                  </a:lnTo>
                  <a:lnTo>
                    <a:pt x="18334" y="85590"/>
                  </a:lnTo>
                  <a:lnTo>
                    <a:pt x="18334" y="85207"/>
                  </a:lnTo>
                  <a:lnTo>
                    <a:pt x="18278" y="84894"/>
                  </a:lnTo>
                  <a:lnTo>
                    <a:pt x="18138" y="84650"/>
                  </a:lnTo>
                  <a:lnTo>
                    <a:pt x="17802" y="84476"/>
                  </a:lnTo>
                  <a:lnTo>
                    <a:pt x="17802" y="83815"/>
                  </a:lnTo>
                  <a:lnTo>
                    <a:pt x="17550" y="83746"/>
                  </a:lnTo>
                  <a:lnTo>
                    <a:pt x="17158" y="83676"/>
                  </a:lnTo>
                  <a:lnTo>
                    <a:pt x="16822" y="83572"/>
                  </a:lnTo>
                  <a:lnTo>
                    <a:pt x="16627" y="83502"/>
                  </a:lnTo>
                  <a:lnTo>
                    <a:pt x="16291" y="83189"/>
                  </a:lnTo>
                  <a:lnTo>
                    <a:pt x="15983" y="82771"/>
                  </a:lnTo>
                  <a:lnTo>
                    <a:pt x="15647" y="82423"/>
                  </a:lnTo>
                  <a:lnTo>
                    <a:pt x="15199" y="82180"/>
                  </a:lnTo>
                  <a:lnTo>
                    <a:pt x="15115" y="82249"/>
                  </a:lnTo>
                  <a:lnTo>
                    <a:pt x="15003" y="82284"/>
                  </a:lnTo>
                  <a:lnTo>
                    <a:pt x="14863" y="82284"/>
                  </a:lnTo>
                  <a:lnTo>
                    <a:pt x="14667" y="82354"/>
                  </a:lnTo>
                  <a:lnTo>
                    <a:pt x="14527" y="81936"/>
                  </a:lnTo>
                  <a:lnTo>
                    <a:pt x="14415" y="81519"/>
                  </a:lnTo>
                  <a:lnTo>
                    <a:pt x="14387" y="80962"/>
                  </a:lnTo>
                  <a:lnTo>
                    <a:pt x="14779" y="80962"/>
                  </a:lnTo>
                  <a:lnTo>
                    <a:pt x="14779" y="80475"/>
                  </a:lnTo>
                  <a:lnTo>
                    <a:pt x="14387" y="80475"/>
                  </a:lnTo>
                  <a:lnTo>
                    <a:pt x="14387" y="80162"/>
                  </a:lnTo>
                  <a:lnTo>
                    <a:pt x="14331" y="80092"/>
                  </a:lnTo>
                  <a:lnTo>
                    <a:pt x="14275" y="79988"/>
                  </a:lnTo>
                  <a:lnTo>
                    <a:pt x="14275" y="79849"/>
                  </a:lnTo>
                  <a:lnTo>
                    <a:pt x="14219" y="79675"/>
                  </a:lnTo>
                  <a:lnTo>
                    <a:pt x="14667" y="79501"/>
                  </a:lnTo>
                  <a:lnTo>
                    <a:pt x="15199" y="79362"/>
                  </a:lnTo>
                  <a:lnTo>
                    <a:pt x="15787" y="79362"/>
                  </a:lnTo>
                  <a:lnTo>
                    <a:pt x="16375" y="79362"/>
                  </a:lnTo>
                  <a:lnTo>
                    <a:pt x="16627" y="79188"/>
                  </a:lnTo>
                  <a:lnTo>
                    <a:pt x="16962" y="79083"/>
                  </a:lnTo>
                  <a:lnTo>
                    <a:pt x="17410" y="79083"/>
                  </a:lnTo>
                  <a:lnTo>
                    <a:pt x="17802" y="79118"/>
                  </a:lnTo>
                  <a:lnTo>
                    <a:pt x="17858" y="79327"/>
                  </a:lnTo>
                  <a:lnTo>
                    <a:pt x="17886" y="79570"/>
                  </a:lnTo>
                  <a:lnTo>
                    <a:pt x="17998" y="79744"/>
                  </a:lnTo>
                  <a:lnTo>
                    <a:pt x="18082" y="79918"/>
                  </a:lnTo>
                  <a:lnTo>
                    <a:pt x="18250" y="80057"/>
                  </a:lnTo>
                  <a:lnTo>
                    <a:pt x="18586" y="80092"/>
                  </a:lnTo>
                  <a:lnTo>
                    <a:pt x="19062" y="80162"/>
                  </a:lnTo>
                  <a:lnTo>
                    <a:pt x="19650" y="80301"/>
                  </a:lnTo>
                  <a:lnTo>
                    <a:pt x="20041" y="80336"/>
                  </a:lnTo>
                  <a:lnTo>
                    <a:pt x="20041" y="79431"/>
                  </a:lnTo>
                  <a:lnTo>
                    <a:pt x="19958" y="78666"/>
                  </a:lnTo>
                  <a:lnTo>
                    <a:pt x="19790" y="77970"/>
                  </a:lnTo>
                  <a:lnTo>
                    <a:pt x="19706" y="77309"/>
                  </a:lnTo>
                  <a:lnTo>
                    <a:pt x="19594" y="76578"/>
                  </a:lnTo>
                  <a:lnTo>
                    <a:pt x="19706" y="76509"/>
                  </a:lnTo>
                  <a:lnTo>
                    <a:pt x="19790" y="76509"/>
                  </a:lnTo>
                  <a:lnTo>
                    <a:pt x="19902" y="76474"/>
                  </a:lnTo>
                  <a:lnTo>
                    <a:pt x="20041" y="76474"/>
                  </a:lnTo>
                  <a:lnTo>
                    <a:pt x="20237" y="76717"/>
                  </a:lnTo>
                  <a:lnTo>
                    <a:pt x="20489" y="76891"/>
                  </a:lnTo>
                  <a:lnTo>
                    <a:pt x="20741" y="76996"/>
                  </a:lnTo>
                  <a:lnTo>
                    <a:pt x="20937" y="77204"/>
                  </a:lnTo>
                  <a:lnTo>
                    <a:pt x="21077" y="77448"/>
                  </a:lnTo>
                  <a:lnTo>
                    <a:pt x="21105" y="77935"/>
                  </a:lnTo>
                  <a:lnTo>
                    <a:pt x="21497" y="78040"/>
                  </a:lnTo>
                  <a:lnTo>
                    <a:pt x="21861" y="78179"/>
                  </a:lnTo>
                  <a:lnTo>
                    <a:pt x="22141" y="78353"/>
                  </a:lnTo>
                  <a:lnTo>
                    <a:pt x="22477" y="78527"/>
                  </a:lnTo>
                  <a:lnTo>
                    <a:pt x="22981" y="78596"/>
                  </a:lnTo>
                  <a:lnTo>
                    <a:pt x="23261" y="77726"/>
                  </a:lnTo>
                  <a:lnTo>
                    <a:pt x="23624" y="76996"/>
                  </a:lnTo>
                  <a:lnTo>
                    <a:pt x="24044" y="76996"/>
                  </a:lnTo>
                  <a:lnTo>
                    <a:pt x="24492" y="76891"/>
                  </a:lnTo>
                  <a:lnTo>
                    <a:pt x="25136" y="76822"/>
                  </a:lnTo>
                  <a:lnTo>
                    <a:pt x="25136" y="76717"/>
                  </a:lnTo>
                  <a:lnTo>
                    <a:pt x="25164" y="76648"/>
                  </a:lnTo>
                  <a:lnTo>
                    <a:pt x="25164" y="76578"/>
                  </a:lnTo>
                  <a:lnTo>
                    <a:pt x="25220" y="76509"/>
                  </a:lnTo>
                  <a:lnTo>
                    <a:pt x="25276" y="76509"/>
                  </a:lnTo>
                  <a:lnTo>
                    <a:pt x="25332" y="76509"/>
                  </a:lnTo>
                  <a:lnTo>
                    <a:pt x="25416" y="76474"/>
                  </a:lnTo>
                  <a:lnTo>
                    <a:pt x="25416" y="76022"/>
                  </a:lnTo>
                  <a:lnTo>
                    <a:pt x="25864" y="76022"/>
                  </a:lnTo>
                  <a:lnTo>
                    <a:pt x="25948" y="74038"/>
                  </a:lnTo>
                  <a:lnTo>
                    <a:pt x="26312" y="73899"/>
                  </a:lnTo>
                  <a:lnTo>
                    <a:pt x="26648" y="73725"/>
                  </a:lnTo>
                  <a:lnTo>
                    <a:pt x="27039" y="73656"/>
                  </a:lnTo>
                  <a:lnTo>
                    <a:pt x="27431" y="73621"/>
                  </a:lnTo>
                  <a:lnTo>
                    <a:pt x="27823" y="73482"/>
                  </a:lnTo>
                  <a:lnTo>
                    <a:pt x="27907" y="73412"/>
                  </a:lnTo>
                  <a:lnTo>
                    <a:pt x="28019" y="73238"/>
                  </a:lnTo>
                  <a:lnTo>
                    <a:pt x="28103" y="73134"/>
                  </a:lnTo>
                  <a:lnTo>
                    <a:pt x="28159" y="72925"/>
                  </a:lnTo>
                  <a:lnTo>
                    <a:pt x="28243" y="72821"/>
                  </a:lnTo>
                  <a:lnTo>
                    <a:pt x="28355" y="72681"/>
                  </a:lnTo>
                  <a:lnTo>
                    <a:pt x="28635" y="72577"/>
                  </a:lnTo>
                  <a:lnTo>
                    <a:pt x="28887" y="72577"/>
                  </a:lnTo>
                  <a:lnTo>
                    <a:pt x="29139" y="72577"/>
                  </a:lnTo>
                  <a:lnTo>
                    <a:pt x="29279" y="72507"/>
                  </a:lnTo>
                  <a:lnTo>
                    <a:pt x="29419" y="72264"/>
                  </a:lnTo>
                  <a:lnTo>
                    <a:pt x="29531" y="71777"/>
                  </a:lnTo>
                  <a:lnTo>
                    <a:pt x="29727" y="71777"/>
                  </a:lnTo>
                  <a:lnTo>
                    <a:pt x="29811" y="71742"/>
                  </a:lnTo>
                  <a:lnTo>
                    <a:pt x="29811" y="71672"/>
                  </a:lnTo>
                  <a:lnTo>
                    <a:pt x="29811" y="71603"/>
                  </a:lnTo>
                  <a:lnTo>
                    <a:pt x="29811" y="71603"/>
                  </a:lnTo>
                  <a:lnTo>
                    <a:pt x="29811" y="71533"/>
                  </a:lnTo>
                  <a:lnTo>
                    <a:pt x="29811" y="71498"/>
                  </a:lnTo>
                  <a:lnTo>
                    <a:pt x="30062" y="71498"/>
                  </a:lnTo>
                  <a:lnTo>
                    <a:pt x="30398" y="71533"/>
                  </a:lnTo>
                  <a:lnTo>
                    <a:pt x="30706" y="71603"/>
                  </a:lnTo>
                  <a:lnTo>
                    <a:pt x="30790" y="71603"/>
                  </a:lnTo>
                  <a:lnTo>
                    <a:pt x="30790" y="71359"/>
                  </a:lnTo>
                  <a:lnTo>
                    <a:pt x="30706" y="71290"/>
                  </a:lnTo>
                  <a:lnTo>
                    <a:pt x="30650" y="71185"/>
                  </a:lnTo>
                  <a:lnTo>
                    <a:pt x="30594" y="71046"/>
                  </a:lnTo>
                  <a:lnTo>
                    <a:pt x="30594" y="70942"/>
                  </a:lnTo>
                  <a:lnTo>
                    <a:pt x="30594" y="70803"/>
                  </a:lnTo>
                  <a:lnTo>
                    <a:pt x="30594" y="70559"/>
                  </a:lnTo>
                  <a:lnTo>
                    <a:pt x="31098" y="70037"/>
                  </a:lnTo>
                  <a:lnTo>
                    <a:pt x="31378" y="69341"/>
                  </a:lnTo>
                  <a:lnTo>
                    <a:pt x="31630" y="68645"/>
                  </a:lnTo>
                  <a:lnTo>
                    <a:pt x="31854" y="67776"/>
                  </a:lnTo>
                  <a:lnTo>
                    <a:pt x="32302" y="67706"/>
                  </a:lnTo>
                  <a:lnTo>
                    <a:pt x="32610" y="67532"/>
                  </a:lnTo>
                  <a:lnTo>
                    <a:pt x="32806" y="67358"/>
                  </a:lnTo>
                  <a:lnTo>
                    <a:pt x="32946" y="67115"/>
                  </a:lnTo>
                  <a:lnTo>
                    <a:pt x="33142" y="66871"/>
                  </a:lnTo>
                  <a:lnTo>
                    <a:pt x="33393" y="66697"/>
                  </a:lnTo>
                  <a:lnTo>
                    <a:pt x="35633" y="66454"/>
                  </a:lnTo>
                  <a:lnTo>
                    <a:pt x="35633" y="65758"/>
                  </a:lnTo>
                  <a:lnTo>
                    <a:pt x="35969" y="65653"/>
                  </a:lnTo>
                  <a:lnTo>
                    <a:pt x="36361" y="65410"/>
                  </a:lnTo>
                  <a:lnTo>
                    <a:pt x="36752" y="65410"/>
                  </a:lnTo>
                  <a:lnTo>
                    <a:pt x="37144" y="65584"/>
                  </a:lnTo>
                  <a:lnTo>
                    <a:pt x="37424" y="65827"/>
                  </a:lnTo>
                  <a:lnTo>
                    <a:pt x="37788" y="66001"/>
                  </a:lnTo>
                  <a:lnTo>
                    <a:pt x="37788" y="65897"/>
                  </a:lnTo>
                  <a:lnTo>
                    <a:pt x="37872" y="65723"/>
                  </a:lnTo>
                  <a:lnTo>
                    <a:pt x="37928" y="65584"/>
                  </a:lnTo>
                  <a:lnTo>
                    <a:pt x="37928" y="65549"/>
                  </a:lnTo>
                  <a:lnTo>
                    <a:pt x="37984" y="65410"/>
                  </a:lnTo>
                  <a:lnTo>
                    <a:pt x="38012" y="65340"/>
                  </a:lnTo>
                  <a:lnTo>
                    <a:pt x="38124" y="65305"/>
                  </a:lnTo>
                  <a:lnTo>
                    <a:pt x="38208" y="65236"/>
                  </a:lnTo>
                  <a:lnTo>
                    <a:pt x="38404" y="65236"/>
                  </a:lnTo>
                  <a:lnTo>
                    <a:pt x="38404" y="64992"/>
                  </a:lnTo>
                  <a:lnTo>
                    <a:pt x="38404" y="64818"/>
                  </a:lnTo>
                  <a:lnTo>
                    <a:pt x="38376" y="64610"/>
                  </a:lnTo>
                  <a:lnTo>
                    <a:pt x="38376" y="64436"/>
                  </a:lnTo>
                  <a:lnTo>
                    <a:pt x="38320" y="64262"/>
                  </a:lnTo>
                  <a:lnTo>
                    <a:pt x="37872" y="64262"/>
                  </a:lnTo>
                  <a:lnTo>
                    <a:pt x="37928" y="64018"/>
                  </a:lnTo>
                  <a:lnTo>
                    <a:pt x="37928" y="63844"/>
                  </a:lnTo>
                  <a:lnTo>
                    <a:pt x="37984" y="63635"/>
                  </a:lnTo>
                  <a:lnTo>
                    <a:pt x="38012" y="63461"/>
                  </a:lnTo>
                  <a:lnTo>
                    <a:pt x="38068" y="63531"/>
                  </a:lnTo>
                  <a:lnTo>
                    <a:pt x="38124" y="63531"/>
                  </a:lnTo>
                  <a:lnTo>
                    <a:pt x="38180" y="63531"/>
                  </a:lnTo>
                  <a:lnTo>
                    <a:pt x="38180" y="63531"/>
                  </a:lnTo>
                  <a:lnTo>
                    <a:pt x="38180" y="63531"/>
                  </a:lnTo>
                  <a:lnTo>
                    <a:pt x="38208" y="63531"/>
                  </a:lnTo>
                  <a:lnTo>
                    <a:pt x="38320" y="63461"/>
                  </a:lnTo>
                  <a:lnTo>
                    <a:pt x="38124" y="63113"/>
                  </a:lnTo>
                  <a:lnTo>
                    <a:pt x="37928" y="62661"/>
                  </a:lnTo>
                  <a:lnTo>
                    <a:pt x="37788" y="62313"/>
                  </a:lnTo>
                  <a:lnTo>
                    <a:pt x="37592" y="62139"/>
                  </a:lnTo>
                  <a:lnTo>
                    <a:pt x="37676" y="60782"/>
                  </a:lnTo>
                  <a:lnTo>
                    <a:pt x="37396" y="60608"/>
                  </a:lnTo>
                  <a:lnTo>
                    <a:pt x="37088" y="60365"/>
                  </a:lnTo>
                  <a:lnTo>
                    <a:pt x="36892" y="60052"/>
                  </a:lnTo>
                  <a:lnTo>
                    <a:pt x="36808" y="59565"/>
                  </a:lnTo>
                  <a:lnTo>
                    <a:pt x="36948" y="59077"/>
                  </a:lnTo>
                  <a:lnTo>
                    <a:pt x="36948" y="58416"/>
                  </a:lnTo>
                  <a:lnTo>
                    <a:pt x="36864" y="57651"/>
                  </a:lnTo>
                  <a:lnTo>
                    <a:pt x="36808" y="56781"/>
                  </a:lnTo>
                  <a:lnTo>
                    <a:pt x="37284" y="56851"/>
                  </a:lnTo>
                  <a:lnTo>
                    <a:pt x="37676" y="56955"/>
                  </a:lnTo>
                  <a:lnTo>
                    <a:pt x="37676" y="56712"/>
                  </a:lnTo>
                  <a:lnTo>
                    <a:pt x="37732" y="56607"/>
                  </a:lnTo>
                  <a:lnTo>
                    <a:pt x="37732" y="56468"/>
                  </a:lnTo>
                  <a:lnTo>
                    <a:pt x="37788" y="56433"/>
                  </a:lnTo>
                  <a:lnTo>
                    <a:pt x="37872" y="56364"/>
                  </a:lnTo>
                  <a:lnTo>
                    <a:pt x="38012" y="56294"/>
                  </a:lnTo>
                  <a:lnTo>
                    <a:pt x="38264" y="56120"/>
                  </a:lnTo>
                  <a:lnTo>
                    <a:pt x="38656" y="55981"/>
                  </a:lnTo>
                  <a:lnTo>
                    <a:pt x="38964" y="55981"/>
                  </a:lnTo>
                  <a:lnTo>
                    <a:pt x="39104" y="55981"/>
                  </a:lnTo>
                  <a:lnTo>
                    <a:pt x="39104" y="55946"/>
                  </a:lnTo>
                  <a:lnTo>
                    <a:pt x="39160" y="55946"/>
                  </a:lnTo>
                  <a:lnTo>
                    <a:pt x="39160" y="55877"/>
                  </a:lnTo>
                  <a:lnTo>
                    <a:pt x="39160" y="55807"/>
                  </a:lnTo>
                  <a:lnTo>
                    <a:pt x="39188" y="55737"/>
                  </a:lnTo>
                  <a:lnTo>
                    <a:pt x="38320" y="55737"/>
                  </a:lnTo>
                  <a:lnTo>
                    <a:pt x="38012" y="55981"/>
                  </a:lnTo>
                  <a:lnTo>
                    <a:pt x="37620" y="56190"/>
                  </a:lnTo>
                  <a:lnTo>
                    <a:pt x="37144" y="56294"/>
                  </a:lnTo>
                  <a:lnTo>
                    <a:pt x="37228" y="55216"/>
                  </a:lnTo>
                  <a:lnTo>
                    <a:pt x="37984" y="55076"/>
                  </a:lnTo>
                  <a:lnTo>
                    <a:pt x="38768" y="55076"/>
                  </a:lnTo>
                  <a:lnTo>
                    <a:pt x="38852" y="54485"/>
                  </a:lnTo>
                  <a:lnTo>
                    <a:pt x="39104" y="53928"/>
                  </a:lnTo>
                  <a:lnTo>
                    <a:pt x="39384" y="53615"/>
                  </a:lnTo>
                  <a:lnTo>
                    <a:pt x="39832" y="53337"/>
                  </a:lnTo>
                  <a:lnTo>
                    <a:pt x="40363" y="53198"/>
                  </a:lnTo>
                  <a:lnTo>
                    <a:pt x="40475" y="53859"/>
                  </a:lnTo>
                  <a:lnTo>
                    <a:pt x="40475" y="54659"/>
                  </a:lnTo>
                  <a:lnTo>
                    <a:pt x="40503" y="55076"/>
                  </a:lnTo>
                  <a:lnTo>
                    <a:pt x="40475" y="55563"/>
                  </a:lnTo>
                  <a:lnTo>
                    <a:pt x="40363" y="56120"/>
                  </a:lnTo>
                  <a:lnTo>
                    <a:pt x="40363" y="56677"/>
                  </a:lnTo>
                  <a:lnTo>
                    <a:pt x="40811" y="56712"/>
                  </a:lnTo>
                  <a:lnTo>
                    <a:pt x="41091" y="56920"/>
                  </a:lnTo>
                  <a:lnTo>
                    <a:pt x="41203" y="57268"/>
                  </a:lnTo>
                  <a:lnTo>
                    <a:pt x="41259" y="57895"/>
                  </a:lnTo>
                  <a:lnTo>
                    <a:pt x="40895" y="57999"/>
                  </a:lnTo>
                  <a:lnTo>
                    <a:pt x="40755" y="58069"/>
                  </a:lnTo>
                  <a:lnTo>
                    <a:pt x="40615" y="58138"/>
                  </a:lnTo>
                  <a:lnTo>
                    <a:pt x="40475" y="58138"/>
                  </a:lnTo>
                  <a:lnTo>
                    <a:pt x="40279" y="58138"/>
                  </a:lnTo>
                  <a:lnTo>
                    <a:pt x="40167" y="58799"/>
                  </a:lnTo>
                  <a:lnTo>
                    <a:pt x="40083" y="59321"/>
                  </a:lnTo>
                  <a:lnTo>
                    <a:pt x="40027" y="59565"/>
                  </a:lnTo>
                  <a:lnTo>
                    <a:pt x="40307" y="59773"/>
                  </a:lnTo>
                  <a:lnTo>
                    <a:pt x="40615" y="59808"/>
                  </a:lnTo>
                  <a:lnTo>
                    <a:pt x="40895" y="59878"/>
                  </a:lnTo>
                  <a:lnTo>
                    <a:pt x="41007" y="60365"/>
                  </a:lnTo>
                  <a:lnTo>
                    <a:pt x="41091" y="60922"/>
                  </a:lnTo>
                  <a:lnTo>
                    <a:pt x="41091" y="61652"/>
                  </a:lnTo>
                  <a:lnTo>
                    <a:pt x="40699" y="61722"/>
                  </a:lnTo>
                  <a:lnTo>
                    <a:pt x="40167" y="61757"/>
                  </a:lnTo>
                  <a:lnTo>
                    <a:pt x="40167" y="62244"/>
                  </a:lnTo>
                  <a:lnTo>
                    <a:pt x="40111" y="62626"/>
                  </a:lnTo>
                  <a:lnTo>
                    <a:pt x="40167" y="62974"/>
                  </a:lnTo>
                  <a:lnTo>
                    <a:pt x="40167" y="63461"/>
                  </a:lnTo>
                  <a:lnTo>
                    <a:pt x="40699" y="63601"/>
                  </a:lnTo>
                  <a:lnTo>
                    <a:pt x="41147" y="63635"/>
                  </a:lnTo>
                  <a:lnTo>
                    <a:pt x="41651" y="63635"/>
                  </a:lnTo>
                  <a:lnTo>
                    <a:pt x="41651" y="64575"/>
                  </a:lnTo>
                  <a:lnTo>
                    <a:pt x="41539" y="64575"/>
                  </a:lnTo>
                  <a:lnTo>
                    <a:pt x="41539" y="64679"/>
                  </a:lnTo>
                  <a:lnTo>
                    <a:pt x="42183" y="64818"/>
                  </a:lnTo>
                  <a:lnTo>
                    <a:pt x="42183" y="64436"/>
                  </a:lnTo>
                  <a:lnTo>
                    <a:pt x="42575" y="64331"/>
                  </a:lnTo>
                  <a:lnTo>
                    <a:pt x="42855" y="64192"/>
                  </a:lnTo>
                  <a:lnTo>
                    <a:pt x="43163" y="64018"/>
                  </a:lnTo>
                  <a:lnTo>
                    <a:pt x="43163" y="63635"/>
                  </a:lnTo>
                  <a:lnTo>
                    <a:pt x="44030" y="63635"/>
                  </a:lnTo>
                  <a:lnTo>
                    <a:pt x="44142" y="63357"/>
                  </a:lnTo>
                  <a:lnTo>
                    <a:pt x="44226" y="63148"/>
                  </a:lnTo>
                  <a:lnTo>
                    <a:pt x="44338" y="62905"/>
                  </a:lnTo>
                  <a:lnTo>
                    <a:pt x="44478" y="62661"/>
                  </a:lnTo>
                  <a:lnTo>
                    <a:pt x="44814" y="62870"/>
                  </a:lnTo>
                  <a:lnTo>
                    <a:pt x="45066" y="63044"/>
                  </a:lnTo>
                  <a:lnTo>
                    <a:pt x="45206" y="63392"/>
                  </a:lnTo>
                  <a:lnTo>
                    <a:pt x="45290" y="63879"/>
                  </a:lnTo>
                  <a:lnTo>
                    <a:pt x="45206" y="63948"/>
                  </a:lnTo>
                  <a:lnTo>
                    <a:pt x="45150" y="63948"/>
                  </a:lnTo>
                  <a:lnTo>
                    <a:pt x="45122" y="63948"/>
                  </a:lnTo>
                  <a:lnTo>
                    <a:pt x="45066" y="64018"/>
                  </a:lnTo>
                  <a:lnTo>
                    <a:pt x="45066" y="64088"/>
                  </a:lnTo>
                  <a:lnTo>
                    <a:pt x="45010" y="64122"/>
                  </a:lnTo>
                  <a:lnTo>
                    <a:pt x="45458" y="64192"/>
                  </a:lnTo>
                  <a:lnTo>
                    <a:pt x="45738" y="64331"/>
                  </a:lnTo>
                  <a:lnTo>
                    <a:pt x="45934" y="64505"/>
                  </a:lnTo>
                  <a:lnTo>
                    <a:pt x="46186" y="64679"/>
                  </a:lnTo>
                  <a:lnTo>
                    <a:pt x="46466" y="64818"/>
                  </a:lnTo>
                  <a:lnTo>
                    <a:pt x="46829" y="64436"/>
                  </a:lnTo>
                  <a:lnTo>
                    <a:pt x="47305" y="64088"/>
                  </a:lnTo>
                  <a:lnTo>
                    <a:pt x="47893" y="63844"/>
                  </a:lnTo>
                  <a:lnTo>
                    <a:pt x="48481" y="63705"/>
                  </a:lnTo>
                  <a:lnTo>
                    <a:pt x="49069" y="63635"/>
                  </a:lnTo>
                  <a:lnTo>
                    <a:pt x="49153" y="62974"/>
                  </a:lnTo>
                  <a:lnTo>
                    <a:pt x="49741" y="62487"/>
                  </a:lnTo>
                  <a:lnTo>
                    <a:pt x="50300" y="62070"/>
                  </a:lnTo>
                  <a:lnTo>
                    <a:pt x="50860" y="61757"/>
                  </a:lnTo>
                  <a:lnTo>
                    <a:pt x="51560" y="61513"/>
                  </a:lnTo>
                  <a:lnTo>
                    <a:pt x="52400" y="61339"/>
                  </a:lnTo>
                  <a:lnTo>
                    <a:pt x="52540" y="61826"/>
                  </a:lnTo>
                  <a:lnTo>
                    <a:pt x="52792" y="62244"/>
                  </a:lnTo>
                  <a:lnTo>
                    <a:pt x="53072" y="62557"/>
                  </a:lnTo>
                  <a:lnTo>
                    <a:pt x="53463" y="62661"/>
                  </a:lnTo>
                  <a:lnTo>
                    <a:pt x="53743" y="62418"/>
                  </a:lnTo>
                  <a:lnTo>
                    <a:pt x="54107" y="62313"/>
                  </a:lnTo>
                  <a:lnTo>
                    <a:pt x="54527" y="62244"/>
                  </a:lnTo>
                  <a:lnTo>
                    <a:pt x="54527" y="61826"/>
                  </a:lnTo>
                  <a:lnTo>
                    <a:pt x="54499" y="61478"/>
                  </a:lnTo>
                  <a:lnTo>
                    <a:pt x="54387" y="61095"/>
                  </a:lnTo>
                  <a:lnTo>
                    <a:pt x="54331" y="60539"/>
                  </a:lnTo>
                  <a:lnTo>
                    <a:pt x="54891" y="60504"/>
                  </a:lnTo>
                  <a:lnTo>
                    <a:pt x="55423" y="60504"/>
                  </a:lnTo>
                  <a:lnTo>
                    <a:pt x="56039" y="60539"/>
                  </a:lnTo>
                  <a:lnTo>
                    <a:pt x="56151" y="60121"/>
                  </a:lnTo>
                  <a:lnTo>
                    <a:pt x="56095" y="59808"/>
                  </a:lnTo>
                  <a:lnTo>
                    <a:pt x="56095" y="59530"/>
                  </a:lnTo>
                  <a:lnTo>
                    <a:pt x="56151" y="59147"/>
                  </a:lnTo>
                  <a:lnTo>
                    <a:pt x="56039" y="58799"/>
                  </a:lnTo>
                  <a:lnTo>
                    <a:pt x="55619" y="57651"/>
                  </a:lnTo>
                  <a:lnTo>
                    <a:pt x="55367" y="56468"/>
                  </a:lnTo>
                  <a:lnTo>
                    <a:pt x="55311" y="55459"/>
                  </a:lnTo>
                  <a:lnTo>
                    <a:pt x="55367" y="54311"/>
                  </a:lnTo>
                  <a:lnTo>
                    <a:pt x="55507" y="53093"/>
                  </a:lnTo>
                  <a:lnTo>
                    <a:pt x="55759" y="51736"/>
                  </a:lnTo>
                  <a:lnTo>
                    <a:pt x="56207" y="51632"/>
                  </a:lnTo>
                  <a:lnTo>
                    <a:pt x="56543" y="51388"/>
                  </a:lnTo>
                  <a:lnTo>
                    <a:pt x="56822" y="51075"/>
                  </a:lnTo>
                  <a:lnTo>
                    <a:pt x="56878" y="51075"/>
                  </a:lnTo>
                  <a:lnTo>
                    <a:pt x="56934" y="51145"/>
                  </a:lnTo>
                  <a:lnTo>
                    <a:pt x="56990" y="51145"/>
                  </a:lnTo>
                  <a:lnTo>
                    <a:pt x="56990" y="51145"/>
                  </a:lnTo>
                  <a:lnTo>
                    <a:pt x="57018" y="51214"/>
                  </a:lnTo>
                  <a:lnTo>
                    <a:pt x="57130" y="51388"/>
                  </a:lnTo>
                  <a:lnTo>
                    <a:pt x="57186" y="51562"/>
                  </a:lnTo>
                  <a:lnTo>
                    <a:pt x="57214" y="51736"/>
                  </a:lnTo>
                  <a:lnTo>
                    <a:pt x="57466" y="51736"/>
                  </a:lnTo>
                  <a:lnTo>
                    <a:pt x="57606" y="51736"/>
                  </a:lnTo>
                  <a:lnTo>
                    <a:pt x="57774" y="51806"/>
                  </a:lnTo>
                  <a:lnTo>
                    <a:pt x="57914" y="51875"/>
                  </a:lnTo>
                  <a:lnTo>
                    <a:pt x="58110" y="52293"/>
                  </a:lnTo>
                  <a:lnTo>
                    <a:pt x="58250" y="52641"/>
                  </a:lnTo>
                  <a:lnTo>
                    <a:pt x="58502" y="52954"/>
                  </a:lnTo>
                  <a:lnTo>
                    <a:pt x="58838" y="53198"/>
                  </a:lnTo>
                  <a:lnTo>
                    <a:pt x="58838" y="53093"/>
                  </a:lnTo>
                  <a:lnTo>
                    <a:pt x="59034" y="52884"/>
                  </a:lnTo>
                  <a:lnTo>
                    <a:pt x="59230" y="52641"/>
                  </a:lnTo>
                  <a:lnTo>
                    <a:pt x="59370" y="52397"/>
                  </a:lnTo>
                  <a:lnTo>
                    <a:pt x="59510" y="52119"/>
                  </a:lnTo>
                  <a:lnTo>
                    <a:pt x="59286" y="51701"/>
                  </a:lnTo>
                  <a:lnTo>
                    <a:pt x="59118" y="51075"/>
                  </a:lnTo>
                  <a:lnTo>
                    <a:pt x="59090" y="50345"/>
                  </a:lnTo>
                  <a:lnTo>
                    <a:pt x="59090" y="49614"/>
                  </a:lnTo>
                  <a:lnTo>
                    <a:pt x="59174" y="48883"/>
                  </a:lnTo>
                  <a:lnTo>
                    <a:pt x="59090" y="48883"/>
                  </a:lnTo>
                  <a:lnTo>
                    <a:pt x="58978" y="49057"/>
                  </a:lnTo>
                  <a:lnTo>
                    <a:pt x="58838" y="49127"/>
                  </a:lnTo>
                  <a:lnTo>
                    <a:pt x="58726" y="49196"/>
                  </a:lnTo>
                  <a:lnTo>
                    <a:pt x="58586" y="49266"/>
                  </a:lnTo>
                  <a:lnTo>
                    <a:pt x="58446" y="49301"/>
                  </a:lnTo>
                  <a:lnTo>
                    <a:pt x="58362" y="49127"/>
                  </a:lnTo>
                  <a:lnTo>
                    <a:pt x="58250" y="49022"/>
                  </a:lnTo>
                  <a:lnTo>
                    <a:pt x="58166" y="48953"/>
                  </a:lnTo>
                  <a:lnTo>
                    <a:pt x="58054" y="48883"/>
                  </a:lnTo>
                  <a:lnTo>
                    <a:pt x="57998" y="48848"/>
                  </a:lnTo>
                  <a:lnTo>
                    <a:pt x="57914" y="48640"/>
                  </a:lnTo>
                  <a:lnTo>
                    <a:pt x="57578" y="47979"/>
                  </a:lnTo>
                  <a:lnTo>
                    <a:pt x="57410" y="47074"/>
                  </a:lnTo>
                  <a:lnTo>
                    <a:pt x="57382" y="46100"/>
                  </a:lnTo>
                  <a:lnTo>
                    <a:pt x="57774" y="45717"/>
                  </a:lnTo>
                  <a:lnTo>
                    <a:pt x="58110" y="45369"/>
                  </a:lnTo>
                  <a:lnTo>
                    <a:pt x="58446" y="45056"/>
                  </a:lnTo>
                  <a:lnTo>
                    <a:pt x="58838" y="45056"/>
                  </a:lnTo>
                  <a:lnTo>
                    <a:pt x="58894" y="45021"/>
                  </a:lnTo>
                  <a:lnTo>
                    <a:pt x="58922" y="44882"/>
                  </a:lnTo>
                  <a:lnTo>
                    <a:pt x="58922" y="44778"/>
                  </a:lnTo>
                  <a:lnTo>
                    <a:pt x="58922" y="44639"/>
                  </a:lnTo>
                  <a:lnTo>
                    <a:pt x="58922" y="44569"/>
                  </a:lnTo>
                  <a:lnTo>
                    <a:pt x="58978" y="44534"/>
                  </a:lnTo>
                  <a:lnTo>
                    <a:pt x="59622" y="44639"/>
                  </a:lnTo>
                  <a:lnTo>
                    <a:pt x="59678" y="44569"/>
                  </a:lnTo>
                  <a:lnTo>
                    <a:pt x="59706" y="44465"/>
                  </a:lnTo>
                  <a:lnTo>
                    <a:pt x="59762" y="44325"/>
                  </a:lnTo>
                  <a:lnTo>
                    <a:pt x="59818" y="44151"/>
                  </a:lnTo>
                  <a:lnTo>
                    <a:pt x="59874" y="44047"/>
                  </a:lnTo>
                  <a:lnTo>
                    <a:pt x="59902" y="43977"/>
                  </a:lnTo>
                  <a:lnTo>
                    <a:pt x="60097" y="43908"/>
                  </a:lnTo>
                  <a:lnTo>
                    <a:pt x="60545" y="43908"/>
                  </a:lnTo>
                  <a:lnTo>
                    <a:pt x="61049" y="43908"/>
                  </a:lnTo>
                  <a:lnTo>
                    <a:pt x="61609" y="43908"/>
                  </a:lnTo>
                  <a:lnTo>
                    <a:pt x="62169" y="43977"/>
                  </a:lnTo>
                  <a:lnTo>
                    <a:pt x="62589" y="43977"/>
                  </a:lnTo>
                  <a:lnTo>
                    <a:pt x="62841" y="43977"/>
                  </a:lnTo>
                  <a:lnTo>
                    <a:pt x="62841" y="43734"/>
                  </a:lnTo>
                  <a:lnTo>
                    <a:pt x="62757" y="43560"/>
                  </a:lnTo>
                  <a:lnTo>
                    <a:pt x="62757" y="43351"/>
                  </a:lnTo>
                  <a:lnTo>
                    <a:pt x="62701" y="43177"/>
                  </a:lnTo>
                  <a:lnTo>
                    <a:pt x="62701" y="43003"/>
                  </a:lnTo>
                  <a:lnTo>
                    <a:pt x="62757" y="42934"/>
                  </a:lnTo>
                  <a:lnTo>
                    <a:pt x="62785" y="42864"/>
                  </a:lnTo>
                  <a:lnTo>
                    <a:pt x="62841" y="42829"/>
                  </a:lnTo>
                  <a:lnTo>
                    <a:pt x="62897" y="42829"/>
                  </a:lnTo>
                  <a:lnTo>
                    <a:pt x="62953" y="42829"/>
                  </a:lnTo>
                  <a:lnTo>
                    <a:pt x="63037" y="42760"/>
                  </a:lnTo>
                  <a:lnTo>
                    <a:pt x="63093" y="42621"/>
                  </a:lnTo>
                  <a:lnTo>
                    <a:pt x="63093" y="42586"/>
                  </a:lnTo>
                  <a:lnTo>
                    <a:pt x="63093" y="42516"/>
                  </a:lnTo>
                  <a:lnTo>
                    <a:pt x="63149" y="42447"/>
                  </a:lnTo>
                  <a:lnTo>
                    <a:pt x="63149" y="42377"/>
                  </a:lnTo>
                  <a:lnTo>
                    <a:pt x="63289" y="42273"/>
                  </a:lnTo>
                  <a:lnTo>
                    <a:pt x="63372" y="42168"/>
                  </a:lnTo>
                  <a:lnTo>
                    <a:pt x="63540" y="42029"/>
                  </a:lnTo>
                  <a:lnTo>
                    <a:pt x="63680" y="41925"/>
                  </a:lnTo>
                  <a:lnTo>
                    <a:pt x="63820" y="41786"/>
                  </a:lnTo>
                  <a:lnTo>
                    <a:pt x="63932" y="41716"/>
                  </a:lnTo>
                  <a:lnTo>
                    <a:pt x="64072" y="41612"/>
                  </a:lnTo>
                  <a:lnTo>
                    <a:pt x="64212" y="41612"/>
                  </a:lnTo>
                  <a:lnTo>
                    <a:pt x="64464" y="41542"/>
                  </a:lnTo>
                  <a:lnTo>
                    <a:pt x="64660" y="41542"/>
                  </a:lnTo>
                  <a:lnTo>
                    <a:pt x="64660" y="41438"/>
                  </a:lnTo>
                  <a:lnTo>
                    <a:pt x="64604" y="41368"/>
                  </a:lnTo>
                  <a:lnTo>
                    <a:pt x="64604" y="41298"/>
                  </a:lnTo>
                  <a:lnTo>
                    <a:pt x="64604" y="41298"/>
                  </a:lnTo>
                  <a:lnTo>
                    <a:pt x="64604" y="41229"/>
                  </a:lnTo>
                  <a:lnTo>
                    <a:pt x="64548" y="41229"/>
                  </a:lnTo>
                  <a:lnTo>
                    <a:pt x="64464" y="41194"/>
                  </a:lnTo>
                  <a:lnTo>
                    <a:pt x="64100" y="41368"/>
                  </a:lnTo>
                  <a:lnTo>
                    <a:pt x="63736" y="41298"/>
                  </a:lnTo>
                  <a:lnTo>
                    <a:pt x="63344" y="41229"/>
                  </a:lnTo>
                  <a:lnTo>
                    <a:pt x="62981" y="41055"/>
                  </a:lnTo>
                  <a:lnTo>
                    <a:pt x="62757" y="40881"/>
                  </a:lnTo>
                  <a:lnTo>
                    <a:pt x="62645" y="40707"/>
                  </a:lnTo>
                  <a:lnTo>
                    <a:pt x="62589" y="40498"/>
                  </a:lnTo>
                  <a:lnTo>
                    <a:pt x="62505" y="40394"/>
                  </a:lnTo>
                  <a:lnTo>
                    <a:pt x="62253" y="40707"/>
                  </a:lnTo>
                  <a:lnTo>
                    <a:pt x="61861" y="40951"/>
                  </a:lnTo>
                  <a:lnTo>
                    <a:pt x="61385" y="41194"/>
                  </a:lnTo>
                  <a:lnTo>
                    <a:pt x="60797" y="41438"/>
                  </a:lnTo>
                  <a:lnTo>
                    <a:pt x="60265" y="41716"/>
                  </a:lnTo>
                  <a:lnTo>
                    <a:pt x="59818" y="42099"/>
                  </a:lnTo>
                  <a:lnTo>
                    <a:pt x="59510" y="42516"/>
                  </a:lnTo>
                  <a:lnTo>
                    <a:pt x="59482" y="42621"/>
                  </a:lnTo>
                  <a:lnTo>
                    <a:pt x="59426" y="42690"/>
                  </a:lnTo>
                  <a:lnTo>
                    <a:pt x="59426" y="42864"/>
                  </a:lnTo>
                  <a:lnTo>
                    <a:pt x="59370" y="43073"/>
                  </a:lnTo>
                  <a:lnTo>
                    <a:pt x="59034" y="43108"/>
                  </a:lnTo>
                  <a:lnTo>
                    <a:pt x="58502" y="43351"/>
                  </a:lnTo>
                  <a:lnTo>
                    <a:pt x="57970" y="43595"/>
                  </a:lnTo>
                  <a:lnTo>
                    <a:pt x="57466" y="43908"/>
                  </a:lnTo>
                  <a:lnTo>
                    <a:pt x="57130" y="44082"/>
                  </a:lnTo>
                  <a:lnTo>
                    <a:pt x="57018" y="44534"/>
                  </a:lnTo>
                  <a:lnTo>
                    <a:pt x="56794" y="44534"/>
                  </a:lnTo>
                  <a:lnTo>
                    <a:pt x="56487" y="44465"/>
                  </a:lnTo>
                  <a:lnTo>
                    <a:pt x="56151" y="44325"/>
                  </a:lnTo>
                  <a:lnTo>
                    <a:pt x="55759" y="44151"/>
                  </a:lnTo>
                  <a:lnTo>
                    <a:pt x="55423" y="44082"/>
                  </a:lnTo>
                  <a:lnTo>
                    <a:pt x="55423" y="43734"/>
                  </a:lnTo>
                  <a:lnTo>
                    <a:pt x="55087" y="43421"/>
                  </a:lnTo>
                  <a:lnTo>
                    <a:pt x="54723" y="43108"/>
                  </a:lnTo>
                  <a:lnTo>
                    <a:pt x="54331" y="42934"/>
                  </a:lnTo>
                  <a:lnTo>
                    <a:pt x="54191" y="43003"/>
                  </a:lnTo>
                  <a:lnTo>
                    <a:pt x="54051" y="43003"/>
                  </a:lnTo>
                  <a:lnTo>
                    <a:pt x="53911" y="43073"/>
                  </a:lnTo>
                  <a:lnTo>
                    <a:pt x="53715" y="43073"/>
                  </a:lnTo>
                  <a:lnTo>
                    <a:pt x="53715" y="41925"/>
                  </a:lnTo>
                  <a:lnTo>
                    <a:pt x="53659" y="40985"/>
                  </a:lnTo>
                  <a:lnTo>
                    <a:pt x="53547" y="40150"/>
                  </a:lnTo>
                  <a:lnTo>
                    <a:pt x="53407" y="39280"/>
                  </a:lnTo>
                  <a:lnTo>
                    <a:pt x="53184" y="38376"/>
                  </a:lnTo>
                  <a:lnTo>
                    <a:pt x="53184" y="37402"/>
                  </a:lnTo>
                  <a:lnTo>
                    <a:pt x="52736" y="37158"/>
                  </a:lnTo>
                  <a:lnTo>
                    <a:pt x="52820" y="33957"/>
                  </a:lnTo>
                  <a:lnTo>
                    <a:pt x="53016" y="33957"/>
                  </a:lnTo>
                  <a:lnTo>
                    <a:pt x="53184" y="33888"/>
                  </a:lnTo>
                  <a:lnTo>
                    <a:pt x="53212" y="33818"/>
                  </a:lnTo>
                  <a:lnTo>
                    <a:pt x="53324" y="33783"/>
                  </a:lnTo>
                  <a:lnTo>
                    <a:pt x="53407" y="33783"/>
                  </a:lnTo>
                  <a:lnTo>
                    <a:pt x="53603" y="33714"/>
                  </a:lnTo>
                  <a:lnTo>
                    <a:pt x="53659" y="33227"/>
                  </a:lnTo>
                  <a:lnTo>
                    <a:pt x="53743" y="32844"/>
                  </a:lnTo>
                  <a:lnTo>
                    <a:pt x="53799" y="32357"/>
                  </a:lnTo>
                  <a:lnTo>
                    <a:pt x="54135" y="32357"/>
                  </a:lnTo>
                  <a:lnTo>
                    <a:pt x="54135" y="32078"/>
                  </a:lnTo>
                  <a:lnTo>
                    <a:pt x="54191" y="31835"/>
                  </a:lnTo>
                  <a:lnTo>
                    <a:pt x="54247" y="31591"/>
                  </a:lnTo>
                  <a:lnTo>
                    <a:pt x="54331" y="31417"/>
                  </a:lnTo>
                  <a:lnTo>
                    <a:pt x="54331" y="31278"/>
                  </a:lnTo>
                  <a:lnTo>
                    <a:pt x="54695" y="31278"/>
                  </a:lnTo>
                  <a:lnTo>
                    <a:pt x="54891" y="30478"/>
                  </a:lnTo>
                  <a:lnTo>
                    <a:pt x="55171" y="29817"/>
                  </a:lnTo>
                  <a:lnTo>
                    <a:pt x="55423" y="29156"/>
                  </a:lnTo>
                  <a:lnTo>
                    <a:pt x="55479" y="28738"/>
                  </a:lnTo>
                  <a:lnTo>
                    <a:pt x="55479" y="28321"/>
                  </a:lnTo>
                  <a:lnTo>
                    <a:pt x="55507" y="27938"/>
                  </a:lnTo>
                  <a:lnTo>
                    <a:pt x="55675" y="27868"/>
                  </a:lnTo>
                  <a:lnTo>
                    <a:pt x="55815" y="27834"/>
                  </a:lnTo>
                  <a:lnTo>
                    <a:pt x="55899" y="27764"/>
                  </a:lnTo>
                  <a:lnTo>
                    <a:pt x="56011" y="27694"/>
                  </a:lnTo>
                  <a:lnTo>
                    <a:pt x="56095" y="27590"/>
                  </a:lnTo>
                  <a:lnTo>
                    <a:pt x="56151" y="27381"/>
                  </a:lnTo>
                  <a:lnTo>
                    <a:pt x="56095" y="27277"/>
                  </a:lnTo>
                  <a:lnTo>
                    <a:pt x="56039" y="27138"/>
                  </a:lnTo>
                  <a:lnTo>
                    <a:pt x="56039" y="27103"/>
                  </a:lnTo>
                  <a:lnTo>
                    <a:pt x="56039" y="26964"/>
                  </a:lnTo>
                  <a:lnTo>
                    <a:pt x="56039" y="26790"/>
                  </a:lnTo>
                  <a:lnTo>
                    <a:pt x="56011" y="26651"/>
                  </a:lnTo>
                  <a:lnTo>
                    <a:pt x="55955" y="26477"/>
                  </a:lnTo>
                  <a:lnTo>
                    <a:pt x="55703" y="26164"/>
                  </a:lnTo>
                  <a:lnTo>
                    <a:pt x="55423" y="25920"/>
                  </a:lnTo>
                  <a:lnTo>
                    <a:pt x="55031" y="25677"/>
                  </a:lnTo>
                  <a:lnTo>
                    <a:pt x="54695" y="25572"/>
                  </a:lnTo>
                  <a:lnTo>
                    <a:pt x="54387" y="25746"/>
                  </a:lnTo>
                  <a:lnTo>
                    <a:pt x="54051" y="25816"/>
                  </a:lnTo>
                  <a:lnTo>
                    <a:pt x="53603" y="25885"/>
                  </a:lnTo>
                  <a:lnTo>
                    <a:pt x="53268" y="25920"/>
                  </a:lnTo>
                  <a:lnTo>
                    <a:pt x="52988" y="26477"/>
                  </a:lnTo>
                  <a:lnTo>
                    <a:pt x="52680" y="26964"/>
                  </a:lnTo>
                  <a:lnTo>
                    <a:pt x="52400" y="27521"/>
                  </a:lnTo>
                  <a:lnTo>
                    <a:pt x="52148" y="28112"/>
                  </a:lnTo>
                  <a:lnTo>
                    <a:pt x="52008" y="28738"/>
                  </a:lnTo>
                  <a:lnTo>
                    <a:pt x="52008" y="29399"/>
                  </a:lnTo>
                  <a:lnTo>
                    <a:pt x="52148" y="29469"/>
                  </a:lnTo>
                  <a:lnTo>
                    <a:pt x="52232" y="29469"/>
                  </a:lnTo>
                  <a:lnTo>
                    <a:pt x="52344" y="29504"/>
                  </a:lnTo>
                  <a:lnTo>
                    <a:pt x="52344" y="29573"/>
                  </a:lnTo>
                  <a:lnTo>
                    <a:pt x="52400" y="29712"/>
                  </a:lnTo>
                  <a:lnTo>
                    <a:pt x="52400" y="29886"/>
                  </a:lnTo>
                  <a:lnTo>
                    <a:pt x="52400" y="30060"/>
                  </a:lnTo>
                  <a:lnTo>
                    <a:pt x="52400" y="30304"/>
                  </a:lnTo>
                  <a:lnTo>
                    <a:pt x="52288" y="30721"/>
                  </a:lnTo>
                  <a:lnTo>
                    <a:pt x="52148" y="31209"/>
                  </a:lnTo>
                  <a:lnTo>
                    <a:pt x="52008" y="31765"/>
                  </a:lnTo>
                  <a:lnTo>
                    <a:pt x="51812" y="32322"/>
                  </a:lnTo>
                  <a:lnTo>
                    <a:pt x="51644" y="32809"/>
                  </a:lnTo>
                  <a:lnTo>
                    <a:pt x="51560" y="33157"/>
                  </a:lnTo>
                  <a:lnTo>
                    <a:pt x="51224" y="33157"/>
                  </a:lnTo>
                  <a:lnTo>
                    <a:pt x="51028" y="33714"/>
                  </a:lnTo>
                  <a:lnTo>
                    <a:pt x="50776" y="33957"/>
                  </a:lnTo>
                  <a:lnTo>
                    <a:pt x="50580" y="34131"/>
                  </a:lnTo>
                  <a:lnTo>
                    <a:pt x="50384" y="34305"/>
                  </a:lnTo>
                  <a:lnTo>
                    <a:pt x="50244" y="34757"/>
                  </a:lnTo>
                  <a:lnTo>
                    <a:pt x="50384" y="34757"/>
                  </a:lnTo>
                  <a:lnTo>
                    <a:pt x="50384" y="34931"/>
                  </a:lnTo>
                  <a:lnTo>
                    <a:pt x="50132" y="34931"/>
                  </a:lnTo>
                  <a:lnTo>
                    <a:pt x="49993" y="34931"/>
                  </a:lnTo>
                  <a:lnTo>
                    <a:pt x="49853" y="35001"/>
                  </a:lnTo>
                  <a:lnTo>
                    <a:pt x="49713" y="35036"/>
                  </a:lnTo>
                  <a:lnTo>
                    <a:pt x="49601" y="35662"/>
                  </a:lnTo>
                  <a:lnTo>
                    <a:pt x="49405" y="36184"/>
                  </a:lnTo>
                  <a:lnTo>
                    <a:pt x="49153" y="36671"/>
                  </a:lnTo>
                  <a:lnTo>
                    <a:pt x="48929" y="37123"/>
                  </a:lnTo>
                  <a:lnTo>
                    <a:pt x="48621" y="37610"/>
                  </a:lnTo>
                  <a:lnTo>
                    <a:pt x="48761" y="38271"/>
                  </a:lnTo>
                  <a:lnTo>
                    <a:pt x="48761" y="38933"/>
                  </a:lnTo>
                  <a:lnTo>
                    <a:pt x="48677" y="39594"/>
                  </a:lnTo>
                  <a:lnTo>
                    <a:pt x="48537" y="40081"/>
                  </a:lnTo>
                  <a:lnTo>
                    <a:pt x="48481" y="40707"/>
                  </a:lnTo>
                  <a:lnTo>
                    <a:pt x="48565" y="41298"/>
                  </a:lnTo>
                  <a:lnTo>
                    <a:pt x="48733" y="41959"/>
                  </a:lnTo>
                  <a:lnTo>
                    <a:pt x="48873" y="42516"/>
                  </a:lnTo>
                  <a:lnTo>
                    <a:pt x="48957" y="43073"/>
                  </a:lnTo>
                  <a:lnTo>
                    <a:pt x="49545" y="43177"/>
                  </a:lnTo>
                  <a:lnTo>
                    <a:pt x="49993" y="43421"/>
                  </a:lnTo>
                  <a:lnTo>
                    <a:pt x="50384" y="43664"/>
                  </a:lnTo>
                  <a:lnTo>
                    <a:pt x="50776" y="43977"/>
                  </a:lnTo>
                  <a:lnTo>
                    <a:pt x="50776" y="44082"/>
                  </a:lnTo>
                  <a:lnTo>
                    <a:pt x="50776" y="44221"/>
                  </a:lnTo>
                  <a:lnTo>
                    <a:pt x="50776" y="44291"/>
                  </a:lnTo>
                  <a:lnTo>
                    <a:pt x="50776" y="44325"/>
                  </a:lnTo>
                  <a:lnTo>
                    <a:pt x="50776" y="44465"/>
                  </a:lnTo>
                  <a:lnTo>
                    <a:pt x="50776" y="44639"/>
                  </a:lnTo>
                  <a:lnTo>
                    <a:pt x="51224" y="44778"/>
                  </a:lnTo>
                  <a:lnTo>
                    <a:pt x="51448" y="44952"/>
                  </a:lnTo>
                  <a:lnTo>
                    <a:pt x="51616" y="45300"/>
                  </a:lnTo>
                  <a:lnTo>
                    <a:pt x="51644" y="45856"/>
                  </a:lnTo>
                  <a:lnTo>
                    <a:pt x="51560" y="45856"/>
                  </a:lnTo>
                  <a:lnTo>
                    <a:pt x="51448" y="45926"/>
                  </a:lnTo>
                  <a:lnTo>
                    <a:pt x="51420" y="45926"/>
                  </a:lnTo>
                  <a:lnTo>
                    <a:pt x="51420" y="45926"/>
                  </a:lnTo>
                  <a:lnTo>
                    <a:pt x="51308" y="45961"/>
                  </a:lnTo>
                  <a:lnTo>
                    <a:pt x="51168" y="46413"/>
                  </a:lnTo>
                  <a:lnTo>
                    <a:pt x="51112" y="46761"/>
                  </a:lnTo>
                  <a:lnTo>
                    <a:pt x="51112" y="47144"/>
                  </a:lnTo>
                  <a:lnTo>
                    <a:pt x="51168" y="47422"/>
                  </a:lnTo>
                  <a:lnTo>
                    <a:pt x="51112" y="47805"/>
                  </a:lnTo>
                  <a:lnTo>
                    <a:pt x="50916" y="48222"/>
                  </a:lnTo>
                  <a:lnTo>
                    <a:pt x="50916" y="48396"/>
                  </a:lnTo>
                  <a:lnTo>
                    <a:pt x="50636" y="48466"/>
                  </a:lnTo>
                  <a:lnTo>
                    <a:pt x="50440" y="48535"/>
                  </a:lnTo>
                  <a:lnTo>
                    <a:pt x="50244" y="48605"/>
                  </a:lnTo>
                  <a:lnTo>
                    <a:pt x="49937" y="48640"/>
                  </a:lnTo>
                  <a:lnTo>
                    <a:pt x="49937" y="49301"/>
                  </a:lnTo>
                  <a:lnTo>
                    <a:pt x="49713" y="49440"/>
                  </a:lnTo>
                  <a:lnTo>
                    <a:pt x="49545" y="49544"/>
                  </a:lnTo>
                  <a:lnTo>
                    <a:pt x="49349" y="49614"/>
                  </a:lnTo>
                  <a:lnTo>
                    <a:pt x="49069" y="49753"/>
                  </a:lnTo>
                  <a:lnTo>
                    <a:pt x="49013" y="51006"/>
                  </a:lnTo>
                  <a:lnTo>
                    <a:pt x="49013" y="52363"/>
                  </a:lnTo>
                  <a:lnTo>
                    <a:pt x="49013" y="53685"/>
                  </a:lnTo>
                  <a:lnTo>
                    <a:pt x="49069" y="54798"/>
                  </a:lnTo>
                  <a:lnTo>
                    <a:pt x="49153" y="54798"/>
                  </a:lnTo>
                  <a:lnTo>
                    <a:pt x="49265" y="54659"/>
                  </a:lnTo>
                  <a:lnTo>
                    <a:pt x="49321" y="54589"/>
                  </a:lnTo>
                  <a:lnTo>
                    <a:pt x="49405" y="54554"/>
                  </a:lnTo>
                  <a:lnTo>
                    <a:pt x="49517" y="54554"/>
                  </a:lnTo>
                  <a:lnTo>
                    <a:pt x="49657" y="54554"/>
                  </a:lnTo>
                  <a:lnTo>
                    <a:pt x="49853" y="54554"/>
                  </a:lnTo>
                  <a:lnTo>
                    <a:pt x="49713" y="55459"/>
                  </a:lnTo>
                  <a:lnTo>
                    <a:pt x="49461" y="56294"/>
                  </a:lnTo>
                  <a:lnTo>
                    <a:pt x="49321" y="57094"/>
                  </a:lnTo>
                  <a:lnTo>
                    <a:pt x="48873" y="57094"/>
                  </a:lnTo>
                  <a:lnTo>
                    <a:pt x="48817" y="56851"/>
                  </a:lnTo>
                  <a:lnTo>
                    <a:pt x="48817" y="56677"/>
                  </a:lnTo>
                  <a:lnTo>
                    <a:pt x="48761" y="56538"/>
                  </a:lnTo>
                  <a:lnTo>
                    <a:pt x="48761" y="56433"/>
                  </a:lnTo>
                  <a:lnTo>
                    <a:pt x="48621" y="56433"/>
                  </a:lnTo>
                  <a:lnTo>
                    <a:pt x="48621" y="56920"/>
                  </a:lnTo>
                  <a:lnTo>
                    <a:pt x="48565" y="57407"/>
                  </a:lnTo>
                  <a:lnTo>
                    <a:pt x="48425" y="57755"/>
                  </a:lnTo>
                  <a:lnTo>
                    <a:pt x="48089" y="57895"/>
                  </a:lnTo>
                  <a:lnTo>
                    <a:pt x="47641" y="57929"/>
                  </a:lnTo>
                  <a:lnTo>
                    <a:pt x="47165" y="57895"/>
                  </a:lnTo>
                  <a:lnTo>
                    <a:pt x="46717" y="57895"/>
                  </a:lnTo>
                  <a:lnTo>
                    <a:pt x="46717" y="58416"/>
                  </a:lnTo>
                  <a:lnTo>
                    <a:pt x="46578" y="58486"/>
                  </a:lnTo>
                  <a:lnTo>
                    <a:pt x="46438" y="58486"/>
                  </a:lnTo>
                  <a:lnTo>
                    <a:pt x="46270" y="58556"/>
                  </a:lnTo>
                  <a:lnTo>
                    <a:pt x="46074" y="58556"/>
                  </a:lnTo>
                  <a:lnTo>
                    <a:pt x="46130" y="59043"/>
                  </a:lnTo>
                  <a:lnTo>
                    <a:pt x="46242" y="59391"/>
                  </a:lnTo>
                  <a:lnTo>
                    <a:pt x="46326" y="59704"/>
                  </a:lnTo>
                  <a:lnTo>
                    <a:pt x="46382" y="60121"/>
                  </a:lnTo>
                  <a:lnTo>
                    <a:pt x="46046" y="60295"/>
                  </a:lnTo>
                  <a:lnTo>
                    <a:pt x="45794" y="60434"/>
                  </a:lnTo>
                  <a:lnTo>
                    <a:pt x="45542" y="60365"/>
                  </a:lnTo>
                  <a:lnTo>
                    <a:pt x="45206" y="60260"/>
                  </a:lnTo>
                  <a:lnTo>
                    <a:pt x="45122" y="60539"/>
                  </a:lnTo>
                  <a:lnTo>
                    <a:pt x="44870" y="60678"/>
                  </a:lnTo>
                  <a:lnTo>
                    <a:pt x="44534" y="60748"/>
                  </a:lnTo>
                  <a:lnTo>
                    <a:pt x="44030" y="60678"/>
                  </a:lnTo>
                  <a:lnTo>
                    <a:pt x="43946" y="60121"/>
                  </a:lnTo>
                  <a:lnTo>
                    <a:pt x="43890" y="59565"/>
                  </a:lnTo>
                  <a:lnTo>
                    <a:pt x="43778" y="59077"/>
                  </a:lnTo>
                  <a:lnTo>
                    <a:pt x="43694" y="59077"/>
                  </a:lnTo>
                  <a:lnTo>
                    <a:pt x="43694" y="60017"/>
                  </a:lnTo>
                  <a:lnTo>
                    <a:pt x="43554" y="60017"/>
                  </a:lnTo>
                  <a:lnTo>
                    <a:pt x="43442" y="60052"/>
                  </a:lnTo>
                  <a:lnTo>
                    <a:pt x="43358" y="60052"/>
                  </a:lnTo>
                  <a:lnTo>
                    <a:pt x="43247" y="60121"/>
                  </a:lnTo>
                  <a:lnTo>
                    <a:pt x="43386" y="60191"/>
                  </a:lnTo>
                  <a:lnTo>
                    <a:pt x="43442" y="60191"/>
                  </a:lnTo>
                  <a:lnTo>
                    <a:pt x="43498" y="60191"/>
                  </a:lnTo>
                  <a:lnTo>
                    <a:pt x="43498" y="60191"/>
                  </a:lnTo>
                  <a:lnTo>
                    <a:pt x="43554" y="60260"/>
                  </a:lnTo>
                  <a:lnTo>
                    <a:pt x="43554" y="60295"/>
                  </a:lnTo>
                  <a:lnTo>
                    <a:pt x="43582" y="60434"/>
                  </a:lnTo>
                  <a:lnTo>
                    <a:pt x="43386" y="60782"/>
                  </a:lnTo>
                  <a:lnTo>
                    <a:pt x="43247" y="61269"/>
                  </a:lnTo>
                  <a:lnTo>
                    <a:pt x="43163" y="61896"/>
                  </a:lnTo>
                  <a:lnTo>
                    <a:pt x="42799" y="61826"/>
                  </a:lnTo>
                  <a:lnTo>
                    <a:pt x="42603" y="61722"/>
                  </a:lnTo>
                  <a:lnTo>
                    <a:pt x="42575" y="61583"/>
                  </a:lnTo>
                  <a:lnTo>
                    <a:pt x="42463" y="61409"/>
                  </a:lnTo>
                  <a:lnTo>
                    <a:pt x="42323" y="61235"/>
                  </a:lnTo>
                  <a:lnTo>
                    <a:pt x="42043" y="61095"/>
                  </a:lnTo>
                  <a:lnTo>
                    <a:pt x="41847" y="61095"/>
                  </a:lnTo>
                  <a:lnTo>
                    <a:pt x="41679" y="61095"/>
                  </a:lnTo>
                  <a:lnTo>
                    <a:pt x="41595" y="61095"/>
                  </a:lnTo>
                  <a:lnTo>
                    <a:pt x="41483" y="60922"/>
                  </a:lnTo>
                  <a:lnTo>
                    <a:pt x="41455" y="60539"/>
                  </a:lnTo>
                  <a:lnTo>
                    <a:pt x="41343" y="60260"/>
                  </a:lnTo>
                  <a:lnTo>
                    <a:pt x="41343" y="59878"/>
                  </a:lnTo>
                  <a:lnTo>
                    <a:pt x="41399" y="59530"/>
                  </a:lnTo>
                  <a:lnTo>
                    <a:pt x="41455" y="59321"/>
                  </a:lnTo>
                  <a:lnTo>
                    <a:pt x="41595" y="59043"/>
                  </a:lnTo>
                  <a:lnTo>
                    <a:pt x="41791" y="58799"/>
                  </a:lnTo>
                  <a:lnTo>
                    <a:pt x="41987" y="58556"/>
                  </a:lnTo>
                  <a:lnTo>
                    <a:pt x="42127" y="58625"/>
                  </a:lnTo>
                  <a:lnTo>
                    <a:pt x="42183" y="58660"/>
                  </a:lnTo>
                  <a:lnTo>
                    <a:pt x="42267" y="58660"/>
                  </a:lnTo>
                  <a:lnTo>
                    <a:pt x="42323" y="58730"/>
                  </a:lnTo>
                  <a:lnTo>
                    <a:pt x="42435" y="58799"/>
                  </a:lnTo>
                  <a:lnTo>
                    <a:pt x="42435" y="58138"/>
                  </a:lnTo>
                  <a:lnTo>
                    <a:pt x="43247" y="57999"/>
                  </a:lnTo>
                  <a:lnTo>
                    <a:pt x="43358" y="57895"/>
                  </a:lnTo>
                  <a:lnTo>
                    <a:pt x="43386" y="57825"/>
                  </a:lnTo>
                  <a:lnTo>
                    <a:pt x="43498" y="57686"/>
                  </a:lnTo>
                  <a:lnTo>
                    <a:pt x="43554" y="57651"/>
                  </a:lnTo>
                  <a:lnTo>
                    <a:pt x="43582" y="57442"/>
                  </a:lnTo>
                  <a:lnTo>
                    <a:pt x="43386" y="57442"/>
                  </a:lnTo>
                  <a:lnTo>
                    <a:pt x="43498" y="56677"/>
                  </a:lnTo>
                  <a:lnTo>
                    <a:pt x="43442" y="56607"/>
                  </a:lnTo>
                  <a:lnTo>
                    <a:pt x="43386" y="56538"/>
                  </a:lnTo>
                  <a:lnTo>
                    <a:pt x="43386" y="56538"/>
                  </a:lnTo>
                  <a:lnTo>
                    <a:pt x="43358" y="56538"/>
                  </a:lnTo>
                  <a:lnTo>
                    <a:pt x="43303" y="56468"/>
                  </a:lnTo>
                  <a:lnTo>
                    <a:pt x="43247" y="56433"/>
                  </a:lnTo>
                  <a:lnTo>
                    <a:pt x="43191" y="56364"/>
                  </a:lnTo>
                  <a:lnTo>
                    <a:pt x="43191" y="56224"/>
                  </a:lnTo>
                  <a:lnTo>
                    <a:pt x="43163" y="55981"/>
                  </a:lnTo>
                  <a:lnTo>
                    <a:pt x="42855" y="55981"/>
                  </a:lnTo>
                  <a:lnTo>
                    <a:pt x="42715" y="55216"/>
                  </a:lnTo>
                  <a:lnTo>
                    <a:pt x="42463" y="54415"/>
                  </a:lnTo>
                  <a:lnTo>
                    <a:pt x="42183" y="53754"/>
                  </a:lnTo>
                  <a:lnTo>
                    <a:pt x="41875" y="52954"/>
                  </a:lnTo>
                  <a:lnTo>
                    <a:pt x="41679" y="52189"/>
                  </a:lnTo>
                  <a:lnTo>
                    <a:pt x="41539" y="51214"/>
                  </a:lnTo>
                  <a:lnTo>
                    <a:pt x="41091" y="51214"/>
                  </a:lnTo>
                  <a:lnTo>
                    <a:pt x="41091" y="50588"/>
                  </a:lnTo>
                  <a:lnTo>
                    <a:pt x="41063" y="50171"/>
                  </a:lnTo>
                  <a:lnTo>
                    <a:pt x="40951" y="49683"/>
                  </a:lnTo>
                  <a:lnTo>
                    <a:pt x="40895" y="49196"/>
                  </a:lnTo>
                  <a:lnTo>
                    <a:pt x="40559" y="49196"/>
                  </a:lnTo>
                  <a:lnTo>
                    <a:pt x="40559" y="49057"/>
                  </a:lnTo>
                  <a:lnTo>
                    <a:pt x="40559" y="48953"/>
                  </a:lnTo>
                  <a:lnTo>
                    <a:pt x="40503" y="48883"/>
                  </a:lnTo>
                  <a:lnTo>
                    <a:pt x="40503" y="48848"/>
                  </a:lnTo>
                  <a:lnTo>
                    <a:pt x="40475" y="48779"/>
                  </a:lnTo>
                  <a:lnTo>
                    <a:pt x="40167" y="49196"/>
                  </a:lnTo>
                  <a:lnTo>
                    <a:pt x="39888" y="49510"/>
                  </a:lnTo>
                  <a:lnTo>
                    <a:pt x="39440" y="49683"/>
                  </a:lnTo>
                  <a:lnTo>
                    <a:pt x="38852" y="49753"/>
                  </a:lnTo>
                  <a:lnTo>
                    <a:pt x="38768" y="50171"/>
                  </a:lnTo>
                  <a:lnTo>
                    <a:pt x="38572" y="50727"/>
                  </a:lnTo>
                  <a:lnTo>
                    <a:pt x="38376" y="51145"/>
                  </a:lnTo>
                  <a:lnTo>
                    <a:pt x="38124" y="51458"/>
                  </a:lnTo>
                  <a:lnTo>
                    <a:pt x="37424" y="51980"/>
                  </a:lnTo>
                  <a:lnTo>
                    <a:pt x="36808" y="52293"/>
                  </a:lnTo>
                  <a:lnTo>
                    <a:pt x="36165" y="52363"/>
                  </a:lnTo>
                  <a:lnTo>
                    <a:pt x="35437" y="52363"/>
                  </a:lnTo>
                  <a:lnTo>
                    <a:pt x="34541" y="52293"/>
                  </a:lnTo>
                  <a:lnTo>
                    <a:pt x="34541" y="51632"/>
                  </a:lnTo>
                  <a:lnTo>
                    <a:pt x="34261" y="51632"/>
                  </a:lnTo>
                  <a:lnTo>
                    <a:pt x="33925" y="51075"/>
                  </a:lnTo>
                  <a:lnTo>
                    <a:pt x="33673" y="50658"/>
                  </a:lnTo>
                  <a:lnTo>
                    <a:pt x="33477" y="50240"/>
                  </a:lnTo>
                  <a:lnTo>
                    <a:pt x="33393" y="49683"/>
                  </a:lnTo>
                  <a:lnTo>
                    <a:pt x="33393" y="48883"/>
                  </a:lnTo>
                  <a:lnTo>
                    <a:pt x="33813" y="48883"/>
                  </a:lnTo>
                  <a:lnTo>
                    <a:pt x="33813" y="48396"/>
                  </a:lnTo>
                  <a:lnTo>
                    <a:pt x="33030" y="48396"/>
                  </a:lnTo>
                  <a:lnTo>
                    <a:pt x="33030" y="46100"/>
                  </a:lnTo>
                  <a:lnTo>
                    <a:pt x="32750" y="45961"/>
                  </a:lnTo>
                  <a:lnTo>
                    <a:pt x="32694" y="45717"/>
                  </a:lnTo>
                  <a:lnTo>
                    <a:pt x="32694" y="45126"/>
                  </a:lnTo>
                  <a:lnTo>
                    <a:pt x="32694" y="44465"/>
                  </a:lnTo>
                  <a:lnTo>
                    <a:pt x="32750" y="43804"/>
                  </a:lnTo>
                  <a:lnTo>
                    <a:pt x="32750" y="43247"/>
                  </a:lnTo>
                  <a:lnTo>
                    <a:pt x="32750" y="43073"/>
                  </a:lnTo>
                  <a:lnTo>
                    <a:pt x="32806" y="42934"/>
                  </a:lnTo>
                  <a:lnTo>
                    <a:pt x="32834" y="42829"/>
                  </a:lnTo>
                  <a:lnTo>
                    <a:pt x="32946" y="42690"/>
                  </a:lnTo>
                  <a:lnTo>
                    <a:pt x="33030" y="42586"/>
                  </a:lnTo>
                  <a:lnTo>
                    <a:pt x="33142" y="42447"/>
                  </a:lnTo>
                  <a:lnTo>
                    <a:pt x="33198" y="42377"/>
                  </a:lnTo>
                  <a:lnTo>
                    <a:pt x="33198" y="42168"/>
                  </a:lnTo>
                  <a:lnTo>
                    <a:pt x="33142" y="41959"/>
                  </a:lnTo>
                  <a:lnTo>
                    <a:pt x="33086" y="41855"/>
                  </a:lnTo>
                  <a:lnTo>
                    <a:pt x="33030" y="41716"/>
                  </a:lnTo>
                  <a:lnTo>
                    <a:pt x="33030" y="41542"/>
                  </a:lnTo>
                  <a:lnTo>
                    <a:pt x="33142" y="41298"/>
                  </a:lnTo>
                  <a:lnTo>
                    <a:pt x="33393" y="40881"/>
                  </a:lnTo>
                  <a:lnTo>
                    <a:pt x="33142" y="40568"/>
                  </a:lnTo>
                  <a:lnTo>
                    <a:pt x="33030" y="40220"/>
                  </a:lnTo>
                  <a:lnTo>
                    <a:pt x="33086" y="39733"/>
                  </a:lnTo>
                  <a:lnTo>
                    <a:pt x="33198" y="39280"/>
                  </a:lnTo>
                  <a:lnTo>
                    <a:pt x="33282" y="38863"/>
                  </a:lnTo>
                  <a:lnTo>
                    <a:pt x="33393" y="38515"/>
                  </a:lnTo>
                  <a:lnTo>
                    <a:pt x="33813" y="38515"/>
                  </a:lnTo>
                  <a:lnTo>
                    <a:pt x="33813" y="38376"/>
                  </a:lnTo>
                  <a:lnTo>
                    <a:pt x="33813" y="38271"/>
                  </a:lnTo>
                  <a:lnTo>
                    <a:pt x="33869" y="38202"/>
                  </a:lnTo>
                  <a:lnTo>
                    <a:pt x="33869" y="38132"/>
                  </a:lnTo>
                  <a:lnTo>
                    <a:pt x="33925" y="38097"/>
                  </a:lnTo>
                  <a:lnTo>
                    <a:pt x="34317" y="37715"/>
                  </a:lnTo>
                  <a:lnTo>
                    <a:pt x="34653" y="37367"/>
                  </a:lnTo>
                  <a:lnTo>
                    <a:pt x="35101" y="37054"/>
                  </a:lnTo>
                  <a:lnTo>
                    <a:pt x="35633" y="36880"/>
                  </a:lnTo>
                  <a:lnTo>
                    <a:pt x="35633" y="36080"/>
                  </a:lnTo>
                  <a:lnTo>
                    <a:pt x="35717" y="36080"/>
                  </a:lnTo>
                  <a:lnTo>
                    <a:pt x="35717" y="35940"/>
                  </a:lnTo>
                  <a:lnTo>
                    <a:pt x="37060" y="35940"/>
                  </a:lnTo>
                  <a:lnTo>
                    <a:pt x="37060" y="35836"/>
                  </a:lnTo>
                  <a:lnTo>
                    <a:pt x="37088" y="35488"/>
                  </a:lnTo>
                  <a:lnTo>
                    <a:pt x="37200" y="35036"/>
                  </a:lnTo>
                  <a:lnTo>
                    <a:pt x="37284" y="34549"/>
                  </a:lnTo>
                  <a:lnTo>
                    <a:pt x="37396" y="34201"/>
                  </a:lnTo>
                  <a:lnTo>
                    <a:pt x="37480" y="33957"/>
                  </a:lnTo>
                  <a:lnTo>
                    <a:pt x="37592" y="33888"/>
                  </a:lnTo>
                  <a:lnTo>
                    <a:pt x="37732" y="33818"/>
                  </a:lnTo>
                  <a:lnTo>
                    <a:pt x="37928" y="33818"/>
                  </a:lnTo>
                  <a:lnTo>
                    <a:pt x="38124" y="33818"/>
                  </a:lnTo>
                  <a:lnTo>
                    <a:pt x="38320" y="34375"/>
                  </a:lnTo>
                  <a:lnTo>
                    <a:pt x="38460" y="34270"/>
                  </a:lnTo>
                  <a:lnTo>
                    <a:pt x="38572" y="34201"/>
                  </a:lnTo>
                  <a:lnTo>
                    <a:pt x="38712" y="34131"/>
                  </a:lnTo>
                  <a:lnTo>
                    <a:pt x="38852" y="34062"/>
                  </a:lnTo>
                  <a:lnTo>
                    <a:pt x="38964" y="33644"/>
                  </a:lnTo>
                  <a:lnTo>
                    <a:pt x="39048" y="33296"/>
                  </a:lnTo>
                  <a:lnTo>
                    <a:pt x="39188" y="33053"/>
                  </a:lnTo>
                  <a:lnTo>
                    <a:pt x="39300" y="32670"/>
                  </a:lnTo>
                  <a:lnTo>
                    <a:pt x="39384" y="32183"/>
                  </a:lnTo>
                  <a:lnTo>
                    <a:pt x="39748" y="32183"/>
                  </a:lnTo>
                  <a:lnTo>
                    <a:pt x="39748" y="32009"/>
                  </a:lnTo>
                  <a:lnTo>
                    <a:pt x="39776" y="31835"/>
                  </a:lnTo>
                  <a:lnTo>
                    <a:pt x="39832" y="31661"/>
                  </a:lnTo>
                  <a:lnTo>
                    <a:pt x="39888" y="31522"/>
                  </a:lnTo>
                  <a:lnTo>
                    <a:pt x="39916" y="31278"/>
                  </a:lnTo>
                  <a:lnTo>
                    <a:pt x="40419" y="31174"/>
                  </a:lnTo>
                  <a:lnTo>
                    <a:pt x="40811" y="31035"/>
                  </a:lnTo>
                  <a:lnTo>
                    <a:pt x="40895" y="30443"/>
                  </a:lnTo>
                  <a:lnTo>
                    <a:pt x="41063" y="29991"/>
                  </a:lnTo>
                  <a:lnTo>
                    <a:pt x="41259" y="29747"/>
                  </a:lnTo>
                  <a:lnTo>
                    <a:pt x="41483" y="29504"/>
                  </a:lnTo>
                  <a:lnTo>
                    <a:pt x="41679" y="29330"/>
                  </a:lnTo>
                  <a:lnTo>
                    <a:pt x="41875" y="29017"/>
                  </a:lnTo>
                  <a:lnTo>
                    <a:pt x="41987" y="27694"/>
                  </a:lnTo>
                  <a:lnTo>
                    <a:pt x="42267" y="26859"/>
                  </a:lnTo>
                  <a:lnTo>
                    <a:pt x="42519" y="25920"/>
                  </a:lnTo>
                  <a:lnTo>
                    <a:pt x="42715" y="25920"/>
                  </a:lnTo>
                  <a:lnTo>
                    <a:pt x="42855" y="25920"/>
                  </a:lnTo>
                  <a:lnTo>
                    <a:pt x="42967" y="25885"/>
                  </a:lnTo>
                  <a:lnTo>
                    <a:pt x="43051" y="25816"/>
                  </a:lnTo>
                  <a:lnTo>
                    <a:pt x="42603" y="25816"/>
                  </a:lnTo>
                  <a:lnTo>
                    <a:pt x="42659" y="25015"/>
                  </a:lnTo>
                  <a:lnTo>
                    <a:pt x="42771" y="24250"/>
                  </a:lnTo>
                  <a:lnTo>
                    <a:pt x="42967" y="23624"/>
                  </a:lnTo>
                  <a:lnTo>
                    <a:pt x="43247" y="23137"/>
                  </a:lnTo>
                  <a:lnTo>
                    <a:pt x="43247" y="23032"/>
                  </a:lnTo>
                  <a:lnTo>
                    <a:pt x="43498" y="23137"/>
                  </a:lnTo>
                  <a:lnTo>
                    <a:pt x="43498" y="23032"/>
                  </a:lnTo>
                  <a:lnTo>
                    <a:pt x="43694" y="22580"/>
                  </a:lnTo>
                  <a:lnTo>
                    <a:pt x="43890" y="22058"/>
                  </a:lnTo>
                  <a:lnTo>
                    <a:pt x="44030" y="21571"/>
                  </a:lnTo>
                  <a:lnTo>
                    <a:pt x="44478" y="21571"/>
                  </a:lnTo>
                  <a:lnTo>
                    <a:pt x="44366" y="21188"/>
                  </a:lnTo>
                  <a:lnTo>
                    <a:pt x="44282" y="20945"/>
                  </a:lnTo>
                  <a:lnTo>
                    <a:pt x="44170" y="20666"/>
                  </a:lnTo>
                  <a:lnTo>
                    <a:pt x="44142" y="20179"/>
                  </a:lnTo>
                  <a:lnTo>
                    <a:pt x="44758" y="20040"/>
                  </a:lnTo>
                  <a:lnTo>
                    <a:pt x="44758" y="19936"/>
                  </a:lnTo>
                  <a:lnTo>
                    <a:pt x="44758" y="19866"/>
                  </a:lnTo>
                  <a:lnTo>
                    <a:pt x="44730" y="19797"/>
                  </a:lnTo>
                  <a:lnTo>
                    <a:pt x="44730" y="19727"/>
                  </a:lnTo>
                  <a:lnTo>
                    <a:pt x="44674" y="19692"/>
                  </a:lnTo>
                  <a:lnTo>
                    <a:pt x="44562" y="19623"/>
                  </a:lnTo>
                  <a:lnTo>
                    <a:pt x="44478" y="19553"/>
                  </a:lnTo>
                  <a:lnTo>
                    <a:pt x="44338" y="19553"/>
                  </a:lnTo>
                  <a:lnTo>
                    <a:pt x="44142" y="19553"/>
                  </a:lnTo>
                  <a:lnTo>
                    <a:pt x="43750" y="19797"/>
                  </a:lnTo>
                  <a:lnTo>
                    <a:pt x="43191" y="19971"/>
                  </a:lnTo>
                  <a:lnTo>
                    <a:pt x="42603" y="20040"/>
                  </a:lnTo>
                  <a:lnTo>
                    <a:pt x="42603" y="19936"/>
                  </a:lnTo>
                  <a:lnTo>
                    <a:pt x="42659" y="19797"/>
                  </a:lnTo>
                  <a:lnTo>
                    <a:pt x="42715" y="19623"/>
                  </a:lnTo>
                  <a:lnTo>
                    <a:pt x="42715" y="19379"/>
                  </a:lnTo>
                  <a:lnTo>
                    <a:pt x="42715" y="19135"/>
                  </a:lnTo>
                  <a:lnTo>
                    <a:pt x="42995" y="18996"/>
                  </a:lnTo>
                  <a:lnTo>
                    <a:pt x="43358" y="18822"/>
                  </a:lnTo>
                  <a:lnTo>
                    <a:pt x="43694" y="18648"/>
                  </a:lnTo>
                  <a:lnTo>
                    <a:pt x="43946" y="18474"/>
                  </a:lnTo>
                  <a:lnTo>
                    <a:pt x="43778" y="18092"/>
                  </a:lnTo>
                  <a:lnTo>
                    <a:pt x="43694" y="17674"/>
                  </a:lnTo>
                  <a:lnTo>
                    <a:pt x="43694" y="17118"/>
                  </a:lnTo>
                  <a:lnTo>
                    <a:pt x="44030" y="16770"/>
                  </a:lnTo>
                  <a:lnTo>
                    <a:pt x="44338" y="16387"/>
                  </a:lnTo>
                  <a:lnTo>
                    <a:pt x="44618" y="16039"/>
                  </a:lnTo>
                  <a:lnTo>
                    <a:pt x="45010" y="15795"/>
                  </a:lnTo>
                  <a:lnTo>
                    <a:pt x="45542" y="15656"/>
                  </a:lnTo>
                  <a:lnTo>
                    <a:pt x="45598" y="16282"/>
                  </a:lnTo>
                  <a:lnTo>
                    <a:pt x="45738" y="16700"/>
                  </a:lnTo>
                  <a:lnTo>
                    <a:pt x="45934" y="17118"/>
                  </a:lnTo>
                  <a:lnTo>
                    <a:pt x="46186" y="17118"/>
                  </a:lnTo>
                  <a:lnTo>
                    <a:pt x="46242" y="16944"/>
                  </a:lnTo>
                  <a:lnTo>
                    <a:pt x="46270" y="16839"/>
                  </a:lnTo>
                  <a:lnTo>
                    <a:pt x="46270" y="16770"/>
                  </a:lnTo>
                  <a:lnTo>
                    <a:pt x="46326" y="16630"/>
                  </a:lnTo>
                  <a:lnTo>
                    <a:pt x="46382" y="16456"/>
                  </a:lnTo>
                  <a:lnTo>
                    <a:pt x="46046" y="16387"/>
                  </a:lnTo>
                  <a:lnTo>
                    <a:pt x="45878" y="16213"/>
                  </a:lnTo>
                  <a:lnTo>
                    <a:pt x="45850" y="15865"/>
                  </a:lnTo>
                  <a:lnTo>
                    <a:pt x="45850" y="15378"/>
                  </a:lnTo>
                  <a:lnTo>
                    <a:pt x="45878" y="15308"/>
                  </a:lnTo>
                  <a:lnTo>
                    <a:pt x="45878" y="15239"/>
                  </a:lnTo>
                  <a:lnTo>
                    <a:pt x="45934" y="15204"/>
                  </a:lnTo>
                  <a:lnTo>
                    <a:pt x="45934" y="15134"/>
                  </a:lnTo>
                  <a:lnTo>
                    <a:pt x="45934" y="14995"/>
                  </a:lnTo>
                  <a:lnTo>
                    <a:pt x="46382" y="14752"/>
                  </a:lnTo>
                  <a:lnTo>
                    <a:pt x="46773" y="14473"/>
                  </a:lnTo>
                  <a:lnTo>
                    <a:pt x="47109" y="14091"/>
                  </a:lnTo>
                  <a:lnTo>
                    <a:pt x="47445" y="13777"/>
                  </a:lnTo>
                  <a:lnTo>
                    <a:pt x="47417" y="13603"/>
                  </a:lnTo>
                  <a:lnTo>
                    <a:pt x="47417" y="13499"/>
                  </a:lnTo>
                  <a:lnTo>
                    <a:pt x="47361" y="13290"/>
                  </a:lnTo>
                  <a:lnTo>
                    <a:pt x="47417" y="13116"/>
                  </a:lnTo>
                  <a:lnTo>
                    <a:pt x="47445" y="13012"/>
                  </a:lnTo>
                  <a:lnTo>
                    <a:pt x="47613" y="12873"/>
                  </a:lnTo>
                  <a:lnTo>
                    <a:pt x="47753" y="12803"/>
                  </a:lnTo>
                  <a:lnTo>
                    <a:pt x="47893" y="12768"/>
                  </a:lnTo>
                  <a:lnTo>
                    <a:pt x="47977" y="12699"/>
                  </a:lnTo>
                  <a:lnTo>
                    <a:pt x="47977" y="12212"/>
                  </a:lnTo>
                  <a:lnTo>
                    <a:pt x="48621" y="12212"/>
                  </a:lnTo>
                  <a:lnTo>
                    <a:pt x="48733" y="12386"/>
                  </a:lnTo>
                  <a:lnTo>
                    <a:pt x="48761" y="12560"/>
                  </a:lnTo>
                  <a:lnTo>
                    <a:pt x="48873" y="12768"/>
                  </a:lnTo>
                  <a:lnTo>
                    <a:pt x="48957" y="13012"/>
                  </a:lnTo>
                  <a:lnTo>
                    <a:pt x="49125" y="12873"/>
                  </a:lnTo>
                  <a:lnTo>
                    <a:pt x="49209" y="12768"/>
                  </a:lnTo>
                  <a:lnTo>
                    <a:pt x="49321" y="12629"/>
                  </a:lnTo>
                  <a:lnTo>
                    <a:pt x="49405" y="12525"/>
                  </a:lnTo>
                  <a:lnTo>
                    <a:pt x="49517" y="12316"/>
                  </a:lnTo>
                  <a:lnTo>
                    <a:pt x="49461" y="12212"/>
                  </a:lnTo>
                  <a:lnTo>
                    <a:pt x="49405" y="12107"/>
                  </a:lnTo>
                  <a:lnTo>
                    <a:pt x="49405" y="11968"/>
                  </a:lnTo>
                  <a:lnTo>
                    <a:pt x="49405" y="11794"/>
                  </a:lnTo>
                  <a:lnTo>
                    <a:pt x="49853" y="11725"/>
                  </a:lnTo>
                  <a:lnTo>
                    <a:pt x="50132" y="11725"/>
                  </a:lnTo>
                  <a:lnTo>
                    <a:pt x="50440" y="11655"/>
                  </a:lnTo>
                  <a:lnTo>
                    <a:pt x="50720" y="11725"/>
                  </a:lnTo>
                  <a:lnTo>
                    <a:pt x="51112" y="11794"/>
                  </a:lnTo>
                  <a:lnTo>
                    <a:pt x="51252" y="11307"/>
                  </a:lnTo>
                  <a:lnTo>
                    <a:pt x="51420" y="10890"/>
                  </a:lnTo>
                  <a:lnTo>
                    <a:pt x="51616" y="10437"/>
                  </a:lnTo>
                  <a:lnTo>
                    <a:pt x="51812" y="10020"/>
                  </a:lnTo>
                  <a:lnTo>
                    <a:pt x="51896" y="9533"/>
                  </a:lnTo>
                  <a:lnTo>
                    <a:pt x="52008" y="8802"/>
                  </a:lnTo>
                  <a:lnTo>
                    <a:pt x="52400" y="8802"/>
                  </a:lnTo>
                  <a:lnTo>
                    <a:pt x="52484" y="8628"/>
                  </a:lnTo>
                  <a:lnTo>
                    <a:pt x="52540" y="8454"/>
                  </a:lnTo>
                  <a:lnTo>
                    <a:pt x="52596" y="8315"/>
                  </a:lnTo>
                  <a:lnTo>
                    <a:pt x="52736" y="8141"/>
                  </a:lnTo>
                  <a:lnTo>
                    <a:pt x="53072" y="8037"/>
                  </a:lnTo>
                  <a:lnTo>
                    <a:pt x="53463" y="8141"/>
                  </a:lnTo>
                  <a:lnTo>
                    <a:pt x="53911" y="8280"/>
                  </a:lnTo>
                  <a:lnTo>
                    <a:pt x="54247" y="8454"/>
                  </a:lnTo>
                  <a:lnTo>
                    <a:pt x="54247" y="7654"/>
                  </a:lnTo>
                  <a:lnTo>
                    <a:pt x="54975" y="7654"/>
                  </a:lnTo>
                  <a:lnTo>
                    <a:pt x="55759" y="7793"/>
                  </a:lnTo>
                  <a:lnTo>
                    <a:pt x="56543" y="7897"/>
                  </a:lnTo>
                  <a:lnTo>
                    <a:pt x="57382" y="7897"/>
                  </a:lnTo>
                  <a:lnTo>
                    <a:pt x="57578" y="8211"/>
                  </a:lnTo>
                  <a:lnTo>
                    <a:pt x="57802" y="8524"/>
                  </a:lnTo>
                  <a:lnTo>
                    <a:pt x="58054" y="8802"/>
                  </a:lnTo>
                  <a:lnTo>
                    <a:pt x="58250" y="9185"/>
                  </a:lnTo>
                  <a:lnTo>
                    <a:pt x="58306" y="9672"/>
                  </a:lnTo>
                  <a:lnTo>
                    <a:pt x="58194" y="9672"/>
                  </a:lnTo>
                  <a:lnTo>
                    <a:pt x="58194" y="9776"/>
                  </a:lnTo>
                  <a:lnTo>
                    <a:pt x="57914" y="9776"/>
                  </a:lnTo>
                  <a:lnTo>
                    <a:pt x="57914" y="10194"/>
                  </a:lnTo>
                  <a:lnTo>
                    <a:pt x="57718" y="10194"/>
                  </a:lnTo>
                  <a:lnTo>
                    <a:pt x="57606" y="10263"/>
                  </a:lnTo>
                  <a:lnTo>
                    <a:pt x="57522" y="10333"/>
                  </a:lnTo>
                  <a:lnTo>
                    <a:pt x="57410" y="10437"/>
                  </a:lnTo>
                  <a:lnTo>
                    <a:pt x="57382" y="10576"/>
                  </a:lnTo>
                  <a:lnTo>
                    <a:pt x="57774" y="10576"/>
                  </a:lnTo>
                  <a:lnTo>
                    <a:pt x="58166" y="10646"/>
                  </a:lnTo>
                  <a:lnTo>
                    <a:pt x="58558" y="10576"/>
                  </a:lnTo>
                  <a:lnTo>
                    <a:pt x="58978" y="10576"/>
                  </a:lnTo>
                  <a:lnTo>
                    <a:pt x="58978" y="10403"/>
                  </a:lnTo>
                  <a:lnTo>
                    <a:pt x="59034" y="10194"/>
                  </a:lnTo>
                  <a:lnTo>
                    <a:pt x="59090" y="10089"/>
                  </a:lnTo>
                  <a:lnTo>
                    <a:pt x="59090" y="9950"/>
                  </a:lnTo>
                  <a:lnTo>
                    <a:pt x="59118" y="9846"/>
                  </a:lnTo>
                  <a:lnTo>
                    <a:pt x="59174" y="9672"/>
                  </a:lnTo>
                  <a:lnTo>
                    <a:pt x="59510" y="9707"/>
                  </a:lnTo>
                  <a:lnTo>
                    <a:pt x="59762" y="9776"/>
                  </a:lnTo>
                  <a:lnTo>
                    <a:pt x="60013" y="9846"/>
                  </a:lnTo>
                  <a:lnTo>
                    <a:pt x="60349" y="9915"/>
                  </a:lnTo>
                  <a:lnTo>
                    <a:pt x="60349" y="10820"/>
                  </a:lnTo>
                  <a:lnTo>
                    <a:pt x="60993" y="10820"/>
                  </a:lnTo>
                  <a:lnTo>
                    <a:pt x="61049" y="10994"/>
                  </a:lnTo>
                  <a:lnTo>
                    <a:pt x="61049" y="11064"/>
                  </a:lnTo>
                  <a:lnTo>
                    <a:pt x="61049" y="11133"/>
                  </a:lnTo>
                  <a:lnTo>
                    <a:pt x="61049" y="11133"/>
                  </a:lnTo>
                  <a:lnTo>
                    <a:pt x="61077" y="11168"/>
                  </a:lnTo>
                  <a:lnTo>
                    <a:pt x="61133" y="11168"/>
                  </a:lnTo>
                  <a:lnTo>
                    <a:pt x="61245" y="11238"/>
                  </a:lnTo>
                  <a:lnTo>
                    <a:pt x="61525" y="11064"/>
                  </a:lnTo>
                  <a:lnTo>
                    <a:pt x="61973" y="10890"/>
                  </a:lnTo>
                  <a:lnTo>
                    <a:pt x="62505" y="10750"/>
                  </a:lnTo>
                  <a:lnTo>
                    <a:pt x="63093" y="10750"/>
                  </a:lnTo>
                  <a:lnTo>
                    <a:pt x="63568" y="10750"/>
                  </a:lnTo>
                  <a:lnTo>
                    <a:pt x="64016" y="10820"/>
                  </a:lnTo>
                  <a:lnTo>
                    <a:pt x="64800" y="11168"/>
                  </a:lnTo>
                  <a:lnTo>
                    <a:pt x="65584" y="11620"/>
                  </a:lnTo>
                  <a:lnTo>
                    <a:pt x="66256" y="12038"/>
                  </a:lnTo>
                  <a:lnTo>
                    <a:pt x="66787" y="12212"/>
                  </a:lnTo>
                  <a:lnTo>
                    <a:pt x="67375" y="12142"/>
                  </a:lnTo>
                  <a:lnTo>
                    <a:pt x="67879" y="12038"/>
                  </a:lnTo>
                  <a:lnTo>
                    <a:pt x="68327" y="12038"/>
                  </a:lnTo>
                  <a:lnTo>
                    <a:pt x="68411" y="12142"/>
                  </a:lnTo>
                  <a:lnTo>
                    <a:pt x="68523" y="12212"/>
                  </a:lnTo>
                  <a:lnTo>
                    <a:pt x="68663" y="12386"/>
                  </a:lnTo>
                  <a:lnTo>
                    <a:pt x="68747" y="12525"/>
                  </a:lnTo>
                  <a:lnTo>
                    <a:pt x="68859" y="12560"/>
                  </a:lnTo>
                  <a:lnTo>
                    <a:pt x="69307" y="12699"/>
                  </a:lnTo>
                  <a:lnTo>
                    <a:pt x="69727" y="12699"/>
                  </a:lnTo>
                  <a:lnTo>
                    <a:pt x="69839" y="13256"/>
                  </a:lnTo>
                  <a:lnTo>
                    <a:pt x="69979" y="13534"/>
                  </a:lnTo>
                  <a:lnTo>
                    <a:pt x="70230" y="13777"/>
                  </a:lnTo>
                  <a:lnTo>
                    <a:pt x="70426" y="14091"/>
                  </a:lnTo>
                  <a:lnTo>
                    <a:pt x="70566" y="14473"/>
                  </a:lnTo>
                  <a:lnTo>
                    <a:pt x="70370" y="17257"/>
                  </a:lnTo>
                  <a:lnTo>
                    <a:pt x="69979" y="17744"/>
                  </a:lnTo>
                  <a:lnTo>
                    <a:pt x="69727" y="18300"/>
                  </a:lnTo>
                  <a:lnTo>
                    <a:pt x="69391" y="18822"/>
                  </a:lnTo>
                  <a:lnTo>
                    <a:pt x="68943" y="19240"/>
                  </a:lnTo>
                  <a:lnTo>
                    <a:pt x="68551" y="19379"/>
                  </a:lnTo>
                  <a:lnTo>
                    <a:pt x="68075" y="19379"/>
                  </a:lnTo>
                  <a:lnTo>
                    <a:pt x="67627" y="19309"/>
                  </a:lnTo>
                  <a:lnTo>
                    <a:pt x="67151" y="19379"/>
                  </a:lnTo>
                  <a:lnTo>
                    <a:pt x="66368" y="19623"/>
                  </a:lnTo>
                  <a:lnTo>
                    <a:pt x="65668" y="19692"/>
                  </a:lnTo>
                  <a:lnTo>
                    <a:pt x="65080" y="19692"/>
                  </a:lnTo>
                  <a:lnTo>
                    <a:pt x="64492" y="19623"/>
                  </a:lnTo>
                  <a:lnTo>
                    <a:pt x="63876" y="19553"/>
                  </a:lnTo>
                  <a:lnTo>
                    <a:pt x="63149" y="19553"/>
                  </a:lnTo>
                  <a:lnTo>
                    <a:pt x="63149" y="19692"/>
                  </a:lnTo>
                  <a:lnTo>
                    <a:pt x="63484" y="19971"/>
                  </a:lnTo>
                  <a:lnTo>
                    <a:pt x="63736" y="20284"/>
                  </a:lnTo>
                  <a:lnTo>
                    <a:pt x="64016" y="20527"/>
                  </a:lnTo>
                  <a:lnTo>
                    <a:pt x="64408" y="20666"/>
                  </a:lnTo>
                  <a:lnTo>
                    <a:pt x="64996" y="20701"/>
                  </a:lnTo>
                  <a:lnTo>
                    <a:pt x="65136" y="20910"/>
                  </a:lnTo>
                  <a:lnTo>
                    <a:pt x="65248" y="20945"/>
                  </a:lnTo>
                  <a:lnTo>
                    <a:pt x="65444" y="21084"/>
                  </a:lnTo>
                  <a:lnTo>
                    <a:pt x="65640" y="21153"/>
                  </a:lnTo>
                  <a:lnTo>
                    <a:pt x="65724" y="23276"/>
                  </a:lnTo>
                  <a:lnTo>
                    <a:pt x="66060" y="23276"/>
                  </a:lnTo>
                  <a:lnTo>
                    <a:pt x="66116" y="23519"/>
                  </a:lnTo>
                  <a:lnTo>
                    <a:pt x="66172" y="23693"/>
                  </a:lnTo>
                  <a:lnTo>
                    <a:pt x="66256" y="23798"/>
                  </a:lnTo>
                  <a:lnTo>
                    <a:pt x="66424" y="23867"/>
                  </a:lnTo>
                  <a:lnTo>
                    <a:pt x="66620" y="23937"/>
                  </a:lnTo>
                  <a:lnTo>
                    <a:pt x="66620" y="24180"/>
                  </a:lnTo>
                  <a:lnTo>
                    <a:pt x="66620" y="24354"/>
                  </a:lnTo>
                  <a:lnTo>
                    <a:pt x="66648" y="24494"/>
                  </a:lnTo>
                  <a:lnTo>
                    <a:pt x="66703" y="24598"/>
                  </a:lnTo>
                  <a:lnTo>
                    <a:pt x="66759" y="24841"/>
                  </a:lnTo>
                  <a:lnTo>
                    <a:pt x="66843" y="25015"/>
                  </a:lnTo>
                  <a:lnTo>
                    <a:pt x="66899" y="25155"/>
                  </a:lnTo>
                  <a:lnTo>
                    <a:pt x="67039" y="25224"/>
                  </a:lnTo>
                  <a:lnTo>
                    <a:pt x="67179" y="25259"/>
                  </a:lnTo>
                  <a:lnTo>
                    <a:pt x="67431" y="25259"/>
                  </a:lnTo>
                  <a:lnTo>
                    <a:pt x="67739" y="25224"/>
                  </a:lnTo>
                  <a:lnTo>
                    <a:pt x="68019" y="25259"/>
                  </a:lnTo>
                  <a:lnTo>
                    <a:pt x="68355" y="25398"/>
                  </a:lnTo>
                  <a:lnTo>
                    <a:pt x="68663" y="25572"/>
                  </a:lnTo>
                  <a:lnTo>
                    <a:pt x="68663" y="25920"/>
                  </a:lnTo>
                  <a:lnTo>
                    <a:pt x="69923" y="25920"/>
                  </a:lnTo>
                  <a:lnTo>
                    <a:pt x="70034" y="25746"/>
                  </a:lnTo>
                  <a:lnTo>
                    <a:pt x="70118" y="25572"/>
                  </a:lnTo>
                  <a:lnTo>
                    <a:pt x="70230" y="25468"/>
                  </a:lnTo>
                  <a:lnTo>
                    <a:pt x="70370" y="25259"/>
                  </a:lnTo>
                  <a:lnTo>
                    <a:pt x="70258" y="25155"/>
                  </a:lnTo>
                  <a:lnTo>
                    <a:pt x="70230" y="24981"/>
                  </a:lnTo>
                  <a:lnTo>
                    <a:pt x="70230" y="24911"/>
                  </a:lnTo>
                  <a:lnTo>
                    <a:pt x="70174" y="24772"/>
                  </a:lnTo>
                  <a:lnTo>
                    <a:pt x="70062" y="24737"/>
                  </a:lnTo>
                  <a:lnTo>
                    <a:pt x="69923" y="24598"/>
                  </a:lnTo>
                  <a:lnTo>
                    <a:pt x="69783" y="24668"/>
                  </a:lnTo>
                  <a:lnTo>
                    <a:pt x="69587" y="24737"/>
                  </a:lnTo>
                  <a:lnTo>
                    <a:pt x="69307" y="24841"/>
                  </a:lnTo>
                  <a:lnTo>
                    <a:pt x="68943" y="24737"/>
                  </a:lnTo>
                  <a:lnTo>
                    <a:pt x="68943" y="24737"/>
                  </a:lnTo>
                  <a:lnTo>
                    <a:pt x="68915" y="24668"/>
                  </a:lnTo>
                  <a:lnTo>
                    <a:pt x="68803" y="24528"/>
                  </a:lnTo>
                  <a:lnTo>
                    <a:pt x="68747" y="24424"/>
                  </a:lnTo>
                  <a:lnTo>
                    <a:pt x="68663" y="24285"/>
                  </a:lnTo>
                  <a:lnTo>
                    <a:pt x="68607" y="24180"/>
                  </a:lnTo>
                  <a:lnTo>
                    <a:pt x="68551" y="24111"/>
                  </a:lnTo>
                  <a:lnTo>
                    <a:pt x="68523" y="24041"/>
                  </a:lnTo>
                  <a:lnTo>
                    <a:pt x="68411" y="24006"/>
                  </a:lnTo>
                  <a:lnTo>
                    <a:pt x="68327" y="24006"/>
                  </a:lnTo>
                  <a:lnTo>
                    <a:pt x="68159" y="24006"/>
                  </a:lnTo>
                  <a:lnTo>
                    <a:pt x="68075" y="24006"/>
                  </a:lnTo>
                  <a:lnTo>
                    <a:pt x="67963" y="23937"/>
                  </a:lnTo>
                  <a:lnTo>
                    <a:pt x="67935" y="23798"/>
                  </a:lnTo>
                  <a:lnTo>
                    <a:pt x="67935" y="23763"/>
                  </a:lnTo>
                  <a:lnTo>
                    <a:pt x="67935" y="23554"/>
                  </a:lnTo>
                  <a:lnTo>
                    <a:pt x="67879" y="23380"/>
                  </a:lnTo>
                  <a:lnTo>
                    <a:pt x="67879" y="23276"/>
                  </a:lnTo>
                  <a:lnTo>
                    <a:pt x="67935" y="22824"/>
                  </a:lnTo>
                  <a:lnTo>
                    <a:pt x="68019" y="22406"/>
                  </a:lnTo>
                  <a:lnTo>
                    <a:pt x="68131" y="22058"/>
                  </a:lnTo>
                  <a:lnTo>
                    <a:pt x="68327" y="21988"/>
                  </a:lnTo>
                  <a:lnTo>
                    <a:pt x="68607" y="21919"/>
                  </a:lnTo>
                  <a:lnTo>
                    <a:pt x="68943" y="21919"/>
                  </a:lnTo>
                  <a:lnTo>
                    <a:pt x="69391" y="22232"/>
                  </a:lnTo>
                  <a:lnTo>
                    <a:pt x="69867" y="22336"/>
                  </a:lnTo>
                  <a:lnTo>
                    <a:pt x="70426" y="22406"/>
                  </a:lnTo>
                  <a:lnTo>
                    <a:pt x="70958" y="22406"/>
                  </a:lnTo>
                  <a:lnTo>
                    <a:pt x="71546" y="22476"/>
                  </a:lnTo>
                  <a:lnTo>
                    <a:pt x="71602" y="22302"/>
                  </a:lnTo>
                  <a:lnTo>
                    <a:pt x="71630" y="22162"/>
                  </a:lnTo>
                  <a:lnTo>
                    <a:pt x="71686" y="22128"/>
                  </a:lnTo>
                  <a:lnTo>
                    <a:pt x="71742" y="22058"/>
                  </a:lnTo>
                  <a:lnTo>
                    <a:pt x="71882" y="21919"/>
                  </a:lnTo>
                  <a:lnTo>
                    <a:pt x="71938" y="21988"/>
                  </a:lnTo>
                  <a:lnTo>
                    <a:pt x="71994" y="21988"/>
                  </a:lnTo>
                  <a:lnTo>
                    <a:pt x="72022" y="22058"/>
                  </a:lnTo>
                  <a:lnTo>
                    <a:pt x="72078" y="21988"/>
                  </a:lnTo>
                  <a:lnTo>
                    <a:pt x="72162" y="21919"/>
                  </a:lnTo>
                  <a:lnTo>
                    <a:pt x="72078" y="21815"/>
                  </a:lnTo>
                  <a:lnTo>
                    <a:pt x="71826" y="21641"/>
                  </a:lnTo>
                  <a:lnTo>
                    <a:pt x="71602" y="21327"/>
                  </a:lnTo>
                  <a:lnTo>
                    <a:pt x="71350" y="21014"/>
                  </a:lnTo>
                  <a:lnTo>
                    <a:pt x="71098" y="20701"/>
                  </a:lnTo>
                  <a:lnTo>
                    <a:pt x="71014" y="20597"/>
                  </a:lnTo>
                  <a:lnTo>
                    <a:pt x="70566" y="20597"/>
                  </a:lnTo>
                  <a:lnTo>
                    <a:pt x="70622" y="19623"/>
                  </a:lnTo>
                  <a:lnTo>
                    <a:pt x="70706" y="18788"/>
                  </a:lnTo>
                  <a:lnTo>
                    <a:pt x="70902" y="18057"/>
                  </a:lnTo>
                  <a:lnTo>
                    <a:pt x="71098" y="17361"/>
                  </a:lnTo>
                  <a:lnTo>
                    <a:pt x="71350" y="16700"/>
                  </a:lnTo>
                  <a:lnTo>
                    <a:pt x="71490" y="15969"/>
                  </a:lnTo>
                  <a:lnTo>
                    <a:pt x="71630" y="15134"/>
                  </a:lnTo>
                  <a:lnTo>
                    <a:pt x="72078" y="15065"/>
                  </a:lnTo>
                  <a:lnTo>
                    <a:pt x="72414" y="14995"/>
                  </a:lnTo>
                  <a:lnTo>
                    <a:pt x="72750" y="14960"/>
                  </a:lnTo>
                  <a:lnTo>
                    <a:pt x="73114" y="14960"/>
                  </a:lnTo>
                  <a:lnTo>
                    <a:pt x="73589" y="15134"/>
                  </a:lnTo>
                  <a:lnTo>
                    <a:pt x="73589" y="14717"/>
                  </a:lnTo>
                  <a:lnTo>
                    <a:pt x="73337" y="14160"/>
                  </a:lnTo>
                  <a:lnTo>
                    <a:pt x="73142" y="13499"/>
                  </a:lnTo>
                  <a:lnTo>
                    <a:pt x="73058" y="12803"/>
                  </a:lnTo>
                  <a:lnTo>
                    <a:pt x="72610" y="12768"/>
                  </a:lnTo>
                  <a:lnTo>
                    <a:pt x="72330" y="12629"/>
                  </a:lnTo>
                  <a:lnTo>
                    <a:pt x="71994" y="12560"/>
                  </a:lnTo>
                  <a:lnTo>
                    <a:pt x="71938" y="11968"/>
                  </a:lnTo>
                  <a:lnTo>
                    <a:pt x="71882" y="11307"/>
                  </a:lnTo>
                  <a:lnTo>
                    <a:pt x="71798" y="10681"/>
                  </a:lnTo>
                  <a:lnTo>
                    <a:pt x="71630" y="10089"/>
                  </a:lnTo>
                  <a:lnTo>
                    <a:pt x="71406" y="9672"/>
                  </a:lnTo>
                  <a:lnTo>
                    <a:pt x="71098" y="9359"/>
                  </a:lnTo>
                  <a:lnTo>
                    <a:pt x="70818" y="9185"/>
                  </a:lnTo>
                  <a:lnTo>
                    <a:pt x="70510" y="9115"/>
                  </a:lnTo>
                  <a:lnTo>
                    <a:pt x="70314" y="8976"/>
                  </a:lnTo>
                  <a:lnTo>
                    <a:pt x="70118" y="8767"/>
                  </a:lnTo>
                  <a:lnTo>
                    <a:pt x="70034" y="8315"/>
                  </a:lnTo>
                  <a:lnTo>
                    <a:pt x="70118" y="8315"/>
                  </a:lnTo>
                  <a:lnTo>
                    <a:pt x="70118" y="8141"/>
                  </a:lnTo>
                  <a:lnTo>
                    <a:pt x="70762" y="8071"/>
                  </a:lnTo>
                  <a:lnTo>
                    <a:pt x="71238" y="7967"/>
                  </a:lnTo>
                  <a:lnTo>
                    <a:pt x="71686" y="7793"/>
                  </a:lnTo>
                  <a:lnTo>
                    <a:pt x="72218" y="7584"/>
                  </a:lnTo>
                  <a:lnTo>
                    <a:pt x="72806" y="7550"/>
                  </a:lnTo>
                  <a:lnTo>
                    <a:pt x="73058" y="7793"/>
                  </a:lnTo>
                  <a:lnTo>
                    <a:pt x="73337" y="7967"/>
                  </a:lnTo>
                  <a:lnTo>
                    <a:pt x="73589" y="8141"/>
                  </a:lnTo>
                  <a:lnTo>
                    <a:pt x="73841" y="8315"/>
                  </a:lnTo>
                  <a:lnTo>
                    <a:pt x="74037" y="8559"/>
                  </a:lnTo>
                  <a:lnTo>
                    <a:pt x="74177" y="8976"/>
                  </a:lnTo>
                  <a:lnTo>
                    <a:pt x="74233" y="9672"/>
                  </a:lnTo>
                  <a:lnTo>
                    <a:pt x="73897" y="9672"/>
                  </a:lnTo>
                  <a:lnTo>
                    <a:pt x="73729" y="9846"/>
                  </a:lnTo>
                  <a:lnTo>
                    <a:pt x="73645" y="9950"/>
                  </a:lnTo>
                  <a:lnTo>
                    <a:pt x="73505" y="10194"/>
                  </a:lnTo>
                  <a:lnTo>
                    <a:pt x="73393" y="10403"/>
                  </a:lnTo>
                  <a:lnTo>
                    <a:pt x="73310" y="10576"/>
                  </a:lnTo>
                  <a:lnTo>
                    <a:pt x="73310" y="10820"/>
                  </a:lnTo>
                  <a:lnTo>
                    <a:pt x="73254" y="11133"/>
                  </a:lnTo>
                  <a:lnTo>
                    <a:pt x="73785" y="11481"/>
                  </a:lnTo>
                  <a:lnTo>
                    <a:pt x="74429" y="11794"/>
                  </a:lnTo>
                  <a:lnTo>
                    <a:pt x="74961" y="12038"/>
                  </a:lnTo>
                  <a:lnTo>
                    <a:pt x="75157" y="11794"/>
                  </a:lnTo>
                  <a:lnTo>
                    <a:pt x="75409" y="11620"/>
                  </a:lnTo>
                  <a:lnTo>
                    <a:pt x="75633" y="11481"/>
                  </a:lnTo>
                  <a:lnTo>
                    <a:pt x="75829" y="11238"/>
                  </a:lnTo>
                  <a:lnTo>
                    <a:pt x="75941" y="10750"/>
                  </a:lnTo>
                  <a:lnTo>
                    <a:pt x="75829" y="10263"/>
                  </a:lnTo>
                  <a:lnTo>
                    <a:pt x="75689" y="9707"/>
                  </a:lnTo>
                  <a:lnTo>
                    <a:pt x="75493" y="9185"/>
                  </a:lnTo>
                  <a:lnTo>
                    <a:pt x="75409" y="8559"/>
                  </a:lnTo>
                  <a:lnTo>
                    <a:pt x="75689" y="8141"/>
                  </a:lnTo>
                  <a:lnTo>
                    <a:pt x="75997" y="7550"/>
                  </a:lnTo>
                  <a:lnTo>
                    <a:pt x="76277" y="6749"/>
                  </a:lnTo>
                  <a:lnTo>
                    <a:pt x="76585" y="5879"/>
                  </a:lnTo>
                  <a:lnTo>
                    <a:pt x="76864" y="5044"/>
                  </a:lnTo>
                  <a:lnTo>
                    <a:pt x="77116" y="4314"/>
                  </a:lnTo>
                  <a:lnTo>
                    <a:pt x="77452" y="3757"/>
                  </a:lnTo>
                  <a:lnTo>
                    <a:pt x="77788" y="3479"/>
                  </a:lnTo>
                  <a:lnTo>
                    <a:pt x="77788" y="2539"/>
                  </a:lnTo>
                  <a:lnTo>
                    <a:pt x="77928" y="1844"/>
                  </a:lnTo>
                  <a:lnTo>
                    <a:pt x="78180" y="1148"/>
                  </a:lnTo>
                  <a:lnTo>
                    <a:pt x="78432" y="556"/>
                  </a:lnTo>
                  <a:lnTo>
                    <a:pt x="78516" y="556"/>
                  </a:lnTo>
                  <a:lnTo>
                    <a:pt x="78628" y="1635"/>
                  </a:lnTo>
                  <a:lnTo>
                    <a:pt x="79160" y="1391"/>
                  </a:lnTo>
                  <a:lnTo>
                    <a:pt x="79552" y="1043"/>
                  </a:lnTo>
                  <a:lnTo>
                    <a:pt x="80000" y="661"/>
                  </a:lnTo>
                  <a:lnTo>
                    <a:pt x="80475" y="417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0" name="Google Shape;290;p31"/>
          <p:cNvGrpSpPr/>
          <p:nvPr/>
        </p:nvGrpSpPr>
        <p:grpSpPr>
          <a:xfrm>
            <a:off x="434778" y="1293157"/>
            <a:ext cx="3168352" cy="966509"/>
            <a:chOff x="300361" y="1376682"/>
            <a:chExt cx="2936827" cy="966509"/>
          </a:xfrm>
        </p:grpSpPr>
        <p:sp>
          <p:nvSpPr>
            <p:cNvPr id="291" name="Google Shape;291;p31"/>
            <p:cNvSpPr txBox="1"/>
            <p:nvPr/>
          </p:nvSpPr>
          <p:spPr>
            <a:xfrm>
              <a:off x="300361" y="1696860"/>
              <a:ext cx="293682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2" name="Google Shape;292;p31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solidFill>
              <a:srgbClr val="D15A1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3" name="Google Shape;293;p31"/>
          <p:cNvGrpSpPr/>
          <p:nvPr/>
        </p:nvGrpSpPr>
        <p:grpSpPr>
          <a:xfrm>
            <a:off x="434778" y="2439595"/>
            <a:ext cx="3168352" cy="966509"/>
            <a:chOff x="300361" y="1376682"/>
            <a:chExt cx="2936827" cy="966509"/>
          </a:xfrm>
        </p:grpSpPr>
        <p:sp>
          <p:nvSpPr>
            <p:cNvPr id="294" name="Google Shape;294;p31"/>
            <p:cNvSpPr txBox="1"/>
            <p:nvPr/>
          </p:nvSpPr>
          <p:spPr>
            <a:xfrm>
              <a:off x="300361" y="1696860"/>
              <a:ext cx="293682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5" name="Google Shape;295;p31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solidFill>
              <a:srgbClr val="D15A1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6" name="Google Shape;296;p31"/>
          <p:cNvGrpSpPr/>
          <p:nvPr/>
        </p:nvGrpSpPr>
        <p:grpSpPr>
          <a:xfrm>
            <a:off x="434778" y="3586032"/>
            <a:ext cx="3168352" cy="966509"/>
            <a:chOff x="300361" y="1376682"/>
            <a:chExt cx="2936827" cy="966509"/>
          </a:xfrm>
        </p:grpSpPr>
        <p:sp>
          <p:nvSpPr>
            <p:cNvPr id="297" name="Google Shape;297;p31"/>
            <p:cNvSpPr txBox="1"/>
            <p:nvPr/>
          </p:nvSpPr>
          <p:spPr>
            <a:xfrm>
              <a:off x="300361" y="1696860"/>
              <a:ext cx="293682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8" name="Google Shape;298;p31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solidFill>
              <a:srgbClr val="D15A1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9" name="Google Shape;299;p31"/>
          <p:cNvGrpSpPr/>
          <p:nvPr/>
        </p:nvGrpSpPr>
        <p:grpSpPr>
          <a:xfrm>
            <a:off x="6869950" y="1107837"/>
            <a:ext cx="948715" cy="1938526"/>
            <a:chOff x="6869950" y="1107837"/>
            <a:chExt cx="948715" cy="1938526"/>
          </a:xfrm>
        </p:grpSpPr>
        <p:grpSp>
          <p:nvGrpSpPr>
            <p:cNvPr id="300" name="Google Shape;300;p31"/>
            <p:cNvGrpSpPr/>
            <p:nvPr/>
          </p:nvGrpSpPr>
          <p:grpSpPr>
            <a:xfrm>
              <a:off x="6948264" y="1107837"/>
              <a:ext cx="792088" cy="1938526"/>
              <a:chOff x="6948264" y="1107837"/>
              <a:chExt cx="792088" cy="1938526"/>
            </a:xfrm>
          </p:grpSpPr>
          <p:sp>
            <p:nvSpPr>
              <p:cNvPr id="301" name="Google Shape;301;p31"/>
              <p:cNvSpPr/>
              <p:nvPr/>
            </p:nvSpPr>
            <p:spPr>
              <a:xfrm>
                <a:off x="6948264" y="1107837"/>
                <a:ext cx="792088" cy="792088"/>
              </a:xfrm>
              <a:prstGeom prst="ellipse">
                <a:avLst/>
              </a:prstGeom>
              <a:solidFill>
                <a:srgbClr val="D15A1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302" name="Google Shape;302;p31"/>
              <p:cNvCxnSpPr/>
              <p:nvPr/>
            </p:nvCxnSpPr>
            <p:spPr>
              <a:xfrm>
                <a:off x="7344308" y="1899925"/>
                <a:ext cx="0" cy="1146438"/>
              </a:xfrm>
              <a:prstGeom prst="straightConnector1">
                <a:avLst/>
              </a:prstGeom>
              <a:noFill/>
              <a:ln cap="flat" cmpd="sng" w="25400">
                <a:solidFill>
                  <a:srgbClr val="D15A12"/>
                </a:solidFill>
                <a:prstDash val="dot"/>
                <a:round/>
                <a:headEnd len="sm" w="sm" type="none"/>
                <a:tailEnd len="med" w="med" type="oval"/>
              </a:ln>
            </p:spPr>
          </p:cxnSp>
        </p:grpSp>
        <p:sp>
          <p:nvSpPr>
            <p:cNvPr id="303" name="Google Shape;303;p31"/>
            <p:cNvSpPr txBox="1"/>
            <p:nvPr/>
          </p:nvSpPr>
          <p:spPr>
            <a:xfrm>
              <a:off x="6869950" y="1365381"/>
              <a:ext cx="94871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Contents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4" name="Google Shape;304;p31"/>
          <p:cNvGrpSpPr/>
          <p:nvPr/>
        </p:nvGrpSpPr>
        <p:grpSpPr>
          <a:xfrm>
            <a:off x="4716016" y="850810"/>
            <a:ext cx="948715" cy="1938526"/>
            <a:chOff x="6869950" y="1107837"/>
            <a:chExt cx="948715" cy="1938526"/>
          </a:xfrm>
        </p:grpSpPr>
        <p:grpSp>
          <p:nvGrpSpPr>
            <p:cNvPr id="305" name="Google Shape;305;p31"/>
            <p:cNvGrpSpPr/>
            <p:nvPr/>
          </p:nvGrpSpPr>
          <p:grpSpPr>
            <a:xfrm>
              <a:off x="6948264" y="1107837"/>
              <a:ext cx="792088" cy="1938526"/>
              <a:chOff x="6948264" y="1107837"/>
              <a:chExt cx="792088" cy="1938526"/>
            </a:xfrm>
          </p:grpSpPr>
          <p:sp>
            <p:nvSpPr>
              <p:cNvPr id="306" name="Google Shape;306;p31"/>
              <p:cNvSpPr/>
              <p:nvPr/>
            </p:nvSpPr>
            <p:spPr>
              <a:xfrm>
                <a:off x="6948264" y="1107837"/>
                <a:ext cx="792088" cy="792088"/>
              </a:xfrm>
              <a:prstGeom prst="ellipse">
                <a:avLst/>
              </a:prstGeom>
              <a:solidFill>
                <a:srgbClr val="D15A1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307" name="Google Shape;307;p31"/>
              <p:cNvCxnSpPr/>
              <p:nvPr/>
            </p:nvCxnSpPr>
            <p:spPr>
              <a:xfrm>
                <a:off x="7344308" y="1899925"/>
                <a:ext cx="0" cy="1146438"/>
              </a:xfrm>
              <a:prstGeom prst="straightConnector1">
                <a:avLst/>
              </a:prstGeom>
              <a:noFill/>
              <a:ln cap="flat" cmpd="sng" w="25400">
                <a:solidFill>
                  <a:srgbClr val="D15A12"/>
                </a:solidFill>
                <a:prstDash val="dot"/>
                <a:round/>
                <a:headEnd len="sm" w="sm" type="none"/>
                <a:tailEnd len="med" w="med" type="oval"/>
              </a:ln>
            </p:spPr>
          </p:cxnSp>
        </p:grpSp>
        <p:sp>
          <p:nvSpPr>
            <p:cNvPr id="308" name="Google Shape;308;p31"/>
            <p:cNvSpPr txBox="1"/>
            <p:nvPr/>
          </p:nvSpPr>
          <p:spPr>
            <a:xfrm>
              <a:off x="6869950" y="1365381"/>
              <a:ext cx="94871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Contents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9" name="Google Shape;309;p31"/>
          <p:cNvGrpSpPr/>
          <p:nvPr/>
        </p:nvGrpSpPr>
        <p:grpSpPr>
          <a:xfrm>
            <a:off x="5999549" y="1931109"/>
            <a:ext cx="948715" cy="1938526"/>
            <a:chOff x="6869950" y="1107837"/>
            <a:chExt cx="948715" cy="1938526"/>
          </a:xfrm>
        </p:grpSpPr>
        <p:grpSp>
          <p:nvGrpSpPr>
            <p:cNvPr id="310" name="Google Shape;310;p31"/>
            <p:cNvGrpSpPr/>
            <p:nvPr/>
          </p:nvGrpSpPr>
          <p:grpSpPr>
            <a:xfrm>
              <a:off x="6948264" y="1107837"/>
              <a:ext cx="792088" cy="1938526"/>
              <a:chOff x="6948264" y="1107837"/>
              <a:chExt cx="792088" cy="1938526"/>
            </a:xfrm>
          </p:grpSpPr>
          <p:sp>
            <p:nvSpPr>
              <p:cNvPr id="311" name="Google Shape;311;p31"/>
              <p:cNvSpPr/>
              <p:nvPr/>
            </p:nvSpPr>
            <p:spPr>
              <a:xfrm>
                <a:off x="6948264" y="1107837"/>
                <a:ext cx="792088" cy="792088"/>
              </a:xfrm>
              <a:prstGeom prst="ellipse">
                <a:avLst/>
              </a:prstGeom>
              <a:solidFill>
                <a:srgbClr val="D15A1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312" name="Google Shape;312;p31"/>
              <p:cNvCxnSpPr/>
              <p:nvPr/>
            </p:nvCxnSpPr>
            <p:spPr>
              <a:xfrm>
                <a:off x="7344308" y="1899925"/>
                <a:ext cx="0" cy="1146438"/>
              </a:xfrm>
              <a:prstGeom prst="straightConnector1">
                <a:avLst/>
              </a:prstGeom>
              <a:noFill/>
              <a:ln cap="flat" cmpd="sng" w="25400">
                <a:solidFill>
                  <a:srgbClr val="D15A12"/>
                </a:solidFill>
                <a:prstDash val="dot"/>
                <a:round/>
                <a:headEnd len="sm" w="sm" type="none"/>
                <a:tailEnd len="med" w="med" type="oval"/>
              </a:ln>
            </p:spPr>
          </p:cxnSp>
        </p:grpSp>
        <p:sp>
          <p:nvSpPr>
            <p:cNvPr id="313" name="Google Shape;313;p31"/>
            <p:cNvSpPr txBox="1"/>
            <p:nvPr/>
          </p:nvSpPr>
          <p:spPr>
            <a:xfrm>
              <a:off x="6869950" y="1365381"/>
              <a:ext cx="94871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Contents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14" name="Google Shape;314;p31"/>
          <p:cNvSpPr txBox="1"/>
          <p:nvPr>
            <p:ph type="title"/>
          </p:nvPr>
        </p:nvSpPr>
        <p:spPr>
          <a:xfrm>
            <a:off x="323825" y="121825"/>
            <a:ext cx="8820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Worldmap Style</a:t>
            </a:r>
            <a:endParaRPr/>
          </a:p>
        </p:txBody>
      </p:sp>
      <p:sp>
        <p:nvSpPr>
          <p:cNvPr id="315" name="Google Shape;315;p31"/>
          <p:cNvSpPr txBox="1"/>
          <p:nvPr>
            <p:ph idx="1" type="subTitle"/>
          </p:nvPr>
        </p:nvSpPr>
        <p:spPr>
          <a:xfrm>
            <a:off x="323775" y="730899"/>
            <a:ext cx="8820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20" name="Google Shape;320;p32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4619" l="0" r="0" t="4619"/>
          <a:stretch/>
        </p:blipFill>
        <p:spPr>
          <a:xfrm>
            <a:off x="4986924" y="1374406"/>
            <a:ext cx="2319300" cy="1584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21" name="Google Shape;321;p32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4619" l="0" r="0" t="4619"/>
          <a:stretch/>
        </p:blipFill>
        <p:spPr>
          <a:xfrm>
            <a:off x="1748616" y="1374406"/>
            <a:ext cx="2319300" cy="1584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22" name="Google Shape;322;p32"/>
          <p:cNvSpPr txBox="1"/>
          <p:nvPr/>
        </p:nvSpPr>
        <p:spPr>
          <a:xfrm>
            <a:off x="827584" y="4013651"/>
            <a:ext cx="748883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</a:t>
            </a:r>
            <a:endParaRPr/>
          </a:p>
        </p:txBody>
      </p:sp>
      <p:sp>
        <p:nvSpPr>
          <p:cNvPr id="323" name="Google Shape;323;p32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rgbClr val="3F3F3F"/>
                </a:solidFill>
              </a:rPr>
              <a:t>Infographic Style</a:t>
            </a:r>
            <a:endParaRPr>
              <a:solidFill>
                <a:srgbClr val="3F3F3F"/>
              </a:solidFill>
            </a:endParaRPr>
          </a:p>
        </p:txBody>
      </p:sp>
      <p:sp>
        <p:nvSpPr>
          <p:cNvPr id="324" name="Google Shape;324;p32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3F3F3F"/>
                </a:solidFill>
              </a:rPr>
              <a:t>Insert the title of your subtitle Here</a:t>
            </a:r>
            <a:endParaRPr>
              <a:solidFill>
                <a:srgbClr val="3F3F3F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9" name="Google Shape;329;p33"/>
          <p:cNvGrpSpPr/>
          <p:nvPr/>
        </p:nvGrpSpPr>
        <p:grpSpPr>
          <a:xfrm>
            <a:off x="1035844" y="1326852"/>
            <a:ext cx="4714875" cy="3028950"/>
            <a:chOff x="800099" y="1247775"/>
            <a:chExt cx="4714875" cy="3028950"/>
          </a:xfrm>
        </p:grpSpPr>
        <p:sp>
          <p:nvSpPr>
            <p:cNvPr id="330" name="Google Shape;330;p33"/>
            <p:cNvSpPr/>
            <p:nvPr/>
          </p:nvSpPr>
          <p:spPr>
            <a:xfrm>
              <a:off x="800099" y="1247775"/>
              <a:ext cx="4714875" cy="3028950"/>
            </a:xfrm>
            <a:custGeom>
              <a:rect b="b" l="l" r="r" t="t"/>
              <a:pathLst>
                <a:path extrusionOk="0" h="120000" w="120000">
                  <a:moveTo>
                    <a:pt x="0" y="119999"/>
                  </a:moveTo>
                  <a:lnTo>
                    <a:pt x="0" y="1132"/>
                  </a:lnTo>
                  <a:lnTo>
                    <a:pt x="120000" y="0"/>
                  </a:lnTo>
                  <a:lnTo>
                    <a:pt x="72242" y="61132"/>
                  </a:lnTo>
                </a:path>
              </a:pathLst>
            </a:custGeom>
            <a:noFill/>
            <a:ln cap="flat" cmpd="sng" w="38100">
              <a:solidFill>
                <a:srgbClr val="D15A12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1" name="Google Shape;331;p33"/>
            <p:cNvSpPr/>
            <p:nvPr/>
          </p:nvSpPr>
          <p:spPr>
            <a:xfrm rot="-7490466">
              <a:off x="3397316" y="2717887"/>
              <a:ext cx="286380" cy="246879"/>
            </a:xfrm>
            <a:prstGeom prst="triangle">
              <a:avLst>
                <a:gd fmla="val 50000" name="adj"/>
              </a:avLst>
            </a:prstGeom>
            <a:solidFill>
              <a:srgbClr val="D15A1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2" name="Google Shape;332;p33"/>
          <p:cNvGrpSpPr/>
          <p:nvPr/>
        </p:nvGrpSpPr>
        <p:grpSpPr>
          <a:xfrm rot="10800000">
            <a:off x="3393281" y="1326851"/>
            <a:ext cx="4714875" cy="3028950"/>
            <a:chOff x="800099" y="1247775"/>
            <a:chExt cx="4714875" cy="3028950"/>
          </a:xfrm>
        </p:grpSpPr>
        <p:sp>
          <p:nvSpPr>
            <p:cNvPr id="333" name="Google Shape;333;p33"/>
            <p:cNvSpPr/>
            <p:nvPr/>
          </p:nvSpPr>
          <p:spPr>
            <a:xfrm>
              <a:off x="800099" y="1247775"/>
              <a:ext cx="4714875" cy="3028950"/>
            </a:xfrm>
            <a:custGeom>
              <a:rect b="b" l="l" r="r" t="t"/>
              <a:pathLst>
                <a:path extrusionOk="0" h="120000" w="120000">
                  <a:moveTo>
                    <a:pt x="0" y="119999"/>
                  </a:moveTo>
                  <a:lnTo>
                    <a:pt x="0" y="1132"/>
                  </a:lnTo>
                  <a:lnTo>
                    <a:pt x="120000" y="0"/>
                  </a:lnTo>
                  <a:lnTo>
                    <a:pt x="72242" y="61132"/>
                  </a:lnTo>
                </a:path>
              </a:pathLst>
            </a:custGeom>
            <a:noFill/>
            <a:ln cap="flat" cmpd="sng" w="38100">
              <a:solidFill>
                <a:srgbClr val="D15A12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" name="Google Shape;334;p33"/>
            <p:cNvSpPr/>
            <p:nvPr/>
          </p:nvSpPr>
          <p:spPr>
            <a:xfrm rot="-7490466">
              <a:off x="3397316" y="2717887"/>
              <a:ext cx="286380" cy="246879"/>
            </a:xfrm>
            <a:prstGeom prst="triangle">
              <a:avLst>
                <a:gd fmla="val 50000" name="adj"/>
              </a:avLst>
            </a:prstGeom>
            <a:solidFill>
              <a:srgbClr val="D15A1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35" name="Google Shape;335;p33"/>
          <p:cNvSpPr txBox="1"/>
          <p:nvPr/>
        </p:nvSpPr>
        <p:spPr>
          <a:xfrm>
            <a:off x="1883321" y="2379662"/>
            <a:ext cx="1111716" cy="9233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54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54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6" name="Google Shape;336;p33"/>
          <p:cNvSpPr txBox="1"/>
          <p:nvPr/>
        </p:nvSpPr>
        <p:spPr>
          <a:xfrm>
            <a:off x="6209134" y="2379660"/>
            <a:ext cx="1111716" cy="9233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5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5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37" name="Google Shape;337;p33"/>
          <p:cNvGrpSpPr/>
          <p:nvPr/>
        </p:nvGrpSpPr>
        <p:grpSpPr>
          <a:xfrm>
            <a:off x="1197149" y="1496701"/>
            <a:ext cx="3230835" cy="991073"/>
            <a:chOff x="5076056" y="2073670"/>
            <a:chExt cx="3504380" cy="991073"/>
          </a:xfrm>
        </p:grpSpPr>
        <p:sp>
          <p:nvSpPr>
            <p:cNvPr id="338" name="Google Shape;338;p33"/>
            <p:cNvSpPr txBox="1"/>
            <p:nvPr/>
          </p:nvSpPr>
          <p:spPr>
            <a:xfrm>
              <a:off x="5076056" y="2418412"/>
              <a:ext cx="350438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9" name="Google Shape;339;p33"/>
            <p:cNvSpPr txBox="1"/>
            <p:nvPr/>
          </p:nvSpPr>
          <p:spPr>
            <a:xfrm>
              <a:off x="5076056" y="2073670"/>
              <a:ext cx="350438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0" name="Google Shape;340;p33"/>
          <p:cNvGrpSpPr/>
          <p:nvPr/>
        </p:nvGrpSpPr>
        <p:grpSpPr>
          <a:xfrm>
            <a:off x="4759449" y="3226790"/>
            <a:ext cx="3230835" cy="991073"/>
            <a:chOff x="5076056" y="2073670"/>
            <a:chExt cx="3504380" cy="991073"/>
          </a:xfrm>
        </p:grpSpPr>
        <p:sp>
          <p:nvSpPr>
            <p:cNvPr id="341" name="Google Shape;341;p33"/>
            <p:cNvSpPr txBox="1"/>
            <p:nvPr/>
          </p:nvSpPr>
          <p:spPr>
            <a:xfrm>
              <a:off x="5076056" y="2418412"/>
              <a:ext cx="350438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" name="Google Shape;342;p33"/>
            <p:cNvSpPr txBox="1"/>
            <p:nvPr/>
          </p:nvSpPr>
          <p:spPr>
            <a:xfrm>
              <a:off x="5076056" y="2073670"/>
              <a:ext cx="350438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43" name="Google Shape;343;p33"/>
          <p:cNvSpPr/>
          <p:nvPr/>
        </p:nvSpPr>
        <p:spPr>
          <a:xfrm rot="-5400000">
            <a:off x="6525656" y="1639833"/>
            <a:ext cx="614804" cy="615209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4" name="Google Shape;344;p33"/>
          <p:cNvSpPr/>
          <p:nvPr/>
        </p:nvSpPr>
        <p:spPr>
          <a:xfrm rot="-5400000">
            <a:off x="2134505" y="3426533"/>
            <a:ext cx="648788" cy="702290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5" name="Google Shape;345;p33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Infographic Style</a:t>
            </a:r>
            <a:endParaRPr/>
          </a:p>
        </p:txBody>
      </p:sp>
      <p:sp>
        <p:nvSpPr>
          <p:cNvPr id="346" name="Google Shape;346;p33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51" name="Google Shape;351;p34"/>
          <p:cNvGraphicFramePr/>
          <p:nvPr/>
        </p:nvGraphicFramePr>
        <p:xfrm>
          <a:off x="928167" y="1226685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{DDB495AB-FE49-4A6C-A1CE-C91D2FA2256B}</a:tableStyleId>
              </a:tblPr>
              <a:tblGrid>
                <a:gridCol w="331725"/>
                <a:gridCol w="464150"/>
                <a:gridCol w="1044525"/>
                <a:gridCol w="319825"/>
              </a:tblGrid>
              <a:tr h="3365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</a:tr>
              <a:tr h="8395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$20</a:t>
                      </a:r>
                      <a:endParaRPr b="1" sz="36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409750">
                <a:tc row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2FC5F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PowerPoint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row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</a:tr>
              <a:tr h="461225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vMerge="1"/>
              </a:tr>
              <a:tr h="461225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vMerge="1"/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3703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52" name="Google Shape;352;p34"/>
          <p:cNvGraphicFramePr/>
          <p:nvPr/>
        </p:nvGraphicFramePr>
        <p:xfrm>
          <a:off x="3448447" y="1226685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{DDB495AB-FE49-4A6C-A1CE-C91D2FA2256B}</a:tableStyleId>
              </a:tblPr>
              <a:tblGrid>
                <a:gridCol w="331725"/>
                <a:gridCol w="464150"/>
                <a:gridCol w="1044525"/>
                <a:gridCol w="319825"/>
              </a:tblGrid>
              <a:tr h="3365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</a:tr>
              <a:tr h="8395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Free</a:t>
                      </a:r>
                      <a:endParaRPr b="1" sz="36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409750">
                <a:tc row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2FC5F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PowerPoint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row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</a:tr>
              <a:tr h="461225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vMerge="1"/>
              </a:tr>
              <a:tr h="461225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vMerge="1"/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3703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53" name="Google Shape;353;p34"/>
          <p:cNvGraphicFramePr/>
          <p:nvPr/>
        </p:nvGraphicFramePr>
        <p:xfrm>
          <a:off x="5968727" y="1226685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{DDB495AB-FE49-4A6C-A1CE-C91D2FA2256B}</a:tableStyleId>
              </a:tblPr>
              <a:tblGrid>
                <a:gridCol w="331725"/>
                <a:gridCol w="464150"/>
                <a:gridCol w="1044525"/>
                <a:gridCol w="319825"/>
              </a:tblGrid>
              <a:tr h="3365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</a:tr>
              <a:tr h="8395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$15</a:t>
                      </a:r>
                      <a:endParaRPr b="1" sz="36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409750">
                <a:tc row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2FC5F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PowerPoint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row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</a:tr>
              <a:tr h="461225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vMerge="1"/>
              </a:tr>
              <a:tr h="461225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vMerge="1"/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3703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</a:tbl>
          </a:graphicData>
        </a:graphic>
      </p:graphicFrame>
      <p:sp>
        <p:nvSpPr>
          <p:cNvPr id="354" name="Google Shape;354;p34"/>
          <p:cNvSpPr/>
          <p:nvPr/>
        </p:nvSpPr>
        <p:spPr>
          <a:xfrm>
            <a:off x="1348282" y="2506280"/>
            <a:ext cx="192627" cy="18031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5" name="Google Shape;355;p34"/>
          <p:cNvSpPr/>
          <p:nvPr/>
        </p:nvSpPr>
        <p:spPr>
          <a:xfrm>
            <a:off x="1335982" y="3397963"/>
            <a:ext cx="217226" cy="216024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6" name="Google Shape;356;p34"/>
          <p:cNvSpPr/>
          <p:nvPr/>
        </p:nvSpPr>
        <p:spPr>
          <a:xfrm>
            <a:off x="1347011" y="2944696"/>
            <a:ext cx="195168" cy="195168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7" name="Google Shape;357;p34"/>
          <p:cNvSpPr/>
          <p:nvPr/>
        </p:nvSpPr>
        <p:spPr>
          <a:xfrm>
            <a:off x="3851920" y="2506279"/>
            <a:ext cx="192627" cy="18031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8" name="Google Shape;358;p34"/>
          <p:cNvSpPr/>
          <p:nvPr/>
        </p:nvSpPr>
        <p:spPr>
          <a:xfrm>
            <a:off x="3839620" y="3397962"/>
            <a:ext cx="217226" cy="216024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9" name="Google Shape;359;p34"/>
          <p:cNvSpPr/>
          <p:nvPr/>
        </p:nvSpPr>
        <p:spPr>
          <a:xfrm>
            <a:off x="3850649" y="2944695"/>
            <a:ext cx="195168" cy="195168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0" name="Google Shape;360;p34"/>
          <p:cNvSpPr/>
          <p:nvPr/>
        </p:nvSpPr>
        <p:spPr>
          <a:xfrm>
            <a:off x="6355558" y="2506278"/>
            <a:ext cx="192627" cy="18031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" name="Google Shape;361;p34"/>
          <p:cNvSpPr/>
          <p:nvPr/>
        </p:nvSpPr>
        <p:spPr>
          <a:xfrm>
            <a:off x="6343258" y="3397961"/>
            <a:ext cx="217226" cy="216024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" name="Google Shape;362;p34"/>
          <p:cNvSpPr/>
          <p:nvPr/>
        </p:nvSpPr>
        <p:spPr>
          <a:xfrm>
            <a:off x="6354287" y="2944694"/>
            <a:ext cx="195168" cy="195168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3" name="Google Shape;363;p34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Infographic Style</a:t>
            </a:r>
            <a:endParaRPr/>
          </a:p>
        </p:txBody>
      </p:sp>
      <p:sp>
        <p:nvSpPr>
          <p:cNvPr id="364" name="Google Shape;364;p34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69" name="Google Shape;369;p3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6355" l="0" r="0" t="6346"/>
          <a:stretch/>
        </p:blipFill>
        <p:spPr>
          <a:xfrm>
            <a:off x="0" y="1851672"/>
            <a:ext cx="2232000" cy="288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70" name="Google Shape;370;p35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6355" l="0" r="0" t="6346"/>
          <a:stretch/>
        </p:blipFill>
        <p:spPr>
          <a:xfrm>
            <a:off x="6912000" y="1851672"/>
            <a:ext cx="2232000" cy="288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71" name="Google Shape;371;p35"/>
          <p:cNvSpPr/>
          <p:nvPr/>
        </p:nvSpPr>
        <p:spPr>
          <a:xfrm>
            <a:off x="3213263" y="2196340"/>
            <a:ext cx="417410" cy="39073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72" name="Google Shape;372;p35"/>
          <p:cNvGrpSpPr/>
          <p:nvPr/>
        </p:nvGrpSpPr>
        <p:grpSpPr>
          <a:xfrm>
            <a:off x="2593876" y="2903182"/>
            <a:ext cx="1656184" cy="1483626"/>
            <a:chOff x="803640" y="3362835"/>
            <a:chExt cx="2059657" cy="1483626"/>
          </a:xfrm>
        </p:grpSpPr>
        <p:sp>
          <p:nvSpPr>
            <p:cNvPr id="373" name="Google Shape;373;p35"/>
            <p:cNvSpPr txBox="1"/>
            <p:nvPr/>
          </p:nvSpPr>
          <p:spPr>
            <a:xfrm>
              <a:off x="803640" y="364613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4" name="Google Shape;374;p35"/>
            <p:cNvSpPr txBox="1"/>
            <p:nvPr/>
          </p:nvSpPr>
          <p:spPr>
            <a:xfrm>
              <a:off x="803640" y="3362835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375" name="Google Shape;375;p35"/>
          <p:cNvPicPr preferRelativeResize="0"/>
          <p:nvPr>
            <p:ph idx="3" type="pic"/>
          </p:nvPr>
        </p:nvPicPr>
        <p:blipFill rotWithShape="1">
          <a:blip r:embed="rId5">
            <a:alphaModFix/>
          </a:blip>
          <a:srcRect b="6355" l="0" r="0" t="6346"/>
          <a:stretch/>
        </p:blipFill>
        <p:spPr>
          <a:xfrm>
            <a:off x="4608000" y="1851672"/>
            <a:ext cx="2232000" cy="288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76" name="Google Shape;376;p35"/>
          <p:cNvSpPr txBox="1"/>
          <p:nvPr/>
        </p:nvSpPr>
        <p:spPr>
          <a:xfrm>
            <a:off x="1496008" y="1177918"/>
            <a:ext cx="615198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7" name="Google Shape;377;p35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rgbClr val="3F3F3F"/>
                </a:solidFill>
              </a:rPr>
              <a:t>Infographic Style</a:t>
            </a:r>
            <a:endParaRPr>
              <a:solidFill>
                <a:srgbClr val="3F3F3F"/>
              </a:solidFill>
            </a:endParaRPr>
          </a:p>
        </p:txBody>
      </p:sp>
      <p:sp>
        <p:nvSpPr>
          <p:cNvPr id="378" name="Google Shape;378;p35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D15A12"/>
              </a:buClr>
              <a:buFont typeface="Arial"/>
              <a:buNone/>
            </a:pPr>
            <a:r>
              <a:rPr lang="en">
                <a:solidFill>
                  <a:srgbClr val="3F3F3F"/>
                </a:solidFill>
              </a:rPr>
              <a:t>Insert the title of your subtitle Here</a:t>
            </a:r>
            <a:endParaRPr>
              <a:solidFill>
                <a:srgbClr val="3F3F3F"/>
              </a:solidFill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2" name="Shape 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383" name="Google Shape;383;p36"/>
          <p:cNvCxnSpPr/>
          <p:nvPr/>
        </p:nvCxnSpPr>
        <p:spPr>
          <a:xfrm rot="10800000">
            <a:off x="4534796" y="1919138"/>
            <a:ext cx="2" cy="563405"/>
          </a:xfrm>
          <a:prstGeom prst="straightConnector1">
            <a:avLst/>
          </a:prstGeom>
          <a:noFill/>
          <a:ln cap="flat" cmpd="sng" w="25400">
            <a:solidFill>
              <a:srgbClr val="D15A12"/>
            </a:solidFill>
            <a:prstDash val="dot"/>
            <a:round/>
            <a:headEnd len="sm" w="sm" type="none"/>
            <a:tailEnd len="med" w="med" type="triangle"/>
          </a:ln>
        </p:spPr>
      </p:cxnSp>
      <p:cxnSp>
        <p:nvCxnSpPr>
          <p:cNvPr id="384" name="Google Shape;384;p36"/>
          <p:cNvCxnSpPr/>
          <p:nvPr/>
        </p:nvCxnSpPr>
        <p:spPr>
          <a:xfrm flipH="1" rot="10800000">
            <a:off x="4746076" y="2200841"/>
            <a:ext cx="1026818" cy="339449"/>
          </a:xfrm>
          <a:prstGeom prst="straightConnector1">
            <a:avLst/>
          </a:prstGeom>
          <a:noFill/>
          <a:ln cap="flat" cmpd="sng" w="25400">
            <a:solidFill>
              <a:srgbClr val="D15A12"/>
            </a:solidFill>
            <a:prstDash val="dot"/>
            <a:round/>
            <a:headEnd len="sm" w="sm" type="none"/>
            <a:tailEnd len="med" w="med" type="triangle"/>
          </a:ln>
        </p:spPr>
      </p:cxnSp>
      <p:cxnSp>
        <p:nvCxnSpPr>
          <p:cNvPr id="385" name="Google Shape;385;p36"/>
          <p:cNvCxnSpPr/>
          <p:nvPr/>
        </p:nvCxnSpPr>
        <p:spPr>
          <a:xfrm rot="10800000">
            <a:off x="3394782" y="2224462"/>
            <a:ext cx="955232" cy="314590"/>
          </a:xfrm>
          <a:prstGeom prst="straightConnector1">
            <a:avLst/>
          </a:prstGeom>
          <a:noFill/>
          <a:ln cap="flat" cmpd="sng" w="25400">
            <a:solidFill>
              <a:srgbClr val="D15A12"/>
            </a:solidFill>
            <a:prstDash val="dot"/>
            <a:round/>
            <a:headEnd len="sm" w="sm" type="none"/>
            <a:tailEnd len="med" w="med" type="triangle"/>
          </a:ln>
        </p:spPr>
      </p:cxnSp>
      <p:cxnSp>
        <p:nvCxnSpPr>
          <p:cNvPr id="386" name="Google Shape;386;p36"/>
          <p:cNvCxnSpPr/>
          <p:nvPr/>
        </p:nvCxnSpPr>
        <p:spPr>
          <a:xfrm flipH="1">
            <a:off x="2820566" y="2600898"/>
            <a:ext cx="1714906" cy="1004776"/>
          </a:xfrm>
          <a:prstGeom prst="straightConnector1">
            <a:avLst/>
          </a:prstGeom>
          <a:noFill/>
          <a:ln cap="flat" cmpd="sng" w="25400">
            <a:solidFill>
              <a:srgbClr val="D15A12"/>
            </a:solidFill>
            <a:prstDash val="dot"/>
            <a:round/>
            <a:headEnd len="sm" w="sm" type="none"/>
            <a:tailEnd len="med" w="med" type="triangle"/>
          </a:ln>
        </p:spPr>
      </p:cxnSp>
      <p:cxnSp>
        <p:nvCxnSpPr>
          <p:cNvPr id="387" name="Google Shape;387;p36"/>
          <p:cNvCxnSpPr/>
          <p:nvPr/>
        </p:nvCxnSpPr>
        <p:spPr>
          <a:xfrm>
            <a:off x="4535472" y="2600898"/>
            <a:ext cx="1741478" cy="902159"/>
          </a:xfrm>
          <a:prstGeom prst="straightConnector1">
            <a:avLst/>
          </a:prstGeom>
          <a:noFill/>
          <a:ln cap="flat" cmpd="sng" w="25400">
            <a:solidFill>
              <a:srgbClr val="D15A12"/>
            </a:solidFill>
            <a:prstDash val="dot"/>
            <a:round/>
            <a:headEnd len="sm" w="sm" type="none"/>
            <a:tailEnd len="med" w="med" type="triangle"/>
          </a:ln>
        </p:spPr>
      </p:cxnSp>
      <p:grpSp>
        <p:nvGrpSpPr>
          <p:cNvPr id="388" name="Google Shape;388;p36"/>
          <p:cNvGrpSpPr/>
          <p:nvPr/>
        </p:nvGrpSpPr>
        <p:grpSpPr>
          <a:xfrm>
            <a:off x="3476976" y="2530765"/>
            <a:ext cx="1892863" cy="2624118"/>
            <a:chOff x="3572226" y="2283612"/>
            <a:chExt cx="1892863" cy="2624118"/>
          </a:xfrm>
        </p:grpSpPr>
        <p:sp>
          <p:nvSpPr>
            <p:cNvPr id="389" name="Google Shape;389;p36"/>
            <p:cNvSpPr/>
            <p:nvPr/>
          </p:nvSpPr>
          <p:spPr>
            <a:xfrm rot="2939061">
              <a:off x="4640832" y="2121239"/>
              <a:ext cx="282462" cy="1564790"/>
            </a:xfrm>
            <a:prstGeom prst="roundRect">
              <a:avLst>
                <a:gd fmla="val 50000" name="adj"/>
              </a:avLst>
            </a:prstGeom>
            <a:solidFill>
              <a:srgbClr val="FABF8E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0" name="Google Shape;390;p36"/>
            <p:cNvSpPr/>
            <p:nvPr/>
          </p:nvSpPr>
          <p:spPr>
            <a:xfrm>
              <a:off x="3572226" y="2727415"/>
              <a:ext cx="1746077" cy="2180315"/>
            </a:xfrm>
            <a:custGeom>
              <a:rect b="b" l="l" r="r" t="t"/>
              <a:pathLst>
                <a:path extrusionOk="0" h="120000" w="120000">
                  <a:moveTo>
                    <a:pt x="20865" y="0"/>
                  </a:moveTo>
                  <a:cubicBezTo>
                    <a:pt x="21401" y="16736"/>
                    <a:pt x="7468" y="37764"/>
                    <a:pt x="8004" y="43772"/>
                  </a:cubicBezTo>
                  <a:cubicBezTo>
                    <a:pt x="7290" y="59507"/>
                    <a:pt x="10862" y="71809"/>
                    <a:pt x="12291" y="85828"/>
                  </a:cubicBezTo>
                  <a:lnTo>
                    <a:pt x="0" y="120000"/>
                  </a:lnTo>
                  <a:lnTo>
                    <a:pt x="74987" y="119301"/>
                  </a:lnTo>
                  <a:cubicBezTo>
                    <a:pt x="77309" y="110575"/>
                    <a:pt x="77488" y="101420"/>
                    <a:pt x="79810" y="92694"/>
                  </a:cubicBezTo>
                  <a:cubicBezTo>
                    <a:pt x="105531" y="78246"/>
                    <a:pt x="112497" y="67661"/>
                    <a:pt x="120000" y="44201"/>
                  </a:cubicBezTo>
                  <a:lnTo>
                    <a:pt x="81417" y="4721"/>
                  </a:lnTo>
                  <a:lnTo>
                    <a:pt x="36405" y="39910"/>
                  </a:lnTo>
                  <a:cubicBezTo>
                    <a:pt x="30510" y="28037"/>
                    <a:pt x="43907" y="-142"/>
                    <a:pt x="20865" y="0"/>
                  </a:cubicBezTo>
                  <a:close/>
                </a:path>
              </a:pathLst>
            </a:custGeom>
            <a:solidFill>
              <a:srgbClr val="FABF8E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1" name="Google Shape;391;p36"/>
          <p:cNvGrpSpPr/>
          <p:nvPr/>
        </p:nvGrpSpPr>
        <p:grpSpPr>
          <a:xfrm>
            <a:off x="3635903" y="2482543"/>
            <a:ext cx="1666119" cy="2017638"/>
            <a:chOff x="3731153" y="2225865"/>
            <a:chExt cx="1666119" cy="2017638"/>
          </a:xfrm>
        </p:grpSpPr>
        <p:pic>
          <p:nvPicPr>
            <p:cNvPr descr="D:\KBM-정애\014-Fullppt\PNG이미지\핸드폰2.png" id="392" name="Google Shape;392;p36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3731153" y="2225865"/>
              <a:ext cx="1666119" cy="2017638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93" name="Google Shape;393;p36"/>
            <p:cNvSpPr/>
            <p:nvPr/>
          </p:nvSpPr>
          <p:spPr>
            <a:xfrm>
              <a:off x="4177052" y="2344220"/>
              <a:ext cx="907339" cy="1435656"/>
            </a:xfrm>
            <a:prstGeom prst="rect">
              <a:avLst/>
            </a:pr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4" name="Google Shape;394;p36"/>
          <p:cNvGrpSpPr/>
          <p:nvPr/>
        </p:nvGrpSpPr>
        <p:grpSpPr>
          <a:xfrm>
            <a:off x="4686813" y="2960803"/>
            <a:ext cx="615208" cy="1061119"/>
            <a:chOff x="4628259" y="1995686"/>
            <a:chExt cx="577182" cy="995532"/>
          </a:xfrm>
        </p:grpSpPr>
        <p:sp>
          <p:nvSpPr>
            <p:cNvPr id="395" name="Google Shape;395;p36"/>
            <p:cNvSpPr/>
            <p:nvPr/>
          </p:nvSpPr>
          <p:spPr>
            <a:xfrm rot="3148397">
              <a:off x="4756549" y="2012015"/>
              <a:ext cx="265003" cy="454135"/>
            </a:xfrm>
            <a:prstGeom prst="roundRect">
              <a:avLst>
                <a:gd fmla="val 50000" name="adj"/>
              </a:avLst>
            </a:prstGeom>
            <a:solidFill>
              <a:srgbClr val="FABF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6" name="Google Shape;396;p36"/>
            <p:cNvSpPr/>
            <p:nvPr/>
          </p:nvSpPr>
          <p:spPr>
            <a:xfrm rot="3148397">
              <a:off x="4786261" y="2266384"/>
              <a:ext cx="265003" cy="454135"/>
            </a:xfrm>
            <a:prstGeom prst="roundRect">
              <a:avLst>
                <a:gd fmla="val 50000" name="adj"/>
              </a:avLst>
            </a:prstGeom>
            <a:solidFill>
              <a:srgbClr val="FABF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7" name="Google Shape;397;p36"/>
            <p:cNvSpPr/>
            <p:nvPr/>
          </p:nvSpPr>
          <p:spPr>
            <a:xfrm rot="3148397">
              <a:off x="4812149" y="2520754"/>
              <a:ext cx="265003" cy="454135"/>
            </a:xfrm>
            <a:prstGeom prst="roundRect">
              <a:avLst>
                <a:gd fmla="val 50000" name="adj"/>
              </a:avLst>
            </a:prstGeom>
            <a:solidFill>
              <a:srgbClr val="FABF8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8" name="Google Shape;398;p36"/>
          <p:cNvSpPr/>
          <p:nvPr/>
        </p:nvSpPr>
        <p:spPr>
          <a:xfrm>
            <a:off x="3919952" y="1212890"/>
            <a:ext cx="1231995" cy="724691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9" name="Google Shape;399;p36"/>
          <p:cNvSpPr/>
          <p:nvPr/>
        </p:nvSpPr>
        <p:spPr>
          <a:xfrm>
            <a:off x="2388518" y="2127049"/>
            <a:ext cx="1231995" cy="724691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noFill/>
          <a:ln cap="flat" cmpd="sng" w="381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0" name="Google Shape;400;p36"/>
          <p:cNvSpPr/>
          <p:nvPr/>
        </p:nvSpPr>
        <p:spPr>
          <a:xfrm>
            <a:off x="1588571" y="3243329"/>
            <a:ext cx="1231995" cy="724691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1" name="Google Shape;401;p36"/>
          <p:cNvSpPr/>
          <p:nvPr/>
        </p:nvSpPr>
        <p:spPr>
          <a:xfrm>
            <a:off x="6276950" y="3243329"/>
            <a:ext cx="1231995" cy="724691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" name="Google Shape;402;p36"/>
          <p:cNvSpPr/>
          <p:nvPr/>
        </p:nvSpPr>
        <p:spPr>
          <a:xfrm>
            <a:off x="5549011" y="2127049"/>
            <a:ext cx="1231995" cy="724691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noFill/>
          <a:ln cap="flat" cmpd="sng" w="381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" name="Google Shape;403;p36"/>
          <p:cNvSpPr/>
          <p:nvPr/>
        </p:nvSpPr>
        <p:spPr>
          <a:xfrm rot="-5400000">
            <a:off x="1988943" y="3442422"/>
            <a:ext cx="448947" cy="449242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4" name="Google Shape;404;p36"/>
          <p:cNvSpPr/>
          <p:nvPr/>
        </p:nvSpPr>
        <p:spPr>
          <a:xfrm>
            <a:off x="2781802" y="2365867"/>
            <a:ext cx="476822" cy="398586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5" name="Google Shape;405;p36"/>
          <p:cNvSpPr/>
          <p:nvPr/>
        </p:nvSpPr>
        <p:spPr>
          <a:xfrm rot="8100000">
            <a:off x="4333779" y="1371167"/>
            <a:ext cx="402035" cy="402036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6" name="Google Shape;406;p36"/>
          <p:cNvSpPr/>
          <p:nvPr/>
        </p:nvSpPr>
        <p:spPr>
          <a:xfrm rot="2700000">
            <a:off x="6027427" y="2247432"/>
            <a:ext cx="306558" cy="58324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7" name="Google Shape;407;p36"/>
          <p:cNvSpPr/>
          <p:nvPr/>
        </p:nvSpPr>
        <p:spPr>
          <a:xfrm>
            <a:off x="6683096" y="3493792"/>
            <a:ext cx="451098" cy="346504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8" name="Google Shape;408;p36"/>
          <p:cNvSpPr txBox="1"/>
          <p:nvPr/>
        </p:nvSpPr>
        <p:spPr>
          <a:xfrm>
            <a:off x="553696" y="1503640"/>
            <a:ext cx="2218104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9" name="Google Shape;409;p36"/>
          <p:cNvSpPr txBox="1"/>
          <p:nvPr/>
        </p:nvSpPr>
        <p:spPr>
          <a:xfrm>
            <a:off x="553696" y="2365995"/>
            <a:ext cx="2218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/>
          </a:p>
        </p:txBody>
      </p:sp>
      <p:sp>
        <p:nvSpPr>
          <p:cNvPr id="410" name="Google Shape;410;p36"/>
          <p:cNvSpPr txBox="1"/>
          <p:nvPr/>
        </p:nvSpPr>
        <p:spPr>
          <a:xfrm>
            <a:off x="553696" y="1131590"/>
            <a:ext cx="2218104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1" name="Google Shape;411;p36"/>
          <p:cNvSpPr txBox="1"/>
          <p:nvPr/>
        </p:nvSpPr>
        <p:spPr>
          <a:xfrm>
            <a:off x="6400775" y="1506502"/>
            <a:ext cx="2218104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" name="Google Shape;412;p36"/>
          <p:cNvSpPr txBox="1"/>
          <p:nvPr/>
        </p:nvSpPr>
        <p:spPr>
          <a:xfrm>
            <a:off x="6400775" y="2368857"/>
            <a:ext cx="2218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/>
          </a:p>
        </p:txBody>
      </p:sp>
      <p:sp>
        <p:nvSpPr>
          <p:cNvPr id="413" name="Google Shape;413;p36"/>
          <p:cNvSpPr txBox="1"/>
          <p:nvPr/>
        </p:nvSpPr>
        <p:spPr>
          <a:xfrm>
            <a:off x="6400775" y="1134452"/>
            <a:ext cx="2218104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4" name="Google Shape;414;p36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Infographic Style</a:t>
            </a:r>
            <a:endParaRPr/>
          </a:p>
        </p:txBody>
      </p:sp>
      <p:sp>
        <p:nvSpPr>
          <p:cNvPr id="415" name="Google Shape;415;p36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9" name="Shape 4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20" name="Google Shape;420;p37"/>
          <p:cNvGrpSpPr/>
          <p:nvPr/>
        </p:nvGrpSpPr>
        <p:grpSpPr>
          <a:xfrm>
            <a:off x="5343748" y="1625471"/>
            <a:ext cx="2808312" cy="2808312"/>
            <a:chOff x="5076056" y="1563638"/>
            <a:chExt cx="3060000" cy="3060000"/>
          </a:xfrm>
        </p:grpSpPr>
        <p:sp>
          <p:nvSpPr>
            <p:cNvPr id="421" name="Google Shape;421;p37"/>
            <p:cNvSpPr/>
            <p:nvPr/>
          </p:nvSpPr>
          <p:spPr>
            <a:xfrm>
              <a:off x="5076056" y="1563638"/>
              <a:ext cx="3060000" cy="3060000"/>
            </a:xfrm>
            <a:prstGeom prst="donut">
              <a:avLst>
                <a:gd fmla="val 8425" name="adj"/>
              </a:avLst>
            </a:prstGeom>
            <a:solidFill>
              <a:srgbClr val="D15A1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2" name="Google Shape;422;p37"/>
            <p:cNvSpPr/>
            <p:nvPr/>
          </p:nvSpPr>
          <p:spPr>
            <a:xfrm>
              <a:off x="5526056" y="2013638"/>
              <a:ext cx="2160000" cy="2160000"/>
            </a:xfrm>
            <a:prstGeom prst="donut">
              <a:avLst>
                <a:gd fmla="val 12941" name="adj"/>
              </a:avLst>
            </a:prstGeom>
            <a:gradFill>
              <a:gsLst>
                <a:gs pos="0">
                  <a:srgbClr val="923E0C"/>
                </a:gs>
                <a:gs pos="100000">
                  <a:srgbClr val="923E0C"/>
                </a:gs>
              </a:gsLst>
              <a:lin ang="540000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3" name="Google Shape;423;p37"/>
            <p:cNvSpPr/>
            <p:nvPr/>
          </p:nvSpPr>
          <p:spPr>
            <a:xfrm>
              <a:off x="5976056" y="2463638"/>
              <a:ext cx="1260000" cy="1260000"/>
            </a:xfrm>
            <a:prstGeom prst="donut">
              <a:avLst>
                <a:gd fmla="val 19510" name="adj"/>
              </a:avLst>
            </a:prstGeom>
            <a:solidFill>
              <a:srgbClr val="D15A1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4" name="Google Shape;424;p37"/>
            <p:cNvSpPr/>
            <p:nvPr/>
          </p:nvSpPr>
          <p:spPr>
            <a:xfrm>
              <a:off x="6426056" y="2913638"/>
              <a:ext cx="360000" cy="360000"/>
            </a:xfrm>
            <a:prstGeom prst="ellipse">
              <a:avLst/>
            </a:prstGeom>
            <a:gradFill>
              <a:gsLst>
                <a:gs pos="0">
                  <a:srgbClr val="923E0C"/>
                </a:gs>
                <a:gs pos="100000">
                  <a:srgbClr val="923E0C"/>
                </a:gs>
              </a:gsLst>
              <a:lin ang="5400000" scaled="0"/>
            </a:gra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5" name="Google Shape;425;p37"/>
          <p:cNvGrpSpPr/>
          <p:nvPr/>
        </p:nvGrpSpPr>
        <p:grpSpPr>
          <a:xfrm rot="2735218">
            <a:off x="7404817" y="968562"/>
            <a:ext cx="419373" cy="2432551"/>
            <a:chOff x="3233928" y="1334771"/>
            <a:chExt cx="359749" cy="2086707"/>
          </a:xfrm>
        </p:grpSpPr>
        <p:sp>
          <p:nvSpPr>
            <p:cNvPr id="426" name="Google Shape;426;p37"/>
            <p:cNvSpPr/>
            <p:nvPr/>
          </p:nvSpPr>
          <p:spPr>
            <a:xfrm rot="-5400000">
              <a:off x="2485786" y="2376930"/>
              <a:ext cx="1857841" cy="231256"/>
            </a:xfrm>
            <a:prstGeom prst="leftArrow">
              <a:avLst>
                <a:gd fmla="val 50000" name="adj1"/>
                <a:gd fmla="val 120651" name="adj2"/>
              </a:avLst>
            </a:prstGeom>
            <a:solidFill>
              <a:srgbClr val="3F3F3F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7" name="Google Shape;427;p37"/>
            <p:cNvSpPr/>
            <p:nvPr/>
          </p:nvSpPr>
          <p:spPr>
            <a:xfrm rot="5400000">
              <a:off x="3256350" y="1658358"/>
              <a:ext cx="316710" cy="357945"/>
            </a:xfrm>
            <a:prstGeom prst="chevron">
              <a:avLst>
                <a:gd fmla="val 60957" name="adj"/>
              </a:avLst>
            </a:prstGeom>
            <a:solidFill>
              <a:srgbClr val="D15A1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8" name="Google Shape;428;p37"/>
            <p:cNvSpPr/>
            <p:nvPr/>
          </p:nvSpPr>
          <p:spPr>
            <a:xfrm rot="5400000">
              <a:off x="3255448" y="1486256"/>
              <a:ext cx="316710" cy="357945"/>
            </a:xfrm>
            <a:prstGeom prst="chevron">
              <a:avLst>
                <a:gd fmla="val 60957" name="adj"/>
              </a:avLst>
            </a:prstGeom>
            <a:solidFill>
              <a:srgbClr val="D15A1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9" name="Google Shape;429;p37"/>
            <p:cNvSpPr/>
            <p:nvPr/>
          </p:nvSpPr>
          <p:spPr>
            <a:xfrm rot="5400000">
              <a:off x="3254546" y="1314154"/>
              <a:ext cx="316710" cy="357945"/>
            </a:xfrm>
            <a:prstGeom prst="chevron">
              <a:avLst>
                <a:gd fmla="val 60957" name="adj"/>
              </a:avLst>
            </a:prstGeom>
            <a:solidFill>
              <a:srgbClr val="D15A1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30" name="Google Shape;430;p37"/>
          <p:cNvSpPr txBox="1"/>
          <p:nvPr/>
        </p:nvSpPr>
        <p:spPr>
          <a:xfrm>
            <a:off x="395536" y="1560343"/>
            <a:ext cx="4176464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NO.1 Presentation</a:t>
            </a:r>
            <a:endParaRPr b="1" sz="28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1" name="Google Shape;431;p37"/>
          <p:cNvSpPr txBox="1"/>
          <p:nvPr/>
        </p:nvSpPr>
        <p:spPr>
          <a:xfrm>
            <a:off x="395536" y="1221660"/>
            <a:ext cx="4176464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 PowerPoint  Presentation</a:t>
            </a:r>
            <a:endParaRPr b="1" sz="1600">
              <a:solidFill>
                <a:srgbClr val="C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" name="Google Shape;432;p37"/>
          <p:cNvSpPr txBox="1"/>
          <p:nvPr/>
        </p:nvSpPr>
        <p:spPr>
          <a:xfrm>
            <a:off x="395536" y="2083691"/>
            <a:ext cx="417646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/>
          </a:p>
        </p:txBody>
      </p:sp>
      <p:sp>
        <p:nvSpPr>
          <p:cNvPr id="433" name="Google Shape;433;p37"/>
          <p:cNvSpPr txBox="1"/>
          <p:nvPr/>
        </p:nvSpPr>
        <p:spPr>
          <a:xfrm>
            <a:off x="395536" y="3348404"/>
            <a:ext cx="4176464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</a:t>
            </a:r>
            <a:endParaRPr/>
          </a:p>
        </p:txBody>
      </p:sp>
      <p:sp>
        <p:nvSpPr>
          <p:cNvPr id="434" name="Google Shape;434;p37"/>
          <p:cNvSpPr/>
          <p:nvPr/>
        </p:nvSpPr>
        <p:spPr>
          <a:xfrm flipH="1">
            <a:off x="626958" y="2644184"/>
            <a:ext cx="560666" cy="560666"/>
          </a:xfrm>
          <a:prstGeom prst="rect">
            <a:avLst/>
          </a:prstGeom>
          <a:noFill/>
          <a:ln cap="flat" cmpd="sng" w="381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dk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435" name="Google Shape;435;p37"/>
          <p:cNvSpPr/>
          <p:nvPr/>
        </p:nvSpPr>
        <p:spPr>
          <a:xfrm flipH="1">
            <a:off x="2680922" y="2659833"/>
            <a:ext cx="560666" cy="560666"/>
          </a:xfrm>
          <a:prstGeom prst="rect">
            <a:avLst/>
          </a:prstGeom>
          <a:noFill/>
          <a:ln cap="flat" cmpd="sng" w="381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dk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436" name="Google Shape;436;p37"/>
          <p:cNvSpPr/>
          <p:nvPr/>
        </p:nvSpPr>
        <p:spPr>
          <a:xfrm flipH="1">
            <a:off x="3713401" y="2658249"/>
            <a:ext cx="560666" cy="560728"/>
          </a:xfrm>
          <a:prstGeom prst="rect">
            <a:avLst/>
          </a:prstGeom>
          <a:noFill/>
          <a:ln cap="flat" cmpd="sng" w="381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dk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437" name="Google Shape;437;p37"/>
          <p:cNvSpPr/>
          <p:nvPr/>
        </p:nvSpPr>
        <p:spPr>
          <a:xfrm flipH="1">
            <a:off x="1653940" y="2666331"/>
            <a:ext cx="560666" cy="560728"/>
          </a:xfrm>
          <a:prstGeom prst="rect">
            <a:avLst/>
          </a:prstGeom>
          <a:noFill/>
          <a:ln cap="flat" cmpd="sng" w="38100">
            <a:solidFill>
              <a:srgbClr val="D15A12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chemeClr val="dk1"/>
              </a:solidFill>
              <a:latin typeface="Arial Black"/>
              <a:ea typeface="Arial Black"/>
              <a:cs typeface="Arial Black"/>
              <a:sym typeface="Arial Black"/>
            </a:endParaRPr>
          </a:p>
        </p:txBody>
      </p:sp>
      <p:sp>
        <p:nvSpPr>
          <p:cNvPr id="438" name="Google Shape;438;p37"/>
          <p:cNvSpPr/>
          <p:nvPr/>
        </p:nvSpPr>
        <p:spPr>
          <a:xfrm>
            <a:off x="2812212" y="2800648"/>
            <a:ext cx="298087" cy="27903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9" name="Google Shape;439;p37"/>
          <p:cNvSpPr/>
          <p:nvPr/>
        </p:nvSpPr>
        <p:spPr>
          <a:xfrm rot="2700000">
            <a:off x="3880818" y="2736175"/>
            <a:ext cx="225833" cy="404877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0" name="Google Shape;440;p37"/>
          <p:cNvSpPr/>
          <p:nvPr/>
        </p:nvSpPr>
        <p:spPr>
          <a:xfrm>
            <a:off x="739214" y="2757371"/>
            <a:ext cx="336154" cy="334293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1" name="Google Shape;441;p37"/>
          <p:cNvSpPr/>
          <p:nvPr/>
        </p:nvSpPr>
        <p:spPr>
          <a:xfrm>
            <a:off x="1783264" y="2795686"/>
            <a:ext cx="302019" cy="302019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2" name="Google Shape;442;p37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Infographic Style</a:t>
            </a:r>
            <a:endParaRPr/>
          </a:p>
        </p:txBody>
      </p:sp>
      <p:sp>
        <p:nvSpPr>
          <p:cNvPr id="443" name="Google Shape;443;p37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7" name="Shape 4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48" name="Google Shape;448;p38"/>
          <p:cNvGraphicFramePr/>
          <p:nvPr/>
        </p:nvGraphicFramePr>
        <p:xfrm>
          <a:off x="755576" y="1289323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{DDB495AB-FE49-4A6C-A1CE-C91D2FA2256B}</a:tableStyleId>
              </a:tblPr>
              <a:tblGrid>
                <a:gridCol w="2592300"/>
                <a:gridCol w="1680175"/>
                <a:gridCol w="1680175"/>
                <a:gridCol w="1680175"/>
              </a:tblGrid>
              <a:tr h="342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3420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0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8D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15A12"/>
                    </a:solidFill>
                  </a:tcPr>
                </a:tc>
              </a:tr>
            </a:tbl>
          </a:graphicData>
        </a:graphic>
      </p:graphicFrame>
      <p:sp>
        <p:nvSpPr>
          <p:cNvPr id="449" name="Google Shape;449;p38"/>
          <p:cNvSpPr txBox="1"/>
          <p:nvPr/>
        </p:nvSpPr>
        <p:spPr>
          <a:xfrm>
            <a:off x="3664471" y="4166195"/>
            <a:ext cx="1008112" cy="276999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0" name="Google Shape;450;p38"/>
          <p:cNvSpPr txBox="1"/>
          <p:nvPr/>
        </p:nvSpPr>
        <p:spPr>
          <a:xfrm>
            <a:off x="5373613" y="4160440"/>
            <a:ext cx="1008112" cy="276999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1" name="Google Shape;451;p38"/>
          <p:cNvSpPr txBox="1"/>
          <p:nvPr/>
        </p:nvSpPr>
        <p:spPr>
          <a:xfrm>
            <a:off x="7082755" y="4154685"/>
            <a:ext cx="1008112" cy="276999"/>
          </a:xfrm>
          <a:prstGeom prst="rect">
            <a:avLst/>
          </a:prstGeom>
          <a:solidFill>
            <a:srgbClr val="D15A12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" name="Google Shape;452;p38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Infographic Style</a:t>
            </a:r>
            <a:endParaRPr/>
          </a:p>
        </p:txBody>
      </p:sp>
      <p:sp>
        <p:nvSpPr>
          <p:cNvPr id="453" name="Google Shape;453;p38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7" name="Shape 4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8" name="Google Shape;458;p39"/>
          <p:cNvGrpSpPr/>
          <p:nvPr/>
        </p:nvGrpSpPr>
        <p:grpSpPr>
          <a:xfrm>
            <a:off x="4499992" y="1373992"/>
            <a:ext cx="3960440" cy="1113075"/>
            <a:chOff x="300361" y="1376682"/>
            <a:chExt cx="2936827" cy="1113075"/>
          </a:xfrm>
        </p:grpSpPr>
        <p:sp>
          <p:nvSpPr>
            <p:cNvPr id="459" name="Google Shape;459;p39"/>
            <p:cNvSpPr txBox="1"/>
            <p:nvPr/>
          </p:nvSpPr>
          <p:spPr>
            <a:xfrm>
              <a:off x="300361" y="1658760"/>
              <a:ext cx="293682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0" name="Google Shape;460;p39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61" name="Google Shape;461;p39"/>
          <p:cNvSpPr txBox="1"/>
          <p:nvPr/>
        </p:nvSpPr>
        <p:spPr>
          <a:xfrm>
            <a:off x="4562128" y="2668995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Option A</a:t>
            </a:r>
            <a:endParaRPr b="1" sz="12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" name="Google Shape;462;p39"/>
          <p:cNvSpPr txBox="1"/>
          <p:nvPr/>
        </p:nvSpPr>
        <p:spPr>
          <a:xfrm>
            <a:off x="5508104" y="2668995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" name="Google Shape;463;p39"/>
          <p:cNvSpPr txBox="1"/>
          <p:nvPr/>
        </p:nvSpPr>
        <p:spPr>
          <a:xfrm>
            <a:off x="4562128" y="3120311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Option B</a:t>
            </a:r>
            <a:endParaRPr b="1" sz="12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4" name="Google Shape;464;p39"/>
          <p:cNvSpPr txBox="1"/>
          <p:nvPr/>
        </p:nvSpPr>
        <p:spPr>
          <a:xfrm>
            <a:off x="5508104" y="3120311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5" name="Google Shape;465;p39"/>
          <p:cNvSpPr txBox="1"/>
          <p:nvPr/>
        </p:nvSpPr>
        <p:spPr>
          <a:xfrm>
            <a:off x="4562128" y="3571627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Option C</a:t>
            </a:r>
            <a:endParaRPr b="1" sz="12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6" name="Google Shape;466;p39"/>
          <p:cNvSpPr txBox="1"/>
          <p:nvPr/>
        </p:nvSpPr>
        <p:spPr>
          <a:xfrm>
            <a:off x="5508104" y="3571627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7" name="Google Shape;467;p39"/>
          <p:cNvSpPr txBox="1"/>
          <p:nvPr/>
        </p:nvSpPr>
        <p:spPr>
          <a:xfrm>
            <a:off x="4562128" y="4022943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Option D</a:t>
            </a:r>
            <a:endParaRPr b="1" sz="12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8" name="Google Shape;468;p39"/>
          <p:cNvSpPr txBox="1"/>
          <p:nvPr/>
        </p:nvSpPr>
        <p:spPr>
          <a:xfrm>
            <a:off x="5508104" y="4022943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69" name="Google Shape;469;p39"/>
          <p:cNvGrpSpPr/>
          <p:nvPr/>
        </p:nvGrpSpPr>
        <p:grpSpPr>
          <a:xfrm>
            <a:off x="467544" y="1097393"/>
            <a:ext cx="3672356" cy="3476080"/>
            <a:chOff x="4309322" y="1256103"/>
            <a:chExt cx="4255404" cy="3315293"/>
          </a:xfrm>
        </p:grpSpPr>
        <p:sp>
          <p:nvSpPr>
            <p:cNvPr id="470" name="Google Shape;470;p39"/>
            <p:cNvSpPr/>
            <p:nvPr/>
          </p:nvSpPr>
          <p:spPr>
            <a:xfrm>
              <a:off x="5244471" y="2662265"/>
              <a:ext cx="333725" cy="1632306"/>
            </a:xfrm>
            <a:prstGeom prst="rect">
              <a:avLst/>
            </a:pr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6084962" y="2318878"/>
              <a:ext cx="333725" cy="1975693"/>
            </a:xfrm>
            <a:prstGeom prst="rect">
              <a:avLst/>
            </a:pr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6925454" y="1676892"/>
              <a:ext cx="333725" cy="2599125"/>
            </a:xfrm>
            <a:prstGeom prst="rect">
              <a:avLst/>
            </a:pr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7765946" y="2967624"/>
              <a:ext cx="333725" cy="1308393"/>
            </a:xfrm>
            <a:prstGeom prst="rect">
              <a:avLst/>
            </a:pr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4" name="Google Shape;474;p39"/>
            <p:cNvSpPr txBox="1"/>
            <p:nvPr/>
          </p:nvSpPr>
          <p:spPr>
            <a:xfrm>
              <a:off x="4902016" y="4321887"/>
              <a:ext cx="983083" cy="24950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Option  A</a:t>
              </a:r>
              <a:endParaRPr b="1"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475" name="Google Shape;475;p39"/>
            <p:cNvGrpSpPr/>
            <p:nvPr/>
          </p:nvGrpSpPr>
          <p:grpSpPr>
            <a:xfrm>
              <a:off x="4309322" y="1256103"/>
              <a:ext cx="532404" cy="3149332"/>
              <a:chOff x="4309322" y="1256103"/>
              <a:chExt cx="532404" cy="3149332"/>
            </a:xfrm>
          </p:grpSpPr>
          <p:sp>
            <p:nvSpPr>
              <p:cNvPr id="476" name="Google Shape;476;p39"/>
              <p:cNvSpPr txBox="1"/>
              <p:nvPr/>
            </p:nvSpPr>
            <p:spPr>
              <a:xfrm>
                <a:off x="4309323" y="1256103"/>
                <a:ext cx="532403" cy="24950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7" name="Google Shape;477;p39"/>
              <p:cNvSpPr txBox="1"/>
              <p:nvPr/>
            </p:nvSpPr>
            <p:spPr>
              <a:xfrm>
                <a:off x="4309322" y="1546086"/>
                <a:ext cx="532403" cy="24950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90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8" name="Google Shape;478;p39"/>
              <p:cNvSpPr txBox="1"/>
              <p:nvPr/>
            </p:nvSpPr>
            <p:spPr>
              <a:xfrm>
                <a:off x="4309322" y="1836068"/>
                <a:ext cx="532404" cy="24950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80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9" name="Google Shape;479;p39"/>
              <p:cNvSpPr txBox="1"/>
              <p:nvPr/>
            </p:nvSpPr>
            <p:spPr>
              <a:xfrm>
                <a:off x="4309322" y="2126050"/>
                <a:ext cx="532404" cy="24950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70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0" name="Google Shape;480;p39"/>
              <p:cNvSpPr txBox="1"/>
              <p:nvPr/>
            </p:nvSpPr>
            <p:spPr>
              <a:xfrm>
                <a:off x="4309322" y="2416032"/>
                <a:ext cx="532404" cy="24950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60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1" name="Google Shape;481;p39"/>
              <p:cNvSpPr txBox="1"/>
              <p:nvPr/>
            </p:nvSpPr>
            <p:spPr>
              <a:xfrm>
                <a:off x="4309322" y="2706014"/>
                <a:ext cx="532404" cy="24950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50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2" name="Google Shape;482;p39"/>
              <p:cNvSpPr txBox="1"/>
              <p:nvPr/>
            </p:nvSpPr>
            <p:spPr>
              <a:xfrm>
                <a:off x="4309322" y="2995996"/>
                <a:ext cx="532404" cy="24950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40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3" name="Google Shape;483;p39"/>
              <p:cNvSpPr txBox="1"/>
              <p:nvPr/>
            </p:nvSpPr>
            <p:spPr>
              <a:xfrm>
                <a:off x="4309322" y="3285978"/>
                <a:ext cx="532404" cy="24950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30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4" name="Google Shape;484;p39"/>
              <p:cNvSpPr txBox="1"/>
              <p:nvPr/>
            </p:nvSpPr>
            <p:spPr>
              <a:xfrm>
                <a:off x="4309322" y="3575960"/>
                <a:ext cx="532404" cy="24950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20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5" name="Google Shape;485;p39"/>
              <p:cNvSpPr txBox="1"/>
              <p:nvPr/>
            </p:nvSpPr>
            <p:spPr>
              <a:xfrm>
                <a:off x="4309322" y="3865942"/>
                <a:ext cx="532404" cy="24950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6" name="Google Shape;486;p39"/>
              <p:cNvSpPr txBox="1"/>
              <p:nvPr/>
            </p:nvSpPr>
            <p:spPr>
              <a:xfrm>
                <a:off x="4309322" y="4155926"/>
                <a:ext cx="532404" cy="24950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cxnSp>
          <p:nvCxnSpPr>
            <p:cNvPr id="487" name="Google Shape;487;p39"/>
            <p:cNvCxnSpPr>
              <a:stCxn id="486" idx="3"/>
              <a:endCxn id="476" idx="3"/>
            </p:cNvCxnSpPr>
            <p:nvPr/>
          </p:nvCxnSpPr>
          <p:spPr>
            <a:xfrm rot="10800000">
              <a:off x="4841726" y="1380881"/>
              <a:ext cx="0" cy="289980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88" name="Google Shape;488;p39"/>
            <p:cNvCxnSpPr>
              <a:stCxn id="486" idx="3"/>
            </p:cNvCxnSpPr>
            <p:nvPr/>
          </p:nvCxnSpPr>
          <p:spPr>
            <a:xfrm flipH="1" rot="10800000">
              <a:off x="4841726" y="4276181"/>
              <a:ext cx="3723000" cy="450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489" name="Google Shape;489;p39"/>
            <p:cNvSpPr txBox="1"/>
            <p:nvPr/>
          </p:nvSpPr>
          <p:spPr>
            <a:xfrm>
              <a:off x="5760282" y="4321887"/>
              <a:ext cx="983083" cy="24950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Option  B</a:t>
              </a:r>
              <a:endParaRPr b="1"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0" name="Google Shape;490;p39"/>
            <p:cNvSpPr txBox="1"/>
            <p:nvPr/>
          </p:nvSpPr>
          <p:spPr>
            <a:xfrm>
              <a:off x="6618548" y="4321887"/>
              <a:ext cx="983083" cy="24950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Option  C</a:t>
              </a:r>
              <a:endParaRPr b="1"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1" name="Google Shape;491;p39"/>
            <p:cNvSpPr txBox="1"/>
            <p:nvPr/>
          </p:nvSpPr>
          <p:spPr>
            <a:xfrm>
              <a:off x="7476814" y="4321887"/>
              <a:ext cx="983083" cy="24950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Option  D</a:t>
              </a:r>
              <a:endParaRPr b="1"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92" name="Google Shape;492;p39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Infographic Style</a:t>
            </a:r>
            <a:endParaRPr/>
          </a:p>
        </p:txBody>
      </p:sp>
      <p:sp>
        <p:nvSpPr>
          <p:cNvPr id="493" name="Google Shape;493;p39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7" name="Shape 4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98" name="Google Shape;498;p4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2162" r="2152" t="0"/>
          <a:stretch/>
        </p:blipFill>
        <p:spPr>
          <a:xfrm>
            <a:off x="849302" y="1523475"/>
            <a:ext cx="1765200" cy="27267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499" name="Google Shape;499;p40"/>
          <p:cNvSpPr/>
          <p:nvPr/>
        </p:nvSpPr>
        <p:spPr>
          <a:xfrm>
            <a:off x="6527223" y="1503094"/>
            <a:ext cx="298087" cy="27903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0" name="Google Shape;500;p40"/>
          <p:cNvSpPr/>
          <p:nvPr/>
        </p:nvSpPr>
        <p:spPr>
          <a:xfrm rot="2700000">
            <a:off x="8013785" y="1440174"/>
            <a:ext cx="225833" cy="404877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1" name="Google Shape;501;p40"/>
          <p:cNvSpPr/>
          <p:nvPr/>
        </p:nvSpPr>
        <p:spPr>
          <a:xfrm>
            <a:off x="3607318" y="1475466"/>
            <a:ext cx="336154" cy="334293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2" name="Google Shape;502;p40"/>
          <p:cNvSpPr/>
          <p:nvPr/>
        </p:nvSpPr>
        <p:spPr>
          <a:xfrm>
            <a:off x="5074821" y="1491603"/>
            <a:ext cx="302019" cy="302019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03" name="Google Shape;503;p40"/>
          <p:cNvGrpSpPr/>
          <p:nvPr/>
        </p:nvGrpSpPr>
        <p:grpSpPr>
          <a:xfrm>
            <a:off x="3059832" y="2046122"/>
            <a:ext cx="1431126" cy="1048024"/>
            <a:chOff x="803640" y="3362835"/>
            <a:chExt cx="2059657" cy="1048024"/>
          </a:xfrm>
        </p:grpSpPr>
        <p:sp>
          <p:nvSpPr>
            <p:cNvPr id="504" name="Google Shape;504;p40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5" name="Google Shape;505;p4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6" name="Google Shape;506;p40"/>
          <p:cNvGrpSpPr/>
          <p:nvPr/>
        </p:nvGrpSpPr>
        <p:grpSpPr>
          <a:xfrm>
            <a:off x="4510268" y="2046122"/>
            <a:ext cx="1431126" cy="1048024"/>
            <a:chOff x="803640" y="3362835"/>
            <a:chExt cx="2059657" cy="1048024"/>
          </a:xfrm>
        </p:grpSpPr>
        <p:sp>
          <p:nvSpPr>
            <p:cNvPr id="507" name="Google Shape;507;p40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8" name="Google Shape;508;p4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9" name="Google Shape;509;p40"/>
          <p:cNvGrpSpPr/>
          <p:nvPr/>
        </p:nvGrpSpPr>
        <p:grpSpPr>
          <a:xfrm>
            <a:off x="5960704" y="2046122"/>
            <a:ext cx="1431126" cy="1048024"/>
            <a:chOff x="803640" y="3362835"/>
            <a:chExt cx="2059657" cy="1048024"/>
          </a:xfrm>
        </p:grpSpPr>
        <p:sp>
          <p:nvSpPr>
            <p:cNvPr id="510" name="Google Shape;510;p40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1" name="Google Shape;511;p4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2" name="Google Shape;512;p40"/>
          <p:cNvGrpSpPr/>
          <p:nvPr/>
        </p:nvGrpSpPr>
        <p:grpSpPr>
          <a:xfrm>
            <a:off x="7411140" y="2046122"/>
            <a:ext cx="1431126" cy="1048024"/>
            <a:chOff x="803640" y="3362835"/>
            <a:chExt cx="2059657" cy="1048024"/>
          </a:xfrm>
        </p:grpSpPr>
        <p:sp>
          <p:nvSpPr>
            <p:cNvPr id="513" name="Google Shape;513;p40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4" name="Google Shape;514;p4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15" name="Google Shape;515;p40"/>
          <p:cNvSpPr/>
          <p:nvPr/>
        </p:nvSpPr>
        <p:spPr>
          <a:xfrm>
            <a:off x="3141495" y="3219822"/>
            <a:ext cx="2737546" cy="1440160"/>
          </a:xfrm>
          <a:prstGeom prst="frame">
            <a:avLst>
              <a:gd fmla="val 1918" name="adj1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6" name="Google Shape;516;p40"/>
          <p:cNvSpPr/>
          <p:nvPr/>
        </p:nvSpPr>
        <p:spPr>
          <a:xfrm>
            <a:off x="6023057" y="3219822"/>
            <a:ext cx="2737546" cy="1440160"/>
          </a:xfrm>
          <a:prstGeom prst="frame">
            <a:avLst>
              <a:gd fmla="val 1918" name="adj1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17" name="Google Shape;517;p40"/>
          <p:cNvGrpSpPr/>
          <p:nvPr/>
        </p:nvGrpSpPr>
        <p:grpSpPr>
          <a:xfrm>
            <a:off x="3307014" y="3383365"/>
            <a:ext cx="2406509" cy="1113075"/>
            <a:chOff x="300361" y="1376682"/>
            <a:chExt cx="2936827" cy="1113075"/>
          </a:xfrm>
        </p:grpSpPr>
        <p:sp>
          <p:nvSpPr>
            <p:cNvPr id="518" name="Google Shape;518;p40"/>
            <p:cNvSpPr txBox="1"/>
            <p:nvPr/>
          </p:nvSpPr>
          <p:spPr>
            <a:xfrm>
              <a:off x="300361" y="1658760"/>
              <a:ext cx="293682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9" name="Google Shape;519;p40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0" name="Google Shape;520;p40"/>
          <p:cNvGrpSpPr/>
          <p:nvPr/>
        </p:nvGrpSpPr>
        <p:grpSpPr>
          <a:xfrm>
            <a:off x="6188575" y="3383364"/>
            <a:ext cx="2406509" cy="1113075"/>
            <a:chOff x="300361" y="1376682"/>
            <a:chExt cx="2936827" cy="1113075"/>
          </a:xfrm>
        </p:grpSpPr>
        <p:sp>
          <p:nvSpPr>
            <p:cNvPr id="521" name="Google Shape;521;p40"/>
            <p:cNvSpPr txBox="1"/>
            <p:nvPr/>
          </p:nvSpPr>
          <p:spPr>
            <a:xfrm>
              <a:off x="300361" y="1658760"/>
              <a:ext cx="293682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2" name="Google Shape;522;p40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23" name="Google Shape;523;p40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Infographic Style</a:t>
            </a:r>
            <a:endParaRPr/>
          </a:p>
        </p:txBody>
      </p:sp>
      <p:sp>
        <p:nvSpPr>
          <p:cNvPr id="524" name="Google Shape;524;p40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8" name="Shape 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29" name="Google Shape;529;p41"/>
          <p:cNvGrpSpPr/>
          <p:nvPr/>
        </p:nvGrpSpPr>
        <p:grpSpPr>
          <a:xfrm>
            <a:off x="4211960" y="1216575"/>
            <a:ext cx="434302" cy="3683814"/>
            <a:chOff x="4211960" y="1264200"/>
            <a:chExt cx="434302" cy="3683814"/>
          </a:xfrm>
        </p:grpSpPr>
        <p:sp>
          <p:nvSpPr>
            <p:cNvPr id="530" name="Google Shape;530;p41"/>
            <p:cNvSpPr/>
            <p:nvPr/>
          </p:nvSpPr>
          <p:spPr>
            <a:xfrm>
              <a:off x="4466262" y="1264200"/>
              <a:ext cx="180000" cy="3600000"/>
            </a:xfrm>
            <a:prstGeom prst="rect">
              <a:avLst/>
            </a:prstGeom>
            <a:solidFill>
              <a:srgbClr val="DDD9C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1" name="Google Shape;531;p41"/>
            <p:cNvSpPr/>
            <p:nvPr/>
          </p:nvSpPr>
          <p:spPr>
            <a:xfrm rot="10800000">
              <a:off x="4211960" y="1272212"/>
              <a:ext cx="434302" cy="3675802"/>
            </a:xfrm>
            <a:custGeom>
              <a:rect b="b" l="l" r="r" t="t"/>
              <a:pathLst>
                <a:path extrusionOk="0" h="120000" w="120000">
                  <a:moveTo>
                    <a:pt x="120000" y="89577"/>
                  </a:moveTo>
                  <a:lnTo>
                    <a:pt x="120000" y="120000"/>
                  </a:lnTo>
                  <a:lnTo>
                    <a:pt x="1104" y="120000"/>
                  </a:lnTo>
                  <a:lnTo>
                    <a:pt x="1104" y="89577"/>
                  </a:lnTo>
                  <a:lnTo>
                    <a:pt x="0" y="89577"/>
                  </a:lnTo>
                  <a:lnTo>
                    <a:pt x="0" y="59154"/>
                  </a:lnTo>
                  <a:lnTo>
                    <a:pt x="0" y="59154"/>
                  </a:lnTo>
                  <a:lnTo>
                    <a:pt x="0" y="28732"/>
                  </a:lnTo>
                  <a:lnTo>
                    <a:pt x="0" y="18046"/>
                  </a:lnTo>
                  <a:lnTo>
                    <a:pt x="0" y="2819"/>
                  </a:lnTo>
                  <a:cubicBezTo>
                    <a:pt x="0" y="1262"/>
                    <a:pt x="8871" y="0"/>
                    <a:pt x="19815" y="0"/>
                  </a:cubicBezTo>
                  <a:cubicBezTo>
                    <a:pt x="30759" y="0"/>
                    <a:pt x="39631" y="1262"/>
                    <a:pt x="39631" y="2819"/>
                  </a:cubicBezTo>
                  <a:lnTo>
                    <a:pt x="39631" y="2820"/>
                  </a:lnTo>
                  <a:cubicBezTo>
                    <a:pt x="39631" y="1262"/>
                    <a:pt x="48503" y="0"/>
                    <a:pt x="59447" y="0"/>
                  </a:cubicBezTo>
                  <a:cubicBezTo>
                    <a:pt x="70391" y="0"/>
                    <a:pt x="79263" y="1262"/>
                    <a:pt x="79263" y="2820"/>
                  </a:cubicBezTo>
                  <a:lnTo>
                    <a:pt x="79263" y="2820"/>
                  </a:lnTo>
                  <a:cubicBezTo>
                    <a:pt x="79263" y="1263"/>
                    <a:pt x="88135" y="1"/>
                    <a:pt x="99079" y="1"/>
                  </a:cubicBezTo>
                  <a:cubicBezTo>
                    <a:pt x="110023" y="1"/>
                    <a:pt x="118895" y="1263"/>
                    <a:pt x="118895" y="2820"/>
                  </a:cubicBezTo>
                  <a:lnTo>
                    <a:pt x="118895" y="18046"/>
                  </a:lnTo>
                  <a:lnTo>
                    <a:pt x="118895" y="28732"/>
                  </a:lnTo>
                  <a:lnTo>
                    <a:pt x="118895" y="59154"/>
                  </a:lnTo>
                  <a:lnTo>
                    <a:pt x="118895" y="59154"/>
                  </a:lnTo>
                  <a:lnTo>
                    <a:pt x="118895" y="89577"/>
                  </a:lnTo>
                  <a:close/>
                </a:path>
              </a:pathLst>
            </a:custGeom>
            <a:gradFill>
              <a:gsLst>
                <a:gs pos="0">
                  <a:srgbClr val="000000">
                    <a:alpha val="0"/>
                  </a:srgbClr>
                </a:gs>
                <a:gs pos="48000">
                  <a:srgbClr val="000000">
                    <a:alpha val="0"/>
                  </a:srgbClr>
                </a:gs>
                <a:gs pos="100000">
                  <a:srgbClr val="000000">
                    <a:alpha val="38823"/>
                  </a:srgbClr>
                </a:gs>
              </a:gsLst>
              <a:lin ang="108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2" name="Google Shape;532;p41"/>
          <p:cNvGrpSpPr/>
          <p:nvPr/>
        </p:nvGrpSpPr>
        <p:grpSpPr>
          <a:xfrm>
            <a:off x="3808487" y="1060571"/>
            <a:ext cx="972000" cy="200950"/>
            <a:chOff x="4264755" y="1264200"/>
            <a:chExt cx="381507" cy="3683814"/>
          </a:xfrm>
        </p:grpSpPr>
        <p:sp>
          <p:nvSpPr>
            <p:cNvPr id="533" name="Google Shape;533;p41"/>
            <p:cNvSpPr/>
            <p:nvPr/>
          </p:nvSpPr>
          <p:spPr>
            <a:xfrm>
              <a:off x="4466262" y="1264200"/>
              <a:ext cx="180000" cy="3600000"/>
            </a:xfrm>
            <a:prstGeom prst="rect">
              <a:avLst/>
            </a:prstGeom>
            <a:solidFill>
              <a:srgbClr val="DDD9C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4" name="Google Shape;534;p41"/>
            <p:cNvSpPr/>
            <p:nvPr/>
          </p:nvSpPr>
          <p:spPr>
            <a:xfrm rot="10800000">
              <a:off x="4264755" y="1272211"/>
              <a:ext cx="381507" cy="3675803"/>
            </a:xfrm>
            <a:custGeom>
              <a:rect b="b" l="l" r="r" t="t"/>
              <a:pathLst>
                <a:path extrusionOk="0" h="120000" w="120000">
                  <a:moveTo>
                    <a:pt x="120000" y="89577"/>
                  </a:moveTo>
                  <a:lnTo>
                    <a:pt x="120000" y="120000"/>
                  </a:lnTo>
                  <a:lnTo>
                    <a:pt x="1104" y="120000"/>
                  </a:lnTo>
                  <a:lnTo>
                    <a:pt x="1104" y="89577"/>
                  </a:lnTo>
                  <a:lnTo>
                    <a:pt x="0" y="89577"/>
                  </a:lnTo>
                  <a:lnTo>
                    <a:pt x="0" y="59154"/>
                  </a:lnTo>
                  <a:lnTo>
                    <a:pt x="0" y="59154"/>
                  </a:lnTo>
                  <a:lnTo>
                    <a:pt x="0" y="28732"/>
                  </a:lnTo>
                  <a:lnTo>
                    <a:pt x="0" y="18046"/>
                  </a:lnTo>
                  <a:lnTo>
                    <a:pt x="0" y="2819"/>
                  </a:lnTo>
                  <a:cubicBezTo>
                    <a:pt x="0" y="1262"/>
                    <a:pt x="8871" y="0"/>
                    <a:pt x="19815" y="0"/>
                  </a:cubicBezTo>
                  <a:cubicBezTo>
                    <a:pt x="30759" y="0"/>
                    <a:pt x="39631" y="1262"/>
                    <a:pt x="39631" y="2819"/>
                  </a:cubicBezTo>
                  <a:lnTo>
                    <a:pt x="39631" y="2820"/>
                  </a:lnTo>
                  <a:cubicBezTo>
                    <a:pt x="39631" y="1262"/>
                    <a:pt x="48503" y="0"/>
                    <a:pt x="59447" y="0"/>
                  </a:cubicBezTo>
                  <a:cubicBezTo>
                    <a:pt x="70391" y="0"/>
                    <a:pt x="79263" y="1262"/>
                    <a:pt x="79263" y="2820"/>
                  </a:cubicBezTo>
                  <a:lnTo>
                    <a:pt x="79263" y="2820"/>
                  </a:lnTo>
                  <a:cubicBezTo>
                    <a:pt x="79263" y="1263"/>
                    <a:pt x="88135" y="1"/>
                    <a:pt x="99079" y="1"/>
                  </a:cubicBezTo>
                  <a:cubicBezTo>
                    <a:pt x="110023" y="1"/>
                    <a:pt x="118895" y="1263"/>
                    <a:pt x="118895" y="2820"/>
                  </a:cubicBezTo>
                  <a:lnTo>
                    <a:pt x="118895" y="18046"/>
                  </a:lnTo>
                  <a:lnTo>
                    <a:pt x="118895" y="28732"/>
                  </a:lnTo>
                  <a:lnTo>
                    <a:pt x="118895" y="59154"/>
                  </a:lnTo>
                  <a:lnTo>
                    <a:pt x="118895" y="59154"/>
                  </a:lnTo>
                  <a:lnTo>
                    <a:pt x="118895" y="89577"/>
                  </a:lnTo>
                  <a:close/>
                </a:path>
              </a:pathLst>
            </a:custGeom>
            <a:gradFill>
              <a:gsLst>
                <a:gs pos="0">
                  <a:srgbClr val="000000">
                    <a:alpha val="0"/>
                  </a:srgbClr>
                </a:gs>
                <a:gs pos="48000">
                  <a:srgbClr val="000000">
                    <a:alpha val="0"/>
                  </a:srgbClr>
                </a:gs>
                <a:gs pos="100000">
                  <a:srgbClr val="000000">
                    <a:alpha val="38823"/>
                  </a:srgbClr>
                </a:gs>
              </a:gsLst>
              <a:lin ang="11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5" name="Google Shape;535;p41"/>
          <p:cNvSpPr/>
          <p:nvPr/>
        </p:nvSpPr>
        <p:spPr>
          <a:xfrm>
            <a:off x="3782219" y="1347614"/>
            <a:ext cx="2340000" cy="576064"/>
          </a:xfrm>
          <a:prstGeom prst="homePlate">
            <a:avLst>
              <a:gd fmla="val 35119" name="adj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6" name="Google Shape;536;p41"/>
          <p:cNvSpPr/>
          <p:nvPr/>
        </p:nvSpPr>
        <p:spPr>
          <a:xfrm rot="10800000">
            <a:off x="3068227" y="2064660"/>
            <a:ext cx="2340000" cy="576064"/>
          </a:xfrm>
          <a:prstGeom prst="homePlate">
            <a:avLst>
              <a:gd fmla="val 35119" name="adj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7" name="Google Shape;537;p41"/>
          <p:cNvSpPr/>
          <p:nvPr/>
        </p:nvSpPr>
        <p:spPr>
          <a:xfrm>
            <a:off x="3782219" y="2781706"/>
            <a:ext cx="2340000" cy="576064"/>
          </a:xfrm>
          <a:prstGeom prst="homePlate">
            <a:avLst>
              <a:gd fmla="val 35119" name="adj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8" name="Google Shape;538;p41"/>
          <p:cNvSpPr/>
          <p:nvPr/>
        </p:nvSpPr>
        <p:spPr>
          <a:xfrm rot="10800000">
            <a:off x="3068227" y="3498752"/>
            <a:ext cx="2340000" cy="576064"/>
          </a:xfrm>
          <a:prstGeom prst="homePlate">
            <a:avLst>
              <a:gd fmla="val 35119" name="adj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9" name="Google Shape;539;p41"/>
          <p:cNvSpPr/>
          <p:nvPr/>
        </p:nvSpPr>
        <p:spPr>
          <a:xfrm>
            <a:off x="4964535" y="2213173"/>
            <a:ext cx="298087" cy="27903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0" name="Google Shape;540;p41"/>
          <p:cNvSpPr/>
          <p:nvPr/>
        </p:nvSpPr>
        <p:spPr>
          <a:xfrm rot="2700000">
            <a:off x="3982608" y="2867298"/>
            <a:ext cx="225833" cy="404877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1" name="Google Shape;541;p41"/>
          <p:cNvSpPr/>
          <p:nvPr/>
        </p:nvSpPr>
        <p:spPr>
          <a:xfrm>
            <a:off x="4914152" y="3619637"/>
            <a:ext cx="336154" cy="334293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2" name="Google Shape;542;p41"/>
          <p:cNvSpPr/>
          <p:nvPr/>
        </p:nvSpPr>
        <p:spPr>
          <a:xfrm>
            <a:off x="3992468" y="1484636"/>
            <a:ext cx="302019" cy="302019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3" name="Google Shape;543;p41"/>
          <p:cNvSpPr txBox="1"/>
          <p:nvPr/>
        </p:nvSpPr>
        <p:spPr>
          <a:xfrm>
            <a:off x="4337463" y="1464458"/>
            <a:ext cx="1598607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" name="Google Shape;544;p41"/>
          <p:cNvSpPr txBox="1"/>
          <p:nvPr/>
        </p:nvSpPr>
        <p:spPr>
          <a:xfrm>
            <a:off x="3299591" y="2180042"/>
            <a:ext cx="1598607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5" name="Google Shape;545;p41"/>
          <p:cNvSpPr txBox="1"/>
          <p:nvPr/>
        </p:nvSpPr>
        <p:spPr>
          <a:xfrm>
            <a:off x="4352718" y="2895626"/>
            <a:ext cx="1598607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6" name="Google Shape;546;p41"/>
          <p:cNvSpPr txBox="1"/>
          <p:nvPr/>
        </p:nvSpPr>
        <p:spPr>
          <a:xfrm>
            <a:off x="3299591" y="3611210"/>
            <a:ext cx="1598607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47" name="Google Shape;547;p41"/>
          <p:cNvGrpSpPr/>
          <p:nvPr/>
        </p:nvGrpSpPr>
        <p:grpSpPr>
          <a:xfrm>
            <a:off x="1019540" y="1917640"/>
            <a:ext cx="1806065" cy="863358"/>
            <a:chOff x="803640" y="3362835"/>
            <a:chExt cx="2059657" cy="863358"/>
          </a:xfrm>
        </p:grpSpPr>
        <p:sp>
          <p:nvSpPr>
            <p:cNvPr id="548" name="Google Shape;548;p41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9" name="Google Shape;549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0" name="Google Shape;550;p41"/>
          <p:cNvGrpSpPr/>
          <p:nvPr/>
        </p:nvGrpSpPr>
        <p:grpSpPr>
          <a:xfrm>
            <a:off x="1159095" y="3355105"/>
            <a:ext cx="1806065" cy="863358"/>
            <a:chOff x="803640" y="3362835"/>
            <a:chExt cx="2059657" cy="863358"/>
          </a:xfrm>
        </p:grpSpPr>
        <p:sp>
          <p:nvSpPr>
            <p:cNvPr id="551" name="Google Shape;551;p41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2" name="Google Shape;552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3" name="Google Shape;553;p41"/>
          <p:cNvGrpSpPr/>
          <p:nvPr/>
        </p:nvGrpSpPr>
        <p:grpSpPr>
          <a:xfrm>
            <a:off x="6300192" y="1201302"/>
            <a:ext cx="1806065" cy="863358"/>
            <a:chOff x="803640" y="3362835"/>
            <a:chExt cx="2059657" cy="863358"/>
          </a:xfrm>
        </p:grpSpPr>
        <p:sp>
          <p:nvSpPr>
            <p:cNvPr id="554" name="Google Shape;554;p41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5" name="Google Shape;555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6" name="Google Shape;556;p41"/>
          <p:cNvGrpSpPr/>
          <p:nvPr/>
        </p:nvGrpSpPr>
        <p:grpSpPr>
          <a:xfrm>
            <a:off x="6325616" y="2639771"/>
            <a:ext cx="1806065" cy="863358"/>
            <a:chOff x="803640" y="3362835"/>
            <a:chExt cx="2059657" cy="863358"/>
          </a:xfrm>
        </p:grpSpPr>
        <p:sp>
          <p:nvSpPr>
            <p:cNvPr id="557" name="Google Shape;557;p41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8" name="Google Shape;558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59" name="Google Shape;559;p41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Infographic Style</a:t>
            </a:r>
            <a:endParaRPr/>
          </a:p>
        </p:txBody>
      </p:sp>
      <p:sp>
        <p:nvSpPr>
          <p:cNvPr id="560" name="Google Shape;560;p41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4" name="Shape 5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5" name="Google Shape;565;p42"/>
          <p:cNvSpPr/>
          <p:nvPr/>
        </p:nvSpPr>
        <p:spPr>
          <a:xfrm>
            <a:off x="3942023" y="1059582"/>
            <a:ext cx="1224136" cy="1495864"/>
          </a:xfrm>
          <a:prstGeom prst="upArrow">
            <a:avLst>
              <a:gd fmla="val 50000" name="adj1"/>
              <a:gd fmla="val 50000" name="adj2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6" name="Google Shape;566;p42"/>
          <p:cNvSpPr/>
          <p:nvPr/>
        </p:nvSpPr>
        <p:spPr>
          <a:xfrm rot="5400000">
            <a:off x="5010754" y="2123471"/>
            <a:ext cx="1224136" cy="1495864"/>
          </a:xfrm>
          <a:prstGeom prst="upArrow">
            <a:avLst>
              <a:gd fmla="val 50000" name="adj1"/>
              <a:gd fmla="val 50000" name="adj2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7" name="Google Shape;567;p42"/>
          <p:cNvSpPr/>
          <p:nvPr/>
        </p:nvSpPr>
        <p:spPr>
          <a:xfrm rot="10800000">
            <a:off x="3942023" y="3181722"/>
            <a:ext cx="1224136" cy="1495864"/>
          </a:xfrm>
          <a:prstGeom prst="upArrow">
            <a:avLst>
              <a:gd fmla="val 50000" name="adj1"/>
              <a:gd fmla="val 50000" name="adj2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8" name="Google Shape;568;p42"/>
          <p:cNvSpPr/>
          <p:nvPr/>
        </p:nvSpPr>
        <p:spPr>
          <a:xfrm rot="-5400000">
            <a:off x="2871780" y="2123471"/>
            <a:ext cx="1224136" cy="1495864"/>
          </a:xfrm>
          <a:prstGeom prst="upArrow">
            <a:avLst>
              <a:gd fmla="val 50000" name="adj1"/>
              <a:gd fmla="val 50000" name="adj2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9" name="Google Shape;569;p42"/>
          <p:cNvSpPr txBox="1"/>
          <p:nvPr/>
        </p:nvSpPr>
        <p:spPr>
          <a:xfrm>
            <a:off x="2858666" y="2584021"/>
            <a:ext cx="852594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3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0" name="Google Shape;570;p42"/>
          <p:cNvSpPr txBox="1"/>
          <p:nvPr/>
        </p:nvSpPr>
        <p:spPr>
          <a:xfrm>
            <a:off x="4127794" y="1225485"/>
            <a:ext cx="852594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3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1" name="Google Shape;571;p42"/>
          <p:cNvSpPr txBox="1"/>
          <p:nvPr/>
        </p:nvSpPr>
        <p:spPr>
          <a:xfrm>
            <a:off x="5396922" y="2579014"/>
            <a:ext cx="852594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3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2" name="Google Shape;572;p42"/>
          <p:cNvSpPr txBox="1"/>
          <p:nvPr/>
        </p:nvSpPr>
        <p:spPr>
          <a:xfrm>
            <a:off x="4127793" y="3843511"/>
            <a:ext cx="852594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3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3" name="Google Shape;573;p42"/>
          <p:cNvSpPr/>
          <p:nvPr/>
        </p:nvSpPr>
        <p:spPr>
          <a:xfrm>
            <a:off x="4980388" y="2736889"/>
            <a:ext cx="298087" cy="27903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" name="Google Shape;574;p42"/>
          <p:cNvSpPr/>
          <p:nvPr/>
        </p:nvSpPr>
        <p:spPr>
          <a:xfrm rot="2700000">
            <a:off x="3848812" y="2673969"/>
            <a:ext cx="225833" cy="404877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" name="Google Shape;575;p42"/>
          <p:cNvSpPr/>
          <p:nvPr/>
        </p:nvSpPr>
        <p:spPr>
          <a:xfrm>
            <a:off x="4403081" y="3316324"/>
            <a:ext cx="336154" cy="334293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6" name="Google Shape;576;p42"/>
          <p:cNvSpPr/>
          <p:nvPr/>
        </p:nvSpPr>
        <p:spPr>
          <a:xfrm>
            <a:off x="4403081" y="2084727"/>
            <a:ext cx="302019" cy="302019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77" name="Google Shape;577;p42"/>
          <p:cNvGrpSpPr/>
          <p:nvPr/>
        </p:nvGrpSpPr>
        <p:grpSpPr>
          <a:xfrm>
            <a:off x="5278475" y="3538988"/>
            <a:ext cx="2493493" cy="897285"/>
            <a:chOff x="1062658" y="3986014"/>
            <a:chExt cx="1728192" cy="897285"/>
          </a:xfrm>
        </p:grpSpPr>
        <p:sp>
          <p:nvSpPr>
            <p:cNvPr id="578" name="Google Shape;578;p42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3F3F3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42"/>
            <p:cNvSpPr txBox="1"/>
            <p:nvPr/>
          </p:nvSpPr>
          <p:spPr>
            <a:xfrm>
              <a:off x="1062658" y="4236968"/>
              <a:ext cx="172819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580" name="Google Shape;580;p42"/>
          <p:cNvGrpSpPr/>
          <p:nvPr/>
        </p:nvGrpSpPr>
        <p:grpSpPr>
          <a:xfrm>
            <a:off x="6487121" y="2422760"/>
            <a:ext cx="2493493" cy="897285"/>
            <a:chOff x="1062658" y="3986014"/>
            <a:chExt cx="1728192" cy="897285"/>
          </a:xfrm>
        </p:grpSpPr>
        <p:sp>
          <p:nvSpPr>
            <p:cNvPr id="581" name="Google Shape;581;p42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3F3F3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42"/>
            <p:cNvSpPr txBox="1"/>
            <p:nvPr/>
          </p:nvSpPr>
          <p:spPr>
            <a:xfrm>
              <a:off x="1062658" y="4236968"/>
              <a:ext cx="172819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583" name="Google Shape;583;p42"/>
          <p:cNvGrpSpPr/>
          <p:nvPr/>
        </p:nvGrpSpPr>
        <p:grpSpPr>
          <a:xfrm>
            <a:off x="179512" y="2427765"/>
            <a:ext cx="2493493" cy="897285"/>
            <a:chOff x="1062658" y="3986014"/>
            <a:chExt cx="1728192" cy="897285"/>
          </a:xfrm>
        </p:grpSpPr>
        <p:sp>
          <p:nvSpPr>
            <p:cNvPr id="584" name="Google Shape;584;p42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3F3F3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42"/>
            <p:cNvSpPr txBox="1"/>
            <p:nvPr/>
          </p:nvSpPr>
          <p:spPr>
            <a:xfrm>
              <a:off x="1062658" y="4236968"/>
              <a:ext cx="172819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586" name="Google Shape;586;p42"/>
          <p:cNvGrpSpPr/>
          <p:nvPr/>
        </p:nvGrpSpPr>
        <p:grpSpPr>
          <a:xfrm>
            <a:off x="1331640" y="1266331"/>
            <a:ext cx="2493493" cy="897285"/>
            <a:chOff x="1062658" y="3986014"/>
            <a:chExt cx="1728192" cy="897285"/>
          </a:xfrm>
        </p:grpSpPr>
        <p:sp>
          <p:nvSpPr>
            <p:cNvPr id="587" name="Google Shape;587;p42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3F3F3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42"/>
            <p:cNvSpPr txBox="1"/>
            <p:nvPr/>
          </p:nvSpPr>
          <p:spPr>
            <a:xfrm>
              <a:off x="1062658" y="4236968"/>
              <a:ext cx="172819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sp>
        <p:nvSpPr>
          <p:cNvPr id="589" name="Google Shape;589;p42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Infographic Style</a:t>
            </a:r>
            <a:endParaRPr/>
          </a:p>
        </p:txBody>
      </p:sp>
      <p:sp>
        <p:nvSpPr>
          <p:cNvPr id="590" name="Google Shape;590;p42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4" name="Shape 5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95" name="Google Shape;595;p4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6582" l="0" r="0" t="6574"/>
          <a:stretch/>
        </p:blipFill>
        <p:spPr>
          <a:xfrm>
            <a:off x="3305644" y="0"/>
            <a:ext cx="2532600" cy="165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96" name="Google Shape;596;p43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6582" l="0" r="0" t="6574"/>
          <a:stretch/>
        </p:blipFill>
        <p:spPr>
          <a:xfrm>
            <a:off x="3305644" y="1743750"/>
            <a:ext cx="2532600" cy="165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97" name="Google Shape;597;p43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6582" l="0" r="0" t="6574"/>
          <a:stretch/>
        </p:blipFill>
        <p:spPr>
          <a:xfrm>
            <a:off x="3305644" y="3487500"/>
            <a:ext cx="2532600" cy="165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598" name="Google Shape;598;p43"/>
          <p:cNvSpPr txBox="1"/>
          <p:nvPr/>
        </p:nvSpPr>
        <p:spPr>
          <a:xfrm>
            <a:off x="395536" y="699294"/>
            <a:ext cx="2952328" cy="19444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D15A12"/>
              </a:buClr>
              <a:buFont typeface="Arial"/>
              <a:buNone/>
            </a:pPr>
            <a:r>
              <a:rPr b="1" lang="en" sz="3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9" name="Google Shape;599;p43"/>
          <p:cNvSpPr txBox="1"/>
          <p:nvPr/>
        </p:nvSpPr>
        <p:spPr>
          <a:xfrm>
            <a:off x="395536" y="2804324"/>
            <a:ext cx="266429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0" name="Google Shape;600;p43"/>
          <p:cNvSpPr txBox="1"/>
          <p:nvPr/>
        </p:nvSpPr>
        <p:spPr>
          <a:xfrm>
            <a:off x="395536" y="3795886"/>
            <a:ext cx="266429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b="1" sz="12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01" name="Google Shape;601;p43"/>
          <p:cNvGrpSpPr/>
          <p:nvPr/>
        </p:nvGrpSpPr>
        <p:grpSpPr>
          <a:xfrm>
            <a:off x="6084168" y="368077"/>
            <a:ext cx="2592288" cy="863358"/>
            <a:chOff x="803640" y="3362835"/>
            <a:chExt cx="2059657" cy="863358"/>
          </a:xfrm>
        </p:grpSpPr>
        <p:sp>
          <p:nvSpPr>
            <p:cNvPr id="602" name="Google Shape;602;p43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3" name="Google Shape;603;p4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4" name="Google Shape;604;p43"/>
          <p:cNvGrpSpPr/>
          <p:nvPr/>
        </p:nvGrpSpPr>
        <p:grpSpPr>
          <a:xfrm>
            <a:off x="6084168" y="2096974"/>
            <a:ext cx="2592288" cy="863358"/>
            <a:chOff x="803640" y="3362835"/>
            <a:chExt cx="2059657" cy="863358"/>
          </a:xfrm>
        </p:grpSpPr>
        <p:sp>
          <p:nvSpPr>
            <p:cNvPr id="605" name="Google Shape;605;p43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6" name="Google Shape;606;p4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7" name="Google Shape;607;p43"/>
          <p:cNvGrpSpPr/>
          <p:nvPr/>
        </p:nvGrpSpPr>
        <p:grpSpPr>
          <a:xfrm>
            <a:off x="6084168" y="3825872"/>
            <a:ext cx="2592288" cy="863358"/>
            <a:chOff x="803640" y="3362835"/>
            <a:chExt cx="2059657" cy="863358"/>
          </a:xfrm>
        </p:grpSpPr>
        <p:sp>
          <p:nvSpPr>
            <p:cNvPr id="608" name="Google Shape;608;p43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9" name="Google Shape;609;p4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D15A1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3" name="Shape 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4" name="Google Shape;614;p44"/>
          <p:cNvSpPr/>
          <p:nvPr/>
        </p:nvSpPr>
        <p:spPr>
          <a:xfrm>
            <a:off x="875209" y="1194073"/>
            <a:ext cx="2930624" cy="2930624"/>
          </a:xfrm>
          <a:prstGeom prst="donut">
            <a:avLst>
              <a:gd fmla="val 1268" name="adj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005-PNG이미지\magnifying-glass-189254.png" id="615" name="Google Shape;615;p4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79512" y="1635646"/>
            <a:ext cx="3168352" cy="3113896"/>
          </a:xfrm>
          <a:prstGeom prst="rect">
            <a:avLst/>
          </a:prstGeom>
          <a:noFill/>
          <a:ln>
            <a:noFill/>
          </a:ln>
        </p:spPr>
      </p:pic>
      <p:sp>
        <p:nvSpPr>
          <p:cNvPr id="616" name="Google Shape;616;p44"/>
          <p:cNvSpPr/>
          <p:nvPr/>
        </p:nvSpPr>
        <p:spPr>
          <a:xfrm>
            <a:off x="717948" y="1859398"/>
            <a:ext cx="648072" cy="648072"/>
          </a:xfrm>
          <a:prstGeom prst="ellipse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7" name="Google Shape;617;p44"/>
          <p:cNvSpPr/>
          <p:nvPr/>
        </p:nvSpPr>
        <p:spPr>
          <a:xfrm>
            <a:off x="2412468" y="971972"/>
            <a:ext cx="648072" cy="648072"/>
          </a:xfrm>
          <a:prstGeom prst="ellipse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8" name="Google Shape;618;p44"/>
          <p:cNvSpPr/>
          <p:nvPr/>
        </p:nvSpPr>
        <p:spPr>
          <a:xfrm>
            <a:off x="3481797" y="2442705"/>
            <a:ext cx="648072" cy="648072"/>
          </a:xfrm>
          <a:prstGeom prst="ellipse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9" name="Google Shape;619;p44"/>
          <p:cNvSpPr/>
          <p:nvPr/>
        </p:nvSpPr>
        <p:spPr>
          <a:xfrm>
            <a:off x="2129880" y="3773971"/>
            <a:ext cx="648072" cy="648072"/>
          </a:xfrm>
          <a:prstGeom prst="ellipse">
            <a:avLst/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0" name="Google Shape;620;p44"/>
          <p:cNvSpPr txBox="1"/>
          <p:nvPr/>
        </p:nvSpPr>
        <p:spPr>
          <a:xfrm>
            <a:off x="4572000" y="1221660"/>
            <a:ext cx="4176464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 PowerPoint  Presentation</a:t>
            </a:r>
            <a:endParaRPr b="1" sz="1600">
              <a:solidFill>
                <a:srgbClr val="C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1" name="Google Shape;621;p44"/>
          <p:cNvSpPr txBox="1"/>
          <p:nvPr/>
        </p:nvSpPr>
        <p:spPr>
          <a:xfrm>
            <a:off x="4572000" y="1563638"/>
            <a:ext cx="417646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/>
          </a:p>
        </p:txBody>
      </p:sp>
      <p:sp>
        <p:nvSpPr>
          <p:cNvPr id="622" name="Google Shape;622;p44"/>
          <p:cNvSpPr/>
          <p:nvPr/>
        </p:nvSpPr>
        <p:spPr>
          <a:xfrm>
            <a:off x="2587460" y="1120307"/>
            <a:ext cx="298087" cy="27903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3" name="Google Shape;623;p44"/>
          <p:cNvSpPr/>
          <p:nvPr/>
        </p:nvSpPr>
        <p:spPr>
          <a:xfrm rot="2700000">
            <a:off x="3692916" y="2564303"/>
            <a:ext cx="225833" cy="404877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4" name="Google Shape;624;p44"/>
          <p:cNvSpPr/>
          <p:nvPr/>
        </p:nvSpPr>
        <p:spPr>
          <a:xfrm>
            <a:off x="843032" y="2016287"/>
            <a:ext cx="336154" cy="334293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" name="Google Shape;625;p44"/>
          <p:cNvSpPr/>
          <p:nvPr/>
        </p:nvSpPr>
        <p:spPr>
          <a:xfrm>
            <a:off x="2302906" y="3946997"/>
            <a:ext cx="302019" cy="302019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6" name="Google Shape;626;p44"/>
          <p:cNvSpPr/>
          <p:nvPr/>
        </p:nvSpPr>
        <p:spPr>
          <a:xfrm>
            <a:off x="4597127" y="3295335"/>
            <a:ext cx="528800" cy="528801"/>
          </a:xfrm>
          <a:prstGeom prst="ellips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7" name="Google Shape;627;p44"/>
          <p:cNvSpPr/>
          <p:nvPr/>
        </p:nvSpPr>
        <p:spPr>
          <a:xfrm rot="2700000">
            <a:off x="4769392" y="3384003"/>
            <a:ext cx="184271" cy="330363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8" name="Google Shape;628;p44"/>
          <p:cNvSpPr/>
          <p:nvPr/>
        </p:nvSpPr>
        <p:spPr>
          <a:xfrm>
            <a:off x="4597127" y="2684677"/>
            <a:ext cx="528800" cy="528801"/>
          </a:xfrm>
          <a:prstGeom prst="ellips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9" name="Google Shape;629;p44"/>
          <p:cNvSpPr/>
          <p:nvPr/>
        </p:nvSpPr>
        <p:spPr>
          <a:xfrm>
            <a:off x="4739914" y="2833035"/>
            <a:ext cx="243227" cy="22768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0" name="Google Shape;630;p44"/>
          <p:cNvSpPr/>
          <p:nvPr/>
        </p:nvSpPr>
        <p:spPr>
          <a:xfrm>
            <a:off x="4597127" y="2074019"/>
            <a:ext cx="528800" cy="528801"/>
          </a:xfrm>
          <a:prstGeom prst="ellips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1" name="Google Shape;631;p44"/>
          <p:cNvSpPr/>
          <p:nvPr/>
        </p:nvSpPr>
        <p:spPr>
          <a:xfrm>
            <a:off x="4724383" y="2202034"/>
            <a:ext cx="274288" cy="27277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2" name="Google Shape;632;p44"/>
          <p:cNvSpPr/>
          <p:nvPr/>
        </p:nvSpPr>
        <p:spPr>
          <a:xfrm>
            <a:off x="4597127" y="3905994"/>
            <a:ext cx="528800" cy="528801"/>
          </a:xfrm>
          <a:prstGeom prst="ellips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3" name="Google Shape;633;p44"/>
          <p:cNvSpPr/>
          <p:nvPr/>
        </p:nvSpPr>
        <p:spPr>
          <a:xfrm>
            <a:off x="4738310" y="4037652"/>
            <a:ext cx="246435" cy="24643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34" name="Google Shape;634;p44"/>
          <p:cNvGrpSpPr/>
          <p:nvPr/>
        </p:nvGrpSpPr>
        <p:grpSpPr>
          <a:xfrm>
            <a:off x="5207461" y="2077724"/>
            <a:ext cx="3036948" cy="494026"/>
            <a:chOff x="803640" y="3362835"/>
            <a:chExt cx="2059657" cy="494026"/>
          </a:xfrm>
        </p:grpSpPr>
        <p:sp>
          <p:nvSpPr>
            <p:cNvPr id="635" name="Google Shape;635;p44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6" name="Google Shape;636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7" name="Google Shape;637;p44"/>
          <p:cNvGrpSpPr/>
          <p:nvPr/>
        </p:nvGrpSpPr>
        <p:grpSpPr>
          <a:xfrm>
            <a:off x="5207461" y="2689768"/>
            <a:ext cx="3036948" cy="494026"/>
            <a:chOff x="803640" y="3362835"/>
            <a:chExt cx="2059657" cy="494026"/>
          </a:xfrm>
        </p:grpSpPr>
        <p:sp>
          <p:nvSpPr>
            <p:cNvPr id="638" name="Google Shape;638;p44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9" name="Google Shape;639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0" name="Google Shape;640;p44"/>
          <p:cNvGrpSpPr/>
          <p:nvPr/>
        </p:nvGrpSpPr>
        <p:grpSpPr>
          <a:xfrm>
            <a:off x="5207461" y="3301812"/>
            <a:ext cx="3036948" cy="494026"/>
            <a:chOff x="803640" y="3362835"/>
            <a:chExt cx="2059657" cy="494026"/>
          </a:xfrm>
        </p:grpSpPr>
        <p:sp>
          <p:nvSpPr>
            <p:cNvPr id="641" name="Google Shape;641;p44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2" name="Google Shape;642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3" name="Google Shape;643;p44"/>
          <p:cNvGrpSpPr/>
          <p:nvPr/>
        </p:nvGrpSpPr>
        <p:grpSpPr>
          <a:xfrm>
            <a:off x="5207461" y="3913856"/>
            <a:ext cx="3036948" cy="494026"/>
            <a:chOff x="803640" y="3362835"/>
            <a:chExt cx="2059657" cy="494026"/>
          </a:xfrm>
        </p:grpSpPr>
        <p:sp>
          <p:nvSpPr>
            <p:cNvPr id="644" name="Google Shape;644;p44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5" name="Google Shape;645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46" name="Google Shape;646;p44"/>
          <p:cNvSpPr/>
          <p:nvPr/>
        </p:nvSpPr>
        <p:spPr>
          <a:xfrm rot="-5400000">
            <a:off x="2033118" y="2334070"/>
            <a:ext cx="614804" cy="615209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7" name="Google Shape;647;p44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Infographic Style</a:t>
            </a:r>
            <a:endParaRPr/>
          </a:p>
        </p:txBody>
      </p:sp>
      <p:sp>
        <p:nvSpPr>
          <p:cNvPr id="648" name="Google Shape;648;p44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2" name="Shape 6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53" name="Google Shape;653;p45"/>
          <p:cNvGrpSpPr/>
          <p:nvPr/>
        </p:nvGrpSpPr>
        <p:grpSpPr>
          <a:xfrm>
            <a:off x="1072183" y="935410"/>
            <a:ext cx="6967148" cy="3877186"/>
            <a:chOff x="635000" y="1382713"/>
            <a:chExt cx="7869238" cy="4572000"/>
          </a:xfrm>
        </p:grpSpPr>
        <p:sp>
          <p:nvSpPr>
            <p:cNvPr id="654" name="Google Shape;654;p45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5" name="Google Shape;655;p45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6" name="Google Shape;656;p45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7" name="Google Shape;657;p45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8" name="Google Shape;658;p45"/>
          <p:cNvGrpSpPr/>
          <p:nvPr/>
        </p:nvGrpSpPr>
        <p:grpSpPr>
          <a:xfrm>
            <a:off x="2123728" y="1932944"/>
            <a:ext cx="1200917" cy="1200917"/>
            <a:chOff x="971599" y="2533402"/>
            <a:chExt cx="974451" cy="974451"/>
          </a:xfrm>
        </p:grpSpPr>
        <p:sp>
          <p:nvSpPr>
            <p:cNvPr id="659" name="Google Shape;659;p45"/>
            <p:cNvSpPr/>
            <p:nvPr/>
          </p:nvSpPr>
          <p:spPr>
            <a:xfrm>
              <a:off x="971599" y="2533402"/>
              <a:ext cx="974451" cy="974451"/>
            </a:xfrm>
            <a:prstGeom prst="ellipse">
              <a:avLst/>
            </a:prstGeom>
            <a:solidFill>
              <a:srgbClr val="D15A12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0" name="Google Shape;660;p45"/>
            <p:cNvSpPr/>
            <p:nvPr/>
          </p:nvSpPr>
          <p:spPr>
            <a:xfrm>
              <a:off x="1106011" y="2667814"/>
              <a:ext cx="705626" cy="705626"/>
            </a:xfrm>
            <a:prstGeom prst="ellipse">
              <a:avLst/>
            </a:prstGeom>
            <a:solidFill>
              <a:srgbClr val="D15A12">
                <a:alpha val="6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61" name="Google Shape;661;p45"/>
          <p:cNvGrpSpPr/>
          <p:nvPr/>
        </p:nvGrpSpPr>
        <p:grpSpPr>
          <a:xfrm>
            <a:off x="4504267" y="3363838"/>
            <a:ext cx="783704" cy="783704"/>
            <a:chOff x="971599" y="2533402"/>
            <a:chExt cx="974451" cy="974451"/>
          </a:xfrm>
        </p:grpSpPr>
        <p:sp>
          <p:nvSpPr>
            <p:cNvPr id="662" name="Google Shape;662;p45"/>
            <p:cNvSpPr/>
            <p:nvPr/>
          </p:nvSpPr>
          <p:spPr>
            <a:xfrm>
              <a:off x="971599" y="2533402"/>
              <a:ext cx="974451" cy="974451"/>
            </a:xfrm>
            <a:prstGeom prst="ellipse">
              <a:avLst/>
            </a:prstGeom>
            <a:solidFill>
              <a:srgbClr val="D15A12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3" name="Google Shape;663;p45"/>
            <p:cNvSpPr/>
            <p:nvPr/>
          </p:nvSpPr>
          <p:spPr>
            <a:xfrm>
              <a:off x="1106011" y="2667814"/>
              <a:ext cx="705626" cy="705626"/>
            </a:xfrm>
            <a:prstGeom prst="ellipse">
              <a:avLst/>
            </a:prstGeom>
            <a:solidFill>
              <a:srgbClr val="D15A12">
                <a:alpha val="6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64" name="Google Shape;664;p45"/>
          <p:cNvGrpSpPr/>
          <p:nvPr/>
        </p:nvGrpSpPr>
        <p:grpSpPr>
          <a:xfrm>
            <a:off x="6565583" y="3526935"/>
            <a:ext cx="995281" cy="995281"/>
            <a:chOff x="971599" y="2533402"/>
            <a:chExt cx="974451" cy="974451"/>
          </a:xfrm>
        </p:grpSpPr>
        <p:sp>
          <p:nvSpPr>
            <p:cNvPr id="665" name="Google Shape;665;p45"/>
            <p:cNvSpPr/>
            <p:nvPr/>
          </p:nvSpPr>
          <p:spPr>
            <a:xfrm>
              <a:off x="971599" y="2533402"/>
              <a:ext cx="974451" cy="974451"/>
            </a:xfrm>
            <a:prstGeom prst="ellipse">
              <a:avLst/>
            </a:prstGeom>
            <a:solidFill>
              <a:srgbClr val="D15A12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6" name="Google Shape;666;p45"/>
            <p:cNvSpPr/>
            <p:nvPr/>
          </p:nvSpPr>
          <p:spPr>
            <a:xfrm>
              <a:off x="1106011" y="2667814"/>
              <a:ext cx="705626" cy="705626"/>
            </a:xfrm>
            <a:prstGeom prst="ellipse">
              <a:avLst/>
            </a:prstGeom>
            <a:solidFill>
              <a:srgbClr val="D15A12">
                <a:alpha val="6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67" name="Google Shape;667;p45"/>
          <p:cNvGrpSpPr/>
          <p:nvPr/>
        </p:nvGrpSpPr>
        <p:grpSpPr>
          <a:xfrm>
            <a:off x="5796136" y="1972929"/>
            <a:ext cx="995281" cy="995281"/>
            <a:chOff x="971599" y="2533402"/>
            <a:chExt cx="974451" cy="974451"/>
          </a:xfrm>
        </p:grpSpPr>
        <p:sp>
          <p:nvSpPr>
            <p:cNvPr id="668" name="Google Shape;668;p45"/>
            <p:cNvSpPr/>
            <p:nvPr/>
          </p:nvSpPr>
          <p:spPr>
            <a:xfrm>
              <a:off x="971599" y="2533402"/>
              <a:ext cx="974451" cy="974451"/>
            </a:xfrm>
            <a:prstGeom prst="ellipse">
              <a:avLst/>
            </a:prstGeom>
            <a:solidFill>
              <a:srgbClr val="D15A12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9" name="Google Shape;669;p45"/>
            <p:cNvSpPr/>
            <p:nvPr/>
          </p:nvSpPr>
          <p:spPr>
            <a:xfrm>
              <a:off x="1106011" y="2667814"/>
              <a:ext cx="705626" cy="705626"/>
            </a:xfrm>
            <a:prstGeom prst="ellipse">
              <a:avLst/>
            </a:prstGeom>
            <a:solidFill>
              <a:srgbClr val="D15A12">
                <a:alpha val="6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70" name="Google Shape;670;p45"/>
          <p:cNvSpPr txBox="1"/>
          <p:nvPr/>
        </p:nvSpPr>
        <p:spPr>
          <a:xfrm>
            <a:off x="2249828" y="2213894"/>
            <a:ext cx="94871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Contents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1" name="Google Shape;671;p45"/>
          <p:cNvSpPr txBox="1"/>
          <p:nvPr/>
        </p:nvSpPr>
        <p:spPr>
          <a:xfrm>
            <a:off x="6702868" y="3747576"/>
            <a:ext cx="719439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Text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2" name="Google Shape;672;p45"/>
          <p:cNvSpPr txBox="1"/>
          <p:nvPr/>
        </p:nvSpPr>
        <p:spPr>
          <a:xfrm>
            <a:off x="5920693" y="2218473"/>
            <a:ext cx="74616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Text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3" name="Google Shape;673;p45"/>
          <p:cNvSpPr txBox="1"/>
          <p:nvPr/>
        </p:nvSpPr>
        <p:spPr>
          <a:xfrm>
            <a:off x="4555091" y="3498360"/>
            <a:ext cx="682055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Text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4" name="Google Shape;674;p45"/>
          <p:cNvSpPr/>
          <p:nvPr/>
        </p:nvSpPr>
        <p:spPr>
          <a:xfrm rot="2700000">
            <a:off x="4829170" y="3751459"/>
            <a:ext cx="133898" cy="240054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" name="Google Shape;675;p45"/>
          <p:cNvSpPr/>
          <p:nvPr/>
        </p:nvSpPr>
        <p:spPr>
          <a:xfrm>
            <a:off x="6189639" y="2516570"/>
            <a:ext cx="225526" cy="21111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" name="Google Shape;676;p45"/>
          <p:cNvSpPr/>
          <p:nvPr/>
        </p:nvSpPr>
        <p:spPr>
          <a:xfrm>
            <a:off x="2587042" y="2511702"/>
            <a:ext cx="274288" cy="27277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7" name="Google Shape;677;p45"/>
          <p:cNvSpPr/>
          <p:nvPr/>
        </p:nvSpPr>
        <p:spPr>
          <a:xfrm>
            <a:off x="6985124" y="4015287"/>
            <a:ext cx="220291" cy="220291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8" name="Google Shape;678;p45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Worldmap Style</a:t>
            </a:r>
            <a:endParaRPr/>
          </a:p>
        </p:txBody>
      </p:sp>
      <p:sp>
        <p:nvSpPr>
          <p:cNvPr id="679" name="Google Shape;679;p45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3" name="Shape 6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84" name="Google Shape;684;p46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9960" l="0" r="0" t="9968"/>
          <a:stretch/>
        </p:blipFill>
        <p:spPr>
          <a:xfrm>
            <a:off x="727001" y="555526"/>
            <a:ext cx="3816300" cy="3312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</p:pic>
      <p:sp>
        <p:nvSpPr>
          <p:cNvPr id="685" name="Google Shape;685;p46"/>
          <p:cNvSpPr txBox="1"/>
          <p:nvPr/>
        </p:nvSpPr>
        <p:spPr>
          <a:xfrm>
            <a:off x="1312590" y="3983335"/>
            <a:ext cx="3600400" cy="50430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D15A12"/>
              </a:buClr>
              <a:buFont typeface="Arial"/>
              <a:buNone/>
            </a:pPr>
            <a:r>
              <a:rPr b="1" lang="en" sz="20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Portfolio</a:t>
            </a:r>
            <a:r>
              <a:rPr b="1" lang="en" sz="2000">
                <a:solidFill>
                  <a:srgbClr val="0072C0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20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</p:txBody>
      </p:sp>
      <p:sp>
        <p:nvSpPr>
          <p:cNvPr id="686" name="Google Shape;686;p46"/>
          <p:cNvSpPr txBox="1"/>
          <p:nvPr/>
        </p:nvSpPr>
        <p:spPr>
          <a:xfrm>
            <a:off x="5004048" y="699294"/>
            <a:ext cx="3456384" cy="19444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D15A12"/>
              </a:buClr>
              <a:buFont typeface="Arial"/>
              <a:buNone/>
            </a:pPr>
            <a:r>
              <a:rPr b="1" lang="en" sz="3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r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r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7" name="Google Shape;687;p46"/>
          <p:cNvSpPr txBox="1"/>
          <p:nvPr/>
        </p:nvSpPr>
        <p:spPr>
          <a:xfrm>
            <a:off x="5508104" y="2643758"/>
            <a:ext cx="2952328" cy="193899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Get a modern PowerPoint  Presentation that is beautifully designed. 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1" name="Shape 6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2" name="Google Shape;692;p47"/>
          <p:cNvGrpSpPr/>
          <p:nvPr/>
        </p:nvGrpSpPr>
        <p:grpSpPr>
          <a:xfrm>
            <a:off x="7225247" y="3055124"/>
            <a:ext cx="1334942" cy="1334942"/>
            <a:chOff x="459531" y="262944"/>
            <a:chExt cx="864001" cy="864001"/>
          </a:xfrm>
        </p:grpSpPr>
        <p:sp>
          <p:nvSpPr>
            <p:cNvPr id="693" name="Google Shape;693;p47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3560" name="adj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4" name="Google Shape;694;p47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3451177" name="adj2"/>
                <a:gd fmla="val 14273" name="adj3"/>
              </a:avLst>
            </a:pr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5" name="Google Shape;695;p47"/>
          <p:cNvGrpSpPr/>
          <p:nvPr/>
        </p:nvGrpSpPr>
        <p:grpSpPr>
          <a:xfrm>
            <a:off x="5444819" y="3048514"/>
            <a:ext cx="1334942" cy="1334942"/>
            <a:chOff x="459531" y="262944"/>
            <a:chExt cx="864001" cy="864001"/>
          </a:xfrm>
        </p:grpSpPr>
        <p:sp>
          <p:nvSpPr>
            <p:cNvPr id="696" name="Google Shape;696;p47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3560" name="adj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7" name="Google Shape;697;p47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11906323" name="adj2"/>
                <a:gd fmla="val 13616" name="adj3"/>
              </a:avLst>
            </a:pr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8" name="Google Shape;698;p47"/>
          <p:cNvGrpSpPr/>
          <p:nvPr/>
        </p:nvGrpSpPr>
        <p:grpSpPr>
          <a:xfrm>
            <a:off x="7213685" y="1383025"/>
            <a:ext cx="1334942" cy="1334942"/>
            <a:chOff x="7213685" y="1383025"/>
            <a:chExt cx="1334942" cy="1334942"/>
          </a:xfrm>
        </p:grpSpPr>
        <p:sp>
          <p:nvSpPr>
            <p:cNvPr id="699" name="Google Shape;699;p47"/>
            <p:cNvSpPr/>
            <p:nvPr/>
          </p:nvSpPr>
          <p:spPr>
            <a:xfrm>
              <a:off x="7213686" y="1383025"/>
              <a:ext cx="1334941" cy="1334940"/>
            </a:xfrm>
            <a:prstGeom prst="donut">
              <a:avLst>
                <a:gd fmla="val 13560" name="adj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0" name="Google Shape;700;p47"/>
            <p:cNvSpPr/>
            <p:nvPr/>
          </p:nvSpPr>
          <p:spPr>
            <a:xfrm>
              <a:off x="7213685" y="1383027"/>
              <a:ext cx="1334941" cy="1334940"/>
            </a:xfrm>
            <a:prstGeom prst="blockArc">
              <a:avLst>
                <a:gd fmla="val 16196677" name="adj1"/>
                <a:gd fmla="val 5506710" name="adj2"/>
                <a:gd fmla="val 14913" name="adj3"/>
              </a:avLst>
            </a:pr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1" name="Google Shape;701;p47"/>
          <p:cNvGrpSpPr/>
          <p:nvPr/>
        </p:nvGrpSpPr>
        <p:grpSpPr>
          <a:xfrm>
            <a:off x="5453479" y="1373509"/>
            <a:ext cx="1334942" cy="1334942"/>
            <a:chOff x="459531" y="262944"/>
            <a:chExt cx="864001" cy="864001"/>
          </a:xfrm>
        </p:grpSpPr>
        <p:sp>
          <p:nvSpPr>
            <p:cNvPr id="702" name="Google Shape;702;p47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3560" name="adj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3" name="Google Shape;703;p47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7435250" name="adj2"/>
                <a:gd fmla="val 13680" name="adj3"/>
              </a:avLst>
            </a:pr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04" name="Google Shape;704;p47"/>
          <p:cNvSpPr txBox="1"/>
          <p:nvPr/>
        </p:nvSpPr>
        <p:spPr>
          <a:xfrm>
            <a:off x="611560" y="1380824"/>
            <a:ext cx="1111716" cy="76944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44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" name="Google Shape;705;p47"/>
          <p:cNvSpPr txBox="1"/>
          <p:nvPr/>
        </p:nvSpPr>
        <p:spPr>
          <a:xfrm>
            <a:off x="611560" y="2150265"/>
            <a:ext cx="1111716" cy="76944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44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" name="Google Shape;706;p47"/>
          <p:cNvSpPr txBox="1"/>
          <p:nvPr/>
        </p:nvSpPr>
        <p:spPr>
          <a:xfrm>
            <a:off x="611560" y="2919706"/>
            <a:ext cx="1111716" cy="76944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44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7" name="Google Shape;707;p47"/>
          <p:cNvSpPr txBox="1"/>
          <p:nvPr/>
        </p:nvSpPr>
        <p:spPr>
          <a:xfrm>
            <a:off x="611560" y="3689147"/>
            <a:ext cx="1111716" cy="76944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44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8" name="Google Shape;708;p47"/>
          <p:cNvSpPr txBox="1"/>
          <p:nvPr/>
        </p:nvSpPr>
        <p:spPr>
          <a:xfrm>
            <a:off x="1535485" y="1534711"/>
            <a:ext cx="352839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9" name="Google Shape;709;p47"/>
          <p:cNvSpPr txBox="1"/>
          <p:nvPr/>
        </p:nvSpPr>
        <p:spPr>
          <a:xfrm>
            <a:off x="1535485" y="2304152"/>
            <a:ext cx="352839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0" name="Google Shape;710;p47"/>
          <p:cNvSpPr txBox="1"/>
          <p:nvPr/>
        </p:nvSpPr>
        <p:spPr>
          <a:xfrm>
            <a:off x="1535485" y="3073593"/>
            <a:ext cx="352839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1" name="Google Shape;711;p47"/>
          <p:cNvSpPr txBox="1"/>
          <p:nvPr/>
        </p:nvSpPr>
        <p:spPr>
          <a:xfrm>
            <a:off x="1535485" y="3843035"/>
            <a:ext cx="352839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2" name="Google Shape;712;p47"/>
          <p:cNvSpPr/>
          <p:nvPr/>
        </p:nvSpPr>
        <p:spPr>
          <a:xfrm>
            <a:off x="7523695" y="1679602"/>
            <a:ext cx="714923" cy="714923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3" name="Google Shape;713;p47"/>
          <p:cNvSpPr/>
          <p:nvPr/>
        </p:nvSpPr>
        <p:spPr>
          <a:xfrm>
            <a:off x="5764257" y="1679602"/>
            <a:ext cx="714923" cy="714923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4" name="Google Shape;714;p47"/>
          <p:cNvSpPr txBox="1"/>
          <p:nvPr/>
        </p:nvSpPr>
        <p:spPr>
          <a:xfrm>
            <a:off x="5810166" y="1865830"/>
            <a:ext cx="646229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8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" name="Google Shape;715;p47"/>
          <p:cNvSpPr txBox="1"/>
          <p:nvPr/>
        </p:nvSpPr>
        <p:spPr>
          <a:xfrm>
            <a:off x="7569604" y="1865830"/>
            <a:ext cx="646229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18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" name="Google Shape;716;p47"/>
          <p:cNvSpPr/>
          <p:nvPr/>
        </p:nvSpPr>
        <p:spPr>
          <a:xfrm>
            <a:off x="5754829" y="3336579"/>
            <a:ext cx="714923" cy="714923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7" name="Google Shape;717;p47"/>
          <p:cNvSpPr/>
          <p:nvPr/>
        </p:nvSpPr>
        <p:spPr>
          <a:xfrm>
            <a:off x="7523695" y="3336579"/>
            <a:ext cx="714923" cy="714923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8" name="Google Shape;718;p47"/>
          <p:cNvSpPr txBox="1"/>
          <p:nvPr/>
        </p:nvSpPr>
        <p:spPr>
          <a:xfrm>
            <a:off x="7569604" y="3522807"/>
            <a:ext cx="646229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18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9" name="Google Shape;719;p47"/>
          <p:cNvSpPr txBox="1"/>
          <p:nvPr/>
        </p:nvSpPr>
        <p:spPr>
          <a:xfrm>
            <a:off x="5810165" y="3522807"/>
            <a:ext cx="646229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18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0" name="Google Shape;720;p47"/>
          <p:cNvSpPr/>
          <p:nvPr/>
        </p:nvSpPr>
        <p:spPr>
          <a:xfrm>
            <a:off x="5746048" y="1256537"/>
            <a:ext cx="423065" cy="423065"/>
          </a:xfrm>
          <a:prstGeom prst="ellips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1" name="Google Shape;721;p47"/>
          <p:cNvSpPr/>
          <p:nvPr/>
        </p:nvSpPr>
        <p:spPr>
          <a:xfrm>
            <a:off x="7520838" y="1263488"/>
            <a:ext cx="423065" cy="423065"/>
          </a:xfrm>
          <a:prstGeom prst="ellips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2" name="Google Shape;722;p47"/>
          <p:cNvSpPr/>
          <p:nvPr/>
        </p:nvSpPr>
        <p:spPr>
          <a:xfrm>
            <a:off x="5746048" y="2919706"/>
            <a:ext cx="423065" cy="423065"/>
          </a:xfrm>
          <a:prstGeom prst="ellips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3" name="Google Shape;723;p47"/>
          <p:cNvSpPr/>
          <p:nvPr/>
        </p:nvSpPr>
        <p:spPr>
          <a:xfrm>
            <a:off x="7520838" y="2946346"/>
            <a:ext cx="423065" cy="423065"/>
          </a:xfrm>
          <a:prstGeom prst="ellipse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4" name="Google Shape;724;p47"/>
          <p:cNvSpPr txBox="1"/>
          <p:nvPr/>
        </p:nvSpPr>
        <p:spPr>
          <a:xfrm>
            <a:off x="5673740" y="1284928"/>
            <a:ext cx="567680" cy="33855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" name="Google Shape;725;p47"/>
          <p:cNvSpPr txBox="1"/>
          <p:nvPr/>
        </p:nvSpPr>
        <p:spPr>
          <a:xfrm>
            <a:off x="7448530" y="1298792"/>
            <a:ext cx="567680" cy="33855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" name="Google Shape;726;p47"/>
          <p:cNvSpPr txBox="1"/>
          <p:nvPr/>
        </p:nvSpPr>
        <p:spPr>
          <a:xfrm>
            <a:off x="5673740" y="2961961"/>
            <a:ext cx="567680" cy="33855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7" name="Google Shape;727;p47"/>
          <p:cNvSpPr txBox="1"/>
          <p:nvPr/>
        </p:nvSpPr>
        <p:spPr>
          <a:xfrm>
            <a:off x="7448530" y="2988601"/>
            <a:ext cx="567680" cy="33855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8" name="Google Shape;728;p47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Infographic Style</a:t>
            </a:r>
            <a:endParaRPr/>
          </a:p>
        </p:txBody>
      </p:sp>
      <p:sp>
        <p:nvSpPr>
          <p:cNvPr id="729" name="Google Shape;729;p47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3" name="Shape 7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34" name="Google Shape;734;p4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3427" l="0" r="0" t="3427"/>
          <a:stretch/>
        </p:blipFill>
        <p:spPr>
          <a:xfrm>
            <a:off x="3305644" y="0"/>
            <a:ext cx="25326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35" name="Google Shape;735;p48"/>
          <p:cNvSpPr txBox="1"/>
          <p:nvPr/>
        </p:nvSpPr>
        <p:spPr>
          <a:xfrm>
            <a:off x="251520" y="467746"/>
            <a:ext cx="3240360" cy="19444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D15A12"/>
              </a:buClr>
              <a:buFont typeface="Arial"/>
              <a:buNone/>
            </a:pPr>
            <a:r>
              <a:rPr b="1" lang="en" sz="32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6" name="Google Shape;736;p48"/>
          <p:cNvSpPr txBox="1"/>
          <p:nvPr/>
        </p:nvSpPr>
        <p:spPr>
          <a:xfrm>
            <a:off x="251520" y="2412210"/>
            <a:ext cx="2767808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Get a modern PowerPoint  Presentation that is beautifully designed. </a:t>
            </a:r>
            <a:endParaRPr/>
          </a:p>
        </p:txBody>
      </p:sp>
      <p:pic>
        <p:nvPicPr>
          <p:cNvPr descr="E:\002-KIMS BUSINESS\007-02-Fullslidesppt-Contents\20161219\04-edu\owl-item01.png" id="737" name="Google Shape;737;p48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928387" y="1513359"/>
            <a:ext cx="1174969" cy="1225278"/>
          </a:xfrm>
          <a:prstGeom prst="rect">
            <a:avLst/>
          </a:prstGeom>
          <a:noFill/>
          <a:ln>
            <a:noFill/>
          </a:ln>
        </p:spPr>
      </p:pic>
      <p:sp>
        <p:nvSpPr>
          <p:cNvPr id="738" name="Google Shape;738;p48"/>
          <p:cNvSpPr txBox="1"/>
          <p:nvPr/>
        </p:nvSpPr>
        <p:spPr>
          <a:xfrm>
            <a:off x="6291735" y="2761888"/>
            <a:ext cx="2448272" cy="71053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Presentation</a:t>
            </a:r>
            <a:endParaRPr/>
          </a:p>
        </p:txBody>
      </p:sp>
      <p:sp>
        <p:nvSpPr>
          <p:cNvPr id="739" name="Google Shape;739;p48"/>
          <p:cNvSpPr txBox="1"/>
          <p:nvPr/>
        </p:nvSpPr>
        <p:spPr>
          <a:xfrm>
            <a:off x="6406819" y="3423319"/>
            <a:ext cx="2218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3" name="Shape 7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4" name="Google Shape;744;p49"/>
          <p:cNvGrpSpPr/>
          <p:nvPr/>
        </p:nvGrpSpPr>
        <p:grpSpPr>
          <a:xfrm>
            <a:off x="5122934" y="1431140"/>
            <a:ext cx="1120794" cy="2951890"/>
            <a:chOff x="7223079" y="2883091"/>
            <a:chExt cx="1366873" cy="3600000"/>
          </a:xfrm>
        </p:grpSpPr>
        <p:sp>
          <p:nvSpPr>
            <p:cNvPr id="745" name="Google Shape;745;p49"/>
            <p:cNvSpPr/>
            <p:nvPr/>
          </p:nvSpPr>
          <p:spPr>
            <a:xfrm>
              <a:off x="7597032" y="2883091"/>
              <a:ext cx="618968" cy="3600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93137" y="0"/>
                    <a:pt x="120000" y="46186"/>
                    <a:pt x="120000" y="103161"/>
                  </a:cubicBezTo>
                  <a:lnTo>
                    <a:pt x="119012" y="120000"/>
                  </a:lnTo>
                  <a:lnTo>
                    <a:pt x="987" y="120000"/>
                  </a:lnTo>
                  <a:cubicBezTo>
                    <a:pt x="273" y="114556"/>
                    <a:pt x="0" y="108914"/>
                    <a:pt x="0" y="103161"/>
                  </a:cubicBezTo>
                  <a:cubicBezTo>
                    <a:pt x="0" y="46186"/>
                    <a:pt x="26862" y="0"/>
                    <a:pt x="60000" y="0"/>
                  </a:cubicBezTo>
                  <a:close/>
                </a:path>
              </a:pathLst>
            </a:cu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6" name="Google Shape;746;p49"/>
            <p:cNvSpPr/>
            <p:nvPr/>
          </p:nvSpPr>
          <p:spPr>
            <a:xfrm>
              <a:off x="7359870" y="3243091"/>
              <a:ext cx="1093290" cy="360000"/>
            </a:xfrm>
            <a:custGeom>
              <a:rect b="b" l="l" r="r" t="t"/>
              <a:pathLst>
                <a:path extrusionOk="0" h="120000" w="120000">
                  <a:moveTo>
                    <a:pt x="13203" y="109606"/>
                  </a:moveTo>
                  <a:lnTo>
                    <a:pt x="106796" y="109606"/>
                  </a:lnTo>
                  <a:cubicBezTo>
                    <a:pt x="111591" y="109606"/>
                    <a:pt x="116107" y="113238"/>
                    <a:pt x="120000" y="120000"/>
                  </a:cubicBezTo>
                  <a:lnTo>
                    <a:pt x="0" y="120000"/>
                  </a:lnTo>
                  <a:cubicBezTo>
                    <a:pt x="3892" y="113238"/>
                    <a:pt x="8408" y="109606"/>
                    <a:pt x="13203" y="109606"/>
                  </a:cubicBezTo>
                  <a:close/>
                  <a:moveTo>
                    <a:pt x="26590" y="0"/>
                  </a:moveTo>
                  <a:lnTo>
                    <a:pt x="93410" y="0"/>
                  </a:lnTo>
                  <a:cubicBezTo>
                    <a:pt x="90861" y="48991"/>
                    <a:pt x="76866" y="86322"/>
                    <a:pt x="60000" y="86322"/>
                  </a:cubicBezTo>
                  <a:cubicBezTo>
                    <a:pt x="43133" y="86322"/>
                    <a:pt x="29138" y="48991"/>
                    <a:pt x="26590" y="0"/>
                  </a:cubicBezTo>
                  <a:close/>
                </a:path>
              </a:pathLst>
            </a:cu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7" name="Google Shape;747;p49"/>
            <p:cNvSpPr/>
            <p:nvPr/>
          </p:nvSpPr>
          <p:spPr>
            <a:xfrm>
              <a:off x="7223079" y="3603091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12009" y="0"/>
                  </a:moveTo>
                  <a:lnTo>
                    <a:pt x="107990" y="0"/>
                  </a:lnTo>
                  <a:cubicBezTo>
                    <a:pt x="115156" y="14066"/>
                    <a:pt x="120000" y="42536"/>
                    <a:pt x="120000" y="75302"/>
                  </a:cubicBezTo>
                  <a:lnTo>
                    <a:pt x="120000" y="120000"/>
                  </a:lnTo>
                  <a:lnTo>
                    <a:pt x="0" y="120000"/>
                  </a:lnTo>
                  <a:lnTo>
                    <a:pt x="0" y="75302"/>
                  </a:lnTo>
                  <a:cubicBezTo>
                    <a:pt x="0" y="42536"/>
                    <a:pt x="4843" y="14066"/>
                    <a:pt x="12009" y="0"/>
                  </a:cubicBezTo>
                  <a:close/>
                </a:path>
              </a:pathLst>
            </a:cu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8" name="Google Shape;748;p49"/>
            <p:cNvSpPr/>
            <p:nvPr/>
          </p:nvSpPr>
          <p:spPr>
            <a:xfrm>
              <a:off x="7223079" y="3963091"/>
              <a:ext cx="1366873" cy="3600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35601"/>
                  </a:lnTo>
                  <a:lnTo>
                    <a:pt x="120000" y="35601"/>
                  </a:lnTo>
                  <a:lnTo>
                    <a:pt x="120000" y="120000"/>
                  </a:lnTo>
                  <a:lnTo>
                    <a:pt x="96799" y="120000"/>
                  </a:lnTo>
                  <a:lnTo>
                    <a:pt x="96799" y="65316"/>
                  </a:lnTo>
                  <a:lnTo>
                    <a:pt x="93347" y="65316"/>
                  </a:lnTo>
                  <a:lnTo>
                    <a:pt x="93304" y="120000"/>
                  </a:lnTo>
                  <a:lnTo>
                    <a:pt x="26609" y="120000"/>
                  </a:lnTo>
                  <a:cubicBezTo>
                    <a:pt x="26623" y="101772"/>
                    <a:pt x="26638" y="83544"/>
                    <a:pt x="26652" y="65316"/>
                  </a:cubicBezTo>
                  <a:lnTo>
                    <a:pt x="23200" y="65316"/>
                  </a:lnTo>
                  <a:lnTo>
                    <a:pt x="23200" y="120000"/>
                  </a:lnTo>
                  <a:lnTo>
                    <a:pt x="0" y="120000"/>
                  </a:lnTo>
                  <a:lnTo>
                    <a:pt x="0" y="65316"/>
                  </a:lnTo>
                  <a:lnTo>
                    <a:pt x="0" y="65316"/>
                  </a:lnTo>
                  <a:close/>
                </a:path>
              </a:pathLst>
            </a:cu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9" name="Google Shape;749;p49"/>
            <p:cNvSpPr/>
            <p:nvPr/>
          </p:nvSpPr>
          <p:spPr>
            <a:xfrm>
              <a:off x="7223080" y="4323091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96799" y="120000"/>
                  </a:lnTo>
                  <a:close/>
                  <a:moveTo>
                    <a:pt x="26609" y="0"/>
                  </a:moveTo>
                  <a:lnTo>
                    <a:pt x="93304" y="0"/>
                  </a:lnTo>
                  <a:lnTo>
                    <a:pt x="93209" y="120000"/>
                  </a:lnTo>
                  <a:lnTo>
                    <a:pt x="26515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0" name="Google Shape;750;p49"/>
            <p:cNvSpPr/>
            <p:nvPr/>
          </p:nvSpPr>
          <p:spPr>
            <a:xfrm>
              <a:off x="7223080" y="4683091"/>
              <a:ext cx="1366872" cy="360000"/>
            </a:xfrm>
            <a:custGeom>
              <a:rect b="b" l="l" r="r" t="t"/>
              <a:pathLst>
                <a:path extrusionOk="0" h="120000" w="120000">
                  <a:moveTo>
                    <a:pt x="96799" y="0"/>
                  </a:moveTo>
                  <a:lnTo>
                    <a:pt x="120000" y="0"/>
                  </a:lnTo>
                  <a:lnTo>
                    <a:pt x="120000" y="31211"/>
                  </a:lnTo>
                  <a:cubicBezTo>
                    <a:pt x="120000" y="55536"/>
                    <a:pt x="114806" y="75256"/>
                    <a:pt x="108399" y="75256"/>
                  </a:cubicBezTo>
                  <a:cubicBezTo>
                    <a:pt x="101992" y="75256"/>
                    <a:pt x="96799" y="55536"/>
                    <a:pt x="96799" y="31211"/>
                  </a:cubicBezTo>
                  <a:close/>
                  <a:moveTo>
                    <a:pt x="26515" y="0"/>
                  </a:moveTo>
                  <a:lnTo>
                    <a:pt x="93209" y="0"/>
                  </a:lnTo>
                  <a:lnTo>
                    <a:pt x="93115" y="120000"/>
                  </a:lnTo>
                  <a:lnTo>
                    <a:pt x="63783" y="120000"/>
                  </a:lnTo>
                  <a:lnTo>
                    <a:pt x="63783" y="104971"/>
                  </a:lnTo>
                  <a:lnTo>
                    <a:pt x="55083" y="104971"/>
                  </a:lnTo>
                  <a:lnTo>
                    <a:pt x="55083" y="120000"/>
                  </a:lnTo>
                  <a:lnTo>
                    <a:pt x="26420" y="120000"/>
                  </a:lnTo>
                  <a:close/>
                  <a:moveTo>
                    <a:pt x="0" y="0"/>
                  </a:moveTo>
                  <a:lnTo>
                    <a:pt x="23200" y="0"/>
                  </a:lnTo>
                  <a:lnTo>
                    <a:pt x="23200" y="31211"/>
                  </a:lnTo>
                  <a:cubicBezTo>
                    <a:pt x="23200" y="55536"/>
                    <a:pt x="18007" y="75256"/>
                    <a:pt x="11600" y="75256"/>
                  </a:cubicBezTo>
                  <a:cubicBezTo>
                    <a:pt x="5193" y="75256"/>
                    <a:pt x="0" y="55536"/>
                    <a:pt x="0" y="31211"/>
                  </a:cubicBez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1" name="Google Shape;751;p49"/>
            <p:cNvSpPr/>
            <p:nvPr/>
          </p:nvSpPr>
          <p:spPr>
            <a:xfrm>
              <a:off x="7522951" y="5043091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29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298" y="120000"/>
                  </a:lnTo>
                  <a:close/>
                  <a:moveTo>
                    <a:pt x="169" y="0"/>
                  </a:moveTo>
                  <a:lnTo>
                    <a:pt x="51668" y="0"/>
                  </a:lnTo>
                  <a:lnTo>
                    <a:pt x="5166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2" name="Google Shape;752;p49"/>
            <p:cNvSpPr/>
            <p:nvPr/>
          </p:nvSpPr>
          <p:spPr>
            <a:xfrm>
              <a:off x="7521875" y="5403091"/>
              <a:ext cx="760767" cy="360000"/>
            </a:xfrm>
            <a:custGeom>
              <a:rect b="b" l="l" r="r" t="t"/>
              <a:pathLst>
                <a:path extrusionOk="0" h="120000" w="120000">
                  <a:moveTo>
                    <a:pt x="6746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468" y="120000"/>
                  </a:lnTo>
                  <a:close/>
                  <a:moveTo>
                    <a:pt x="169" y="0"/>
                  </a:moveTo>
                  <a:lnTo>
                    <a:pt x="51838" y="0"/>
                  </a:lnTo>
                  <a:lnTo>
                    <a:pt x="5183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3" name="Google Shape;753;p49"/>
            <p:cNvSpPr/>
            <p:nvPr/>
          </p:nvSpPr>
          <p:spPr>
            <a:xfrm>
              <a:off x="7520798" y="5763091"/>
              <a:ext cx="760768" cy="360000"/>
            </a:xfrm>
            <a:custGeom>
              <a:rect b="b" l="l" r="r" t="t"/>
              <a:pathLst>
                <a:path extrusionOk="0" h="120000" w="120000">
                  <a:moveTo>
                    <a:pt x="67638" y="0"/>
                  </a:moveTo>
                  <a:lnTo>
                    <a:pt x="120000" y="0"/>
                  </a:lnTo>
                  <a:lnTo>
                    <a:pt x="119830" y="120000"/>
                  </a:lnTo>
                  <a:lnTo>
                    <a:pt x="67638" y="120000"/>
                  </a:lnTo>
                  <a:close/>
                  <a:moveTo>
                    <a:pt x="169" y="0"/>
                  </a:moveTo>
                  <a:lnTo>
                    <a:pt x="52008" y="0"/>
                  </a:lnTo>
                  <a:lnTo>
                    <a:pt x="52008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4" name="Google Shape;754;p49"/>
            <p:cNvSpPr/>
            <p:nvPr/>
          </p:nvSpPr>
          <p:spPr>
            <a:xfrm>
              <a:off x="7520216" y="6123091"/>
              <a:ext cx="760274" cy="360000"/>
            </a:xfrm>
            <a:custGeom>
              <a:rect b="b" l="l" r="r" t="t"/>
              <a:pathLst>
                <a:path extrusionOk="0" h="120000" w="120000">
                  <a:moveTo>
                    <a:pt x="67774" y="0"/>
                  </a:moveTo>
                  <a:lnTo>
                    <a:pt x="120000" y="0"/>
                  </a:lnTo>
                  <a:cubicBezTo>
                    <a:pt x="119969" y="21650"/>
                    <a:pt x="119938" y="43300"/>
                    <a:pt x="119908" y="64950"/>
                  </a:cubicBezTo>
                  <a:cubicBezTo>
                    <a:pt x="119908" y="95353"/>
                    <a:pt x="108237" y="120000"/>
                    <a:pt x="93841" y="120000"/>
                  </a:cubicBezTo>
                  <a:cubicBezTo>
                    <a:pt x="79444" y="120000"/>
                    <a:pt x="67774" y="95353"/>
                    <a:pt x="67774" y="64950"/>
                  </a:cubicBezTo>
                  <a:close/>
                  <a:moveTo>
                    <a:pt x="92" y="0"/>
                  </a:moveTo>
                  <a:lnTo>
                    <a:pt x="52133" y="0"/>
                  </a:lnTo>
                  <a:lnTo>
                    <a:pt x="52133" y="64949"/>
                  </a:lnTo>
                  <a:cubicBezTo>
                    <a:pt x="52133" y="95353"/>
                    <a:pt x="40463" y="119999"/>
                    <a:pt x="26067" y="119999"/>
                  </a:cubicBezTo>
                  <a:cubicBezTo>
                    <a:pt x="11670" y="119999"/>
                    <a:pt x="0" y="95353"/>
                    <a:pt x="0" y="64949"/>
                  </a:cubicBez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55" name="Google Shape;755;p49"/>
          <p:cNvGrpSpPr/>
          <p:nvPr/>
        </p:nvGrpSpPr>
        <p:grpSpPr>
          <a:xfrm>
            <a:off x="2603401" y="1433382"/>
            <a:ext cx="1383787" cy="2947406"/>
            <a:chOff x="6588223" y="1088557"/>
            <a:chExt cx="1687608" cy="3594532"/>
          </a:xfrm>
        </p:grpSpPr>
        <p:sp>
          <p:nvSpPr>
            <p:cNvPr id="756" name="Google Shape;756;p49"/>
            <p:cNvSpPr/>
            <p:nvPr/>
          </p:nvSpPr>
          <p:spPr>
            <a:xfrm>
              <a:off x="7089708" y="3968557"/>
              <a:ext cx="684492" cy="360000"/>
            </a:xfrm>
            <a:custGeom>
              <a:rect b="b" l="l" r="r" t="t"/>
              <a:pathLst>
                <a:path extrusionOk="0" h="120000" w="120000">
                  <a:moveTo>
                    <a:pt x="66342" y="0"/>
                  </a:moveTo>
                  <a:lnTo>
                    <a:pt x="119999" y="0"/>
                  </a:lnTo>
                  <a:lnTo>
                    <a:pt x="119999" y="120000"/>
                  </a:lnTo>
                  <a:lnTo>
                    <a:pt x="66342" y="120000"/>
                  </a:lnTo>
                  <a:close/>
                  <a:moveTo>
                    <a:pt x="0" y="0"/>
                  </a:moveTo>
                  <a:lnTo>
                    <a:pt x="53657" y="0"/>
                  </a:lnTo>
                  <a:lnTo>
                    <a:pt x="53657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7" name="Google Shape;757;p49"/>
            <p:cNvSpPr/>
            <p:nvPr/>
          </p:nvSpPr>
          <p:spPr>
            <a:xfrm>
              <a:off x="7089708" y="3608557"/>
              <a:ext cx="684492" cy="360000"/>
            </a:xfrm>
            <a:custGeom>
              <a:rect b="b" l="l" r="r" t="t"/>
              <a:pathLst>
                <a:path extrusionOk="0" h="120000" w="120000">
                  <a:moveTo>
                    <a:pt x="66342" y="0"/>
                  </a:moveTo>
                  <a:lnTo>
                    <a:pt x="119999" y="0"/>
                  </a:lnTo>
                  <a:lnTo>
                    <a:pt x="119999" y="120000"/>
                  </a:lnTo>
                  <a:lnTo>
                    <a:pt x="66342" y="120000"/>
                  </a:lnTo>
                  <a:close/>
                  <a:moveTo>
                    <a:pt x="0" y="0"/>
                  </a:moveTo>
                  <a:lnTo>
                    <a:pt x="53657" y="0"/>
                  </a:lnTo>
                  <a:lnTo>
                    <a:pt x="53657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8" name="Google Shape;758;p49"/>
            <p:cNvSpPr/>
            <p:nvPr/>
          </p:nvSpPr>
          <p:spPr>
            <a:xfrm>
              <a:off x="6792541" y="3248557"/>
              <a:ext cx="1277561" cy="360000"/>
            </a:xfrm>
            <a:custGeom>
              <a:rect b="b" l="l" r="r" t="t"/>
              <a:pathLst>
                <a:path extrusionOk="0" h="120000" w="120000">
                  <a:moveTo>
                    <a:pt x="7793" y="0"/>
                  </a:moveTo>
                  <a:lnTo>
                    <a:pt x="112206" y="0"/>
                  </a:lnTo>
                  <a:lnTo>
                    <a:pt x="120000" y="111377"/>
                  </a:lnTo>
                  <a:lnTo>
                    <a:pt x="92206" y="111377"/>
                  </a:lnTo>
                  <a:lnTo>
                    <a:pt x="92206" y="120000"/>
                  </a:lnTo>
                  <a:lnTo>
                    <a:pt x="63457" y="120000"/>
                  </a:lnTo>
                  <a:lnTo>
                    <a:pt x="63457" y="111377"/>
                  </a:lnTo>
                  <a:lnTo>
                    <a:pt x="56661" y="111377"/>
                  </a:lnTo>
                  <a:lnTo>
                    <a:pt x="56661" y="120000"/>
                  </a:lnTo>
                  <a:lnTo>
                    <a:pt x="27912" y="120000"/>
                  </a:lnTo>
                  <a:lnTo>
                    <a:pt x="27912" y="111377"/>
                  </a:lnTo>
                  <a:lnTo>
                    <a:pt x="0" y="111377"/>
                  </a:ln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9" name="Google Shape;759;p49"/>
            <p:cNvSpPr/>
            <p:nvPr/>
          </p:nvSpPr>
          <p:spPr>
            <a:xfrm>
              <a:off x="6588223" y="2888557"/>
              <a:ext cx="1687608" cy="360000"/>
            </a:xfrm>
            <a:custGeom>
              <a:rect b="b" l="l" r="r" t="t"/>
              <a:pathLst>
                <a:path extrusionOk="0" h="120000" w="120000">
                  <a:moveTo>
                    <a:pt x="101243" y="0"/>
                  </a:moveTo>
                  <a:lnTo>
                    <a:pt x="118677" y="0"/>
                  </a:lnTo>
                  <a:lnTo>
                    <a:pt x="119463" y="9660"/>
                  </a:lnTo>
                  <a:cubicBezTo>
                    <a:pt x="121066" y="29364"/>
                    <a:pt x="118958" y="51428"/>
                    <a:pt x="114754" y="58942"/>
                  </a:cubicBezTo>
                  <a:cubicBezTo>
                    <a:pt x="110551" y="66455"/>
                    <a:pt x="105845" y="56573"/>
                    <a:pt x="104242" y="36870"/>
                  </a:cubicBezTo>
                  <a:close/>
                  <a:moveTo>
                    <a:pt x="26784" y="0"/>
                  </a:moveTo>
                  <a:lnTo>
                    <a:pt x="93115" y="0"/>
                  </a:lnTo>
                  <a:lnTo>
                    <a:pt x="99471" y="120000"/>
                  </a:lnTo>
                  <a:lnTo>
                    <a:pt x="20427" y="120000"/>
                  </a:lnTo>
                  <a:close/>
                  <a:moveTo>
                    <a:pt x="1322" y="0"/>
                  </a:moveTo>
                  <a:lnTo>
                    <a:pt x="18757" y="0"/>
                  </a:lnTo>
                  <a:lnTo>
                    <a:pt x="15757" y="36870"/>
                  </a:lnTo>
                  <a:cubicBezTo>
                    <a:pt x="14155" y="56573"/>
                    <a:pt x="9448" y="66455"/>
                    <a:pt x="5245" y="58942"/>
                  </a:cubicBezTo>
                  <a:cubicBezTo>
                    <a:pt x="1041" y="51428"/>
                    <a:pt x="-1065" y="29364"/>
                    <a:pt x="536" y="9660"/>
                  </a:cubicBez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0" name="Google Shape;760;p49"/>
            <p:cNvSpPr/>
            <p:nvPr/>
          </p:nvSpPr>
          <p:spPr>
            <a:xfrm>
              <a:off x="6606825" y="2528557"/>
              <a:ext cx="1650407" cy="360000"/>
            </a:xfrm>
            <a:custGeom>
              <a:rect b="b" l="l" r="r" t="t"/>
              <a:pathLst>
                <a:path extrusionOk="0" h="120000" w="120000">
                  <a:moveTo>
                    <a:pt x="92191" y="0"/>
                  </a:moveTo>
                  <a:lnTo>
                    <a:pt x="110018" y="0"/>
                  </a:lnTo>
                  <a:lnTo>
                    <a:pt x="119999" y="120000"/>
                  </a:lnTo>
                  <a:lnTo>
                    <a:pt x="102172" y="120000"/>
                  </a:lnTo>
                  <a:close/>
                  <a:moveTo>
                    <a:pt x="32535" y="0"/>
                  </a:moveTo>
                  <a:lnTo>
                    <a:pt x="87362" y="0"/>
                  </a:lnTo>
                  <a:lnTo>
                    <a:pt x="93861" y="120000"/>
                  </a:lnTo>
                  <a:lnTo>
                    <a:pt x="26035" y="120000"/>
                  </a:lnTo>
                  <a:close/>
                  <a:moveTo>
                    <a:pt x="9981" y="0"/>
                  </a:moveTo>
                  <a:lnTo>
                    <a:pt x="27808" y="0"/>
                  </a:lnTo>
                  <a:lnTo>
                    <a:pt x="17827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1" name="Google Shape;761;p49"/>
            <p:cNvSpPr/>
            <p:nvPr/>
          </p:nvSpPr>
          <p:spPr>
            <a:xfrm>
              <a:off x="6744105" y="2168557"/>
              <a:ext cx="1375847" cy="360000"/>
            </a:xfrm>
            <a:custGeom>
              <a:rect b="b" l="l" r="r" t="t"/>
              <a:pathLst>
                <a:path extrusionOk="0" h="120000" w="120000">
                  <a:moveTo>
                    <a:pt x="11973" y="0"/>
                  </a:moveTo>
                  <a:lnTo>
                    <a:pt x="108026" y="0"/>
                  </a:lnTo>
                  <a:lnTo>
                    <a:pt x="120000" y="120000"/>
                  </a:lnTo>
                  <a:lnTo>
                    <a:pt x="98615" y="120000"/>
                  </a:lnTo>
                  <a:lnTo>
                    <a:pt x="93571" y="69455"/>
                  </a:lnTo>
                  <a:lnTo>
                    <a:pt x="89538" y="69455"/>
                  </a:lnTo>
                  <a:lnTo>
                    <a:pt x="92822" y="120000"/>
                  </a:lnTo>
                  <a:lnTo>
                    <a:pt x="27054" y="120000"/>
                  </a:lnTo>
                  <a:lnTo>
                    <a:pt x="30338" y="69455"/>
                  </a:lnTo>
                  <a:lnTo>
                    <a:pt x="26428" y="69455"/>
                  </a:lnTo>
                  <a:lnTo>
                    <a:pt x="21384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2" name="Google Shape;762;p49"/>
            <p:cNvSpPr/>
            <p:nvPr/>
          </p:nvSpPr>
          <p:spPr>
            <a:xfrm>
              <a:off x="6881385" y="1808557"/>
              <a:ext cx="1101286" cy="360000"/>
            </a:xfrm>
            <a:custGeom>
              <a:rect b="b" l="l" r="r" t="t"/>
              <a:pathLst>
                <a:path extrusionOk="0" h="120000" w="120000">
                  <a:moveTo>
                    <a:pt x="15193" y="0"/>
                  </a:moveTo>
                  <a:lnTo>
                    <a:pt x="104941" y="0"/>
                  </a:lnTo>
                  <a:cubicBezTo>
                    <a:pt x="105187" y="1592"/>
                    <a:pt x="105437" y="3386"/>
                    <a:pt x="105712" y="5387"/>
                  </a:cubicBezTo>
                  <a:lnTo>
                    <a:pt x="120000" y="120000"/>
                  </a:lnTo>
                  <a:lnTo>
                    <a:pt x="0" y="120000"/>
                  </a:lnTo>
                  <a:lnTo>
                    <a:pt x="14286" y="5387"/>
                  </a:lnTo>
                  <a:close/>
                </a:path>
              </a:pathLst>
            </a:cu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3" name="Google Shape;763;p49"/>
            <p:cNvSpPr/>
            <p:nvPr/>
          </p:nvSpPr>
          <p:spPr>
            <a:xfrm rot="10800000">
              <a:off x="7020819" y="1448557"/>
              <a:ext cx="823657" cy="360000"/>
            </a:xfrm>
            <a:custGeom>
              <a:rect b="b" l="l" r="r" t="t"/>
              <a:pathLst>
                <a:path extrusionOk="0" h="120000" w="120000">
                  <a:moveTo>
                    <a:pt x="99878" y="15984"/>
                  </a:moveTo>
                  <a:lnTo>
                    <a:pt x="19629" y="15984"/>
                  </a:lnTo>
                  <a:cubicBezTo>
                    <a:pt x="4173" y="12711"/>
                    <a:pt x="3520" y="18255"/>
                    <a:pt x="0" y="0"/>
                  </a:cubicBezTo>
                  <a:lnTo>
                    <a:pt x="120000" y="0"/>
                  </a:lnTo>
                  <a:cubicBezTo>
                    <a:pt x="115868" y="18255"/>
                    <a:pt x="115436" y="12711"/>
                    <a:pt x="99878" y="15984"/>
                  </a:cubicBezTo>
                  <a:close/>
                  <a:moveTo>
                    <a:pt x="101272" y="120000"/>
                  </a:moveTo>
                  <a:lnTo>
                    <a:pt x="18234" y="120000"/>
                  </a:lnTo>
                  <a:cubicBezTo>
                    <a:pt x="22736" y="77155"/>
                    <a:pt x="39626" y="45455"/>
                    <a:pt x="59753" y="45455"/>
                  </a:cubicBezTo>
                  <a:cubicBezTo>
                    <a:pt x="79880" y="45455"/>
                    <a:pt x="96770" y="77155"/>
                    <a:pt x="101272" y="120000"/>
                  </a:cubicBezTo>
                  <a:close/>
                </a:path>
              </a:pathLst>
            </a:cu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4" name="Google Shape;764;p49"/>
            <p:cNvSpPr/>
            <p:nvPr/>
          </p:nvSpPr>
          <p:spPr>
            <a:xfrm rot="10800000">
              <a:off x="7139787" y="1088557"/>
              <a:ext cx="589102" cy="360000"/>
            </a:xfrm>
            <a:custGeom>
              <a:rect b="b" l="l" r="r" t="t"/>
              <a:pathLst>
                <a:path extrusionOk="0" h="120000" w="120000">
                  <a:moveTo>
                    <a:pt x="71046" y="120000"/>
                  </a:moveTo>
                  <a:lnTo>
                    <a:pt x="48952" y="120000"/>
                  </a:lnTo>
                  <a:cubicBezTo>
                    <a:pt x="21083" y="111659"/>
                    <a:pt x="0" y="71678"/>
                    <a:pt x="0" y="23638"/>
                  </a:cubicBezTo>
                  <a:cubicBezTo>
                    <a:pt x="0" y="15461"/>
                    <a:pt x="610" y="7518"/>
                    <a:pt x="1949" y="0"/>
                  </a:cubicBezTo>
                  <a:lnTo>
                    <a:pt x="118050" y="0"/>
                  </a:lnTo>
                  <a:cubicBezTo>
                    <a:pt x="119389" y="7518"/>
                    <a:pt x="120000" y="15461"/>
                    <a:pt x="120000" y="23638"/>
                  </a:cubicBezTo>
                  <a:cubicBezTo>
                    <a:pt x="120000" y="71678"/>
                    <a:pt x="98916" y="111659"/>
                    <a:pt x="71046" y="120000"/>
                  </a:cubicBezTo>
                  <a:close/>
                </a:path>
              </a:pathLst>
            </a:cu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5" name="Google Shape;765;p49"/>
            <p:cNvSpPr/>
            <p:nvPr/>
          </p:nvSpPr>
          <p:spPr>
            <a:xfrm rot="10800000">
              <a:off x="7089708" y="4328557"/>
              <a:ext cx="684491" cy="354532"/>
            </a:xfrm>
            <a:custGeom>
              <a:rect b="b" l="l" r="r" t="t"/>
              <a:pathLst>
                <a:path extrusionOk="0" h="120000" w="120000">
                  <a:moveTo>
                    <a:pt x="53657" y="120000"/>
                  </a:moveTo>
                  <a:lnTo>
                    <a:pt x="0" y="120000"/>
                  </a:lnTo>
                  <a:lnTo>
                    <a:pt x="0" y="51798"/>
                  </a:lnTo>
                  <a:cubicBezTo>
                    <a:pt x="0" y="23190"/>
                    <a:pt x="12011" y="0"/>
                    <a:pt x="26828" y="0"/>
                  </a:cubicBezTo>
                  <a:cubicBezTo>
                    <a:pt x="41646" y="0"/>
                    <a:pt x="53657" y="23190"/>
                    <a:pt x="53657" y="51798"/>
                  </a:cubicBezTo>
                  <a:close/>
                  <a:moveTo>
                    <a:pt x="120000" y="120000"/>
                  </a:moveTo>
                  <a:lnTo>
                    <a:pt x="66342" y="120000"/>
                  </a:lnTo>
                  <a:lnTo>
                    <a:pt x="66342" y="51798"/>
                  </a:lnTo>
                  <a:cubicBezTo>
                    <a:pt x="66342" y="23190"/>
                    <a:pt x="78353" y="0"/>
                    <a:pt x="93171" y="0"/>
                  </a:cubicBezTo>
                  <a:cubicBezTo>
                    <a:pt x="107988" y="0"/>
                    <a:pt x="120000" y="23190"/>
                    <a:pt x="120000" y="51798"/>
                  </a:cubicBezTo>
                  <a:close/>
                </a:path>
              </a:pathLst>
            </a:custGeom>
            <a:solidFill>
              <a:srgbClr val="D15A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D8D8D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66" name="Google Shape;766;p49"/>
          <p:cNvSpPr txBox="1"/>
          <p:nvPr/>
        </p:nvSpPr>
        <p:spPr>
          <a:xfrm>
            <a:off x="4223880" y="2614138"/>
            <a:ext cx="662361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VS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7" name="Google Shape;767;p49"/>
          <p:cNvSpPr txBox="1"/>
          <p:nvPr/>
        </p:nvSpPr>
        <p:spPr>
          <a:xfrm>
            <a:off x="530029" y="1995686"/>
            <a:ext cx="1847823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Easy to change colors, photos and Text.</a:t>
            </a:r>
            <a:endParaRPr/>
          </a:p>
        </p:txBody>
      </p:sp>
      <p:sp>
        <p:nvSpPr>
          <p:cNvPr id="768" name="Google Shape;768;p49"/>
          <p:cNvSpPr txBox="1"/>
          <p:nvPr/>
        </p:nvSpPr>
        <p:spPr>
          <a:xfrm>
            <a:off x="6804248" y="1995686"/>
            <a:ext cx="1847823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Easy to change colors, photos and Text.</a:t>
            </a:r>
            <a:endParaRPr/>
          </a:p>
        </p:txBody>
      </p:sp>
      <p:sp>
        <p:nvSpPr>
          <p:cNvPr id="769" name="Google Shape;769;p49"/>
          <p:cNvSpPr txBox="1"/>
          <p:nvPr/>
        </p:nvSpPr>
        <p:spPr>
          <a:xfrm>
            <a:off x="611560" y="1163235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70</a:t>
            </a:r>
            <a:r>
              <a:rPr b="1" lang="en" sz="28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0" name="Google Shape;770;p49"/>
          <p:cNvSpPr txBox="1"/>
          <p:nvPr/>
        </p:nvSpPr>
        <p:spPr>
          <a:xfrm>
            <a:off x="7462322" y="1163235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50</a:t>
            </a: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1" name="Google Shape;771;p49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Infographic Style</a:t>
            </a:r>
            <a:endParaRPr/>
          </a:p>
        </p:txBody>
      </p:sp>
      <p:sp>
        <p:nvSpPr>
          <p:cNvPr id="772" name="Google Shape;772;p49"/>
          <p:cNvSpPr txBox="1"/>
          <p:nvPr>
            <p:ph idx="1" type="subTitle"/>
          </p:nvPr>
        </p:nvSpPr>
        <p:spPr>
          <a:xfrm>
            <a:off x="75" y="7308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>
                <a:solidFill>
                  <a:schemeClr val="hlink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6" name="Shape 7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77" name="Google Shape;777;p5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3505" l="0" r="0" t="3505"/>
          <a:stretch/>
        </p:blipFill>
        <p:spPr>
          <a:xfrm>
            <a:off x="443152" y="555241"/>
            <a:ext cx="8002200" cy="41838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78" name="Google Shape;778;p50"/>
          <p:cNvSpPr/>
          <p:nvPr/>
        </p:nvSpPr>
        <p:spPr>
          <a:xfrm>
            <a:off x="2843808" y="1668413"/>
            <a:ext cx="3456384" cy="1800200"/>
          </a:xfrm>
          <a:prstGeom prst="flowChartProcess">
            <a:avLst/>
          </a:prstGeom>
          <a:solidFill>
            <a:srgbClr val="D15A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9" name="Google Shape;779;p50"/>
          <p:cNvSpPr txBox="1"/>
          <p:nvPr/>
        </p:nvSpPr>
        <p:spPr>
          <a:xfrm>
            <a:off x="2771800" y="1961778"/>
            <a:ext cx="3600400" cy="11601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Presentation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3" name="Shape 7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4" name="Google Shape;784;p51"/>
          <p:cNvSpPr txBox="1"/>
          <p:nvPr>
            <p:ph idx="1" type="body"/>
          </p:nvPr>
        </p:nvSpPr>
        <p:spPr>
          <a:xfrm>
            <a:off x="233772" y="2715766"/>
            <a:ext cx="2232248" cy="144016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Columns Style</a:t>
            </a:r>
            <a:endParaRPr b="0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5" name="Google Shape;785;p51"/>
          <p:cNvSpPr/>
          <p:nvPr/>
        </p:nvSpPr>
        <p:spPr>
          <a:xfrm>
            <a:off x="3059832" y="329977"/>
            <a:ext cx="5832648" cy="4536504"/>
          </a:xfrm>
          <a:prstGeom prst="frame">
            <a:avLst>
              <a:gd fmla="val 742" name="adj1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6" name="Google Shape;786;p51"/>
          <p:cNvSpPr txBox="1"/>
          <p:nvPr/>
        </p:nvSpPr>
        <p:spPr>
          <a:xfrm>
            <a:off x="3687661" y="1832511"/>
            <a:ext cx="4576990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I hope and I believe that this Template will your Time, Money and Reputation. You can simply impress your audience and add a unique zing and appeal to your Presentations.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pic>
        <p:nvPicPr>
          <p:cNvPr descr="E:\002-KIMS BUSINESS\007-02-Fullslidesppt-Contents\20161219\04-edu\owl-item01.png" id="787" name="Google Shape;787;p5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5628408" y="627534"/>
            <a:ext cx="695497" cy="725276"/>
          </a:xfrm>
          <a:prstGeom prst="rect">
            <a:avLst/>
          </a:prstGeom>
          <a:noFill/>
          <a:ln>
            <a:noFill/>
          </a:ln>
        </p:spPr>
      </p:pic>
      <p:sp>
        <p:nvSpPr>
          <p:cNvPr id="788" name="Google Shape;788;p51"/>
          <p:cNvSpPr txBox="1"/>
          <p:nvPr/>
        </p:nvSpPr>
        <p:spPr>
          <a:xfrm>
            <a:off x="3687661" y="1467247"/>
            <a:ext cx="4576990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2" name="Shape 7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3" name="Google Shape;793;p52"/>
          <p:cNvSpPr txBox="1"/>
          <p:nvPr>
            <p:ph idx="1" type="body"/>
          </p:nvPr>
        </p:nvSpPr>
        <p:spPr>
          <a:xfrm>
            <a:off x="233772" y="2715766"/>
            <a:ext cx="2232248" cy="144016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Columns Style</a:t>
            </a:r>
            <a:endParaRPr b="0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4" name="Google Shape;794;p52"/>
          <p:cNvSpPr/>
          <p:nvPr/>
        </p:nvSpPr>
        <p:spPr>
          <a:xfrm>
            <a:off x="3059832" y="329977"/>
            <a:ext cx="2736304" cy="4536504"/>
          </a:xfrm>
          <a:prstGeom prst="frame">
            <a:avLst>
              <a:gd fmla="val 742" name="adj1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5" name="Google Shape;795;p52"/>
          <p:cNvSpPr txBox="1"/>
          <p:nvPr/>
        </p:nvSpPr>
        <p:spPr>
          <a:xfrm>
            <a:off x="3687661" y="1832511"/>
            <a:ext cx="1676427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pic>
        <p:nvPicPr>
          <p:cNvPr descr="E:\002-KIMS BUSINESS\007-02-Fullslidesppt-Contents\20161219\04-edu\owl-item01.png" id="796" name="Google Shape;796;p5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080236" y="627534"/>
            <a:ext cx="695497" cy="725276"/>
          </a:xfrm>
          <a:prstGeom prst="rect">
            <a:avLst/>
          </a:prstGeom>
          <a:noFill/>
          <a:ln>
            <a:noFill/>
          </a:ln>
        </p:spPr>
      </p:pic>
      <p:sp>
        <p:nvSpPr>
          <p:cNvPr id="797" name="Google Shape;797;p52"/>
          <p:cNvSpPr txBox="1"/>
          <p:nvPr/>
        </p:nvSpPr>
        <p:spPr>
          <a:xfrm>
            <a:off x="3687661" y="1467247"/>
            <a:ext cx="1676427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8" name="Google Shape;798;p52"/>
          <p:cNvSpPr/>
          <p:nvPr/>
        </p:nvSpPr>
        <p:spPr>
          <a:xfrm>
            <a:off x="6084472" y="329977"/>
            <a:ext cx="2736000" cy="4536504"/>
          </a:xfrm>
          <a:prstGeom prst="frame">
            <a:avLst>
              <a:gd fmla="val 742" name="adj1"/>
            </a:avLst>
          </a:prstGeom>
          <a:solidFill>
            <a:srgbClr val="D15A1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9" name="Google Shape;799;p52"/>
          <p:cNvSpPr txBox="1"/>
          <p:nvPr/>
        </p:nvSpPr>
        <p:spPr>
          <a:xfrm>
            <a:off x="6614259" y="1832511"/>
            <a:ext cx="1676427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pic>
        <p:nvPicPr>
          <p:cNvPr descr="E:\002-KIMS BUSINESS\007-02-Fullslidesppt-Contents\20161219\04-edu\owl-item01.png" id="800" name="Google Shape;800;p5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7104724" y="627534"/>
            <a:ext cx="695497" cy="725276"/>
          </a:xfrm>
          <a:prstGeom prst="rect">
            <a:avLst/>
          </a:prstGeom>
          <a:noFill/>
          <a:ln>
            <a:noFill/>
          </a:ln>
        </p:spPr>
      </p:pic>
      <p:sp>
        <p:nvSpPr>
          <p:cNvPr id="801" name="Google Shape;801;p52"/>
          <p:cNvSpPr txBox="1"/>
          <p:nvPr/>
        </p:nvSpPr>
        <p:spPr>
          <a:xfrm>
            <a:off x="6614259" y="1467247"/>
            <a:ext cx="1676427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D15A12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rgbClr val="D15A12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5" name="Shape 8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6" name="Google Shape;806;p53"/>
          <p:cNvSpPr txBox="1"/>
          <p:nvPr>
            <p:ph type="title"/>
          </p:nvPr>
        </p:nvSpPr>
        <p:spPr>
          <a:xfrm>
            <a:off x="127" y="36270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chemeClr val="dk1"/>
                </a:solidFill>
              </a:rPr>
              <a:t>Thank you</a:t>
            </a:r>
            <a:endParaRPr/>
          </a:p>
        </p:txBody>
      </p:sp>
      <p:sp>
        <p:nvSpPr>
          <p:cNvPr id="807" name="Google Shape;807;p53"/>
          <p:cNvSpPr txBox="1"/>
          <p:nvPr>
            <p:ph idx="1" type="subTitle"/>
          </p:nvPr>
        </p:nvSpPr>
        <p:spPr>
          <a:xfrm>
            <a:off x="75" y="4236093"/>
            <a:ext cx="9144000" cy="26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1" name="Shape 8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2" name="Google Shape;812;p54"/>
          <p:cNvSpPr txBox="1"/>
          <p:nvPr/>
        </p:nvSpPr>
        <p:spPr>
          <a:xfrm>
            <a:off x="1058238" y="1902811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3" name="Google Shape;813;p54"/>
          <p:cNvSpPr txBox="1"/>
          <p:nvPr/>
        </p:nvSpPr>
        <p:spPr>
          <a:xfrm>
            <a:off x="1058238" y="2523843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4" name="Google Shape;814;p54"/>
          <p:cNvSpPr txBox="1"/>
          <p:nvPr/>
        </p:nvSpPr>
        <p:spPr>
          <a:xfrm>
            <a:off x="1058238" y="314487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5" name="Google Shape;815;p54"/>
          <p:cNvSpPr txBox="1"/>
          <p:nvPr/>
        </p:nvSpPr>
        <p:spPr>
          <a:xfrm>
            <a:off x="1058238" y="128177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6" name="Google Shape;816;p54"/>
          <p:cNvSpPr txBox="1"/>
          <p:nvPr/>
        </p:nvSpPr>
        <p:spPr>
          <a:xfrm>
            <a:off x="1657265" y="4594146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7" name="Google Shape;817;p54"/>
          <p:cNvSpPr txBox="1"/>
          <p:nvPr/>
        </p:nvSpPr>
        <p:spPr>
          <a:xfrm>
            <a:off x="1078753" y="3765905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8" name="Google Shape;818;p54"/>
          <p:cNvSpPr txBox="1"/>
          <p:nvPr>
            <p:ph type="title"/>
          </p:nvPr>
        </p:nvSpPr>
        <p:spPr>
          <a:xfrm>
            <a:off x="1060600" y="350425"/>
            <a:ext cx="80835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D15A12"/>
              </a:buClr>
              <a:buFont typeface="Arial"/>
              <a:buNone/>
            </a:pPr>
            <a:r>
              <a:rPr b="1" lang="en" sz="4000">
                <a:solidFill>
                  <a:srgbClr val="D15A12"/>
                </a:solidFill>
              </a:rPr>
              <a:t>Credits</a:t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2" name="Shape 8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3" name="Google Shape;823;p55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4" name="Google Shape;824;p55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5" name="Google Shape;825;p55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6" name="Google Shape;826;p55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27" name="Google Shape;827;p55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828" name="Google Shape;828;p55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9" name="Google Shape;829;p55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0" name="Google Shape;830;p55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1" name="Google Shape;831;p55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32" name="Google Shape;832;p55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3" name="Google Shape;833;p55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4" name="Google Shape;834;p55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5" name="Google Shape;835;p55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6" name="Google Shape;836;p55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7" name="Google Shape;837;p55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8" name="Google Shape;838;p55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9" name="Google Shape;839;p55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0" name="Google Shape;840;p55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41" name="Google Shape;841;p55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842" name="Google Shape;842;p55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3" name="Google Shape;843;p55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44" name="Google Shape;844;p55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845" name="Google Shape;845;p55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6" name="Google Shape;846;p55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47" name="Google Shape;847;p55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848" name="Google Shape;848;p55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9" name="Google Shape;849;p55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50" name="Google Shape;850;p55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851" name="Google Shape;851;p55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2" name="Google Shape;852;p55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53" name="Google Shape;853;p55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4" name="Google Shape;854;p55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5" name="Google Shape;855;p55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6" name="Google Shape;856;p55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7" name="Google Shape;857;p55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8" name="Google Shape;858;p55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9" name="Google Shape;859;p55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0" name="Google Shape;860;p55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1" name="Google Shape;861;p55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2" name="Google Shape;862;p55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3" name="Google Shape;863;p55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4" name="Google Shape;864;p55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5" name="Google Shape;865;p55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6" name="Google Shape;866;p55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7" name="Google Shape;867;p55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8" name="Google Shape;868;p55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9" name="Google Shape;869;p55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0" name="Google Shape;870;p55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1" name="Google Shape;871;p55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2" name="Google Shape;872;p55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3" name="Google Shape;873;p55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4" name="Google Shape;874;p55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5" name="Google Shape;875;p55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6" name="Google Shape;876;p55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7" name="Google Shape;877;p55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8" name="Google Shape;878;p55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9" name="Google Shape;879;p55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0" name="Google Shape;880;p55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4" name="Shape 8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5" name="Google Shape;885;p56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6" name="Google Shape;886;p56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7" name="Google Shape;887;p56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8" name="Google Shape;888;p56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9" name="Google Shape;889;p56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0" name="Google Shape;890;p56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1" name="Google Shape;891;p56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2" name="Google Shape;892;p56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56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56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5" name="Google Shape;895;p56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6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56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56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56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56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56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6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3" name="Google Shape;903;p56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6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56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6" name="Google Shape;906;p56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7" name="Google Shape;907;p56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56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56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0" name="Google Shape;910;p56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1" name="Google Shape;911;p56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2" name="Google Shape;912;p56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3" name="Google Shape;913;p56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4" name="Google Shape;914;p56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6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6" name="Google Shape;916;p56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56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56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9" name="Google Shape;919;p56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20" name="Google Shape;920;p56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921" name="Google Shape;921;p56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2" name="Google Shape;922;p56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23" name="Google Shape;923;p56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924" name="Google Shape;924;p56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5" name="Google Shape;925;p56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6" name="Google Shape;926;p56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27" name="Google Shape;927;p56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8" name="Google Shape;928;p56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9" name="Google Shape;929;p56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56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1" name="Google Shape;931;p56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56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56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4" name="Google Shape;934;p56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56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9" name="Shape 9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0" name="Google Shape;940;p57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1" name="Google Shape;941;p57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2" name="Google Shape;942;p57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3" name="Google Shape;943;p57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4" name="Google Shape;944;p57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5" name="Google Shape;945;p57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6" name="Google Shape;946;p57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57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57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9" name="Google Shape;949;p57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0" name="Google Shape;950;p57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1" name="Google Shape;951;p57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952" name="Google Shape;952;p57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3" name="Google Shape;953;p57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4" name="Google Shape;954;p57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5" name="Google Shape;955;p57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56" name="Google Shape;956;p57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7" name="Google Shape;957;p57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8" name="Google Shape;958;p57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9" name="Google Shape;959;p57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960" name="Google Shape;960;p57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1" name="Google Shape;961;p57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2" name="Google Shape;962;p57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3" name="Google Shape;963;p57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4" name="Google Shape;964;p57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5" name="Google Shape;965;p57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6" name="Google Shape;966;p57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7" name="Google Shape;967;p57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8" name="Google Shape;968;p57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9" name="Google Shape;969;p57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0" name="Google Shape;970;p57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1" name="Google Shape;971;p57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57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57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57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5" name="Google Shape;975;p57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6" name="Google Shape;976;p57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7" name="Google Shape;977;p57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8" name="Google Shape;978;p57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9" name="Google Shape;979;p57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0" name="Google Shape;980;p57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1" name="Google Shape;981;p57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2" name="Google Shape;982;p57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3" name="Google Shape;983;p57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4" name="Google Shape;984;p57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5" name="Google Shape;985;p57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57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57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8" name="Google Shape;988;p57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57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0" name="Google Shape;990;p57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1" name="Google Shape;991;p57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5" name="Shape 9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96" name="Google Shape;996;p58"/>
          <p:cNvGrpSpPr/>
          <p:nvPr/>
        </p:nvGrpSpPr>
        <p:grpSpPr>
          <a:xfrm>
            <a:off x="3984678" y="1923678"/>
            <a:ext cx="1174643" cy="2013391"/>
            <a:chOff x="930084" y="2610003"/>
            <a:chExt cx="1174643" cy="2013391"/>
          </a:xfrm>
        </p:grpSpPr>
        <p:sp>
          <p:nvSpPr>
            <p:cNvPr id="997" name="Google Shape;997;p58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D15A12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8" name="Google Shape;998;p58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209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90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18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99" name="Google Shape;999;p58"/>
          <p:cNvSpPr txBox="1"/>
          <p:nvPr>
            <p:ph type="title"/>
          </p:nvPr>
        </p:nvSpPr>
        <p:spPr>
          <a:xfrm>
            <a:off x="127" y="121825"/>
            <a:ext cx="9144000" cy="62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ontents Slide Master">
  <a:themeElements>
    <a:clrScheme name="Custom 34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3F3F3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