
<file path=[Content_Types].xml><?xml version="1.0" encoding="utf-8"?>
<Types xmlns="http://schemas.openxmlformats.org/package/2006/content-types">
  <Default ContentType="image/jpeg" Extension="jpg"/>
  <Default ContentType="application/vnd.openxmlformats-officedocument.spreadsheetml.sheet" Extension="xlsx"/>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23.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2.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package.core-properties+xml" PartName="/docProps/core.xml"/>
  <Override ContentType="application/vnd.openxmlformats-officedocument.presentationml.presentation.main+xml" PartName="/ppt/presentation.xml"/>
  <Override ContentType="application/vnd.ms-office.chartcolorstyle+xml" PartName="/ppt/charts/colors1.xml"/>
  <Override ContentType="application/vnd.openxmlformats-officedocument.theme+xml" PartName="/ppt/theme/theme1.xml"/>
  <Override ContentType="application/vnd.openxmlformats-officedocument.theme+xml" PartName="/ppt/theme/theme2.xml"/>
  <Override ContentType="application/vnd.openxmlformats-officedocument.theme+xml" PartName="/ppt/theme/theme3.xml"/>
  <Override ContentType="application/vnd.openxmlformats-officedocument.drawingml.chart+xml" PartName="/ppt/charts/chart1.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binary" PartName="/ppt/metadata"/>
  <Override ContentType="application/vnd.openxmlformats-officedocument.presentationml.notesMaster+xml" PartName="/ppt/notesMasters/notesMaster1.xml"/>
  <Override ContentType="application/vnd.ms-office.chartstyle+xml" PartName="/ppt/charts/style1.xml"/>
  <Override ContentType="application/vnd.openxmlformats-officedocument.presentationml.presProps+xml" PartName="/ppt/presProps.xml"/>
</Types>
</file>

<file path=_rels/.rels><?xml version="1.0" encoding="UTF-8" standalone="yes"?><Relationships xmlns="http://schemas.openxmlformats.org/package/2006/relationships"><Relationship Id="rId1" Type="http://schemas.openxmlformats.org/package/2006/relationships/metadata/core-properties" Target="docProps/core.xml"/><Relationship Id="rId2"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48" r:id="rId4"/>
    <p:sldMasterId id="2147483659"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Lst>
  <p:sldSz cy="6858000" cx="12192000"/>
  <p:notesSz cx="6858000" cy="9144000"/>
  <p:embeddedFontLst>
    <p:embeddedFont>
      <p:font typeface="Dosis"/>
      <p:regular r:id="rId26"/>
      <p:bold r:id="rId27"/>
    </p:embeddedFont>
    <p:embeddedFont>
      <p:font typeface="Raleway"/>
      <p:regular r:id="rId28"/>
      <p:bold r:id="rId29"/>
      <p:italic r:id="rId30"/>
      <p:boldItalic r:id="rId31"/>
    </p:embeddedFont>
    <p:embeddedFont>
      <p:font typeface="Muli"/>
      <p:regular r:id="rId32"/>
      <p:bold r:id="rId33"/>
      <p:italic r:id="rId34"/>
      <p:boldItalic r:id="rId35"/>
    </p:embeddedFont>
    <p:embeddedFont>
      <p:font typeface="Roboto"/>
      <p:regular r:id="rId36"/>
      <p:bold r:id="rId37"/>
      <p:italic r:id="rId38"/>
      <p:boldItalic r:id="rId3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http://customooxmlschemas.google.com/">
      <go:slidesCustomData xmlns:go="http://customooxmlschemas.google.com/" r:id="rId40" roundtripDataSignature="AMtx7mjt+nlKEvsh/AV8txdyeCd9pnq3Tg=="/>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tableStyles.xml><?xml version="1.0" encoding="utf-8"?>
<a:tblStyleLst xmlns:a="http://schemas.openxmlformats.org/drawingml/2006/main" xmlns:r="http://schemas.openxmlformats.org/officeDocument/2006/relationships" def="{FC4F8792-7391-4038-BCC3-970DE3A27231}">
  <a:tblStyle styleId="{FC4F8792-7391-4038-BCC3-970DE3A27231}" styleName="Table_0">
    <a:wholeTbl>
      <a:tcTxStyle b="off" i="off">
        <a:font>
          <a:latin typeface="Roboto"/>
          <a:ea typeface="Roboto"/>
          <a:cs typeface="Roboto"/>
        </a:font>
        <a:schemeClr val="dk1"/>
      </a:tcTxStyle>
      <a:tcStyle>
        <a:tcBdr>
          <a:left>
            <a:ln cap="flat" cmpd="sng" w="9525">
              <a:solidFill>
                <a:srgbClr val="000000">
                  <a:alpha val="0"/>
                </a:srgbClr>
              </a:solidFill>
              <a:prstDash val="solid"/>
              <a:round/>
              <a:headEnd len="sm" w="sm" type="none"/>
              <a:tailEnd len="sm" w="sm" type="none"/>
            </a:ln>
          </a:left>
          <a:right>
            <a:ln cap="flat" cmpd="sng" w="9525">
              <a:solidFill>
                <a:srgbClr val="000000">
                  <a:alpha val="0"/>
                </a:srgbClr>
              </a:solidFill>
              <a:prstDash val="solid"/>
              <a:round/>
              <a:headEnd len="sm" w="sm" type="none"/>
              <a:tailEnd len="sm" w="sm" type="none"/>
            </a:ln>
          </a:right>
          <a:top>
            <a:ln cap="flat" cmpd="sng" w="25400">
              <a:solidFill>
                <a:schemeClr val="dk1"/>
              </a:solidFill>
              <a:prstDash val="solid"/>
              <a:round/>
              <a:headEnd len="sm" w="sm" type="none"/>
              <a:tailEnd len="sm" w="sm" type="none"/>
            </a:ln>
          </a:top>
          <a:bottom>
            <a:ln cap="flat" cmpd="sng" w="25400">
              <a:solidFill>
                <a:schemeClr val="dk1"/>
              </a:solidFill>
              <a:prstDash val="solid"/>
              <a:round/>
              <a:headEnd len="sm" w="sm" type="none"/>
              <a:tailEnd len="sm" w="sm" type="none"/>
            </a:ln>
          </a:bottom>
          <a:insideH>
            <a:ln cap="flat" cmpd="sng" w="9525">
              <a:solidFill>
                <a:srgbClr val="000000">
                  <a:alpha val="0"/>
                </a:srgbClr>
              </a:solidFill>
              <a:prstDash val="solid"/>
              <a:round/>
              <a:headEnd len="sm" w="sm" type="none"/>
              <a:tailEnd len="sm" w="sm" type="none"/>
            </a:ln>
          </a:insideH>
          <a:insideV>
            <a:ln cap="flat" cmpd="sng" w="9525">
              <a:solidFill>
                <a:srgbClr val="000000">
                  <a:alpha val="0"/>
                </a:srgbClr>
              </a:solidFill>
              <a:prstDash val="solid"/>
              <a:round/>
              <a:headEnd len="sm" w="sm" type="none"/>
              <a:tailEnd len="sm" w="sm" type="none"/>
            </a:ln>
          </a:insideV>
        </a:tcBdr>
        <a:fill>
          <a:solidFill>
            <a:schemeClr val="lt1"/>
          </a:solidFill>
        </a:fill>
      </a:tcStyle>
    </a:wholeTbl>
    <a:band1H>
      <a:tcTxStyle/>
      <a:tcStyle>
        <a:fill>
          <a:solidFill>
            <a:srgbClr val="E6E6E6"/>
          </a:solidFill>
        </a:fill>
      </a:tcStyle>
    </a:band1H>
    <a:band2H>
      <a:tcTxStyle/>
    </a:band2H>
    <a:band1V>
      <a:tcTxStyle/>
      <a:tcStyle>
        <a:fill>
          <a:solidFill>
            <a:srgbClr val="E6E6E6"/>
          </a:solidFill>
        </a:fill>
      </a:tcStyle>
    </a:band1V>
    <a:band2V>
      <a:tcTxStyle/>
    </a:band2V>
    <a:lastCol>
      <a:tcTxStyle b="on" i="off">
        <a:font>
          <a:latin typeface="Roboto"/>
          <a:ea typeface="Roboto"/>
          <a:cs typeface="Roboto"/>
        </a:font>
        <a:schemeClr val="lt1"/>
      </a:tcTxStyle>
      <a:tcStyle>
        <a:fill>
          <a:solidFill>
            <a:schemeClr val="accent3"/>
          </a:solidFill>
        </a:fill>
      </a:tcStyle>
    </a:lastCol>
    <a:firstCol>
      <a:tcTxStyle b="on" i="off">
        <a:font>
          <a:latin typeface="Roboto"/>
          <a:ea typeface="Roboto"/>
          <a:cs typeface="Roboto"/>
        </a:font>
        <a:schemeClr val="lt1"/>
      </a:tcTxStyle>
      <a:tcStyle>
        <a:fill>
          <a:solidFill>
            <a:schemeClr val="accent3"/>
          </a:solidFill>
        </a:fill>
      </a:tcStyle>
    </a:firstCol>
    <a:lastRow>
      <a:tcTxStyle b="on" i="off"/>
      <a:tcStyle>
        <a:tcBdr>
          <a:top>
            <a:ln cap="flat" cmpd="sng" w="50800">
              <a:solidFill>
                <a:schemeClr val="dk1"/>
              </a:solidFill>
              <a:prstDash val="solid"/>
              <a:round/>
              <a:headEnd len="sm" w="sm" type="none"/>
              <a:tailEnd len="sm" w="sm" type="none"/>
            </a:ln>
          </a:top>
        </a:tcBdr>
        <a:fill>
          <a:solidFill>
            <a:schemeClr val="lt1"/>
          </a:solidFill>
        </a:fill>
      </a:tcStyle>
    </a:lastRow>
    <a:seCell>
      <a:tcTxStyle b="on" i="off">
        <a:font>
          <a:latin typeface="Roboto"/>
          <a:ea typeface="Roboto"/>
          <a:cs typeface="Roboto"/>
        </a:font>
        <a:schemeClr val="dk1"/>
      </a:tcTxStyle>
    </a:seCell>
    <a:swCell>
      <a:tcTxStyle b="on" i="off">
        <a:font>
          <a:latin typeface="Roboto"/>
          <a:ea typeface="Roboto"/>
          <a:cs typeface="Roboto"/>
        </a:font>
        <a:schemeClr val="dk1"/>
      </a:tcTxStyle>
    </a:swCell>
    <a:firstRow>
      <a:tcTxStyle b="on" i="off">
        <a:font>
          <a:latin typeface="Roboto"/>
          <a:ea typeface="Roboto"/>
          <a:cs typeface="Roboto"/>
        </a:font>
        <a:schemeClr val="lt1"/>
      </a:tcTxStyle>
      <a:tcStyle>
        <a:tcBdr>
          <a:bottom>
            <a:ln cap="flat" cmpd="sng" w="25400">
              <a:solidFill>
                <a:schemeClr val="dk1"/>
              </a:solidFill>
              <a:prstDash val="solid"/>
              <a:round/>
              <a:headEnd len="sm" w="sm" type="none"/>
              <a:tailEnd len="sm" w="sm" type="none"/>
            </a:ln>
          </a:bottom>
        </a:tcBdr>
        <a:fill>
          <a:solidFill>
            <a:schemeClr val="accent3"/>
          </a:solidFill>
        </a:fill>
      </a:tcStyle>
    </a:firstRow>
    <a:neCell>
      <a:tcTxStyle/>
    </a:neCell>
    <a:nwCell>
      <a:tcTxStyle/>
    </a:nwCell>
  </a:tblStyle>
</a:tblStyleLst>
</file>

<file path=ppt/_rels/presentation.xml.rels><?xml version="1.0" encoding="UTF-8" standalone="yes"?><Relationships xmlns="http://schemas.openxmlformats.org/package/2006/relationships"><Relationship Id="rId40" Type="http://customschemas.google.com/relationships/presentationmetadata" Target="metadata"/><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1" Type="http://schemas.openxmlformats.org/officeDocument/2006/relationships/theme" Target="theme/theme3.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3.xml"/><Relationship Id="rId26" Type="http://schemas.openxmlformats.org/officeDocument/2006/relationships/font" Target="fonts/Dosis-regular.fntdata"/><Relationship Id="rId25" Type="http://schemas.openxmlformats.org/officeDocument/2006/relationships/slide" Target="slides/slide19.xml"/><Relationship Id="rId28" Type="http://schemas.openxmlformats.org/officeDocument/2006/relationships/font" Target="fonts/Raleway-regular.fntdata"/><Relationship Id="rId27" Type="http://schemas.openxmlformats.org/officeDocument/2006/relationships/font" Target="fonts/Dosis-bold.fntdata"/><Relationship Id="rId5" Type="http://schemas.openxmlformats.org/officeDocument/2006/relationships/slideMaster" Target="slideMasters/slideMaster2.xml"/><Relationship Id="rId6" Type="http://schemas.openxmlformats.org/officeDocument/2006/relationships/notesMaster" Target="notesMasters/notesMaster1.xml"/><Relationship Id="rId29" Type="http://schemas.openxmlformats.org/officeDocument/2006/relationships/font" Target="fonts/Raleway-bold.fntdata"/><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font" Target="fonts/Raleway-boldItalic.fntdata"/><Relationship Id="rId30" Type="http://schemas.openxmlformats.org/officeDocument/2006/relationships/font" Target="fonts/Raleway-italic.fntdata"/><Relationship Id="rId11" Type="http://schemas.openxmlformats.org/officeDocument/2006/relationships/slide" Target="slides/slide5.xml"/><Relationship Id="rId33" Type="http://schemas.openxmlformats.org/officeDocument/2006/relationships/font" Target="fonts/Muli-bold.fntdata"/><Relationship Id="rId10" Type="http://schemas.openxmlformats.org/officeDocument/2006/relationships/slide" Target="slides/slide4.xml"/><Relationship Id="rId32" Type="http://schemas.openxmlformats.org/officeDocument/2006/relationships/font" Target="fonts/Muli-regular.fntdata"/><Relationship Id="rId13" Type="http://schemas.openxmlformats.org/officeDocument/2006/relationships/slide" Target="slides/slide7.xml"/><Relationship Id="rId35" Type="http://schemas.openxmlformats.org/officeDocument/2006/relationships/font" Target="fonts/Muli-boldItalic.fntdata"/><Relationship Id="rId12" Type="http://schemas.openxmlformats.org/officeDocument/2006/relationships/slide" Target="slides/slide6.xml"/><Relationship Id="rId34" Type="http://schemas.openxmlformats.org/officeDocument/2006/relationships/font" Target="fonts/Muli-italic.fntdata"/><Relationship Id="rId15" Type="http://schemas.openxmlformats.org/officeDocument/2006/relationships/slide" Target="slides/slide9.xml"/><Relationship Id="rId37" Type="http://schemas.openxmlformats.org/officeDocument/2006/relationships/font" Target="fonts/Roboto-bold.fntdata"/><Relationship Id="rId14" Type="http://schemas.openxmlformats.org/officeDocument/2006/relationships/slide" Target="slides/slide8.xml"/><Relationship Id="rId36" Type="http://schemas.openxmlformats.org/officeDocument/2006/relationships/font" Target="fonts/Roboto-regular.fntdata"/><Relationship Id="rId17" Type="http://schemas.openxmlformats.org/officeDocument/2006/relationships/slide" Target="slides/slide11.xml"/><Relationship Id="rId39" Type="http://schemas.openxmlformats.org/officeDocument/2006/relationships/font" Target="fonts/Roboto-boldItalic.fntdata"/><Relationship Id="rId16" Type="http://schemas.openxmlformats.org/officeDocument/2006/relationships/slide" Target="slides/slide10.xml"/><Relationship Id="rId38" Type="http://schemas.openxmlformats.org/officeDocument/2006/relationships/font" Target="fonts/Roboto-italic.fntdata"/><Relationship Id="rId19" Type="http://schemas.openxmlformats.org/officeDocument/2006/relationships/slide" Target="slides/slide13.xml"/><Relationship Id="rId18" Type="http://schemas.openxmlformats.org/officeDocument/2006/relationships/slide" Target="slides/slide12.xml"/></Relationships>
</file>

<file path=ppt/charts/_rels/chart1.xml.rels><?xml version="1.0" encoding="UTF-8" standalone="yes"?><Relationships xmlns="http://schemas.openxmlformats.org/package/2006/relationships"><Relationship Id="rId1" Type="http://schemas.microsoft.com/office/2011/relationships/chartStyle" Target="style1.xml"/><Relationship Id="rId2" Type="http://schemas.microsoft.com/office/2011/relationships/chartColorStyle" Target="colors1.xml"/><Relationship Id="rId3" Type="http://schemas.openxmlformats.org/officeDocument/2006/relationships/package" Target="../embeddings/Microsoft_Excel_Sheet1.xlsx"/></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title>
      <c:overlay val="0"/>
      <c:spPr>
        <a:noFill/>
        <a:ln>
          <a:noFill/>
        </a:ln>
        <a:effectLst/>
      </c:spPr>
      <c:txPr>
        <a:bodyPr rot="0" spcFirstLastPara="1" vertOverflow="ellipsis" vert="horz" wrap="square" anchor="ctr" anchorCtr="1"/>
        <a:lstStyle/>
        <a:p>
          <a:pPr>
            <a:defRPr sz="1862" b="0" i="0" u="none" strike="noStrike" kern="1200" spc="0" baseline="0">
              <a:solidFill>
                <a:schemeClr val="tx1">
                  <a:lumMod val="65000"/>
                  <a:lumOff val="35000"/>
                </a:schemeClr>
              </a:solidFill>
              <a:latin typeface="+mn-lt"/>
              <a:ea typeface="+mn-ea"/>
              <a:cs typeface="+mn-cs"/>
            </a:defRPr>
          </a:pPr>
          <a:endParaRPr lang="en-US"/>
        </a:p>
      </c:txPr>
    </c:title>
    <c:autoTitleDeleted val="0"/>
    <c:view3D>
      <c:rotX val="30"/>
      <c:rotY val="0"/>
      <c:depthPercent val="10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pie3DChart>
        <c:varyColors val="1"/>
        <c:ser>
          <c:idx val="0"/>
          <c:order val="0"/>
          <c:tx>
            <c:strRef>
              <c:f>Sheet1!$B$1</c:f>
              <c:strCache>
                <c:ptCount val="1"/>
                <c:pt idx="0">
                  <c:v>Sales</c:v>
                </c:pt>
              </c:strCache>
            </c:strRef>
          </c:tx>
          <c:dPt>
            <c:idx val="0"/>
            <c:bubble3D val="0"/>
            <c:spPr>
              <a:solidFill>
                <a:srgbClr val="21D7CD"/>
              </a:solidFill>
              <a:ln w="25400">
                <a:solidFill>
                  <a:schemeClr val="lt1"/>
                </a:solidFill>
              </a:ln>
              <a:effectLst/>
              <a:sp3d contourW="25400">
                <a:contourClr>
                  <a:schemeClr val="lt1"/>
                </a:contourClr>
              </a:sp3d>
            </c:spPr>
            <c:extLst>
              <c:ext xmlns:c16="http://schemas.microsoft.com/office/drawing/2014/chart" uri="{C3380CC4-5D6E-409C-BE32-E72D297353CC}">
                <c16:uniqueId val="{00000001-BA04-4A29-8E1D-6A958FBCDAF4}"/>
              </c:ext>
            </c:extLst>
          </c:dPt>
          <c:dPt>
            <c:idx val="1"/>
            <c:bubble3D val="0"/>
            <c:spPr>
              <a:solidFill>
                <a:srgbClr val="EB2264"/>
              </a:solidFill>
              <a:ln w="25400">
                <a:solidFill>
                  <a:schemeClr val="lt1"/>
                </a:solidFill>
              </a:ln>
              <a:effectLst/>
              <a:sp3d contourW="25400">
                <a:contourClr>
                  <a:schemeClr val="lt1"/>
                </a:contourClr>
              </a:sp3d>
            </c:spPr>
            <c:extLst>
              <c:ext xmlns:c16="http://schemas.microsoft.com/office/drawing/2014/chart" uri="{C3380CC4-5D6E-409C-BE32-E72D297353CC}">
                <c16:uniqueId val="{00000002-BA04-4A29-8E1D-6A958FBCDAF4}"/>
              </c:ext>
            </c:extLst>
          </c:dPt>
          <c:dPt>
            <c:idx val="2"/>
            <c:bubble3D val="0"/>
            <c:spPr>
              <a:solidFill>
                <a:schemeClr val="accent1"/>
              </a:solidFill>
              <a:ln w="25400">
                <a:solidFill>
                  <a:schemeClr val="lt1"/>
                </a:solidFill>
              </a:ln>
              <a:effectLst/>
              <a:sp3d contourW="25400">
                <a:contourClr>
                  <a:schemeClr val="lt1"/>
                </a:contourClr>
              </a:sp3d>
            </c:spPr>
            <c:extLst>
              <c:ext xmlns:c16="http://schemas.microsoft.com/office/drawing/2014/chart" uri="{C3380CC4-5D6E-409C-BE32-E72D297353CC}">
                <c16:uniqueId val="{00000003-BA04-4A29-8E1D-6A958FBCDAF4}"/>
              </c:ext>
            </c:extLst>
          </c:dPt>
          <c:dPt>
            <c:idx val="3"/>
            <c:bubble3D val="0"/>
            <c:spPr>
              <a:solidFill>
                <a:srgbClr val="92D050"/>
              </a:solidFill>
              <a:ln w="25400">
                <a:solidFill>
                  <a:schemeClr val="lt1"/>
                </a:solidFill>
              </a:ln>
              <a:effectLst/>
              <a:sp3d contourW="25400">
                <a:contourClr>
                  <a:schemeClr val="lt1"/>
                </a:contourClr>
              </a:sp3d>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2000" b="0" i="0" u="none" strike="noStrike" kern="1200" baseline="0">
                    <a:solidFill>
                      <a:schemeClr val="bg1"/>
                    </a:solidFill>
                    <a:latin typeface="+mn-lt"/>
                    <a:ea typeface="+mn-ea"/>
                    <a:cs typeface="+mn-cs"/>
                  </a:defRPr>
                </a:pPr>
                <a:endParaRPr lang="en-US"/>
              </a:p>
            </c:txPr>
            <c:dLblPos val="bestFit"/>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0"/>
          <c:showCatName val="0"/>
          <c:showSerName val="0"/>
          <c:showPercent val="0"/>
          <c:showBubbleSize val="0"/>
          <c:showLeaderLines val="1"/>
        </c:dLbls>
      </c:pie3D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62">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32" name="Shape 232"/>
        <p:cNvGrpSpPr/>
        <p:nvPr/>
      </p:nvGrpSpPr>
      <p:grpSpPr>
        <a:xfrm>
          <a:off x="0" y="0"/>
          <a:ext cx="0" cy="0"/>
          <a:chOff x="0" y="0"/>
          <a:chExt cx="0" cy="0"/>
        </a:xfrm>
      </p:grpSpPr>
      <p:sp>
        <p:nvSpPr>
          <p:cNvPr id="233" name="Google Shape;233;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38" name="Shape 238"/>
        <p:cNvGrpSpPr/>
        <p:nvPr/>
      </p:nvGrpSpPr>
      <p:grpSpPr>
        <a:xfrm>
          <a:off x="0" y="0"/>
          <a:ext cx="0" cy="0"/>
          <a:chOff x="0" y="0"/>
          <a:chExt cx="0" cy="0"/>
        </a:xfrm>
      </p:grpSpPr>
      <p:sp>
        <p:nvSpPr>
          <p:cNvPr id="239" name="Google Shape;239;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49" name="Shape 249"/>
        <p:cNvGrpSpPr/>
        <p:nvPr/>
      </p:nvGrpSpPr>
      <p:grpSpPr>
        <a:xfrm>
          <a:off x="0" y="0"/>
          <a:ext cx="0" cy="0"/>
          <a:chOff x="0" y="0"/>
          <a:chExt cx="0" cy="0"/>
        </a:xfrm>
      </p:grpSpPr>
      <p:sp>
        <p:nvSpPr>
          <p:cNvPr id="250" name="Google Shape;250;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55" name="Shape 255"/>
        <p:cNvGrpSpPr/>
        <p:nvPr/>
      </p:nvGrpSpPr>
      <p:grpSpPr>
        <a:xfrm>
          <a:off x="0" y="0"/>
          <a:ext cx="0" cy="0"/>
          <a:chOff x="0" y="0"/>
          <a:chExt cx="0" cy="0"/>
        </a:xfrm>
      </p:grpSpPr>
      <p:sp>
        <p:nvSpPr>
          <p:cNvPr id="256" name="Google Shape;256;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57" name="Google Shape;257;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61" name="Shape 261"/>
        <p:cNvGrpSpPr/>
        <p:nvPr/>
      </p:nvGrpSpPr>
      <p:grpSpPr>
        <a:xfrm>
          <a:off x="0" y="0"/>
          <a:ext cx="0" cy="0"/>
          <a:chOff x="0" y="0"/>
          <a:chExt cx="0" cy="0"/>
        </a:xfrm>
      </p:grpSpPr>
      <p:sp>
        <p:nvSpPr>
          <p:cNvPr id="262" name="Google Shape;262;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63" name="Google Shape;263;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74" name="Shape 274"/>
        <p:cNvGrpSpPr/>
        <p:nvPr/>
      </p:nvGrpSpPr>
      <p:grpSpPr>
        <a:xfrm>
          <a:off x="0" y="0"/>
          <a:ext cx="0" cy="0"/>
          <a:chOff x="0" y="0"/>
          <a:chExt cx="0" cy="0"/>
        </a:xfrm>
      </p:grpSpPr>
      <p:sp>
        <p:nvSpPr>
          <p:cNvPr id="275" name="Google Shape;275;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76" name="Google Shape;276;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80" name="Shape 280"/>
        <p:cNvGrpSpPr/>
        <p:nvPr/>
      </p:nvGrpSpPr>
      <p:grpSpPr>
        <a:xfrm>
          <a:off x="0" y="0"/>
          <a:ext cx="0" cy="0"/>
          <a:chOff x="0" y="0"/>
          <a:chExt cx="0" cy="0"/>
        </a:xfrm>
      </p:grpSpPr>
      <p:sp>
        <p:nvSpPr>
          <p:cNvPr id="281" name="Google Shape;281;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82" name="Google Shape;282;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87" name="Shape 287"/>
        <p:cNvGrpSpPr/>
        <p:nvPr/>
      </p:nvGrpSpPr>
      <p:grpSpPr>
        <a:xfrm>
          <a:off x="0" y="0"/>
          <a:ext cx="0" cy="0"/>
          <a:chOff x="0" y="0"/>
          <a:chExt cx="0" cy="0"/>
        </a:xfrm>
      </p:grpSpPr>
      <p:sp>
        <p:nvSpPr>
          <p:cNvPr id="288" name="Google Shape;288;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01" name="Shape 301"/>
        <p:cNvGrpSpPr/>
        <p:nvPr/>
      </p:nvGrpSpPr>
      <p:grpSpPr>
        <a:xfrm>
          <a:off x="0" y="0"/>
          <a:ext cx="0" cy="0"/>
          <a:chOff x="0" y="0"/>
          <a:chExt cx="0" cy="0"/>
        </a:xfrm>
      </p:grpSpPr>
      <p:sp>
        <p:nvSpPr>
          <p:cNvPr id="302" name="Google Shape;302;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03" name="Google Shape;303;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07" name="Shape 307"/>
        <p:cNvGrpSpPr/>
        <p:nvPr/>
      </p:nvGrpSpPr>
      <p:grpSpPr>
        <a:xfrm>
          <a:off x="0" y="0"/>
          <a:ext cx="0" cy="0"/>
          <a:chOff x="0" y="0"/>
          <a:chExt cx="0" cy="0"/>
        </a:xfrm>
      </p:grpSpPr>
      <p:sp>
        <p:nvSpPr>
          <p:cNvPr id="308" name="Google Shape;308;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13" name="Shape 313"/>
        <p:cNvGrpSpPr/>
        <p:nvPr/>
      </p:nvGrpSpPr>
      <p:grpSpPr>
        <a:xfrm>
          <a:off x="0" y="0"/>
          <a:ext cx="0" cy="0"/>
          <a:chOff x="0" y="0"/>
          <a:chExt cx="0" cy="0"/>
        </a:xfrm>
      </p:grpSpPr>
      <p:sp>
        <p:nvSpPr>
          <p:cNvPr id="314" name="Google Shape;314;p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15" name="Google Shape;315;p1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19" name="Shape 319"/>
        <p:cNvGrpSpPr/>
        <p:nvPr/>
      </p:nvGrpSpPr>
      <p:grpSpPr>
        <a:xfrm>
          <a:off x="0" y="0"/>
          <a:ext cx="0" cy="0"/>
          <a:chOff x="0" y="0"/>
          <a:chExt cx="0" cy="0"/>
        </a:xfrm>
      </p:grpSpPr>
      <p:sp>
        <p:nvSpPr>
          <p:cNvPr id="320" name="Google Shape;320;p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1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30" name="Shape 330"/>
        <p:cNvGrpSpPr/>
        <p:nvPr/>
      </p:nvGrpSpPr>
      <p:grpSpPr>
        <a:xfrm>
          <a:off x="0" y="0"/>
          <a:ext cx="0" cy="0"/>
          <a:chOff x="0" y="0"/>
          <a:chExt cx="0" cy="0"/>
        </a:xfrm>
      </p:grpSpPr>
      <p:sp>
        <p:nvSpPr>
          <p:cNvPr id="331" name="Google Shape;331;g602d74ba72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g602d74ba72_0_0: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67" name="Shape 367"/>
        <p:cNvGrpSpPr/>
        <p:nvPr/>
      </p:nvGrpSpPr>
      <p:grpSpPr>
        <a:xfrm>
          <a:off x="0" y="0"/>
          <a:ext cx="0" cy="0"/>
          <a:chOff x="0" y="0"/>
          <a:chExt cx="0" cy="0"/>
        </a:xfrm>
      </p:grpSpPr>
      <p:sp>
        <p:nvSpPr>
          <p:cNvPr id="368" name="Google Shape;368;g602d74ba72_0_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69" name="Google Shape;369;g602d74ba72_0_36: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41" name="Shape 441"/>
        <p:cNvGrpSpPr/>
        <p:nvPr/>
      </p:nvGrpSpPr>
      <p:grpSpPr>
        <a:xfrm>
          <a:off x="0" y="0"/>
          <a:ext cx="0" cy="0"/>
          <a:chOff x="0" y="0"/>
          <a:chExt cx="0" cy="0"/>
        </a:xfrm>
      </p:grpSpPr>
      <p:sp>
        <p:nvSpPr>
          <p:cNvPr id="442" name="Google Shape;442;p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43" name="Google Shape;443;p1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49" name="Shape 449"/>
        <p:cNvGrpSpPr/>
        <p:nvPr/>
      </p:nvGrpSpPr>
      <p:grpSpPr>
        <a:xfrm>
          <a:off x="0" y="0"/>
          <a:ext cx="0" cy="0"/>
          <a:chOff x="0" y="0"/>
          <a:chExt cx="0" cy="0"/>
        </a:xfrm>
      </p:grpSpPr>
      <p:sp>
        <p:nvSpPr>
          <p:cNvPr id="450" name="Google Shape;450;p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51" name="Google Shape;451;p1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57" name="Shape 457"/>
        <p:cNvGrpSpPr/>
        <p:nvPr/>
      </p:nvGrpSpPr>
      <p:grpSpPr>
        <a:xfrm>
          <a:off x="0" y="0"/>
          <a:ext cx="0" cy="0"/>
          <a:chOff x="0" y="0"/>
          <a:chExt cx="0" cy="0"/>
        </a:xfrm>
      </p:grpSpPr>
      <p:sp>
        <p:nvSpPr>
          <p:cNvPr id="458" name="Google Shape;458;p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59" name="Google Shape;459;p1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65" name="Shape 465"/>
        <p:cNvGrpSpPr/>
        <p:nvPr/>
      </p:nvGrpSpPr>
      <p:grpSpPr>
        <a:xfrm>
          <a:off x="0" y="0"/>
          <a:ext cx="0" cy="0"/>
          <a:chOff x="0" y="0"/>
          <a:chExt cx="0" cy="0"/>
        </a:xfrm>
      </p:grpSpPr>
      <p:sp>
        <p:nvSpPr>
          <p:cNvPr id="466" name="Google Shape;466;p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67" name="Google Shape;467;p1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73" name="Shape 473"/>
        <p:cNvGrpSpPr/>
        <p:nvPr/>
      </p:nvGrpSpPr>
      <p:grpSpPr>
        <a:xfrm>
          <a:off x="0" y="0"/>
          <a:ext cx="0" cy="0"/>
          <a:chOff x="0" y="0"/>
          <a:chExt cx="0" cy="0"/>
        </a:xfrm>
      </p:grpSpPr>
      <p:sp>
        <p:nvSpPr>
          <p:cNvPr id="474" name="Google Shape;474;p1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75" name="Google Shape;475;p1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0.png"/><Relationship Id="rId3" Type="http://schemas.openxmlformats.org/officeDocument/2006/relationships/image" Target="../media/image13.png"/><Relationship Id="rId4" Type="http://schemas.openxmlformats.org/officeDocument/2006/relationships/image" Target="../media/image1.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4.png"/><Relationship Id="rId3" Type="http://schemas.openxmlformats.org/officeDocument/2006/relationships/image" Target="../media/image11.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10.png"/><Relationship Id="rId4" Type="http://schemas.openxmlformats.org/officeDocument/2006/relationships/image" Target="../media/image6.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 Id="rId3" Type="http://schemas.openxmlformats.org/officeDocument/2006/relationships/image" Target="../media/image12.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9.jpg"/><Relationship Id="rId3" Type="http://schemas.openxmlformats.org/officeDocument/2006/relationships/image" Target="../media/image4.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7.pn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14.png"/><Relationship Id="rId3" Type="http://schemas.openxmlformats.org/officeDocument/2006/relationships/image" Target="../media/image8.png"/><Relationship Id="rId4" Type="http://schemas.openxmlformats.org/officeDocument/2006/relationships/image" Target="../media/image50.png"/><Relationship Id="rId9" Type="http://schemas.openxmlformats.org/officeDocument/2006/relationships/image" Target="../media/image19.png"/><Relationship Id="rId5" Type="http://schemas.openxmlformats.org/officeDocument/2006/relationships/image" Target="../media/image16.png"/><Relationship Id="rId6" Type="http://schemas.openxmlformats.org/officeDocument/2006/relationships/image" Target="../media/image25.png"/><Relationship Id="rId7" Type="http://schemas.openxmlformats.org/officeDocument/2006/relationships/image" Target="../media/image15.png"/><Relationship Id="rId8" Type="http://schemas.openxmlformats.org/officeDocument/2006/relationships/image" Target="../media/image28.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14.png"/><Relationship Id="rId3" Type="http://schemas.openxmlformats.org/officeDocument/2006/relationships/image" Target="../media/image8.png"/><Relationship Id="rId4" Type="http://schemas.openxmlformats.org/officeDocument/2006/relationships/image" Target="../media/image21.png"/><Relationship Id="rId9" Type="http://schemas.openxmlformats.org/officeDocument/2006/relationships/image" Target="../media/image24.png"/><Relationship Id="rId5" Type="http://schemas.openxmlformats.org/officeDocument/2006/relationships/image" Target="../media/image18.png"/><Relationship Id="rId6" Type="http://schemas.openxmlformats.org/officeDocument/2006/relationships/image" Target="../media/image22.png"/><Relationship Id="rId7" Type="http://schemas.openxmlformats.org/officeDocument/2006/relationships/image" Target="../media/image17.png"/><Relationship Id="rId8" Type="http://schemas.openxmlformats.org/officeDocument/2006/relationships/image" Target="../media/image35.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23.png"/><Relationship Id="rId3" Type="http://schemas.openxmlformats.org/officeDocument/2006/relationships/image" Target="../media/image29.png"/><Relationship Id="rId4" Type="http://schemas.openxmlformats.org/officeDocument/2006/relationships/image" Target="../media/image38.png"/><Relationship Id="rId5" Type="http://schemas.openxmlformats.org/officeDocument/2006/relationships/image" Target="../media/image26.png"/><Relationship Id="rId6" Type="http://schemas.openxmlformats.org/officeDocument/2006/relationships/image" Target="../media/image55.png"/><Relationship Id="rId7" Type="http://schemas.openxmlformats.org/officeDocument/2006/relationships/image" Target="../media/image28.pn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8.png"/><Relationship Id="rId3" Type="http://schemas.openxmlformats.org/officeDocument/2006/relationships/image" Target="../media/image27.png"/><Relationship Id="rId4" Type="http://schemas.openxmlformats.org/officeDocument/2006/relationships/image" Target="../media/image22.png"/><Relationship Id="rId5" Type="http://schemas.openxmlformats.org/officeDocument/2006/relationships/image" Target="../media/image42.png"/><Relationship Id="rId6" Type="http://schemas.openxmlformats.org/officeDocument/2006/relationships/image" Target="../media/image19.png"/><Relationship Id="rId7" Type="http://schemas.openxmlformats.org/officeDocument/2006/relationships/image" Target="../media/image33.png"/><Relationship Id="rId8" Type="http://schemas.openxmlformats.org/officeDocument/2006/relationships/image" Target="../media/image55.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23.png"/><Relationship Id="rId3" Type="http://schemas.openxmlformats.org/officeDocument/2006/relationships/image" Target="../media/image34.png"/><Relationship Id="rId4" Type="http://schemas.openxmlformats.org/officeDocument/2006/relationships/image" Target="../media/image32.png"/><Relationship Id="rId11" Type="http://schemas.openxmlformats.org/officeDocument/2006/relationships/image" Target="../media/image37.png"/><Relationship Id="rId10" Type="http://schemas.openxmlformats.org/officeDocument/2006/relationships/image" Target="../media/image45.png"/><Relationship Id="rId12" Type="http://schemas.openxmlformats.org/officeDocument/2006/relationships/image" Target="../media/image40.png"/><Relationship Id="rId9" Type="http://schemas.openxmlformats.org/officeDocument/2006/relationships/image" Target="../media/image36.png"/><Relationship Id="rId5" Type="http://schemas.openxmlformats.org/officeDocument/2006/relationships/image" Target="../media/image30.png"/><Relationship Id="rId6" Type="http://schemas.openxmlformats.org/officeDocument/2006/relationships/image" Target="../media/image39.png"/><Relationship Id="rId7" Type="http://schemas.openxmlformats.org/officeDocument/2006/relationships/image" Target="../media/image31.png"/><Relationship Id="rId8" Type="http://schemas.openxmlformats.org/officeDocument/2006/relationships/image" Target="../media/image46.png"/></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8.png"/><Relationship Id="rId3" Type="http://schemas.openxmlformats.org/officeDocument/2006/relationships/image" Target="../media/image41.png"/><Relationship Id="rId4" Type="http://schemas.openxmlformats.org/officeDocument/2006/relationships/image" Target="../media/image43.png"/><Relationship Id="rId5" Type="http://schemas.openxmlformats.org/officeDocument/2006/relationships/image" Target="../media/image18.png"/></Relationships>
</file>

<file path=ppt/slideLayouts/_rels/slideLayout18.xml.rels><?xml version="1.0" encoding="UTF-8" standalone="yes"?><Relationships xmlns="http://schemas.openxmlformats.org/package/2006/relationships"><Relationship Id="rId11" Type="http://schemas.openxmlformats.org/officeDocument/2006/relationships/image" Target="../media/image37.png"/><Relationship Id="rId10" Type="http://schemas.openxmlformats.org/officeDocument/2006/relationships/image" Target="../media/image45.png"/><Relationship Id="rId13" Type="http://schemas.openxmlformats.org/officeDocument/2006/relationships/image" Target="../media/image19.png"/><Relationship Id="rId12" Type="http://schemas.openxmlformats.org/officeDocument/2006/relationships/image" Target="../media/image43.png"/><Relationship Id="rId1" Type="http://schemas.openxmlformats.org/officeDocument/2006/relationships/slideMaster" Target="../slideMasters/slideMaster2.xml"/><Relationship Id="rId2" Type="http://schemas.openxmlformats.org/officeDocument/2006/relationships/image" Target="../media/image23.png"/><Relationship Id="rId3" Type="http://schemas.openxmlformats.org/officeDocument/2006/relationships/image" Target="../media/image48.png"/><Relationship Id="rId4" Type="http://schemas.openxmlformats.org/officeDocument/2006/relationships/image" Target="../media/image34.png"/><Relationship Id="rId9" Type="http://schemas.openxmlformats.org/officeDocument/2006/relationships/image" Target="../media/image36.png"/><Relationship Id="rId5" Type="http://schemas.openxmlformats.org/officeDocument/2006/relationships/image" Target="../media/image30.png"/><Relationship Id="rId6" Type="http://schemas.openxmlformats.org/officeDocument/2006/relationships/image" Target="../media/image39.png"/><Relationship Id="rId7" Type="http://schemas.openxmlformats.org/officeDocument/2006/relationships/image" Target="../media/image31.png"/><Relationship Id="rId8" Type="http://schemas.openxmlformats.org/officeDocument/2006/relationships/image" Target="../media/image46.png"/></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25.png"/><Relationship Id="rId3" Type="http://schemas.openxmlformats.org/officeDocument/2006/relationships/image" Target="../media/image28.png"/><Relationship Id="rId4" Type="http://schemas.openxmlformats.org/officeDocument/2006/relationships/image" Target="../media/image8.png"/><Relationship Id="rId5" Type="http://schemas.openxmlformats.org/officeDocument/2006/relationships/image" Target="../media/image21.png"/></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14.png"/><Relationship Id="rId3" Type="http://schemas.openxmlformats.org/officeDocument/2006/relationships/image" Target="../media/image8.png"/><Relationship Id="rId4" Type="http://schemas.openxmlformats.org/officeDocument/2006/relationships/image" Target="../media/image21.png"/><Relationship Id="rId5" Type="http://schemas.openxmlformats.org/officeDocument/2006/relationships/image" Target="../media/image25.png"/><Relationship Id="rId6" Type="http://schemas.openxmlformats.org/officeDocument/2006/relationships/image" Target="../media/image28.png"/></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49.png"/><Relationship Id="rId3" Type="http://schemas.openxmlformats.org/officeDocument/2006/relationships/image" Target="../media/image56.png"/><Relationship Id="rId4" Type="http://schemas.openxmlformats.org/officeDocument/2006/relationships/image" Target="../media/image25.png"/><Relationship Id="rId5" Type="http://schemas.openxmlformats.org/officeDocument/2006/relationships/image" Target="../media/image28.png"/><Relationship Id="rId6" Type="http://schemas.openxmlformats.org/officeDocument/2006/relationships/image" Target="../media/image26.png"/></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49.png"/><Relationship Id="rId3" Type="http://schemas.openxmlformats.org/officeDocument/2006/relationships/image" Target="../media/image22.png"/><Relationship Id="rId4" Type="http://schemas.openxmlformats.org/officeDocument/2006/relationships/image" Target="../media/image25.png"/><Relationship Id="rId5" Type="http://schemas.openxmlformats.org/officeDocument/2006/relationships/image" Target="../media/image53.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p:cSld name="Title Slide">
    <p:spTree>
      <p:nvGrpSpPr>
        <p:cNvPr id="11" name="Shape 11"/>
        <p:cNvGrpSpPr/>
        <p:nvPr/>
      </p:nvGrpSpPr>
      <p:grpSpPr>
        <a:xfrm>
          <a:off x="0" y="0"/>
          <a:ext cx="0" cy="0"/>
          <a:chOff x="0" y="0"/>
          <a:chExt cx="0" cy="0"/>
        </a:xfrm>
      </p:grpSpPr>
      <p:pic>
        <p:nvPicPr>
          <p:cNvPr id="12" name="Google Shape;12;p20"/>
          <p:cNvPicPr preferRelativeResize="0"/>
          <p:nvPr/>
        </p:nvPicPr>
        <p:blipFill rotWithShape="1">
          <a:blip r:embed="rId2">
            <a:alphaModFix/>
          </a:blip>
          <a:srcRect b="0" l="0" r="0" t="0"/>
          <a:stretch/>
        </p:blipFill>
        <p:spPr>
          <a:xfrm>
            <a:off x="-1" y="1504335"/>
            <a:ext cx="12192001" cy="3775588"/>
          </a:xfrm>
          <a:prstGeom prst="rect">
            <a:avLst/>
          </a:prstGeom>
          <a:noFill/>
          <a:ln>
            <a:noFill/>
          </a:ln>
        </p:spPr>
      </p:pic>
      <p:sp>
        <p:nvSpPr>
          <p:cNvPr id="13" name="Google Shape;13;p20"/>
          <p:cNvSpPr txBox="1"/>
          <p:nvPr>
            <p:ph type="ctrTitle"/>
          </p:nvPr>
        </p:nvSpPr>
        <p:spPr>
          <a:xfrm>
            <a:off x="3466149" y="2823326"/>
            <a:ext cx="5259700" cy="1211347"/>
          </a:xfrm>
          <a:prstGeom prst="rect">
            <a:avLst/>
          </a:prstGeom>
          <a:noFill/>
          <a:ln>
            <a:noFill/>
          </a:ln>
        </p:spPr>
        <p:txBody>
          <a:bodyPr anchorCtr="0" anchor="ctr" bIns="91425" lIns="91425" spcFirstLastPara="1" rIns="91425" wrap="square" tIns="91425">
            <a:normAutofit/>
          </a:bodyPr>
          <a:lstStyle>
            <a:lvl1pPr lvl="0" algn="ctr">
              <a:lnSpc>
                <a:spcPct val="90000"/>
              </a:lnSpc>
              <a:spcBef>
                <a:spcPts val="0"/>
              </a:spcBef>
              <a:spcAft>
                <a:spcPts val="0"/>
              </a:spcAft>
              <a:buClr>
                <a:schemeClr val="lt1"/>
              </a:buClr>
              <a:buSzPts val="3600"/>
              <a:buFont typeface="Raleway"/>
              <a:buNone/>
              <a:defRPr sz="3600">
                <a:solidFill>
                  <a:schemeClr val="lt1"/>
                </a:solidFill>
              </a:defRPr>
            </a:lvl1pPr>
            <a:lvl2pPr lvl="1" algn="ctr">
              <a:spcBef>
                <a:spcPts val="0"/>
              </a:spcBef>
              <a:spcAft>
                <a:spcPts val="0"/>
              </a:spcAft>
              <a:buSzPts val="1400"/>
              <a:buNone/>
              <a:defRPr sz="6400"/>
            </a:lvl2pPr>
            <a:lvl3pPr lvl="2" algn="ctr">
              <a:spcBef>
                <a:spcPts val="0"/>
              </a:spcBef>
              <a:spcAft>
                <a:spcPts val="0"/>
              </a:spcAft>
              <a:buSzPts val="1400"/>
              <a:buNone/>
              <a:defRPr sz="6400"/>
            </a:lvl3pPr>
            <a:lvl4pPr lvl="3" algn="ctr">
              <a:spcBef>
                <a:spcPts val="0"/>
              </a:spcBef>
              <a:spcAft>
                <a:spcPts val="0"/>
              </a:spcAft>
              <a:buSzPts val="1400"/>
              <a:buNone/>
              <a:defRPr sz="6400"/>
            </a:lvl4pPr>
            <a:lvl5pPr lvl="4" algn="ctr">
              <a:spcBef>
                <a:spcPts val="0"/>
              </a:spcBef>
              <a:spcAft>
                <a:spcPts val="0"/>
              </a:spcAft>
              <a:buSzPts val="1400"/>
              <a:buNone/>
              <a:defRPr sz="6400"/>
            </a:lvl5pPr>
            <a:lvl6pPr lvl="5" algn="ctr">
              <a:spcBef>
                <a:spcPts val="0"/>
              </a:spcBef>
              <a:spcAft>
                <a:spcPts val="0"/>
              </a:spcAft>
              <a:buSzPts val="1400"/>
              <a:buNone/>
              <a:defRPr sz="6400"/>
            </a:lvl6pPr>
            <a:lvl7pPr lvl="6" algn="ctr">
              <a:spcBef>
                <a:spcPts val="0"/>
              </a:spcBef>
              <a:spcAft>
                <a:spcPts val="0"/>
              </a:spcAft>
              <a:buSzPts val="1400"/>
              <a:buNone/>
              <a:defRPr sz="6400"/>
            </a:lvl7pPr>
            <a:lvl8pPr lvl="7" algn="ctr">
              <a:spcBef>
                <a:spcPts val="0"/>
              </a:spcBef>
              <a:spcAft>
                <a:spcPts val="0"/>
              </a:spcAft>
              <a:buSzPts val="1400"/>
              <a:buNone/>
              <a:defRPr sz="6400"/>
            </a:lvl8pPr>
            <a:lvl9pPr lvl="8" algn="ctr">
              <a:spcBef>
                <a:spcPts val="0"/>
              </a:spcBef>
              <a:spcAft>
                <a:spcPts val="0"/>
              </a:spcAft>
              <a:buSzPts val="1400"/>
              <a:buNone/>
              <a:defRPr sz="6400"/>
            </a:lvl9pPr>
          </a:lstStyle>
          <a:p/>
        </p:txBody>
      </p:sp>
      <p:pic>
        <p:nvPicPr>
          <p:cNvPr id="14" name="Google Shape;14;p20"/>
          <p:cNvPicPr preferRelativeResize="0"/>
          <p:nvPr/>
        </p:nvPicPr>
        <p:blipFill rotWithShape="1">
          <a:blip r:embed="rId3">
            <a:alphaModFix/>
          </a:blip>
          <a:srcRect b="0" l="0" r="0" t="0"/>
          <a:stretch/>
        </p:blipFill>
        <p:spPr>
          <a:xfrm rot="5400000">
            <a:off x="9687053" y="-1510677"/>
            <a:ext cx="1013320" cy="4034674"/>
          </a:xfrm>
          <a:custGeom>
            <a:rect b="b" l="l" r="r" t="t"/>
            <a:pathLst>
              <a:path extrusionOk="0" h="6858000" w="1722407">
                <a:moveTo>
                  <a:pt x="0" y="0"/>
                </a:moveTo>
                <a:lnTo>
                  <a:pt x="1722407" y="0"/>
                </a:lnTo>
                <a:lnTo>
                  <a:pt x="1722407" y="6858000"/>
                </a:lnTo>
                <a:lnTo>
                  <a:pt x="0" y="6858000"/>
                </a:lnTo>
                <a:close/>
              </a:path>
            </a:pathLst>
          </a:custGeom>
          <a:noFill/>
          <a:ln>
            <a:noFill/>
          </a:ln>
        </p:spPr>
      </p:pic>
      <p:pic>
        <p:nvPicPr>
          <p:cNvPr id="15" name="Google Shape;15;p20"/>
          <p:cNvPicPr preferRelativeResize="0"/>
          <p:nvPr/>
        </p:nvPicPr>
        <p:blipFill rotWithShape="1">
          <a:blip r:embed="rId4">
            <a:alphaModFix/>
          </a:blip>
          <a:srcRect b="0" l="0" r="0" t="38561"/>
          <a:stretch/>
        </p:blipFill>
        <p:spPr>
          <a:xfrm rot="-5400000">
            <a:off x="1517492" y="4327184"/>
            <a:ext cx="1013324" cy="4048308"/>
          </a:xfrm>
          <a:custGeom>
            <a:rect b="b" l="l" r="r" t="t"/>
            <a:pathLst>
              <a:path extrusionOk="0" h="5284795" w="812733">
                <a:moveTo>
                  <a:pt x="0" y="0"/>
                </a:moveTo>
                <a:lnTo>
                  <a:pt x="812733" y="0"/>
                </a:lnTo>
                <a:lnTo>
                  <a:pt x="812733" y="5284795"/>
                </a:lnTo>
                <a:lnTo>
                  <a:pt x="0" y="5284795"/>
                </a:lnTo>
                <a:close/>
              </a:path>
            </a:pathLst>
          </a:custGeom>
          <a:noFill/>
          <a:ln>
            <a:noFill/>
          </a:ln>
        </p:spPr>
      </p:pic>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small" type="blank">
  <p:cSld name="BLANK">
    <p:spTree>
      <p:nvGrpSpPr>
        <p:cNvPr id="16" name="Shape 16"/>
        <p:cNvGrpSpPr/>
        <p:nvPr/>
      </p:nvGrpSpPr>
      <p:grpSpPr>
        <a:xfrm>
          <a:off x="0" y="0"/>
          <a:ext cx="0" cy="0"/>
          <a:chOff x="0" y="0"/>
          <a:chExt cx="0" cy="0"/>
        </a:xfrm>
      </p:grpSpPr>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ubtitle">
  <p:cSld name="Subtitle">
    <p:spTree>
      <p:nvGrpSpPr>
        <p:cNvPr id="17" name="Shape 17"/>
        <p:cNvGrpSpPr/>
        <p:nvPr/>
      </p:nvGrpSpPr>
      <p:grpSpPr>
        <a:xfrm>
          <a:off x="0" y="0"/>
          <a:ext cx="0" cy="0"/>
          <a:chOff x="0" y="0"/>
          <a:chExt cx="0" cy="0"/>
        </a:xfrm>
      </p:grpSpPr>
      <p:pic>
        <p:nvPicPr>
          <p:cNvPr id="18" name="Google Shape;18;p22"/>
          <p:cNvPicPr preferRelativeResize="0"/>
          <p:nvPr/>
        </p:nvPicPr>
        <p:blipFill rotWithShape="1">
          <a:blip r:embed="rId2">
            <a:alphaModFix/>
          </a:blip>
          <a:srcRect b="0" l="0" r="0" t="0"/>
          <a:stretch/>
        </p:blipFill>
        <p:spPr>
          <a:xfrm>
            <a:off x="0" y="0"/>
            <a:ext cx="1722407" cy="6858000"/>
          </a:xfrm>
          <a:custGeom>
            <a:rect b="b" l="l" r="r" t="t"/>
            <a:pathLst>
              <a:path extrusionOk="0" h="6858000" w="1722407">
                <a:moveTo>
                  <a:pt x="0" y="0"/>
                </a:moveTo>
                <a:lnTo>
                  <a:pt x="1722407" y="0"/>
                </a:lnTo>
                <a:lnTo>
                  <a:pt x="1722407" y="6858000"/>
                </a:lnTo>
                <a:lnTo>
                  <a:pt x="0" y="6858000"/>
                </a:lnTo>
                <a:close/>
              </a:path>
            </a:pathLst>
          </a:custGeom>
          <a:noFill/>
          <a:ln>
            <a:noFill/>
          </a:ln>
        </p:spPr>
      </p:pic>
      <p:pic>
        <p:nvPicPr>
          <p:cNvPr id="19" name="Google Shape;19;p22"/>
          <p:cNvPicPr preferRelativeResize="0"/>
          <p:nvPr/>
        </p:nvPicPr>
        <p:blipFill rotWithShape="1">
          <a:blip r:embed="rId3">
            <a:alphaModFix/>
          </a:blip>
          <a:srcRect b="0" l="0" r="0" t="0"/>
          <a:stretch/>
        </p:blipFill>
        <p:spPr>
          <a:xfrm rot="5400000">
            <a:off x="5566262" y="232263"/>
            <a:ext cx="6858000" cy="6393475"/>
          </a:xfrm>
          <a:custGeom>
            <a:rect b="b" l="l" r="r" t="t"/>
            <a:pathLst>
              <a:path extrusionOk="0" h="6393475" w="6858000">
                <a:moveTo>
                  <a:pt x="0" y="6393475"/>
                </a:moveTo>
                <a:lnTo>
                  <a:pt x="0" y="0"/>
                </a:lnTo>
                <a:lnTo>
                  <a:pt x="6858000" y="0"/>
                </a:lnTo>
                <a:lnTo>
                  <a:pt x="6858000" y="6393475"/>
                </a:lnTo>
                <a:close/>
              </a:path>
            </a:pathLst>
          </a:custGeom>
          <a:noFill/>
          <a:ln>
            <a:noFill/>
          </a:ln>
        </p:spPr>
      </p:pic>
      <p:sp>
        <p:nvSpPr>
          <p:cNvPr id="20" name="Google Shape;20;p22"/>
          <p:cNvSpPr txBox="1"/>
          <p:nvPr>
            <p:ph type="ctrTitle"/>
          </p:nvPr>
        </p:nvSpPr>
        <p:spPr>
          <a:xfrm>
            <a:off x="1195066" y="3016283"/>
            <a:ext cx="5130799" cy="825433"/>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dk1"/>
              </a:buClr>
              <a:buSzPts val="4400"/>
              <a:buFont typeface="Raleway"/>
              <a:buNone/>
              <a:defRPr/>
            </a:lvl1pPr>
            <a:lvl2pPr lvl="1" algn="ctr">
              <a:spcBef>
                <a:spcPts val="0"/>
              </a:spcBef>
              <a:spcAft>
                <a:spcPts val="0"/>
              </a:spcAft>
              <a:buSzPts val="1400"/>
              <a:buNone/>
              <a:defRPr/>
            </a:lvl2pPr>
            <a:lvl3pPr lvl="2" algn="ctr">
              <a:spcBef>
                <a:spcPts val="0"/>
              </a:spcBef>
              <a:spcAft>
                <a:spcPts val="0"/>
              </a:spcAft>
              <a:buSzPts val="1400"/>
              <a:buNone/>
              <a:defRPr/>
            </a:lvl3pPr>
            <a:lvl4pPr lvl="3" algn="ctr">
              <a:spcBef>
                <a:spcPts val="0"/>
              </a:spcBef>
              <a:spcAft>
                <a:spcPts val="0"/>
              </a:spcAft>
              <a:buSzPts val="1400"/>
              <a:buNone/>
              <a:defRPr/>
            </a:lvl4pPr>
            <a:lvl5pPr lvl="4" algn="ctr">
              <a:spcBef>
                <a:spcPts val="0"/>
              </a:spcBef>
              <a:spcAft>
                <a:spcPts val="0"/>
              </a:spcAft>
              <a:buSzPts val="1400"/>
              <a:buNone/>
              <a:defRPr/>
            </a:lvl5pPr>
            <a:lvl6pPr lvl="5" algn="ctr">
              <a:spcBef>
                <a:spcPts val="0"/>
              </a:spcBef>
              <a:spcAft>
                <a:spcPts val="0"/>
              </a:spcAft>
              <a:buSzPts val="1400"/>
              <a:buNone/>
              <a:defRPr/>
            </a:lvl6pPr>
            <a:lvl7pPr lvl="6" algn="ctr">
              <a:spcBef>
                <a:spcPts val="0"/>
              </a:spcBef>
              <a:spcAft>
                <a:spcPts val="0"/>
              </a:spcAft>
              <a:buSzPts val="1400"/>
              <a:buNone/>
              <a:defRPr/>
            </a:lvl7pPr>
            <a:lvl8pPr lvl="7" algn="ctr">
              <a:spcBef>
                <a:spcPts val="0"/>
              </a:spcBef>
              <a:spcAft>
                <a:spcPts val="0"/>
              </a:spcAft>
              <a:buSzPts val="1400"/>
              <a:buNone/>
              <a:defRPr/>
            </a:lvl8pPr>
            <a:lvl9pPr lvl="8" algn="ctr">
              <a:spcBef>
                <a:spcPts val="0"/>
              </a:spcBef>
              <a:spcAft>
                <a:spcPts val="0"/>
              </a:spcAft>
              <a:buSzPts val="1400"/>
              <a:buNone/>
              <a:defRPr/>
            </a:lvl9pPr>
          </a:lstStyle>
          <a:p/>
        </p:txBody>
      </p:sp>
      <p:sp>
        <p:nvSpPr>
          <p:cNvPr id="21" name="Google Shape;21;p22"/>
          <p:cNvSpPr txBox="1"/>
          <p:nvPr>
            <p:ph idx="1" type="subTitle"/>
          </p:nvPr>
        </p:nvSpPr>
        <p:spPr>
          <a:xfrm>
            <a:off x="1195066" y="3905269"/>
            <a:ext cx="5130799" cy="486816"/>
          </a:xfrm>
          <a:prstGeom prst="rect">
            <a:avLst/>
          </a:prstGeom>
          <a:noFill/>
          <a:ln>
            <a:noFill/>
          </a:ln>
        </p:spPr>
        <p:txBody>
          <a:bodyPr anchorCtr="0" anchor="t" bIns="91425" lIns="91425" spcFirstLastPara="1" rIns="91425" wrap="square" tIns="91425">
            <a:normAutofit/>
          </a:bodyPr>
          <a:lstStyle>
            <a:lvl1pPr lvl="0" algn="ctr">
              <a:lnSpc>
                <a:spcPct val="90000"/>
              </a:lnSpc>
              <a:spcBef>
                <a:spcPts val="0"/>
              </a:spcBef>
              <a:spcAft>
                <a:spcPts val="0"/>
              </a:spcAft>
              <a:buClr>
                <a:srgbClr val="33CCFF"/>
              </a:buClr>
              <a:buSzPts val="2400"/>
              <a:buNone/>
              <a:defRPr sz="2400">
                <a:solidFill>
                  <a:srgbClr val="33CCFF"/>
                </a:solidFill>
              </a:defRPr>
            </a:lvl1pPr>
            <a:lvl2pPr lvl="1" algn="ctr">
              <a:lnSpc>
                <a:spcPct val="90000"/>
              </a:lnSpc>
              <a:spcBef>
                <a:spcPts val="0"/>
              </a:spcBef>
              <a:spcAft>
                <a:spcPts val="0"/>
              </a:spcAft>
              <a:buClr>
                <a:srgbClr val="33CCFF"/>
              </a:buClr>
              <a:buSzPts val="2400"/>
              <a:buNone/>
              <a:defRPr sz="2400">
                <a:solidFill>
                  <a:srgbClr val="33CCFF"/>
                </a:solidFill>
              </a:defRPr>
            </a:lvl2pPr>
            <a:lvl3pPr lvl="2" algn="ctr">
              <a:lnSpc>
                <a:spcPct val="90000"/>
              </a:lnSpc>
              <a:spcBef>
                <a:spcPts val="0"/>
              </a:spcBef>
              <a:spcAft>
                <a:spcPts val="0"/>
              </a:spcAft>
              <a:buClr>
                <a:srgbClr val="33CCFF"/>
              </a:buClr>
              <a:buSzPts val="2400"/>
              <a:buNone/>
              <a:defRPr sz="2400">
                <a:solidFill>
                  <a:srgbClr val="33CCFF"/>
                </a:solidFill>
              </a:defRPr>
            </a:lvl3pPr>
            <a:lvl4pPr lvl="3" algn="ctr">
              <a:lnSpc>
                <a:spcPct val="90000"/>
              </a:lnSpc>
              <a:spcBef>
                <a:spcPts val="0"/>
              </a:spcBef>
              <a:spcAft>
                <a:spcPts val="0"/>
              </a:spcAft>
              <a:buClr>
                <a:srgbClr val="33CCFF"/>
              </a:buClr>
              <a:buSzPts val="2400"/>
              <a:buNone/>
              <a:defRPr sz="2400">
                <a:solidFill>
                  <a:srgbClr val="33CCFF"/>
                </a:solidFill>
              </a:defRPr>
            </a:lvl4pPr>
            <a:lvl5pPr lvl="4" algn="ctr">
              <a:lnSpc>
                <a:spcPct val="90000"/>
              </a:lnSpc>
              <a:spcBef>
                <a:spcPts val="0"/>
              </a:spcBef>
              <a:spcAft>
                <a:spcPts val="0"/>
              </a:spcAft>
              <a:buClr>
                <a:srgbClr val="33CCFF"/>
              </a:buClr>
              <a:buSzPts val="2400"/>
              <a:buNone/>
              <a:defRPr sz="2400">
                <a:solidFill>
                  <a:srgbClr val="33CCFF"/>
                </a:solidFill>
              </a:defRPr>
            </a:lvl5pPr>
            <a:lvl6pPr lvl="5" algn="ctr">
              <a:lnSpc>
                <a:spcPct val="90000"/>
              </a:lnSpc>
              <a:spcBef>
                <a:spcPts val="0"/>
              </a:spcBef>
              <a:spcAft>
                <a:spcPts val="0"/>
              </a:spcAft>
              <a:buClr>
                <a:srgbClr val="33CCFF"/>
              </a:buClr>
              <a:buSzPts val="2400"/>
              <a:buNone/>
              <a:defRPr sz="2400">
                <a:solidFill>
                  <a:srgbClr val="33CCFF"/>
                </a:solidFill>
              </a:defRPr>
            </a:lvl6pPr>
            <a:lvl7pPr lvl="6" algn="ctr">
              <a:lnSpc>
                <a:spcPct val="90000"/>
              </a:lnSpc>
              <a:spcBef>
                <a:spcPts val="0"/>
              </a:spcBef>
              <a:spcAft>
                <a:spcPts val="0"/>
              </a:spcAft>
              <a:buClr>
                <a:srgbClr val="33CCFF"/>
              </a:buClr>
              <a:buSzPts val="2400"/>
              <a:buNone/>
              <a:defRPr sz="2400">
                <a:solidFill>
                  <a:srgbClr val="33CCFF"/>
                </a:solidFill>
              </a:defRPr>
            </a:lvl7pPr>
            <a:lvl8pPr lvl="7" algn="ctr">
              <a:lnSpc>
                <a:spcPct val="90000"/>
              </a:lnSpc>
              <a:spcBef>
                <a:spcPts val="0"/>
              </a:spcBef>
              <a:spcAft>
                <a:spcPts val="0"/>
              </a:spcAft>
              <a:buClr>
                <a:srgbClr val="33CCFF"/>
              </a:buClr>
              <a:buSzPts val="2400"/>
              <a:buNone/>
              <a:defRPr sz="2400">
                <a:solidFill>
                  <a:srgbClr val="33CCFF"/>
                </a:solidFill>
              </a:defRPr>
            </a:lvl8pPr>
            <a:lvl9pPr lvl="8" algn="ctr">
              <a:lnSpc>
                <a:spcPct val="90000"/>
              </a:lnSpc>
              <a:spcBef>
                <a:spcPts val="0"/>
              </a:spcBef>
              <a:spcAft>
                <a:spcPts val="0"/>
              </a:spcAft>
              <a:buClr>
                <a:srgbClr val="33CCFF"/>
              </a:buClr>
              <a:buSzPts val="2400"/>
              <a:buNone/>
              <a:defRPr sz="2400">
                <a:solidFill>
                  <a:srgbClr val="33CCFF"/>
                </a:solidFill>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Quote">
  <p:cSld name="Quote">
    <p:spTree>
      <p:nvGrpSpPr>
        <p:cNvPr id="22" name="Shape 22"/>
        <p:cNvGrpSpPr/>
        <p:nvPr/>
      </p:nvGrpSpPr>
      <p:grpSpPr>
        <a:xfrm>
          <a:off x="0" y="0"/>
          <a:ext cx="0" cy="0"/>
          <a:chOff x="0" y="0"/>
          <a:chExt cx="0" cy="0"/>
        </a:xfrm>
      </p:grpSpPr>
      <p:pic>
        <p:nvPicPr>
          <p:cNvPr id="23" name="Google Shape;23;p23"/>
          <p:cNvPicPr preferRelativeResize="0"/>
          <p:nvPr/>
        </p:nvPicPr>
        <p:blipFill rotWithShape="1">
          <a:blip r:embed="rId2">
            <a:alphaModFix/>
          </a:blip>
          <a:srcRect b="0" l="0" r="0" t="0"/>
          <a:stretch/>
        </p:blipFill>
        <p:spPr>
          <a:xfrm rot="10800000">
            <a:off x="10326731" y="0"/>
            <a:ext cx="1648673" cy="6564417"/>
          </a:xfrm>
          <a:custGeom>
            <a:rect b="b" l="l" r="r" t="t"/>
            <a:pathLst>
              <a:path extrusionOk="0" h="6858000" w="1722407">
                <a:moveTo>
                  <a:pt x="0" y="0"/>
                </a:moveTo>
                <a:lnTo>
                  <a:pt x="1722407" y="0"/>
                </a:lnTo>
                <a:lnTo>
                  <a:pt x="1722407" y="6858000"/>
                </a:lnTo>
                <a:lnTo>
                  <a:pt x="0" y="6858000"/>
                </a:lnTo>
                <a:close/>
              </a:path>
            </a:pathLst>
          </a:custGeom>
          <a:noFill/>
          <a:ln>
            <a:noFill/>
          </a:ln>
        </p:spPr>
      </p:pic>
      <p:pic>
        <p:nvPicPr>
          <p:cNvPr id="24" name="Google Shape;24;p23"/>
          <p:cNvPicPr preferRelativeResize="0"/>
          <p:nvPr/>
        </p:nvPicPr>
        <p:blipFill rotWithShape="1">
          <a:blip r:embed="rId3">
            <a:alphaModFix/>
          </a:blip>
          <a:srcRect b="0" l="0" r="0" t="0"/>
          <a:stretch/>
        </p:blipFill>
        <p:spPr>
          <a:xfrm>
            <a:off x="121133" y="215702"/>
            <a:ext cx="1648673" cy="6564417"/>
          </a:xfrm>
          <a:custGeom>
            <a:rect b="b" l="l" r="r" t="t"/>
            <a:pathLst>
              <a:path extrusionOk="0" h="6858000" w="1722407">
                <a:moveTo>
                  <a:pt x="0" y="0"/>
                </a:moveTo>
                <a:lnTo>
                  <a:pt x="1722407" y="0"/>
                </a:lnTo>
                <a:lnTo>
                  <a:pt x="1722407" y="6858000"/>
                </a:lnTo>
                <a:lnTo>
                  <a:pt x="0" y="6858000"/>
                </a:lnTo>
                <a:close/>
              </a:path>
            </a:pathLst>
          </a:custGeom>
          <a:noFill/>
          <a:ln>
            <a:noFill/>
          </a:ln>
        </p:spPr>
      </p:pic>
      <p:sp>
        <p:nvSpPr>
          <p:cNvPr id="25" name="Google Shape;25;p23"/>
          <p:cNvSpPr txBox="1"/>
          <p:nvPr>
            <p:ph idx="1" type="body"/>
          </p:nvPr>
        </p:nvSpPr>
        <p:spPr>
          <a:xfrm>
            <a:off x="2967567" y="2882401"/>
            <a:ext cx="6256800" cy="1093199"/>
          </a:xfrm>
          <a:prstGeom prst="rect">
            <a:avLst/>
          </a:prstGeom>
          <a:noFill/>
          <a:ln>
            <a:noFill/>
          </a:ln>
        </p:spPr>
        <p:txBody>
          <a:bodyPr anchorCtr="0" anchor="ctr" bIns="91425" lIns="91425" spcFirstLastPara="1" rIns="91425" wrap="square" tIns="91425">
            <a:normAutofit/>
          </a:bodyPr>
          <a:lstStyle>
            <a:lvl1pPr indent="-228600" lvl="0" marL="457200" algn="ctr">
              <a:lnSpc>
                <a:spcPct val="100000"/>
              </a:lnSpc>
              <a:spcBef>
                <a:spcPts val="0"/>
              </a:spcBef>
              <a:spcAft>
                <a:spcPts val="0"/>
              </a:spcAft>
              <a:buClr>
                <a:schemeClr val="dk1"/>
              </a:buClr>
              <a:buSzPts val="2800"/>
              <a:buNone/>
              <a:defRPr b="0" i="1"/>
            </a:lvl1pPr>
            <a:lvl2pPr indent="-228600" lvl="1" marL="914400" algn="ctr">
              <a:lnSpc>
                <a:spcPct val="90000"/>
              </a:lnSpc>
              <a:spcBef>
                <a:spcPts val="0"/>
              </a:spcBef>
              <a:spcAft>
                <a:spcPts val="0"/>
              </a:spcAft>
              <a:buClr>
                <a:schemeClr val="dk1"/>
              </a:buClr>
              <a:buSzPts val="2400"/>
              <a:buNone/>
              <a:defRPr b="1" i="1"/>
            </a:lvl2pPr>
            <a:lvl3pPr indent="-228600" lvl="2" marL="1371600" algn="ctr">
              <a:lnSpc>
                <a:spcPct val="90000"/>
              </a:lnSpc>
              <a:spcBef>
                <a:spcPts val="0"/>
              </a:spcBef>
              <a:spcAft>
                <a:spcPts val="0"/>
              </a:spcAft>
              <a:buClr>
                <a:schemeClr val="dk1"/>
              </a:buClr>
              <a:buSzPts val="2000"/>
              <a:buNone/>
              <a:defRPr b="1" i="1"/>
            </a:lvl3pPr>
            <a:lvl4pPr indent="-228600" lvl="3" marL="1828800" algn="ctr">
              <a:lnSpc>
                <a:spcPct val="90000"/>
              </a:lnSpc>
              <a:spcBef>
                <a:spcPts val="0"/>
              </a:spcBef>
              <a:spcAft>
                <a:spcPts val="0"/>
              </a:spcAft>
              <a:buClr>
                <a:schemeClr val="dk1"/>
              </a:buClr>
              <a:buSzPts val="1800"/>
              <a:buNone/>
              <a:defRPr b="1" i="1"/>
            </a:lvl4pPr>
            <a:lvl5pPr indent="-228600" lvl="4" marL="2286000" algn="ctr">
              <a:lnSpc>
                <a:spcPct val="90000"/>
              </a:lnSpc>
              <a:spcBef>
                <a:spcPts val="0"/>
              </a:spcBef>
              <a:spcAft>
                <a:spcPts val="0"/>
              </a:spcAft>
              <a:buClr>
                <a:schemeClr val="dk1"/>
              </a:buClr>
              <a:buSzPts val="1800"/>
              <a:buNone/>
              <a:defRPr b="1" i="1"/>
            </a:lvl5pPr>
            <a:lvl6pPr indent="-342900" lvl="5" marL="2743200" algn="ctr">
              <a:lnSpc>
                <a:spcPct val="90000"/>
              </a:lnSpc>
              <a:spcBef>
                <a:spcPts val="0"/>
              </a:spcBef>
              <a:spcAft>
                <a:spcPts val="0"/>
              </a:spcAft>
              <a:buClr>
                <a:schemeClr val="dk1"/>
              </a:buClr>
              <a:buSzPts val="1800"/>
              <a:buChar char="•"/>
              <a:defRPr b="1" i="1"/>
            </a:lvl6pPr>
            <a:lvl7pPr indent="-342900" lvl="6" marL="3200400" algn="ctr">
              <a:lnSpc>
                <a:spcPct val="90000"/>
              </a:lnSpc>
              <a:spcBef>
                <a:spcPts val="0"/>
              </a:spcBef>
              <a:spcAft>
                <a:spcPts val="0"/>
              </a:spcAft>
              <a:buClr>
                <a:schemeClr val="dk1"/>
              </a:buClr>
              <a:buSzPts val="1800"/>
              <a:buChar char="•"/>
              <a:defRPr b="1" i="1"/>
            </a:lvl7pPr>
            <a:lvl8pPr indent="-342900" lvl="7" marL="3657600" algn="ctr">
              <a:lnSpc>
                <a:spcPct val="90000"/>
              </a:lnSpc>
              <a:spcBef>
                <a:spcPts val="0"/>
              </a:spcBef>
              <a:spcAft>
                <a:spcPts val="0"/>
              </a:spcAft>
              <a:buClr>
                <a:schemeClr val="dk1"/>
              </a:buClr>
              <a:buSzPts val="1800"/>
              <a:buChar char="•"/>
              <a:defRPr b="1" i="1"/>
            </a:lvl8pPr>
            <a:lvl9pPr indent="-342900" lvl="8" marL="4114800" algn="ctr">
              <a:lnSpc>
                <a:spcPct val="90000"/>
              </a:lnSpc>
              <a:spcBef>
                <a:spcPts val="0"/>
              </a:spcBef>
              <a:spcAft>
                <a:spcPts val="0"/>
              </a:spcAft>
              <a:buClr>
                <a:schemeClr val="dk1"/>
              </a:buClr>
              <a:buSzPts val="1800"/>
              <a:buChar char="•"/>
              <a:defRPr b="1" i="1"/>
            </a:lvl9pPr>
          </a:lstStyle>
          <a:p/>
        </p:txBody>
      </p:sp>
      <p:pic>
        <p:nvPicPr>
          <p:cNvPr id="26" name="Google Shape;26;p23"/>
          <p:cNvPicPr preferRelativeResize="0"/>
          <p:nvPr/>
        </p:nvPicPr>
        <p:blipFill rotWithShape="1">
          <a:blip r:embed="rId4">
            <a:alphaModFix/>
          </a:blip>
          <a:srcRect b="0" l="0" r="0" t="0"/>
          <a:stretch/>
        </p:blipFill>
        <p:spPr>
          <a:xfrm>
            <a:off x="0" y="0"/>
            <a:ext cx="12200860" cy="6858000"/>
          </a:xfrm>
          <a:custGeom>
            <a:rect b="b" l="l" r="r" t="t"/>
            <a:pathLst>
              <a:path extrusionOk="0" h="8737600" w="16459200">
                <a:moveTo>
                  <a:pt x="482579" y="482578"/>
                </a:moveTo>
                <a:lnTo>
                  <a:pt x="482579" y="8255022"/>
                </a:lnTo>
                <a:lnTo>
                  <a:pt x="15976622" y="8255022"/>
                </a:lnTo>
                <a:lnTo>
                  <a:pt x="15976622" y="482578"/>
                </a:lnTo>
                <a:close/>
                <a:moveTo>
                  <a:pt x="0" y="0"/>
                </a:moveTo>
                <a:lnTo>
                  <a:pt x="16459200" y="0"/>
                </a:lnTo>
                <a:lnTo>
                  <a:pt x="16459200" y="8737600"/>
                </a:lnTo>
                <a:lnTo>
                  <a:pt x="0" y="8737600"/>
                </a:lnTo>
                <a:close/>
              </a:path>
            </a:pathLst>
          </a:custGeom>
          <a:noFill/>
          <a:ln>
            <a:noFill/>
          </a:ln>
        </p:spPr>
      </p:pic>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
    <p:spTree>
      <p:nvGrpSpPr>
        <p:cNvPr id="27" name="Shape 27"/>
        <p:cNvGrpSpPr/>
        <p:nvPr/>
      </p:nvGrpSpPr>
      <p:grpSpPr>
        <a:xfrm>
          <a:off x="0" y="0"/>
          <a:ext cx="0" cy="0"/>
          <a:chOff x="0" y="0"/>
          <a:chExt cx="0" cy="0"/>
        </a:xfrm>
      </p:grpSpPr>
      <p:sp>
        <p:nvSpPr>
          <p:cNvPr id="28" name="Google Shape;28;p24"/>
          <p:cNvSpPr/>
          <p:nvPr/>
        </p:nvSpPr>
        <p:spPr>
          <a:xfrm>
            <a:off x="6381750" y="0"/>
            <a:ext cx="5810250" cy="6858000"/>
          </a:xfrm>
          <a:prstGeom prst="rect">
            <a:avLst/>
          </a:prstGeom>
          <a:blipFill rotWithShape="1">
            <a:blip r:embed="rId2">
              <a:alphaModFix amt="25000"/>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29" name="Google Shape;29;p24"/>
          <p:cNvSpPr txBox="1"/>
          <p:nvPr>
            <p:ph idx="1" type="body"/>
          </p:nvPr>
        </p:nvSpPr>
        <p:spPr>
          <a:xfrm>
            <a:off x="2008975" y="6132916"/>
            <a:ext cx="8335991" cy="478340"/>
          </a:xfrm>
          <a:prstGeom prst="rect">
            <a:avLst/>
          </a:prstGeom>
          <a:noFill/>
          <a:ln>
            <a:noFill/>
          </a:ln>
        </p:spPr>
        <p:txBody>
          <a:bodyPr anchorCtr="0" anchor="t" bIns="91425" lIns="91425" spcFirstLastPara="1" rIns="91425" wrap="square" tIns="91425">
            <a:normAutofit/>
          </a:bodyPr>
          <a:lstStyle>
            <a:lvl1pPr indent="-228600" lvl="0" marL="457200" algn="ctr">
              <a:lnSpc>
                <a:spcPct val="90000"/>
              </a:lnSpc>
              <a:spcBef>
                <a:spcPts val="48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1800"/>
              <a:buNone/>
              <a:defRPr/>
            </a:lvl2pPr>
            <a:lvl3pPr indent="-228600" lvl="2" marL="1371600" algn="l">
              <a:lnSpc>
                <a:spcPct val="90000"/>
              </a:lnSpc>
              <a:spcBef>
                <a:spcPts val="500"/>
              </a:spcBef>
              <a:spcAft>
                <a:spcPts val="0"/>
              </a:spcAft>
              <a:buClr>
                <a:schemeClr val="dk1"/>
              </a:buClr>
              <a:buSzPts val="1800"/>
              <a:buNone/>
              <a:defRPr/>
            </a:lvl3pPr>
            <a:lvl4pPr indent="-228600" lvl="3" marL="1828800" algn="l">
              <a:lnSpc>
                <a:spcPct val="90000"/>
              </a:lnSpc>
              <a:spcBef>
                <a:spcPts val="500"/>
              </a:spcBef>
              <a:spcAft>
                <a:spcPts val="0"/>
              </a:spcAft>
              <a:buClr>
                <a:schemeClr val="dk1"/>
              </a:buClr>
              <a:buSzPts val="1800"/>
              <a:buNone/>
              <a:defRPr/>
            </a:lvl4pPr>
            <a:lvl5pPr indent="-228600" lvl="4" marL="2286000" algn="l">
              <a:lnSpc>
                <a:spcPct val="90000"/>
              </a:lnSpc>
              <a:spcBef>
                <a:spcPts val="500"/>
              </a:spcBef>
              <a:spcAft>
                <a:spcPts val="0"/>
              </a:spcAft>
              <a:buClr>
                <a:schemeClr val="dk1"/>
              </a:buClr>
              <a:buSzPts val="1800"/>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Title + 1 column">
  <p:cSld name="1_Title + 1 column">
    <p:spTree>
      <p:nvGrpSpPr>
        <p:cNvPr id="30" name="Shape 30"/>
        <p:cNvGrpSpPr/>
        <p:nvPr/>
      </p:nvGrpSpPr>
      <p:grpSpPr>
        <a:xfrm>
          <a:off x="0" y="0"/>
          <a:ext cx="0" cy="0"/>
          <a:chOff x="0" y="0"/>
          <a:chExt cx="0" cy="0"/>
        </a:xfrm>
      </p:grpSpPr>
      <p:pic>
        <p:nvPicPr>
          <p:cNvPr id="31" name="Google Shape;31;p25"/>
          <p:cNvPicPr preferRelativeResize="0"/>
          <p:nvPr/>
        </p:nvPicPr>
        <p:blipFill rotWithShape="1">
          <a:blip r:embed="rId2">
            <a:alphaModFix/>
          </a:blip>
          <a:srcRect b="0" l="0" r="0" t="0"/>
          <a:stretch/>
        </p:blipFill>
        <p:spPr>
          <a:xfrm flipH="1">
            <a:off x="0" y="0"/>
            <a:ext cx="5749872" cy="6858000"/>
          </a:xfrm>
          <a:prstGeom prst="rect">
            <a:avLst/>
          </a:prstGeom>
          <a:noFill/>
          <a:ln>
            <a:noFill/>
          </a:ln>
        </p:spPr>
      </p:pic>
      <p:sp>
        <p:nvSpPr>
          <p:cNvPr id="32" name="Google Shape;32;p25"/>
          <p:cNvSpPr txBox="1"/>
          <p:nvPr>
            <p:ph type="title"/>
          </p:nvPr>
        </p:nvSpPr>
        <p:spPr>
          <a:xfrm>
            <a:off x="6326064" y="1406690"/>
            <a:ext cx="5173679" cy="847999"/>
          </a:xfrm>
          <a:prstGeom prst="rect">
            <a:avLst/>
          </a:prstGeom>
          <a:noFill/>
          <a:ln>
            <a:noFill/>
          </a:ln>
        </p:spPr>
        <p:txBody>
          <a:bodyPr anchorCtr="0" anchor="b" bIns="91425" lIns="91425" spcFirstLastPara="1" rIns="91425" wrap="square" tIns="91425">
            <a:normAutofit/>
          </a:bodyPr>
          <a:lstStyle>
            <a:lvl1pPr lvl="0" algn="l">
              <a:lnSpc>
                <a:spcPct val="90000"/>
              </a:lnSpc>
              <a:spcBef>
                <a:spcPts val="0"/>
              </a:spcBef>
              <a:spcAft>
                <a:spcPts val="0"/>
              </a:spcAft>
              <a:buClr>
                <a:schemeClr val="dk1"/>
              </a:buClr>
              <a:buSzPts val="4400"/>
              <a:buFont typeface="Raleway"/>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3" name="Google Shape;33;p25"/>
          <p:cNvSpPr txBox="1"/>
          <p:nvPr>
            <p:ph idx="1" type="body"/>
          </p:nvPr>
        </p:nvSpPr>
        <p:spPr>
          <a:xfrm>
            <a:off x="6326064" y="2390285"/>
            <a:ext cx="5173679" cy="3686000"/>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800"/>
              <a:buNone/>
              <a:defRPr sz="1800"/>
            </a:lvl1pPr>
            <a:lvl2pPr indent="-228600" lvl="1" marL="914400" algn="l">
              <a:lnSpc>
                <a:spcPct val="90000"/>
              </a:lnSpc>
              <a:spcBef>
                <a:spcPts val="0"/>
              </a:spcBef>
              <a:spcAft>
                <a:spcPts val="0"/>
              </a:spcAft>
              <a:buClr>
                <a:schemeClr val="dk1"/>
              </a:buClr>
              <a:buSzPts val="2400"/>
              <a:buNone/>
              <a:defRPr/>
            </a:lvl2pPr>
            <a:lvl3pPr indent="-228600" lvl="2" marL="1371600" algn="l">
              <a:lnSpc>
                <a:spcPct val="90000"/>
              </a:lnSpc>
              <a:spcBef>
                <a:spcPts val="0"/>
              </a:spcBef>
              <a:spcAft>
                <a:spcPts val="0"/>
              </a:spcAft>
              <a:buClr>
                <a:schemeClr val="dk1"/>
              </a:buClr>
              <a:buSzPts val="2000"/>
              <a:buNone/>
              <a:defRPr/>
            </a:lvl3pPr>
            <a:lvl4pPr indent="-228600" lvl="3" marL="1828800" algn="l">
              <a:lnSpc>
                <a:spcPct val="90000"/>
              </a:lnSpc>
              <a:spcBef>
                <a:spcPts val="0"/>
              </a:spcBef>
              <a:spcAft>
                <a:spcPts val="0"/>
              </a:spcAft>
              <a:buClr>
                <a:schemeClr val="dk1"/>
              </a:buClr>
              <a:buSzPts val="1800"/>
              <a:buNone/>
              <a:defRPr/>
            </a:lvl4pPr>
            <a:lvl5pPr indent="-228600" lvl="4" marL="2286000" algn="l">
              <a:lnSpc>
                <a:spcPct val="90000"/>
              </a:lnSpc>
              <a:spcBef>
                <a:spcPts val="0"/>
              </a:spcBef>
              <a:spcAft>
                <a:spcPts val="0"/>
              </a:spcAft>
              <a:buClr>
                <a:schemeClr val="dk1"/>
              </a:buClr>
              <a:buSzPts val="1800"/>
              <a:buNone/>
              <a:defRPr/>
            </a:lvl5pPr>
            <a:lvl6pPr indent="-342900" lvl="5" marL="2743200" algn="l">
              <a:lnSpc>
                <a:spcPct val="90000"/>
              </a:lnSpc>
              <a:spcBef>
                <a:spcPts val="0"/>
              </a:spcBef>
              <a:spcAft>
                <a:spcPts val="0"/>
              </a:spcAft>
              <a:buClr>
                <a:schemeClr val="dk1"/>
              </a:buClr>
              <a:buSzPts val="1800"/>
              <a:buChar char="•"/>
              <a:defRPr/>
            </a:lvl6pPr>
            <a:lvl7pPr indent="-342900" lvl="6" marL="3200400" algn="l">
              <a:lnSpc>
                <a:spcPct val="90000"/>
              </a:lnSpc>
              <a:spcBef>
                <a:spcPts val="0"/>
              </a:spcBef>
              <a:spcAft>
                <a:spcPts val="0"/>
              </a:spcAft>
              <a:buClr>
                <a:schemeClr val="dk1"/>
              </a:buClr>
              <a:buSzPts val="1800"/>
              <a:buChar char="•"/>
              <a:defRPr/>
            </a:lvl7pPr>
            <a:lvl8pPr indent="-342900" lvl="7" marL="3657600" algn="l">
              <a:lnSpc>
                <a:spcPct val="90000"/>
              </a:lnSpc>
              <a:spcBef>
                <a:spcPts val="0"/>
              </a:spcBef>
              <a:spcAft>
                <a:spcPts val="0"/>
              </a:spcAft>
              <a:buClr>
                <a:schemeClr val="dk1"/>
              </a:buClr>
              <a:buSzPts val="1800"/>
              <a:buChar char="•"/>
              <a:defRPr/>
            </a:lvl8pPr>
            <a:lvl9pPr indent="-342900" lvl="8" marL="4114800" algn="l">
              <a:lnSpc>
                <a:spcPct val="90000"/>
              </a:lnSpc>
              <a:spcBef>
                <a:spcPts val="0"/>
              </a:spcBef>
              <a:spcAft>
                <a:spcPts val="0"/>
              </a:spcAft>
              <a:buClr>
                <a:schemeClr val="dk1"/>
              </a:buClr>
              <a:buSzPts val="1800"/>
              <a:buChar char="•"/>
              <a:defRPr/>
            </a:lvl9pPr>
          </a:lstStyle>
          <a:p/>
        </p:txBody>
      </p:sp>
      <p:pic>
        <p:nvPicPr>
          <p:cNvPr id="34" name="Google Shape;34;p25"/>
          <p:cNvPicPr preferRelativeResize="0"/>
          <p:nvPr/>
        </p:nvPicPr>
        <p:blipFill rotWithShape="1">
          <a:blip r:embed="rId3">
            <a:alphaModFix/>
          </a:blip>
          <a:srcRect b="0" l="0" r="0" t="0"/>
          <a:stretch/>
        </p:blipFill>
        <p:spPr>
          <a:xfrm>
            <a:off x="0" y="3562350"/>
            <a:ext cx="5749872" cy="3295650"/>
          </a:xfrm>
          <a:prstGeom prst="rtTriangle">
            <a:avLst/>
          </a:prstGeom>
          <a:noFill/>
          <a:ln>
            <a:noFill/>
          </a:ln>
          <a:effectLst>
            <a:outerShdw blurRad="533400" rotWithShape="0" algn="l" dist="38100">
              <a:srgbClr val="000000">
                <a:alpha val="40000"/>
              </a:srgbClr>
            </a:outerShdw>
          </a:effectLst>
        </p:spPr>
      </p:pic>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2 columns" type="twoColTx">
  <p:cSld name="TITLE_AND_TWO_COLUMNS">
    <p:spTree>
      <p:nvGrpSpPr>
        <p:cNvPr id="35" name="Shape 35"/>
        <p:cNvGrpSpPr/>
        <p:nvPr/>
      </p:nvGrpSpPr>
      <p:grpSpPr>
        <a:xfrm>
          <a:off x="0" y="0"/>
          <a:ext cx="0" cy="0"/>
          <a:chOff x="0" y="0"/>
          <a:chExt cx="0" cy="0"/>
        </a:xfrm>
      </p:grpSpPr>
      <p:sp>
        <p:nvSpPr>
          <p:cNvPr id="36" name="Google Shape;36;p26"/>
          <p:cNvSpPr txBox="1"/>
          <p:nvPr>
            <p:ph type="title"/>
          </p:nvPr>
        </p:nvSpPr>
        <p:spPr>
          <a:xfrm>
            <a:off x="5711456" y="1028196"/>
            <a:ext cx="6153675" cy="847999"/>
          </a:xfrm>
          <a:prstGeom prst="rect">
            <a:avLst/>
          </a:prstGeom>
          <a:noFill/>
          <a:ln>
            <a:noFill/>
          </a:ln>
        </p:spPr>
        <p:txBody>
          <a:bodyPr anchorCtr="0" anchor="b" bIns="91425" lIns="91425" spcFirstLastPara="1" rIns="91425" wrap="square" tIns="91425">
            <a:normAutofit/>
          </a:bodyPr>
          <a:lstStyle>
            <a:lvl1pPr lvl="0" algn="l">
              <a:lnSpc>
                <a:spcPct val="90000"/>
              </a:lnSpc>
              <a:spcBef>
                <a:spcPts val="0"/>
              </a:spcBef>
              <a:spcAft>
                <a:spcPts val="0"/>
              </a:spcAft>
              <a:buClr>
                <a:schemeClr val="dk1"/>
              </a:buClr>
              <a:buSzPts val="4400"/>
              <a:buFont typeface="Raleway"/>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7" name="Google Shape;37;p26"/>
          <p:cNvSpPr txBox="1"/>
          <p:nvPr>
            <p:ph idx="1" type="body"/>
          </p:nvPr>
        </p:nvSpPr>
        <p:spPr>
          <a:xfrm>
            <a:off x="5711474" y="2086995"/>
            <a:ext cx="2996198" cy="4291600"/>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800"/>
              <a:buNone/>
              <a:defRPr sz="1800"/>
            </a:lvl1pPr>
            <a:lvl2pPr indent="-228600" lvl="1" marL="914400" algn="l">
              <a:lnSpc>
                <a:spcPct val="90000"/>
              </a:lnSpc>
              <a:spcBef>
                <a:spcPts val="0"/>
              </a:spcBef>
              <a:spcAft>
                <a:spcPts val="0"/>
              </a:spcAft>
              <a:buClr>
                <a:schemeClr val="dk1"/>
              </a:buClr>
              <a:buSzPts val="2400"/>
              <a:buNone/>
              <a:defRPr sz="2400"/>
            </a:lvl2pPr>
            <a:lvl3pPr indent="-228600" lvl="2" marL="1371600" algn="l">
              <a:lnSpc>
                <a:spcPct val="90000"/>
              </a:lnSpc>
              <a:spcBef>
                <a:spcPts val="0"/>
              </a:spcBef>
              <a:spcAft>
                <a:spcPts val="0"/>
              </a:spcAft>
              <a:buClr>
                <a:schemeClr val="dk1"/>
              </a:buClr>
              <a:buSzPts val="2400"/>
              <a:buNone/>
              <a:defRPr sz="2400"/>
            </a:lvl3pPr>
            <a:lvl4pPr indent="-228600" lvl="3" marL="1828800" algn="l">
              <a:lnSpc>
                <a:spcPct val="90000"/>
              </a:lnSpc>
              <a:spcBef>
                <a:spcPts val="0"/>
              </a:spcBef>
              <a:spcAft>
                <a:spcPts val="0"/>
              </a:spcAft>
              <a:buClr>
                <a:schemeClr val="dk1"/>
              </a:buClr>
              <a:buSzPts val="2400"/>
              <a:buNone/>
              <a:defRPr sz="2400"/>
            </a:lvl4pPr>
            <a:lvl5pPr indent="-228600" lvl="4" marL="2286000" algn="l">
              <a:lnSpc>
                <a:spcPct val="90000"/>
              </a:lnSpc>
              <a:spcBef>
                <a:spcPts val="0"/>
              </a:spcBef>
              <a:spcAft>
                <a:spcPts val="0"/>
              </a:spcAft>
              <a:buClr>
                <a:schemeClr val="dk1"/>
              </a:buClr>
              <a:buSzPts val="2400"/>
              <a:buNone/>
              <a:defRPr sz="2400"/>
            </a:lvl5pPr>
            <a:lvl6pPr indent="-381000" lvl="5" marL="2743200" algn="l">
              <a:lnSpc>
                <a:spcPct val="90000"/>
              </a:lnSpc>
              <a:spcBef>
                <a:spcPts val="0"/>
              </a:spcBef>
              <a:spcAft>
                <a:spcPts val="0"/>
              </a:spcAft>
              <a:buClr>
                <a:schemeClr val="dk1"/>
              </a:buClr>
              <a:buSzPts val="2400"/>
              <a:buChar char="•"/>
              <a:defRPr sz="2400"/>
            </a:lvl6pPr>
            <a:lvl7pPr indent="-381000" lvl="6" marL="3200400" algn="l">
              <a:lnSpc>
                <a:spcPct val="90000"/>
              </a:lnSpc>
              <a:spcBef>
                <a:spcPts val="0"/>
              </a:spcBef>
              <a:spcAft>
                <a:spcPts val="0"/>
              </a:spcAft>
              <a:buClr>
                <a:schemeClr val="dk1"/>
              </a:buClr>
              <a:buSzPts val="2400"/>
              <a:buChar char="•"/>
              <a:defRPr sz="2400"/>
            </a:lvl7pPr>
            <a:lvl8pPr indent="-381000" lvl="7" marL="3657600" algn="l">
              <a:lnSpc>
                <a:spcPct val="90000"/>
              </a:lnSpc>
              <a:spcBef>
                <a:spcPts val="0"/>
              </a:spcBef>
              <a:spcAft>
                <a:spcPts val="0"/>
              </a:spcAft>
              <a:buClr>
                <a:schemeClr val="dk1"/>
              </a:buClr>
              <a:buSzPts val="2400"/>
              <a:buChar char="•"/>
              <a:defRPr sz="2400"/>
            </a:lvl8pPr>
            <a:lvl9pPr indent="-381000" lvl="8" marL="4114800" algn="l">
              <a:lnSpc>
                <a:spcPct val="90000"/>
              </a:lnSpc>
              <a:spcBef>
                <a:spcPts val="0"/>
              </a:spcBef>
              <a:spcAft>
                <a:spcPts val="0"/>
              </a:spcAft>
              <a:buClr>
                <a:schemeClr val="dk1"/>
              </a:buClr>
              <a:buSzPts val="2400"/>
              <a:buChar char="•"/>
              <a:defRPr sz="2400"/>
            </a:lvl9pPr>
          </a:lstStyle>
          <a:p/>
        </p:txBody>
      </p:sp>
      <p:sp>
        <p:nvSpPr>
          <p:cNvPr id="38" name="Google Shape;38;p26"/>
          <p:cNvSpPr txBox="1"/>
          <p:nvPr>
            <p:ph idx="2" type="body"/>
          </p:nvPr>
        </p:nvSpPr>
        <p:spPr>
          <a:xfrm>
            <a:off x="8868933" y="2086995"/>
            <a:ext cx="2996198" cy="4291600"/>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800"/>
              <a:buNone/>
              <a:defRPr sz="1800"/>
            </a:lvl1pPr>
            <a:lvl2pPr indent="-228600" lvl="1" marL="914400" algn="l">
              <a:lnSpc>
                <a:spcPct val="90000"/>
              </a:lnSpc>
              <a:spcBef>
                <a:spcPts val="0"/>
              </a:spcBef>
              <a:spcAft>
                <a:spcPts val="0"/>
              </a:spcAft>
              <a:buClr>
                <a:schemeClr val="dk1"/>
              </a:buClr>
              <a:buSzPts val="2400"/>
              <a:buNone/>
              <a:defRPr sz="2400"/>
            </a:lvl2pPr>
            <a:lvl3pPr indent="-228600" lvl="2" marL="1371600" algn="l">
              <a:lnSpc>
                <a:spcPct val="90000"/>
              </a:lnSpc>
              <a:spcBef>
                <a:spcPts val="0"/>
              </a:spcBef>
              <a:spcAft>
                <a:spcPts val="0"/>
              </a:spcAft>
              <a:buClr>
                <a:schemeClr val="dk1"/>
              </a:buClr>
              <a:buSzPts val="2400"/>
              <a:buNone/>
              <a:defRPr sz="2400"/>
            </a:lvl3pPr>
            <a:lvl4pPr indent="-228600" lvl="3" marL="1828800" algn="l">
              <a:lnSpc>
                <a:spcPct val="90000"/>
              </a:lnSpc>
              <a:spcBef>
                <a:spcPts val="0"/>
              </a:spcBef>
              <a:spcAft>
                <a:spcPts val="0"/>
              </a:spcAft>
              <a:buClr>
                <a:schemeClr val="dk1"/>
              </a:buClr>
              <a:buSzPts val="2400"/>
              <a:buNone/>
              <a:defRPr sz="2400"/>
            </a:lvl4pPr>
            <a:lvl5pPr indent="-228600" lvl="4" marL="2286000" algn="l">
              <a:lnSpc>
                <a:spcPct val="90000"/>
              </a:lnSpc>
              <a:spcBef>
                <a:spcPts val="0"/>
              </a:spcBef>
              <a:spcAft>
                <a:spcPts val="0"/>
              </a:spcAft>
              <a:buClr>
                <a:schemeClr val="dk1"/>
              </a:buClr>
              <a:buSzPts val="2400"/>
              <a:buNone/>
              <a:defRPr sz="2400"/>
            </a:lvl5pPr>
            <a:lvl6pPr indent="-381000" lvl="5" marL="2743200" algn="l">
              <a:lnSpc>
                <a:spcPct val="90000"/>
              </a:lnSpc>
              <a:spcBef>
                <a:spcPts val="0"/>
              </a:spcBef>
              <a:spcAft>
                <a:spcPts val="0"/>
              </a:spcAft>
              <a:buClr>
                <a:schemeClr val="dk1"/>
              </a:buClr>
              <a:buSzPts val="2400"/>
              <a:buChar char="•"/>
              <a:defRPr sz="2400"/>
            </a:lvl6pPr>
            <a:lvl7pPr indent="-381000" lvl="6" marL="3200400" algn="l">
              <a:lnSpc>
                <a:spcPct val="90000"/>
              </a:lnSpc>
              <a:spcBef>
                <a:spcPts val="0"/>
              </a:spcBef>
              <a:spcAft>
                <a:spcPts val="0"/>
              </a:spcAft>
              <a:buClr>
                <a:schemeClr val="dk1"/>
              </a:buClr>
              <a:buSzPts val="2400"/>
              <a:buChar char="•"/>
              <a:defRPr sz="2400"/>
            </a:lvl7pPr>
            <a:lvl8pPr indent="-381000" lvl="7" marL="3657600" algn="l">
              <a:lnSpc>
                <a:spcPct val="90000"/>
              </a:lnSpc>
              <a:spcBef>
                <a:spcPts val="0"/>
              </a:spcBef>
              <a:spcAft>
                <a:spcPts val="0"/>
              </a:spcAft>
              <a:buClr>
                <a:schemeClr val="dk1"/>
              </a:buClr>
              <a:buSzPts val="2400"/>
              <a:buChar char="•"/>
              <a:defRPr sz="2400"/>
            </a:lvl8pPr>
            <a:lvl9pPr indent="-381000" lvl="8" marL="4114800" algn="l">
              <a:lnSpc>
                <a:spcPct val="90000"/>
              </a:lnSpc>
              <a:spcBef>
                <a:spcPts val="0"/>
              </a:spcBef>
              <a:spcAft>
                <a:spcPts val="0"/>
              </a:spcAft>
              <a:buClr>
                <a:schemeClr val="dk1"/>
              </a:buClr>
              <a:buSzPts val="2400"/>
              <a:buChar char="•"/>
              <a:defRPr sz="2400"/>
            </a:lvl9pPr>
          </a:lstStyle>
          <a:p/>
        </p:txBody>
      </p:sp>
      <p:pic>
        <p:nvPicPr>
          <p:cNvPr id="39" name="Google Shape;39;p26"/>
          <p:cNvPicPr preferRelativeResize="0"/>
          <p:nvPr/>
        </p:nvPicPr>
        <p:blipFill rotWithShape="1">
          <a:blip r:embed="rId2">
            <a:alphaModFix/>
          </a:blip>
          <a:srcRect b="0" l="0" r="0" t="0"/>
          <a:stretch/>
        </p:blipFill>
        <p:spPr>
          <a:xfrm>
            <a:off x="-23774" y="0"/>
            <a:ext cx="5469038" cy="6858000"/>
          </a:xfrm>
          <a:prstGeom prst="rect">
            <a:avLst/>
          </a:prstGeom>
          <a:noFill/>
          <a:ln>
            <a:noFill/>
          </a:ln>
        </p:spPr>
      </p:pic>
      <p:pic>
        <p:nvPicPr>
          <p:cNvPr id="40" name="Google Shape;40;p26"/>
          <p:cNvPicPr preferRelativeResize="0"/>
          <p:nvPr/>
        </p:nvPicPr>
        <p:blipFill rotWithShape="1">
          <a:blip r:embed="rId3">
            <a:alphaModFix/>
          </a:blip>
          <a:srcRect b="0" l="0" r="0" t="0"/>
          <a:stretch/>
        </p:blipFill>
        <p:spPr>
          <a:xfrm rot="-5400000">
            <a:off x="1677071" y="3089804"/>
            <a:ext cx="2091124" cy="5445264"/>
          </a:xfrm>
          <a:prstGeom prst="rtTriangle">
            <a:avLst/>
          </a:prstGeom>
          <a:noFill/>
          <a:ln>
            <a:noFill/>
          </a:ln>
          <a:effectLst>
            <a:outerShdw blurRad="406400" rotWithShape="0" algn="r" dir="10800000" dist="38100">
              <a:srgbClr val="000000">
                <a:alpha val="40000"/>
              </a:srgbClr>
            </a:outerShdw>
          </a:effectLst>
        </p:spPr>
      </p:pic>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3 columns">
  <p:cSld name="Title + 3 columns">
    <p:spTree>
      <p:nvGrpSpPr>
        <p:cNvPr id="41" name="Shape 41"/>
        <p:cNvGrpSpPr/>
        <p:nvPr/>
      </p:nvGrpSpPr>
      <p:grpSpPr>
        <a:xfrm>
          <a:off x="0" y="0"/>
          <a:ext cx="0" cy="0"/>
          <a:chOff x="0" y="0"/>
          <a:chExt cx="0" cy="0"/>
        </a:xfrm>
      </p:grpSpPr>
      <p:pic>
        <p:nvPicPr>
          <p:cNvPr id="42" name="Google Shape;42;p27"/>
          <p:cNvPicPr preferRelativeResize="0"/>
          <p:nvPr/>
        </p:nvPicPr>
        <p:blipFill rotWithShape="1">
          <a:blip r:embed="rId2">
            <a:alphaModFix/>
          </a:blip>
          <a:srcRect b="0" l="0" r="0" t="0"/>
          <a:stretch/>
        </p:blipFill>
        <p:spPr>
          <a:xfrm>
            <a:off x="0" y="0"/>
            <a:ext cx="12192000" cy="6858000"/>
          </a:xfrm>
          <a:prstGeom prst="rect">
            <a:avLst/>
          </a:prstGeom>
          <a:noFill/>
          <a:ln>
            <a:noFill/>
          </a:ln>
        </p:spPr>
      </p:pic>
      <p:sp>
        <p:nvSpPr>
          <p:cNvPr id="43" name="Google Shape;43;p27"/>
          <p:cNvSpPr/>
          <p:nvPr/>
        </p:nvSpPr>
        <p:spPr>
          <a:xfrm>
            <a:off x="0" y="1491610"/>
            <a:ext cx="12192000" cy="3874780"/>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4" name="Google Shape;44;p27"/>
          <p:cNvSpPr txBox="1"/>
          <p:nvPr>
            <p:ph type="title"/>
          </p:nvPr>
        </p:nvSpPr>
        <p:spPr>
          <a:xfrm>
            <a:off x="119028" y="1771650"/>
            <a:ext cx="2808078" cy="1657350"/>
          </a:xfrm>
          <a:prstGeom prst="rect">
            <a:avLst/>
          </a:prstGeom>
          <a:noFill/>
          <a:ln>
            <a:noFill/>
          </a:ln>
        </p:spPr>
        <p:txBody>
          <a:bodyPr anchorCtr="0" anchor="b" bIns="91425" lIns="91425" spcFirstLastPara="1" rIns="91425" wrap="square" tIns="91425">
            <a:normAutofit/>
          </a:bodyPr>
          <a:lstStyle>
            <a:lvl1pPr lvl="0" algn="l">
              <a:lnSpc>
                <a:spcPct val="90000"/>
              </a:lnSpc>
              <a:spcBef>
                <a:spcPts val="0"/>
              </a:spcBef>
              <a:spcAft>
                <a:spcPts val="0"/>
              </a:spcAft>
              <a:buClr>
                <a:schemeClr val="dk1"/>
              </a:buClr>
              <a:buSzPts val="4400"/>
              <a:buFont typeface="Raleway"/>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5" name="Google Shape;45;p27"/>
          <p:cNvSpPr txBox="1"/>
          <p:nvPr>
            <p:ph idx="1" type="body"/>
          </p:nvPr>
        </p:nvSpPr>
        <p:spPr>
          <a:xfrm>
            <a:off x="3107514" y="3429000"/>
            <a:ext cx="2808078" cy="1657350"/>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600"/>
              <a:buNone/>
              <a:defRPr sz="1600"/>
            </a:lvl1pPr>
            <a:lvl2pPr indent="-228600" lvl="1" marL="914400" algn="l">
              <a:lnSpc>
                <a:spcPct val="90000"/>
              </a:lnSpc>
              <a:spcBef>
                <a:spcPts val="0"/>
              </a:spcBef>
              <a:spcAft>
                <a:spcPts val="0"/>
              </a:spcAft>
              <a:buClr>
                <a:schemeClr val="dk1"/>
              </a:buClr>
              <a:buSzPts val="2133"/>
              <a:buNone/>
              <a:defRPr sz="2133"/>
            </a:lvl2pPr>
            <a:lvl3pPr indent="-228600" lvl="2" marL="1371600" algn="l">
              <a:lnSpc>
                <a:spcPct val="90000"/>
              </a:lnSpc>
              <a:spcBef>
                <a:spcPts val="0"/>
              </a:spcBef>
              <a:spcAft>
                <a:spcPts val="0"/>
              </a:spcAft>
              <a:buClr>
                <a:schemeClr val="dk1"/>
              </a:buClr>
              <a:buSzPts val="2133"/>
              <a:buNone/>
              <a:defRPr sz="2133"/>
            </a:lvl3pPr>
            <a:lvl4pPr indent="-228600" lvl="3" marL="1828800" algn="l">
              <a:lnSpc>
                <a:spcPct val="90000"/>
              </a:lnSpc>
              <a:spcBef>
                <a:spcPts val="0"/>
              </a:spcBef>
              <a:spcAft>
                <a:spcPts val="0"/>
              </a:spcAft>
              <a:buClr>
                <a:schemeClr val="dk1"/>
              </a:buClr>
              <a:buSzPts val="2133"/>
              <a:buNone/>
              <a:defRPr sz="2133"/>
            </a:lvl4pPr>
            <a:lvl5pPr indent="-228600" lvl="4" marL="2286000" algn="l">
              <a:lnSpc>
                <a:spcPct val="90000"/>
              </a:lnSpc>
              <a:spcBef>
                <a:spcPts val="0"/>
              </a:spcBef>
              <a:spcAft>
                <a:spcPts val="0"/>
              </a:spcAft>
              <a:buClr>
                <a:schemeClr val="dk1"/>
              </a:buClr>
              <a:buSzPts val="2133"/>
              <a:buNone/>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46" name="Google Shape;46;p27"/>
          <p:cNvSpPr txBox="1"/>
          <p:nvPr>
            <p:ph idx="2" type="body"/>
          </p:nvPr>
        </p:nvSpPr>
        <p:spPr>
          <a:xfrm>
            <a:off x="6096000" y="3429000"/>
            <a:ext cx="2808078" cy="1657350"/>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600"/>
              <a:buNone/>
              <a:defRPr sz="1600"/>
            </a:lvl1pPr>
            <a:lvl2pPr indent="-228600" lvl="1" marL="914400" algn="l">
              <a:lnSpc>
                <a:spcPct val="90000"/>
              </a:lnSpc>
              <a:spcBef>
                <a:spcPts val="0"/>
              </a:spcBef>
              <a:spcAft>
                <a:spcPts val="0"/>
              </a:spcAft>
              <a:buClr>
                <a:schemeClr val="dk1"/>
              </a:buClr>
              <a:buSzPts val="2133"/>
              <a:buNone/>
              <a:defRPr sz="2133"/>
            </a:lvl2pPr>
            <a:lvl3pPr indent="-228600" lvl="2" marL="1371600" algn="l">
              <a:lnSpc>
                <a:spcPct val="90000"/>
              </a:lnSpc>
              <a:spcBef>
                <a:spcPts val="0"/>
              </a:spcBef>
              <a:spcAft>
                <a:spcPts val="0"/>
              </a:spcAft>
              <a:buClr>
                <a:schemeClr val="dk1"/>
              </a:buClr>
              <a:buSzPts val="2133"/>
              <a:buNone/>
              <a:defRPr sz="2133"/>
            </a:lvl3pPr>
            <a:lvl4pPr indent="-228600" lvl="3" marL="1828800" algn="l">
              <a:lnSpc>
                <a:spcPct val="90000"/>
              </a:lnSpc>
              <a:spcBef>
                <a:spcPts val="0"/>
              </a:spcBef>
              <a:spcAft>
                <a:spcPts val="0"/>
              </a:spcAft>
              <a:buClr>
                <a:schemeClr val="dk1"/>
              </a:buClr>
              <a:buSzPts val="2133"/>
              <a:buNone/>
              <a:defRPr sz="2133"/>
            </a:lvl4pPr>
            <a:lvl5pPr indent="-228600" lvl="4" marL="2286000" algn="l">
              <a:lnSpc>
                <a:spcPct val="90000"/>
              </a:lnSpc>
              <a:spcBef>
                <a:spcPts val="0"/>
              </a:spcBef>
              <a:spcAft>
                <a:spcPts val="0"/>
              </a:spcAft>
              <a:buClr>
                <a:schemeClr val="dk1"/>
              </a:buClr>
              <a:buSzPts val="2133"/>
              <a:buNone/>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47" name="Google Shape;47;p27"/>
          <p:cNvSpPr txBox="1"/>
          <p:nvPr>
            <p:ph idx="3" type="body"/>
          </p:nvPr>
        </p:nvSpPr>
        <p:spPr>
          <a:xfrm>
            <a:off x="9144000" y="3429000"/>
            <a:ext cx="2808078" cy="1657350"/>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600"/>
              <a:buNone/>
              <a:defRPr sz="1600"/>
            </a:lvl1pPr>
            <a:lvl2pPr indent="-228600" lvl="1" marL="914400" algn="l">
              <a:lnSpc>
                <a:spcPct val="90000"/>
              </a:lnSpc>
              <a:spcBef>
                <a:spcPts val="0"/>
              </a:spcBef>
              <a:spcAft>
                <a:spcPts val="0"/>
              </a:spcAft>
              <a:buClr>
                <a:schemeClr val="dk1"/>
              </a:buClr>
              <a:buSzPts val="2133"/>
              <a:buNone/>
              <a:defRPr sz="2133"/>
            </a:lvl2pPr>
            <a:lvl3pPr indent="-228600" lvl="2" marL="1371600" algn="l">
              <a:lnSpc>
                <a:spcPct val="90000"/>
              </a:lnSpc>
              <a:spcBef>
                <a:spcPts val="0"/>
              </a:spcBef>
              <a:spcAft>
                <a:spcPts val="0"/>
              </a:spcAft>
              <a:buClr>
                <a:schemeClr val="dk1"/>
              </a:buClr>
              <a:buSzPts val="2133"/>
              <a:buNone/>
              <a:defRPr sz="2133"/>
            </a:lvl3pPr>
            <a:lvl4pPr indent="-228600" lvl="3" marL="1828800" algn="l">
              <a:lnSpc>
                <a:spcPct val="90000"/>
              </a:lnSpc>
              <a:spcBef>
                <a:spcPts val="0"/>
              </a:spcBef>
              <a:spcAft>
                <a:spcPts val="0"/>
              </a:spcAft>
              <a:buClr>
                <a:schemeClr val="dk1"/>
              </a:buClr>
              <a:buSzPts val="2133"/>
              <a:buNone/>
              <a:defRPr sz="2133"/>
            </a:lvl4pPr>
            <a:lvl5pPr indent="-228600" lvl="4" marL="2286000" algn="l">
              <a:lnSpc>
                <a:spcPct val="90000"/>
              </a:lnSpc>
              <a:spcBef>
                <a:spcPts val="0"/>
              </a:spcBef>
              <a:spcAft>
                <a:spcPts val="0"/>
              </a:spcAft>
              <a:buClr>
                <a:schemeClr val="dk1"/>
              </a:buClr>
              <a:buSzPts val="2133"/>
              <a:buNone/>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48" name="Shape 48"/>
        <p:cNvGrpSpPr/>
        <p:nvPr/>
      </p:nvGrpSpPr>
      <p:grpSpPr>
        <a:xfrm>
          <a:off x="0" y="0"/>
          <a:ext cx="0" cy="0"/>
          <a:chOff x="0" y="0"/>
          <a:chExt cx="0" cy="0"/>
        </a:xfrm>
      </p:grpSpPr>
      <p:sp>
        <p:nvSpPr>
          <p:cNvPr id="49" name="Google Shape;49;p28"/>
          <p:cNvSpPr/>
          <p:nvPr/>
        </p:nvSpPr>
        <p:spPr>
          <a:xfrm>
            <a:off x="0" y="0"/>
            <a:ext cx="12192000" cy="6858000"/>
          </a:xfrm>
          <a:prstGeom prst="rect">
            <a:avLst/>
          </a:prstGeom>
          <a:blipFill rotWithShape="1">
            <a:blip r:embed="rId2">
              <a:alphaModFix amt="25000"/>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50" name="Google Shape;50;p28"/>
          <p:cNvSpPr txBox="1"/>
          <p:nvPr>
            <p:ph type="title"/>
          </p:nvPr>
        </p:nvSpPr>
        <p:spPr>
          <a:xfrm>
            <a:off x="2370959" y="121375"/>
            <a:ext cx="7450082" cy="732011"/>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dk1"/>
              </a:buClr>
              <a:buSzPts val="3600"/>
              <a:buFont typeface="Raleway"/>
              <a:buNone/>
              <a:defRPr sz="36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big">
  <p:cSld name="Blank big">
    <p:spTree>
      <p:nvGrpSpPr>
        <p:cNvPr id="51" name="Shape 51"/>
        <p:cNvGrpSpPr/>
        <p:nvPr/>
      </p:nvGrpSpPr>
      <p:grpSpPr>
        <a:xfrm>
          <a:off x="0" y="0"/>
          <a:ext cx="0" cy="0"/>
          <a:chOff x="0" y="0"/>
          <a:chExt cx="0" cy="0"/>
        </a:xfrm>
      </p:grpSpPr>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p:cSld name="Title Slide">
    <p:spTree>
      <p:nvGrpSpPr>
        <p:cNvPr id="58" name="Shape 58"/>
        <p:cNvGrpSpPr/>
        <p:nvPr/>
      </p:nvGrpSpPr>
      <p:grpSpPr>
        <a:xfrm>
          <a:off x="0" y="0"/>
          <a:ext cx="0" cy="0"/>
          <a:chOff x="0" y="0"/>
          <a:chExt cx="0" cy="0"/>
        </a:xfrm>
      </p:grpSpPr>
      <p:pic>
        <p:nvPicPr>
          <p:cNvPr id="59" name="Google Shape;59;g602d74ba72_0_115"/>
          <p:cNvPicPr preferRelativeResize="0"/>
          <p:nvPr/>
        </p:nvPicPr>
        <p:blipFill rotWithShape="1">
          <a:blip r:embed="rId2">
            <a:alphaModFix/>
          </a:blip>
          <a:srcRect b="0" l="0" r="0" t="31082"/>
          <a:stretch/>
        </p:blipFill>
        <p:spPr>
          <a:xfrm>
            <a:off x="0" y="0"/>
            <a:ext cx="12191999" cy="6589485"/>
          </a:xfrm>
          <a:prstGeom prst="rect">
            <a:avLst/>
          </a:prstGeom>
          <a:noFill/>
          <a:ln>
            <a:noFill/>
          </a:ln>
        </p:spPr>
      </p:pic>
      <p:pic>
        <p:nvPicPr>
          <p:cNvPr id="60" name="Google Shape;60;g602d74ba72_0_115"/>
          <p:cNvPicPr preferRelativeResize="0"/>
          <p:nvPr/>
        </p:nvPicPr>
        <p:blipFill rotWithShape="1">
          <a:blip r:embed="rId3">
            <a:alphaModFix/>
          </a:blip>
          <a:srcRect b="0" l="0" r="0" t="0"/>
          <a:stretch/>
        </p:blipFill>
        <p:spPr>
          <a:xfrm>
            <a:off x="1363714" y="4536"/>
            <a:ext cx="10162227" cy="5691001"/>
          </a:xfrm>
          <a:prstGeom prst="rect">
            <a:avLst/>
          </a:prstGeom>
          <a:noFill/>
          <a:ln>
            <a:noFill/>
          </a:ln>
        </p:spPr>
      </p:pic>
      <p:grpSp>
        <p:nvGrpSpPr>
          <p:cNvPr id="61" name="Google Shape;61;g602d74ba72_0_115"/>
          <p:cNvGrpSpPr/>
          <p:nvPr/>
        </p:nvGrpSpPr>
        <p:grpSpPr>
          <a:xfrm>
            <a:off x="0" y="653267"/>
            <a:ext cx="12192000" cy="6117650"/>
            <a:chOff x="0" y="769379"/>
            <a:chExt cx="12192000" cy="6117650"/>
          </a:xfrm>
        </p:grpSpPr>
        <p:pic>
          <p:nvPicPr>
            <p:cNvPr id="62" name="Google Shape;62;g602d74ba72_0_115"/>
            <p:cNvPicPr preferRelativeResize="0"/>
            <p:nvPr/>
          </p:nvPicPr>
          <p:blipFill rotWithShape="1">
            <a:blip r:embed="rId4">
              <a:alphaModFix/>
            </a:blip>
            <a:srcRect b="16413" l="8800" r="-7022" t="-4612"/>
            <a:stretch/>
          </p:blipFill>
          <p:spPr>
            <a:xfrm>
              <a:off x="0" y="769379"/>
              <a:ext cx="12192000" cy="6103135"/>
            </a:xfrm>
            <a:prstGeom prst="rect">
              <a:avLst/>
            </a:prstGeom>
            <a:noFill/>
            <a:ln>
              <a:noFill/>
            </a:ln>
          </p:spPr>
        </p:pic>
        <p:pic>
          <p:nvPicPr>
            <p:cNvPr id="63" name="Google Shape;63;g602d74ba72_0_115"/>
            <p:cNvPicPr preferRelativeResize="0"/>
            <p:nvPr/>
          </p:nvPicPr>
          <p:blipFill rotWithShape="1">
            <a:blip r:embed="rId5">
              <a:alphaModFix/>
            </a:blip>
            <a:srcRect b="16709" l="92276" r="468" t="58410"/>
            <a:stretch/>
          </p:blipFill>
          <p:spPr>
            <a:xfrm flipH="1">
              <a:off x="11302997" y="5109026"/>
              <a:ext cx="889003" cy="1778002"/>
            </a:xfrm>
            <a:prstGeom prst="rect">
              <a:avLst/>
            </a:prstGeom>
            <a:noFill/>
            <a:ln>
              <a:noFill/>
            </a:ln>
          </p:spPr>
        </p:pic>
      </p:grpSp>
      <p:sp>
        <p:nvSpPr>
          <p:cNvPr id="64" name="Google Shape;64;g602d74ba72_0_115"/>
          <p:cNvSpPr/>
          <p:nvPr/>
        </p:nvSpPr>
        <p:spPr>
          <a:xfrm>
            <a:off x="0" y="6589486"/>
            <a:ext cx="12192000" cy="268500"/>
          </a:xfrm>
          <a:prstGeom prst="rect">
            <a:avLst/>
          </a:prstGeom>
          <a:solidFill>
            <a:srgbClr val="05141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pic>
        <p:nvPicPr>
          <p:cNvPr id="65" name="Google Shape;65;g602d74ba72_0_115"/>
          <p:cNvPicPr preferRelativeResize="0"/>
          <p:nvPr/>
        </p:nvPicPr>
        <p:blipFill rotWithShape="1">
          <a:blip r:embed="rId6">
            <a:alphaModFix/>
          </a:blip>
          <a:srcRect b="0" l="0" r="0" t="0"/>
          <a:stretch/>
        </p:blipFill>
        <p:spPr>
          <a:xfrm>
            <a:off x="7462938" y="456802"/>
            <a:ext cx="1527965" cy="580840"/>
          </a:xfrm>
          <a:prstGeom prst="rect">
            <a:avLst/>
          </a:prstGeom>
          <a:noFill/>
          <a:ln>
            <a:noFill/>
          </a:ln>
          <a:effectLst>
            <a:outerShdw blurRad="63500" sx="108000" rotWithShape="0" algn="ctr" sy="108000">
              <a:srgbClr val="000000">
                <a:alpha val="21960"/>
              </a:srgbClr>
            </a:outerShdw>
          </a:effectLst>
        </p:spPr>
      </p:pic>
      <p:pic>
        <p:nvPicPr>
          <p:cNvPr id="66" name="Google Shape;66;g602d74ba72_0_115"/>
          <p:cNvPicPr preferRelativeResize="0"/>
          <p:nvPr/>
        </p:nvPicPr>
        <p:blipFill rotWithShape="1">
          <a:blip r:embed="rId7">
            <a:alphaModFix/>
          </a:blip>
          <a:srcRect b="0" l="0" r="0" t="0"/>
          <a:stretch/>
        </p:blipFill>
        <p:spPr>
          <a:xfrm>
            <a:off x="3385468" y="653267"/>
            <a:ext cx="1060409" cy="577201"/>
          </a:xfrm>
          <a:prstGeom prst="rect">
            <a:avLst/>
          </a:prstGeom>
          <a:noFill/>
          <a:ln>
            <a:noFill/>
          </a:ln>
          <a:effectLst>
            <a:outerShdw blurRad="63500" sx="108000" rotWithShape="0" algn="ctr" sy="108000">
              <a:srgbClr val="000000">
                <a:alpha val="21960"/>
              </a:srgbClr>
            </a:outerShdw>
          </a:effectLst>
        </p:spPr>
      </p:pic>
      <p:sp>
        <p:nvSpPr>
          <p:cNvPr id="67" name="Google Shape;67;g602d74ba72_0_115"/>
          <p:cNvSpPr txBox="1"/>
          <p:nvPr>
            <p:ph type="ctrTitle"/>
          </p:nvPr>
        </p:nvSpPr>
        <p:spPr>
          <a:xfrm>
            <a:off x="3503382" y="2975067"/>
            <a:ext cx="5185200" cy="907800"/>
          </a:xfrm>
          <a:prstGeom prst="rect">
            <a:avLst/>
          </a:prstGeom>
          <a:noFill/>
          <a:ln>
            <a:noFill/>
          </a:ln>
        </p:spPr>
        <p:txBody>
          <a:bodyPr anchorCtr="0" anchor="ctr" bIns="91425" lIns="91425" spcFirstLastPara="1" rIns="91425" wrap="square" tIns="91425">
            <a:noAutofit/>
          </a:bodyPr>
          <a:lstStyle>
            <a:lvl1pPr lvl="0" rtl="0" algn="ctr">
              <a:lnSpc>
                <a:spcPct val="90000"/>
              </a:lnSpc>
              <a:spcBef>
                <a:spcPts val="0"/>
              </a:spcBef>
              <a:spcAft>
                <a:spcPts val="0"/>
              </a:spcAft>
              <a:buClr>
                <a:schemeClr val="lt1"/>
              </a:buClr>
              <a:buSzPts val="4400"/>
              <a:buFont typeface="Raleway"/>
              <a:buNone/>
              <a:defRPr sz="4400">
                <a:solidFill>
                  <a:schemeClr val="lt1"/>
                </a:solidFill>
              </a:defRPr>
            </a:lvl1pPr>
            <a:lvl2pPr lvl="1" rtl="0" algn="ctr">
              <a:spcBef>
                <a:spcPts val="0"/>
              </a:spcBef>
              <a:spcAft>
                <a:spcPts val="0"/>
              </a:spcAft>
              <a:buSzPts val="1400"/>
              <a:buNone/>
              <a:defRPr sz="6400"/>
            </a:lvl2pPr>
            <a:lvl3pPr lvl="2" rtl="0" algn="ctr">
              <a:spcBef>
                <a:spcPts val="0"/>
              </a:spcBef>
              <a:spcAft>
                <a:spcPts val="0"/>
              </a:spcAft>
              <a:buSzPts val="1400"/>
              <a:buNone/>
              <a:defRPr sz="6400"/>
            </a:lvl3pPr>
            <a:lvl4pPr lvl="3" rtl="0" algn="ctr">
              <a:spcBef>
                <a:spcPts val="0"/>
              </a:spcBef>
              <a:spcAft>
                <a:spcPts val="0"/>
              </a:spcAft>
              <a:buSzPts val="1400"/>
              <a:buNone/>
              <a:defRPr sz="6400"/>
            </a:lvl4pPr>
            <a:lvl5pPr lvl="4" rtl="0" algn="ctr">
              <a:spcBef>
                <a:spcPts val="0"/>
              </a:spcBef>
              <a:spcAft>
                <a:spcPts val="0"/>
              </a:spcAft>
              <a:buSzPts val="1400"/>
              <a:buNone/>
              <a:defRPr sz="6400"/>
            </a:lvl5pPr>
            <a:lvl6pPr lvl="5" rtl="0" algn="ctr">
              <a:spcBef>
                <a:spcPts val="0"/>
              </a:spcBef>
              <a:spcAft>
                <a:spcPts val="0"/>
              </a:spcAft>
              <a:buSzPts val="1400"/>
              <a:buNone/>
              <a:defRPr sz="6400"/>
            </a:lvl6pPr>
            <a:lvl7pPr lvl="6" rtl="0" algn="ctr">
              <a:spcBef>
                <a:spcPts val="0"/>
              </a:spcBef>
              <a:spcAft>
                <a:spcPts val="0"/>
              </a:spcAft>
              <a:buSzPts val="1400"/>
              <a:buNone/>
              <a:defRPr sz="6400"/>
            </a:lvl7pPr>
            <a:lvl8pPr lvl="7" rtl="0" algn="ctr">
              <a:spcBef>
                <a:spcPts val="0"/>
              </a:spcBef>
              <a:spcAft>
                <a:spcPts val="0"/>
              </a:spcAft>
              <a:buSzPts val="1400"/>
              <a:buNone/>
              <a:defRPr sz="6400"/>
            </a:lvl8pPr>
            <a:lvl9pPr lvl="8" rtl="0" algn="ctr">
              <a:spcBef>
                <a:spcPts val="0"/>
              </a:spcBef>
              <a:spcAft>
                <a:spcPts val="0"/>
              </a:spcAft>
              <a:buSzPts val="1400"/>
              <a:buNone/>
              <a:defRPr sz="6400"/>
            </a:lvl9pPr>
          </a:lstStyle>
          <a:p/>
        </p:txBody>
      </p:sp>
      <p:pic>
        <p:nvPicPr>
          <p:cNvPr id="68" name="Google Shape;68;g602d74ba72_0_115"/>
          <p:cNvPicPr preferRelativeResize="0"/>
          <p:nvPr/>
        </p:nvPicPr>
        <p:blipFill rotWithShape="1">
          <a:blip r:embed="rId8">
            <a:alphaModFix/>
          </a:blip>
          <a:srcRect b="0" l="0" r="0" t="0"/>
          <a:stretch/>
        </p:blipFill>
        <p:spPr>
          <a:xfrm>
            <a:off x="202522" y="269343"/>
            <a:ext cx="871854" cy="767847"/>
          </a:xfrm>
          <a:prstGeom prst="rect">
            <a:avLst/>
          </a:prstGeom>
          <a:noFill/>
          <a:ln>
            <a:noFill/>
          </a:ln>
          <a:effectLst>
            <a:outerShdw blurRad="12700" sx="102000" rotWithShape="0" algn="ctr" sy="102000">
              <a:srgbClr val="000000">
                <a:alpha val="15690"/>
              </a:srgbClr>
            </a:outerShdw>
          </a:effectLst>
        </p:spPr>
      </p:pic>
      <p:grpSp>
        <p:nvGrpSpPr>
          <p:cNvPr id="69" name="Google Shape;69;g602d74ba72_0_115"/>
          <p:cNvGrpSpPr/>
          <p:nvPr/>
        </p:nvGrpSpPr>
        <p:grpSpPr>
          <a:xfrm>
            <a:off x="9242586" y="-1234354"/>
            <a:ext cx="4150441" cy="4150441"/>
            <a:chOff x="8973611" y="110683"/>
            <a:chExt cx="2679086" cy="2679086"/>
          </a:xfrm>
        </p:grpSpPr>
        <p:grpSp>
          <p:nvGrpSpPr>
            <p:cNvPr id="70" name="Google Shape;70;g602d74ba72_0_115"/>
            <p:cNvGrpSpPr/>
            <p:nvPr/>
          </p:nvGrpSpPr>
          <p:grpSpPr>
            <a:xfrm>
              <a:off x="8973611" y="110683"/>
              <a:ext cx="2679086" cy="2679086"/>
              <a:chOff x="1535784" y="-927455"/>
              <a:chExt cx="3159300" cy="3159300"/>
            </a:xfrm>
          </p:grpSpPr>
          <p:sp>
            <p:nvSpPr>
              <p:cNvPr id="71" name="Google Shape;71;g602d74ba72_0_115"/>
              <p:cNvSpPr/>
              <p:nvPr/>
            </p:nvSpPr>
            <p:spPr>
              <a:xfrm>
                <a:off x="1535784" y="-927455"/>
                <a:ext cx="3159300" cy="3159300"/>
              </a:xfrm>
              <a:prstGeom prst="ellipse">
                <a:avLst/>
              </a:prstGeom>
              <a:solidFill>
                <a:srgbClr val="F2F2F2">
                  <a:alpha val="2667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sp>
            <p:nvSpPr>
              <p:cNvPr id="72" name="Google Shape;72;g602d74ba72_0_115"/>
              <p:cNvSpPr/>
              <p:nvPr/>
            </p:nvSpPr>
            <p:spPr>
              <a:xfrm>
                <a:off x="1777940" y="-685300"/>
                <a:ext cx="2675100" cy="2675100"/>
              </a:xfrm>
              <a:prstGeom prst="ellipse">
                <a:avLst/>
              </a:prstGeom>
              <a:solidFill>
                <a:srgbClr val="F2F2F2">
                  <a:alpha val="176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sp>
            <p:nvSpPr>
              <p:cNvPr id="73" name="Google Shape;73;g602d74ba72_0_115"/>
              <p:cNvSpPr/>
              <p:nvPr/>
            </p:nvSpPr>
            <p:spPr>
              <a:xfrm>
                <a:off x="2089664" y="-375953"/>
                <a:ext cx="2049600" cy="2049600"/>
              </a:xfrm>
              <a:prstGeom prst="ellipse">
                <a:avLst/>
              </a:prstGeom>
              <a:solidFill>
                <a:srgbClr val="F2F2F2">
                  <a:alpha val="2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grpSp>
        <p:grpSp>
          <p:nvGrpSpPr>
            <p:cNvPr id="74" name="Google Shape;74;g602d74ba72_0_115"/>
            <p:cNvGrpSpPr/>
            <p:nvPr/>
          </p:nvGrpSpPr>
          <p:grpSpPr>
            <a:xfrm>
              <a:off x="9288020" y="423089"/>
              <a:ext cx="1940484" cy="1940484"/>
              <a:chOff x="4" y="0"/>
              <a:chExt cx="2100" cy="2100"/>
            </a:xfrm>
          </p:grpSpPr>
          <p:sp>
            <p:nvSpPr>
              <p:cNvPr id="75" name="Google Shape;75;g602d74ba72_0_115"/>
              <p:cNvSpPr/>
              <p:nvPr/>
            </p:nvSpPr>
            <p:spPr>
              <a:xfrm>
                <a:off x="4" y="0"/>
                <a:ext cx="2100" cy="2100"/>
              </a:xfrm>
              <a:prstGeom prst="rect">
                <a:avLst/>
              </a:prstGeom>
              <a:no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76" name="Google Shape;76;g602d74ba72_0_115"/>
              <p:cNvSpPr/>
              <p:nvPr/>
            </p:nvSpPr>
            <p:spPr>
              <a:xfrm>
                <a:off x="202" y="190"/>
                <a:ext cx="1800" cy="1800"/>
              </a:xfrm>
              <a:prstGeom prst="ellipse">
                <a:avLst/>
              </a:prstGeom>
              <a:solidFill>
                <a:srgbClr val="E3DDB1"/>
              </a:solidFill>
              <a:ln>
                <a:noFill/>
              </a:ln>
              <a:effectLst>
                <a:outerShdw blurRad="63500" sx="102000" rotWithShape="0" algn="ctr" sy="102000">
                  <a:srgbClr val="000000">
                    <a:alpha val="1098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77" name="Google Shape;77;g602d74ba72_0_115"/>
              <p:cNvSpPr/>
              <p:nvPr/>
            </p:nvSpPr>
            <p:spPr>
              <a:xfrm>
                <a:off x="797" y="883"/>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78" name="Google Shape;78;g602d74ba72_0_115"/>
              <p:cNvSpPr/>
              <p:nvPr/>
            </p:nvSpPr>
            <p:spPr>
              <a:xfrm>
                <a:off x="797" y="913"/>
                <a:ext cx="289" cy="300"/>
              </a:xfrm>
              <a:custGeom>
                <a:rect b="b" l="l" r="r" t="t"/>
                <a:pathLst>
                  <a:path extrusionOk="0" h="112" w="108">
                    <a:moveTo>
                      <a:pt x="90" y="105"/>
                    </a:moveTo>
                    <a:cubicBezTo>
                      <a:pt x="82" y="110"/>
                      <a:pt x="72" y="112"/>
                      <a:pt x="62" y="112"/>
                    </a:cubicBezTo>
                    <a:cubicBezTo>
                      <a:pt x="28" y="112"/>
                      <a:pt x="0" y="85"/>
                      <a:pt x="0" y="50"/>
                    </a:cubicBezTo>
                    <a:cubicBezTo>
                      <a:pt x="0" y="34"/>
                      <a:pt x="7" y="18"/>
                      <a:pt x="18" y="7"/>
                    </a:cubicBezTo>
                    <a:cubicBezTo>
                      <a:pt x="26" y="3"/>
                      <a:pt x="36" y="0"/>
                      <a:pt x="46" y="0"/>
                    </a:cubicBezTo>
                    <a:cubicBezTo>
                      <a:pt x="80" y="0"/>
                      <a:pt x="108" y="28"/>
                      <a:pt x="108" y="62"/>
                    </a:cubicBezTo>
                    <a:cubicBezTo>
                      <a:pt x="108" y="79"/>
                      <a:pt x="101" y="94"/>
                      <a:pt x="90" y="105"/>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79" name="Google Shape;79;g602d74ba72_0_115"/>
              <p:cNvSpPr/>
              <p:nvPr/>
            </p:nvSpPr>
            <p:spPr>
              <a:xfrm>
                <a:off x="457" y="1055"/>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80" name="Google Shape;80;g602d74ba72_0_115"/>
              <p:cNvSpPr/>
              <p:nvPr/>
            </p:nvSpPr>
            <p:spPr>
              <a:xfrm>
                <a:off x="457" y="1076"/>
                <a:ext cx="208" cy="220"/>
              </a:xfrm>
              <a:custGeom>
                <a:rect b="b" l="l" r="r" t="t"/>
                <a:pathLst>
                  <a:path extrusionOk="0" h="82" w="78">
                    <a:moveTo>
                      <a:pt x="66" y="77"/>
                    </a:moveTo>
                    <a:cubicBezTo>
                      <a:pt x="59" y="80"/>
                      <a:pt x="52" y="82"/>
                      <a:pt x="45" y="82"/>
                    </a:cubicBezTo>
                    <a:cubicBezTo>
                      <a:pt x="20" y="82"/>
                      <a:pt x="0" y="62"/>
                      <a:pt x="0" y="37"/>
                    </a:cubicBezTo>
                    <a:cubicBezTo>
                      <a:pt x="0" y="25"/>
                      <a:pt x="5" y="13"/>
                      <a:pt x="13" y="5"/>
                    </a:cubicBezTo>
                    <a:cubicBezTo>
                      <a:pt x="19" y="2"/>
                      <a:pt x="26" y="0"/>
                      <a:pt x="33" y="0"/>
                    </a:cubicBezTo>
                    <a:cubicBezTo>
                      <a:pt x="58" y="0"/>
                      <a:pt x="78" y="21"/>
                      <a:pt x="78" y="45"/>
                    </a:cubicBezTo>
                    <a:cubicBezTo>
                      <a:pt x="78" y="58"/>
                      <a:pt x="73" y="69"/>
                      <a:pt x="66" y="77"/>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81" name="Google Shape;81;g602d74ba72_0_115"/>
              <p:cNvSpPr/>
              <p:nvPr/>
            </p:nvSpPr>
            <p:spPr>
              <a:xfrm>
                <a:off x="532" y="691"/>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82" name="Google Shape;82;g602d74ba72_0_115"/>
              <p:cNvSpPr/>
              <p:nvPr/>
            </p:nvSpPr>
            <p:spPr>
              <a:xfrm>
                <a:off x="532" y="707"/>
                <a:ext cx="144" cy="150"/>
              </a:xfrm>
              <a:custGeom>
                <a:rect b="b" l="l" r="r" t="t"/>
                <a:pathLst>
                  <a:path extrusionOk="0" h="56" w="54">
                    <a:moveTo>
                      <a:pt x="45" y="53"/>
                    </a:moveTo>
                    <a:cubicBezTo>
                      <a:pt x="41" y="55"/>
                      <a:pt x="36" y="56"/>
                      <a:pt x="31" y="56"/>
                    </a:cubicBezTo>
                    <a:cubicBezTo>
                      <a:pt x="14" y="56"/>
                      <a:pt x="0" y="43"/>
                      <a:pt x="0" y="25"/>
                    </a:cubicBezTo>
                    <a:cubicBezTo>
                      <a:pt x="0" y="17"/>
                      <a:pt x="3" y="9"/>
                      <a:pt x="9" y="4"/>
                    </a:cubicBezTo>
                    <a:cubicBezTo>
                      <a:pt x="13" y="2"/>
                      <a:pt x="18" y="0"/>
                      <a:pt x="23" y="0"/>
                    </a:cubicBezTo>
                    <a:cubicBezTo>
                      <a:pt x="40" y="0"/>
                      <a:pt x="54" y="14"/>
                      <a:pt x="54" y="31"/>
                    </a:cubicBezTo>
                    <a:cubicBezTo>
                      <a:pt x="54" y="40"/>
                      <a:pt x="51" y="47"/>
                      <a:pt x="45" y="53"/>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83" name="Google Shape;83;g602d74ba72_0_115"/>
              <p:cNvSpPr/>
              <p:nvPr/>
            </p:nvSpPr>
            <p:spPr>
              <a:xfrm>
                <a:off x="202" y="691"/>
                <a:ext cx="1821" cy="1328"/>
              </a:xfrm>
              <a:custGeom>
                <a:rect b="b" l="l" r="r" t="t"/>
                <a:pathLst>
                  <a:path extrusionOk="0" h="496" w="680">
                    <a:moveTo>
                      <a:pt x="680" y="193"/>
                    </a:moveTo>
                    <a:cubicBezTo>
                      <a:pt x="661" y="363"/>
                      <a:pt x="516" y="496"/>
                      <a:pt x="341" y="496"/>
                    </a:cubicBezTo>
                    <a:cubicBezTo>
                      <a:pt x="153" y="496"/>
                      <a:pt x="0" y="343"/>
                      <a:pt x="0" y="155"/>
                    </a:cubicBezTo>
                    <a:cubicBezTo>
                      <a:pt x="0" y="99"/>
                      <a:pt x="13" y="46"/>
                      <a:pt x="37" y="0"/>
                    </a:cubicBezTo>
                    <a:cubicBezTo>
                      <a:pt x="35" y="13"/>
                      <a:pt x="35" y="26"/>
                      <a:pt x="35" y="39"/>
                    </a:cubicBezTo>
                    <a:cubicBezTo>
                      <a:pt x="35" y="227"/>
                      <a:pt x="187" y="380"/>
                      <a:pt x="376" y="380"/>
                    </a:cubicBezTo>
                    <a:cubicBezTo>
                      <a:pt x="509" y="380"/>
                      <a:pt x="624" y="304"/>
                      <a:pt x="680" y="193"/>
                    </a:cubicBezTo>
                  </a:path>
                </a:pathLst>
              </a:custGeom>
              <a:solidFill>
                <a:srgbClr val="D9D3A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84" name="Google Shape;84;g602d74ba72_0_115"/>
              <p:cNvSpPr/>
              <p:nvPr/>
            </p:nvSpPr>
            <p:spPr>
              <a:xfrm>
                <a:off x="984" y="1373"/>
                <a:ext cx="600" cy="6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85" name="Google Shape;85;g602d74ba72_0_115"/>
              <p:cNvSpPr/>
              <p:nvPr/>
            </p:nvSpPr>
            <p:spPr>
              <a:xfrm>
                <a:off x="984" y="1419"/>
                <a:ext cx="426" cy="439"/>
              </a:xfrm>
              <a:custGeom>
                <a:rect b="b" l="l" r="r" t="t"/>
                <a:pathLst>
                  <a:path extrusionOk="0" h="164" w="159">
                    <a:moveTo>
                      <a:pt x="133" y="154"/>
                    </a:moveTo>
                    <a:cubicBezTo>
                      <a:pt x="120" y="161"/>
                      <a:pt x="106" y="164"/>
                      <a:pt x="91" y="164"/>
                    </a:cubicBezTo>
                    <a:cubicBezTo>
                      <a:pt x="41" y="164"/>
                      <a:pt x="0" y="124"/>
                      <a:pt x="0" y="74"/>
                    </a:cubicBezTo>
                    <a:cubicBezTo>
                      <a:pt x="0" y="49"/>
                      <a:pt x="10" y="26"/>
                      <a:pt x="26" y="10"/>
                    </a:cubicBezTo>
                    <a:cubicBezTo>
                      <a:pt x="38" y="4"/>
                      <a:pt x="53" y="0"/>
                      <a:pt x="68" y="0"/>
                    </a:cubicBezTo>
                    <a:cubicBezTo>
                      <a:pt x="118" y="0"/>
                      <a:pt x="159" y="41"/>
                      <a:pt x="159" y="91"/>
                    </a:cubicBezTo>
                    <a:cubicBezTo>
                      <a:pt x="159" y="116"/>
                      <a:pt x="149" y="138"/>
                      <a:pt x="133" y="154"/>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86" name="Google Shape;86;g602d74ba72_0_115"/>
              <p:cNvSpPr/>
              <p:nvPr/>
            </p:nvSpPr>
            <p:spPr>
              <a:xfrm>
                <a:off x="566" y="1489"/>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87" name="Google Shape;87;g602d74ba72_0_115"/>
              <p:cNvSpPr/>
              <p:nvPr/>
            </p:nvSpPr>
            <p:spPr>
              <a:xfrm>
                <a:off x="566" y="1513"/>
                <a:ext cx="212" cy="217"/>
              </a:xfrm>
              <a:custGeom>
                <a:rect b="b" l="l" r="r" t="t"/>
                <a:pathLst>
                  <a:path extrusionOk="0" h="81" w="79">
                    <a:moveTo>
                      <a:pt x="66" y="76"/>
                    </a:moveTo>
                    <a:cubicBezTo>
                      <a:pt x="60" y="80"/>
                      <a:pt x="53" y="81"/>
                      <a:pt x="45" y="81"/>
                    </a:cubicBezTo>
                    <a:cubicBezTo>
                      <a:pt x="20" y="81"/>
                      <a:pt x="0" y="61"/>
                      <a:pt x="0" y="36"/>
                    </a:cubicBezTo>
                    <a:cubicBezTo>
                      <a:pt x="0" y="24"/>
                      <a:pt x="5" y="13"/>
                      <a:pt x="13" y="5"/>
                    </a:cubicBezTo>
                    <a:cubicBezTo>
                      <a:pt x="19" y="2"/>
                      <a:pt x="26" y="0"/>
                      <a:pt x="34" y="0"/>
                    </a:cubicBezTo>
                    <a:cubicBezTo>
                      <a:pt x="59" y="0"/>
                      <a:pt x="79" y="20"/>
                      <a:pt x="79" y="45"/>
                    </a:cubicBezTo>
                    <a:cubicBezTo>
                      <a:pt x="79" y="57"/>
                      <a:pt x="74" y="68"/>
                      <a:pt x="66" y="76"/>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88" name="Google Shape;88;g602d74ba72_0_115"/>
              <p:cNvSpPr/>
              <p:nvPr/>
            </p:nvSpPr>
            <p:spPr>
              <a:xfrm>
                <a:off x="976" y="297"/>
                <a:ext cx="894" cy="798"/>
              </a:xfrm>
              <a:custGeom>
                <a:rect b="b" l="l" r="r" t="t"/>
                <a:pathLst>
                  <a:path extrusionOk="0" h="298" w="334">
                    <a:moveTo>
                      <a:pt x="134" y="0"/>
                    </a:moveTo>
                    <a:cubicBezTo>
                      <a:pt x="216" y="0"/>
                      <a:pt x="297" y="67"/>
                      <a:pt x="316" y="149"/>
                    </a:cubicBezTo>
                    <a:cubicBezTo>
                      <a:pt x="334" y="231"/>
                      <a:pt x="282" y="298"/>
                      <a:pt x="200" y="298"/>
                    </a:cubicBezTo>
                    <a:cubicBezTo>
                      <a:pt x="118" y="298"/>
                      <a:pt x="36" y="231"/>
                      <a:pt x="18" y="149"/>
                    </a:cubicBezTo>
                    <a:cubicBezTo>
                      <a:pt x="0" y="67"/>
                      <a:pt x="51" y="0"/>
                      <a:pt x="134" y="0"/>
                    </a:cubicBezTo>
                  </a:path>
                </a:pathLst>
              </a:custGeom>
              <a:solidFill>
                <a:srgbClr val="F0ECD1"/>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grpSp>
      </p:grpSp>
      <p:pic>
        <p:nvPicPr>
          <p:cNvPr id="89" name="Google Shape;89;g602d74ba72_0_115"/>
          <p:cNvPicPr preferRelativeResize="0"/>
          <p:nvPr/>
        </p:nvPicPr>
        <p:blipFill rotWithShape="1">
          <a:blip r:embed="rId9">
            <a:alphaModFix/>
          </a:blip>
          <a:srcRect b="0" l="0" r="0" t="0"/>
          <a:stretch/>
        </p:blipFill>
        <p:spPr>
          <a:xfrm>
            <a:off x="9760397" y="3374237"/>
            <a:ext cx="2237757" cy="1441985"/>
          </a:xfrm>
          <a:prstGeom prst="rect">
            <a:avLst/>
          </a:prstGeom>
          <a:noFill/>
          <a:ln>
            <a:noFill/>
          </a:ln>
          <a:effectLst>
            <a:outerShdw blurRad="63500" sx="108000" rotWithShape="0" algn="ctr" sy="108000">
              <a:srgbClr val="000000">
                <a:alpha val="21960"/>
              </a:srgbClr>
            </a:outerShdw>
          </a:effectLst>
        </p:spPr>
      </p:pic>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Title + 1 column">
  <p:cSld name="1_Title + 1 column">
    <p:spTree>
      <p:nvGrpSpPr>
        <p:cNvPr id="90" name="Shape 90"/>
        <p:cNvGrpSpPr/>
        <p:nvPr/>
      </p:nvGrpSpPr>
      <p:grpSpPr>
        <a:xfrm>
          <a:off x="0" y="0"/>
          <a:ext cx="0" cy="0"/>
          <a:chOff x="0" y="0"/>
          <a:chExt cx="0" cy="0"/>
        </a:xfrm>
      </p:grpSpPr>
      <p:pic>
        <p:nvPicPr>
          <p:cNvPr id="91" name="Google Shape;91;g602d74ba72_0_147"/>
          <p:cNvPicPr preferRelativeResize="0"/>
          <p:nvPr/>
        </p:nvPicPr>
        <p:blipFill rotWithShape="1">
          <a:blip r:embed="rId2">
            <a:alphaModFix/>
          </a:blip>
          <a:srcRect b="0" l="0" r="0" t="31082"/>
          <a:stretch/>
        </p:blipFill>
        <p:spPr>
          <a:xfrm>
            <a:off x="0" y="0"/>
            <a:ext cx="12191999" cy="6857999"/>
          </a:xfrm>
          <a:prstGeom prst="rect">
            <a:avLst/>
          </a:prstGeom>
          <a:noFill/>
          <a:ln>
            <a:noFill/>
          </a:ln>
        </p:spPr>
      </p:pic>
      <p:pic>
        <p:nvPicPr>
          <p:cNvPr id="92" name="Google Shape;92;g602d74ba72_0_147"/>
          <p:cNvPicPr preferRelativeResize="0"/>
          <p:nvPr/>
        </p:nvPicPr>
        <p:blipFill rotWithShape="1">
          <a:blip r:embed="rId3">
            <a:alphaModFix/>
          </a:blip>
          <a:srcRect b="0" l="0" r="0" t="0"/>
          <a:stretch/>
        </p:blipFill>
        <p:spPr>
          <a:xfrm>
            <a:off x="1871081" y="147411"/>
            <a:ext cx="9319903" cy="5219288"/>
          </a:xfrm>
          <a:prstGeom prst="rect">
            <a:avLst/>
          </a:prstGeom>
          <a:noFill/>
          <a:ln>
            <a:noFill/>
          </a:ln>
        </p:spPr>
      </p:pic>
      <p:pic>
        <p:nvPicPr>
          <p:cNvPr id="93" name="Google Shape;93;g602d74ba72_0_147"/>
          <p:cNvPicPr preferRelativeResize="0"/>
          <p:nvPr/>
        </p:nvPicPr>
        <p:blipFill rotWithShape="1">
          <a:blip r:embed="rId4">
            <a:alphaModFix/>
          </a:blip>
          <a:srcRect b="-542" l="33079" r="-33079" t="30996"/>
          <a:stretch/>
        </p:blipFill>
        <p:spPr>
          <a:xfrm>
            <a:off x="1666" y="-14516"/>
            <a:ext cx="2676376" cy="1865565"/>
          </a:xfrm>
          <a:prstGeom prst="rect">
            <a:avLst/>
          </a:prstGeom>
          <a:noFill/>
          <a:ln>
            <a:noFill/>
          </a:ln>
        </p:spPr>
      </p:pic>
      <p:sp>
        <p:nvSpPr>
          <p:cNvPr id="94" name="Google Shape;94;g602d74ba72_0_147"/>
          <p:cNvSpPr/>
          <p:nvPr/>
        </p:nvSpPr>
        <p:spPr>
          <a:xfrm rot="2420236">
            <a:off x="6778661" y="-1564325"/>
            <a:ext cx="1789476" cy="10186946"/>
          </a:xfrm>
          <a:custGeom>
            <a:rect b="b" l="l" r="r" t="t"/>
            <a:pathLst>
              <a:path extrusionOk="0" h="10183573" w="1788884">
                <a:moveTo>
                  <a:pt x="373026" y="906609"/>
                </a:moveTo>
                <a:lnTo>
                  <a:pt x="1440495" y="0"/>
                </a:lnTo>
                <a:lnTo>
                  <a:pt x="1788884" y="8664261"/>
                </a:lnTo>
                <a:lnTo>
                  <a:pt x="0" y="10183573"/>
                </a:lnTo>
                <a:close/>
              </a:path>
            </a:pathLst>
          </a:custGeom>
          <a:solidFill>
            <a:schemeClr val="lt1">
              <a:alpha val="26670"/>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95" name="Google Shape;95;g602d74ba72_0_147"/>
          <p:cNvSpPr/>
          <p:nvPr/>
        </p:nvSpPr>
        <p:spPr>
          <a:xfrm rot="2083339">
            <a:off x="8426397" y="-866069"/>
            <a:ext cx="2203873" cy="9172364"/>
          </a:xfrm>
          <a:custGeom>
            <a:rect b="b" l="l" r="r" t="t"/>
            <a:pathLst>
              <a:path extrusionOk="0" h="9165921" w="2202325">
                <a:moveTo>
                  <a:pt x="500128" y="453637"/>
                </a:moveTo>
                <a:lnTo>
                  <a:pt x="1155083" y="0"/>
                </a:lnTo>
                <a:lnTo>
                  <a:pt x="1818724" y="958155"/>
                </a:lnTo>
                <a:lnTo>
                  <a:pt x="2202325" y="7640539"/>
                </a:lnTo>
                <a:lnTo>
                  <a:pt x="0" y="9165921"/>
                </a:lnTo>
                <a:close/>
              </a:path>
            </a:pathLst>
          </a:custGeom>
          <a:solidFill>
            <a:schemeClr val="lt1">
              <a:alpha val="26670"/>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nvGrpSpPr>
          <p:cNvPr id="96" name="Google Shape;96;g602d74ba72_0_147"/>
          <p:cNvGrpSpPr/>
          <p:nvPr/>
        </p:nvGrpSpPr>
        <p:grpSpPr>
          <a:xfrm>
            <a:off x="5421251" y="0"/>
            <a:ext cx="1319015" cy="2099949"/>
            <a:chOff x="5421251" y="0"/>
            <a:chExt cx="1319015" cy="2099949"/>
          </a:xfrm>
        </p:grpSpPr>
        <p:cxnSp>
          <p:nvCxnSpPr>
            <p:cNvPr id="97" name="Google Shape;97;g602d74ba72_0_147"/>
            <p:cNvCxnSpPr>
              <a:stCxn id="91" idx="0"/>
            </p:cNvCxnSpPr>
            <p:nvPr/>
          </p:nvCxnSpPr>
          <p:spPr>
            <a:xfrm>
              <a:off x="6096000" y="0"/>
              <a:ext cx="0" cy="1181100"/>
            </a:xfrm>
            <a:prstGeom prst="straightConnector1">
              <a:avLst/>
            </a:prstGeom>
            <a:noFill/>
            <a:ln cap="flat" cmpd="sng" w="9525">
              <a:solidFill>
                <a:schemeClr val="lt1"/>
              </a:solidFill>
              <a:prstDash val="solid"/>
              <a:miter lim="800000"/>
              <a:headEnd len="sm" w="sm" type="none"/>
              <a:tailEnd len="sm" w="sm" type="none"/>
            </a:ln>
            <a:effectLst>
              <a:outerShdw blurRad="63500" sx="102000" rotWithShape="0" algn="ctr" sy="102000">
                <a:srgbClr val="000000">
                  <a:alpha val="40000"/>
                </a:srgbClr>
              </a:outerShdw>
            </a:effectLst>
          </p:spPr>
        </p:cxnSp>
        <p:pic>
          <p:nvPicPr>
            <p:cNvPr id="98" name="Google Shape;98;g602d74ba72_0_147"/>
            <p:cNvPicPr preferRelativeResize="0"/>
            <p:nvPr/>
          </p:nvPicPr>
          <p:blipFill rotWithShape="1">
            <a:blip r:embed="rId5">
              <a:alphaModFix/>
            </a:blip>
            <a:srcRect b="0" l="0" r="0" t="0"/>
            <a:stretch/>
          </p:blipFill>
          <p:spPr>
            <a:xfrm>
              <a:off x="5421251" y="582930"/>
              <a:ext cx="1319015" cy="1517019"/>
            </a:xfrm>
            <a:prstGeom prst="rect">
              <a:avLst/>
            </a:prstGeom>
            <a:noFill/>
            <a:ln>
              <a:noFill/>
            </a:ln>
            <a:effectLst>
              <a:outerShdw blurRad="63500" sx="102000" rotWithShape="0" algn="ctr" sy="102000">
                <a:srgbClr val="000000">
                  <a:alpha val="40000"/>
                </a:srgbClr>
              </a:outerShdw>
            </a:effectLst>
          </p:spPr>
        </p:pic>
      </p:grpSp>
      <p:sp>
        <p:nvSpPr>
          <p:cNvPr id="99" name="Google Shape;99;g602d74ba72_0_147"/>
          <p:cNvSpPr txBox="1"/>
          <p:nvPr>
            <p:ph type="title"/>
          </p:nvPr>
        </p:nvSpPr>
        <p:spPr>
          <a:xfrm>
            <a:off x="583481" y="1319511"/>
            <a:ext cx="4697400" cy="831300"/>
          </a:xfrm>
          <a:prstGeom prst="rect">
            <a:avLst/>
          </a:prstGeom>
          <a:noFill/>
          <a:ln>
            <a:noFill/>
          </a:ln>
        </p:spPr>
        <p:txBody>
          <a:bodyPr anchorCtr="0" anchor="b" bIns="91425" lIns="91425" spcFirstLastPara="1" rIns="91425" wrap="square" tIns="91425">
            <a:noAutofit/>
          </a:bodyPr>
          <a:lstStyle>
            <a:lvl1pPr lvl="0" rtl="0" algn="l">
              <a:lnSpc>
                <a:spcPct val="90000"/>
              </a:lnSpc>
              <a:spcBef>
                <a:spcPts val="0"/>
              </a:spcBef>
              <a:spcAft>
                <a:spcPts val="0"/>
              </a:spcAft>
              <a:buClr>
                <a:schemeClr val="dk1"/>
              </a:buClr>
              <a:buSzPts val="3200"/>
              <a:buFont typeface="Raleway"/>
              <a:buNone/>
              <a:defRPr sz="3200">
                <a:solidFill>
                  <a:schemeClr val="dk1"/>
                </a:solidFill>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pic>
        <p:nvPicPr>
          <p:cNvPr id="100" name="Google Shape;100;g602d74ba72_0_147"/>
          <p:cNvPicPr preferRelativeResize="0"/>
          <p:nvPr/>
        </p:nvPicPr>
        <p:blipFill rotWithShape="1">
          <a:blip r:embed="rId6">
            <a:alphaModFix/>
          </a:blip>
          <a:srcRect b="0" l="32610" r="0" t="0"/>
          <a:stretch/>
        </p:blipFill>
        <p:spPr>
          <a:xfrm flipH="1">
            <a:off x="8325305" y="474426"/>
            <a:ext cx="3870634" cy="6382049"/>
          </a:xfrm>
          <a:prstGeom prst="rect">
            <a:avLst/>
          </a:prstGeom>
          <a:noFill/>
          <a:ln>
            <a:noFill/>
          </a:ln>
          <a:effectLst>
            <a:outerShdw blurRad="50800" rotWithShape="0" algn="br" dir="13500000" dist="38100">
              <a:srgbClr val="000000">
                <a:alpha val="15690"/>
              </a:srgbClr>
            </a:outerShdw>
          </a:effectLst>
        </p:spPr>
      </p:pic>
      <p:pic>
        <p:nvPicPr>
          <p:cNvPr id="101" name="Google Shape;101;g602d74ba72_0_147"/>
          <p:cNvPicPr preferRelativeResize="0"/>
          <p:nvPr/>
        </p:nvPicPr>
        <p:blipFill rotWithShape="1">
          <a:blip r:embed="rId7">
            <a:alphaModFix/>
          </a:blip>
          <a:srcRect b="773" l="0" r="0" t="0"/>
          <a:stretch/>
        </p:blipFill>
        <p:spPr>
          <a:xfrm flipH="1">
            <a:off x="6925468" y="175986"/>
            <a:ext cx="4147968" cy="6653438"/>
          </a:xfrm>
          <a:prstGeom prst="rect">
            <a:avLst/>
          </a:prstGeom>
          <a:noFill/>
          <a:ln>
            <a:noFill/>
          </a:ln>
          <a:effectLst>
            <a:outerShdw blurRad="50800" sx="101000" rotWithShape="0" algn="br" dir="13500000" dist="38100" sy="101000">
              <a:srgbClr val="000000">
                <a:alpha val="17650"/>
              </a:srgbClr>
            </a:outerShdw>
          </a:effectLst>
        </p:spPr>
      </p:pic>
      <p:pic>
        <p:nvPicPr>
          <p:cNvPr id="102" name="Google Shape;102;g602d74ba72_0_147"/>
          <p:cNvPicPr preferRelativeResize="0"/>
          <p:nvPr/>
        </p:nvPicPr>
        <p:blipFill rotWithShape="1">
          <a:blip r:embed="rId8">
            <a:alphaModFix/>
          </a:blip>
          <a:srcRect b="67844" l="-6005" r="453" t="0"/>
          <a:stretch/>
        </p:blipFill>
        <p:spPr>
          <a:xfrm flipH="1">
            <a:off x="3" y="5430227"/>
            <a:ext cx="12973047" cy="1427773"/>
          </a:xfrm>
          <a:prstGeom prst="rect">
            <a:avLst/>
          </a:prstGeom>
          <a:noFill/>
          <a:ln>
            <a:noFill/>
          </a:ln>
        </p:spPr>
      </p:pic>
      <p:pic>
        <p:nvPicPr>
          <p:cNvPr id="103" name="Google Shape;103;g602d74ba72_0_147"/>
          <p:cNvPicPr preferRelativeResize="0"/>
          <p:nvPr/>
        </p:nvPicPr>
        <p:blipFill rotWithShape="1">
          <a:blip r:embed="rId9">
            <a:alphaModFix/>
          </a:blip>
          <a:srcRect b="0" l="0" r="0" t="0"/>
          <a:stretch/>
        </p:blipFill>
        <p:spPr>
          <a:xfrm>
            <a:off x="1143817" y="5163298"/>
            <a:ext cx="1294585" cy="1252858"/>
          </a:xfrm>
          <a:prstGeom prst="rect">
            <a:avLst/>
          </a:prstGeom>
          <a:noFill/>
          <a:ln>
            <a:noFill/>
          </a:ln>
        </p:spPr>
      </p:pic>
      <p:sp>
        <p:nvSpPr>
          <p:cNvPr id="104" name="Google Shape;104;g602d74ba72_0_147"/>
          <p:cNvSpPr txBox="1"/>
          <p:nvPr>
            <p:ph idx="1" type="body"/>
          </p:nvPr>
        </p:nvSpPr>
        <p:spPr>
          <a:xfrm>
            <a:off x="583481" y="2583764"/>
            <a:ext cx="4705200" cy="2137800"/>
          </a:xfrm>
          <a:prstGeom prst="rect">
            <a:avLst/>
          </a:prstGeom>
          <a:noFill/>
          <a:ln>
            <a:noFill/>
          </a:ln>
        </p:spPr>
        <p:txBody>
          <a:bodyPr anchorCtr="0" anchor="t" bIns="91425" lIns="91425" spcFirstLastPara="1" rIns="91425" wrap="square" tIns="91425">
            <a:noAutofit/>
          </a:bodyPr>
          <a:lstStyle>
            <a:lvl1pPr indent="-228600" lvl="0" marL="457200" rtl="0" algn="l">
              <a:lnSpc>
                <a:spcPct val="90000"/>
              </a:lnSpc>
              <a:spcBef>
                <a:spcPts val="0"/>
              </a:spcBef>
              <a:spcAft>
                <a:spcPts val="0"/>
              </a:spcAft>
              <a:buClr>
                <a:schemeClr val="dk1"/>
              </a:buClr>
              <a:buSzPts val="1800"/>
              <a:buNone/>
              <a:defRPr sz="1800">
                <a:solidFill>
                  <a:schemeClr val="dk1"/>
                </a:solidFill>
              </a:defRPr>
            </a:lvl1pPr>
            <a:lvl2pPr indent="-228600" lvl="1" marL="914400" rtl="0" algn="l">
              <a:lnSpc>
                <a:spcPct val="90000"/>
              </a:lnSpc>
              <a:spcBef>
                <a:spcPts val="0"/>
              </a:spcBef>
              <a:spcAft>
                <a:spcPts val="0"/>
              </a:spcAft>
              <a:buClr>
                <a:schemeClr val="dk1"/>
              </a:buClr>
              <a:buSzPts val="2400"/>
              <a:buNone/>
              <a:defRPr/>
            </a:lvl2pPr>
            <a:lvl3pPr indent="-228600" lvl="2" marL="1371600" rtl="0" algn="l">
              <a:lnSpc>
                <a:spcPct val="90000"/>
              </a:lnSpc>
              <a:spcBef>
                <a:spcPts val="0"/>
              </a:spcBef>
              <a:spcAft>
                <a:spcPts val="0"/>
              </a:spcAft>
              <a:buClr>
                <a:schemeClr val="dk1"/>
              </a:buClr>
              <a:buSzPts val="2000"/>
              <a:buNone/>
              <a:defRPr/>
            </a:lvl3pPr>
            <a:lvl4pPr indent="-228600" lvl="3" marL="1828800" rtl="0" algn="l">
              <a:lnSpc>
                <a:spcPct val="90000"/>
              </a:lnSpc>
              <a:spcBef>
                <a:spcPts val="0"/>
              </a:spcBef>
              <a:spcAft>
                <a:spcPts val="0"/>
              </a:spcAft>
              <a:buClr>
                <a:schemeClr val="dk1"/>
              </a:buClr>
              <a:buSzPts val="1800"/>
              <a:buNone/>
              <a:defRPr/>
            </a:lvl4pPr>
            <a:lvl5pPr indent="-228600" lvl="4" marL="2286000" rtl="0" algn="l">
              <a:lnSpc>
                <a:spcPct val="90000"/>
              </a:lnSpc>
              <a:spcBef>
                <a:spcPts val="0"/>
              </a:spcBef>
              <a:spcAft>
                <a:spcPts val="0"/>
              </a:spcAft>
              <a:buClr>
                <a:schemeClr val="dk1"/>
              </a:buClr>
              <a:buSzPts val="1800"/>
              <a:buNone/>
              <a:defRPr/>
            </a:lvl5pPr>
            <a:lvl6pPr indent="-342900" lvl="5" marL="2743200" rtl="0" algn="l">
              <a:lnSpc>
                <a:spcPct val="90000"/>
              </a:lnSpc>
              <a:spcBef>
                <a:spcPts val="0"/>
              </a:spcBef>
              <a:spcAft>
                <a:spcPts val="0"/>
              </a:spcAft>
              <a:buClr>
                <a:schemeClr val="dk1"/>
              </a:buClr>
              <a:buSzPts val="1800"/>
              <a:buChar char="•"/>
              <a:defRPr/>
            </a:lvl6pPr>
            <a:lvl7pPr indent="-342900" lvl="6" marL="3200400" rtl="0" algn="l">
              <a:lnSpc>
                <a:spcPct val="90000"/>
              </a:lnSpc>
              <a:spcBef>
                <a:spcPts val="0"/>
              </a:spcBef>
              <a:spcAft>
                <a:spcPts val="0"/>
              </a:spcAft>
              <a:buClr>
                <a:schemeClr val="dk1"/>
              </a:buClr>
              <a:buSzPts val="1800"/>
              <a:buChar char="•"/>
              <a:defRPr/>
            </a:lvl7pPr>
            <a:lvl8pPr indent="-342900" lvl="7" marL="3657600" rtl="0" algn="l">
              <a:lnSpc>
                <a:spcPct val="90000"/>
              </a:lnSpc>
              <a:spcBef>
                <a:spcPts val="0"/>
              </a:spcBef>
              <a:spcAft>
                <a:spcPts val="0"/>
              </a:spcAft>
              <a:buClr>
                <a:schemeClr val="dk1"/>
              </a:buClr>
              <a:buSzPts val="1800"/>
              <a:buChar char="•"/>
              <a:defRPr/>
            </a:lvl8pPr>
            <a:lvl9pPr indent="-342900" lvl="8" marL="4114800" rtl="0" algn="l">
              <a:lnSpc>
                <a:spcPct val="90000"/>
              </a:lnSpc>
              <a:spcBef>
                <a:spcPts val="0"/>
              </a:spcBef>
              <a:spcAft>
                <a:spcPts val="0"/>
              </a:spcAft>
              <a:buClr>
                <a:schemeClr val="dk1"/>
              </a:buClr>
              <a:buSzPts val="1800"/>
              <a:buChar char="•"/>
              <a:defRPr/>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ubtitle">
  <p:cSld name="Subtitle">
    <p:bg>
      <p:bgPr>
        <a:gradFill>
          <a:gsLst>
            <a:gs pos="0">
              <a:srgbClr val="323F4F"/>
            </a:gs>
            <a:gs pos="13000">
              <a:srgbClr val="323F4F"/>
            </a:gs>
            <a:gs pos="67000">
              <a:srgbClr val="4D6079"/>
            </a:gs>
            <a:gs pos="91000">
              <a:srgbClr val="44556B"/>
            </a:gs>
            <a:gs pos="100000">
              <a:srgbClr val="44556B"/>
            </a:gs>
          </a:gsLst>
          <a:lin ang="5400012" scaled="0"/>
        </a:gradFill>
      </p:bgPr>
    </p:bg>
    <p:spTree>
      <p:nvGrpSpPr>
        <p:cNvPr id="105" name="Shape 105"/>
        <p:cNvGrpSpPr/>
        <p:nvPr/>
      </p:nvGrpSpPr>
      <p:grpSpPr>
        <a:xfrm>
          <a:off x="0" y="0"/>
          <a:ext cx="0" cy="0"/>
          <a:chOff x="0" y="0"/>
          <a:chExt cx="0" cy="0"/>
        </a:xfrm>
      </p:grpSpPr>
      <p:sp>
        <p:nvSpPr>
          <p:cNvPr id="106" name="Google Shape;106;g602d74ba72_0_162"/>
          <p:cNvSpPr txBox="1"/>
          <p:nvPr>
            <p:ph type="ctrTitle"/>
          </p:nvPr>
        </p:nvSpPr>
        <p:spPr>
          <a:xfrm>
            <a:off x="498006" y="1919510"/>
            <a:ext cx="3932400" cy="14580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lt1"/>
              </a:buClr>
              <a:buSzPts val="4400"/>
              <a:buFont typeface="Raleway"/>
              <a:buNone/>
              <a:defRPr>
                <a:solidFill>
                  <a:schemeClr val="lt1"/>
                </a:solidFill>
                <a:latin typeface="Raleway"/>
                <a:ea typeface="Raleway"/>
                <a:cs typeface="Raleway"/>
                <a:sym typeface="Raleway"/>
              </a:defRPr>
            </a:lvl1pPr>
            <a:lvl2pPr lvl="1" rtl="0" algn="ctr">
              <a:spcBef>
                <a:spcPts val="0"/>
              </a:spcBef>
              <a:spcAft>
                <a:spcPts val="0"/>
              </a:spcAft>
              <a:buSzPts val="1400"/>
              <a:buNone/>
              <a:defRPr/>
            </a:lvl2pPr>
            <a:lvl3pPr lvl="2" rtl="0" algn="ctr">
              <a:spcBef>
                <a:spcPts val="0"/>
              </a:spcBef>
              <a:spcAft>
                <a:spcPts val="0"/>
              </a:spcAft>
              <a:buSzPts val="1400"/>
              <a:buNone/>
              <a:defRPr/>
            </a:lvl3pPr>
            <a:lvl4pPr lvl="3" rtl="0" algn="ctr">
              <a:spcBef>
                <a:spcPts val="0"/>
              </a:spcBef>
              <a:spcAft>
                <a:spcPts val="0"/>
              </a:spcAft>
              <a:buSzPts val="1400"/>
              <a:buNone/>
              <a:defRPr/>
            </a:lvl4pPr>
            <a:lvl5pPr lvl="4" rtl="0" algn="ctr">
              <a:spcBef>
                <a:spcPts val="0"/>
              </a:spcBef>
              <a:spcAft>
                <a:spcPts val="0"/>
              </a:spcAft>
              <a:buSzPts val="1400"/>
              <a:buNone/>
              <a:defRPr/>
            </a:lvl5pPr>
            <a:lvl6pPr lvl="5" rtl="0" algn="ctr">
              <a:spcBef>
                <a:spcPts val="0"/>
              </a:spcBef>
              <a:spcAft>
                <a:spcPts val="0"/>
              </a:spcAft>
              <a:buSzPts val="1400"/>
              <a:buNone/>
              <a:defRPr/>
            </a:lvl6pPr>
            <a:lvl7pPr lvl="6" rtl="0" algn="ctr">
              <a:spcBef>
                <a:spcPts val="0"/>
              </a:spcBef>
              <a:spcAft>
                <a:spcPts val="0"/>
              </a:spcAft>
              <a:buSzPts val="1400"/>
              <a:buNone/>
              <a:defRPr/>
            </a:lvl7pPr>
            <a:lvl8pPr lvl="7" rtl="0" algn="ctr">
              <a:spcBef>
                <a:spcPts val="0"/>
              </a:spcBef>
              <a:spcAft>
                <a:spcPts val="0"/>
              </a:spcAft>
              <a:buSzPts val="1400"/>
              <a:buNone/>
              <a:defRPr/>
            </a:lvl8pPr>
            <a:lvl9pPr lvl="8" rtl="0" algn="ctr">
              <a:spcBef>
                <a:spcPts val="0"/>
              </a:spcBef>
              <a:spcAft>
                <a:spcPts val="0"/>
              </a:spcAft>
              <a:buSzPts val="1400"/>
              <a:buNone/>
              <a:defRPr/>
            </a:lvl9pPr>
          </a:lstStyle>
          <a:p/>
        </p:txBody>
      </p:sp>
      <p:sp>
        <p:nvSpPr>
          <p:cNvPr id="107" name="Google Shape;107;g602d74ba72_0_162"/>
          <p:cNvSpPr txBox="1"/>
          <p:nvPr>
            <p:ph idx="1" type="subTitle"/>
          </p:nvPr>
        </p:nvSpPr>
        <p:spPr>
          <a:xfrm>
            <a:off x="498006" y="3541295"/>
            <a:ext cx="3932400" cy="531600"/>
          </a:xfrm>
          <a:prstGeom prst="rect">
            <a:avLst/>
          </a:prstGeom>
          <a:noFill/>
          <a:ln>
            <a:noFill/>
          </a:ln>
        </p:spPr>
        <p:txBody>
          <a:bodyPr anchorCtr="0" anchor="t" bIns="91425" lIns="91425" spcFirstLastPara="1" rIns="91425" wrap="square" tIns="91425">
            <a:noAutofit/>
          </a:bodyPr>
          <a:lstStyle>
            <a:lvl1pPr lvl="0" rtl="0" algn="ctr">
              <a:lnSpc>
                <a:spcPct val="90000"/>
              </a:lnSpc>
              <a:spcBef>
                <a:spcPts val="0"/>
              </a:spcBef>
              <a:spcAft>
                <a:spcPts val="0"/>
              </a:spcAft>
              <a:buClr>
                <a:srgbClr val="33CCFF"/>
              </a:buClr>
              <a:buSzPts val="2400"/>
              <a:buNone/>
              <a:defRPr b="0" sz="2400">
                <a:solidFill>
                  <a:schemeClr val="lt1"/>
                </a:solidFill>
                <a:latin typeface="Roboto"/>
                <a:ea typeface="Roboto"/>
                <a:cs typeface="Roboto"/>
                <a:sym typeface="Roboto"/>
              </a:defRPr>
            </a:lvl1pPr>
            <a:lvl2pPr lvl="1" rtl="0" algn="ctr">
              <a:lnSpc>
                <a:spcPct val="90000"/>
              </a:lnSpc>
              <a:spcBef>
                <a:spcPts val="0"/>
              </a:spcBef>
              <a:spcAft>
                <a:spcPts val="0"/>
              </a:spcAft>
              <a:buClr>
                <a:srgbClr val="33CCFF"/>
              </a:buClr>
              <a:buSzPts val="2400"/>
              <a:buNone/>
              <a:defRPr sz="2400">
                <a:solidFill>
                  <a:srgbClr val="33CCFF"/>
                </a:solidFill>
              </a:defRPr>
            </a:lvl2pPr>
            <a:lvl3pPr lvl="2" rtl="0" algn="ctr">
              <a:lnSpc>
                <a:spcPct val="90000"/>
              </a:lnSpc>
              <a:spcBef>
                <a:spcPts val="0"/>
              </a:spcBef>
              <a:spcAft>
                <a:spcPts val="0"/>
              </a:spcAft>
              <a:buClr>
                <a:srgbClr val="33CCFF"/>
              </a:buClr>
              <a:buSzPts val="2400"/>
              <a:buNone/>
              <a:defRPr sz="2400">
                <a:solidFill>
                  <a:srgbClr val="33CCFF"/>
                </a:solidFill>
              </a:defRPr>
            </a:lvl3pPr>
            <a:lvl4pPr lvl="3" rtl="0" algn="ctr">
              <a:lnSpc>
                <a:spcPct val="90000"/>
              </a:lnSpc>
              <a:spcBef>
                <a:spcPts val="0"/>
              </a:spcBef>
              <a:spcAft>
                <a:spcPts val="0"/>
              </a:spcAft>
              <a:buClr>
                <a:srgbClr val="33CCFF"/>
              </a:buClr>
              <a:buSzPts val="2400"/>
              <a:buNone/>
              <a:defRPr sz="2400">
                <a:solidFill>
                  <a:srgbClr val="33CCFF"/>
                </a:solidFill>
              </a:defRPr>
            </a:lvl4pPr>
            <a:lvl5pPr lvl="4" rtl="0" algn="ctr">
              <a:lnSpc>
                <a:spcPct val="90000"/>
              </a:lnSpc>
              <a:spcBef>
                <a:spcPts val="0"/>
              </a:spcBef>
              <a:spcAft>
                <a:spcPts val="0"/>
              </a:spcAft>
              <a:buClr>
                <a:srgbClr val="33CCFF"/>
              </a:buClr>
              <a:buSzPts val="2400"/>
              <a:buNone/>
              <a:defRPr sz="2400">
                <a:solidFill>
                  <a:srgbClr val="33CCFF"/>
                </a:solidFill>
              </a:defRPr>
            </a:lvl5pPr>
            <a:lvl6pPr lvl="5" rtl="0" algn="ctr">
              <a:lnSpc>
                <a:spcPct val="90000"/>
              </a:lnSpc>
              <a:spcBef>
                <a:spcPts val="0"/>
              </a:spcBef>
              <a:spcAft>
                <a:spcPts val="0"/>
              </a:spcAft>
              <a:buClr>
                <a:srgbClr val="33CCFF"/>
              </a:buClr>
              <a:buSzPts val="2400"/>
              <a:buNone/>
              <a:defRPr sz="2400">
                <a:solidFill>
                  <a:srgbClr val="33CCFF"/>
                </a:solidFill>
              </a:defRPr>
            </a:lvl6pPr>
            <a:lvl7pPr lvl="6" rtl="0" algn="ctr">
              <a:lnSpc>
                <a:spcPct val="90000"/>
              </a:lnSpc>
              <a:spcBef>
                <a:spcPts val="0"/>
              </a:spcBef>
              <a:spcAft>
                <a:spcPts val="0"/>
              </a:spcAft>
              <a:buClr>
                <a:srgbClr val="33CCFF"/>
              </a:buClr>
              <a:buSzPts val="2400"/>
              <a:buNone/>
              <a:defRPr sz="2400">
                <a:solidFill>
                  <a:srgbClr val="33CCFF"/>
                </a:solidFill>
              </a:defRPr>
            </a:lvl7pPr>
            <a:lvl8pPr lvl="7" rtl="0" algn="ctr">
              <a:lnSpc>
                <a:spcPct val="90000"/>
              </a:lnSpc>
              <a:spcBef>
                <a:spcPts val="0"/>
              </a:spcBef>
              <a:spcAft>
                <a:spcPts val="0"/>
              </a:spcAft>
              <a:buClr>
                <a:srgbClr val="33CCFF"/>
              </a:buClr>
              <a:buSzPts val="2400"/>
              <a:buNone/>
              <a:defRPr sz="2400">
                <a:solidFill>
                  <a:srgbClr val="33CCFF"/>
                </a:solidFill>
              </a:defRPr>
            </a:lvl8pPr>
            <a:lvl9pPr lvl="8" rtl="0" algn="ctr">
              <a:lnSpc>
                <a:spcPct val="90000"/>
              </a:lnSpc>
              <a:spcBef>
                <a:spcPts val="0"/>
              </a:spcBef>
              <a:spcAft>
                <a:spcPts val="0"/>
              </a:spcAft>
              <a:buClr>
                <a:srgbClr val="33CCFF"/>
              </a:buClr>
              <a:buSzPts val="2400"/>
              <a:buNone/>
              <a:defRPr sz="2400">
                <a:solidFill>
                  <a:srgbClr val="33CCFF"/>
                </a:solidFill>
              </a:defRPr>
            </a:lvl9pPr>
          </a:lstStyle>
          <a:p/>
        </p:txBody>
      </p:sp>
      <p:pic>
        <p:nvPicPr>
          <p:cNvPr id="108" name="Google Shape;108;g602d74ba72_0_162"/>
          <p:cNvPicPr preferRelativeResize="0"/>
          <p:nvPr/>
        </p:nvPicPr>
        <p:blipFill rotWithShape="1">
          <a:blip r:embed="rId2">
            <a:alphaModFix/>
          </a:blip>
          <a:srcRect b="0" l="0" r="0" t="0"/>
          <a:stretch/>
        </p:blipFill>
        <p:spPr>
          <a:xfrm>
            <a:off x="1380" y="3156"/>
            <a:ext cx="10162227" cy="5691001"/>
          </a:xfrm>
          <a:prstGeom prst="rect">
            <a:avLst/>
          </a:prstGeom>
          <a:noFill/>
          <a:ln>
            <a:noFill/>
          </a:ln>
        </p:spPr>
      </p:pic>
      <p:grpSp>
        <p:nvGrpSpPr>
          <p:cNvPr id="109" name="Google Shape;109;g602d74ba72_0_162"/>
          <p:cNvGrpSpPr/>
          <p:nvPr/>
        </p:nvGrpSpPr>
        <p:grpSpPr>
          <a:xfrm>
            <a:off x="9888220" y="-372829"/>
            <a:ext cx="2679086" cy="2679086"/>
            <a:chOff x="8973611" y="110683"/>
            <a:chExt cx="2679086" cy="2679086"/>
          </a:xfrm>
        </p:grpSpPr>
        <p:grpSp>
          <p:nvGrpSpPr>
            <p:cNvPr id="110" name="Google Shape;110;g602d74ba72_0_162"/>
            <p:cNvGrpSpPr/>
            <p:nvPr/>
          </p:nvGrpSpPr>
          <p:grpSpPr>
            <a:xfrm>
              <a:off x="8973611" y="110683"/>
              <a:ext cx="2679086" cy="2679086"/>
              <a:chOff x="1535784" y="-927455"/>
              <a:chExt cx="3159300" cy="3159300"/>
            </a:xfrm>
          </p:grpSpPr>
          <p:sp>
            <p:nvSpPr>
              <p:cNvPr id="111" name="Google Shape;111;g602d74ba72_0_162"/>
              <p:cNvSpPr/>
              <p:nvPr/>
            </p:nvSpPr>
            <p:spPr>
              <a:xfrm>
                <a:off x="1535784" y="-927455"/>
                <a:ext cx="3159300" cy="3159300"/>
              </a:xfrm>
              <a:prstGeom prst="ellipse">
                <a:avLst/>
              </a:prstGeom>
              <a:solidFill>
                <a:srgbClr val="F2F2F2">
                  <a:alpha val="2667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112" name="Google Shape;112;g602d74ba72_0_162"/>
              <p:cNvSpPr/>
              <p:nvPr/>
            </p:nvSpPr>
            <p:spPr>
              <a:xfrm>
                <a:off x="1777940" y="-685300"/>
                <a:ext cx="2675100" cy="2675100"/>
              </a:xfrm>
              <a:prstGeom prst="ellipse">
                <a:avLst/>
              </a:prstGeom>
              <a:solidFill>
                <a:srgbClr val="F2F2F2">
                  <a:alpha val="176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113" name="Google Shape;113;g602d74ba72_0_162"/>
              <p:cNvSpPr/>
              <p:nvPr/>
            </p:nvSpPr>
            <p:spPr>
              <a:xfrm>
                <a:off x="2089664" y="-375953"/>
                <a:ext cx="2049600" cy="2049600"/>
              </a:xfrm>
              <a:prstGeom prst="ellipse">
                <a:avLst/>
              </a:prstGeom>
              <a:solidFill>
                <a:srgbClr val="F2F2F2">
                  <a:alpha val="2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114" name="Google Shape;114;g602d74ba72_0_162"/>
            <p:cNvGrpSpPr/>
            <p:nvPr/>
          </p:nvGrpSpPr>
          <p:grpSpPr>
            <a:xfrm>
              <a:off x="9288020" y="423089"/>
              <a:ext cx="1940484" cy="1940484"/>
              <a:chOff x="4" y="0"/>
              <a:chExt cx="2100" cy="2100"/>
            </a:xfrm>
          </p:grpSpPr>
          <p:sp>
            <p:nvSpPr>
              <p:cNvPr id="115" name="Google Shape;115;g602d74ba72_0_162"/>
              <p:cNvSpPr/>
              <p:nvPr/>
            </p:nvSpPr>
            <p:spPr>
              <a:xfrm>
                <a:off x="4" y="0"/>
                <a:ext cx="2100" cy="2100"/>
              </a:xfrm>
              <a:prstGeom prst="rect">
                <a:avLst/>
              </a:prstGeom>
              <a:no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16" name="Google Shape;116;g602d74ba72_0_162"/>
              <p:cNvSpPr/>
              <p:nvPr/>
            </p:nvSpPr>
            <p:spPr>
              <a:xfrm>
                <a:off x="202" y="190"/>
                <a:ext cx="1800" cy="1800"/>
              </a:xfrm>
              <a:prstGeom prst="ellipse">
                <a:avLst/>
              </a:prstGeom>
              <a:solidFill>
                <a:srgbClr val="E3DDB1"/>
              </a:solidFill>
              <a:ln>
                <a:noFill/>
              </a:ln>
              <a:effectLst>
                <a:outerShdw blurRad="63500" sx="102000" rotWithShape="0" algn="ctr" sy="102000">
                  <a:srgbClr val="000000">
                    <a:alpha val="1098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17" name="Google Shape;117;g602d74ba72_0_162"/>
              <p:cNvSpPr/>
              <p:nvPr/>
            </p:nvSpPr>
            <p:spPr>
              <a:xfrm>
                <a:off x="797" y="883"/>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18" name="Google Shape;118;g602d74ba72_0_162"/>
              <p:cNvSpPr/>
              <p:nvPr/>
            </p:nvSpPr>
            <p:spPr>
              <a:xfrm>
                <a:off x="797" y="913"/>
                <a:ext cx="289" cy="300"/>
              </a:xfrm>
              <a:custGeom>
                <a:rect b="b" l="l" r="r" t="t"/>
                <a:pathLst>
                  <a:path extrusionOk="0" h="112" w="108">
                    <a:moveTo>
                      <a:pt x="90" y="105"/>
                    </a:moveTo>
                    <a:cubicBezTo>
                      <a:pt x="82" y="110"/>
                      <a:pt x="72" y="112"/>
                      <a:pt x="62" y="112"/>
                    </a:cubicBezTo>
                    <a:cubicBezTo>
                      <a:pt x="28" y="112"/>
                      <a:pt x="0" y="85"/>
                      <a:pt x="0" y="50"/>
                    </a:cubicBezTo>
                    <a:cubicBezTo>
                      <a:pt x="0" y="34"/>
                      <a:pt x="7" y="18"/>
                      <a:pt x="18" y="7"/>
                    </a:cubicBezTo>
                    <a:cubicBezTo>
                      <a:pt x="26" y="3"/>
                      <a:pt x="36" y="0"/>
                      <a:pt x="46" y="0"/>
                    </a:cubicBezTo>
                    <a:cubicBezTo>
                      <a:pt x="80" y="0"/>
                      <a:pt x="108" y="28"/>
                      <a:pt x="108" y="62"/>
                    </a:cubicBezTo>
                    <a:cubicBezTo>
                      <a:pt x="108" y="79"/>
                      <a:pt x="101" y="94"/>
                      <a:pt x="90" y="105"/>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19" name="Google Shape;119;g602d74ba72_0_162"/>
              <p:cNvSpPr/>
              <p:nvPr/>
            </p:nvSpPr>
            <p:spPr>
              <a:xfrm>
                <a:off x="457" y="1055"/>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20" name="Google Shape;120;g602d74ba72_0_162"/>
              <p:cNvSpPr/>
              <p:nvPr/>
            </p:nvSpPr>
            <p:spPr>
              <a:xfrm>
                <a:off x="457" y="1076"/>
                <a:ext cx="208" cy="220"/>
              </a:xfrm>
              <a:custGeom>
                <a:rect b="b" l="l" r="r" t="t"/>
                <a:pathLst>
                  <a:path extrusionOk="0" h="82" w="78">
                    <a:moveTo>
                      <a:pt x="66" y="77"/>
                    </a:moveTo>
                    <a:cubicBezTo>
                      <a:pt x="59" y="80"/>
                      <a:pt x="52" y="82"/>
                      <a:pt x="45" y="82"/>
                    </a:cubicBezTo>
                    <a:cubicBezTo>
                      <a:pt x="20" y="82"/>
                      <a:pt x="0" y="62"/>
                      <a:pt x="0" y="37"/>
                    </a:cubicBezTo>
                    <a:cubicBezTo>
                      <a:pt x="0" y="25"/>
                      <a:pt x="5" y="13"/>
                      <a:pt x="13" y="5"/>
                    </a:cubicBezTo>
                    <a:cubicBezTo>
                      <a:pt x="19" y="2"/>
                      <a:pt x="26" y="0"/>
                      <a:pt x="33" y="0"/>
                    </a:cubicBezTo>
                    <a:cubicBezTo>
                      <a:pt x="58" y="0"/>
                      <a:pt x="78" y="21"/>
                      <a:pt x="78" y="45"/>
                    </a:cubicBezTo>
                    <a:cubicBezTo>
                      <a:pt x="78" y="58"/>
                      <a:pt x="73" y="69"/>
                      <a:pt x="66" y="77"/>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21" name="Google Shape;121;g602d74ba72_0_162"/>
              <p:cNvSpPr/>
              <p:nvPr/>
            </p:nvSpPr>
            <p:spPr>
              <a:xfrm>
                <a:off x="532" y="691"/>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22" name="Google Shape;122;g602d74ba72_0_162"/>
              <p:cNvSpPr/>
              <p:nvPr/>
            </p:nvSpPr>
            <p:spPr>
              <a:xfrm>
                <a:off x="532" y="707"/>
                <a:ext cx="144" cy="150"/>
              </a:xfrm>
              <a:custGeom>
                <a:rect b="b" l="l" r="r" t="t"/>
                <a:pathLst>
                  <a:path extrusionOk="0" h="56" w="54">
                    <a:moveTo>
                      <a:pt x="45" y="53"/>
                    </a:moveTo>
                    <a:cubicBezTo>
                      <a:pt x="41" y="55"/>
                      <a:pt x="36" y="56"/>
                      <a:pt x="31" y="56"/>
                    </a:cubicBezTo>
                    <a:cubicBezTo>
                      <a:pt x="14" y="56"/>
                      <a:pt x="0" y="43"/>
                      <a:pt x="0" y="25"/>
                    </a:cubicBezTo>
                    <a:cubicBezTo>
                      <a:pt x="0" y="17"/>
                      <a:pt x="3" y="9"/>
                      <a:pt x="9" y="4"/>
                    </a:cubicBezTo>
                    <a:cubicBezTo>
                      <a:pt x="13" y="2"/>
                      <a:pt x="18" y="0"/>
                      <a:pt x="23" y="0"/>
                    </a:cubicBezTo>
                    <a:cubicBezTo>
                      <a:pt x="40" y="0"/>
                      <a:pt x="54" y="14"/>
                      <a:pt x="54" y="31"/>
                    </a:cubicBezTo>
                    <a:cubicBezTo>
                      <a:pt x="54" y="40"/>
                      <a:pt x="51" y="47"/>
                      <a:pt x="45" y="53"/>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23" name="Google Shape;123;g602d74ba72_0_162"/>
              <p:cNvSpPr/>
              <p:nvPr/>
            </p:nvSpPr>
            <p:spPr>
              <a:xfrm>
                <a:off x="202" y="691"/>
                <a:ext cx="1821" cy="1328"/>
              </a:xfrm>
              <a:custGeom>
                <a:rect b="b" l="l" r="r" t="t"/>
                <a:pathLst>
                  <a:path extrusionOk="0" h="496" w="680">
                    <a:moveTo>
                      <a:pt x="680" y="193"/>
                    </a:moveTo>
                    <a:cubicBezTo>
                      <a:pt x="661" y="363"/>
                      <a:pt x="516" y="496"/>
                      <a:pt x="341" y="496"/>
                    </a:cubicBezTo>
                    <a:cubicBezTo>
                      <a:pt x="153" y="496"/>
                      <a:pt x="0" y="343"/>
                      <a:pt x="0" y="155"/>
                    </a:cubicBezTo>
                    <a:cubicBezTo>
                      <a:pt x="0" y="99"/>
                      <a:pt x="13" y="46"/>
                      <a:pt x="37" y="0"/>
                    </a:cubicBezTo>
                    <a:cubicBezTo>
                      <a:pt x="35" y="13"/>
                      <a:pt x="35" y="26"/>
                      <a:pt x="35" y="39"/>
                    </a:cubicBezTo>
                    <a:cubicBezTo>
                      <a:pt x="35" y="227"/>
                      <a:pt x="187" y="380"/>
                      <a:pt x="376" y="380"/>
                    </a:cubicBezTo>
                    <a:cubicBezTo>
                      <a:pt x="509" y="380"/>
                      <a:pt x="624" y="304"/>
                      <a:pt x="680" y="193"/>
                    </a:cubicBezTo>
                  </a:path>
                </a:pathLst>
              </a:custGeom>
              <a:solidFill>
                <a:srgbClr val="D9D3A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24" name="Google Shape;124;g602d74ba72_0_162"/>
              <p:cNvSpPr/>
              <p:nvPr/>
            </p:nvSpPr>
            <p:spPr>
              <a:xfrm>
                <a:off x="984" y="1373"/>
                <a:ext cx="600" cy="6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25" name="Google Shape;125;g602d74ba72_0_162"/>
              <p:cNvSpPr/>
              <p:nvPr/>
            </p:nvSpPr>
            <p:spPr>
              <a:xfrm>
                <a:off x="984" y="1419"/>
                <a:ext cx="426" cy="439"/>
              </a:xfrm>
              <a:custGeom>
                <a:rect b="b" l="l" r="r" t="t"/>
                <a:pathLst>
                  <a:path extrusionOk="0" h="164" w="159">
                    <a:moveTo>
                      <a:pt x="133" y="154"/>
                    </a:moveTo>
                    <a:cubicBezTo>
                      <a:pt x="120" y="161"/>
                      <a:pt x="106" y="164"/>
                      <a:pt x="91" y="164"/>
                    </a:cubicBezTo>
                    <a:cubicBezTo>
                      <a:pt x="41" y="164"/>
                      <a:pt x="0" y="124"/>
                      <a:pt x="0" y="74"/>
                    </a:cubicBezTo>
                    <a:cubicBezTo>
                      <a:pt x="0" y="49"/>
                      <a:pt x="10" y="26"/>
                      <a:pt x="26" y="10"/>
                    </a:cubicBezTo>
                    <a:cubicBezTo>
                      <a:pt x="38" y="4"/>
                      <a:pt x="53" y="0"/>
                      <a:pt x="68" y="0"/>
                    </a:cubicBezTo>
                    <a:cubicBezTo>
                      <a:pt x="118" y="0"/>
                      <a:pt x="159" y="41"/>
                      <a:pt x="159" y="91"/>
                    </a:cubicBezTo>
                    <a:cubicBezTo>
                      <a:pt x="159" y="116"/>
                      <a:pt x="149" y="138"/>
                      <a:pt x="133" y="154"/>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26" name="Google Shape;126;g602d74ba72_0_162"/>
              <p:cNvSpPr/>
              <p:nvPr/>
            </p:nvSpPr>
            <p:spPr>
              <a:xfrm>
                <a:off x="566" y="1489"/>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27" name="Google Shape;127;g602d74ba72_0_162"/>
              <p:cNvSpPr/>
              <p:nvPr/>
            </p:nvSpPr>
            <p:spPr>
              <a:xfrm>
                <a:off x="566" y="1513"/>
                <a:ext cx="212" cy="217"/>
              </a:xfrm>
              <a:custGeom>
                <a:rect b="b" l="l" r="r" t="t"/>
                <a:pathLst>
                  <a:path extrusionOk="0" h="81" w="79">
                    <a:moveTo>
                      <a:pt x="66" y="76"/>
                    </a:moveTo>
                    <a:cubicBezTo>
                      <a:pt x="60" y="80"/>
                      <a:pt x="53" y="81"/>
                      <a:pt x="45" y="81"/>
                    </a:cubicBezTo>
                    <a:cubicBezTo>
                      <a:pt x="20" y="81"/>
                      <a:pt x="0" y="61"/>
                      <a:pt x="0" y="36"/>
                    </a:cubicBezTo>
                    <a:cubicBezTo>
                      <a:pt x="0" y="24"/>
                      <a:pt x="5" y="13"/>
                      <a:pt x="13" y="5"/>
                    </a:cubicBezTo>
                    <a:cubicBezTo>
                      <a:pt x="19" y="2"/>
                      <a:pt x="26" y="0"/>
                      <a:pt x="34" y="0"/>
                    </a:cubicBezTo>
                    <a:cubicBezTo>
                      <a:pt x="59" y="0"/>
                      <a:pt x="79" y="20"/>
                      <a:pt x="79" y="45"/>
                    </a:cubicBezTo>
                    <a:cubicBezTo>
                      <a:pt x="79" y="57"/>
                      <a:pt x="74" y="68"/>
                      <a:pt x="66" y="76"/>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28" name="Google Shape;128;g602d74ba72_0_162"/>
              <p:cNvSpPr/>
              <p:nvPr/>
            </p:nvSpPr>
            <p:spPr>
              <a:xfrm>
                <a:off x="976" y="297"/>
                <a:ext cx="894" cy="798"/>
              </a:xfrm>
              <a:custGeom>
                <a:rect b="b" l="l" r="r" t="t"/>
                <a:pathLst>
                  <a:path extrusionOk="0" h="298" w="334">
                    <a:moveTo>
                      <a:pt x="134" y="0"/>
                    </a:moveTo>
                    <a:cubicBezTo>
                      <a:pt x="216" y="0"/>
                      <a:pt x="297" y="67"/>
                      <a:pt x="316" y="149"/>
                    </a:cubicBezTo>
                    <a:cubicBezTo>
                      <a:pt x="334" y="231"/>
                      <a:pt x="282" y="298"/>
                      <a:pt x="200" y="298"/>
                    </a:cubicBezTo>
                    <a:cubicBezTo>
                      <a:pt x="118" y="298"/>
                      <a:pt x="36" y="231"/>
                      <a:pt x="18" y="149"/>
                    </a:cubicBezTo>
                    <a:cubicBezTo>
                      <a:pt x="0" y="67"/>
                      <a:pt x="51" y="0"/>
                      <a:pt x="134" y="0"/>
                    </a:cubicBezTo>
                  </a:path>
                </a:pathLst>
              </a:custGeom>
              <a:solidFill>
                <a:srgbClr val="F0ECD1"/>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grpSp>
      </p:grpSp>
      <p:grpSp>
        <p:nvGrpSpPr>
          <p:cNvPr id="129" name="Google Shape;129;g602d74ba72_0_162"/>
          <p:cNvGrpSpPr/>
          <p:nvPr/>
        </p:nvGrpSpPr>
        <p:grpSpPr>
          <a:xfrm>
            <a:off x="4981105" y="-40966"/>
            <a:ext cx="7114853" cy="6837066"/>
            <a:chOff x="5072101" y="17151"/>
            <a:chExt cx="7114853" cy="6837066"/>
          </a:xfrm>
        </p:grpSpPr>
        <p:pic>
          <p:nvPicPr>
            <p:cNvPr id="130" name="Google Shape;130;g602d74ba72_0_162"/>
            <p:cNvPicPr preferRelativeResize="0"/>
            <p:nvPr/>
          </p:nvPicPr>
          <p:blipFill rotWithShape="1">
            <a:blip r:embed="rId3">
              <a:alphaModFix/>
            </a:blip>
            <a:srcRect b="0" l="0" r="0" t="7407"/>
            <a:stretch/>
          </p:blipFill>
          <p:spPr>
            <a:xfrm>
              <a:off x="6235795" y="17151"/>
              <a:ext cx="4996693" cy="6000052"/>
            </a:xfrm>
            <a:prstGeom prst="rect">
              <a:avLst/>
            </a:prstGeom>
            <a:noFill/>
            <a:ln>
              <a:noFill/>
            </a:ln>
            <a:effectLst>
              <a:outerShdw blurRad="50800" rotWithShape="0" dir="16200000" dist="38100">
                <a:srgbClr val="000000">
                  <a:alpha val="40000"/>
                </a:srgbClr>
              </a:outerShdw>
            </a:effectLst>
          </p:spPr>
        </p:pic>
        <p:sp>
          <p:nvSpPr>
            <p:cNvPr id="131" name="Google Shape;131;g602d74ba72_0_162"/>
            <p:cNvSpPr/>
            <p:nvPr/>
          </p:nvSpPr>
          <p:spPr>
            <a:xfrm>
              <a:off x="5072101" y="5319740"/>
              <a:ext cx="7114853" cy="1534477"/>
            </a:xfrm>
            <a:custGeom>
              <a:rect b="b" l="l" r="r" t="t"/>
              <a:pathLst>
                <a:path extrusionOk="0" h="1534477" w="7114853">
                  <a:moveTo>
                    <a:pt x="3557426" y="0"/>
                  </a:moveTo>
                  <a:cubicBezTo>
                    <a:pt x="5290766" y="0"/>
                    <a:pt x="6736939" y="599185"/>
                    <a:pt x="7071399" y="1395722"/>
                  </a:cubicBezTo>
                  <a:lnTo>
                    <a:pt x="7114853" y="1534477"/>
                  </a:lnTo>
                  <a:lnTo>
                    <a:pt x="0" y="1534477"/>
                  </a:lnTo>
                  <a:lnTo>
                    <a:pt x="43453" y="1395722"/>
                  </a:lnTo>
                  <a:cubicBezTo>
                    <a:pt x="377913" y="599185"/>
                    <a:pt x="1824087" y="0"/>
                    <a:pt x="3557426"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pic>
        <p:nvPicPr>
          <p:cNvPr id="132" name="Google Shape;132;g602d74ba72_0_162"/>
          <p:cNvPicPr preferRelativeResize="0"/>
          <p:nvPr/>
        </p:nvPicPr>
        <p:blipFill rotWithShape="1">
          <a:blip r:embed="rId4">
            <a:alphaModFix/>
          </a:blip>
          <a:srcRect b="61388" l="0" r="2448" t="0"/>
          <a:stretch/>
        </p:blipFill>
        <p:spPr>
          <a:xfrm flipH="1">
            <a:off x="-2" y="5029200"/>
            <a:ext cx="12186956" cy="1828800"/>
          </a:xfrm>
          <a:prstGeom prst="rect">
            <a:avLst/>
          </a:prstGeom>
          <a:noFill/>
          <a:ln>
            <a:noFill/>
          </a:ln>
        </p:spPr>
      </p:pic>
      <p:pic>
        <p:nvPicPr>
          <p:cNvPr id="133" name="Google Shape;133;g602d74ba72_0_162"/>
          <p:cNvPicPr preferRelativeResize="0"/>
          <p:nvPr/>
        </p:nvPicPr>
        <p:blipFill rotWithShape="1">
          <a:blip r:embed="rId5">
            <a:alphaModFix/>
          </a:blip>
          <a:srcRect b="0" l="0" r="0" t="0"/>
          <a:stretch/>
        </p:blipFill>
        <p:spPr>
          <a:xfrm>
            <a:off x="1094040" y="4641720"/>
            <a:ext cx="1491507" cy="1494463"/>
          </a:xfrm>
          <a:prstGeom prst="rect">
            <a:avLst/>
          </a:prstGeom>
          <a:noFill/>
          <a:ln>
            <a:noFill/>
          </a:ln>
        </p:spPr>
      </p:pic>
      <p:pic>
        <p:nvPicPr>
          <p:cNvPr id="134" name="Google Shape;134;g602d74ba72_0_162"/>
          <p:cNvPicPr preferRelativeResize="0"/>
          <p:nvPr/>
        </p:nvPicPr>
        <p:blipFill rotWithShape="1">
          <a:blip r:embed="rId6">
            <a:alphaModFix/>
          </a:blip>
          <a:srcRect b="57875" l="0" r="0" t="0"/>
          <a:stretch/>
        </p:blipFill>
        <p:spPr>
          <a:xfrm>
            <a:off x="0" y="5404718"/>
            <a:ext cx="12192003" cy="1453282"/>
          </a:xfrm>
          <a:prstGeom prst="rect">
            <a:avLst/>
          </a:prstGeom>
          <a:noFill/>
          <a:ln>
            <a:noFill/>
          </a:ln>
        </p:spPr>
      </p:pic>
      <p:pic>
        <p:nvPicPr>
          <p:cNvPr id="135" name="Google Shape;135;g602d74ba72_0_162"/>
          <p:cNvPicPr preferRelativeResize="0"/>
          <p:nvPr/>
        </p:nvPicPr>
        <p:blipFill rotWithShape="1">
          <a:blip r:embed="rId7">
            <a:alphaModFix/>
          </a:blip>
          <a:srcRect b="0" l="0" r="0" t="0"/>
          <a:stretch/>
        </p:blipFill>
        <p:spPr>
          <a:xfrm>
            <a:off x="450172" y="204261"/>
            <a:ext cx="1283378" cy="1130278"/>
          </a:xfrm>
          <a:prstGeom prst="rect">
            <a:avLst/>
          </a:prstGeom>
          <a:noFill/>
          <a:ln>
            <a:noFill/>
          </a:ln>
        </p:spPr>
      </p:pic>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Quote">
  <p:cSld name="Quote">
    <p:bg>
      <p:bgPr>
        <a:gradFill>
          <a:gsLst>
            <a:gs pos="0">
              <a:srgbClr val="1D242D"/>
            </a:gs>
            <a:gs pos="70000">
              <a:srgbClr val="4D6079"/>
            </a:gs>
            <a:gs pos="100000">
              <a:srgbClr val="44556B"/>
            </a:gs>
          </a:gsLst>
          <a:lin ang="5400012" scaled="0"/>
        </a:gradFill>
      </p:bgPr>
    </p:bg>
    <p:spTree>
      <p:nvGrpSpPr>
        <p:cNvPr id="136" name="Shape 136"/>
        <p:cNvGrpSpPr/>
        <p:nvPr/>
      </p:nvGrpSpPr>
      <p:grpSpPr>
        <a:xfrm>
          <a:off x="0" y="0"/>
          <a:ext cx="0" cy="0"/>
          <a:chOff x="0" y="0"/>
          <a:chExt cx="0" cy="0"/>
        </a:xfrm>
      </p:grpSpPr>
      <p:pic>
        <p:nvPicPr>
          <p:cNvPr id="137" name="Google Shape;137;g602d74ba72_0_193"/>
          <p:cNvPicPr preferRelativeResize="0"/>
          <p:nvPr/>
        </p:nvPicPr>
        <p:blipFill rotWithShape="1">
          <a:blip r:embed="rId2">
            <a:alphaModFix/>
          </a:blip>
          <a:srcRect b="0" l="0" r="0" t="0"/>
          <a:stretch/>
        </p:blipFill>
        <p:spPr>
          <a:xfrm>
            <a:off x="1401814" y="23586"/>
            <a:ext cx="10162227" cy="5691001"/>
          </a:xfrm>
          <a:prstGeom prst="rect">
            <a:avLst/>
          </a:prstGeom>
          <a:noFill/>
          <a:ln>
            <a:noFill/>
          </a:ln>
        </p:spPr>
      </p:pic>
      <p:sp>
        <p:nvSpPr>
          <p:cNvPr id="138" name="Google Shape;138;g602d74ba72_0_193"/>
          <p:cNvSpPr txBox="1"/>
          <p:nvPr>
            <p:ph idx="1" type="body"/>
          </p:nvPr>
        </p:nvSpPr>
        <p:spPr>
          <a:xfrm>
            <a:off x="2989778" y="2509438"/>
            <a:ext cx="6211500" cy="2190900"/>
          </a:xfrm>
          <a:prstGeom prst="rect">
            <a:avLst/>
          </a:prstGeom>
          <a:noFill/>
          <a:ln>
            <a:noFill/>
          </a:ln>
        </p:spPr>
        <p:txBody>
          <a:bodyPr anchorCtr="0" anchor="ctr" bIns="91425" lIns="91425" spcFirstLastPara="1" rIns="91425" wrap="square" tIns="91425">
            <a:noAutofit/>
          </a:bodyPr>
          <a:lstStyle>
            <a:lvl1pPr indent="-228600" lvl="0" marL="457200" rtl="0" algn="ctr">
              <a:lnSpc>
                <a:spcPct val="100000"/>
              </a:lnSpc>
              <a:spcBef>
                <a:spcPts val="0"/>
              </a:spcBef>
              <a:spcAft>
                <a:spcPts val="0"/>
              </a:spcAft>
              <a:buClr>
                <a:schemeClr val="lt1"/>
              </a:buClr>
              <a:buSzPts val="2000"/>
              <a:buNone/>
              <a:defRPr b="0" i="1" sz="2000">
                <a:solidFill>
                  <a:schemeClr val="lt1"/>
                </a:solidFill>
              </a:defRPr>
            </a:lvl1pPr>
            <a:lvl2pPr indent="-228600" lvl="1" marL="914400" rtl="0" algn="ctr">
              <a:lnSpc>
                <a:spcPct val="90000"/>
              </a:lnSpc>
              <a:spcBef>
                <a:spcPts val="0"/>
              </a:spcBef>
              <a:spcAft>
                <a:spcPts val="0"/>
              </a:spcAft>
              <a:buClr>
                <a:schemeClr val="dk1"/>
              </a:buClr>
              <a:buSzPts val="2400"/>
              <a:buNone/>
              <a:defRPr b="1" i="1"/>
            </a:lvl2pPr>
            <a:lvl3pPr indent="-228600" lvl="2" marL="1371600" rtl="0" algn="ctr">
              <a:lnSpc>
                <a:spcPct val="90000"/>
              </a:lnSpc>
              <a:spcBef>
                <a:spcPts val="0"/>
              </a:spcBef>
              <a:spcAft>
                <a:spcPts val="0"/>
              </a:spcAft>
              <a:buClr>
                <a:schemeClr val="dk1"/>
              </a:buClr>
              <a:buSzPts val="2000"/>
              <a:buNone/>
              <a:defRPr b="1" i="1"/>
            </a:lvl3pPr>
            <a:lvl4pPr indent="-228600" lvl="3" marL="1828800" rtl="0" algn="ctr">
              <a:lnSpc>
                <a:spcPct val="90000"/>
              </a:lnSpc>
              <a:spcBef>
                <a:spcPts val="0"/>
              </a:spcBef>
              <a:spcAft>
                <a:spcPts val="0"/>
              </a:spcAft>
              <a:buClr>
                <a:schemeClr val="dk1"/>
              </a:buClr>
              <a:buSzPts val="1800"/>
              <a:buNone/>
              <a:defRPr b="1" i="1"/>
            </a:lvl4pPr>
            <a:lvl5pPr indent="-228600" lvl="4" marL="2286000" rtl="0" algn="ctr">
              <a:lnSpc>
                <a:spcPct val="90000"/>
              </a:lnSpc>
              <a:spcBef>
                <a:spcPts val="0"/>
              </a:spcBef>
              <a:spcAft>
                <a:spcPts val="0"/>
              </a:spcAft>
              <a:buClr>
                <a:schemeClr val="dk1"/>
              </a:buClr>
              <a:buSzPts val="1800"/>
              <a:buNone/>
              <a:defRPr b="1" i="1"/>
            </a:lvl5pPr>
            <a:lvl6pPr indent="-342900" lvl="5" marL="2743200" rtl="0" algn="ctr">
              <a:lnSpc>
                <a:spcPct val="90000"/>
              </a:lnSpc>
              <a:spcBef>
                <a:spcPts val="0"/>
              </a:spcBef>
              <a:spcAft>
                <a:spcPts val="0"/>
              </a:spcAft>
              <a:buClr>
                <a:schemeClr val="dk1"/>
              </a:buClr>
              <a:buSzPts val="1800"/>
              <a:buChar char="•"/>
              <a:defRPr b="1" i="1"/>
            </a:lvl6pPr>
            <a:lvl7pPr indent="-342900" lvl="6" marL="3200400" rtl="0" algn="ctr">
              <a:lnSpc>
                <a:spcPct val="90000"/>
              </a:lnSpc>
              <a:spcBef>
                <a:spcPts val="0"/>
              </a:spcBef>
              <a:spcAft>
                <a:spcPts val="0"/>
              </a:spcAft>
              <a:buClr>
                <a:schemeClr val="dk1"/>
              </a:buClr>
              <a:buSzPts val="1800"/>
              <a:buChar char="•"/>
              <a:defRPr b="1" i="1"/>
            </a:lvl7pPr>
            <a:lvl8pPr indent="-342900" lvl="7" marL="3657600" rtl="0" algn="ctr">
              <a:lnSpc>
                <a:spcPct val="90000"/>
              </a:lnSpc>
              <a:spcBef>
                <a:spcPts val="0"/>
              </a:spcBef>
              <a:spcAft>
                <a:spcPts val="0"/>
              </a:spcAft>
              <a:buClr>
                <a:schemeClr val="dk1"/>
              </a:buClr>
              <a:buSzPts val="1800"/>
              <a:buChar char="•"/>
              <a:defRPr b="1" i="1"/>
            </a:lvl8pPr>
            <a:lvl9pPr indent="-342900" lvl="8" marL="4114800" rtl="0" algn="ctr">
              <a:lnSpc>
                <a:spcPct val="90000"/>
              </a:lnSpc>
              <a:spcBef>
                <a:spcPts val="0"/>
              </a:spcBef>
              <a:spcAft>
                <a:spcPts val="0"/>
              </a:spcAft>
              <a:buClr>
                <a:schemeClr val="dk1"/>
              </a:buClr>
              <a:buSzPts val="1800"/>
              <a:buChar char="•"/>
              <a:defRPr b="1" i="1"/>
            </a:lvl9pPr>
          </a:lstStyle>
          <a:p/>
        </p:txBody>
      </p:sp>
      <p:pic>
        <p:nvPicPr>
          <p:cNvPr id="139" name="Google Shape;139;g602d74ba72_0_193"/>
          <p:cNvPicPr preferRelativeResize="0"/>
          <p:nvPr/>
        </p:nvPicPr>
        <p:blipFill rotWithShape="1">
          <a:blip r:embed="rId3">
            <a:alphaModFix/>
          </a:blip>
          <a:srcRect b="0" l="45101" r="-7542" t="0"/>
          <a:stretch/>
        </p:blipFill>
        <p:spPr>
          <a:xfrm>
            <a:off x="0" y="171450"/>
            <a:ext cx="3943350" cy="6686550"/>
          </a:xfrm>
          <a:prstGeom prst="rect">
            <a:avLst/>
          </a:prstGeom>
          <a:noFill/>
          <a:ln>
            <a:noFill/>
          </a:ln>
          <a:effectLst>
            <a:outerShdw blurRad="50800" rotWithShape="0" algn="l" dist="38100">
              <a:srgbClr val="000000">
                <a:alpha val="26670"/>
              </a:srgbClr>
            </a:outerShdw>
          </a:effectLst>
        </p:spPr>
      </p:pic>
      <p:sp>
        <p:nvSpPr>
          <p:cNvPr id="140" name="Google Shape;140;g602d74ba72_0_193"/>
          <p:cNvSpPr txBox="1"/>
          <p:nvPr>
            <p:ph type="title"/>
          </p:nvPr>
        </p:nvSpPr>
        <p:spPr>
          <a:xfrm>
            <a:off x="3710246" y="1184556"/>
            <a:ext cx="4770300" cy="7257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rgbClr val="FFC000"/>
              </a:buClr>
              <a:buSzPts val="4400"/>
              <a:buFont typeface="Raleway"/>
              <a:buNone/>
              <a:defRPr sz="4400">
                <a:solidFill>
                  <a:srgbClr val="FFC000"/>
                </a:solidFill>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pic>
        <p:nvPicPr>
          <p:cNvPr id="141" name="Google Shape;141;g602d74ba72_0_193"/>
          <p:cNvPicPr preferRelativeResize="0"/>
          <p:nvPr/>
        </p:nvPicPr>
        <p:blipFill rotWithShape="1">
          <a:blip r:embed="rId4">
            <a:alphaModFix/>
          </a:blip>
          <a:srcRect b="0" l="32610" r="0" t="0"/>
          <a:stretch/>
        </p:blipFill>
        <p:spPr>
          <a:xfrm flipH="1">
            <a:off x="8321366" y="495300"/>
            <a:ext cx="3870634" cy="6382049"/>
          </a:xfrm>
          <a:prstGeom prst="rect">
            <a:avLst/>
          </a:prstGeom>
          <a:noFill/>
          <a:ln>
            <a:noFill/>
          </a:ln>
          <a:effectLst>
            <a:outerShdw blurRad="50800" rotWithShape="0" algn="br" dir="13500000" dist="38100">
              <a:srgbClr val="000000">
                <a:alpha val="15690"/>
              </a:srgbClr>
            </a:outerShdw>
          </a:effectLst>
        </p:spPr>
      </p:pic>
      <p:pic>
        <p:nvPicPr>
          <p:cNvPr id="142" name="Google Shape;142;g602d74ba72_0_193"/>
          <p:cNvPicPr preferRelativeResize="0"/>
          <p:nvPr/>
        </p:nvPicPr>
        <p:blipFill rotWithShape="1">
          <a:blip r:embed="rId5">
            <a:alphaModFix/>
          </a:blip>
          <a:srcRect b="61388" l="-6005" r="453" t="0"/>
          <a:stretch/>
        </p:blipFill>
        <p:spPr>
          <a:xfrm flipH="1">
            <a:off x="-19051" y="5143500"/>
            <a:ext cx="12211051" cy="1714499"/>
          </a:xfrm>
          <a:prstGeom prst="rect">
            <a:avLst/>
          </a:prstGeom>
          <a:noFill/>
          <a:ln>
            <a:noFill/>
          </a:ln>
        </p:spPr>
      </p:pic>
      <p:pic>
        <p:nvPicPr>
          <p:cNvPr id="143" name="Google Shape;143;g602d74ba72_0_193"/>
          <p:cNvPicPr preferRelativeResize="0"/>
          <p:nvPr/>
        </p:nvPicPr>
        <p:blipFill rotWithShape="1">
          <a:blip r:embed="rId6">
            <a:alphaModFix/>
          </a:blip>
          <a:srcRect b="0" l="0" r="0" t="0"/>
          <a:stretch/>
        </p:blipFill>
        <p:spPr>
          <a:xfrm>
            <a:off x="9828941" y="219669"/>
            <a:ext cx="855480" cy="551262"/>
          </a:xfrm>
          <a:prstGeom prst="rect">
            <a:avLst/>
          </a:prstGeom>
          <a:noFill/>
          <a:ln>
            <a:noFill/>
          </a:ln>
        </p:spPr>
      </p:pic>
      <p:pic>
        <p:nvPicPr>
          <p:cNvPr id="144" name="Google Shape;144;g602d74ba72_0_193"/>
          <p:cNvPicPr preferRelativeResize="0"/>
          <p:nvPr/>
        </p:nvPicPr>
        <p:blipFill rotWithShape="1">
          <a:blip r:embed="rId7">
            <a:alphaModFix/>
          </a:blip>
          <a:srcRect b="0" l="0" r="23942" t="0"/>
          <a:stretch/>
        </p:blipFill>
        <p:spPr>
          <a:xfrm>
            <a:off x="1222404" y="5051700"/>
            <a:ext cx="1139795" cy="1313983"/>
          </a:xfrm>
          <a:prstGeom prst="rect">
            <a:avLst/>
          </a:prstGeom>
          <a:noFill/>
          <a:ln>
            <a:noFill/>
          </a:ln>
        </p:spPr>
      </p:pic>
      <p:pic>
        <p:nvPicPr>
          <p:cNvPr id="145" name="Google Shape;145;g602d74ba72_0_193"/>
          <p:cNvPicPr preferRelativeResize="0"/>
          <p:nvPr/>
        </p:nvPicPr>
        <p:blipFill rotWithShape="1">
          <a:blip r:embed="rId8">
            <a:alphaModFix/>
          </a:blip>
          <a:srcRect b="57875" l="0" r="0" t="0"/>
          <a:stretch/>
        </p:blipFill>
        <p:spPr>
          <a:xfrm>
            <a:off x="0" y="5404717"/>
            <a:ext cx="12192003" cy="1453282"/>
          </a:xfrm>
          <a:prstGeom prst="rect">
            <a:avLst/>
          </a:prstGeom>
          <a:noFill/>
          <a:ln>
            <a:noFill/>
          </a:ln>
        </p:spPr>
      </p:pic>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big">
  <p:cSld name="Blank big">
    <p:spTree>
      <p:nvGrpSpPr>
        <p:cNvPr id="146" name="Shape 146"/>
        <p:cNvGrpSpPr/>
        <p:nvPr/>
      </p:nvGrpSpPr>
      <p:grpSpPr>
        <a:xfrm>
          <a:off x="0" y="0"/>
          <a:ext cx="0" cy="0"/>
          <a:chOff x="0" y="0"/>
          <a:chExt cx="0" cy="0"/>
        </a:xfrm>
      </p:grpSpPr>
      <p:sp>
        <p:nvSpPr>
          <p:cNvPr id="147" name="Google Shape;147;g602d74ba72_0_203"/>
          <p:cNvSpPr/>
          <p:nvPr/>
        </p:nvSpPr>
        <p:spPr>
          <a:xfrm>
            <a:off x="576485" y="510540"/>
            <a:ext cx="11039100" cy="5836800"/>
          </a:xfrm>
          <a:prstGeom prst="frame">
            <a:avLst>
              <a:gd fmla="val 966" name="adj1"/>
            </a:avLst>
          </a:prstGeom>
          <a:solidFill>
            <a:srgbClr val="3F3F4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Roboto"/>
              <a:ea typeface="Roboto"/>
              <a:cs typeface="Roboto"/>
              <a:sym typeface="Roboto"/>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1 column">
  <p:cSld name="Title + 1 column">
    <p:bg>
      <p:bgPr>
        <a:solidFill>
          <a:srgbClr val="0C536B"/>
        </a:solidFill>
      </p:bgPr>
    </p:bg>
    <p:spTree>
      <p:nvGrpSpPr>
        <p:cNvPr id="148" name="Shape 148"/>
        <p:cNvGrpSpPr/>
        <p:nvPr/>
      </p:nvGrpSpPr>
      <p:grpSpPr>
        <a:xfrm>
          <a:off x="0" y="0"/>
          <a:ext cx="0" cy="0"/>
          <a:chOff x="0" y="0"/>
          <a:chExt cx="0" cy="0"/>
        </a:xfrm>
      </p:grpSpPr>
      <p:pic>
        <p:nvPicPr>
          <p:cNvPr id="149" name="Google Shape;149;g602d74ba72_0_205"/>
          <p:cNvPicPr preferRelativeResize="0"/>
          <p:nvPr/>
        </p:nvPicPr>
        <p:blipFill rotWithShape="1">
          <a:blip r:embed="rId2">
            <a:alphaModFix/>
          </a:blip>
          <a:srcRect b="0" l="0" r="0" t="0"/>
          <a:stretch/>
        </p:blipFill>
        <p:spPr>
          <a:xfrm>
            <a:off x="1328879" y="204807"/>
            <a:ext cx="8670961" cy="4855868"/>
          </a:xfrm>
          <a:prstGeom prst="rect">
            <a:avLst/>
          </a:prstGeom>
          <a:noFill/>
          <a:ln>
            <a:noFill/>
          </a:ln>
        </p:spPr>
      </p:pic>
      <p:pic>
        <p:nvPicPr>
          <p:cNvPr id="150" name="Google Shape;150;g602d74ba72_0_205"/>
          <p:cNvPicPr preferRelativeResize="0"/>
          <p:nvPr/>
        </p:nvPicPr>
        <p:blipFill rotWithShape="1">
          <a:blip r:embed="rId3">
            <a:alphaModFix/>
          </a:blip>
          <a:srcRect b="50374" l="0" r="0" t="0"/>
          <a:stretch/>
        </p:blipFill>
        <p:spPr>
          <a:xfrm>
            <a:off x="515238" y="4657889"/>
            <a:ext cx="11178452" cy="2200112"/>
          </a:xfrm>
          <a:prstGeom prst="rect">
            <a:avLst/>
          </a:prstGeom>
          <a:noFill/>
          <a:ln>
            <a:noFill/>
          </a:ln>
        </p:spPr>
      </p:pic>
      <p:pic>
        <p:nvPicPr>
          <p:cNvPr id="151" name="Google Shape;151;g602d74ba72_0_205"/>
          <p:cNvPicPr preferRelativeResize="0"/>
          <p:nvPr/>
        </p:nvPicPr>
        <p:blipFill rotWithShape="1">
          <a:blip r:embed="rId4">
            <a:alphaModFix/>
          </a:blip>
          <a:srcRect b="0" l="0" r="139" t="9730"/>
          <a:stretch/>
        </p:blipFill>
        <p:spPr>
          <a:xfrm flipH="1">
            <a:off x="-19050" y="-19050"/>
            <a:ext cx="4781556" cy="3317641"/>
          </a:xfrm>
          <a:prstGeom prst="rect">
            <a:avLst/>
          </a:prstGeom>
          <a:noFill/>
          <a:ln>
            <a:noFill/>
          </a:ln>
        </p:spPr>
      </p:pic>
      <p:pic>
        <p:nvPicPr>
          <p:cNvPr id="152" name="Google Shape;152;g602d74ba72_0_205"/>
          <p:cNvPicPr preferRelativeResize="0"/>
          <p:nvPr/>
        </p:nvPicPr>
        <p:blipFill rotWithShape="1">
          <a:blip r:embed="rId5">
            <a:alphaModFix/>
          </a:blip>
          <a:srcRect b="0" l="0" r="0" t="0"/>
          <a:stretch/>
        </p:blipFill>
        <p:spPr>
          <a:xfrm>
            <a:off x="0" y="3597331"/>
            <a:ext cx="7029448" cy="3283669"/>
          </a:xfrm>
          <a:prstGeom prst="rect">
            <a:avLst/>
          </a:prstGeom>
          <a:noFill/>
          <a:ln>
            <a:noFill/>
          </a:ln>
        </p:spPr>
      </p:pic>
      <p:pic>
        <p:nvPicPr>
          <p:cNvPr id="153" name="Google Shape;153;g602d74ba72_0_205"/>
          <p:cNvPicPr preferRelativeResize="0"/>
          <p:nvPr/>
        </p:nvPicPr>
        <p:blipFill rotWithShape="1">
          <a:blip r:embed="rId6">
            <a:alphaModFix/>
          </a:blip>
          <a:srcRect b="0" l="0" r="0" t="0"/>
          <a:stretch/>
        </p:blipFill>
        <p:spPr>
          <a:xfrm>
            <a:off x="0" y="4682350"/>
            <a:ext cx="5273183" cy="2175650"/>
          </a:xfrm>
          <a:prstGeom prst="rect">
            <a:avLst/>
          </a:prstGeom>
          <a:noFill/>
          <a:ln>
            <a:noFill/>
          </a:ln>
        </p:spPr>
      </p:pic>
      <p:pic>
        <p:nvPicPr>
          <p:cNvPr id="154" name="Google Shape;154;g602d74ba72_0_205"/>
          <p:cNvPicPr preferRelativeResize="0"/>
          <p:nvPr/>
        </p:nvPicPr>
        <p:blipFill rotWithShape="1">
          <a:blip r:embed="rId7">
            <a:alphaModFix/>
          </a:blip>
          <a:srcRect b="0" l="0" r="0" t="0"/>
          <a:stretch/>
        </p:blipFill>
        <p:spPr>
          <a:xfrm>
            <a:off x="5843511" y="3666551"/>
            <a:ext cx="6367540" cy="3229593"/>
          </a:xfrm>
          <a:prstGeom prst="rect">
            <a:avLst/>
          </a:prstGeom>
          <a:noFill/>
          <a:ln>
            <a:noFill/>
          </a:ln>
        </p:spPr>
      </p:pic>
      <p:pic>
        <p:nvPicPr>
          <p:cNvPr id="155" name="Google Shape;155;g602d74ba72_0_205"/>
          <p:cNvPicPr preferRelativeResize="0"/>
          <p:nvPr/>
        </p:nvPicPr>
        <p:blipFill rotWithShape="1">
          <a:blip r:embed="rId8">
            <a:alphaModFix/>
          </a:blip>
          <a:srcRect b="0" l="0" r="0" t="0"/>
          <a:stretch/>
        </p:blipFill>
        <p:spPr>
          <a:xfrm>
            <a:off x="7565685" y="5089032"/>
            <a:ext cx="4643242" cy="1796397"/>
          </a:xfrm>
          <a:prstGeom prst="rect">
            <a:avLst/>
          </a:prstGeom>
          <a:noFill/>
          <a:ln>
            <a:noFill/>
          </a:ln>
        </p:spPr>
      </p:pic>
      <p:pic>
        <p:nvPicPr>
          <p:cNvPr id="156" name="Google Shape;156;g602d74ba72_0_205"/>
          <p:cNvPicPr preferRelativeResize="0"/>
          <p:nvPr/>
        </p:nvPicPr>
        <p:blipFill rotWithShape="1">
          <a:blip r:embed="rId9">
            <a:alphaModFix/>
          </a:blip>
          <a:srcRect b="0" l="0" r="0" t="0"/>
          <a:stretch/>
        </p:blipFill>
        <p:spPr>
          <a:xfrm>
            <a:off x="6252082" y="5788622"/>
            <a:ext cx="5939915" cy="1097735"/>
          </a:xfrm>
          <a:prstGeom prst="rect">
            <a:avLst/>
          </a:prstGeom>
          <a:noFill/>
          <a:ln>
            <a:noFill/>
          </a:ln>
        </p:spPr>
      </p:pic>
      <p:pic>
        <p:nvPicPr>
          <p:cNvPr id="157" name="Google Shape;157;g602d74ba72_0_205"/>
          <p:cNvPicPr preferRelativeResize="0"/>
          <p:nvPr/>
        </p:nvPicPr>
        <p:blipFill rotWithShape="1">
          <a:blip r:embed="rId10">
            <a:alphaModFix/>
          </a:blip>
          <a:srcRect b="0" l="0" r="0" t="0"/>
          <a:stretch/>
        </p:blipFill>
        <p:spPr>
          <a:xfrm>
            <a:off x="0" y="6159328"/>
            <a:ext cx="7610551" cy="698672"/>
          </a:xfrm>
          <a:prstGeom prst="rect">
            <a:avLst/>
          </a:prstGeom>
          <a:noFill/>
          <a:ln>
            <a:noFill/>
          </a:ln>
        </p:spPr>
      </p:pic>
      <p:sp>
        <p:nvSpPr>
          <p:cNvPr id="158" name="Google Shape;158;g602d74ba72_0_205"/>
          <p:cNvSpPr txBox="1"/>
          <p:nvPr>
            <p:ph type="title"/>
          </p:nvPr>
        </p:nvSpPr>
        <p:spPr>
          <a:xfrm>
            <a:off x="6888387" y="1490148"/>
            <a:ext cx="4863600" cy="8481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lt1"/>
              </a:buClr>
              <a:buSzPts val="3200"/>
              <a:buFont typeface="Raleway"/>
              <a:buNone/>
              <a:defRPr sz="3200">
                <a:solidFill>
                  <a:schemeClr val="lt1"/>
                </a:solidFill>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sp>
        <p:nvSpPr>
          <p:cNvPr id="159" name="Google Shape;159;g602d74ba72_0_205"/>
          <p:cNvSpPr/>
          <p:nvPr/>
        </p:nvSpPr>
        <p:spPr>
          <a:xfrm rot="-2238172">
            <a:off x="5797744" y="4278900"/>
            <a:ext cx="1206874" cy="1995897"/>
          </a:xfrm>
          <a:prstGeom prst="trapezoid">
            <a:avLst>
              <a:gd fmla="val 24960" name="adj"/>
            </a:avLst>
          </a:prstGeom>
          <a:solidFill>
            <a:srgbClr val="1D8FB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160" name="Google Shape;160;g602d74ba72_0_205"/>
          <p:cNvPicPr preferRelativeResize="0"/>
          <p:nvPr/>
        </p:nvPicPr>
        <p:blipFill rotWithShape="1">
          <a:blip r:embed="rId11">
            <a:alphaModFix/>
          </a:blip>
          <a:srcRect b="0" l="0" r="0" t="0"/>
          <a:stretch/>
        </p:blipFill>
        <p:spPr>
          <a:xfrm>
            <a:off x="4747863" y="2543708"/>
            <a:ext cx="2970077" cy="2137715"/>
          </a:xfrm>
          <a:prstGeom prst="rect">
            <a:avLst/>
          </a:prstGeom>
          <a:noFill/>
          <a:ln>
            <a:noFill/>
          </a:ln>
        </p:spPr>
      </p:pic>
      <p:pic>
        <p:nvPicPr>
          <p:cNvPr id="161" name="Google Shape;161;g602d74ba72_0_205"/>
          <p:cNvPicPr preferRelativeResize="0"/>
          <p:nvPr/>
        </p:nvPicPr>
        <p:blipFill rotWithShape="1">
          <a:blip r:embed="rId12">
            <a:alphaModFix/>
          </a:blip>
          <a:srcRect b="0" l="0" r="0" t="0"/>
          <a:stretch/>
        </p:blipFill>
        <p:spPr>
          <a:xfrm>
            <a:off x="10682320" y="257441"/>
            <a:ext cx="1218845" cy="737038"/>
          </a:xfrm>
          <a:prstGeom prst="rect">
            <a:avLst/>
          </a:prstGeom>
          <a:noFill/>
          <a:ln>
            <a:noFill/>
          </a:ln>
          <a:effectLst>
            <a:outerShdw blurRad="114300" rotWithShape="0" algn="l" dist="38100">
              <a:srgbClr val="000000">
                <a:alpha val="21960"/>
              </a:srgbClr>
            </a:outerShdw>
          </a:effectLst>
        </p:spPr>
      </p:pic>
      <p:pic>
        <p:nvPicPr>
          <p:cNvPr id="162" name="Google Shape;162;g602d74ba72_0_205"/>
          <p:cNvPicPr preferRelativeResize="0"/>
          <p:nvPr/>
        </p:nvPicPr>
        <p:blipFill rotWithShape="1">
          <a:blip r:embed="rId12">
            <a:alphaModFix/>
          </a:blip>
          <a:srcRect b="0" l="0" r="0" t="0"/>
          <a:stretch/>
        </p:blipFill>
        <p:spPr>
          <a:xfrm>
            <a:off x="11517978" y="801144"/>
            <a:ext cx="538129" cy="325408"/>
          </a:xfrm>
          <a:prstGeom prst="rect">
            <a:avLst/>
          </a:prstGeom>
          <a:noFill/>
          <a:ln>
            <a:noFill/>
          </a:ln>
        </p:spPr>
      </p:pic>
      <p:sp>
        <p:nvSpPr>
          <p:cNvPr id="163" name="Google Shape;163;g602d74ba72_0_205"/>
          <p:cNvSpPr/>
          <p:nvPr>
            <p:ph idx="2" type="pic"/>
          </p:nvPr>
        </p:nvSpPr>
        <p:spPr>
          <a:xfrm>
            <a:off x="284082" y="1211263"/>
            <a:ext cx="4800600" cy="4435500"/>
          </a:xfrm>
          <a:prstGeom prst="rect">
            <a:avLst/>
          </a:prstGeom>
          <a:noFill/>
          <a:ln cap="flat" cmpd="sng" w="9525">
            <a:solidFill>
              <a:srgbClr val="FFC000"/>
            </a:solidFill>
            <a:prstDash val="solid"/>
            <a:round/>
            <a:headEnd len="sm" w="sm" type="none"/>
            <a:tailEnd len="sm" w="sm" type="none"/>
          </a:ln>
          <a:effectLst>
            <a:outerShdw blurRad="266700" sx="105999" rotWithShape="0" algn="ctr" sy="105999">
              <a:srgbClr val="000000">
                <a:alpha val="55690"/>
              </a:srgbClr>
            </a:outerShdw>
          </a:effectLst>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Roboto"/>
                <a:ea typeface="Roboto"/>
                <a:cs typeface="Roboto"/>
                <a:sym typeface="Roboto"/>
              </a:defRPr>
            </a:lvl1pPr>
            <a:lvl2pPr lvl="1"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Roboto"/>
                <a:ea typeface="Roboto"/>
                <a:cs typeface="Roboto"/>
                <a:sym typeface="Roboto"/>
              </a:defRPr>
            </a:lvl2pPr>
            <a:lvl3pPr lvl="2"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Roboto"/>
                <a:ea typeface="Roboto"/>
                <a:cs typeface="Roboto"/>
                <a:sym typeface="Roboto"/>
              </a:defRPr>
            </a:lvl3pPr>
            <a:lvl4pPr lvl="3"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4pPr>
            <a:lvl5pPr lvl="4"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9pPr>
          </a:lstStyle>
          <a:p/>
        </p:txBody>
      </p:sp>
      <p:sp>
        <p:nvSpPr>
          <p:cNvPr id="164" name="Google Shape;164;g602d74ba72_0_205"/>
          <p:cNvSpPr/>
          <p:nvPr/>
        </p:nvSpPr>
        <p:spPr>
          <a:xfrm>
            <a:off x="6772618" y="2461254"/>
            <a:ext cx="5095200" cy="3180900"/>
          </a:xfrm>
          <a:prstGeom prst="roundRect">
            <a:avLst>
              <a:gd fmla="val 7437" name="adj"/>
            </a:avLst>
          </a:prstGeom>
          <a:solidFill>
            <a:srgbClr val="000000">
              <a:alpha val="619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165" name="Google Shape;165;g602d74ba72_0_205"/>
          <p:cNvSpPr txBox="1"/>
          <p:nvPr>
            <p:ph idx="1" type="body"/>
          </p:nvPr>
        </p:nvSpPr>
        <p:spPr>
          <a:xfrm>
            <a:off x="6888387" y="2747629"/>
            <a:ext cx="4863600" cy="2609700"/>
          </a:xfrm>
          <a:prstGeom prst="rect">
            <a:avLst/>
          </a:prstGeom>
          <a:noFill/>
          <a:ln>
            <a:noFill/>
          </a:ln>
        </p:spPr>
        <p:txBody>
          <a:bodyPr anchorCtr="0" anchor="t" bIns="91425" lIns="91425" spcFirstLastPara="1" rIns="91425" wrap="square" tIns="91425">
            <a:noAutofit/>
          </a:bodyPr>
          <a:lstStyle>
            <a:lvl1pPr indent="-228600" lvl="0" marL="457200" rtl="0" algn="l">
              <a:lnSpc>
                <a:spcPct val="90000"/>
              </a:lnSpc>
              <a:spcBef>
                <a:spcPts val="0"/>
              </a:spcBef>
              <a:spcAft>
                <a:spcPts val="0"/>
              </a:spcAft>
              <a:buClr>
                <a:schemeClr val="lt1"/>
              </a:buClr>
              <a:buSzPts val="1800"/>
              <a:buNone/>
              <a:defRPr sz="1800">
                <a:solidFill>
                  <a:schemeClr val="lt1"/>
                </a:solidFill>
              </a:defRPr>
            </a:lvl1pPr>
            <a:lvl2pPr indent="-228600" lvl="1" marL="914400" rtl="0" algn="l">
              <a:lnSpc>
                <a:spcPct val="90000"/>
              </a:lnSpc>
              <a:spcBef>
                <a:spcPts val="0"/>
              </a:spcBef>
              <a:spcAft>
                <a:spcPts val="0"/>
              </a:spcAft>
              <a:buClr>
                <a:schemeClr val="dk1"/>
              </a:buClr>
              <a:buSzPts val="2400"/>
              <a:buNone/>
              <a:defRPr/>
            </a:lvl2pPr>
            <a:lvl3pPr indent="-228600" lvl="2" marL="1371600" rtl="0" algn="l">
              <a:lnSpc>
                <a:spcPct val="90000"/>
              </a:lnSpc>
              <a:spcBef>
                <a:spcPts val="0"/>
              </a:spcBef>
              <a:spcAft>
                <a:spcPts val="0"/>
              </a:spcAft>
              <a:buClr>
                <a:schemeClr val="dk1"/>
              </a:buClr>
              <a:buSzPts val="2000"/>
              <a:buNone/>
              <a:defRPr/>
            </a:lvl3pPr>
            <a:lvl4pPr indent="-228600" lvl="3" marL="1828800" rtl="0" algn="l">
              <a:lnSpc>
                <a:spcPct val="90000"/>
              </a:lnSpc>
              <a:spcBef>
                <a:spcPts val="0"/>
              </a:spcBef>
              <a:spcAft>
                <a:spcPts val="0"/>
              </a:spcAft>
              <a:buClr>
                <a:schemeClr val="dk1"/>
              </a:buClr>
              <a:buSzPts val="1800"/>
              <a:buNone/>
              <a:defRPr/>
            </a:lvl4pPr>
            <a:lvl5pPr indent="-228600" lvl="4" marL="2286000" rtl="0" algn="l">
              <a:lnSpc>
                <a:spcPct val="90000"/>
              </a:lnSpc>
              <a:spcBef>
                <a:spcPts val="0"/>
              </a:spcBef>
              <a:spcAft>
                <a:spcPts val="0"/>
              </a:spcAft>
              <a:buClr>
                <a:schemeClr val="dk1"/>
              </a:buClr>
              <a:buSzPts val="1800"/>
              <a:buNone/>
              <a:defRPr/>
            </a:lvl5pPr>
            <a:lvl6pPr indent="-342900" lvl="5" marL="2743200" rtl="0" algn="l">
              <a:lnSpc>
                <a:spcPct val="90000"/>
              </a:lnSpc>
              <a:spcBef>
                <a:spcPts val="0"/>
              </a:spcBef>
              <a:spcAft>
                <a:spcPts val="0"/>
              </a:spcAft>
              <a:buClr>
                <a:schemeClr val="dk1"/>
              </a:buClr>
              <a:buSzPts val="1800"/>
              <a:buChar char="•"/>
              <a:defRPr/>
            </a:lvl6pPr>
            <a:lvl7pPr indent="-342900" lvl="6" marL="3200400" rtl="0" algn="l">
              <a:lnSpc>
                <a:spcPct val="90000"/>
              </a:lnSpc>
              <a:spcBef>
                <a:spcPts val="0"/>
              </a:spcBef>
              <a:spcAft>
                <a:spcPts val="0"/>
              </a:spcAft>
              <a:buClr>
                <a:schemeClr val="dk1"/>
              </a:buClr>
              <a:buSzPts val="1800"/>
              <a:buChar char="•"/>
              <a:defRPr/>
            </a:lvl7pPr>
            <a:lvl8pPr indent="-342900" lvl="7" marL="3657600" rtl="0" algn="l">
              <a:lnSpc>
                <a:spcPct val="90000"/>
              </a:lnSpc>
              <a:spcBef>
                <a:spcPts val="0"/>
              </a:spcBef>
              <a:spcAft>
                <a:spcPts val="0"/>
              </a:spcAft>
              <a:buClr>
                <a:schemeClr val="dk1"/>
              </a:buClr>
              <a:buSzPts val="1800"/>
              <a:buChar char="•"/>
              <a:defRPr/>
            </a:lvl8pPr>
            <a:lvl9pPr indent="-342900" lvl="8" marL="4114800" rtl="0" algn="l">
              <a:lnSpc>
                <a:spcPct val="90000"/>
              </a:lnSpc>
              <a:spcBef>
                <a:spcPts val="0"/>
              </a:spcBef>
              <a:spcAft>
                <a:spcPts val="0"/>
              </a:spcAft>
              <a:buClr>
                <a:schemeClr val="dk1"/>
              </a:buClr>
              <a:buSzPts val="1800"/>
              <a:buChar char="•"/>
              <a:defRPr/>
            </a:lvl9pPr>
          </a:lstStyle>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2 columns">
  <p:cSld name="Title + 2 columns">
    <p:bg>
      <p:bgPr>
        <a:gradFill>
          <a:gsLst>
            <a:gs pos="0">
              <a:srgbClr val="1D242D"/>
            </a:gs>
            <a:gs pos="54000">
              <a:srgbClr val="4D6079"/>
            </a:gs>
            <a:gs pos="100000">
              <a:srgbClr val="617898"/>
            </a:gs>
          </a:gsLst>
          <a:lin ang="5400012" scaled="0"/>
        </a:gradFill>
      </p:bgPr>
    </p:bg>
    <p:spTree>
      <p:nvGrpSpPr>
        <p:cNvPr id="166" name="Shape 166"/>
        <p:cNvGrpSpPr/>
        <p:nvPr/>
      </p:nvGrpSpPr>
      <p:grpSpPr>
        <a:xfrm>
          <a:off x="0" y="0"/>
          <a:ext cx="0" cy="0"/>
          <a:chOff x="0" y="0"/>
          <a:chExt cx="0" cy="0"/>
        </a:xfrm>
      </p:grpSpPr>
      <p:sp>
        <p:nvSpPr>
          <p:cNvPr id="167" name="Google Shape;167;g602d74ba72_0_223"/>
          <p:cNvSpPr/>
          <p:nvPr/>
        </p:nvSpPr>
        <p:spPr>
          <a:xfrm>
            <a:off x="358705" y="2322287"/>
            <a:ext cx="6782400" cy="3614100"/>
          </a:xfrm>
          <a:prstGeom prst="roundRect">
            <a:avLst>
              <a:gd fmla="val 7437" name="adj"/>
            </a:avLst>
          </a:prstGeom>
          <a:solidFill>
            <a:srgbClr val="000000">
              <a:alpha val="619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168" name="Google Shape;168;g602d74ba72_0_223"/>
          <p:cNvPicPr preferRelativeResize="0"/>
          <p:nvPr/>
        </p:nvPicPr>
        <p:blipFill rotWithShape="1">
          <a:blip r:embed="rId2">
            <a:alphaModFix/>
          </a:blip>
          <a:srcRect b="0" l="0" r="0" t="0"/>
          <a:stretch/>
        </p:blipFill>
        <p:spPr>
          <a:xfrm>
            <a:off x="1671068" y="531705"/>
            <a:ext cx="10162227" cy="5691001"/>
          </a:xfrm>
          <a:prstGeom prst="rect">
            <a:avLst/>
          </a:prstGeom>
          <a:noFill/>
          <a:ln>
            <a:noFill/>
          </a:ln>
        </p:spPr>
      </p:pic>
      <p:sp>
        <p:nvSpPr>
          <p:cNvPr id="169" name="Google Shape;169;g602d74ba72_0_223"/>
          <p:cNvSpPr txBox="1"/>
          <p:nvPr>
            <p:ph idx="1" type="body"/>
          </p:nvPr>
        </p:nvSpPr>
        <p:spPr>
          <a:xfrm>
            <a:off x="629541" y="2513623"/>
            <a:ext cx="2930100" cy="3231000"/>
          </a:xfrm>
          <a:prstGeom prst="rect">
            <a:avLst/>
          </a:prstGeom>
          <a:noFill/>
          <a:ln>
            <a:noFill/>
          </a:ln>
        </p:spPr>
        <p:txBody>
          <a:bodyPr anchorCtr="0" anchor="t" bIns="91425" lIns="91425" spcFirstLastPara="1" rIns="91425" wrap="square" tIns="91425">
            <a:noAutofit/>
          </a:bodyPr>
          <a:lstStyle>
            <a:lvl1pPr indent="-228600" lvl="0" marL="457200" rtl="0" algn="l">
              <a:lnSpc>
                <a:spcPct val="90000"/>
              </a:lnSpc>
              <a:spcBef>
                <a:spcPts val="0"/>
              </a:spcBef>
              <a:spcAft>
                <a:spcPts val="0"/>
              </a:spcAft>
              <a:buClr>
                <a:schemeClr val="lt1"/>
              </a:buClr>
              <a:buSzPts val="1800"/>
              <a:buNone/>
              <a:defRPr sz="1800">
                <a:solidFill>
                  <a:schemeClr val="lt1"/>
                </a:solidFill>
              </a:defRPr>
            </a:lvl1pPr>
            <a:lvl2pPr indent="-228600" lvl="1" marL="914400" rtl="0" algn="l">
              <a:lnSpc>
                <a:spcPct val="90000"/>
              </a:lnSpc>
              <a:spcBef>
                <a:spcPts val="0"/>
              </a:spcBef>
              <a:spcAft>
                <a:spcPts val="0"/>
              </a:spcAft>
              <a:buClr>
                <a:schemeClr val="dk1"/>
              </a:buClr>
              <a:buSzPts val="2400"/>
              <a:buNone/>
              <a:defRPr/>
            </a:lvl2pPr>
            <a:lvl3pPr indent="-228600" lvl="2" marL="1371600" rtl="0" algn="l">
              <a:lnSpc>
                <a:spcPct val="90000"/>
              </a:lnSpc>
              <a:spcBef>
                <a:spcPts val="0"/>
              </a:spcBef>
              <a:spcAft>
                <a:spcPts val="0"/>
              </a:spcAft>
              <a:buClr>
                <a:schemeClr val="dk1"/>
              </a:buClr>
              <a:buSzPts val="2000"/>
              <a:buNone/>
              <a:defRPr/>
            </a:lvl3pPr>
            <a:lvl4pPr indent="-228600" lvl="3" marL="1828800" rtl="0" algn="l">
              <a:lnSpc>
                <a:spcPct val="90000"/>
              </a:lnSpc>
              <a:spcBef>
                <a:spcPts val="0"/>
              </a:spcBef>
              <a:spcAft>
                <a:spcPts val="0"/>
              </a:spcAft>
              <a:buClr>
                <a:schemeClr val="dk1"/>
              </a:buClr>
              <a:buSzPts val="1800"/>
              <a:buNone/>
              <a:defRPr/>
            </a:lvl4pPr>
            <a:lvl5pPr indent="-228600" lvl="4" marL="2286000" rtl="0" algn="l">
              <a:lnSpc>
                <a:spcPct val="90000"/>
              </a:lnSpc>
              <a:spcBef>
                <a:spcPts val="0"/>
              </a:spcBef>
              <a:spcAft>
                <a:spcPts val="0"/>
              </a:spcAft>
              <a:buClr>
                <a:schemeClr val="dk1"/>
              </a:buClr>
              <a:buSzPts val="1800"/>
              <a:buNone/>
              <a:defRPr/>
            </a:lvl5pPr>
            <a:lvl6pPr indent="-342900" lvl="5" marL="2743200" rtl="0" algn="l">
              <a:lnSpc>
                <a:spcPct val="90000"/>
              </a:lnSpc>
              <a:spcBef>
                <a:spcPts val="0"/>
              </a:spcBef>
              <a:spcAft>
                <a:spcPts val="0"/>
              </a:spcAft>
              <a:buClr>
                <a:schemeClr val="dk1"/>
              </a:buClr>
              <a:buSzPts val="1800"/>
              <a:buChar char="•"/>
              <a:defRPr/>
            </a:lvl6pPr>
            <a:lvl7pPr indent="-342900" lvl="6" marL="3200400" rtl="0" algn="l">
              <a:lnSpc>
                <a:spcPct val="90000"/>
              </a:lnSpc>
              <a:spcBef>
                <a:spcPts val="0"/>
              </a:spcBef>
              <a:spcAft>
                <a:spcPts val="0"/>
              </a:spcAft>
              <a:buClr>
                <a:schemeClr val="dk1"/>
              </a:buClr>
              <a:buSzPts val="1800"/>
              <a:buChar char="•"/>
              <a:defRPr/>
            </a:lvl7pPr>
            <a:lvl8pPr indent="-342900" lvl="7" marL="3657600" rtl="0" algn="l">
              <a:lnSpc>
                <a:spcPct val="90000"/>
              </a:lnSpc>
              <a:spcBef>
                <a:spcPts val="0"/>
              </a:spcBef>
              <a:spcAft>
                <a:spcPts val="0"/>
              </a:spcAft>
              <a:buClr>
                <a:schemeClr val="dk1"/>
              </a:buClr>
              <a:buSzPts val="1800"/>
              <a:buChar char="•"/>
              <a:defRPr/>
            </a:lvl8pPr>
            <a:lvl9pPr indent="-342900" lvl="8" marL="4114800" rtl="0" algn="l">
              <a:lnSpc>
                <a:spcPct val="90000"/>
              </a:lnSpc>
              <a:spcBef>
                <a:spcPts val="0"/>
              </a:spcBef>
              <a:spcAft>
                <a:spcPts val="0"/>
              </a:spcAft>
              <a:buClr>
                <a:schemeClr val="dk1"/>
              </a:buClr>
              <a:buSzPts val="1800"/>
              <a:buChar char="•"/>
              <a:defRPr/>
            </a:lvl9pPr>
          </a:lstStyle>
          <a:p/>
        </p:txBody>
      </p:sp>
      <p:sp>
        <p:nvSpPr>
          <p:cNvPr id="170" name="Google Shape;170;g602d74ba72_0_223"/>
          <p:cNvSpPr txBox="1"/>
          <p:nvPr>
            <p:ph idx="2" type="body"/>
          </p:nvPr>
        </p:nvSpPr>
        <p:spPr>
          <a:xfrm>
            <a:off x="3826396" y="2513623"/>
            <a:ext cx="2930100" cy="3231000"/>
          </a:xfrm>
          <a:prstGeom prst="rect">
            <a:avLst/>
          </a:prstGeom>
          <a:noFill/>
          <a:ln>
            <a:noFill/>
          </a:ln>
        </p:spPr>
        <p:txBody>
          <a:bodyPr anchorCtr="0" anchor="t" bIns="91425" lIns="91425" spcFirstLastPara="1" rIns="91425" wrap="square" tIns="91425">
            <a:noAutofit/>
          </a:bodyPr>
          <a:lstStyle>
            <a:lvl1pPr indent="-228600" lvl="0" marL="457200" rtl="0" algn="l">
              <a:lnSpc>
                <a:spcPct val="90000"/>
              </a:lnSpc>
              <a:spcBef>
                <a:spcPts val="0"/>
              </a:spcBef>
              <a:spcAft>
                <a:spcPts val="0"/>
              </a:spcAft>
              <a:buClr>
                <a:schemeClr val="lt1"/>
              </a:buClr>
              <a:buSzPts val="1800"/>
              <a:buNone/>
              <a:defRPr sz="1800">
                <a:solidFill>
                  <a:schemeClr val="lt1"/>
                </a:solidFill>
              </a:defRPr>
            </a:lvl1pPr>
            <a:lvl2pPr indent="-228600" lvl="1" marL="914400" rtl="0" algn="l">
              <a:lnSpc>
                <a:spcPct val="90000"/>
              </a:lnSpc>
              <a:spcBef>
                <a:spcPts val="0"/>
              </a:spcBef>
              <a:spcAft>
                <a:spcPts val="0"/>
              </a:spcAft>
              <a:buClr>
                <a:schemeClr val="dk1"/>
              </a:buClr>
              <a:buSzPts val="2400"/>
              <a:buNone/>
              <a:defRPr/>
            </a:lvl2pPr>
            <a:lvl3pPr indent="-228600" lvl="2" marL="1371600" rtl="0" algn="l">
              <a:lnSpc>
                <a:spcPct val="90000"/>
              </a:lnSpc>
              <a:spcBef>
                <a:spcPts val="0"/>
              </a:spcBef>
              <a:spcAft>
                <a:spcPts val="0"/>
              </a:spcAft>
              <a:buClr>
                <a:schemeClr val="dk1"/>
              </a:buClr>
              <a:buSzPts val="2000"/>
              <a:buNone/>
              <a:defRPr/>
            </a:lvl3pPr>
            <a:lvl4pPr indent="-228600" lvl="3" marL="1828800" rtl="0" algn="l">
              <a:lnSpc>
                <a:spcPct val="90000"/>
              </a:lnSpc>
              <a:spcBef>
                <a:spcPts val="0"/>
              </a:spcBef>
              <a:spcAft>
                <a:spcPts val="0"/>
              </a:spcAft>
              <a:buClr>
                <a:schemeClr val="dk1"/>
              </a:buClr>
              <a:buSzPts val="1800"/>
              <a:buNone/>
              <a:defRPr/>
            </a:lvl4pPr>
            <a:lvl5pPr indent="-228600" lvl="4" marL="2286000" rtl="0" algn="l">
              <a:lnSpc>
                <a:spcPct val="90000"/>
              </a:lnSpc>
              <a:spcBef>
                <a:spcPts val="0"/>
              </a:spcBef>
              <a:spcAft>
                <a:spcPts val="0"/>
              </a:spcAft>
              <a:buClr>
                <a:schemeClr val="dk1"/>
              </a:buClr>
              <a:buSzPts val="1800"/>
              <a:buNone/>
              <a:defRPr/>
            </a:lvl5pPr>
            <a:lvl6pPr indent="-342900" lvl="5" marL="2743200" rtl="0" algn="l">
              <a:lnSpc>
                <a:spcPct val="90000"/>
              </a:lnSpc>
              <a:spcBef>
                <a:spcPts val="0"/>
              </a:spcBef>
              <a:spcAft>
                <a:spcPts val="0"/>
              </a:spcAft>
              <a:buClr>
                <a:schemeClr val="dk1"/>
              </a:buClr>
              <a:buSzPts val="1800"/>
              <a:buChar char="•"/>
              <a:defRPr/>
            </a:lvl6pPr>
            <a:lvl7pPr indent="-342900" lvl="6" marL="3200400" rtl="0" algn="l">
              <a:lnSpc>
                <a:spcPct val="90000"/>
              </a:lnSpc>
              <a:spcBef>
                <a:spcPts val="0"/>
              </a:spcBef>
              <a:spcAft>
                <a:spcPts val="0"/>
              </a:spcAft>
              <a:buClr>
                <a:schemeClr val="dk1"/>
              </a:buClr>
              <a:buSzPts val="1800"/>
              <a:buChar char="•"/>
              <a:defRPr/>
            </a:lvl7pPr>
            <a:lvl8pPr indent="-342900" lvl="7" marL="3657600" rtl="0" algn="l">
              <a:lnSpc>
                <a:spcPct val="90000"/>
              </a:lnSpc>
              <a:spcBef>
                <a:spcPts val="0"/>
              </a:spcBef>
              <a:spcAft>
                <a:spcPts val="0"/>
              </a:spcAft>
              <a:buClr>
                <a:schemeClr val="dk1"/>
              </a:buClr>
              <a:buSzPts val="1800"/>
              <a:buChar char="•"/>
              <a:defRPr/>
            </a:lvl8pPr>
            <a:lvl9pPr indent="-342900" lvl="8" marL="4114800" rtl="0" algn="l">
              <a:lnSpc>
                <a:spcPct val="90000"/>
              </a:lnSpc>
              <a:spcBef>
                <a:spcPts val="0"/>
              </a:spcBef>
              <a:spcAft>
                <a:spcPts val="0"/>
              </a:spcAft>
              <a:buClr>
                <a:schemeClr val="dk1"/>
              </a:buClr>
              <a:buSzPts val="1800"/>
              <a:buChar char="•"/>
              <a:defRPr/>
            </a:lvl9pPr>
          </a:lstStyle>
          <a:p/>
        </p:txBody>
      </p:sp>
      <p:sp>
        <p:nvSpPr>
          <p:cNvPr id="171" name="Google Shape;171;g602d74ba72_0_223"/>
          <p:cNvSpPr txBox="1"/>
          <p:nvPr>
            <p:ph type="title"/>
          </p:nvPr>
        </p:nvSpPr>
        <p:spPr>
          <a:xfrm>
            <a:off x="629541" y="1295924"/>
            <a:ext cx="6122700" cy="8313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lt1"/>
              </a:buClr>
              <a:buSzPts val="3200"/>
              <a:buFont typeface="Raleway"/>
              <a:buNone/>
              <a:defRPr sz="3200">
                <a:solidFill>
                  <a:schemeClr val="lt1"/>
                </a:solidFill>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pic>
        <p:nvPicPr>
          <p:cNvPr id="172" name="Google Shape;172;g602d74ba72_0_223"/>
          <p:cNvPicPr preferRelativeResize="0"/>
          <p:nvPr/>
        </p:nvPicPr>
        <p:blipFill rotWithShape="1">
          <a:blip r:embed="rId3">
            <a:alphaModFix/>
          </a:blip>
          <a:srcRect b="0" l="0" r="0" t="0"/>
          <a:stretch/>
        </p:blipFill>
        <p:spPr>
          <a:xfrm>
            <a:off x="7601308" y="1094005"/>
            <a:ext cx="4134487" cy="5719526"/>
          </a:xfrm>
          <a:prstGeom prst="rect">
            <a:avLst/>
          </a:prstGeom>
          <a:noFill/>
          <a:ln>
            <a:noFill/>
          </a:ln>
          <a:effectLst>
            <a:outerShdw blurRad="50800" sx="103000" rotWithShape="0" algn="l" dist="38100" sy="103000">
              <a:srgbClr val="000000">
                <a:alpha val="26670"/>
              </a:srgbClr>
            </a:outerShdw>
          </a:effectLst>
        </p:spPr>
      </p:pic>
      <p:pic>
        <p:nvPicPr>
          <p:cNvPr id="173" name="Google Shape;173;g602d74ba72_0_223"/>
          <p:cNvPicPr preferRelativeResize="0"/>
          <p:nvPr/>
        </p:nvPicPr>
        <p:blipFill rotWithShape="1">
          <a:blip r:embed="rId4">
            <a:alphaModFix/>
          </a:blip>
          <a:srcRect b="0" l="0" r="0" t="0"/>
          <a:stretch/>
        </p:blipFill>
        <p:spPr>
          <a:xfrm>
            <a:off x="137761" y="5024448"/>
            <a:ext cx="2091088" cy="1833552"/>
          </a:xfrm>
          <a:prstGeom prst="rect">
            <a:avLst/>
          </a:prstGeom>
          <a:noFill/>
          <a:ln>
            <a:noFill/>
          </a:ln>
          <a:effectLst>
            <a:outerShdw blurRad="50800" sx="103000" rotWithShape="0" algn="l" dist="38100" sy="103000">
              <a:srgbClr val="000000">
                <a:alpha val="26670"/>
              </a:srgbClr>
            </a:outerShdw>
          </a:effectLst>
        </p:spPr>
      </p:pic>
      <p:grpSp>
        <p:nvGrpSpPr>
          <p:cNvPr id="174" name="Google Shape;174;g602d74ba72_0_223"/>
          <p:cNvGrpSpPr/>
          <p:nvPr/>
        </p:nvGrpSpPr>
        <p:grpSpPr>
          <a:xfrm>
            <a:off x="7221507" y="44469"/>
            <a:ext cx="1731471" cy="2756603"/>
            <a:chOff x="5421251" y="0"/>
            <a:chExt cx="1319015" cy="2099949"/>
          </a:xfrm>
        </p:grpSpPr>
        <p:cxnSp>
          <p:nvCxnSpPr>
            <p:cNvPr id="175" name="Google Shape;175;g602d74ba72_0_223"/>
            <p:cNvCxnSpPr/>
            <p:nvPr/>
          </p:nvCxnSpPr>
          <p:spPr>
            <a:xfrm>
              <a:off x="6096000" y="0"/>
              <a:ext cx="0" cy="1181100"/>
            </a:xfrm>
            <a:prstGeom prst="straightConnector1">
              <a:avLst/>
            </a:prstGeom>
            <a:noFill/>
            <a:ln cap="flat" cmpd="sng" w="9525">
              <a:solidFill>
                <a:schemeClr val="lt1"/>
              </a:solidFill>
              <a:prstDash val="solid"/>
              <a:miter lim="800000"/>
              <a:headEnd len="sm" w="sm" type="none"/>
              <a:tailEnd len="sm" w="sm" type="none"/>
            </a:ln>
            <a:effectLst>
              <a:outerShdw blurRad="63500" sx="102000" rotWithShape="0" algn="ctr" sy="102000">
                <a:srgbClr val="000000">
                  <a:alpha val="40000"/>
                </a:srgbClr>
              </a:outerShdw>
            </a:effectLst>
          </p:spPr>
        </p:cxnSp>
        <p:pic>
          <p:nvPicPr>
            <p:cNvPr id="176" name="Google Shape;176;g602d74ba72_0_223"/>
            <p:cNvPicPr preferRelativeResize="0"/>
            <p:nvPr/>
          </p:nvPicPr>
          <p:blipFill rotWithShape="1">
            <a:blip r:embed="rId5">
              <a:alphaModFix/>
            </a:blip>
            <a:srcRect b="0" l="0" r="0" t="0"/>
            <a:stretch/>
          </p:blipFill>
          <p:spPr>
            <a:xfrm>
              <a:off x="5421251" y="582930"/>
              <a:ext cx="1319015" cy="1517019"/>
            </a:xfrm>
            <a:prstGeom prst="rect">
              <a:avLst/>
            </a:prstGeom>
            <a:noFill/>
            <a:ln>
              <a:noFill/>
            </a:ln>
            <a:effectLst>
              <a:outerShdw blurRad="63500" sx="102000" rotWithShape="0" algn="ctr" sy="102000">
                <a:srgbClr val="000000">
                  <a:alpha val="40000"/>
                </a:srgbClr>
              </a:outerShdw>
            </a:effectLst>
          </p:spPr>
        </p:pic>
      </p:gr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3 columns">
  <p:cSld name="Title + 3 columns">
    <p:bg>
      <p:bgPr>
        <a:solidFill>
          <a:srgbClr val="0C536B"/>
        </a:solidFill>
      </p:bgPr>
    </p:bg>
    <p:spTree>
      <p:nvGrpSpPr>
        <p:cNvPr id="177" name="Shape 177"/>
        <p:cNvGrpSpPr/>
        <p:nvPr/>
      </p:nvGrpSpPr>
      <p:grpSpPr>
        <a:xfrm>
          <a:off x="0" y="0"/>
          <a:ext cx="0" cy="0"/>
          <a:chOff x="0" y="0"/>
          <a:chExt cx="0" cy="0"/>
        </a:xfrm>
      </p:grpSpPr>
      <p:pic>
        <p:nvPicPr>
          <p:cNvPr id="178" name="Google Shape;178;g602d74ba72_0_234"/>
          <p:cNvPicPr preferRelativeResize="0"/>
          <p:nvPr/>
        </p:nvPicPr>
        <p:blipFill rotWithShape="1">
          <a:blip r:embed="rId2">
            <a:alphaModFix/>
          </a:blip>
          <a:srcRect b="0" l="0" r="0" t="0"/>
          <a:stretch/>
        </p:blipFill>
        <p:spPr>
          <a:xfrm>
            <a:off x="1331100" y="312938"/>
            <a:ext cx="9313580" cy="5215748"/>
          </a:xfrm>
          <a:prstGeom prst="rect">
            <a:avLst/>
          </a:prstGeom>
          <a:noFill/>
          <a:ln>
            <a:noFill/>
          </a:ln>
        </p:spPr>
      </p:pic>
      <p:pic>
        <p:nvPicPr>
          <p:cNvPr id="179" name="Google Shape;179;g602d74ba72_0_234"/>
          <p:cNvPicPr preferRelativeResize="0"/>
          <p:nvPr/>
        </p:nvPicPr>
        <p:blipFill rotWithShape="1">
          <a:blip r:embed="rId3">
            <a:alphaModFix/>
          </a:blip>
          <a:srcRect b="0" l="0" r="42419" t="9730"/>
          <a:stretch/>
        </p:blipFill>
        <p:spPr>
          <a:xfrm flipH="1">
            <a:off x="-19052" y="9347"/>
            <a:ext cx="2003264" cy="2410611"/>
          </a:xfrm>
          <a:prstGeom prst="rect">
            <a:avLst/>
          </a:prstGeom>
          <a:noFill/>
          <a:ln>
            <a:noFill/>
          </a:ln>
        </p:spPr>
      </p:pic>
      <p:pic>
        <p:nvPicPr>
          <p:cNvPr id="180" name="Google Shape;180;g602d74ba72_0_234"/>
          <p:cNvPicPr preferRelativeResize="0"/>
          <p:nvPr/>
        </p:nvPicPr>
        <p:blipFill rotWithShape="1">
          <a:blip r:embed="rId4">
            <a:alphaModFix/>
          </a:blip>
          <a:srcRect b="50374" l="0" r="0" t="0"/>
          <a:stretch/>
        </p:blipFill>
        <p:spPr>
          <a:xfrm>
            <a:off x="515238" y="4657889"/>
            <a:ext cx="11178452" cy="2200112"/>
          </a:xfrm>
          <a:prstGeom prst="rect">
            <a:avLst/>
          </a:prstGeom>
          <a:noFill/>
          <a:ln>
            <a:noFill/>
          </a:ln>
        </p:spPr>
      </p:pic>
      <p:pic>
        <p:nvPicPr>
          <p:cNvPr id="181" name="Google Shape;181;g602d74ba72_0_234"/>
          <p:cNvPicPr preferRelativeResize="0"/>
          <p:nvPr/>
        </p:nvPicPr>
        <p:blipFill rotWithShape="1">
          <a:blip r:embed="rId5">
            <a:alphaModFix/>
          </a:blip>
          <a:srcRect b="0" l="0" r="0" t="0"/>
          <a:stretch/>
        </p:blipFill>
        <p:spPr>
          <a:xfrm>
            <a:off x="0" y="3597331"/>
            <a:ext cx="7029448" cy="3283669"/>
          </a:xfrm>
          <a:prstGeom prst="rect">
            <a:avLst/>
          </a:prstGeom>
          <a:noFill/>
          <a:ln>
            <a:noFill/>
          </a:ln>
        </p:spPr>
      </p:pic>
      <p:pic>
        <p:nvPicPr>
          <p:cNvPr id="182" name="Google Shape;182;g602d74ba72_0_234"/>
          <p:cNvPicPr preferRelativeResize="0"/>
          <p:nvPr/>
        </p:nvPicPr>
        <p:blipFill rotWithShape="1">
          <a:blip r:embed="rId6">
            <a:alphaModFix/>
          </a:blip>
          <a:srcRect b="0" l="0" r="0" t="0"/>
          <a:stretch/>
        </p:blipFill>
        <p:spPr>
          <a:xfrm>
            <a:off x="0" y="4682350"/>
            <a:ext cx="5273183" cy="2175650"/>
          </a:xfrm>
          <a:prstGeom prst="rect">
            <a:avLst/>
          </a:prstGeom>
          <a:noFill/>
          <a:ln>
            <a:noFill/>
          </a:ln>
        </p:spPr>
      </p:pic>
      <p:pic>
        <p:nvPicPr>
          <p:cNvPr id="183" name="Google Shape;183;g602d74ba72_0_234"/>
          <p:cNvPicPr preferRelativeResize="0"/>
          <p:nvPr/>
        </p:nvPicPr>
        <p:blipFill rotWithShape="1">
          <a:blip r:embed="rId7">
            <a:alphaModFix/>
          </a:blip>
          <a:srcRect b="0" l="0" r="0" t="0"/>
          <a:stretch/>
        </p:blipFill>
        <p:spPr>
          <a:xfrm>
            <a:off x="5843511" y="3666551"/>
            <a:ext cx="6367540" cy="3229593"/>
          </a:xfrm>
          <a:prstGeom prst="rect">
            <a:avLst/>
          </a:prstGeom>
          <a:noFill/>
          <a:ln>
            <a:noFill/>
          </a:ln>
        </p:spPr>
      </p:pic>
      <p:pic>
        <p:nvPicPr>
          <p:cNvPr id="184" name="Google Shape;184;g602d74ba72_0_234"/>
          <p:cNvPicPr preferRelativeResize="0"/>
          <p:nvPr/>
        </p:nvPicPr>
        <p:blipFill rotWithShape="1">
          <a:blip r:embed="rId8">
            <a:alphaModFix/>
          </a:blip>
          <a:srcRect b="0" l="0" r="0" t="0"/>
          <a:stretch/>
        </p:blipFill>
        <p:spPr>
          <a:xfrm>
            <a:off x="7565685" y="5089032"/>
            <a:ext cx="4643242" cy="1796397"/>
          </a:xfrm>
          <a:prstGeom prst="rect">
            <a:avLst/>
          </a:prstGeom>
          <a:noFill/>
          <a:ln>
            <a:noFill/>
          </a:ln>
        </p:spPr>
      </p:pic>
      <p:pic>
        <p:nvPicPr>
          <p:cNvPr id="185" name="Google Shape;185;g602d74ba72_0_234"/>
          <p:cNvPicPr preferRelativeResize="0"/>
          <p:nvPr/>
        </p:nvPicPr>
        <p:blipFill rotWithShape="1">
          <a:blip r:embed="rId9">
            <a:alphaModFix/>
          </a:blip>
          <a:srcRect b="0" l="0" r="0" t="0"/>
          <a:stretch/>
        </p:blipFill>
        <p:spPr>
          <a:xfrm>
            <a:off x="6252082" y="5788622"/>
            <a:ext cx="5939915" cy="1097735"/>
          </a:xfrm>
          <a:prstGeom prst="rect">
            <a:avLst/>
          </a:prstGeom>
          <a:noFill/>
          <a:ln>
            <a:noFill/>
          </a:ln>
        </p:spPr>
      </p:pic>
      <p:pic>
        <p:nvPicPr>
          <p:cNvPr id="186" name="Google Shape;186;g602d74ba72_0_234"/>
          <p:cNvPicPr preferRelativeResize="0"/>
          <p:nvPr/>
        </p:nvPicPr>
        <p:blipFill rotWithShape="1">
          <a:blip r:embed="rId10">
            <a:alphaModFix/>
          </a:blip>
          <a:srcRect b="0" l="0" r="0" t="0"/>
          <a:stretch/>
        </p:blipFill>
        <p:spPr>
          <a:xfrm>
            <a:off x="0" y="6159328"/>
            <a:ext cx="7610551" cy="698672"/>
          </a:xfrm>
          <a:prstGeom prst="rect">
            <a:avLst/>
          </a:prstGeom>
          <a:noFill/>
          <a:ln>
            <a:noFill/>
          </a:ln>
        </p:spPr>
      </p:pic>
      <p:sp>
        <p:nvSpPr>
          <p:cNvPr id="187" name="Google Shape;187;g602d74ba72_0_234"/>
          <p:cNvSpPr/>
          <p:nvPr/>
        </p:nvSpPr>
        <p:spPr>
          <a:xfrm rot="-2238172">
            <a:off x="5797744" y="4278900"/>
            <a:ext cx="1206874" cy="1995897"/>
          </a:xfrm>
          <a:prstGeom prst="trapezoid">
            <a:avLst>
              <a:gd fmla="val 24960" name="adj"/>
            </a:avLst>
          </a:prstGeom>
          <a:solidFill>
            <a:srgbClr val="1D8FB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188" name="Google Shape;188;g602d74ba72_0_234"/>
          <p:cNvPicPr preferRelativeResize="0"/>
          <p:nvPr/>
        </p:nvPicPr>
        <p:blipFill rotWithShape="1">
          <a:blip r:embed="rId11">
            <a:alphaModFix/>
          </a:blip>
          <a:srcRect b="0" l="0" r="0" t="0"/>
          <a:stretch/>
        </p:blipFill>
        <p:spPr>
          <a:xfrm>
            <a:off x="4747863" y="2543708"/>
            <a:ext cx="2970077" cy="2137715"/>
          </a:xfrm>
          <a:prstGeom prst="rect">
            <a:avLst/>
          </a:prstGeom>
          <a:noFill/>
          <a:ln>
            <a:noFill/>
          </a:ln>
        </p:spPr>
      </p:pic>
      <p:pic>
        <p:nvPicPr>
          <p:cNvPr id="189" name="Google Shape;189;g602d74ba72_0_234"/>
          <p:cNvPicPr preferRelativeResize="0"/>
          <p:nvPr/>
        </p:nvPicPr>
        <p:blipFill rotWithShape="1">
          <a:blip r:embed="rId12">
            <a:alphaModFix/>
          </a:blip>
          <a:srcRect b="0" l="0" r="0" t="0"/>
          <a:stretch/>
        </p:blipFill>
        <p:spPr>
          <a:xfrm>
            <a:off x="137761" y="5024448"/>
            <a:ext cx="2091088" cy="1833552"/>
          </a:xfrm>
          <a:prstGeom prst="rect">
            <a:avLst/>
          </a:prstGeom>
          <a:noFill/>
          <a:ln>
            <a:noFill/>
          </a:ln>
          <a:effectLst>
            <a:outerShdw blurRad="50800" sx="103000" rotWithShape="0" algn="l" dist="38100" sy="103000">
              <a:srgbClr val="000000">
                <a:alpha val="26670"/>
              </a:srgbClr>
            </a:outerShdw>
          </a:effectLst>
        </p:spPr>
      </p:pic>
      <p:sp>
        <p:nvSpPr>
          <p:cNvPr id="190" name="Google Shape;190;g602d74ba72_0_234"/>
          <p:cNvSpPr/>
          <p:nvPr/>
        </p:nvSpPr>
        <p:spPr>
          <a:xfrm>
            <a:off x="2362200" y="-19050"/>
            <a:ext cx="7429500" cy="6436200"/>
          </a:xfrm>
          <a:prstGeom prst="frame">
            <a:avLst>
              <a:gd fmla="val 3325" name="adj1"/>
            </a:avLst>
          </a:prstGeom>
          <a:solidFill>
            <a:schemeClr val="lt1"/>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Roboto"/>
              <a:ea typeface="Roboto"/>
              <a:cs typeface="Roboto"/>
              <a:sym typeface="Roboto"/>
            </a:endParaRPr>
          </a:p>
        </p:txBody>
      </p:sp>
      <p:sp>
        <p:nvSpPr>
          <p:cNvPr id="191" name="Google Shape;191;g602d74ba72_0_234"/>
          <p:cNvSpPr/>
          <p:nvPr/>
        </p:nvSpPr>
        <p:spPr>
          <a:xfrm>
            <a:off x="2544698" y="197904"/>
            <a:ext cx="7102500" cy="6219300"/>
          </a:xfrm>
          <a:prstGeom prst="rect">
            <a:avLst/>
          </a:prstGeom>
          <a:solidFill>
            <a:schemeClr val="lt1">
              <a:alpha val="34900"/>
            </a:scheme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192" name="Google Shape;192;g602d74ba72_0_234"/>
          <p:cNvSpPr txBox="1"/>
          <p:nvPr>
            <p:ph type="title"/>
          </p:nvPr>
        </p:nvSpPr>
        <p:spPr>
          <a:xfrm>
            <a:off x="2968472" y="670470"/>
            <a:ext cx="6255000" cy="6699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dk1"/>
              </a:buClr>
              <a:buSzPts val="3200"/>
              <a:buFont typeface="Roboto"/>
              <a:buNone/>
              <a:defRPr sz="3200">
                <a:solidFill>
                  <a:schemeClr val="dk1"/>
                </a:solidFill>
                <a:latin typeface="Roboto"/>
                <a:ea typeface="Roboto"/>
                <a:cs typeface="Roboto"/>
                <a:sym typeface="Roboto"/>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sp>
        <p:nvSpPr>
          <p:cNvPr id="193" name="Google Shape;193;g602d74ba72_0_234"/>
          <p:cNvSpPr txBox="1"/>
          <p:nvPr>
            <p:ph idx="1" type="body"/>
          </p:nvPr>
        </p:nvSpPr>
        <p:spPr>
          <a:xfrm>
            <a:off x="2973006" y="2410672"/>
            <a:ext cx="2906700" cy="1250400"/>
          </a:xfrm>
          <a:prstGeom prst="rect">
            <a:avLst/>
          </a:prstGeom>
          <a:noFill/>
          <a:ln>
            <a:noFill/>
          </a:ln>
        </p:spPr>
        <p:txBody>
          <a:bodyPr anchorCtr="0" anchor="t" bIns="91425" lIns="91425" spcFirstLastPara="1" rIns="91425" wrap="square" tIns="91425">
            <a:noAutofit/>
          </a:bodyPr>
          <a:lstStyle>
            <a:lvl1pPr indent="-228600" lvl="0" marL="457200" rtl="0" algn="ctr">
              <a:lnSpc>
                <a:spcPct val="90000"/>
              </a:lnSpc>
              <a:spcBef>
                <a:spcPts val="0"/>
              </a:spcBef>
              <a:spcAft>
                <a:spcPts val="0"/>
              </a:spcAft>
              <a:buClr>
                <a:schemeClr val="dk1"/>
              </a:buClr>
              <a:buSzPts val="1600"/>
              <a:buNone/>
              <a:defRPr sz="1600">
                <a:solidFill>
                  <a:schemeClr val="dk1"/>
                </a:solidFill>
              </a:defRPr>
            </a:lvl1pPr>
            <a:lvl2pPr indent="-228600" lvl="1" marL="914400" rtl="0" algn="l">
              <a:lnSpc>
                <a:spcPct val="90000"/>
              </a:lnSpc>
              <a:spcBef>
                <a:spcPts val="0"/>
              </a:spcBef>
              <a:spcAft>
                <a:spcPts val="0"/>
              </a:spcAft>
              <a:buClr>
                <a:schemeClr val="dk1"/>
              </a:buClr>
              <a:buSzPts val="2133"/>
              <a:buNone/>
              <a:defRPr sz="2133"/>
            </a:lvl2pPr>
            <a:lvl3pPr indent="-228600" lvl="2" marL="1371600" rtl="0" algn="l">
              <a:lnSpc>
                <a:spcPct val="90000"/>
              </a:lnSpc>
              <a:spcBef>
                <a:spcPts val="0"/>
              </a:spcBef>
              <a:spcAft>
                <a:spcPts val="0"/>
              </a:spcAft>
              <a:buClr>
                <a:schemeClr val="dk1"/>
              </a:buClr>
              <a:buSzPts val="2133"/>
              <a:buNone/>
              <a:defRPr sz="2133"/>
            </a:lvl3pPr>
            <a:lvl4pPr indent="-228600" lvl="3" marL="1828800" rtl="0" algn="l">
              <a:lnSpc>
                <a:spcPct val="90000"/>
              </a:lnSpc>
              <a:spcBef>
                <a:spcPts val="0"/>
              </a:spcBef>
              <a:spcAft>
                <a:spcPts val="0"/>
              </a:spcAft>
              <a:buClr>
                <a:schemeClr val="dk1"/>
              </a:buClr>
              <a:buSzPts val="2133"/>
              <a:buNone/>
              <a:defRPr sz="2133"/>
            </a:lvl4pPr>
            <a:lvl5pPr indent="-228600" lvl="4" marL="2286000" rtl="0" algn="l">
              <a:lnSpc>
                <a:spcPct val="90000"/>
              </a:lnSpc>
              <a:spcBef>
                <a:spcPts val="0"/>
              </a:spcBef>
              <a:spcAft>
                <a:spcPts val="0"/>
              </a:spcAft>
              <a:buClr>
                <a:schemeClr val="dk1"/>
              </a:buClr>
              <a:buSzPts val="2133"/>
              <a:buNone/>
              <a:defRPr sz="2133"/>
            </a:lvl5pPr>
            <a:lvl6pPr indent="-364045" lvl="5" marL="2743200" rtl="0" algn="l">
              <a:lnSpc>
                <a:spcPct val="90000"/>
              </a:lnSpc>
              <a:spcBef>
                <a:spcPts val="0"/>
              </a:spcBef>
              <a:spcAft>
                <a:spcPts val="0"/>
              </a:spcAft>
              <a:buClr>
                <a:schemeClr val="dk1"/>
              </a:buClr>
              <a:buSzPts val="2133"/>
              <a:buChar char="•"/>
              <a:defRPr sz="2133"/>
            </a:lvl6pPr>
            <a:lvl7pPr indent="-364045" lvl="6" marL="3200400" rtl="0" algn="l">
              <a:lnSpc>
                <a:spcPct val="90000"/>
              </a:lnSpc>
              <a:spcBef>
                <a:spcPts val="0"/>
              </a:spcBef>
              <a:spcAft>
                <a:spcPts val="0"/>
              </a:spcAft>
              <a:buClr>
                <a:schemeClr val="dk1"/>
              </a:buClr>
              <a:buSzPts val="2133"/>
              <a:buChar char="•"/>
              <a:defRPr sz="2133"/>
            </a:lvl7pPr>
            <a:lvl8pPr indent="-364045" lvl="7" marL="3657600" rtl="0" algn="l">
              <a:lnSpc>
                <a:spcPct val="90000"/>
              </a:lnSpc>
              <a:spcBef>
                <a:spcPts val="0"/>
              </a:spcBef>
              <a:spcAft>
                <a:spcPts val="0"/>
              </a:spcAft>
              <a:buClr>
                <a:schemeClr val="dk1"/>
              </a:buClr>
              <a:buSzPts val="2133"/>
              <a:buChar char="•"/>
              <a:defRPr sz="2133"/>
            </a:lvl8pPr>
            <a:lvl9pPr indent="-364045" lvl="8" marL="4114800" rtl="0" algn="l">
              <a:lnSpc>
                <a:spcPct val="90000"/>
              </a:lnSpc>
              <a:spcBef>
                <a:spcPts val="0"/>
              </a:spcBef>
              <a:spcAft>
                <a:spcPts val="0"/>
              </a:spcAft>
              <a:buClr>
                <a:schemeClr val="dk1"/>
              </a:buClr>
              <a:buSzPts val="2133"/>
              <a:buChar char="•"/>
              <a:defRPr sz="2133"/>
            </a:lvl9pPr>
          </a:lstStyle>
          <a:p/>
        </p:txBody>
      </p:sp>
      <p:sp>
        <p:nvSpPr>
          <p:cNvPr id="194" name="Google Shape;194;g602d74ba72_0_234"/>
          <p:cNvSpPr txBox="1"/>
          <p:nvPr>
            <p:ph idx="2" type="body"/>
          </p:nvPr>
        </p:nvSpPr>
        <p:spPr>
          <a:xfrm>
            <a:off x="2973006" y="4729569"/>
            <a:ext cx="2906700" cy="1250400"/>
          </a:xfrm>
          <a:prstGeom prst="rect">
            <a:avLst/>
          </a:prstGeom>
          <a:noFill/>
          <a:ln>
            <a:noFill/>
          </a:ln>
        </p:spPr>
        <p:txBody>
          <a:bodyPr anchorCtr="0" anchor="t" bIns="91425" lIns="91425" spcFirstLastPara="1" rIns="91425" wrap="square" tIns="91425">
            <a:noAutofit/>
          </a:bodyPr>
          <a:lstStyle>
            <a:lvl1pPr indent="-228600" lvl="0" marL="457200" rtl="0" algn="ctr">
              <a:lnSpc>
                <a:spcPct val="90000"/>
              </a:lnSpc>
              <a:spcBef>
                <a:spcPts val="0"/>
              </a:spcBef>
              <a:spcAft>
                <a:spcPts val="0"/>
              </a:spcAft>
              <a:buClr>
                <a:schemeClr val="dk1"/>
              </a:buClr>
              <a:buSzPts val="1600"/>
              <a:buNone/>
              <a:defRPr sz="1600">
                <a:solidFill>
                  <a:schemeClr val="dk1"/>
                </a:solidFill>
              </a:defRPr>
            </a:lvl1pPr>
            <a:lvl2pPr indent="-228600" lvl="1" marL="914400" rtl="0" algn="l">
              <a:lnSpc>
                <a:spcPct val="90000"/>
              </a:lnSpc>
              <a:spcBef>
                <a:spcPts val="0"/>
              </a:spcBef>
              <a:spcAft>
                <a:spcPts val="0"/>
              </a:spcAft>
              <a:buClr>
                <a:schemeClr val="dk1"/>
              </a:buClr>
              <a:buSzPts val="2133"/>
              <a:buNone/>
              <a:defRPr sz="2133"/>
            </a:lvl2pPr>
            <a:lvl3pPr indent="-228600" lvl="2" marL="1371600" rtl="0" algn="l">
              <a:lnSpc>
                <a:spcPct val="90000"/>
              </a:lnSpc>
              <a:spcBef>
                <a:spcPts val="0"/>
              </a:spcBef>
              <a:spcAft>
                <a:spcPts val="0"/>
              </a:spcAft>
              <a:buClr>
                <a:schemeClr val="dk1"/>
              </a:buClr>
              <a:buSzPts val="2133"/>
              <a:buNone/>
              <a:defRPr sz="2133"/>
            </a:lvl3pPr>
            <a:lvl4pPr indent="-228600" lvl="3" marL="1828800" rtl="0" algn="l">
              <a:lnSpc>
                <a:spcPct val="90000"/>
              </a:lnSpc>
              <a:spcBef>
                <a:spcPts val="0"/>
              </a:spcBef>
              <a:spcAft>
                <a:spcPts val="0"/>
              </a:spcAft>
              <a:buClr>
                <a:schemeClr val="dk1"/>
              </a:buClr>
              <a:buSzPts val="2133"/>
              <a:buNone/>
              <a:defRPr sz="2133"/>
            </a:lvl4pPr>
            <a:lvl5pPr indent="-228600" lvl="4" marL="2286000" rtl="0" algn="l">
              <a:lnSpc>
                <a:spcPct val="90000"/>
              </a:lnSpc>
              <a:spcBef>
                <a:spcPts val="0"/>
              </a:spcBef>
              <a:spcAft>
                <a:spcPts val="0"/>
              </a:spcAft>
              <a:buClr>
                <a:schemeClr val="dk1"/>
              </a:buClr>
              <a:buSzPts val="2133"/>
              <a:buNone/>
              <a:defRPr sz="2133"/>
            </a:lvl5pPr>
            <a:lvl6pPr indent="-364045" lvl="5" marL="2743200" rtl="0" algn="l">
              <a:lnSpc>
                <a:spcPct val="90000"/>
              </a:lnSpc>
              <a:spcBef>
                <a:spcPts val="0"/>
              </a:spcBef>
              <a:spcAft>
                <a:spcPts val="0"/>
              </a:spcAft>
              <a:buClr>
                <a:schemeClr val="dk1"/>
              </a:buClr>
              <a:buSzPts val="2133"/>
              <a:buChar char="•"/>
              <a:defRPr sz="2133"/>
            </a:lvl6pPr>
            <a:lvl7pPr indent="-364045" lvl="6" marL="3200400" rtl="0" algn="l">
              <a:lnSpc>
                <a:spcPct val="90000"/>
              </a:lnSpc>
              <a:spcBef>
                <a:spcPts val="0"/>
              </a:spcBef>
              <a:spcAft>
                <a:spcPts val="0"/>
              </a:spcAft>
              <a:buClr>
                <a:schemeClr val="dk1"/>
              </a:buClr>
              <a:buSzPts val="2133"/>
              <a:buChar char="•"/>
              <a:defRPr sz="2133"/>
            </a:lvl7pPr>
            <a:lvl8pPr indent="-364045" lvl="7" marL="3657600" rtl="0" algn="l">
              <a:lnSpc>
                <a:spcPct val="90000"/>
              </a:lnSpc>
              <a:spcBef>
                <a:spcPts val="0"/>
              </a:spcBef>
              <a:spcAft>
                <a:spcPts val="0"/>
              </a:spcAft>
              <a:buClr>
                <a:schemeClr val="dk1"/>
              </a:buClr>
              <a:buSzPts val="2133"/>
              <a:buChar char="•"/>
              <a:defRPr sz="2133"/>
            </a:lvl8pPr>
            <a:lvl9pPr indent="-364045" lvl="8" marL="4114800" rtl="0" algn="l">
              <a:lnSpc>
                <a:spcPct val="90000"/>
              </a:lnSpc>
              <a:spcBef>
                <a:spcPts val="0"/>
              </a:spcBef>
              <a:spcAft>
                <a:spcPts val="0"/>
              </a:spcAft>
              <a:buClr>
                <a:schemeClr val="dk1"/>
              </a:buClr>
              <a:buSzPts val="2133"/>
              <a:buChar char="•"/>
              <a:defRPr sz="2133"/>
            </a:lvl9pPr>
          </a:lstStyle>
          <a:p/>
        </p:txBody>
      </p:sp>
      <p:sp>
        <p:nvSpPr>
          <p:cNvPr id="195" name="Google Shape;195;g602d74ba72_0_234"/>
          <p:cNvSpPr txBox="1"/>
          <p:nvPr>
            <p:ph idx="3" type="body"/>
          </p:nvPr>
        </p:nvSpPr>
        <p:spPr>
          <a:xfrm>
            <a:off x="6321221" y="2410672"/>
            <a:ext cx="2906700" cy="1250400"/>
          </a:xfrm>
          <a:prstGeom prst="rect">
            <a:avLst/>
          </a:prstGeom>
          <a:noFill/>
          <a:ln>
            <a:noFill/>
          </a:ln>
        </p:spPr>
        <p:txBody>
          <a:bodyPr anchorCtr="0" anchor="t" bIns="91425" lIns="91425" spcFirstLastPara="1" rIns="91425" wrap="square" tIns="91425">
            <a:noAutofit/>
          </a:bodyPr>
          <a:lstStyle>
            <a:lvl1pPr indent="-228600" lvl="0" marL="457200" rtl="0" algn="ctr">
              <a:lnSpc>
                <a:spcPct val="90000"/>
              </a:lnSpc>
              <a:spcBef>
                <a:spcPts val="0"/>
              </a:spcBef>
              <a:spcAft>
                <a:spcPts val="0"/>
              </a:spcAft>
              <a:buClr>
                <a:schemeClr val="dk1"/>
              </a:buClr>
              <a:buSzPts val="1600"/>
              <a:buNone/>
              <a:defRPr sz="1600">
                <a:solidFill>
                  <a:schemeClr val="dk1"/>
                </a:solidFill>
              </a:defRPr>
            </a:lvl1pPr>
            <a:lvl2pPr indent="-228600" lvl="1" marL="914400" rtl="0" algn="l">
              <a:lnSpc>
                <a:spcPct val="90000"/>
              </a:lnSpc>
              <a:spcBef>
                <a:spcPts val="0"/>
              </a:spcBef>
              <a:spcAft>
                <a:spcPts val="0"/>
              </a:spcAft>
              <a:buClr>
                <a:schemeClr val="dk1"/>
              </a:buClr>
              <a:buSzPts val="2133"/>
              <a:buNone/>
              <a:defRPr sz="2133"/>
            </a:lvl2pPr>
            <a:lvl3pPr indent="-228600" lvl="2" marL="1371600" rtl="0" algn="l">
              <a:lnSpc>
                <a:spcPct val="90000"/>
              </a:lnSpc>
              <a:spcBef>
                <a:spcPts val="0"/>
              </a:spcBef>
              <a:spcAft>
                <a:spcPts val="0"/>
              </a:spcAft>
              <a:buClr>
                <a:schemeClr val="dk1"/>
              </a:buClr>
              <a:buSzPts val="2133"/>
              <a:buNone/>
              <a:defRPr sz="2133"/>
            </a:lvl3pPr>
            <a:lvl4pPr indent="-228600" lvl="3" marL="1828800" rtl="0" algn="l">
              <a:lnSpc>
                <a:spcPct val="90000"/>
              </a:lnSpc>
              <a:spcBef>
                <a:spcPts val="0"/>
              </a:spcBef>
              <a:spcAft>
                <a:spcPts val="0"/>
              </a:spcAft>
              <a:buClr>
                <a:schemeClr val="dk1"/>
              </a:buClr>
              <a:buSzPts val="2133"/>
              <a:buNone/>
              <a:defRPr sz="2133"/>
            </a:lvl4pPr>
            <a:lvl5pPr indent="-228600" lvl="4" marL="2286000" rtl="0" algn="l">
              <a:lnSpc>
                <a:spcPct val="90000"/>
              </a:lnSpc>
              <a:spcBef>
                <a:spcPts val="0"/>
              </a:spcBef>
              <a:spcAft>
                <a:spcPts val="0"/>
              </a:spcAft>
              <a:buClr>
                <a:schemeClr val="dk1"/>
              </a:buClr>
              <a:buSzPts val="2133"/>
              <a:buNone/>
              <a:defRPr sz="2133"/>
            </a:lvl5pPr>
            <a:lvl6pPr indent="-364045" lvl="5" marL="2743200" rtl="0" algn="l">
              <a:lnSpc>
                <a:spcPct val="90000"/>
              </a:lnSpc>
              <a:spcBef>
                <a:spcPts val="0"/>
              </a:spcBef>
              <a:spcAft>
                <a:spcPts val="0"/>
              </a:spcAft>
              <a:buClr>
                <a:schemeClr val="dk1"/>
              </a:buClr>
              <a:buSzPts val="2133"/>
              <a:buChar char="•"/>
              <a:defRPr sz="2133"/>
            </a:lvl6pPr>
            <a:lvl7pPr indent="-364045" lvl="6" marL="3200400" rtl="0" algn="l">
              <a:lnSpc>
                <a:spcPct val="90000"/>
              </a:lnSpc>
              <a:spcBef>
                <a:spcPts val="0"/>
              </a:spcBef>
              <a:spcAft>
                <a:spcPts val="0"/>
              </a:spcAft>
              <a:buClr>
                <a:schemeClr val="dk1"/>
              </a:buClr>
              <a:buSzPts val="2133"/>
              <a:buChar char="•"/>
              <a:defRPr sz="2133"/>
            </a:lvl7pPr>
            <a:lvl8pPr indent="-364045" lvl="7" marL="3657600" rtl="0" algn="l">
              <a:lnSpc>
                <a:spcPct val="90000"/>
              </a:lnSpc>
              <a:spcBef>
                <a:spcPts val="0"/>
              </a:spcBef>
              <a:spcAft>
                <a:spcPts val="0"/>
              </a:spcAft>
              <a:buClr>
                <a:schemeClr val="dk1"/>
              </a:buClr>
              <a:buSzPts val="2133"/>
              <a:buChar char="•"/>
              <a:defRPr sz="2133"/>
            </a:lvl8pPr>
            <a:lvl9pPr indent="-364045" lvl="8" marL="4114800" rtl="0" algn="l">
              <a:lnSpc>
                <a:spcPct val="90000"/>
              </a:lnSpc>
              <a:spcBef>
                <a:spcPts val="0"/>
              </a:spcBef>
              <a:spcAft>
                <a:spcPts val="0"/>
              </a:spcAft>
              <a:buClr>
                <a:schemeClr val="dk1"/>
              </a:buClr>
              <a:buSzPts val="2133"/>
              <a:buChar char="•"/>
              <a:defRPr sz="2133"/>
            </a:lvl9pPr>
          </a:lstStyle>
          <a:p/>
        </p:txBody>
      </p:sp>
      <p:sp>
        <p:nvSpPr>
          <p:cNvPr id="196" name="Google Shape;196;g602d74ba72_0_234"/>
          <p:cNvSpPr txBox="1"/>
          <p:nvPr>
            <p:ph idx="4" type="body"/>
          </p:nvPr>
        </p:nvSpPr>
        <p:spPr>
          <a:xfrm>
            <a:off x="6321221" y="4729569"/>
            <a:ext cx="2906700" cy="1250400"/>
          </a:xfrm>
          <a:prstGeom prst="rect">
            <a:avLst/>
          </a:prstGeom>
          <a:noFill/>
          <a:ln>
            <a:noFill/>
          </a:ln>
        </p:spPr>
        <p:txBody>
          <a:bodyPr anchorCtr="0" anchor="t" bIns="91425" lIns="91425" spcFirstLastPara="1" rIns="91425" wrap="square" tIns="91425">
            <a:noAutofit/>
          </a:bodyPr>
          <a:lstStyle>
            <a:lvl1pPr indent="-228600" lvl="0" marL="457200" rtl="0" algn="ctr">
              <a:lnSpc>
                <a:spcPct val="90000"/>
              </a:lnSpc>
              <a:spcBef>
                <a:spcPts val="0"/>
              </a:spcBef>
              <a:spcAft>
                <a:spcPts val="0"/>
              </a:spcAft>
              <a:buClr>
                <a:schemeClr val="dk1"/>
              </a:buClr>
              <a:buSzPts val="1600"/>
              <a:buNone/>
              <a:defRPr sz="1600">
                <a:solidFill>
                  <a:schemeClr val="dk1"/>
                </a:solidFill>
              </a:defRPr>
            </a:lvl1pPr>
            <a:lvl2pPr indent="-228600" lvl="1" marL="914400" rtl="0" algn="l">
              <a:lnSpc>
                <a:spcPct val="90000"/>
              </a:lnSpc>
              <a:spcBef>
                <a:spcPts val="0"/>
              </a:spcBef>
              <a:spcAft>
                <a:spcPts val="0"/>
              </a:spcAft>
              <a:buClr>
                <a:schemeClr val="dk1"/>
              </a:buClr>
              <a:buSzPts val="2133"/>
              <a:buNone/>
              <a:defRPr sz="2133"/>
            </a:lvl2pPr>
            <a:lvl3pPr indent="-228600" lvl="2" marL="1371600" rtl="0" algn="l">
              <a:lnSpc>
                <a:spcPct val="90000"/>
              </a:lnSpc>
              <a:spcBef>
                <a:spcPts val="0"/>
              </a:spcBef>
              <a:spcAft>
                <a:spcPts val="0"/>
              </a:spcAft>
              <a:buClr>
                <a:schemeClr val="dk1"/>
              </a:buClr>
              <a:buSzPts val="2133"/>
              <a:buNone/>
              <a:defRPr sz="2133"/>
            </a:lvl3pPr>
            <a:lvl4pPr indent="-228600" lvl="3" marL="1828800" rtl="0" algn="l">
              <a:lnSpc>
                <a:spcPct val="90000"/>
              </a:lnSpc>
              <a:spcBef>
                <a:spcPts val="0"/>
              </a:spcBef>
              <a:spcAft>
                <a:spcPts val="0"/>
              </a:spcAft>
              <a:buClr>
                <a:schemeClr val="dk1"/>
              </a:buClr>
              <a:buSzPts val="2133"/>
              <a:buNone/>
              <a:defRPr sz="2133"/>
            </a:lvl4pPr>
            <a:lvl5pPr indent="-228600" lvl="4" marL="2286000" rtl="0" algn="l">
              <a:lnSpc>
                <a:spcPct val="90000"/>
              </a:lnSpc>
              <a:spcBef>
                <a:spcPts val="0"/>
              </a:spcBef>
              <a:spcAft>
                <a:spcPts val="0"/>
              </a:spcAft>
              <a:buClr>
                <a:schemeClr val="dk1"/>
              </a:buClr>
              <a:buSzPts val="2133"/>
              <a:buNone/>
              <a:defRPr sz="2133"/>
            </a:lvl5pPr>
            <a:lvl6pPr indent="-364045" lvl="5" marL="2743200" rtl="0" algn="l">
              <a:lnSpc>
                <a:spcPct val="90000"/>
              </a:lnSpc>
              <a:spcBef>
                <a:spcPts val="0"/>
              </a:spcBef>
              <a:spcAft>
                <a:spcPts val="0"/>
              </a:spcAft>
              <a:buClr>
                <a:schemeClr val="dk1"/>
              </a:buClr>
              <a:buSzPts val="2133"/>
              <a:buChar char="•"/>
              <a:defRPr sz="2133"/>
            </a:lvl6pPr>
            <a:lvl7pPr indent="-364045" lvl="6" marL="3200400" rtl="0" algn="l">
              <a:lnSpc>
                <a:spcPct val="90000"/>
              </a:lnSpc>
              <a:spcBef>
                <a:spcPts val="0"/>
              </a:spcBef>
              <a:spcAft>
                <a:spcPts val="0"/>
              </a:spcAft>
              <a:buClr>
                <a:schemeClr val="dk1"/>
              </a:buClr>
              <a:buSzPts val="2133"/>
              <a:buChar char="•"/>
              <a:defRPr sz="2133"/>
            </a:lvl7pPr>
            <a:lvl8pPr indent="-364045" lvl="7" marL="3657600" rtl="0" algn="l">
              <a:lnSpc>
                <a:spcPct val="90000"/>
              </a:lnSpc>
              <a:spcBef>
                <a:spcPts val="0"/>
              </a:spcBef>
              <a:spcAft>
                <a:spcPts val="0"/>
              </a:spcAft>
              <a:buClr>
                <a:schemeClr val="dk1"/>
              </a:buClr>
              <a:buSzPts val="2133"/>
              <a:buChar char="•"/>
              <a:defRPr sz="2133"/>
            </a:lvl8pPr>
            <a:lvl9pPr indent="-364045" lvl="8" marL="4114800" rtl="0" algn="l">
              <a:lnSpc>
                <a:spcPct val="90000"/>
              </a:lnSpc>
              <a:spcBef>
                <a:spcPts val="0"/>
              </a:spcBef>
              <a:spcAft>
                <a:spcPts val="0"/>
              </a:spcAft>
              <a:buClr>
                <a:schemeClr val="dk1"/>
              </a:buClr>
              <a:buSzPts val="2133"/>
              <a:buChar char="•"/>
              <a:defRPr sz="2133"/>
            </a:lvl9pPr>
          </a:lstStyle>
          <a:p/>
        </p:txBody>
      </p:sp>
      <p:pic>
        <p:nvPicPr>
          <p:cNvPr id="197" name="Google Shape;197;g602d74ba72_0_234"/>
          <p:cNvPicPr preferRelativeResize="0"/>
          <p:nvPr/>
        </p:nvPicPr>
        <p:blipFill rotWithShape="1">
          <a:blip r:embed="rId13">
            <a:alphaModFix/>
          </a:blip>
          <a:srcRect b="0" l="0" r="0" t="0"/>
          <a:stretch/>
        </p:blipFill>
        <p:spPr>
          <a:xfrm>
            <a:off x="8579238" y="331255"/>
            <a:ext cx="2989345" cy="1926299"/>
          </a:xfrm>
          <a:prstGeom prst="rect">
            <a:avLst/>
          </a:prstGeom>
          <a:noFill/>
          <a:ln>
            <a:noFill/>
          </a:ln>
          <a:effectLst>
            <a:outerShdw blurRad="63500" sx="108000" rotWithShape="0" algn="ctr" sy="108000">
              <a:srgbClr val="000000">
                <a:alpha val="34900"/>
              </a:srgbClr>
            </a:outerShdw>
          </a:effectLst>
        </p:spPr>
      </p:pic>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Title Slide">
  <p:cSld name="1_Title Slide">
    <p:spTree>
      <p:nvGrpSpPr>
        <p:cNvPr id="198" name="Shape 198"/>
        <p:cNvGrpSpPr/>
        <p:nvPr/>
      </p:nvGrpSpPr>
      <p:grpSpPr>
        <a:xfrm>
          <a:off x="0" y="0"/>
          <a:ext cx="0" cy="0"/>
          <a:chOff x="0" y="0"/>
          <a:chExt cx="0" cy="0"/>
        </a:xfrm>
      </p:grpSpPr>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
    <p:bg>
      <p:bgPr>
        <a:solidFill>
          <a:srgbClr val="0C536B"/>
        </a:solidFill>
      </p:bgPr>
    </p:bg>
    <p:spTree>
      <p:nvGrpSpPr>
        <p:cNvPr id="199" name="Shape 199"/>
        <p:cNvGrpSpPr/>
        <p:nvPr/>
      </p:nvGrpSpPr>
      <p:grpSpPr>
        <a:xfrm>
          <a:off x="0" y="0"/>
          <a:ext cx="0" cy="0"/>
          <a:chOff x="0" y="0"/>
          <a:chExt cx="0" cy="0"/>
        </a:xfrm>
      </p:grpSpPr>
      <p:sp>
        <p:nvSpPr>
          <p:cNvPr id="200" name="Google Shape;200;g602d74ba72_0_256"/>
          <p:cNvSpPr txBox="1"/>
          <p:nvPr>
            <p:ph type="title"/>
          </p:nvPr>
        </p:nvSpPr>
        <p:spPr>
          <a:xfrm>
            <a:off x="3105732" y="574124"/>
            <a:ext cx="5950500" cy="7320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lt1"/>
              </a:buClr>
              <a:buSzPts val="3600"/>
              <a:buFont typeface="Roboto"/>
              <a:buNone/>
              <a:defRPr sz="3600">
                <a:solidFill>
                  <a:schemeClr val="lt1"/>
                </a:solidFill>
                <a:latin typeface="Roboto"/>
                <a:ea typeface="Roboto"/>
                <a:cs typeface="Roboto"/>
                <a:sym typeface="Roboto"/>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pic>
        <p:nvPicPr>
          <p:cNvPr id="201" name="Google Shape;201;g602d74ba72_0_256"/>
          <p:cNvPicPr preferRelativeResize="0"/>
          <p:nvPr/>
        </p:nvPicPr>
        <p:blipFill rotWithShape="1">
          <a:blip r:embed="rId2">
            <a:alphaModFix/>
          </a:blip>
          <a:srcRect b="0" l="0" r="0" t="0"/>
          <a:stretch/>
        </p:blipFill>
        <p:spPr>
          <a:xfrm>
            <a:off x="8739565" y="452142"/>
            <a:ext cx="1283708" cy="487988"/>
          </a:xfrm>
          <a:prstGeom prst="rect">
            <a:avLst/>
          </a:prstGeom>
          <a:noFill/>
          <a:ln>
            <a:noFill/>
          </a:ln>
          <a:effectLst>
            <a:outerShdw blurRad="63500" sx="108000" rotWithShape="0" algn="ctr" sy="108000">
              <a:srgbClr val="000000">
                <a:alpha val="21960"/>
              </a:srgbClr>
            </a:outerShdw>
          </a:effectLst>
        </p:spPr>
      </p:pic>
      <p:pic>
        <p:nvPicPr>
          <p:cNvPr id="202" name="Google Shape;202;g602d74ba72_0_256"/>
          <p:cNvPicPr preferRelativeResize="0"/>
          <p:nvPr/>
        </p:nvPicPr>
        <p:blipFill rotWithShape="1">
          <a:blip r:embed="rId3">
            <a:alphaModFix/>
          </a:blip>
          <a:srcRect b="0" l="0" r="0" t="0"/>
          <a:stretch/>
        </p:blipFill>
        <p:spPr>
          <a:xfrm>
            <a:off x="2476500" y="316054"/>
            <a:ext cx="1065160" cy="938091"/>
          </a:xfrm>
          <a:prstGeom prst="rect">
            <a:avLst/>
          </a:prstGeom>
          <a:noFill/>
          <a:ln>
            <a:noFill/>
          </a:ln>
          <a:effectLst>
            <a:outerShdw blurRad="12700" sx="102000" rotWithShape="0" algn="ctr" sy="102000">
              <a:srgbClr val="000000">
                <a:alpha val="15690"/>
              </a:srgbClr>
            </a:outerShdw>
          </a:effectLst>
        </p:spPr>
      </p:pic>
      <p:pic>
        <p:nvPicPr>
          <p:cNvPr id="203" name="Google Shape;203;g602d74ba72_0_256"/>
          <p:cNvPicPr preferRelativeResize="0"/>
          <p:nvPr/>
        </p:nvPicPr>
        <p:blipFill rotWithShape="1">
          <a:blip r:embed="rId4">
            <a:alphaModFix/>
          </a:blip>
          <a:srcRect b="0" l="0" r="0" t="0"/>
          <a:stretch/>
        </p:blipFill>
        <p:spPr>
          <a:xfrm>
            <a:off x="909519" y="785100"/>
            <a:ext cx="9999876" cy="5600082"/>
          </a:xfrm>
          <a:prstGeom prst="rect">
            <a:avLst/>
          </a:prstGeom>
          <a:noFill/>
          <a:ln>
            <a:noFill/>
          </a:ln>
        </p:spPr>
      </p:pic>
      <p:pic>
        <p:nvPicPr>
          <p:cNvPr id="204" name="Google Shape;204;g602d74ba72_0_256"/>
          <p:cNvPicPr preferRelativeResize="0"/>
          <p:nvPr/>
        </p:nvPicPr>
        <p:blipFill rotWithShape="1">
          <a:blip r:embed="rId5">
            <a:alphaModFix/>
          </a:blip>
          <a:srcRect b="-542" l="33079" r="-33079" t="30996"/>
          <a:stretch/>
        </p:blipFill>
        <p:spPr>
          <a:xfrm flipH="1">
            <a:off x="9208495" y="0"/>
            <a:ext cx="2983505" cy="2079649"/>
          </a:xfrm>
          <a:prstGeom prst="rect">
            <a:avLst/>
          </a:prstGeom>
          <a:noFill/>
          <a:ln>
            <a:noFill/>
          </a:ln>
        </p:spPr>
      </p:pic>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bg>
      <p:bgPr>
        <a:solidFill>
          <a:schemeClr val="lt1"/>
        </a:solidFill>
      </p:bgPr>
    </p:bg>
    <p:spTree>
      <p:nvGrpSpPr>
        <p:cNvPr id="205" name="Shape 205"/>
        <p:cNvGrpSpPr/>
        <p:nvPr/>
      </p:nvGrpSpPr>
      <p:grpSpPr>
        <a:xfrm>
          <a:off x="0" y="0"/>
          <a:ext cx="0" cy="0"/>
          <a:chOff x="0" y="0"/>
          <a:chExt cx="0" cy="0"/>
        </a:xfrm>
      </p:grpSpPr>
      <p:pic>
        <p:nvPicPr>
          <p:cNvPr id="206" name="Google Shape;206;g602d74ba72_0_262"/>
          <p:cNvPicPr preferRelativeResize="0"/>
          <p:nvPr/>
        </p:nvPicPr>
        <p:blipFill rotWithShape="1">
          <a:blip r:embed="rId2">
            <a:alphaModFix/>
          </a:blip>
          <a:srcRect b="0" l="0" r="0" t="31082"/>
          <a:stretch/>
        </p:blipFill>
        <p:spPr>
          <a:xfrm>
            <a:off x="0" y="0"/>
            <a:ext cx="12191999" cy="6857999"/>
          </a:xfrm>
          <a:prstGeom prst="rect">
            <a:avLst/>
          </a:prstGeom>
          <a:noFill/>
          <a:ln>
            <a:noFill/>
          </a:ln>
        </p:spPr>
      </p:pic>
      <p:pic>
        <p:nvPicPr>
          <p:cNvPr id="207" name="Google Shape;207;g602d74ba72_0_262"/>
          <p:cNvPicPr preferRelativeResize="0"/>
          <p:nvPr/>
        </p:nvPicPr>
        <p:blipFill rotWithShape="1">
          <a:blip r:embed="rId3">
            <a:alphaModFix/>
          </a:blip>
          <a:srcRect b="0" l="0" r="0" t="0"/>
          <a:stretch/>
        </p:blipFill>
        <p:spPr>
          <a:xfrm>
            <a:off x="1074376" y="940130"/>
            <a:ext cx="9999877" cy="5600082"/>
          </a:xfrm>
          <a:prstGeom prst="rect">
            <a:avLst/>
          </a:prstGeom>
          <a:noFill/>
          <a:ln>
            <a:noFill/>
          </a:ln>
        </p:spPr>
      </p:pic>
      <p:pic>
        <p:nvPicPr>
          <p:cNvPr id="208" name="Google Shape;208;g602d74ba72_0_262"/>
          <p:cNvPicPr preferRelativeResize="0"/>
          <p:nvPr/>
        </p:nvPicPr>
        <p:blipFill rotWithShape="1">
          <a:blip r:embed="rId4">
            <a:alphaModFix/>
          </a:blip>
          <a:srcRect b="-542" l="33079" r="-33079" t="30996"/>
          <a:stretch/>
        </p:blipFill>
        <p:spPr>
          <a:xfrm flipH="1">
            <a:off x="9208495" y="0"/>
            <a:ext cx="2983505" cy="2079649"/>
          </a:xfrm>
          <a:prstGeom prst="rect">
            <a:avLst/>
          </a:prstGeom>
          <a:noFill/>
          <a:ln>
            <a:noFill/>
          </a:ln>
        </p:spPr>
      </p:pic>
      <p:sp>
        <p:nvSpPr>
          <p:cNvPr id="209" name="Google Shape;209;g602d74ba72_0_262"/>
          <p:cNvSpPr txBox="1"/>
          <p:nvPr>
            <p:ph type="title"/>
          </p:nvPr>
        </p:nvSpPr>
        <p:spPr>
          <a:xfrm>
            <a:off x="3044390" y="307813"/>
            <a:ext cx="5836500" cy="7320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lt1"/>
              </a:buClr>
              <a:buSzPts val="3600"/>
              <a:buFont typeface="Roboto"/>
              <a:buNone/>
              <a:defRPr sz="3600">
                <a:solidFill>
                  <a:schemeClr val="lt1"/>
                </a:solidFill>
                <a:latin typeface="Roboto"/>
                <a:ea typeface="Roboto"/>
                <a:cs typeface="Roboto"/>
                <a:sym typeface="Roboto"/>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pic>
        <p:nvPicPr>
          <p:cNvPr id="210" name="Google Shape;210;g602d74ba72_0_262"/>
          <p:cNvPicPr preferRelativeResize="0"/>
          <p:nvPr/>
        </p:nvPicPr>
        <p:blipFill rotWithShape="1">
          <a:blip r:embed="rId5">
            <a:alphaModFix/>
          </a:blip>
          <a:srcRect b="0" l="0" r="0" t="0"/>
          <a:stretch/>
        </p:blipFill>
        <p:spPr>
          <a:xfrm>
            <a:off x="8739565" y="452142"/>
            <a:ext cx="1283708" cy="487988"/>
          </a:xfrm>
          <a:prstGeom prst="rect">
            <a:avLst/>
          </a:prstGeom>
          <a:noFill/>
          <a:ln>
            <a:noFill/>
          </a:ln>
          <a:effectLst>
            <a:outerShdw blurRad="63500" sx="108000" rotWithShape="0" algn="ctr" sy="108000">
              <a:srgbClr val="000000">
                <a:alpha val="21960"/>
              </a:srgbClr>
            </a:outerShdw>
          </a:effectLst>
        </p:spPr>
      </p:pic>
      <p:pic>
        <p:nvPicPr>
          <p:cNvPr id="211" name="Google Shape;211;g602d74ba72_0_262"/>
          <p:cNvPicPr preferRelativeResize="0"/>
          <p:nvPr/>
        </p:nvPicPr>
        <p:blipFill rotWithShape="1">
          <a:blip r:embed="rId6">
            <a:alphaModFix/>
          </a:blip>
          <a:srcRect b="0" l="0" r="0" t="0"/>
          <a:stretch/>
        </p:blipFill>
        <p:spPr>
          <a:xfrm>
            <a:off x="202522" y="269343"/>
            <a:ext cx="871854" cy="767847"/>
          </a:xfrm>
          <a:prstGeom prst="rect">
            <a:avLst/>
          </a:prstGeom>
          <a:noFill/>
          <a:ln>
            <a:noFill/>
          </a:ln>
          <a:effectLst>
            <a:outerShdw blurRad="12700" sx="102000" rotWithShape="0" algn="ctr" sy="102000">
              <a:srgbClr val="000000">
                <a:alpha val="15690"/>
              </a:srgbClr>
            </a:outerShdw>
          </a:effectLst>
        </p:spPr>
      </p:pic>
      <p:pic>
        <p:nvPicPr>
          <p:cNvPr id="212" name="Google Shape;212;g602d74ba72_0_262"/>
          <p:cNvPicPr preferRelativeResize="0"/>
          <p:nvPr/>
        </p:nvPicPr>
        <p:blipFill rotWithShape="1">
          <a:blip r:embed="rId5">
            <a:alphaModFix/>
          </a:blip>
          <a:srcRect b="0" l="0" r="0" t="0"/>
          <a:stretch/>
        </p:blipFill>
        <p:spPr>
          <a:xfrm flipH="1">
            <a:off x="2201963" y="476250"/>
            <a:ext cx="1220287" cy="463880"/>
          </a:xfrm>
          <a:prstGeom prst="rect">
            <a:avLst/>
          </a:prstGeom>
          <a:noFill/>
          <a:ln>
            <a:noFill/>
          </a:ln>
          <a:effectLst>
            <a:outerShdw blurRad="63500" sx="108000" rotWithShape="0" algn="ctr" sy="108000">
              <a:srgbClr val="000000">
                <a:alpha val="21960"/>
              </a:srgbClr>
            </a:outerShdw>
          </a:effectLst>
        </p:spPr>
      </p:pic>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small">
  <p:cSld name="Blank small">
    <p:bg>
      <p:bgPr>
        <a:solidFill>
          <a:srgbClr val="0C536B"/>
        </a:solidFill>
      </p:bgPr>
    </p:bg>
    <p:spTree>
      <p:nvGrpSpPr>
        <p:cNvPr id="213" name="Shape 213"/>
        <p:cNvGrpSpPr/>
        <p:nvPr/>
      </p:nvGrpSpPr>
      <p:grpSpPr>
        <a:xfrm>
          <a:off x="0" y="0"/>
          <a:ext cx="0" cy="0"/>
          <a:chOff x="0" y="0"/>
          <a:chExt cx="0" cy="0"/>
        </a:xfrm>
      </p:grpSpPr>
      <p:pic>
        <p:nvPicPr>
          <p:cNvPr id="214" name="Google Shape;214;g602d74ba72_0_270"/>
          <p:cNvPicPr preferRelativeResize="0"/>
          <p:nvPr/>
        </p:nvPicPr>
        <p:blipFill rotWithShape="1">
          <a:blip r:embed="rId2">
            <a:alphaModFix/>
          </a:blip>
          <a:srcRect b="0" l="0" r="0" t="0"/>
          <a:stretch/>
        </p:blipFill>
        <p:spPr>
          <a:xfrm>
            <a:off x="0" y="19050"/>
            <a:ext cx="12174781" cy="6838950"/>
          </a:xfrm>
          <a:prstGeom prst="rect">
            <a:avLst/>
          </a:prstGeom>
          <a:noFill/>
          <a:ln>
            <a:noFill/>
          </a:ln>
        </p:spPr>
      </p:pic>
      <p:sp>
        <p:nvSpPr>
          <p:cNvPr id="215" name="Google Shape;215;g602d74ba72_0_270"/>
          <p:cNvSpPr/>
          <p:nvPr/>
        </p:nvSpPr>
        <p:spPr>
          <a:xfrm>
            <a:off x="1" y="1304925"/>
            <a:ext cx="12192000" cy="4248000"/>
          </a:xfrm>
          <a:prstGeom prst="rect">
            <a:avLst/>
          </a:prstGeom>
          <a:gradFill>
            <a:gsLst>
              <a:gs pos="0">
                <a:srgbClr val="BA8C00"/>
              </a:gs>
              <a:gs pos="26000">
                <a:srgbClr val="BA8C00"/>
              </a:gs>
              <a:gs pos="100000">
                <a:srgbClr val="DDC600">
                  <a:alpha val="71764"/>
                </a:srgbClr>
              </a:gs>
            </a:gsLst>
            <a:lin ang="5400012" scaled="0"/>
          </a:gra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216" name="Google Shape;216;g602d74ba72_0_270"/>
          <p:cNvPicPr preferRelativeResize="0"/>
          <p:nvPr/>
        </p:nvPicPr>
        <p:blipFill rotWithShape="1">
          <a:blip r:embed="rId3">
            <a:alphaModFix/>
          </a:blip>
          <a:srcRect b="0" l="67119" r="904" t="0"/>
          <a:stretch/>
        </p:blipFill>
        <p:spPr>
          <a:xfrm>
            <a:off x="1" y="171450"/>
            <a:ext cx="2019300" cy="6686548"/>
          </a:xfrm>
          <a:prstGeom prst="rect">
            <a:avLst/>
          </a:prstGeom>
          <a:noFill/>
          <a:ln>
            <a:noFill/>
          </a:ln>
          <a:effectLst>
            <a:outerShdw blurRad="50800" rotWithShape="0" algn="l" dist="38100">
              <a:srgbClr val="000000">
                <a:alpha val="26670"/>
              </a:srgbClr>
            </a:outerShdw>
          </a:effectLst>
        </p:spPr>
      </p:pic>
      <p:pic>
        <p:nvPicPr>
          <p:cNvPr id="217" name="Google Shape;217;g602d74ba72_0_270"/>
          <p:cNvPicPr preferRelativeResize="0"/>
          <p:nvPr/>
        </p:nvPicPr>
        <p:blipFill rotWithShape="1">
          <a:blip r:embed="rId4">
            <a:alphaModFix/>
          </a:blip>
          <a:srcRect b="0" l="0" r="0" t="0"/>
          <a:stretch/>
        </p:blipFill>
        <p:spPr>
          <a:xfrm flipH="1">
            <a:off x="1431979" y="745931"/>
            <a:ext cx="2202348" cy="837199"/>
          </a:xfrm>
          <a:prstGeom prst="rect">
            <a:avLst/>
          </a:prstGeom>
          <a:noFill/>
          <a:ln>
            <a:noFill/>
          </a:ln>
          <a:effectLst>
            <a:outerShdw blurRad="63500" sx="108000" rotWithShape="0" algn="ctr" sy="108000">
              <a:srgbClr val="000000">
                <a:alpha val="21960"/>
              </a:srgbClr>
            </a:outerShdw>
          </a:effectLst>
        </p:spPr>
      </p:pic>
      <p:pic>
        <p:nvPicPr>
          <p:cNvPr id="218" name="Google Shape;218;g602d74ba72_0_270"/>
          <p:cNvPicPr preferRelativeResize="0"/>
          <p:nvPr/>
        </p:nvPicPr>
        <p:blipFill rotWithShape="1">
          <a:blip r:embed="rId5">
            <a:alphaModFix/>
          </a:blip>
          <a:srcRect b="0" l="0" r="0" t="0"/>
          <a:stretch/>
        </p:blipFill>
        <p:spPr>
          <a:xfrm flipH="1">
            <a:off x="9573363" y="379527"/>
            <a:ext cx="1366637" cy="1203604"/>
          </a:xfrm>
          <a:prstGeom prst="rect">
            <a:avLst/>
          </a:prstGeom>
          <a:noFill/>
          <a:ln>
            <a:noFill/>
          </a:ln>
          <a:effectLst>
            <a:outerShdw blurRad="12700" sx="102000" rotWithShape="0" algn="ctr" sy="102000">
              <a:srgbClr val="000000">
                <a:alpha val="15690"/>
              </a:srgbClr>
            </a:outerShdw>
          </a:effectLst>
        </p:spPr>
      </p:pic>
      <p:pic>
        <p:nvPicPr>
          <p:cNvPr id="219" name="Google Shape;219;g602d74ba72_0_270"/>
          <p:cNvPicPr preferRelativeResize="0"/>
          <p:nvPr/>
        </p:nvPicPr>
        <p:blipFill rotWithShape="1">
          <a:blip r:embed="rId6">
            <a:alphaModFix/>
          </a:blip>
          <a:srcRect b="0" l="0" r="0" t="0"/>
          <a:stretch/>
        </p:blipFill>
        <p:spPr>
          <a:xfrm flipH="1">
            <a:off x="7150746" y="1943608"/>
            <a:ext cx="4904668" cy="4914392"/>
          </a:xfrm>
          <a:prstGeom prst="rect">
            <a:avLst/>
          </a:prstGeom>
          <a:noFill/>
          <a:ln>
            <a:noFill/>
          </a:ln>
          <a:effectLst>
            <a:outerShdw blurRad="38100" rotWithShape="0" dir="16200000" dist="38100">
              <a:srgbClr val="000000">
                <a:alpha val="25880"/>
              </a:srgbClr>
            </a:outerShdw>
          </a:effectLst>
        </p:spPr>
      </p:pic>
      <p:sp>
        <p:nvSpPr>
          <p:cNvPr id="220" name="Google Shape;220;g602d74ba72_0_270"/>
          <p:cNvSpPr/>
          <p:nvPr/>
        </p:nvSpPr>
        <p:spPr>
          <a:xfrm>
            <a:off x="6591361" y="1648595"/>
            <a:ext cx="4591800" cy="3594900"/>
          </a:xfrm>
          <a:prstGeom prst="rect">
            <a:avLst/>
          </a:prstGeom>
          <a:solidFill>
            <a:schemeClr val="lt1">
              <a:alpha val="48630"/>
            </a:scheme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221" name="Google Shape;221;g602d74ba72_0_270"/>
          <p:cNvSpPr txBox="1"/>
          <p:nvPr>
            <p:ph type="title"/>
          </p:nvPr>
        </p:nvSpPr>
        <p:spPr>
          <a:xfrm>
            <a:off x="6814485" y="1761162"/>
            <a:ext cx="4125600" cy="6852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dk1"/>
              </a:buClr>
              <a:buSzPts val="3600"/>
              <a:buFont typeface="Raleway"/>
              <a:buNone/>
              <a:defRPr sz="3600">
                <a:solidFill>
                  <a:schemeClr val="dk1"/>
                </a:solidFill>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sp>
        <p:nvSpPr>
          <p:cNvPr id="222" name="Google Shape;222;g602d74ba72_0_270"/>
          <p:cNvSpPr txBox="1"/>
          <p:nvPr>
            <p:ph idx="1" type="body"/>
          </p:nvPr>
        </p:nvSpPr>
        <p:spPr>
          <a:xfrm>
            <a:off x="6834505" y="2693193"/>
            <a:ext cx="4105500" cy="2285400"/>
          </a:xfrm>
          <a:prstGeom prst="rect">
            <a:avLst/>
          </a:prstGeom>
          <a:noFill/>
          <a:ln>
            <a:noFill/>
          </a:ln>
        </p:spPr>
        <p:txBody>
          <a:bodyPr anchorCtr="0" anchor="t" bIns="91425" lIns="91425" spcFirstLastPara="1" rIns="91425" wrap="square" tIns="91425">
            <a:noAutofit/>
          </a:bodyPr>
          <a:lstStyle>
            <a:lvl1pPr indent="-228600" lvl="0" marL="457200" rtl="0" algn="l">
              <a:lnSpc>
                <a:spcPct val="90000"/>
              </a:lnSpc>
              <a:spcBef>
                <a:spcPts val="0"/>
              </a:spcBef>
              <a:spcAft>
                <a:spcPts val="0"/>
              </a:spcAft>
              <a:buClr>
                <a:schemeClr val="dk1"/>
              </a:buClr>
              <a:buSzPts val="1600"/>
              <a:buNone/>
              <a:defRPr sz="1600">
                <a:solidFill>
                  <a:schemeClr val="dk1"/>
                </a:solidFill>
              </a:defRPr>
            </a:lvl1pPr>
            <a:lvl2pPr indent="-228600" lvl="1" marL="914400" rtl="0" algn="l">
              <a:lnSpc>
                <a:spcPct val="90000"/>
              </a:lnSpc>
              <a:spcBef>
                <a:spcPts val="0"/>
              </a:spcBef>
              <a:spcAft>
                <a:spcPts val="0"/>
              </a:spcAft>
              <a:buClr>
                <a:schemeClr val="dk1"/>
              </a:buClr>
              <a:buSzPts val="2133"/>
              <a:buNone/>
              <a:defRPr sz="2133"/>
            </a:lvl2pPr>
            <a:lvl3pPr indent="-228600" lvl="2" marL="1371600" rtl="0" algn="l">
              <a:lnSpc>
                <a:spcPct val="90000"/>
              </a:lnSpc>
              <a:spcBef>
                <a:spcPts val="0"/>
              </a:spcBef>
              <a:spcAft>
                <a:spcPts val="0"/>
              </a:spcAft>
              <a:buClr>
                <a:schemeClr val="dk1"/>
              </a:buClr>
              <a:buSzPts val="2133"/>
              <a:buNone/>
              <a:defRPr sz="2133"/>
            </a:lvl3pPr>
            <a:lvl4pPr indent="-228600" lvl="3" marL="1828800" rtl="0" algn="l">
              <a:lnSpc>
                <a:spcPct val="90000"/>
              </a:lnSpc>
              <a:spcBef>
                <a:spcPts val="0"/>
              </a:spcBef>
              <a:spcAft>
                <a:spcPts val="0"/>
              </a:spcAft>
              <a:buClr>
                <a:schemeClr val="dk1"/>
              </a:buClr>
              <a:buSzPts val="2133"/>
              <a:buNone/>
              <a:defRPr sz="2133"/>
            </a:lvl4pPr>
            <a:lvl5pPr indent="-228600" lvl="4" marL="2286000" rtl="0" algn="l">
              <a:lnSpc>
                <a:spcPct val="90000"/>
              </a:lnSpc>
              <a:spcBef>
                <a:spcPts val="0"/>
              </a:spcBef>
              <a:spcAft>
                <a:spcPts val="0"/>
              </a:spcAft>
              <a:buClr>
                <a:schemeClr val="dk1"/>
              </a:buClr>
              <a:buSzPts val="2133"/>
              <a:buNone/>
              <a:defRPr sz="2133"/>
            </a:lvl5pPr>
            <a:lvl6pPr indent="-364045" lvl="5" marL="2743200" rtl="0" algn="l">
              <a:lnSpc>
                <a:spcPct val="90000"/>
              </a:lnSpc>
              <a:spcBef>
                <a:spcPts val="0"/>
              </a:spcBef>
              <a:spcAft>
                <a:spcPts val="0"/>
              </a:spcAft>
              <a:buClr>
                <a:schemeClr val="dk1"/>
              </a:buClr>
              <a:buSzPts val="2133"/>
              <a:buChar char="•"/>
              <a:defRPr sz="2133"/>
            </a:lvl6pPr>
            <a:lvl7pPr indent="-364045" lvl="6" marL="3200400" rtl="0" algn="l">
              <a:lnSpc>
                <a:spcPct val="90000"/>
              </a:lnSpc>
              <a:spcBef>
                <a:spcPts val="0"/>
              </a:spcBef>
              <a:spcAft>
                <a:spcPts val="0"/>
              </a:spcAft>
              <a:buClr>
                <a:schemeClr val="dk1"/>
              </a:buClr>
              <a:buSzPts val="2133"/>
              <a:buChar char="•"/>
              <a:defRPr sz="2133"/>
            </a:lvl7pPr>
            <a:lvl8pPr indent="-364045" lvl="7" marL="3657600" rtl="0" algn="l">
              <a:lnSpc>
                <a:spcPct val="90000"/>
              </a:lnSpc>
              <a:spcBef>
                <a:spcPts val="0"/>
              </a:spcBef>
              <a:spcAft>
                <a:spcPts val="0"/>
              </a:spcAft>
              <a:buClr>
                <a:schemeClr val="dk1"/>
              </a:buClr>
              <a:buSzPts val="2133"/>
              <a:buChar char="•"/>
              <a:defRPr sz="2133"/>
            </a:lvl8pPr>
            <a:lvl9pPr indent="-364045" lvl="8" marL="4114800" rtl="0" algn="l">
              <a:lnSpc>
                <a:spcPct val="90000"/>
              </a:lnSpc>
              <a:spcBef>
                <a:spcPts val="0"/>
              </a:spcBef>
              <a:spcAft>
                <a:spcPts val="0"/>
              </a:spcAft>
              <a:buClr>
                <a:schemeClr val="dk1"/>
              </a:buClr>
              <a:buSzPts val="2133"/>
              <a:buChar char="•"/>
              <a:defRPr sz="2133"/>
            </a:lvl9pPr>
          </a:lstStyle>
          <a:p/>
        </p:txBody>
      </p:sp>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Blank small">
  <p:cSld name="1_Blank small">
    <p:bg>
      <p:bgPr>
        <a:solidFill>
          <a:srgbClr val="FFC000"/>
        </a:solidFill>
      </p:bgPr>
    </p:bg>
    <p:spTree>
      <p:nvGrpSpPr>
        <p:cNvPr id="223" name="Shape 223"/>
        <p:cNvGrpSpPr/>
        <p:nvPr/>
      </p:nvGrpSpPr>
      <p:grpSpPr>
        <a:xfrm>
          <a:off x="0" y="0"/>
          <a:ext cx="0" cy="0"/>
          <a:chOff x="0" y="0"/>
          <a:chExt cx="0" cy="0"/>
        </a:xfrm>
      </p:grpSpPr>
      <p:pic>
        <p:nvPicPr>
          <p:cNvPr id="224" name="Google Shape;224;g602d74ba72_0_280"/>
          <p:cNvPicPr preferRelativeResize="0"/>
          <p:nvPr/>
        </p:nvPicPr>
        <p:blipFill rotWithShape="1">
          <a:blip r:embed="rId2">
            <a:alphaModFix/>
          </a:blip>
          <a:srcRect b="0" l="0" r="0" t="0"/>
          <a:stretch/>
        </p:blipFill>
        <p:spPr>
          <a:xfrm>
            <a:off x="0" y="19050"/>
            <a:ext cx="12174781" cy="6838950"/>
          </a:xfrm>
          <a:prstGeom prst="rect">
            <a:avLst/>
          </a:prstGeom>
          <a:noFill/>
          <a:ln>
            <a:noFill/>
          </a:ln>
        </p:spPr>
      </p:pic>
      <p:sp>
        <p:nvSpPr>
          <p:cNvPr id="225" name="Google Shape;225;g602d74ba72_0_280"/>
          <p:cNvSpPr/>
          <p:nvPr/>
        </p:nvSpPr>
        <p:spPr>
          <a:xfrm>
            <a:off x="1" y="1304925"/>
            <a:ext cx="12192000" cy="4248000"/>
          </a:xfrm>
          <a:prstGeom prst="rect">
            <a:avLst/>
          </a:prstGeom>
          <a:gradFill>
            <a:gsLst>
              <a:gs pos="0">
                <a:srgbClr val="323F4F"/>
              </a:gs>
              <a:gs pos="45000">
                <a:srgbClr val="323F4F"/>
              </a:gs>
              <a:gs pos="100000">
                <a:srgbClr val="1E4E79"/>
              </a:gs>
            </a:gsLst>
            <a:lin ang="5400012" scaled="0"/>
          </a:gra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226" name="Google Shape;226;g602d74ba72_0_280"/>
          <p:cNvPicPr preferRelativeResize="0"/>
          <p:nvPr/>
        </p:nvPicPr>
        <p:blipFill rotWithShape="1">
          <a:blip r:embed="rId3">
            <a:alphaModFix/>
          </a:blip>
          <a:srcRect b="0" l="32610" r="0" t="0"/>
          <a:stretch/>
        </p:blipFill>
        <p:spPr>
          <a:xfrm>
            <a:off x="0" y="464425"/>
            <a:ext cx="3877624" cy="6393575"/>
          </a:xfrm>
          <a:prstGeom prst="rect">
            <a:avLst/>
          </a:prstGeom>
          <a:noFill/>
          <a:ln>
            <a:noFill/>
          </a:ln>
          <a:effectLst>
            <a:outerShdw blurRad="50800" rotWithShape="0" algn="br" dir="13500000" dist="38100">
              <a:srgbClr val="000000">
                <a:alpha val="15690"/>
              </a:srgbClr>
            </a:outerShdw>
          </a:effectLst>
        </p:spPr>
      </p:pic>
      <p:pic>
        <p:nvPicPr>
          <p:cNvPr id="227" name="Google Shape;227;g602d74ba72_0_280"/>
          <p:cNvPicPr preferRelativeResize="0"/>
          <p:nvPr/>
        </p:nvPicPr>
        <p:blipFill rotWithShape="1">
          <a:blip r:embed="rId4">
            <a:alphaModFix/>
          </a:blip>
          <a:srcRect b="0" l="0" r="0" t="0"/>
          <a:stretch/>
        </p:blipFill>
        <p:spPr>
          <a:xfrm flipH="1">
            <a:off x="1431979" y="745931"/>
            <a:ext cx="2202348" cy="837199"/>
          </a:xfrm>
          <a:prstGeom prst="rect">
            <a:avLst/>
          </a:prstGeom>
          <a:noFill/>
          <a:ln>
            <a:noFill/>
          </a:ln>
          <a:effectLst>
            <a:outerShdw blurRad="63500" sx="108000" rotWithShape="0" algn="ctr" sy="108000">
              <a:srgbClr val="000000">
                <a:alpha val="21960"/>
              </a:srgbClr>
            </a:outerShdw>
          </a:effectLst>
        </p:spPr>
      </p:pic>
      <p:pic>
        <p:nvPicPr>
          <p:cNvPr id="228" name="Google Shape;228;g602d74ba72_0_280"/>
          <p:cNvPicPr preferRelativeResize="0"/>
          <p:nvPr/>
        </p:nvPicPr>
        <p:blipFill rotWithShape="1">
          <a:blip r:embed="rId5">
            <a:alphaModFix/>
          </a:blip>
          <a:srcRect b="0" l="0" r="0" t="0"/>
          <a:stretch/>
        </p:blipFill>
        <p:spPr>
          <a:xfrm flipH="1">
            <a:off x="9573363" y="379527"/>
            <a:ext cx="1366637" cy="1203604"/>
          </a:xfrm>
          <a:prstGeom prst="rect">
            <a:avLst/>
          </a:prstGeom>
          <a:noFill/>
          <a:ln>
            <a:noFill/>
          </a:ln>
          <a:effectLst>
            <a:outerShdw blurRad="63500" sx="108000" rotWithShape="0" algn="ctr" sy="108000">
              <a:srgbClr val="000000">
                <a:alpha val="21960"/>
              </a:srgbClr>
            </a:outerShdw>
          </a:effectLst>
        </p:spPr>
      </p:pic>
      <p:sp>
        <p:nvSpPr>
          <p:cNvPr id="229" name="Google Shape;229;g602d74ba72_0_280"/>
          <p:cNvSpPr/>
          <p:nvPr/>
        </p:nvSpPr>
        <p:spPr>
          <a:xfrm>
            <a:off x="1581733" y="1770626"/>
            <a:ext cx="4591800" cy="3594900"/>
          </a:xfrm>
          <a:prstGeom prst="rect">
            <a:avLst/>
          </a:prstGeom>
          <a:solidFill>
            <a:schemeClr val="lt1">
              <a:alpha val="48630"/>
            </a:scheme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230" name="Google Shape;230;g602d74ba72_0_280"/>
          <p:cNvSpPr txBox="1"/>
          <p:nvPr>
            <p:ph idx="1" type="body"/>
          </p:nvPr>
        </p:nvSpPr>
        <p:spPr>
          <a:xfrm>
            <a:off x="1824877" y="2815224"/>
            <a:ext cx="4105500" cy="2285400"/>
          </a:xfrm>
          <a:prstGeom prst="rect">
            <a:avLst/>
          </a:prstGeom>
          <a:noFill/>
          <a:ln>
            <a:noFill/>
          </a:ln>
        </p:spPr>
        <p:txBody>
          <a:bodyPr anchorCtr="0" anchor="t" bIns="91425" lIns="91425" spcFirstLastPara="1" rIns="91425" wrap="square" tIns="91425">
            <a:noAutofit/>
          </a:bodyPr>
          <a:lstStyle>
            <a:lvl1pPr indent="-228600" lvl="0" marL="457200" rtl="0" algn="l">
              <a:lnSpc>
                <a:spcPct val="90000"/>
              </a:lnSpc>
              <a:spcBef>
                <a:spcPts val="0"/>
              </a:spcBef>
              <a:spcAft>
                <a:spcPts val="0"/>
              </a:spcAft>
              <a:buClr>
                <a:schemeClr val="dk1"/>
              </a:buClr>
              <a:buSzPts val="1600"/>
              <a:buNone/>
              <a:defRPr sz="1600">
                <a:solidFill>
                  <a:schemeClr val="dk1"/>
                </a:solidFill>
              </a:defRPr>
            </a:lvl1pPr>
            <a:lvl2pPr indent="-228600" lvl="1" marL="914400" rtl="0" algn="l">
              <a:lnSpc>
                <a:spcPct val="90000"/>
              </a:lnSpc>
              <a:spcBef>
                <a:spcPts val="0"/>
              </a:spcBef>
              <a:spcAft>
                <a:spcPts val="0"/>
              </a:spcAft>
              <a:buClr>
                <a:schemeClr val="dk1"/>
              </a:buClr>
              <a:buSzPts val="2133"/>
              <a:buNone/>
              <a:defRPr sz="2133"/>
            </a:lvl2pPr>
            <a:lvl3pPr indent="-228600" lvl="2" marL="1371600" rtl="0" algn="l">
              <a:lnSpc>
                <a:spcPct val="90000"/>
              </a:lnSpc>
              <a:spcBef>
                <a:spcPts val="0"/>
              </a:spcBef>
              <a:spcAft>
                <a:spcPts val="0"/>
              </a:spcAft>
              <a:buClr>
                <a:schemeClr val="dk1"/>
              </a:buClr>
              <a:buSzPts val="2133"/>
              <a:buNone/>
              <a:defRPr sz="2133"/>
            </a:lvl3pPr>
            <a:lvl4pPr indent="-228600" lvl="3" marL="1828800" rtl="0" algn="l">
              <a:lnSpc>
                <a:spcPct val="90000"/>
              </a:lnSpc>
              <a:spcBef>
                <a:spcPts val="0"/>
              </a:spcBef>
              <a:spcAft>
                <a:spcPts val="0"/>
              </a:spcAft>
              <a:buClr>
                <a:schemeClr val="dk1"/>
              </a:buClr>
              <a:buSzPts val="2133"/>
              <a:buNone/>
              <a:defRPr sz="2133"/>
            </a:lvl4pPr>
            <a:lvl5pPr indent="-228600" lvl="4" marL="2286000" rtl="0" algn="l">
              <a:lnSpc>
                <a:spcPct val="90000"/>
              </a:lnSpc>
              <a:spcBef>
                <a:spcPts val="0"/>
              </a:spcBef>
              <a:spcAft>
                <a:spcPts val="0"/>
              </a:spcAft>
              <a:buClr>
                <a:schemeClr val="dk1"/>
              </a:buClr>
              <a:buSzPts val="2133"/>
              <a:buNone/>
              <a:defRPr sz="2133"/>
            </a:lvl5pPr>
            <a:lvl6pPr indent="-364045" lvl="5" marL="2743200" rtl="0" algn="l">
              <a:lnSpc>
                <a:spcPct val="90000"/>
              </a:lnSpc>
              <a:spcBef>
                <a:spcPts val="0"/>
              </a:spcBef>
              <a:spcAft>
                <a:spcPts val="0"/>
              </a:spcAft>
              <a:buClr>
                <a:schemeClr val="dk1"/>
              </a:buClr>
              <a:buSzPts val="2133"/>
              <a:buChar char="•"/>
              <a:defRPr sz="2133"/>
            </a:lvl6pPr>
            <a:lvl7pPr indent="-364045" lvl="6" marL="3200400" rtl="0" algn="l">
              <a:lnSpc>
                <a:spcPct val="90000"/>
              </a:lnSpc>
              <a:spcBef>
                <a:spcPts val="0"/>
              </a:spcBef>
              <a:spcAft>
                <a:spcPts val="0"/>
              </a:spcAft>
              <a:buClr>
                <a:schemeClr val="dk1"/>
              </a:buClr>
              <a:buSzPts val="2133"/>
              <a:buChar char="•"/>
              <a:defRPr sz="2133"/>
            </a:lvl7pPr>
            <a:lvl8pPr indent="-364045" lvl="7" marL="3657600" rtl="0" algn="l">
              <a:lnSpc>
                <a:spcPct val="90000"/>
              </a:lnSpc>
              <a:spcBef>
                <a:spcPts val="0"/>
              </a:spcBef>
              <a:spcAft>
                <a:spcPts val="0"/>
              </a:spcAft>
              <a:buClr>
                <a:schemeClr val="dk1"/>
              </a:buClr>
              <a:buSzPts val="2133"/>
              <a:buChar char="•"/>
              <a:defRPr sz="2133"/>
            </a:lvl8pPr>
            <a:lvl9pPr indent="-364045" lvl="8" marL="4114800" rtl="0" algn="l">
              <a:lnSpc>
                <a:spcPct val="90000"/>
              </a:lnSpc>
              <a:spcBef>
                <a:spcPts val="0"/>
              </a:spcBef>
              <a:spcAft>
                <a:spcPts val="0"/>
              </a:spcAft>
              <a:buClr>
                <a:schemeClr val="dk1"/>
              </a:buClr>
              <a:buSzPts val="2133"/>
              <a:buChar char="•"/>
              <a:defRPr sz="2133"/>
            </a:lvl9pPr>
          </a:lstStyle>
          <a:p/>
        </p:txBody>
      </p:sp>
      <p:sp>
        <p:nvSpPr>
          <p:cNvPr id="231" name="Google Shape;231;g602d74ba72_0_280"/>
          <p:cNvSpPr txBox="1"/>
          <p:nvPr>
            <p:ph type="title"/>
          </p:nvPr>
        </p:nvSpPr>
        <p:spPr>
          <a:xfrm>
            <a:off x="1814867" y="1907189"/>
            <a:ext cx="4125600" cy="6852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dk1"/>
              </a:buClr>
              <a:buSzPts val="3600"/>
              <a:buFont typeface="Raleway"/>
              <a:buNone/>
              <a:defRPr sz="3600">
                <a:solidFill>
                  <a:schemeClr val="dk1"/>
                </a:solidFill>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theme" Target="../theme/theme3.xml"/><Relationship Id="rId10" Type="http://schemas.openxmlformats.org/officeDocument/2006/relationships/slideLayout" Target="../slideLayouts/slideLayout10.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_rels/slideMaster2.xml.rels><?xml version="1.0" encoding="UTF-8" standalone="yes"?><Relationships xmlns="http://schemas.openxmlformats.org/package/2006/relationships"><Relationship Id="rId11" Type="http://schemas.openxmlformats.org/officeDocument/2006/relationships/slideLayout" Target="../slideLayouts/slideLayout21.xml"/><Relationship Id="rId10" Type="http://schemas.openxmlformats.org/officeDocument/2006/relationships/slideLayout" Target="../slideLayouts/slideLayout20.xml"/><Relationship Id="rId13" Type="http://schemas.openxmlformats.org/officeDocument/2006/relationships/slideLayout" Target="../slideLayouts/slideLayout23.xml"/><Relationship Id="rId12" Type="http://schemas.openxmlformats.org/officeDocument/2006/relationships/slideLayout" Target="../slideLayouts/slideLayout22.xml"/><Relationship Id="rId1" Type="http://schemas.openxmlformats.org/officeDocument/2006/relationships/slideLayout" Target="../slideLayouts/slideLayout11.xml"/><Relationship Id="rId2" Type="http://schemas.openxmlformats.org/officeDocument/2006/relationships/slideLayout" Target="../slideLayouts/slideLayout12.xml"/><Relationship Id="rId3" Type="http://schemas.openxmlformats.org/officeDocument/2006/relationships/slideLayout" Target="../slideLayouts/slideLayout13.xml"/><Relationship Id="rId4" Type="http://schemas.openxmlformats.org/officeDocument/2006/relationships/slideLayout" Target="../slideLayouts/slideLayout14.xml"/><Relationship Id="rId9" Type="http://schemas.openxmlformats.org/officeDocument/2006/relationships/slideLayout" Target="../slideLayouts/slideLayout19.xml"/><Relationship Id="rId14" Type="http://schemas.openxmlformats.org/officeDocument/2006/relationships/theme" Target="../theme/theme2.xml"/><Relationship Id="rId5" Type="http://schemas.openxmlformats.org/officeDocument/2006/relationships/slideLayout" Target="../slideLayouts/slideLayout15.xml"/><Relationship Id="rId6" Type="http://schemas.openxmlformats.org/officeDocument/2006/relationships/slideLayout" Target="../slideLayouts/slideLayout16.xml"/><Relationship Id="rId7" Type="http://schemas.openxmlformats.org/officeDocument/2006/relationships/slideLayout" Target="../slideLayouts/slideLayout17.xml"/><Relationship Id="rId8" Type="http://schemas.openxmlformats.org/officeDocument/2006/relationships/slideLayout" Target="../slideLayouts/slideLayout1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 name="Shape 5"/>
        <p:cNvGrpSpPr/>
        <p:nvPr/>
      </p:nvGrpSpPr>
      <p:grpSpPr>
        <a:xfrm>
          <a:off x="0" y="0"/>
          <a:ext cx="0" cy="0"/>
          <a:chOff x="0" y="0"/>
          <a:chExt cx="0" cy="0"/>
        </a:xfrm>
      </p:grpSpPr>
      <p:sp>
        <p:nvSpPr>
          <p:cNvPr id="6" name="Google Shape;6;p1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rmAutofit/>
          </a:bodyPr>
          <a:lstStyle>
            <a:lvl1pPr lvl="0" marR="0" rtl="0" algn="l">
              <a:lnSpc>
                <a:spcPct val="90000"/>
              </a:lnSpc>
              <a:spcBef>
                <a:spcPts val="0"/>
              </a:spcBef>
              <a:spcAft>
                <a:spcPts val="0"/>
              </a:spcAft>
              <a:buClr>
                <a:schemeClr val="dk1"/>
              </a:buClr>
              <a:buSzPts val="4400"/>
              <a:buFont typeface="Raleway"/>
              <a:buNone/>
              <a:defRPr b="0" i="0" sz="4400" u="none" cap="none" strike="noStrike">
                <a:solidFill>
                  <a:schemeClr val="dk1"/>
                </a:solidFill>
                <a:latin typeface="Raleway"/>
                <a:ea typeface="Raleway"/>
                <a:cs typeface="Raleway"/>
                <a:sym typeface="Ralew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 name="Google Shape;7;p1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rm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Roboto"/>
                <a:ea typeface="Roboto"/>
                <a:cs typeface="Roboto"/>
                <a:sym typeface="Roboto"/>
              </a:defRPr>
            </a:lvl1pPr>
            <a:lvl2pPr indent="-228600" lvl="1" marL="914400"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Roboto"/>
                <a:ea typeface="Roboto"/>
                <a:cs typeface="Roboto"/>
                <a:sym typeface="Roboto"/>
              </a:defRPr>
            </a:lvl2pPr>
            <a:lvl3pPr indent="-228600" lvl="2" marL="1371600"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Roboto"/>
                <a:ea typeface="Roboto"/>
                <a:cs typeface="Roboto"/>
                <a:sym typeface="Roboto"/>
              </a:defRPr>
            </a:lvl3pPr>
            <a:lvl4pPr indent="-228600" lvl="3" marL="1828800"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4pPr>
            <a:lvl5pPr indent="-228600" lvl="4" marL="2286000"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9pPr>
          </a:lstStyle>
          <a:p/>
        </p:txBody>
      </p:sp>
      <p:sp>
        <p:nvSpPr>
          <p:cNvPr id="8" name="Google Shape;8;p1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Roboto"/>
                <a:ea typeface="Roboto"/>
                <a:cs typeface="Roboto"/>
                <a:sym typeface="Roboto"/>
              </a:defRPr>
            </a:lvl1pPr>
            <a:lvl2pPr lvl="1"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2pPr>
            <a:lvl3pPr lvl="2"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3pPr>
            <a:lvl4pPr lvl="3"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4pPr>
            <a:lvl5pPr lvl="4"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5pPr>
            <a:lvl6pPr lvl="5"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6pPr>
            <a:lvl7pPr lvl="6"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7pPr>
            <a:lvl8pPr lvl="7"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8pPr>
            <a:lvl9pPr lvl="8"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9pPr>
          </a:lstStyle>
          <a:p/>
        </p:txBody>
      </p:sp>
      <p:sp>
        <p:nvSpPr>
          <p:cNvPr id="9" name="Google Shape;9;p1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Roboto"/>
                <a:ea typeface="Roboto"/>
                <a:cs typeface="Roboto"/>
                <a:sym typeface="Roboto"/>
              </a:defRPr>
            </a:lvl1pPr>
            <a:lvl2pPr lvl="1"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2pPr>
            <a:lvl3pPr lvl="2"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3pPr>
            <a:lvl4pPr lvl="3"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4pPr>
            <a:lvl5pPr lvl="4"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5pPr>
            <a:lvl6pPr lvl="5"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6pPr>
            <a:lvl7pPr lvl="6"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7pPr>
            <a:lvl8pPr lvl="7"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8pPr>
            <a:lvl9pPr lvl="8"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9pPr>
          </a:lstStyle>
          <a:p/>
        </p:txBody>
      </p:sp>
      <p:sp>
        <p:nvSpPr>
          <p:cNvPr id="10" name="Google Shape;10;p1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Roboto"/>
                <a:ea typeface="Roboto"/>
                <a:cs typeface="Roboto"/>
                <a:sym typeface="Roboto"/>
              </a:defRPr>
            </a:lvl1pPr>
            <a:lvl2pPr indent="0" lvl="1" marL="0" marR="0" rtl="0" algn="r">
              <a:spcBef>
                <a:spcPts val="0"/>
              </a:spcBef>
              <a:buNone/>
              <a:defRPr b="0" i="0" sz="1200" u="none" cap="none" strike="noStrike">
                <a:solidFill>
                  <a:srgbClr val="888888"/>
                </a:solidFill>
                <a:latin typeface="Roboto"/>
                <a:ea typeface="Roboto"/>
                <a:cs typeface="Roboto"/>
                <a:sym typeface="Roboto"/>
              </a:defRPr>
            </a:lvl2pPr>
            <a:lvl3pPr indent="0" lvl="2" marL="0" marR="0" rtl="0" algn="r">
              <a:spcBef>
                <a:spcPts val="0"/>
              </a:spcBef>
              <a:buNone/>
              <a:defRPr b="0" i="0" sz="1200" u="none" cap="none" strike="noStrike">
                <a:solidFill>
                  <a:srgbClr val="888888"/>
                </a:solidFill>
                <a:latin typeface="Roboto"/>
                <a:ea typeface="Roboto"/>
                <a:cs typeface="Roboto"/>
                <a:sym typeface="Roboto"/>
              </a:defRPr>
            </a:lvl3pPr>
            <a:lvl4pPr indent="0" lvl="3" marL="0" marR="0" rtl="0" algn="r">
              <a:spcBef>
                <a:spcPts val="0"/>
              </a:spcBef>
              <a:buNone/>
              <a:defRPr b="0" i="0" sz="1200" u="none" cap="none" strike="noStrike">
                <a:solidFill>
                  <a:srgbClr val="888888"/>
                </a:solidFill>
                <a:latin typeface="Roboto"/>
                <a:ea typeface="Roboto"/>
                <a:cs typeface="Roboto"/>
                <a:sym typeface="Roboto"/>
              </a:defRPr>
            </a:lvl4pPr>
            <a:lvl5pPr indent="0" lvl="4" marL="0" marR="0" rtl="0" algn="r">
              <a:spcBef>
                <a:spcPts val="0"/>
              </a:spcBef>
              <a:buNone/>
              <a:defRPr b="0" i="0" sz="1200" u="none" cap="none" strike="noStrike">
                <a:solidFill>
                  <a:srgbClr val="888888"/>
                </a:solidFill>
                <a:latin typeface="Roboto"/>
                <a:ea typeface="Roboto"/>
                <a:cs typeface="Roboto"/>
                <a:sym typeface="Roboto"/>
              </a:defRPr>
            </a:lvl5pPr>
            <a:lvl6pPr indent="0" lvl="5" marL="0" marR="0" rtl="0" algn="r">
              <a:spcBef>
                <a:spcPts val="0"/>
              </a:spcBef>
              <a:buNone/>
              <a:defRPr b="0" i="0" sz="1200" u="none" cap="none" strike="noStrike">
                <a:solidFill>
                  <a:srgbClr val="888888"/>
                </a:solidFill>
                <a:latin typeface="Roboto"/>
                <a:ea typeface="Roboto"/>
                <a:cs typeface="Roboto"/>
                <a:sym typeface="Roboto"/>
              </a:defRPr>
            </a:lvl6pPr>
            <a:lvl7pPr indent="0" lvl="6" marL="0" marR="0" rtl="0" algn="r">
              <a:spcBef>
                <a:spcPts val="0"/>
              </a:spcBef>
              <a:buNone/>
              <a:defRPr b="0" i="0" sz="1200" u="none" cap="none" strike="noStrike">
                <a:solidFill>
                  <a:srgbClr val="888888"/>
                </a:solidFill>
                <a:latin typeface="Roboto"/>
                <a:ea typeface="Roboto"/>
                <a:cs typeface="Roboto"/>
                <a:sym typeface="Roboto"/>
              </a:defRPr>
            </a:lvl7pPr>
            <a:lvl8pPr indent="0" lvl="7" marL="0" marR="0" rtl="0" algn="r">
              <a:spcBef>
                <a:spcPts val="0"/>
              </a:spcBef>
              <a:buNone/>
              <a:defRPr b="0" i="0" sz="1200" u="none" cap="none" strike="noStrike">
                <a:solidFill>
                  <a:srgbClr val="888888"/>
                </a:solidFill>
                <a:latin typeface="Roboto"/>
                <a:ea typeface="Roboto"/>
                <a:cs typeface="Roboto"/>
                <a:sym typeface="Roboto"/>
              </a:defRPr>
            </a:lvl8pPr>
            <a:lvl9pPr indent="0" lvl="8" marL="0" marR="0" rtl="0" algn="r">
              <a:spcBef>
                <a:spcPts val="0"/>
              </a:spcBef>
              <a:buNone/>
              <a:defRPr b="0" i="0" sz="1200" u="none" cap="none" strike="noStrike">
                <a:solidFill>
                  <a:srgbClr val="888888"/>
                </a:solidFill>
                <a:latin typeface="Roboto"/>
                <a:ea typeface="Roboto"/>
                <a:cs typeface="Roboto"/>
                <a:sym typeface="Roboto"/>
              </a:defRPr>
            </a:lvl9pPr>
          </a:lstStyle>
          <a:p>
            <a:pPr indent="0" lvl="0" marL="0" rtl="0" algn="r">
              <a:spcBef>
                <a:spcPts val="0"/>
              </a:spcBef>
              <a:spcAft>
                <a:spcPts val="0"/>
              </a:spcAft>
              <a:buNone/>
            </a:pPr>
            <a:fld id="{00000000-1234-1234-1234-123412341234}" type="slidenum">
              <a:rPr lang="en-US"/>
              <a:t>‹#›</a:t>
            </a:fld>
            <a:endParaRPr/>
          </a:p>
        </p:txBody>
      </p:sp>
    </p:spTree>
  </p:cSld>
  <p:clrMap accent1="accent1" accent2="accent2" accent3="accent3" accent4="accent4" accent5="accent5" accent6="accent6" bg1="lt1" bg2="dk2" tx1="dk1" tx2="lt2" folHlink="folHlink" hlink="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2.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2" name="Shape 52"/>
        <p:cNvGrpSpPr/>
        <p:nvPr/>
      </p:nvGrpSpPr>
      <p:grpSpPr>
        <a:xfrm>
          <a:off x="0" y="0"/>
          <a:ext cx="0" cy="0"/>
          <a:chOff x="0" y="0"/>
          <a:chExt cx="0" cy="0"/>
        </a:xfrm>
      </p:grpSpPr>
      <p:sp>
        <p:nvSpPr>
          <p:cNvPr id="53" name="Google Shape;53;g602d74ba72_0_109"/>
          <p:cNvSpPr txBox="1"/>
          <p:nvPr>
            <p:ph type="title"/>
          </p:nvPr>
        </p:nvSpPr>
        <p:spPr>
          <a:xfrm>
            <a:off x="838200" y="365125"/>
            <a:ext cx="10515600" cy="1325700"/>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Raleway"/>
              <a:buNone/>
              <a:defRPr b="0" i="0" sz="4400" u="none" cap="none" strike="noStrike">
                <a:solidFill>
                  <a:schemeClr val="dk1"/>
                </a:solidFill>
                <a:latin typeface="Raleway"/>
                <a:ea typeface="Raleway"/>
                <a:cs typeface="Raleway"/>
                <a:sym typeface="Raleway"/>
              </a:defRPr>
            </a:lvl1pPr>
            <a:lvl2pPr lvl="1" rtl="0">
              <a:spcBef>
                <a:spcPts val="0"/>
              </a:spcBef>
              <a:spcAft>
                <a:spcPts val="0"/>
              </a:spcAft>
              <a:buSzPts val="1400"/>
              <a:buNone/>
              <a:defRPr sz="1800"/>
            </a:lvl2pPr>
            <a:lvl3pPr lvl="2" rtl="0">
              <a:spcBef>
                <a:spcPts val="0"/>
              </a:spcBef>
              <a:spcAft>
                <a:spcPts val="0"/>
              </a:spcAft>
              <a:buSzPts val="1400"/>
              <a:buNone/>
              <a:defRPr sz="1800"/>
            </a:lvl3pPr>
            <a:lvl4pPr lvl="3" rtl="0">
              <a:spcBef>
                <a:spcPts val="0"/>
              </a:spcBef>
              <a:spcAft>
                <a:spcPts val="0"/>
              </a:spcAft>
              <a:buSzPts val="1400"/>
              <a:buNone/>
              <a:defRPr sz="1800"/>
            </a:lvl4pPr>
            <a:lvl5pPr lvl="4" rtl="0">
              <a:spcBef>
                <a:spcPts val="0"/>
              </a:spcBef>
              <a:spcAft>
                <a:spcPts val="0"/>
              </a:spcAft>
              <a:buSzPts val="1400"/>
              <a:buNone/>
              <a:defRPr sz="1800"/>
            </a:lvl5pPr>
            <a:lvl6pPr lvl="5" rtl="0">
              <a:spcBef>
                <a:spcPts val="0"/>
              </a:spcBef>
              <a:spcAft>
                <a:spcPts val="0"/>
              </a:spcAft>
              <a:buSzPts val="1400"/>
              <a:buNone/>
              <a:defRPr sz="1800"/>
            </a:lvl6pPr>
            <a:lvl7pPr lvl="6" rtl="0">
              <a:spcBef>
                <a:spcPts val="0"/>
              </a:spcBef>
              <a:spcAft>
                <a:spcPts val="0"/>
              </a:spcAft>
              <a:buSzPts val="1400"/>
              <a:buNone/>
              <a:defRPr sz="1800"/>
            </a:lvl7pPr>
            <a:lvl8pPr lvl="7" rtl="0">
              <a:spcBef>
                <a:spcPts val="0"/>
              </a:spcBef>
              <a:spcAft>
                <a:spcPts val="0"/>
              </a:spcAft>
              <a:buSzPts val="1400"/>
              <a:buNone/>
              <a:defRPr sz="1800"/>
            </a:lvl8pPr>
            <a:lvl9pPr lvl="8" rtl="0">
              <a:spcBef>
                <a:spcPts val="0"/>
              </a:spcBef>
              <a:spcAft>
                <a:spcPts val="0"/>
              </a:spcAft>
              <a:buSzPts val="1400"/>
              <a:buNone/>
              <a:defRPr sz="1800"/>
            </a:lvl9pPr>
          </a:lstStyle>
          <a:p/>
        </p:txBody>
      </p:sp>
      <p:sp>
        <p:nvSpPr>
          <p:cNvPr id="54" name="Google Shape;54;g602d74ba72_0_109"/>
          <p:cNvSpPr txBox="1"/>
          <p:nvPr>
            <p:ph idx="1" type="body"/>
          </p:nvPr>
        </p:nvSpPr>
        <p:spPr>
          <a:xfrm>
            <a:off x="838200" y="1825625"/>
            <a:ext cx="10515600" cy="4351200"/>
          </a:xfrm>
          <a:prstGeom prst="rect">
            <a:avLst/>
          </a:prstGeom>
          <a:noFill/>
          <a:ln>
            <a:noFill/>
          </a:ln>
        </p:spPr>
        <p:txBody>
          <a:bodyPr anchorCtr="0" anchor="t"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Roboto"/>
                <a:ea typeface="Roboto"/>
                <a:cs typeface="Roboto"/>
                <a:sym typeface="Roboto"/>
              </a:defRPr>
            </a:lvl1pPr>
            <a:lvl2pPr indent="-228600" lvl="1" marL="914400"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Roboto"/>
                <a:ea typeface="Roboto"/>
                <a:cs typeface="Roboto"/>
                <a:sym typeface="Roboto"/>
              </a:defRPr>
            </a:lvl2pPr>
            <a:lvl3pPr indent="-228600" lvl="2" marL="1371600"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Roboto"/>
                <a:ea typeface="Roboto"/>
                <a:cs typeface="Roboto"/>
                <a:sym typeface="Roboto"/>
              </a:defRPr>
            </a:lvl3pPr>
            <a:lvl4pPr indent="-228600" lvl="3" marL="1828800"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4pPr>
            <a:lvl5pPr indent="-228600" lvl="4" marL="2286000"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9pPr>
          </a:lstStyle>
          <a:p/>
        </p:txBody>
      </p:sp>
      <p:sp>
        <p:nvSpPr>
          <p:cNvPr id="55" name="Google Shape;55;g602d74ba72_0_109"/>
          <p:cNvSpPr txBox="1"/>
          <p:nvPr>
            <p:ph idx="10" type="dt"/>
          </p:nvPr>
        </p:nvSpPr>
        <p:spPr>
          <a:xfrm>
            <a:off x="838200" y="6356350"/>
            <a:ext cx="2743200" cy="365100"/>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Roboto"/>
                <a:ea typeface="Roboto"/>
                <a:cs typeface="Roboto"/>
                <a:sym typeface="Roboto"/>
              </a:defRPr>
            </a:lvl1pPr>
            <a:lvl2pPr lvl="1"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2pPr>
            <a:lvl3pPr lvl="2"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3pPr>
            <a:lvl4pPr lvl="3"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4pPr>
            <a:lvl5pPr lvl="4"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5pPr>
            <a:lvl6pPr lvl="5"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6pPr>
            <a:lvl7pPr lvl="6"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7pPr>
            <a:lvl8pPr lvl="7"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8pPr>
            <a:lvl9pPr lvl="8"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9pPr>
          </a:lstStyle>
          <a:p/>
        </p:txBody>
      </p:sp>
      <p:sp>
        <p:nvSpPr>
          <p:cNvPr id="56" name="Google Shape;56;g602d74ba72_0_109"/>
          <p:cNvSpPr txBox="1"/>
          <p:nvPr>
            <p:ph idx="11" type="ftr"/>
          </p:nvPr>
        </p:nvSpPr>
        <p:spPr>
          <a:xfrm>
            <a:off x="4038600" y="6356350"/>
            <a:ext cx="4114800" cy="365100"/>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Roboto"/>
                <a:ea typeface="Roboto"/>
                <a:cs typeface="Roboto"/>
                <a:sym typeface="Roboto"/>
              </a:defRPr>
            </a:lvl1pPr>
            <a:lvl2pPr lvl="1"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2pPr>
            <a:lvl3pPr lvl="2"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3pPr>
            <a:lvl4pPr lvl="3"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4pPr>
            <a:lvl5pPr lvl="4"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5pPr>
            <a:lvl6pPr lvl="5"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6pPr>
            <a:lvl7pPr lvl="6"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7pPr>
            <a:lvl8pPr lvl="7"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8pPr>
            <a:lvl9pPr lvl="8"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9pPr>
          </a:lstStyle>
          <a:p/>
        </p:txBody>
      </p:sp>
      <p:sp>
        <p:nvSpPr>
          <p:cNvPr id="57" name="Google Shape;57;g602d74ba72_0_109"/>
          <p:cNvSpPr txBox="1"/>
          <p:nvPr>
            <p:ph idx="12" type="sldNum"/>
          </p:nvPr>
        </p:nvSpPr>
        <p:spPr>
          <a:xfrm>
            <a:off x="8610600" y="6356350"/>
            <a:ext cx="2743200" cy="365100"/>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Roboto"/>
                <a:ea typeface="Roboto"/>
                <a:cs typeface="Roboto"/>
                <a:sym typeface="Roboto"/>
              </a:defRPr>
            </a:lvl1pPr>
            <a:lvl2pPr indent="0" lvl="1" marL="0" marR="0" rtl="0" algn="r">
              <a:spcBef>
                <a:spcPts val="0"/>
              </a:spcBef>
              <a:buNone/>
              <a:defRPr b="0" i="0" sz="1200" u="none" cap="none" strike="noStrike">
                <a:solidFill>
                  <a:srgbClr val="888888"/>
                </a:solidFill>
                <a:latin typeface="Roboto"/>
                <a:ea typeface="Roboto"/>
                <a:cs typeface="Roboto"/>
                <a:sym typeface="Roboto"/>
              </a:defRPr>
            </a:lvl2pPr>
            <a:lvl3pPr indent="0" lvl="2" marL="0" marR="0" rtl="0" algn="r">
              <a:spcBef>
                <a:spcPts val="0"/>
              </a:spcBef>
              <a:buNone/>
              <a:defRPr b="0" i="0" sz="1200" u="none" cap="none" strike="noStrike">
                <a:solidFill>
                  <a:srgbClr val="888888"/>
                </a:solidFill>
                <a:latin typeface="Roboto"/>
                <a:ea typeface="Roboto"/>
                <a:cs typeface="Roboto"/>
                <a:sym typeface="Roboto"/>
              </a:defRPr>
            </a:lvl3pPr>
            <a:lvl4pPr indent="0" lvl="3" marL="0" marR="0" rtl="0" algn="r">
              <a:spcBef>
                <a:spcPts val="0"/>
              </a:spcBef>
              <a:buNone/>
              <a:defRPr b="0" i="0" sz="1200" u="none" cap="none" strike="noStrike">
                <a:solidFill>
                  <a:srgbClr val="888888"/>
                </a:solidFill>
                <a:latin typeface="Roboto"/>
                <a:ea typeface="Roboto"/>
                <a:cs typeface="Roboto"/>
                <a:sym typeface="Roboto"/>
              </a:defRPr>
            </a:lvl4pPr>
            <a:lvl5pPr indent="0" lvl="4" marL="0" marR="0" rtl="0" algn="r">
              <a:spcBef>
                <a:spcPts val="0"/>
              </a:spcBef>
              <a:buNone/>
              <a:defRPr b="0" i="0" sz="1200" u="none" cap="none" strike="noStrike">
                <a:solidFill>
                  <a:srgbClr val="888888"/>
                </a:solidFill>
                <a:latin typeface="Roboto"/>
                <a:ea typeface="Roboto"/>
                <a:cs typeface="Roboto"/>
                <a:sym typeface="Roboto"/>
              </a:defRPr>
            </a:lvl5pPr>
            <a:lvl6pPr indent="0" lvl="5" marL="0" marR="0" rtl="0" algn="r">
              <a:spcBef>
                <a:spcPts val="0"/>
              </a:spcBef>
              <a:buNone/>
              <a:defRPr b="0" i="0" sz="1200" u="none" cap="none" strike="noStrike">
                <a:solidFill>
                  <a:srgbClr val="888888"/>
                </a:solidFill>
                <a:latin typeface="Roboto"/>
                <a:ea typeface="Roboto"/>
                <a:cs typeface="Roboto"/>
                <a:sym typeface="Roboto"/>
              </a:defRPr>
            </a:lvl6pPr>
            <a:lvl7pPr indent="0" lvl="6" marL="0" marR="0" rtl="0" algn="r">
              <a:spcBef>
                <a:spcPts val="0"/>
              </a:spcBef>
              <a:buNone/>
              <a:defRPr b="0" i="0" sz="1200" u="none" cap="none" strike="noStrike">
                <a:solidFill>
                  <a:srgbClr val="888888"/>
                </a:solidFill>
                <a:latin typeface="Roboto"/>
                <a:ea typeface="Roboto"/>
                <a:cs typeface="Roboto"/>
                <a:sym typeface="Roboto"/>
              </a:defRPr>
            </a:lvl7pPr>
            <a:lvl8pPr indent="0" lvl="7" marL="0" marR="0" rtl="0" algn="r">
              <a:spcBef>
                <a:spcPts val="0"/>
              </a:spcBef>
              <a:buNone/>
              <a:defRPr b="0" i="0" sz="1200" u="none" cap="none" strike="noStrike">
                <a:solidFill>
                  <a:srgbClr val="888888"/>
                </a:solidFill>
                <a:latin typeface="Roboto"/>
                <a:ea typeface="Roboto"/>
                <a:cs typeface="Roboto"/>
                <a:sym typeface="Roboto"/>
              </a:defRPr>
            </a:lvl8pPr>
            <a:lvl9pPr indent="0" lvl="8" marL="0" marR="0" rtl="0" algn="r">
              <a:spcBef>
                <a:spcPts val="0"/>
              </a:spcBef>
              <a:buNone/>
              <a:defRPr b="0" i="0" sz="1200" u="none" cap="none" strike="noStrike">
                <a:solidFill>
                  <a:srgbClr val="888888"/>
                </a:solidFill>
                <a:latin typeface="Roboto"/>
                <a:ea typeface="Roboto"/>
                <a:cs typeface="Roboto"/>
                <a:sym typeface="Roboto"/>
              </a:defRPr>
            </a:lvl9pPr>
          </a:lstStyle>
          <a:p>
            <a:pPr indent="0" lvl="0" marL="0" rtl="0" algn="r">
              <a:spcBef>
                <a:spcPts val="0"/>
              </a:spcBef>
              <a:spcAft>
                <a:spcPts val="0"/>
              </a:spcAft>
              <a:buNone/>
            </a:pPr>
            <a:fld id="{00000000-1234-1234-1234-123412341234}" type="slidenum">
              <a:rPr lang="en-US"/>
              <a:t>‹#›</a:t>
            </a:fld>
            <a:endParaRPr/>
          </a:p>
        </p:txBody>
      </p:sp>
    </p:spTree>
  </p:cSld>
  <p:clrMap accent1="accent1" accent2="accent2" accent3="accent3" accent4="accent4" accent5="accent5" accent6="accent6" bg1="lt1" bg2="dk2" tx1="dk1" tx2="lt2" folHlink="folHlink" hlink="hlink"/>
  <p:sldLayoutIdLst>
    <p:sldLayoutId id="2147483660" r:id="rId1"/>
    <p:sldLayoutId id="2147483661" r:id="rId2"/>
    <p:sldLayoutId id="2147483662" r:id="rId3"/>
    <p:sldLayoutId id="2147483663" r:id="rId4"/>
    <p:sldLayoutId id="2147483664" r:id="rId5"/>
    <p:sldLayoutId id="2147483665" r:id="rId6"/>
    <p:sldLayoutId id="2147483666" r:id="rId7"/>
    <p:sldLayoutId id="2147483667" r:id="rId8"/>
    <p:sldLayoutId id="2147483668" r:id="rId9"/>
    <p:sldLayoutId id="2147483669" r:id="rId10"/>
    <p:sldLayoutId id="2147483670" r:id="rId11"/>
    <p:sldLayoutId id="2147483671" r:id="rId12"/>
    <p:sldLayoutId id="2147483672" r:id="rId1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51.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 Id="rId3" Type="http://schemas.openxmlformats.org/officeDocument/2006/relationships/image" Target="../media/image54.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 Id="rId3" Type="http://schemas.openxmlformats.org/officeDocument/2006/relationships/image" Target="../media/image11.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9.xml"/><Relationship Id="rId3" Type="http://schemas.openxmlformats.org/officeDocument/2006/relationships/image" Target="../media/image52.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0.xml"/><Relationship Id="rId3" Type="http://schemas.openxmlformats.org/officeDocument/2006/relationships/chart" Target="../charts/chart1.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9.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35" name="Shape 235"/>
        <p:cNvGrpSpPr/>
        <p:nvPr/>
      </p:nvGrpSpPr>
      <p:grpSpPr>
        <a:xfrm>
          <a:off x="0" y="0"/>
          <a:ext cx="0" cy="0"/>
          <a:chOff x="0" y="0"/>
          <a:chExt cx="0" cy="0"/>
        </a:xfrm>
      </p:grpSpPr>
      <p:sp>
        <p:nvSpPr>
          <p:cNvPr id="236" name="Google Shape;236;p1"/>
          <p:cNvSpPr txBox="1"/>
          <p:nvPr>
            <p:ph type="ctrTitle"/>
          </p:nvPr>
        </p:nvSpPr>
        <p:spPr>
          <a:xfrm>
            <a:off x="3185256" y="2732641"/>
            <a:ext cx="6237515" cy="1392719"/>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chemeClr val="lt1"/>
              </a:buClr>
              <a:buSzPts val="4400"/>
              <a:buFont typeface="Raleway"/>
              <a:buNone/>
            </a:pPr>
            <a:r>
              <a:rPr lang="en-US" sz="4400"/>
              <a:t>THIS IS YOUR PRESENTATION TITLE</a:t>
            </a:r>
            <a:endParaRPr/>
          </a:p>
        </p:txBody>
      </p:sp>
      <p:sp>
        <p:nvSpPr>
          <p:cNvPr id="237" name="Google Shape;237;p1"/>
          <p:cNvSpPr/>
          <p:nvPr/>
        </p:nvSpPr>
        <p:spPr>
          <a:xfrm>
            <a:off x="2846439" y="2447925"/>
            <a:ext cx="6915150" cy="1962150"/>
          </a:xfrm>
          <a:prstGeom prst="frame">
            <a:avLst>
              <a:gd fmla="val 6675" name="adj1"/>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Roboto"/>
              <a:ea typeface="Roboto"/>
              <a:cs typeface="Roboto"/>
              <a:sym typeface="Roboto"/>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41" name="Shape 241"/>
        <p:cNvGrpSpPr/>
        <p:nvPr/>
      </p:nvGrpSpPr>
      <p:grpSpPr>
        <a:xfrm>
          <a:off x="0" y="0"/>
          <a:ext cx="0" cy="0"/>
          <a:chOff x="0" y="0"/>
          <a:chExt cx="0" cy="0"/>
        </a:xfrm>
      </p:grpSpPr>
      <p:sp>
        <p:nvSpPr>
          <p:cNvPr id="242" name="Google Shape;242;p2"/>
          <p:cNvSpPr txBox="1"/>
          <p:nvPr/>
        </p:nvSpPr>
        <p:spPr>
          <a:xfrm>
            <a:off x="334758" y="1258315"/>
            <a:ext cx="5614433" cy="664429"/>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3600"/>
              <a:buFont typeface="Raleway"/>
              <a:buNone/>
            </a:pPr>
            <a:r>
              <a:rPr b="0" i="0" lang="en-US" sz="3600" u="none" cap="none" strike="noStrike">
                <a:solidFill>
                  <a:schemeClr val="dk1"/>
                </a:solidFill>
                <a:latin typeface="Raleway"/>
                <a:ea typeface="Raleway"/>
                <a:cs typeface="Raleway"/>
                <a:sym typeface="Raleway"/>
              </a:rPr>
              <a:t>INSTRUCTIONS FOR USE</a:t>
            </a:r>
            <a:endParaRPr/>
          </a:p>
        </p:txBody>
      </p:sp>
      <p:sp>
        <p:nvSpPr>
          <p:cNvPr id="243" name="Google Shape;243;p2"/>
          <p:cNvSpPr txBox="1"/>
          <p:nvPr/>
        </p:nvSpPr>
        <p:spPr>
          <a:xfrm>
            <a:off x="1016984" y="2564285"/>
            <a:ext cx="3868500" cy="2883000"/>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chemeClr val="dk1"/>
              </a:buClr>
              <a:buSzPts val="1300"/>
              <a:buFont typeface="Arial"/>
              <a:buNone/>
            </a:pPr>
            <a:r>
              <a:t/>
            </a:r>
            <a:endParaRPr b="0" i="0" sz="1300" u="none" cap="none" strike="noStrike">
              <a:solidFill>
                <a:schemeClr val="dk1"/>
              </a:solidFill>
              <a:latin typeface="Roboto"/>
              <a:ea typeface="Roboto"/>
              <a:cs typeface="Roboto"/>
              <a:sym typeface="Roboto"/>
            </a:endParaRPr>
          </a:p>
        </p:txBody>
      </p:sp>
      <p:sp>
        <p:nvSpPr>
          <p:cNvPr id="244" name="Google Shape;244;p2"/>
          <p:cNvSpPr/>
          <p:nvPr/>
        </p:nvSpPr>
        <p:spPr>
          <a:xfrm>
            <a:off x="334758" y="4825392"/>
            <a:ext cx="2335255" cy="307777"/>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0" i="0" lang="en-US" sz="1400" u="none" cap="none" strike="noStrike">
                <a:solidFill>
                  <a:srgbClr val="3477B2"/>
                </a:solidFill>
                <a:latin typeface="Roboto"/>
                <a:ea typeface="Roboto"/>
                <a:cs typeface="Roboto"/>
                <a:sym typeface="Roboto"/>
              </a:rPr>
              <a:t>FONT:   Roboto &amp; Raleway</a:t>
            </a:r>
            <a:endParaRPr b="0" i="0" sz="1400" u="none" cap="none" strike="noStrike">
              <a:solidFill>
                <a:srgbClr val="3477B2"/>
              </a:solidFill>
              <a:latin typeface="Roboto"/>
              <a:ea typeface="Roboto"/>
              <a:cs typeface="Roboto"/>
              <a:sym typeface="Roboto"/>
            </a:endParaRPr>
          </a:p>
        </p:txBody>
      </p:sp>
      <p:sp>
        <p:nvSpPr>
          <p:cNvPr id="245" name="Google Shape;245;p2"/>
          <p:cNvSpPr/>
          <p:nvPr/>
        </p:nvSpPr>
        <p:spPr>
          <a:xfrm>
            <a:off x="334758" y="2240069"/>
            <a:ext cx="3078002" cy="2492990"/>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0" i="0" lang="en-US" sz="1400" u="none" cap="none" strike="noStrike">
                <a:solidFill>
                  <a:srgbClr val="3477B2"/>
                </a:solidFill>
                <a:latin typeface="Roboto"/>
                <a:ea typeface="Roboto"/>
                <a:cs typeface="Roboto"/>
                <a:sym typeface="Roboto"/>
              </a:rPr>
              <a:t>DOWNLOAD AS POWERPOINT TEMPLATE</a:t>
            </a:r>
            <a:endParaRPr/>
          </a:p>
          <a:p>
            <a:pPr indent="0" lvl="0" marL="0" marR="0" rtl="0" algn="just">
              <a:spcBef>
                <a:spcPts val="0"/>
              </a:spcBef>
              <a:spcAft>
                <a:spcPts val="0"/>
              </a:spcAft>
              <a:buNone/>
            </a:pPr>
            <a:r>
              <a:t/>
            </a:r>
            <a:endParaRPr b="0" i="0" sz="800" u="none" cap="none" strike="noStrike">
              <a:solidFill>
                <a:schemeClr val="dk1"/>
              </a:solidFill>
              <a:latin typeface="Roboto"/>
              <a:ea typeface="Roboto"/>
              <a:cs typeface="Roboto"/>
              <a:sym typeface="Roboto"/>
            </a:endParaRPr>
          </a:p>
          <a:p>
            <a:pPr indent="0" lvl="0" marL="0" marR="0" rtl="0" algn="just">
              <a:spcBef>
                <a:spcPts val="0"/>
              </a:spcBef>
              <a:spcAft>
                <a:spcPts val="0"/>
              </a:spcAft>
              <a:buNone/>
            </a:pPr>
            <a:r>
              <a:rPr b="0" i="0" lang="en-US" sz="1400" u="none" cap="none" strike="noStrike">
                <a:solidFill>
                  <a:schemeClr val="dk1"/>
                </a:solidFill>
                <a:latin typeface="Roboto"/>
                <a:ea typeface="Roboto"/>
                <a:cs typeface="Roboto"/>
                <a:sym typeface="Roboto"/>
              </a:rPr>
              <a:t>Click on the button under the presentation preview that says "Download as PowerPoint template". You will get a .pptx file that you can edit in PowerPoint. Remember to download and install the fonts used in this presentation.</a:t>
            </a:r>
            <a:endParaRPr/>
          </a:p>
          <a:p>
            <a:pPr indent="0" lvl="0" marL="0" marR="0" rtl="0" algn="just">
              <a:spcBef>
                <a:spcPts val="0"/>
              </a:spcBef>
              <a:spcAft>
                <a:spcPts val="0"/>
              </a:spcAft>
              <a:buNone/>
            </a:pPr>
            <a:r>
              <a:t/>
            </a:r>
            <a:endParaRPr b="0" i="0" sz="800" u="none" cap="none" strike="noStrike">
              <a:solidFill>
                <a:schemeClr val="dk1"/>
              </a:solidFill>
              <a:latin typeface="Roboto"/>
              <a:ea typeface="Roboto"/>
              <a:cs typeface="Roboto"/>
              <a:sym typeface="Roboto"/>
            </a:endParaRPr>
          </a:p>
        </p:txBody>
      </p:sp>
      <p:sp>
        <p:nvSpPr>
          <p:cNvPr id="246" name="Google Shape;246;p2"/>
          <p:cNvSpPr/>
          <p:nvPr/>
        </p:nvSpPr>
        <p:spPr>
          <a:xfrm>
            <a:off x="3412760" y="2240069"/>
            <a:ext cx="2683240" cy="2585323"/>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0" i="0" lang="en-US" sz="1400" u="none" cap="none" strike="noStrike">
                <a:solidFill>
                  <a:srgbClr val="3477B2"/>
                </a:solidFill>
                <a:latin typeface="Roboto"/>
                <a:ea typeface="Roboto"/>
                <a:cs typeface="Roboto"/>
                <a:sym typeface="Roboto"/>
              </a:rPr>
              <a:t>USE AS GOOGLE SLIDES THEME</a:t>
            </a:r>
            <a:endParaRPr/>
          </a:p>
          <a:p>
            <a:pPr indent="0" lvl="0" marL="0" marR="0" rtl="0" algn="just">
              <a:spcBef>
                <a:spcPts val="0"/>
              </a:spcBef>
              <a:spcAft>
                <a:spcPts val="0"/>
              </a:spcAft>
              <a:buNone/>
            </a:pPr>
            <a:r>
              <a:t/>
            </a:r>
            <a:endParaRPr b="0" i="0" sz="800" u="none" cap="none" strike="noStrike">
              <a:solidFill>
                <a:schemeClr val="dk1"/>
              </a:solidFill>
              <a:latin typeface="Roboto"/>
              <a:ea typeface="Roboto"/>
              <a:cs typeface="Roboto"/>
              <a:sym typeface="Roboto"/>
            </a:endParaRPr>
          </a:p>
          <a:p>
            <a:pPr indent="0" lvl="0" marL="0" marR="0" rtl="0" algn="just">
              <a:spcBef>
                <a:spcPts val="0"/>
              </a:spcBef>
              <a:spcAft>
                <a:spcPts val="0"/>
              </a:spcAft>
              <a:buNone/>
            </a:pPr>
            <a:r>
              <a:rPr b="0" i="0" lang="en-US" sz="1400" u="none" cap="none" strike="noStrike">
                <a:solidFill>
                  <a:schemeClr val="dk1"/>
                </a:solidFill>
                <a:latin typeface="Roboto"/>
                <a:ea typeface="Roboto"/>
                <a:cs typeface="Roboto"/>
                <a:sym typeface="Roboto"/>
              </a:rPr>
              <a:t>Click on the button that says "Use as Google Slides Theme". You will get a copy of this document on your Google Drive and will be able to edit, add or delete slides. Remember you must be signed in to your Google account.</a:t>
            </a:r>
            <a:endParaRPr/>
          </a:p>
        </p:txBody>
      </p:sp>
      <p:sp>
        <p:nvSpPr>
          <p:cNvPr id="247" name="Google Shape;247;p2"/>
          <p:cNvSpPr/>
          <p:nvPr/>
        </p:nvSpPr>
        <p:spPr>
          <a:xfrm>
            <a:off x="334758" y="5378010"/>
            <a:ext cx="5614433" cy="738664"/>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b="0" i="0" lang="en-US" sz="1400" u="none" cap="none" strike="noStrike">
                <a:solidFill>
                  <a:schemeClr val="dk1"/>
                </a:solidFill>
                <a:latin typeface="Roboto"/>
                <a:ea typeface="Roboto"/>
                <a:cs typeface="Roboto"/>
                <a:sym typeface="Roboto"/>
              </a:rPr>
              <a:t>This template is free to use under Creative Commons Attribution license. Please mention Slidehood.com and other resources used in a slide footer.</a:t>
            </a:r>
            <a:endParaRPr/>
          </a:p>
        </p:txBody>
      </p:sp>
      <p:pic>
        <p:nvPicPr>
          <p:cNvPr id="248" name="Google Shape;248;p2"/>
          <p:cNvPicPr preferRelativeResize="0"/>
          <p:nvPr/>
        </p:nvPicPr>
        <p:blipFill rotWithShape="1">
          <a:blip r:embed="rId3">
            <a:alphaModFix/>
          </a:blip>
          <a:srcRect b="0" l="-9960" r="0" t="0"/>
          <a:stretch/>
        </p:blipFill>
        <p:spPr>
          <a:xfrm>
            <a:off x="5783315" y="0"/>
            <a:ext cx="6403862" cy="6858000"/>
          </a:xfrm>
          <a:custGeom>
            <a:rect b="b" l="l" r="r" t="t"/>
            <a:pathLst>
              <a:path extrusionOk="0" h="6858000" w="6403862">
                <a:moveTo>
                  <a:pt x="0" y="6257698"/>
                </a:moveTo>
                <a:lnTo>
                  <a:pt x="224133" y="6858000"/>
                </a:lnTo>
                <a:lnTo>
                  <a:pt x="0" y="6858000"/>
                </a:lnTo>
                <a:close/>
                <a:moveTo>
                  <a:pt x="581777" y="0"/>
                </a:moveTo>
                <a:lnTo>
                  <a:pt x="6403862" y="0"/>
                </a:lnTo>
                <a:lnTo>
                  <a:pt x="6403862" y="6858000"/>
                </a:lnTo>
                <a:lnTo>
                  <a:pt x="2065200" y="6858000"/>
                </a:lnTo>
                <a:lnTo>
                  <a:pt x="593667" y="2916735"/>
                </a:lnTo>
                <a:lnTo>
                  <a:pt x="2082821" y="2159811"/>
                </a:lnTo>
                <a:lnTo>
                  <a:pt x="581215" y="1396558"/>
                </a:lnTo>
                <a:lnTo>
                  <a:pt x="962494" y="1182127"/>
                </a:lnTo>
                <a:lnTo>
                  <a:pt x="1894322" y="691327"/>
                </a:lnTo>
                <a:close/>
              </a:path>
            </a:pathLst>
          </a:cu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52" name="Shape 252"/>
        <p:cNvGrpSpPr/>
        <p:nvPr/>
      </p:nvGrpSpPr>
      <p:grpSpPr>
        <a:xfrm>
          <a:off x="0" y="0"/>
          <a:ext cx="0" cy="0"/>
          <a:chOff x="0" y="0"/>
          <a:chExt cx="0" cy="0"/>
        </a:xfrm>
      </p:grpSpPr>
      <p:sp>
        <p:nvSpPr>
          <p:cNvPr id="253" name="Google Shape;253;p3"/>
          <p:cNvSpPr txBox="1"/>
          <p:nvPr>
            <p:ph type="ctrTitle"/>
          </p:nvPr>
        </p:nvSpPr>
        <p:spPr>
          <a:xfrm>
            <a:off x="1800288" y="2400300"/>
            <a:ext cx="3897859" cy="1721536"/>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chemeClr val="dk1"/>
              </a:buClr>
              <a:buSzPts val="3600"/>
              <a:buFont typeface="Raleway"/>
              <a:buNone/>
            </a:pPr>
            <a:r>
              <a:rPr lang="en-US" sz="3600"/>
              <a:t>1.</a:t>
            </a:r>
            <a:endParaRPr/>
          </a:p>
          <a:p>
            <a:pPr indent="0" lvl="0" marL="0" rtl="0" algn="ctr">
              <a:lnSpc>
                <a:spcPct val="90000"/>
              </a:lnSpc>
              <a:spcBef>
                <a:spcPts val="0"/>
              </a:spcBef>
              <a:spcAft>
                <a:spcPts val="0"/>
              </a:spcAft>
              <a:buClr>
                <a:schemeClr val="dk1"/>
              </a:buClr>
              <a:buSzPts val="3600"/>
              <a:buFont typeface="Raleway"/>
              <a:buNone/>
            </a:pPr>
            <a:r>
              <a:rPr lang="en-US" sz="3600"/>
              <a:t>YOUR FIRST HEADLINE</a:t>
            </a:r>
            <a:endParaRPr/>
          </a:p>
        </p:txBody>
      </p:sp>
      <p:sp>
        <p:nvSpPr>
          <p:cNvPr id="254" name="Google Shape;254;p3"/>
          <p:cNvSpPr txBox="1"/>
          <p:nvPr>
            <p:ph idx="1" type="subTitle"/>
          </p:nvPr>
        </p:nvSpPr>
        <p:spPr>
          <a:xfrm>
            <a:off x="2072140" y="3965849"/>
            <a:ext cx="3354153" cy="823450"/>
          </a:xfrm>
          <a:prstGeom prst="rect">
            <a:avLst/>
          </a:prstGeom>
          <a:noFill/>
          <a:ln>
            <a:noFill/>
          </a:ln>
        </p:spPr>
        <p:txBody>
          <a:bodyPr anchorCtr="0" anchor="ctr" bIns="91425" lIns="91425" spcFirstLastPara="1" rIns="91425" wrap="square" tIns="91425">
            <a:noAutofit/>
          </a:bodyPr>
          <a:lstStyle/>
          <a:p>
            <a:pPr indent="0" lvl="0" marL="0" rtl="0" algn="ctr">
              <a:lnSpc>
                <a:spcPct val="90000"/>
              </a:lnSpc>
              <a:spcBef>
                <a:spcPts val="0"/>
              </a:spcBef>
              <a:spcAft>
                <a:spcPts val="0"/>
              </a:spcAft>
              <a:buSzPts val="1800"/>
              <a:buNone/>
            </a:pPr>
            <a:r>
              <a:rPr lang="en-US" sz="1800"/>
              <a:t>First things first let’s start with the first set of slides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58" name="Shape 258"/>
        <p:cNvGrpSpPr/>
        <p:nvPr/>
      </p:nvGrpSpPr>
      <p:grpSpPr>
        <a:xfrm>
          <a:off x="0" y="0"/>
          <a:ext cx="0" cy="0"/>
          <a:chOff x="0" y="0"/>
          <a:chExt cx="0" cy="0"/>
        </a:xfrm>
      </p:grpSpPr>
      <p:sp>
        <p:nvSpPr>
          <p:cNvPr id="259" name="Google Shape;259;p4"/>
          <p:cNvSpPr txBox="1"/>
          <p:nvPr>
            <p:ph idx="1" type="body"/>
          </p:nvPr>
        </p:nvSpPr>
        <p:spPr>
          <a:xfrm>
            <a:off x="2967567" y="2882401"/>
            <a:ext cx="6256800" cy="1093199"/>
          </a:xfrm>
          <a:prstGeom prst="rect">
            <a:avLst/>
          </a:prstGeom>
          <a:noFill/>
          <a:ln>
            <a:noFill/>
          </a:ln>
        </p:spPr>
        <p:txBody>
          <a:bodyPr anchorCtr="0" anchor="ctr" bIns="91425" lIns="91425" spcFirstLastPara="1" rIns="91425" wrap="square" tIns="91425">
            <a:normAutofit/>
          </a:bodyPr>
          <a:lstStyle/>
          <a:p>
            <a:pPr indent="0" lvl="0" marL="0" rtl="0" algn="ctr">
              <a:lnSpc>
                <a:spcPct val="80000"/>
              </a:lnSpc>
              <a:spcBef>
                <a:spcPts val="0"/>
              </a:spcBef>
              <a:spcAft>
                <a:spcPts val="0"/>
              </a:spcAft>
              <a:buClr>
                <a:schemeClr val="dk1"/>
              </a:buClr>
              <a:buSzPts val="2380"/>
              <a:buNone/>
            </a:pPr>
            <a:r>
              <a:rPr b="0" lang="en-US" sz="2380"/>
              <a:t>A fine quotation is a diamond in the hand of a man of wit and a pebble in the hand of a fool. </a:t>
            </a:r>
            <a:endParaRPr/>
          </a:p>
          <a:p>
            <a:pPr indent="0" lvl="0" marL="0" rtl="0" algn="ctr">
              <a:lnSpc>
                <a:spcPct val="80000"/>
              </a:lnSpc>
              <a:spcBef>
                <a:spcPts val="0"/>
              </a:spcBef>
              <a:spcAft>
                <a:spcPts val="0"/>
              </a:spcAft>
              <a:buClr>
                <a:schemeClr val="dk1"/>
              </a:buClr>
              <a:buSzPts val="2380"/>
              <a:buNone/>
            </a:pPr>
            <a:r>
              <a:t/>
            </a:r>
            <a:endParaRPr b="0" sz="2380"/>
          </a:p>
        </p:txBody>
      </p:sp>
      <p:pic>
        <p:nvPicPr>
          <p:cNvPr id="260" name="Google Shape;260;p4"/>
          <p:cNvPicPr preferRelativeResize="0"/>
          <p:nvPr/>
        </p:nvPicPr>
        <p:blipFill rotWithShape="1">
          <a:blip r:embed="rId3">
            <a:alphaModFix/>
          </a:blip>
          <a:srcRect b="54142" l="37102" r="35344" t="22388"/>
          <a:stretch/>
        </p:blipFill>
        <p:spPr>
          <a:xfrm rot="10800000">
            <a:off x="5591142" y="552451"/>
            <a:ext cx="895350" cy="971549"/>
          </a:xfrm>
          <a:prstGeom prst="rect">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64" name="Shape 264"/>
        <p:cNvGrpSpPr/>
        <p:nvPr/>
      </p:nvGrpSpPr>
      <p:grpSpPr>
        <a:xfrm>
          <a:off x="0" y="0"/>
          <a:ext cx="0" cy="0"/>
          <a:chOff x="0" y="0"/>
          <a:chExt cx="0" cy="0"/>
        </a:xfrm>
      </p:grpSpPr>
      <p:sp>
        <p:nvSpPr>
          <p:cNvPr id="265" name="Google Shape;265;p5"/>
          <p:cNvSpPr txBox="1"/>
          <p:nvPr/>
        </p:nvSpPr>
        <p:spPr>
          <a:xfrm>
            <a:off x="4184588" y="3429000"/>
            <a:ext cx="3822824" cy="964316"/>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6600"/>
              <a:buFont typeface="Raleway"/>
              <a:buNone/>
            </a:pPr>
            <a:r>
              <a:rPr lang="en-US" sz="6600">
                <a:solidFill>
                  <a:schemeClr val="dk1"/>
                </a:solidFill>
                <a:latin typeface="Raleway"/>
                <a:ea typeface="Raleway"/>
                <a:cs typeface="Raleway"/>
                <a:sym typeface="Raleway"/>
              </a:rPr>
              <a:t>BIG </a:t>
            </a:r>
            <a:r>
              <a:rPr lang="en-US" sz="6600">
                <a:solidFill>
                  <a:srgbClr val="4F4651"/>
                </a:solidFill>
                <a:latin typeface="Raleway"/>
                <a:ea typeface="Raleway"/>
                <a:cs typeface="Raleway"/>
                <a:sym typeface="Raleway"/>
              </a:rPr>
              <a:t>IDEA</a:t>
            </a:r>
            <a:endParaRPr/>
          </a:p>
        </p:txBody>
      </p:sp>
      <p:sp>
        <p:nvSpPr>
          <p:cNvPr id="266" name="Google Shape;266;p5"/>
          <p:cNvSpPr/>
          <p:nvPr/>
        </p:nvSpPr>
        <p:spPr>
          <a:xfrm>
            <a:off x="4260788" y="4135016"/>
            <a:ext cx="3664012" cy="861774"/>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US" sz="1600">
                <a:solidFill>
                  <a:schemeClr val="dk1"/>
                </a:solidFill>
                <a:latin typeface="Roboto"/>
                <a:ea typeface="Roboto"/>
                <a:cs typeface="Roboto"/>
                <a:sym typeface="Roboto"/>
              </a:rPr>
              <a:t>Grab the attention of your audience by using icons and impressive</a:t>
            </a:r>
            <a:endParaRPr/>
          </a:p>
          <a:p>
            <a:pPr indent="0" lvl="0" marL="0" marR="0" rtl="0" algn="ctr">
              <a:spcBef>
                <a:spcPts val="0"/>
              </a:spcBef>
              <a:spcAft>
                <a:spcPts val="0"/>
              </a:spcAft>
              <a:buNone/>
            </a:pPr>
            <a:r>
              <a:rPr lang="en-US" sz="1600">
                <a:solidFill>
                  <a:schemeClr val="dk1"/>
                </a:solidFill>
                <a:latin typeface="Roboto"/>
                <a:ea typeface="Roboto"/>
                <a:cs typeface="Roboto"/>
                <a:sym typeface="Roboto"/>
              </a:rPr>
              <a:t>images</a:t>
            </a:r>
            <a:endParaRPr/>
          </a:p>
        </p:txBody>
      </p:sp>
      <p:pic>
        <p:nvPicPr>
          <p:cNvPr id="267" name="Google Shape;267;p5"/>
          <p:cNvPicPr preferRelativeResize="0"/>
          <p:nvPr/>
        </p:nvPicPr>
        <p:blipFill rotWithShape="1">
          <a:blip r:embed="rId3">
            <a:alphaModFix/>
          </a:blip>
          <a:srcRect b="0" l="0" r="0" t="0"/>
          <a:stretch/>
        </p:blipFill>
        <p:spPr>
          <a:xfrm rot="5400000">
            <a:off x="5002103" y="1646349"/>
            <a:ext cx="1600201" cy="1660307"/>
          </a:xfrm>
          <a:custGeom>
            <a:rect b="b" l="l" r="r" t="t"/>
            <a:pathLst>
              <a:path extrusionOk="0" h="6393475" w="6858000">
                <a:moveTo>
                  <a:pt x="0" y="6393475"/>
                </a:moveTo>
                <a:lnTo>
                  <a:pt x="0" y="0"/>
                </a:lnTo>
                <a:lnTo>
                  <a:pt x="6858000" y="0"/>
                </a:lnTo>
                <a:lnTo>
                  <a:pt x="6858000" y="6393475"/>
                </a:lnTo>
                <a:close/>
              </a:path>
            </a:pathLst>
          </a:custGeom>
          <a:noFill/>
          <a:ln>
            <a:noFill/>
          </a:ln>
          <a:effectLst>
            <a:outerShdw blurRad="330200" rotWithShape="0" algn="l" dist="38100">
              <a:srgbClr val="000000">
                <a:alpha val="40000"/>
              </a:srgbClr>
            </a:outerShdw>
          </a:effectLst>
        </p:spPr>
      </p:pic>
      <p:grpSp>
        <p:nvGrpSpPr>
          <p:cNvPr id="268" name="Google Shape;268;p5"/>
          <p:cNvGrpSpPr/>
          <p:nvPr/>
        </p:nvGrpSpPr>
        <p:grpSpPr>
          <a:xfrm>
            <a:off x="5756939" y="2068710"/>
            <a:ext cx="487621" cy="794916"/>
            <a:chOff x="6730350" y="2315900"/>
            <a:chExt cx="257700" cy="420100"/>
          </a:xfrm>
        </p:grpSpPr>
        <p:sp>
          <p:nvSpPr>
            <p:cNvPr id="269" name="Google Shape;269;p5"/>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a:effectLst>
              <a:outerShdw blurRad="2159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70" name="Google Shape;270;p5"/>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a:effectLst>
              <a:outerShdw blurRad="2159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71" name="Google Shape;271;p5"/>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chemeClr val="lt1"/>
            </a:solidFill>
            <a:ln>
              <a:noFill/>
            </a:ln>
            <a:effectLst>
              <a:outerShdw blurRad="2159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72" name="Google Shape;272;p5"/>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chemeClr val="lt1"/>
            </a:solidFill>
            <a:ln>
              <a:noFill/>
            </a:ln>
            <a:effectLst>
              <a:outerShdw blurRad="2159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73" name="Google Shape;273;p5"/>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chemeClr val="lt1"/>
            </a:solidFill>
            <a:ln>
              <a:noFill/>
            </a:ln>
            <a:effectLst>
              <a:outerShdw blurRad="2159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77" name="Shape 277"/>
        <p:cNvGrpSpPr/>
        <p:nvPr/>
      </p:nvGrpSpPr>
      <p:grpSpPr>
        <a:xfrm>
          <a:off x="0" y="0"/>
          <a:ext cx="0" cy="0"/>
          <a:chOff x="0" y="0"/>
          <a:chExt cx="0" cy="0"/>
        </a:xfrm>
      </p:grpSpPr>
      <p:sp>
        <p:nvSpPr>
          <p:cNvPr id="278" name="Google Shape;278;p6"/>
          <p:cNvSpPr txBox="1"/>
          <p:nvPr>
            <p:ph type="title"/>
          </p:nvPr>
        </p:nvSpPr>
        <p:spPr>
          <a:xfrm>
            <a:off x="6321543" y="1259216"/>
            <a:ext cx="5508507" cy="847999"/>
          </a:xfrm>
          <a:prstGeom prst="rect">
            <a:avLst/>
          </a:prstGeom>
          <a:noFill/>
          <a:ln>
            <a:noFill/>
          </a:ln>
        </p:spPr>
        <p:txBody>
          <a:bodyPr anchorCtr="0" anchor="b" bIns="91425" lIns="91425" spcFirstLastPara="1" rIns="91425" wrap="square" tIns="91425">
            <a:normAutofit/>
          </a:bodyPr>
          <a:lstStyle/>
          <a:p>
            <a:pPr indent="0" lvl="0" marL="0" rtl="0" algn="l">
              <a:lnSpc>
                <a:spcPct val="90000"/>
              </a:lnSpc>
              <a:spcBef>
                <a:spcPts val="0"/>
              </a:spcBef>
              <a:spcAft>
                <a:spcPts val="0"/>
              </a:spcAft>
              <a:buClr>
                <a:schemeClr val="dk1"/>
              </a:buClr>
              <a:buSzPts val="3600"/>
              <a:buFont typeface="Raleway"/>
              <a:buNone/>
            </a:pPr>
            <a:r>
              <a:rPr lang="en-US" sz="3600"/>
              <a:t>THIS IS YOUR HEADING</a:t>
            </a:r>
            <a:endParaRPr/>
          </a:p>
        </p:txBody>
      </p:sp>
      <p:sp>
        <p:nvSpPr>
          <p:cNvPr id="279" name="Google Shape;279;p6"/>
          <p:cNvSpPr txBox="1"/>
          <p:nvPr>
            <p:ph idx="4294967295" type="body"/>
          </p:nvPr>
        </p:nvSpPr>
        <p:spPr>
          <a:xfrm>
            <a:off x="6454893" y="2240565"/>
            <a:ext cx="5032257" cy="3721532"/>
          </a:xfrm>
          <a:prstGeom prst="rect">
            <a:avLst/>
          </a:prstGeom>
          <a:noFill/>
          <a:ln>
            <a:noFill/>
          </a:ln>
        </p:spPr>
        <p:txBody>
          <a:bodyPr anchorCtr="0" anchor="t" bIns="45700" lIns="91425" spcFirstLastPara="1" rIns="91425" wrap="square" tIns="45700">
            <a:spAutoFit/>
          </a:bodyPr>
          <a:lstStyle/>
          <a:p>
            <a:pPr indent="0" lvl="0" marL="0" rtl="0" algn="just">
              <a:lnSpc>
                <a:spcPct val="90000"/>
              </a:lnSpc>
              <a:spcBef>
                <a:spcPts val="0"/>
              </a:spcBef>
              <a:spcAft>
                <a:spcPts val="0"/>
              </a:spcAft>
              <a:buClr>
                <a:srgbClr val="4F4651"/>
              </a:buClr>
              <a:buSzPts val="1500"/>
              <a:buNone/>
            </a:pPr>
            <a:r>
              <a:rPr b="1" lang="en-US" sz="1500">
                <a:solidFill>
                  <a:srgbClr val="4F4651"/>
                </a:solidFill>
              </a:rPr>
              <a:t>Chris Hadfield</a:t>
            </a:r>
            <a:r>
              <a:rPr lang="en-US" sz="1500">
                <a:solidFill>
                  <a:srgbClr val="4F4651"/>
                </a:solidFill>
              </a:rPr>
              <a:t>	</a:t>
            </a:r>
            <a:endParaRPr/>
          </a:p>
          <a:p>
            <a:pPr indent="0" lvl="0" marL="0" rtl="0" algn="just">
              <a:lnSpc>
                <a:spcPct val="90000"/>
              </a:lnSpc>
              <a:spcBef>
                <a:spcPts val="1000"/>
              </a:spcBef>
              <a:spcAft>
                <a:spcPts val="0"/>
              </a:spcAft>
              <a:buClr>
                <a:schemeClr val="dk1"/>
              </a:buClr>
              <a:buSzPts val="1500"/>
              <a:buNone/>
            </a:pPr>
            <a:r>
              <a:t/>
            </a:r>
            <a:endParaRPr sz="1500"/>
          </a:p>
          <a:p>
            <a:pPr indent="0" lvl="0" marL="0" rtl="0" algn="just">
              <a:lnSpc>
                <a:spcPct val="90000"/>
              </a:lnSpc>
              <a:spcBef>
                <a:spcPts val="1000"/>
              </a:spcBef>
              <a:spcAft>
                <a:spcPts val="0"/>
              </a:spcAft>
              <a:buClr>
                <a:schemeClr val="dk1"/>
              </a:buClr>
              <a:buSzPts val="1500"/>
              <a:buNone/>
            </a:pPr>
            <a:r>
              <a:rPr lang="en-US" sz="150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endParaRPr/>
          </a:p>
          <a:p>
            <a:pPr indent="0" lvl="0" marL="0" rtl="0" algn="just">
              <a:lnSpc>
                <a:spcPct val="90000"/>
              </a:lnSpc>
              <a:spcBef>
                <a:spcPts val="1000"/>
              </a:spcBef>
              <a:spcAft>
                <a:spcPts val="0"/>
              </a:spcAft>
              <a:buClr>
                <a:schemeClr val="dk1"/>
              </a:buClr>
              <a:buSzPts val="1500"/>
              <a:buNone/>
            </a:pPr>
            <a:r>
              <a:t/>
            </a:r>
            <a:endParaRPr sz="1500"/>
          </a:p>
          <a:p>
            <a:pPr indent="0" lvl="0" marL="0" rtl="0" algn="just">
              <a:lnSpc>
                <a:spcPct val="90000"/>
              </a:lnSpc>
              <a:spcBef>
                <a:spcPts val="1000"/>
              </a:spcBef>
              <a:spcAft>
                <a:spcPts val="0"/>
              </a:spcAft>
              <a:buClr>
                <a:schemeClr val="dk1"/>
              </a:buClr>
              <a:buSzPts val="1500"/>
              <a:buNone/>
            </a:pPr>
            <a:r>
              <a:rPr lang="en-US" sz="150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83" name="Shape 283"/>
        <p:cNvGrpSpPr/>
        <p:nvPr/>
      </p:nvGrpSpPr>
      <p:grpSpPr>
        <a:xfrm>
          <a:off x="0" y="0"/>
          <a:ext cx="0" cy="0"/>
          <a:chOff x="0" y="0"/>
          <a:chExt cx="0" cy="0"/>
        </a:xfrm>
      </p:grpSpPr>
      <p:sp>
        <p:nvSpPr>
          <p:cNvPr id="284" name="Google Shape;284;p7"/>
          <p:cNvSpPr txBox="1"/>
          <p:nvPr>
            <p:ph type="title"/>
          </p:nvPr>
        </p:nvSpPr>
        <p:spPr>
          <a:xfrm>
            <a:off x="5772675" y="1116281"/>
            <a:ext cx="6120560" cy="1221551"/>
          </a:xfrm>
          <a:prstGeom prst="rect">
            <a:avLst/>
          </a:prstGeom>
          <a:noFill/>
          <a:ln>
            <a:noFill/>
          </a:ln>
        </p:spPr>
        <p:txBody>
          <a:bodyPr anchorCtr="0" anchor="b" bIns="91425" lIns="91425" spcFirstLastPara="1" rIns="91425" wrap="square" tIns="91425">
            <a:noAutofit/>
          </a:bodyPr>
          <a:lstStyle/>
          <a:p>
            <a:pPr indent="0" lvl="0" marL="0" rtl="0" algn="l">
              <a:lnSpc>
                <a:spcPct val="90000"/>
              </a:lnSpc>
              <a:spcBef>
                <a:spcPts val="0"/>
              </a:spcBef>
              <a:spcAft>
                <a:spcPts val="0"/>
              </a:spcAft>
              <a:buClr>
                <a:schemeClr val="dk1"/>
              </a:buClr>
              <a:buSzPts val="3600"/>
              <a:buFont typeface="Raleway"/>
              <a:buNone/>
            </a:pPr>
            <a:r>
              <a:rPr lang="en-US" sz="3600"/>
              <a:t>YOU CAN ALSO </a:t>
            </a:r>
            <a:r>
              <a:rPr lang="en-US" sz="3600">
                <a:solidFill>
                  <a:srgbClr val="4F4651"/>
                </a:solidFill>
              </a:rPr>
              <a:t>SPLIT</a:t>
            </a:r>
            <a:r>
              <a:rPr lang="en-US" sz="3600"/>
              <a:t> YOUR CONTENT</a:t>
            </a:r>
            <a:endParaRPr/>
          </a:p>
        </p:txBody>
      </p:sp>
      <p:sp>
        <p:nvSpPr>
          <p:cNvPr id="285" name="Google Shape;285;p7"/>
          <p:cNvSpPr/>
          <p:nvPr/>
        </p:nvSpPr>
        <p:spPr>
          <a:xfrm>
            <a:off x="5775655" y="2427267"/>
            <a:ext cx="2913933" cy="3257302"/>
          </a:xfrm>
          <a:prstGeom prst="rect">
            <a:avLst/>
          </a:prstGeom>
          <a:noFill/>
          <a:ln>
            <a:noFill/>
          </a:ln>
        </p:spPr>
        <p:txBody>
          <a:bodyPr anchorCtr="0" anchor="t" bIns="45700" lIns="91425" spcFirstLastPara="1" rIns="91425" wrap="square" tIns="45700">
            <a:spAutoFit/>
          </a:bodyPr>
          <a:lstStyle/>
          <a:p>
            <a:pPr indent="0" lvl="0" marL="0" marR="0" rtl="0" algn="just">
              <a:lnSpc>
                <a:spcPct val="90000"/>
              </a:lnSpc>
              <a:spcBef>
                <a:spcPts val="0"/>
              </a:spcBef>
              <a:spcAft>
                <a:spcPts val="0"/>
              </a:spcAft>
              <a:buNone/>
            </a:pPr>
            <a:r>
              <a:rPr lang="en-US" sz="1500">
                <a:solidFill>
                  <a:srgbClr val="4F4651"/>
                </a:solidFill>
                <a:latin typeface="Roboto"/>
                <a:ea typeface="Roboto"/>
                <a:cs typeface="Roboto"/>
                <a:sym typeface="Roboto"/>
              </a:rPr>
              <a:t>Chris Hadfield	</a:t>
            </a:r>
            <a:endParaRPr/>
          </a:p>
          <a:p>
            <a:pPr indent="0" lvl="0" marL="0" marR="0" rtl="0" algn="just">
              <a:lnSpc>
                <a:spcPct val="90000"/>
              </a:lnSpc>
              <a:spcBef>
                <a:spcPts val="1000"/>
              </a:spcBef>
              <a:spcAft>
                <a:spcPts val="0"/>
              </a:spcAft>
              <a:buNone/>
            </a:pPr>
            <a:r>
              <a:t/>
            </a:r>
            <a:endParaRPr sz="1500">
              <a:solidFill>
                <a:schemeClr val="dk1"/>
              </a:solidFill>
              <a:latin typeface="Roboto"/>
              <a:ea typeface="Roboto"/>
              <a:cs typeface="Roboto"/>
              <a:sym typeface="Roboto"/>
            </a:endParaRPr>
          </a:p>
          <a:p>
            <a:pPr indent="0" lvl="0" marL="0" marR="0" rtl="0" algn="just">
              <a:lnSpc>
                <a:spcPct val="90000"/>
              </a:lnSpc>
              <a:spcBef>
                <a:spcPts val="1000"/>
              </a:spcBef>
              <a:spcAft>
                <a:spcPts val="0"/>
              </a:spcAft>
              <a:buNone/>
            </a:pPr>
            <a:r>
              <a:rPr lang="en-US" sz="1500">
                <a:solidFill>
                  <a:schemeClr val="dk1"/>
                </a:solidFill>
                <a:latin typeface="Roboto"/>
                <a:ea typeface="Roboto"/>
                <a:cs typeface="Roboto"/>
                <a:sym typeface="Roboto"/>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a:p>
        </p:txBody>
      </p:sp>
      <p:sp>
        <p:nvSpPr>
          <p:cNvPr id="286" name="Google Shape;286;p7"/>
          <p:cNvSpPr/>
          <p:nvPr/>
        </p:nvSpPr>
        <p:spPr>
          <a:xfrm>
            <a:off x="8832955" y="2451883"/>
            <a:ext cx="3063260" cy="3049553"/>
          </a:xfrm>
          <a:prstGeom prst="rect">
            <a:avLst/>
          </a:prstGeom>
          <a:noFill/>
          <a:ln>
            <a:noFill/>
          </a:ln>
        </p:spPr>
        <p:txBody>
          <a:bodyPr anchorCtr="0" anchor="t" bIns="45700" lIns="91425" spcFirstLastPara="1" rIns="91425" wrap="square" tIns="45700">
            <a:spAutoFit/>
          </a:bodyPr>
          <a:lstStyle/>
          <a:p>
            <a:pPr indent="0" lvl="0" marL="0" marR="0" rtl="0" algn="just">
              <a:lnSpc>
                <a:spcPct val="90000"/>
              </a:lnSpc>
              <a:spcBef>
                <a:spcPts val="0"/>
              </a:spcBef>
              <a:spcAft>
                <a:spcPts val="0"/>
              </a:spcAft>
              <a:buNone/>
            </a:pPr>
            <a:r>
              <a:rPr lang="en-US" sz="1500">
                <a:solidFill>
                  <a:srgbClr val="4F4651"/>
                </a:solidFill>
                <a:latin typeface="Roboto"/>
                <a:ea typeface="Roboto"/>
                <a:cs typeface="Roboto"/>
                <a:sym typeface="Roboto"/>
              </a:rPr>
              <a:t>Erin Cummings</a:t>
            </a:r>
            <a:endParaRPr/>
          </a:p>
          <a:p>
            <a:pPr indent="0" lvl="0" marL="0" marR="0" rtl="0" algn="just">
              <a:lnSpc>
                <a:spcPct val="90000"/>
              </a:lnSpc>
              <a:spcBef>
                <a:spcPts val="1000"/>
              </a:spcBef>
              <a:spcAft>
                <a:spcPts val="0"/>
              </a:spcAft>
              <a:buNone/>
            </a:pPr>
            <a:r>
              <a:t/>
            </a:r>
            <a:endParaRPr sz="1500">
              <a:solidFill>
                <a:schemeClr val="dk1"/>
              </a:solidFill>
              <a:latin typeface="Roboto"/>
              <a:ea typeface="Roboto"/>
              <a:cs typeface="Roboto"/>
              <a:sym typeface="Roboto"/>
            </a:endParaRPr>
          </a:p>
          <a:p>
            <a:pPr indent="0" lvl="0" marL="0" marR="0" rtl="0" algn="just">
              <a:lnSpc>
                <a:spcPct val="90000"/>
              </a:lnSpc>
              <a:spcBef>
                <a:spcPts val="1000"/>
              </a:spcBef>
              <a:spcAft>
                <a:spcPts val="0"/>
              </a:spcAft>
              <a:buNone/>
            </a:pPr>
            <a:r>
              <a:rPr lang="en-US" sz="1500">
                <a:solidFill>
                  <a:schemeClr val="dk1"/>
                </a:solidFill>
                <a:latin typeface="Roboto"/>
                <a:ea typeface="Roboto"/>
                <a:cs typeface="Roboto"/>
                <a:sym typeface="Roboto"/>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500">
                <a:solidFill>
                  <a:schemeClr val="dk1"/>
                </a:solidFill>
                <a:latin typeface="Roboto"/>
                <a:ea typeface="Roboto"/>
                <a:cs typeface="Roboto"/>
                <a:sym typeface="Roboto"/>
              </a:rPr>
            </a:br>
            <a:endParaRPr sz="1500">
              <a:solidFill>
                <a:schemeClr val="dk1"/>
              </a:solidFill>
              <a:latin typeface="Roboto"/>
              <a:ea typeface="Roboto"/>
              <a:cs typeface="Roboto"/>
              <a:sym typeface="Roboto"/>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90" name="Shape 290"/>
        <p:cNvGrpSpPr/>
        <p:nvPr/>
      </p:nvGrpSpPr>
      <p:grpSpPr>
        <a:xfrm>
          <a:off x="0" y="0"/>
          <a:ext cx="0" cy="0"/>
          <a:chOff x="0" y="0"/>
          <a:chExt cx="0" cy="0"/>
        </a:xfrm>
      </p:grpSpPr>
      <p:sp>
        <p:nvSpPr>
          <p:cNvPr id="291" name="Google Shape;291;p8"/>
          <p:cNvSpPr txBox="1"/>
          <p:nvPr>
            <p:ph type="title"/>
          </p:nvPr>
        </p:nvSpPr>
        <p:spPr>
          <a:xfrm>
            <a:off x="152652" y="2736103"/>
            <a:ext cx="3366515" cy="1785033"/>
          </a:xfrm>
          <a:prstGeom prst="rect">
            <a:avLst/>
          </a:prstGeom>
          <a:noFill/>
          <a:ln>
            <a:noFill/>
          </a:ln>
        </p:spPr>
        <p:txBody>
          <a:bodyPr anchorCtr="0" anchor="b" bIns="91425" lIns="91425" spcFirstLastPara="1" rIns="91425" wrap="square" tIns="91425">
            <a:noAutofit/>
          </a:bodyPr>
          <a:lstStyle/>
          <a:p>
            <a:pPr indent="0" lvl="0" marL="0" rtl="0" algn="l">
              <a:lnSpc>
                <a:spcPct val="90000"/>
              </a:lnSpc>
              <a:spcBef>
                <a:spcPts val="0"/>
              </a:spcBef>
              <a:spcAft>
                <a:spcPts val="0"/>
              </a:spcAft>
              <a:buClr>
                <a:schemeClr val="dk1"/>
              </a:buClr>
              <a:buSzPts val="3600"/>
              <a:buFont typeface="Raleway"/>
              <a:buNone/>
            </a:pPr>
            <a:r>
              <a:rPr lang="en-US" sz="3600"/>
              <a:t>IN TWO OR </a:t>
            </a:r>
            <a:r>
              <a:rPr lang="en-US" sz="3600">
                <a:solidFill>
                  <a:srgbClr val="4F4651"/>
                </a:solidFill>
              </a:rPr>
              <a:t>THREE</a:t>
            </a:r>
            <a:r>
              <a:rPr lang="en-US" sz="3600"/>
              <a:t> COLUMNS</a:t>
            </a:r>
            <a:endParaRPr/>
          </a:p>
        </p:txBody>
      </p:sp>
      <p:sp>
        <p:nvSpPr>
          <p:cNvPr id="292" name="Google Shape;292;p8"/>
          <p:cNvSpPr/>
          <p:nvPr/>
        </p:nvSpPr>
        <p:spPr>
          <a:xfrm>
            <a:off x="3562036" y="2736104"/>
            <a:ext cx="2716005" cy="2169825"/>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1" lang="en-US" sz="1500">
                <a:solidFill>
                  <a:srgbClr val="7030A0"/>
                </a:solidFill>
                <a:latin typeface="Roboto"/>
                <a:ea typeface="Roboto"/>
                <a:cs typeface="Roboto"/>
                <a:sym typeface="Roboto"/>
              </a:rPr>
              <a:t>Helen Keller </a:t>
            </a:r>
            <a:endParaRPr/>
          </a:p>
          <a:p>
            <a:pPr indent="0" lvl="0" marL="0" marR="0" rtl="0" algn="just">
              <a:spcBef>
                <a:spcPts val="0"/>
              </a:spcBef>
              <a:spcAft>
                <a:spcPts val="0"/>
              </a:spcAft>
              <a:buNone/>
            </a:pPr>
            <a:r>
              <a:rPr lang="en-US" sz="1500">
                <a:solidFill>
                  <a:schemeClr val="dk1"/>
                </a:solidFill>
                <a:latin typeface="Roboto"/>
                <a:ea typeface="Roboto"/>
                <a:cs typeface="Roboto"/>
                <a:sym typeface="Roboto"/>
              </a:rPr>
              <a:t>	</a:t>
            </a:r>
            <a:endParaRPr/>
          </a:p>
          <a:p>
            <a:pPr indent="0" lvl="0" marL="0" marR="0" rtl="0" algn="just">
              <a:spcBef>
                <a:spcPts val="0"/>
              </a:spcBef>
              <a:spcAft>
                <a:spcPts val="0"/>
              </a:spcAft>
              <a:buNone/>
            </a:pPr>
            <a:r>
              <a:rPr lang="en-US" sz="1500">
                <a:solidFill>
                  <a:schemeClr val="dk1"/>
                </a:solidFill>
                <a:latin typeface="Roboto"/>
                <a:ea typeface="Roboto"/>
                <a:cs typeface="Roboto"/>
                <a:sym typeface="Roboto"/>
              </a:rPr>
              <a:t>Character cannot be developed in ease and quiet. Only through experience of trial and suffering can the soul be strengthened, ambition inspired, and success achieved.</a:t>
            </a:r>
            <a:endParaRPr/>
          </a:p>
        </p:txBody>
      </p:sp>
      <p:sp>
        <p:nvSpPr>
          <p:cNvPr id="293" name="Google Shape;293;p8"/>
          <p:cNvSpPr/>
          <p:nvPr/>
        </p:nvSpPr>
        <p:spPr>
          <a:xfrm>
            <a:off x="6363778" y="2736103"/>
            <a:ext cx="2716005" cy="2400657"/>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1" lang="en-US" sz="1500">
                <a:solidFill>
                  <a:srgbClr val="7030A0"/>
                </a:solidFill>
                <a:latin typeface="Roboto"/>
                <a:ea typeface="Roboto"/>
                <a:cs typeface="Roboto"/>
                <a:sym typeface="Roboto"/>
              </a:rPr>
              <a:t>Mario Andretti</a:t>
            </a:r>
            <a:endParaRPr/>
          </a:p>
          <a:p>
            <a:pPr indent="0" lvl="0" marL="0" marR="0" rtl="0" algn="just">
              <a:spcBef>
                <a:spcPts val="0"/>
              </a:spcBef>
              <a:spcAft>
                <a:spcPts val="0"/>
              </a:spcAft>
              <a:buNone/>
            </a:pPr>
            <a:r>
              <a:t/>
            </a:r>
            <a:endParaRPr sz="1500">
              <a:solidFill>
                <a:srgbClr val="0070C0"/>
              </a:solidFill>
              <a:latin typeface="Roboto"/>
              <a:ea typeface="Roboto"/>
              <a:cs typeface="Roboto"/>
              <a:sym typeface="Roboto"/>
            </a:endParaRPr>
          </a:p>
          <a:p>
            <a:pPr indent="0" lvl="0" marL="0" marR="0" rtl="0" algn="just">
              <a:spcBef>
                <a:spcPts val="0"/>
              </a:spcBef>
              <a:spcAft>
                <a:spcPts val="0"/>
              </a:spcAft>
              <a:buNone/>
            </a:pPr>
            <a:r>
              <a:rPr lang="en-US" sz="1500">
                <a:solidFill>
                  <a:schemeClr val="dk1"/>
                </a:solidFill>
                <a:latin typeface="Roboto"/>
                <a:ea typeface="Roboto"/>
                <a:cs typeface="Roboto"/>
                <a:sym typeface="Roboto"/>
              </a:rPr>
              <a:t>Desire is the key to motivation, but it's determination and commitment to an unrelenting pursuit of your goal - a commitment to excellence - that will enable you to attain the success you seek. </a:t>
            </a:r>
            <a:endParaRPr/>
          </a:p>
        </p:txBody>
      </p:sp>
      <p:sp>
        <p:nvSpPr>
          <p:cNvPr id="294" name="Google Shape;294;p8"/>
          <p:cNvSpPr/>
          <p:nvPr/>
        </p:nvSpPr>
        <p:spPr>
          <a:xfrm>
            <a:off x="9165521" y="2736103"/>
            <a:ext cx="2716005" cy="2169825"/>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1" lang="en-US" sz="1500">
                <a:solidFill>
                  <a:srgbClr val="7030A0"/>
                </a:solidFill>
                <a:latin typeface="Roboto"/>
                <a:ea typeface="Roboto"/>
                <a:cs typeface="Roboto"/>
                <a:sym typeface="Roboto"/>
              </a:rPr>
              <a:t>Dwight. Eisenhower</a:t>
            </a:r>
            <a:endParaRPr/>
          </a:p>
          <a:p>
            <a:pPr indent="0" lvl="0" marL="0" marR="0" rtl="0" algn="just">
              <a:spcBef>
                <a:spcPts val="0"/>
              </a:spcBef>
              <a:spcAft>
                <a:spcPts val="0"/>
              </a:spcAft>
              <a:buNone/>
            </a:pPr>
            <a:r>
              <a:t/>
            </a:r>
            <a:endParaRPr b="1" sz="1500">
              <a:solidFill>
                <a:srgbClr val="0070C0"/>
              </a:solidFill>
              <a:latin typeface="Roboto"/>
              <a:ea typeface="Roboto"/>
              <a:cs typeface="Roboto"/>
              <a:sym typeface="Roboto"/>
            </a:endParaRPr>
          </a:p>
          <a:p>
            <a:pPr indent="0" lvl="0" marL="0" marR="0" rtl="0" algn="just">
              <a:spcBef>
                <a:spcPts val="0"/>
              </a:spcBef>
              <a:spcAft>
                <a:spcPts val="0"/>
              </a:spcAft>
              <a:buNone/>
            </a:pPr>
            <a:r>
              <a:rPr lang="en-US" sz="1500">
                <a:solidFill>
                  <a:schemeClr val="dk1"/>
                </a:solidFill>
                <a:latin typeface="Roboto"/>
                <a:ea typeface="Roboto"/>
                <a:cs typeface="Roboto"/>
                <a:sym typeface="Roboto"/>
              </a:rPr>
              <a:t>The supreme quality for leadership is unquestionably integrity. Without it, no real success is possible, no matter whether it is on a section gang, a football field, in an army, or in an office. </a:t>
            </a:r>
            <a:endParaRPr/>
          </a:p>
        </p:txBody>
      </p:sp>
      <p:sp>
        <p:nvSpPr>
          <p:cNvPr id="295" name="Google Shape;295;p8"/>
          <p:cNvSpPr/>
          <p:nvPr/>
        </p:nvSpPr>
        <p:spPr>
          <a:xfrm>
            <a:off x="4576536" y="1779057"/>
            <a:ext cx="687004" cy="624903"/>
          </a:xfrm>
          <a:custGeom>
            <a:rect b="b" l="l" r="r" t="t"/>
            <a:pathLst>
              <a:path extrusionOk="0" h="14752" w="16218">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96" name="Google Shape;296;p8"/>
          <p:cNvSpPr/>
          <p:nvPr/>
        </p:nvSpPr>
        <p:spPr>
          <a:xfrm>
            <a:off x="7206528" y="1798536"/>
            <a:ext cx="687004" cy="686963"/>
          </a:xfrm>
          <a:custGeom>
            <a:rect b="b" l="l" r="r" t="t"/>
            <a:pathLst>
              <a:path extrusionOk="0" h="16071" w="16072">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1E5F9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297" name="Google Shape;297;p8"/>
          <p:cNvGrpSpPr/>
          <p:nvPr/>
        </p:nvGrpSpPr>
        <p:grpSpPr>
          <a:xfrm>
            <a:off x="9836520" y="1779057"/>
            <a:ext cx="687003" cy="717253"/>
            <a:chOff x="3294650" y="3652450"/>
            <a:chExt cx="388350" cy="405450"/>
          </a:xfrm>
        </p:grpSpPr>
        <p:sp>
          <p:nvSpPr>
            <p:cNvPr id="298" name="Google Shape;298;p8"/>
            <p:cNvSpPr/>
            <p:nvPr/>
          </p:nvSpPr>
          <p:spPr>
            <a:xfrm>
              <a:off x="3294650" y="3681775"/>
              <a:ext cx="376150" cy="376125"/>
            </a:xfrm>
            <a:custGeom>
              <a:rect b="b" l="l" r="r" t="t"/>
              <a:pathLst>
                <a:path extrusionOk="0" h="15045" w="15046">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59698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99" name="Google Shape;299;p8"/>
            <p:cNvSpPr/>
            <p:nvPr/>
          </p:nvSpPr>
          <p:spPr>
            <a:xfrm>
              <a:off x="3494925" y="3760525"/>
              <a:ext cx="188075" cy="97100"/>
            </a:xfrm>
            <a:custGeom>
              <a:rect b="b" l="l" r="r" t="t"/>
              <a:pathLst>
                <a:path extrusionOk="0" h="3884" w="7523">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59698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00" name="Google Shape;300;p8"/>
            <p:cNvSpPr/>
            <p:nvPr/>
          </p:nvSpPr>
          <p:spPr>
            <a:xfrm>
              <a:off x="3494925" y="3652450"/>
              <a:ext cx="161200" cy="188100"/>
            </a:xfrm>
            <a:custGeom>
              <a:rect b="b" l="l" r="r" t="t"/>
              <a:pathLst>
                <a:path extrusionOk="0" h="7524" w="6448">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59698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304" name="Shape 304"/>
        <p:cNvGrpSpPr/>
        <p:nvPr/>
      </p:nvGrpSpPr>
      <p:grpSpPr>
        <a:xfrm>
          <a:off x="0" y="0"/>
          <a:ext cx="0" cy="0"/>
          <a:chOff x="0" y="0"/>
          <a:chExt cx="0" cy="0"/>
        </a:xfrm>
      </p:grpSpPr>
      <p:pic>
        <p:nvPicPr>
          <p:cNvPr id="305" name="Google Shape;305;p9"/>
          <p:cNvPicPr preferRelativeResize="0"/>
          <p:nvPr/>
        </p:nvPicPr>
        <p:blipFill rotWithShape="1">
          <a:blip r:embed="rId3">
            <a:alphaModFix/>
          </a:blip>
          <a:srcRect b="0" l="0" r="0" t="0"/>
          <a:stretch/>
        </p:blipFill>
        <p:spPr>
          <a:xfrm rot="5400000">
            <a:off x="2667000" y="-2667001"/>
            <a:ext cx="6858000" cy="12192002"/>
          </a:xfrm>
          <a:prstGeom prst="rect">
            <a:avLst/>
          </a:prstGeom>
          <a:noFill/>
          <a:ln>
            <a:noFill/>
          </a:ln>
        </p:spPr>
      </p:pic>
      <p:sp>
        <p:nvSpPr>
          <p:cNvPr id="306" name="Google Shape;306;p9"/>
          <p:cNvSpPr txBox="1"/>
          <p:nvPr/>
        </p:nvSpPr>
        <p:spPr>
          <a:xfrm>
            <a:off x="190500" y="5853555"/>
            <a:ext cx="7715250" cy="871095"/>
          </a:xfrm>
          <a:prstGeom prst="rect">
            <a:avLst/>
          </a:prstGeom>
          <a:noFill/>
          <a:ln>
            <a:noFill/>
          </a:ln>
        </p:spPr>
        <p:txBody>
          <a:bodyPr anchorCtr="0" anchor="t" bIns="45700" lIns="91425" spcFirstLastPara="1" rIns="91425" wrap="square" tIns="45700">
            <a:normAutofit/>
          </a:bodyPr>
          <a:lstStyle/>
          <a:p>
            <a:pPr indent="0" lvl="0" marL="0" marR="0" rtl="0" algn="l">
              <a:lnSpc>
                <a:spcPct val="80000"/>
              </a:lnSpc>
              <a:spcBef>
                <a:spcPts val="0"/>
              </a:spcBef>
              <a:spcAft>
                <a:spcPts val="0"/>
              </a:spcAft>
              <a:buClr>
                <a:schemeClr val="lt1"/>
              </a:buClr>
              <a:buSzPts val="3300"/>
              <a:buFont typeface="Raleway"/>
              <a:buNone/>
            </a:pPr>
            <a:r>
              <a:rPr lang="en-US" sz="3300">
                <a:solidFill>
                  <a:schemeClr val="lt1"/>
                </a:solidFill>
                <a:latin typeface="Raleway"/>
                <a:ea typeface="Raleway"/>
                <a:cs typeface="Raleway"/>
                <a:sym typeface="Raleway"/>
              </a:rPr>
              <a:t>BIG PICTURE CREATES BIG IMPACT</a:t>
            </a:r>
            <a:br>
              <a:rPr lang="en-US" sz="1650">
                <a:solidFill>
                  <a:schemeClr val="lt1"/>
                </a:solidFill>
                <a:latin typeface="Raleway"/>
                <a:ea typeface="Raleway"/>
                <a:cs typeface="Raleway"/>
                <a:sym typeface="Raleway"/>
              </a:rPr>
            </a:br>
            <a:r>
              <a:rPr lang="en-US" sz="1650">
                <a:solidFill>
                  <a:schemeClr val="lt1"/>
                </a:solidFill>
                <a:latin typeface="Raleway"/>
                <a:ea typeface="Raleway"/>
                <a:cs typeface="Raleway"/>
                <a:sym typeface="Raleway"/>
              </a:rPr>
              <a:t>A Picture Is Worth A Thousand Words</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10" name="Shape 310"/>
        <p:cNvGrpSpPr/>
        <p:nvPr/>
      </p:nvGrpSpPr>
      <p:grpSpPr>
        <a:xfrm>
          <a:off x="0" y="0"/>
          <a:ext cx="0" cy="0"/>
          <a:chOff x="0" y="0"/>
          <a:chExt cx="0" cy="0"/>
        </a:xfrm>
      </p:grpSpPr>
      <p:sp>
        <p:nvSpPr>
          <p:cNvPr id="311" name="Google Shape;311;p10"/>
          <p:cNvSpPr txBox="1"/>
          <p:nvPr/>
        </p:nvSpPr>
        <p:spPr>
          <a:xfrm>
            <a:off x="1748261" y="719667"/>
            <a:ext cx="8695477" cy="789097"/>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3600"/>
              <a:buFont typeface="Raleway"/>
              <a:buNone/>
            </a:pPr>
            <a:r>
              <a:rPr lang="en-US" sz="3600">
                <a:solidFill>
                  <a:schemeClr val="dk1"/>
                </a:solidFill>
                <a:latin typeface="Raleway"/>
                <a:ea typeface="Raleway"/>
                <a:cs typeface="Raleway"/>
                <a:sym typeface="Raleway"/>
              </a:rPr>
              <a:t>USE CHARTS TO EXPLAIN YOUR </a:t>
            </a:r>
            <a:r>
              <a:rPr lang="en-US" sz="3600">
                <a:solidFill>
                  <a:srgbClr val="7030A0"/>
                </a:solidFill>
                <a:latin typeface="Raleway"/>
                <a:ea typeface="Raleway"/>
                <a:cs typeface="Raleway"/>
                <a:sym typeface="Raleway"/>
              </a:rPr>
              <a:t>IDEAS</a:t>
            </a:r>
            <a:endParaRPr/>
          </a:p>
        </p:txBody>
      </p:sp>
      <p:graphicFrame>
        <p:nvGraphicFramePr>
          <p:cNvPr id="312" name="Google Shape;312;p10"/>
          <p:cNvGraphicFramePr/>
          <p:nvPr/>
        </p:nvGraphicFramePr>
        <p:xfrm>
          <a:off x="2621386" y="1638300"/>
          <a:ext cx="6617864" cy="4500033"/>
        </p:xfrm>
        <a:graphic>
          <a:graphicData uri="http://schemas.openxmlformats.org/drawingml/2006/chart">
            <c:chart r:id="rId3"/>
          </a:graphicData>
        </a:graphic>
      </p:graphicFrame>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16" name="Shape 316"/>
        <p:cNvGrpSpPr/>
        <p:nvPr/>
      </p:nvGrpSpPr>
      <p:grpSpPr>
        <a:xfrm>
          <a:off x="0" y="0"/>
          <a:ext cx="0" cy="0"/>
          <a:chOff x="0" y="0"/>
          <a:chExt cx="0" cy="0"/>
        </a:xfrm>
      </p:grpSpPr>
      <p:sp>
        <p:nvSpPr>
          <p:cNvPr id="317" name="Google Shape;317;p11"/>
          <p:cNvSpPr txBox="1"/>
          <p:nvPr/>
        </p:nvSpPr>
        <p:spPr>
          <a:xfrm>
            <a:off x="2017130" y="822932"/>
            <a:ext cx="8500639" cy="694783"/>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3600"/>
              <a:buFont typeface="Raleway"/>
              <a:buNone/>
            </a:pPr>
            <a:r>
              <a:rPr lang="en-US" sz="3600">
                <a:solidFill>
                  <a:schemeClr val="dk1"/>
                </a:solidFill>
                <a:latin typeface="Raleway"/>
                <a:ea typeface="Raleway"/>
                <a:cs typeface="Raleway"/>
                <a:sym typeface="Raleway"/>
              </a:rPr>
              <a:t>USE TABLES TO EXPLAIN YOUR </a:t>
            </a:r>
            <a:r>
              <a:rPr lang="en-US" sz="3600">
                <a:solidFill>
                  <a:srgbClr val="7030A0"/>
                </a:solidFill>
                <a:latin typeface="Raleway"/>
                <a:ea typeface="Raleway"/>
                <a:cs typeface="Raleway"/>
                <a:sym typeface="Raleway"/>
              </a:rPr>
              <a:t>DATA</a:t>
            </a:r>
            <a:endParaRPr sz="3600">
              <a:solidFill>
                <a:srgbClr val="7030A0"/>
              </a:solidFill>
              <a:latin typeface="Raleway"/>
              <a:ea typeface="Raleway"/>
              <a:cs typeface="Raleway"/>
              <a:sym typeface="Raleway"/>
            </a:endParaRPr>
          </a:p>
        </p:txBody>
      </p:sp>
      <p:graphicFrame>
        <p:nvGraphicFramePr>
          <p:cNvPr id="318" name="Google Shape;318;p11"/>
          <p:cNvGraphicFramePr/>
          <p:nvPr/>
        </p:nvGraphicFramePr>
        <p:xfrm>
          <a:off x="2571750" y="1786466"/>
          <a:ext cx="3000000" cy="3000000"/>
        </p:xfrm>
        <a:graphic>
          <a:graphicData uri="http://schemas.openxmlformats.org/drawingml/2006/table">
            <a:tbl>
              <a:tblPr bandRow="1" firstRow="1">
                <a:noFill/>
                <a:tableStyleId>{FC4F8792-7391-4038-BCC3-970DE3A27231}</a:tableStyleId>
              </a:tblPr>
              <a:tblGrid>
                <a:gridCol w="1847850"/>
                <a:gridCol w="1847850"/>
                <a:gridCol w="1847850"/>
                <a:gridCol w="1847850"/>
              </a:tblGrid>
              <a:tr h="461425">
                <a:tc>
                  <a:txBody>
                    <a:bodyPr/>
                    <a:lstStyle/>
                    <a:p>
                      <a:pPr indent="0" lvl="0" marL="0" marR="0" rtl="0" algn="ctr">
                        <a:spcBef>
                          <a:spcPts val="0"/>
                        </a:spcBef>
                        <a:spcAft>
                          <a:spcPts val="0"/>
                        </a:spcAft>
                        <a:buNone/>
                      </a:pPr>
                      <a:r>
                        <a:rPr lang="en-US" sz="1800" u="none" cap="none" strike="noStrike"/>
                        <a:t>DATA</a:t>
                      </a:r>
                      <a:endParaRPr/>
                    </a:p>
                  </a:txBody>
                  <a:tcPr marT="45725" marB="45725" marR="91450" marL="91450"/>
                </a:tc>
                <a:tc>
                  <a:txBody>
                    <a:bodyPr/>
                    <a:lstStyle/>
                    <a:p>
                      <a:pPr indent="0" lvl="0" marL="0" marR="0" rtl="0" algn="ctr">
                        <a:spcBef>
                          <a:spcPts val="0"/>
                        </a:spcBef>
                        <a:spcAft>
                          <a:spcPts val="0"/>
                        </a:spcAft>
                        <a:buNone/>
                      </a:pPr>
                      <a:r>
                        <a:rPr lang="en-US" sz="1800" u="none" cap="none" strike="noStrike"/>
                        <a:t>DATA</a:t>
                      </a:r>
                      <a:endParaRPr/>
                    </a:p>
                  </a:txBody>
                  <a:tcPr marT="45725" marB="45725" marR="91450" marL="91450"/>
                </a:tc>
                <a:tc>
                  <a:txBody>
                    <a:bodyPr/>
                    <a:lstStyle/>
                    <a:p>
                      <a:pPr indent="0" lvl="0" marL="0" marR="0" rtl="0" algn="ctr">
                        <a:spcBef>
                          <a:spcPts val="0"/>
                        </a:spcBef>
                        <a:spcAft>
                          <a:spcPts val="0"/>
                        </a:spcAft>
                        <a:buNone/>
                      </a:pPr>
                      <a:r>
                        <a:rPr lang="en-US" sz="1800" u="none" cap="none" strike="noStrike"/>
                        <a:t>MORE DATA</a:t>
                      </a:r>
                      <a:endParaRPr/>
                    </a:p>
                  </a:txBody>
                  <a:tcPr marT="45725" marB="45725" marR="91450" marL="91450"/>
                </a:tc>
                <a:tc>
                  <a:txBody>
                    <a:bodyPr/>
                    <a:lstStyle/>
                    <a:p>
                      <a:pPr indent="0" lvl="0" marL="0" marR="0" rtl="0" algn="ctr">
                        <a:spcBef>
                          <a:spcPts val="0"/>
                        </a:spcBef>
                        <a:spcAft>
                          <a:spcPts val="0"/>
                        </a:spcAft>
                        <a:buNone/>
                      </a:pPr>
                      <a:r>
                        <a:rPr lang="en-US" sz="1800" u="none" cap="none" strike="noStrike"/>
                        <a:t>LOTS OF DATA</a:t>
                      </a:r>
                      <a:endParaRPr/>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bl>
          </a:graphicData>
        </a:graphic>
      </p:graphicFrame>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22" name="Shape 322"/>
        <p:cNvGrpSpPr/>
        <p:nvPr/>
      </p:nvGrpSpPr>
      <p:grpSpPr>
        <a:xfrm>
          <a:off x="0" y="0"/>
          <a:ext cx="0" cy="0"/>
          <a:chOff x="0" y="0"/>
          <a:chExt cx="0" cy="0"/>
        </a:xfrm>
      </p:grpSpPr>
      <p:sp>
        <p:nvSpPr>
          <p:cNvPr id="323" name="Google Shape;323;p12"/>
          <p:cNvSpPr txBox="1"/>
          <p:nvPr/>
        </p:nvSpPr>
        <p:spPr>
          <a:xfrm>
            <a:off x="542217" y="173503"/>
            <a:ext cx="3552600" cy="855310"/>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3600"/>
              <a:buFont typeface="Raleway"/>
              <a:buNone/>
            </a:pPr>
            <a:r>
              <a:rPr lang="en-US" sz="3600">
                <a:solidFill>
                  <a:schemeClr val="dk1"/>
                </a:solidFill>
                <a:latin typeface="Raleway"/>
                <a:ea typeface="Raleway"/>
                <a:cs typeface="Raleway"/>
                <a:sym typeface="Raleway"/>
              </a:rPr>
              <a:t>USE </a:t>
            </a:r>
            <a:r>
              <a:rPr lang="en-US" sz="3600">
                <a:solidFill>
                  <a:srgbClr val="7030A0"/>
                </a:solidFill>
                <a:latin typeface="Raleway"/>
                <a:ea typeface="Raleway"/>
                <a:cs typeface="Raleway"/>
                <a:sym typeface="Raleway"/>
              </a:rPr>
              <a:t>MAPS</a:t>
            </a:r>
            <a:endParaRPr/>
          </a:p>
        </p:txBody>
      </p:sp>
      <p:sp>
        <p:nvSpPr>
          <p:cNvPr id="324" name="Google Shape;324;p12"/>
          <p:cNvSpPr/>
          <p:nvPr/>
        </p:nvSpPr>
        <p:spPr>
          <a:xfrm>
            <a:off x="542217" y="1086076"/>
            <a:ext cx="11181729" cy="5327214"/>
          </a:xfrm>
          <a:custGeom>
            <a:rect b="b" l="l" r="r" t="t"/>
            <a:pathLst>
              <a:path extrusionOk="0" h="136125" w="28575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325" name="Google Shape;325;p12"/>
          <p:cNvSpPr/>
          <p:nvPr/>
        </p:nvSpPr>
        <p:spPr>
          <a:xfrm>
            <a:off x="2061194" y="1949529"/>
            <a:ext cx="954803" cy="288752"/>
          </a:xfrm>
          <a:prstGeom prst="wedgeRectCallout">
            <a:avLst>
              <a:gd fmla="val -21428" name="adj1"/>
              <a:gd fmla="val 84287" name="adj2"/>
            </a:avLst>
          </a:prstGeom>
          <a:solidFill>
            <a:srgbClr val="F24745"/>
          </a:soli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rgbClr val="FFFFFF"/>
              </a:buClr>
              <a:buSzPts val="1100"/>
              <a:buFont typeface="Dosis"/>
              <a:buNone/>
            </a:pPr>
            <a:r>
              <a:rPr lang="en-US" sz="1100">
                <a:solidFill>
                  <a:srgbClr val="FFFFFF"/>
                </a:solidFill>
                <a:latin typeface="Dosis"/>
                <a:ea typeface="Dosis"/>
                <a:cs typeface="Dosis"/>
                <a:sym typeface="Dosis"/>
              </a:rPr>
              <a:t>OUR OFFICE</a:t>
            </a:r>
            <a:endParaRPr/>
          </a:p>
        </p:txBody>
      </p:sp>
      <p:sp>
        <p:nvSpPr>
          <p:cNvPr id="326" name="Google Shape;326;p12"/>
          <p:cNvSpPr/>
          <p:nvPr/>
        </p:nvSpPr>
        <p:spPr>
          <a:xfrm rot="8100000">
            <a:off x="1861830" y="2431103"/>
            <a:ext cx="165158" cy="165158"/>
          </a:xfrm>
          <a:prstGeom prst="teardrop">
            <a:avLst>
              <a:gd fmla="val 100000" name="adj"/>
            </a:avLst>
          </a:prstGeom>
          <a:solidFill>
            <a:srgbClr val="FFFFFF"/>
          </a:soli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327" name="Google Shape;327;p12"/>
          <p:cNvSpPr/>
          <p:nvPr/>
        </p:nvSpPr>
        <p:spPr>
          <a:xfrm rot="8100000">
            <a:off x="2944102" y="3975491"/>
            <a:ext cx="165158" cy="165158"/>
          </a:xfrm>
          <a:prstGeom prst="teardrop">
            <a:avLst>
              <a:gd fmla="val 100000" name="adj"/>
            </a:avLst>
          </a:prstGeom>
          <a:solidFill>
            <a:srgbClr val="FFFFFF"/>
          </a:soli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328" name="Google Shape;328;p12"/>
          <p:cNvSpPr/>
          <p:nvPr/>
        </p:nvSpPr>
        <p:spPr>
          <a:xfrm rot="8100000">
            <a:off x="4708058" y="4282730"/>
            <a:ext cx="165158" cy="165158"/>
          </a:xfrm>
          <a:prstGeom prst="teardrop">
            <a:avLst>
              <a:gd fmla="val 100000" name="adj"/>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329" name="Google Shape;329;p12"/>
          <p:cNvSpPr/>
          <p:nvPr/>
        </p:nvSpPr>
        <p:spPr>
          <a:xfrm rot="8100000">
            <a:off x="6197382" y="3383613"/>
            <a:ext cx="165158" cy="165158"/>
          </a:xfrm>
          <a:prstGeom prst="teardrop">
            <a:avLst>
              <a:gd fmla="val 100000" name="adj"/>
            </a:avLst>
          </a:prstGeom>
          <a:solidFill>
            <a:srgbClr val="FFFFFF"/>
          </a:soli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gradFill>
          <a:gsLst>
            <a:gs pos="0">
              <a:srgbClr val="5BADAD"/>
            </a:gs>
            <a:gs pos="100000">
              <a:srgbClr val="55A2A2"/>
            </a:gs>
          </a:gsLst>
          <a:path path="circle">
            <a:fillToRect b="50%" l="50%" r="50%" t="50%"/>
          </a:path>
          <a:tileRect/>
        </a:gradFill>
      </p:bgPr>
    </p:bg>
    <p:spTree>
      <p:nvGrpSpPr>
        <p:cNvPr id="333" name="Shape 333"/>
        <p:cNvGrpSpPr/>
        <p:nvPr/>
      </p:nvGrpSpPr>
      <p:grpSpPr>
        <a:xfrm>
          <a:off x="0" y="0"/>
          <a:ext cx="0" cy="0"/>
          <a:chOff x="0" y="0"/>
          <a:chExt cx="0" cy="0"/>
        </a:xfrm>
      </p:grpSpPr>
      <p:grpSp>
        <p:nvGrpSpPr>
          <p:cNvPr id="334" name="Google Shape;334;g602d74ba72_0_0"/>
          <p:cNvGrpSpPr/>
          <p:nvPr/>
        </p:nvGrpSpPr>
        <p:grpSpPr>
          <a:xfrm>
            <a:off x="662341" y="656650"/>
            <a:ext cx="11172438" cy="5399734"/>
            <a:chOff x="662341" y="656650"/>
            <a:chExt cx="11172438" cy="5399734"/>
          </a:xfrm>
        </p:grpSpPr>
        <p:grpSp>
          <p:nvGrpSpPr>
            <p:cNvPr id="335" name="Google Shape;335;g602d74ba72_0_0"/>
            <p:cNvGrpSpPr/>
            <p:nvPr/>
          </p:nvGrpSpPr>
          <p:grpSpPr>
            <a:xfrm>
              <a:off x="1480085" y="2079671"/>
              <a:ext cx="8938264" cy="2934600"/>
              <a:chOff x="70386" y="1559015"/>
              <a:chExt cx="8938264" cy="2934600"/>
            </a:xfrm>
          </p:grpSpPr>
          <p:sp>
            <p:nvSpPr>
              <p:cNvPr id="336" name="Google Shape;336;g602d74ba72_0_0"/>
              <p:cNvSpPr/>
              <p:nvPr/>
            </p:nvSpPr>
            <p:spPr>
              <a:xfrm>
                <a:off x="6933550" y="1988927"/>
                <a:ext cx="2075100" cy="2075100"/>
              </a:xfrm>
              <a:prstGeom prst="ellipse">
                <a:avLst/>
              </a:prstGeom>
              <a:gradFill>
                <a:gsLst>
                  <a:gs pos="0">
                    <a:srgbClr val="F08B54"/>
                  </a:gs>
                  <a:gs pos="50000">
                    <a:srgbClr val="F67A26"/>
                  </a:gs>
                  <a:gs pos="100000">
                    <a:srgbClr val="E36A18"/>
                  </a:gs>
                </a:gsLst>
                <a:lin ang="5400012" scaled="0"/>
              </a:gradFill>
              <a:ln>
                <a:noFill/>
              </a:ln>
              <a:effectLst>
                <a:outerShdw blurRad="57150" rotWithShape="0" algn="ctr" dir="5400000" dist="19050">
                  <a:srgbClr val="000000">
                    <a:alpha val="6275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 name="Google Shape;337;g602d74ba72_0_0"/>
              <p:cNvSpPr/>
              <p:nvPr/>
            </p:nvSpPr>
            <p:spPr>
              <a:xfrm>
                <a:off x="7002956" y="2058112"/>
                <a:ext cx="1937100" cy="1936800"/>
              </a:xfrm>
              <a:prstGeom prst="ellipse">
                <a:avLst/>
              </a:prstGeom>
              <a:solidFill>
                <a:schemeClr val="lt1">
                  <a:alpha val="89800"/>
                </a:schemeClr>
              </a:solidFill>
              <a:ln cap="flat" cmpd="sng" w="9525">
                <a:solidFill>
                  <a:schemeClr val="accent2"/>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 name="Google Shape;338;g602d74ba72_0_0"/>
              <p:cNvSpPr txBox="1"/>
              <p:nvPr/>
            </p:nvSpPr>
            <p:spPr>
              <a:xfrm>
                <a:off x="7279689" y="2334849"/>
                <a:ext cx="1383600" cy="1383300"/>
              </a:xfrm>
              <a:prstGeom prst="rect">
                <a:avLst/>
              </a:prstGeom>
              <a:noFill/>
              <a:ln>
                <a:noFill/>
              </a:ln>
            </p:spPr>
            <p:txBody>
              <a:bodyPr anchorCtr="0" anchor="ctr" bIns="82550" lIns="82550" spcFirstLastPara="1" rIns="82550" wrap="square" tIns="82550">
                <a:noAutofit/>
              </a:bodyPr>
              <a:lstStyle/>
              <a:p>
                <a:pPr indent="0" lvl="0" marL="0" marR="0" rtl="0" algn="ctr">
                  <a:lnSpc>
                    <a:spcPct val="90000"/>
                  </a:lnSpc>
                  <a:spcBef>
                    <a:spcPts val="0"/>
                  </a:spcBef>
                  <a:spcAft>
                    <a:spcPts val="0"/>
                  </a:spcAft>
                  <a:buClr>
                    <a:schemeClr val="dk1"/>
                  </a:buClr>
                  <a:buSzPts val="6500"/>
                  <a:buFont typeface="Roboto"/>
                  <a:buNone/>
                </a:pPr>
                <a:r>
                  <a:t/>
                </a:r>
                <a:endParaRPr sz="6500">
                  <a:solidFill>
                    <a:schemeClr val="dk1"/>
                  </a:solidFill>
                  <a:latin typeface="Roboto"/>
                  <a:ea typeface="Roboto"/>
                  <a:cs typeface="Roboto"/>
                  <a:sym typeface="Roboto"/>
                </a:endParaRPr>
              </a:p>
            </p:txBody>
          </p:sp>
          <p:sp>
            <p:nvSpPr>
              <p:cNvPr id="339" name="Google Shape;339;g602d74ba72_0_0"/>
              <p:cNvSpPr/>
              <p:nvPr/>
            </p:nvSpPr>
            <p:spPr>
              <a:xfrm rot="2700000">
                <a:off x="4780178" y="1988778"/>
                <a:ext cx="2075076" cy="2075076"/>
              </a:xfrm>
              <a:prstGeom prst="teardrop">
                <a:avLst>
                  <a:gd fmla="val 100000" name="adj"/>
                </a:avLst>
              </a:prstGeom>
              <a:gradFill>
                <a:gsLst>
                  <a:gs pos="0">
                    <a:srgbClr val="AFAFAF"/>
                  </a:gs>
                  <a:gs pos="50000">
                    <a:schemeClr val="accent3"/>
                  </a:gs>
                  <a:gs pos="100000">
                    <a:srgbClr val="919191"/>
                  </a:gs>
                </a:gsLst>
                <a:lin ang="5400012" scaled="0"/>
              </a:gradFill>
              <a:ln>
                <a:noFill/>
              </a:ln>
              <a:effectLst>
                <a:outerShdw blurRad="57150" rotWithShape="0" algn="ctr" dir="5400000" dist="19050">
                  <a:srgbClr val="000000">
                    <a:alpha val="6275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 name="Google Shape;340;g602d74ba72_0_0"/>
              <p:cNvSpPr/>
              <p:nvPr/>
            </p:nvSpPr>
            <p:spPr>
              <a:xfrm>
                <a:off x="4858491" y="2058112"/>
                <a:ext cx="1937100" cy="1936800"/>
              </a:xfrm>
              <a:prstGeom prst="ellipse">
                <a:avLst/>
              </a:prstGeom>
              <a:solidFill>
                <a:schemeClr val="lt1">
                  <a:alpha val="89800"/>
                </a:schemeClr>
              </a:solidFill>
              <a:ln cap="flat" cmpd="sng" w="9525">
                <a:solidFill>
                  <a:schemeClr val="accent3"/>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 name="Google Shape;341;g602d74ba72_0_0"/>
              <p:cNvSpPr txBox="1"/>
              <p:nvPr/>
            </p:nvSpPr>
            <p:spPr>
              <a:xfrm>
                <a:off x="5135225" y="2334849"/>
                <a:ext cx="1383600" cy="1383300"/>
              </a:xfrm>
              <a:prstGeom prst="rect">
                <a:avLst/>
              </a:prstGeom>
              <a:noFill/>
              <a:ln>
                <a:noFill/>
              </a:ln>
            </p:spPr>
            <p:txBody>
              <a:bodyPr anchorCtr="0" anchor="ctr" bIns="82550" lIns="82550" spcFirstLastPara="1" rIns="82550" wrap="square" tIns="82550">
                <a:noAutofit/>
              </a:bodyPr>
              <a:lstStyle/>
              <a:p>
                <a:pPr indent="0" lvl="0" marL="0" marR="0" rtl="0" algn="ctr">
                  <a:lnSpc>
                    <a:spcPct val="90000"/>
                  </a:lnSpc>
                  <a:spcBef>
                    <a:spcPts val="0"/>
                  </a:spcBef>
                  <a:spcAft>
                    <a:spcPts val="0"/>
                  </a:spcAft>
                  <a:buClr>
                    <a:schemeClr val="dk1"/>
                  </a:buClr>
                  <a:buSzPts val="6500"/>
                  <a:buFont typeface="Roboto"/>
                  <a:buNone/>
                </a:pPr>
                <a:r>
                  <a:rPr lang="en-US" sz="6500">
                    <a:solidFill>
                      <a:schemeClr val="dk1"/>
                    </a:solidFill>
                    <a:latin typeface="Roboto"/>
                    <a:ea typeface="Roboto"/>
                    <a:cs typeface="Roboto"/>
                    <a:sym typeface="Roboto"/>
                  </a:rPr>
                  <a:t> </a:t>
                </a:r>
                <a:endParaRPr/>
              </a:p>
            </p:txBody>
          </p:sp>
          <p:sp>
            <p:nvSpPr>
              <p:cNvPr id="342" name="Google Shape;342;g602d74ba72_0_0"/>
              <p:cNvSpPr/>
              <p:nvPr/>
            </p:nvSpPr>
            <p:spPr>
              <a:xfrm rot="2700000">
                <a:off x="2644612" y="1988778"/>
                <a:ext cx="2075076" cy="2075076"/>
              </a:xfrm>
              <a:prstGeom prst="teardrop">
                <a:avLst>
                  <a:gd fmla="val 100000" name="adj"/>
                </a:avLst>
              </a:prstGeom>
              <a:gradFill>
                <a:gsLst>
                  <a:gs pos="0">
                    <a:srgbClr val="FFC647"/>
                  </a:gs>
                  <a:gs pos="50000">
                    <a:srgbClr val="FFC600"/>
                  </a:gs>
                  <a:gs pos="100000">
                    <a:srgbClr val="E3B400"/>
                  </a:gs>
                </a:gsLst>
                <a:lin ang="5400012" scaled="0"/>
              </a:gradFill>
              <a:ln>
                <a:noFill/>
              </a:ln>
              <a:effectLst>
                <a:outerShdw blurRad="57150" rotWithShape="0" algn="ctr" dir="5400000" dist="19050">
                  <a:srgbClr val="000000">
                    <a:alpha val="6275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 name="Google Shape;343;g602d74ba72_0_0"/>
              <p:cNvSpPr/>
              <p:nvPr/>
            </p:nvSpPr>
            <p:spPr>
              <a:xfrm>
                <a:off x="2714027" y="2058112"/>
                <a:ext cx="1937100" cy="1936800"/>
              </a:xfrm>
              <a:prstGeom prst="ellipse">
                <a:avLst/>
              </a:prstGeom>
              <a:solidFill>
                <a:schemeClr val="lt1">
                  <a:alpha val="89800"/>
                </a:schemeClr>
              </a:solidFill>
              <a:ln cap="flat" cmpd="sng" w="9525">
                <a:solidFill>
                  <a:schemeClr val="accent4"/>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 name="Google Shape;344;g602d74ba72_0_0"/>
              <p:cNvSpPr txBox="1"/>
              <p:nvPr/>
            </p:nvSpPr>
            <p:spPr>
              <a:xfrm>
                <a:off x="2990761" y="2334849"/>
                <a:ext cx="1383600" cy="1383300"/>
              </a:xfrm>
              <a:prstGeom prst="rect">
                <a:avLst/>
              </a:prstGeom>
              <a:noFill/>
              <a:ln>
                <a:noFill/>
              </a:ln>
            </p:spPr>
            <p:txBody>
              <a:bodyPr anchorCtr="0" anchor="ctr" bIns="82550" lIns="82550" spcFirstLastPara="1" rIns="82550" wrap="square" tIns="82550">
                <a:noAutofit/>
              </a:bodyPr>
              <a:lstStyle/>
              <a:p>
                <a:pPr indent="0" lvl="0" marL="0" marR="0" rtl="0" algn="ctr">
                  <a:lnSpc>
                    <a:spcPct val="90000"/>
                  </a:lnSpc>
                  <a:spcBef>
                    <a:spcPts val="0"/>
                  </a:spcBef>
                  <a:spcAft>
                    <a:spcPts val="0"/>
                  </a:spcAft>
                  <a:buClr>
                    <a:schemeClr val="dk1"/>
                  </a:buClr>
                  <a:buSzPts val="6500"/>
                  <a:buFont typeface="Roboto"/>
                  <a:buNone/>
                </a:pPr>
                <a:r>
                  <a:rPr lang="en-US" sz="6500">
                    <a:solidFill>
                      <a:schemeClr val="dk1"/>
                    </a:solidFill>
                    <a:latin typeface="Roboto"/>
                    <a:ea typeface="Roboto"/>
                    <a:cs typeface="Roboto"/>
                    <a:sym typeface="Roboto"/>
                  </a:rPr>
                  <a:t> </a:t>
                </a:r>
                <a:endParaRPr/>
              </a:p>
            </p:txBody>
          </p:sp>
          <p:sp>
            <p:nvSpPr>
              <p:cNvPr id="345" name="Google Shape;345;g602d74ba72_0_0"/>
              <p:cNvSpPr/>
              <p:nvPr/>
            </p:nvSpPr>
            <p:spPr>
              <a:xfrm rot="2700000">
                <a:off x="500148" y="1988778"/>
                <a:ext cx="2075076" cy="2075076"/>
              </a:xfrm>
              <a:prstGeom prst="teardrop">
                <a:avLst>
                  <a:gd fmla="val 100000" name="adj"/>
                </a:avLst>
              </a:prstGeom>
              <a:gradFill>
                <a:gsLst>
                  <a:gs pos="0">
                    <a:srgbClr val="5E81C9"/>
                  </a:gs>
                  <a:gs pos="50000">
                    <a:srgbClr val="3B70C9"/>
                  </a:gs>
                  <a:gs pos="100000">
                    <a:srgbClr val="2E60B8"/>
                  </a:gs>
                </a:gsLst>
                <a:lin ang="5400012" scaled="0"/>
              </a:gradFill>
              <a:ln>
                <a:noFill/>
              </a:ln>
              <a:effectLst>
                <a:outerShdw blurRad="57150" rotWithShape="0" algn="ctr" dir="5400000" dist="19050">
                  <a:srgbClr val="000000">
                    <a:alpha val="6275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 name="Google Shape;346;g602d74ba72_0_0"/>
              <p:cNvSpPr/>
              <p:nvPr/>
            </p:nvSpPr>
            <p:spPr>
              <a:xfrm>
                <a:off x="569562" y="2058112"/>
                <a:ext cx="1937100" cy="1936800"/>
              </a:xfrm>
              <a:prstGeom prst="ellipse">
                <a:avLst/>
              </a:prstGeom>
              <a:solidFill>
                <a:schemeClr val="lt1">
                  <a:alpha val="89800"/>
                </a:schemeClr>
              </a:solidFill>
              <a:ln cap="flat" cmpd="sng" w="9525">
                <a:solidFill>
                  <a:srgbClr val="4372C3"/>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 name="Google Shape;347;g602d74ba72_0_0"/>
              <p:cNvSpPr txBox="1"/>
              <p:nvPr/>
            </p:nvSpPr>
            <p:spPr>
              <a:xfrm>
                <a:off x="846296" y="2334849"/>
                <a:ext cx="1383600" cy="1383300"/>
              </a:xfrm>
              <a:prstGeom prst="rect">
                <a:avLst/>
              </a:prstGeom>
              <a:noFill/>
              <a:ln>
                <a:noFill/>
              </a:ln>
            </p:spPr>
            <p:txBody>
              <a:bodyPr anchorCtr="0" anchor="ctr" bIns="82550" lIns="82550" spcFirstLastPara="1" rIns="82550" wrap="square" tIns="82550">
                <a:noAutofit/>
              </a:bodyPr>
              <a:lstStyle/>
              <a:p>
                <a:pPr indent="0" lvl="0" marL="0" marR="0" rtl="0" algn="ctr">
                  <a:lnSpc>
                    <a:spcPct val="90000"/>
                  </a:lnSpc>
                  <a:spcBef>
                    <a:spcPts val="0"/>
                  </a:spcBef>
                  <a:spcAft>
                    <a:spcPts val="0"/>
                  </a:spcAft>
                  <a:buClr>
                    <a:schemeClr val="dk1"/>
                  </a:buClr>
                  <a:buSzPts val="6500"/>
                  <a:buFont typeface="Roboto"/>
                  <a:buNone/>
                </a:pPr>
                <a:r>
                  <a:rPr lang="en-US" sz="6500">
                    <a:solidFill>
                      <a:schemeClr val="dk1"/>
                    </a:solidFill>
                    <a:latin typeface="Roboto"/>
                    <a:ea typeface="Roboto"/>
                    <a:cs typeface="Roboto"/>
                    <a:sym typeface="Roboto"/>
                  </a:rPr>
                  <a:t> </a:t>
                </a:r>
                <a:endParaRPr/>
              </a:p>
            </p:txBody>
          </p:sp>
        </p:grpSp>
        <p:sp>
          <p:nvSpPr>
            <p:cNvPr id="348" name="Google Shape;348;g602d74ba72_0_0"/>
            <p:cNvSpPr txBox="1"/>
            <p:nvPr/>
          </p:nvSpPr>
          <p:spPr>
            <a:xfrm>
              <a:off x="3606707" y="5102384"/>
              <a:ext cx="2785200" cy="954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1800">
                  <a:solidFill>
                    <a:schemeClr val="lt1"/>
                  </a:solidFill>
                  <a:latin typeface="Roboto"/>
                  <a:ea typeface="Roboto"/>
                  <a:cs typeface="Roboto"/>
                  <a:sym typeface="Roboto"/>
                </a:rPr>
                <a:t>SECOND STEP </a:t>
              </a:r>
              <a:endParaRPr/>
            </a:p>
            <a:p>
              <a:pPr indent="0" lvl="0" marL="0" marR="0" rtl="0" algn="just">
                <a:spcBef>
                  <a:spcPts val="0"/>
                </a:spcBef>
                <a:spcAft>
                  <a:spcPts val="0"/>
                </a:spcAft>
                <a:buNone/>
              </a:pPr>
              <a:r>
                <a:rPr lang="en-US" sz="1200">
                  <a:solidFill>
                    <a:schemeClr val="lt1"/>
                  </a:solidFill>
                  <a:latin typeface="Roboto"/>
                  <a:ea typeface="Roboto"/>
                  <a:cs typeface="Roboto"/>
                  <a:sym typeface="Roboto"/>
                </a:rPr>
                <a:t>Here you put a little description, Keep it short and to the point. Make it more impactful </a:t>
              </a:r>
              <a:r>
                <a:rPr lang="en-US" sz="1400">
                  <a:solidFill>
                    <a:schemeClr val="lt1"/>
                  </a:solidFill>
                  <a:latin typeface="Roboto"/>
                  <a:ea typeface="Roboto"/>
                  <a:cs typeface="Roboto"/>
                  <a:sym typeface="Roboto"/>
                </a:rPr>
                <a:t>. </a:t>
              </a:r>
              <a:endParaRPr/>
            </a:p>
          </p:txBody>
        </p:sp>
        <p:sp>
          <p:nvSpPr>
            <p:cNvPr id="349" name="Google Shape;349;g602d74ba72_0_0"/>
            <p:cNvSpPr txBox="1"/>
            <p:nvPr/>
          </p:nvSpPr>
          <p:spPr>
            <a:xfrm>
              <a:off x="6396072" y="5065623"/>
              <a:ext cx="2839800" cy="954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1800">
                  <a:solidFill>
                    <a:schemeClr val="lt1"/>
                  </a:solidFill>
                  <a:latin typeface="Roboto"/>
                  <a:ea typeface="Roboto"/>
                  <a:cs typeface="Roboto"/>
                  <a:sym typeface="Roboto"/>
                </a:rPr>
                <a:t>THIRD STEP </a:t>
              </a:r>
              <a:endParaRPr/>
            </a:p>
            <a:p>
              <a:pPr indent="0" lvl="0" marL="0" marR="0" rtl="0" algn="just">
                <a:spcBef>
                  <a:spcPts val="0"/>
                </a:spcBef>
                <a:spcAft>
                  <a:spcPts val="0"/>
                </a:spcAft>
                <a:buNone/>
              </a:pPr>
              <a:r>
                <a:rPr lang="en-US" sz="1200">
                  <a:solidFill>
                    <a:schemeClr val="lt1"/>
                  </a:solidFill>
                  <a:latin typeface="Roboto"/>
                  <a:ea typeface="Roboto"/>
                  <a:cs typeface="Roboto"/>
                  <a:sym typeface="Roboto"/>
                </a:rPr>
                <a:t>Here you put a little description, Keep it short and to the point. Make it more impactful </a:t>
              </a:r>
              <a:r>
                <a:rPr lang="en-US" sz="1400">
                  <a:solidFill>
                    <a:schemeClr val="lt1"/>
                  </a:solidFill>
                  <a:latin typeface="Roboto"/>
                  <a:ea typeface="Roboto"/>
                  <a:cs typeface="Roboto"/>
                  <a:sym typeface="Roboto"/>
                </a:rPr>
                <a:t>. </a:t>
              </a:r>
              <a:endParaRPr/>
            </a:p>
          </p:txBody>
        </p:sp>
        <p:sp>
          <p:nvSpPr>
            <p:cNvPr id="350" name="Google Shape;350;g602d74ba72_0_0"/>
            <p:cNvSpPr txBox="1"/>
            <p:nvPr/>
          </p:nvSpPr>
          <p:spPr>
            <a:xfrm>
              <a:off x="9069679" y="1405583"/>
              <a:ext cx="2765100" cy="954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1800">
                  <a:solidFill>
                    <a:schemeClr val="lt1"/>
                  </a:solidFill>
                  <a:latin typeface="Roboto"/>
                  <a:ea typeface="Roboto"/>
                  <a:cs typeface="Roboto"/>
                  <a:sym typeface="Roboto"/>
                </a:rPr>
                <a:t>FOURTH STEP </a:t>
              </a:r>
              <a:endParaRPr/>
            </a:p>
            <a:p>
              <a:pPr indent="0" lvl="0" marL="0" marR="0" rtl="0" algn="just">
                <a:spcBef>
                  <a:spcPts val="0"/>
                </a:spcBef>
                <a:spcAft>
                  <a:spcPts val="0"/>
                </a:spcAft>
                <a:buNone/>
              </a:pPr>
              <a:r>
                <a:rPr lang="en-US" sz="1200">
                  <a:solidFill>
                    <a:schemeClr val="lt1"/>
                  </a:solidFill>
                  <a:latin typeface="Roboto"/>
                  <a:ea typeface="Roboto"/>
                  <a:cs typeface="Roboto"/>
                  <a:sym typeface="Roboto"/>
                </a:rPr>
                <a:t>Here you put a little description, Keep it short and to the point. Make it more impactful </a:t>
              </a:r>
              <a:r>
                <a:rPr lang="en-US" sz="1400">
                  <a:solidFill>
                    <a:schemeClr val="lt1"/>
                  </a:solidFill>
                  <a:latin typeface="Roboto"/>
                  <a:ea typeface="Roboto"/>
                  <a:cs typeface="Roboto"/>
                  <a:sym typeface="Roboto"/>
                </a:rPr>
                <a:t>. </a:t>
              </a:r>
              <a:endParaRPr/>
            </a:p>
          </p:txBody>
        </p:sp>
        <p:sp>
          <p:nvSpPr>
            <p:cNvPr id="351" name="Google Shape;351;g602d74ba72_0_0"/>
            <p:cNvSpPr txBox="1"/>
            <p:nvPr/>
          </p:nvSpPr>
          <p:spPr>
            <a:xfrm>
              <a:off x="662341" y="1471547"/>
              <a:ext cx="2628300" cy="954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1800">
                  <a:solidFill>
                    <a:schemeClr val="lt1"/>
                  </a:solidFill>
                  <a:latin typeface="Roboto"/>
                  <a:ea typeface="Roboto"/>
                  <a:cs typeface="Roboto"/>
                  <a:sym typeface="Roboto"/>
                </a:rPr>
                <a:t>FIRST STEP </a:t>
              </a:r>
              <a:endParaRPr/>
            </a:p>
            <a:p>
              <a:pPr indent="0" lvl="0" marL="0" marR="0" rtl="0" algn="just">
                <a:spcBef>
                  <a:spcPts val="0"/>
                </a:spcBef>
                <a:spcAft>
                  <a:spcPts val="0"/>
                </a:spcAft>
                <a:buNone/>
              </a:pPr>
              <a:r>
                <a:rPr lang="en-US" sz="1200">
                  <a:solidFill>
                    <a:schemeClr val="lt1"/>
                  </a:solidFill>
                  <a:latin typeface="Roboto"/>
                  <a:ea typeface="Roboto"/>
                  <a:cs typeface="Roboto"/>
                  <a:sym typeface="Roboto"/>
                </a:rPr>
                <a:t>Here you put a little description, Keep it short and to the point. Make it more impactful </a:t>
              </a:r>
              <a:r>
                <a:rPr lang="en-US" sz="1400">
                  <a:solidFill>
                    <a:schemeClr val="lt1"/>
                  </a:solidFill>
                  <a:latin typeface="Roboto"/>
                  <a:ea typeface="Roboto"/>
                  <a:cs typeface="Roboto"/>
                  <a:sym typeface="Roboto"/>
                </a:rPr>
                <a:t>. </a:t>
              </a:r>
              <a:endParaRPr/>
            </a:p>
          </p:txBody>
        </p:sp>
        <p:sp>
          <p:nvSpPr>
            <p:cNvPr id="352" name="Google Shape;352;g602d74ba72_0_0"/>
            <p:cNvSpPr/>
            <p:nvPr/>
          </p:nvSpPr>
          <p:spPr>
            <a:xfrm>
              <a:off x="4118260" y="656650"/>
              <a:ext cx="4123800" cy="1005900"/>
            </a:xfrm>
            <a:prstGeom prst="rect">
              <a:avLst/>
            </a:prstGeom>
            <a:noFill/>
            <a:ln>
              <a:noFill/>
            </a:ln>
          </p:spPr>
          <p:txBody>
            <a:bodyPr anchorCtr="0" anchor="t" bIns="45700" lIns="91425" spcFirstLastPara="1" rIns="91425" wrap="square" tIns="45700">
              <a:noAutofit/>
            </a:bodyPr>
            <a:lstStyle/>
            <a:p>
              <a:pPr indent="0" lvl="0" marL="0" marR="0" rtl="0" algn="ctr">
                <a:lnSpc>
                  <a:spcPct val="87500"/>
                </a:lnSpc>
                <a:spcBef>
                  <a:spcPts val="0"/>
                </a:spcBef>
                <a:spcAft>
                  <a:spcPts val="0"/>
                </a:spcAft>
                <a:buNone/>
              </a:pPr>
              <a:r>
                <a:rPr lang="en-US" sz="4000" cap="none">
                  <a:solidFill>
                    <a:srgbClr val="FB4039"/>
                  </a:solidFill>
                  <a:latin typeface="Roboto"/>
                  <a:ea typeface="Roboto"/>
                  <a:cs typeface="Roboto"/>
                  <a:sym typeface="Roboto"/>
                </a:rPr>
                <a:t>OUR PROCESS IS </a:t>
              </a:r>
              <a:r>
                <a:rPr b="1" lang="en-US" sz="4000" cap="none">
                  <a:solidFill>
                    <a:srgbClr val="FB4039"/>
                  </a:solidFill>
                  <a:latin typeface="Roboto"/>
                  <a:ea typeface="Roboto"/>
                  <a:cs typeface="Roboto"/>
                  <a:sym typeface="Roboto"/>
                </a:rPr>
                <a:t>SIMPLE</a:t>
              </a:r>
              <a:endParaRPr/>
            </a:p>
          </p:txBody>
        </p:sp>
        <p:sp>
          <p:nvSpPr>
            <p:cNvPr id="353" name="Google Shape;353;g602d74ba72_0_0"/>
            <p:cNvSpPr/>
            <p:nvPr/>
          </p:nvSpPr>
          <p:spPr>
            <a:xfrm>
              <a:off x="2696127" y="3362650"/>
              <a:ext cx="449735" cy="449707"/>
            </a:xfrm>
            <a:custGeom>
              <a:rect b="b" l="l" r="r" t="t"/>
              <a:pathLst>
                <a:path extrusionOk="0" h="16071" w="16072">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FC00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54" name="Google Shape;354;g602d74ba72_0_0"/>
            <p:cNvSpPr/>
            <p:nvPr/>
          </p:nvSpPr>
          <p:spPr>
            <a:xfrm>
              <a:off x="4876436" y="3336681"/>
              <a:ext cx="475703" cy="475675"/>
            </a:xfrm>
            <a:custGeom>
              <a:rect b="b" l="l" r="r" t="t"/>
              <a:pathLst>
                <a:path extrusionOk="0" h="16999" w="1700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5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355" name="Google Shape;355;g602d74ba72_0_0"/>
            <p:cNvGrpSpPr/>
            <p:nvPr/>
          </p:nvGrpSpPr>
          <p:grpSpPr>
            <a:xfrm>
              <a:off x="6995436" y="3301406"/>
              <a:ext cx="471561" cy="446964"/>
              <a:chOff x="5300400" y="3670175"/>
              <a:chExt cx="421300" cy="399325"/>
            </a:xfrm>
          </p:grpSpPr>
          <p:sp>
            <p:nvSpPr>
              <p:cNvPr id="356" name="Google Shape;356;g602d74ba72_0_0"/>
              <p:cNvSpPr/>
              <p:nvPr/>
            </p:nvSpPr>
            <p:spPr>
              <a:xfrm>
                <a:off x="5300400" y="3708025"/>
                <a:ext cx="421300" cy="267450"/>
              </a:xfrm>
              <a:custGeom>
                <a:rect b="b" l="l" r="r" t="t"/>
                <a:pathLst>
                  <a:path extrusionOk="0" h="10698" w="16852">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FFC00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57" name="Google Shape;357;g602d74ba72_0_0"/>
              <p:cNvSpPr/>
              <p:nvPr/>
            </p:nvSpPr>
            <p:spPr>
              <a:xfrm>
                <a:off x="5498825" y="3670175"/>
                <a:ext cx="24450" cy="25650"/>
              </a:xfrm>
              <a:custGeom>
                <a:rect b="b" l="l" r="r" t="t"/>
                <a:pathLst>
                  <a:path extrusionOk="0" h="1026" w="978">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FFC00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58" name="Google Shape;358;g602d74ba72_0_0"/>
              <p:cNvSpPr/>
              <p:nvPr/>
            </p:nvSpPr>
            <p:spPr>
              <a:xfrm>
                <a:off x="5366325" y="3987675"/>
                <a:ext cx="61100" cy="81825"/>
              </a:xfrm>
              <a:custGeom>
                <a:rect b="b" l="l" r="r" t="t"/>
                <a:pathLst>
                  <a:path extrusionOk="0" h="3273" w="2444">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FFC00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59" name="Google Shape;359;g602d74ba72_0_0"/>
              <p:cNvSpPr/>
              <p:nvPr/>
            </p:nvSpPr>
            <p:spPr>
              <a:xfrm>
                <a:off x="5594700" y="3987675"/>
                <a:ext cx="61075" cy="81825"/>
              </a:xfrm>
              <a:custGeom>
                <a:rect b="b" l="l" r="r" t="t"/>
                <a:pathLst>
                  <a:path extrusionOk="0" h="3273" w="2443">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FFC00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60" name="Google Shape;360;g602d74ba72_0_0"/>
              <p:cNvSpPr/>
              <p:nvPr/>
            </p:nvSpPr>
            <p:spPr>
              <a:xfrm>
                <a:off x="5324825" y="3732450"/>
                <a:ext cx="372475" cy="218600"/>
              </a:xfrm>
              <a:custGeom>
                <a:rect b="b" l="l" r="r" t="t"/>
                <a:pathLst>
                  <a:path extrusionOk="0" h="8744" w="14899">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FFC00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61" name="Google Shape;361;g602d74ba72_0_0"/>
            <p:cNvGrpSpPr/>
            <p:nvPr/>
          </p:nvGrpSpPr>
          <p:grpSpPr>
            <a:xfrm>
              <a:off x="9110532" y="3290102"/>
              <a:ext cx="496186" cy="496214"/>
              <a:chOff x="570875" y="4322250"/>
              <a:chExt cx="443300" cy="443325"/>
            </a:xfrm>
          </p:grpSpPr>
          <p:sp>
            <p:nvSpPr>
              <p:cNvPr id="362" name="Google Shape;362;g602d74ba72_0_0"/>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00B05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63" name="Google Shape;363;g602d74ba72_0_0"/>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00B05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64" name="Google Shape;364;g602d74ba72_0_0"/>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00B05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65" name="Google Shape;365;g602d74ba72_0_0"/>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00B05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sp>
        <p:nvSpPr>
          <p:cNvPr id="366" name="Google Shape;366;g602d74ba72_0_0"/>
          <p:cNvSpPr/>
          <p:nvPr/>
        </p:nvSpPr>
        <p:spPr>
          <a:xfrm rot="5400000">
            <a:off x="11692055" y="556280"/>
            <a:ext cx="1369200" cy="307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spTree>
  </p:cSld>
  <p:clrMapOvr>
    <a:masterClrMapping/>
  </p:clrMapOvr>
  <p:transition spd="slow">
    <p:push/>
  </p:transition>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gradFill>
          <a:gsLst>
            <a:gs pos="0">
              <a:schemeClr val="lt1"/>
            </a:gs>
            <a:gs pos="50000">
              <a:schemeClr val="lt1"/>
            </a:gs>
            <a:gs pos="100000">
              <a:srgbClr val="E0E0E0"/>
            </a:gs>
          </a:gsLst>
          <a:path path="circle">
            <a:fillToRect b="50%" l="50%" r="50%" t="50%"/>
          </a:path>
          <a:tileRect/>
        </a:gradFill>
      </p:bgPr>
    </p:bg>
    <p:spTree>
      <p:nvGrpSpPr>
        <p:cNvPr id="370" name="Shape 370"/>
        <p:cNvGrpSpPr/>
        <p:nvPr/>
      </p:nvGrpSpPr>
      <p:grpSpPr>
        <a:xfrm>
          <a:off x="0" y="0"/>
          <a:ext cx="0" cy="0"/>
          <a:chOff x="0" y="0"/>
          <a:chExt cx="0" cy="0"/>
        </a:xfrm>
      </p:grpSpPr>
      <p:grpSp>
        <p:nvGrpSpPr>
          <p:cNvPr id="371" name="Google Shape;371;g602d74ba72_0_36"/>
          <p:cNvGrpSpPr/>
          <p:nvPr/>
        </p:nvGrpSpPr>
        <p:grpSpPr>
          <a:xfrm>
            <a:off x="1154091" y="2168671"/>
            <a:ext cx="1943101" cy="2970881"/>
            <a:chOff x="1676416" y="2256667"/>
            <a:chExt cx="1943101" cy="2970881"/>
          </a:xfrm>
        </p:grpSpPr>
        <p:cxnSp>
          <p:nvCxnSpPr>
            <p:cNvPr id="372" name="Google Shape;372;g602d74ba72_0_36"/>
            <p:cNvCxnSpPr>
              <a:stCxn id="373" idx="4"/>
            </p:cNvCxnSpPr>
            <p:nvPr/>
          </p:nvCxnSpPr>
          <p:spPr>
            <a:xfrm>
              <a:off x="2648021" y="4086948"/>
              <a:ext cx="0" cy="1140600"/>
            </a:xfrm>
            <a:prstGeom prst="straightConnector1">
              <a:avLst/>
            </a:prstGeom>
            <a:noFill/>
            <a:ln cap="flat" cmpd="sng" w="28575">
              <a:solidFill>
                <a:srgbClr val="A5A5A5"/>
              </a:solidFill>
              <a:prstDash val="solid"/>
              <a:miter lim="800000"/>
              <a:headEnd len="sm" w="sm" type="none"/>
              <a:tailEnd len="sm" w="sm" type="none"/>
            </a:ln>
          </p:spPr>
        </p:cxnSp>
        <p:grpSp>
          <p:nvGrpSpPr>
            <p:cNvPr id="374" name="Google Shape;374;g602d74ba72_0_36"/>
            <p:cNvGrpSpPr/>
            <p:nvPr/>
          </p:nvGrpSpPr>
          <p:grpSpPr>
            <a:xfrm>
              <a:off x="1676416" y="2256667"/>
              <a:ext cx="1943101" cy="1943101"/>
              <a:chOff x="1676416" y="1144147"/>
              <a:chExt cx="1943101" cy="1943101"/>
            </a:xfrm>
          </p:grpSpPr>
          <p:grpSp>
            <p:nvGrpSpPr>
              <p:cNvPr id="375" name="Google Shape;375;g602d74ba72_0_36"/>
              <p:cNvGrpSpPr/>
              <p:nvPr/>
            </p:nvGrpSpPr>
            <p:grpSpPr>
              <a:xfrm>
                <a:off x="1676416" y="1144147"/>
                <a:ext cx="1943101" cy="1943101"/>
                <a:chOff x="1160205" y="1032386"/>
                <a:chExt cx="2453100" cy="2453100"/>
              </a:xfrm>
            </p:grpSpPr>
            <p:sp>
              <p:nvSpPr>
                <p:cNvPr id="373" name="Google Shape;373;g602d74ba72_0_36"/>
                <p:cNvSpPr/>
                <p:nvPr/>
              </p:nvSpPr>
              <p:spPr>
                <a:xfrm>
                  <a:off x="1302774" y="1174955"/>
                  <a:ext cx="2168100" cy="2168100"/>
                </a:xfrm>
                <a:prstGeom prst="ellipse">
                  <a:avLst/>
                </a:prstGeom>
                <a:solidFill>
                  <a:srgbClr val="FFC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376" name="Google Shape;376;g602d74ba72_0_36"/>
                <p:cNvSpPr/>
                <p:nvPr/>
              </p:nvSpPr>
              <p:spPr>
                <a:xfrm>
                  <a:off x="1160205" y="1032386"/>
                  <a:ext cx="2453100" cy="2453100"/>
                </a:xfrm>
                <a:prstGeom prst="donut">
                  <a:avLst>
                    <a:gd fmla="val 1164" name="adj"/>
                  </a:avLst>
                </a:prstGeom>
                <a:solidFill>
                  <a:srgbClr val="FFC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377" name="Google Shape;377;g602d74ba72_0_36"/>
              <p:cNvSpPr/>
              <p:nvPr/>
            </p:nvSpPr>
            <p:spPr>
              <a:xfrm>
                <a:off x="1996222" y="1463955"/>
                <a:ext cx="1303500" cy="1303500"/>
              </a:xfrm>
              <a:prstGeom prst="ellipse">
                <a:avLst/>
              </a:prstGeom>
              <a:solidFill>
                <a:srgbClr val="FFC000"/>
              </a:solidFill>
              <a:ln>
                <a:noFill/>
              </a:ln>
              <a:effectLst>
                <a:outerShdw blurRad="165100" rotWithShape="0" algn="tl" dir="2700000" dist="38100">
                  <a:srgbClr val="000000">
                    <a:alpha val="6275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grpSp>
        <p:nvGrpSpPr>
          <p:cNvPr id="378" name="Google Shape;378;g602d74ba72_0_36"/>
          <p:cNvGrpSpPr/>
          <p:nvPr/>
        </p:nvGrpSpPr>
        <p:grpSpPr>
          <a:xfrm>
            <a:off x="3871617" y="1056151"/>
            <a:ext cx="1943101" cy="4097851"/>
            <a:chOff x="4137386" y="1144147"/>
            <a:chExt cx="1943101" cy="4097851"/>
          </a:xfrm>
        </p:grpSpPr>
        <p:cxnSp>
          <p:nvCxnSpPr>
            <p:cNvPr id="379" name="Google Shape;379;g602d74ba72_0_36"/>
            <p:cNvCxnSpPr/>
            <p:nvPr/>
          </p:nvCxnSpPr>
          <p:spPr>
            <a:xfrm>
              <a:off x="5108921" y="2714798"/>
              <a:ext cx="0" cy="2527200"/>
            </a:xfrm>
            <a:prstGeom prst="straightConnector1">
              <a:avLst/>
            </a:prstGeom>
            <a:noFill/>
            <a:ln cap="flat" cmpd="sng" w="28575">
              <a:solidFill>
                <a:srgbClr val="A5A5A5"/>
              </a:solidFill>
              <a:prstDash val="solid"/>
              <a:miter lim="800000"/>
              <a:headEnd len="sm" w="sm" type="none"/>
              <a:tailEnd len="sm" w="sm" type="none"/>
            </a:ln>
          </p:spPr>
        </p:cxnSp>
        <p:grpSp>
          <p:nvGrpSpPr>
            <p:cNvPr id="380" name="Google Shape;380;g602d74ba72_0_36"/>
            <p:cNvGrpSpPr/>
            <p:nvPr/>
          </p:nvGrpSpPr>
          <p:grpSpPr>
            <a:xfrm>
              <a:off x="4137386" y="1144147"/>
              <a:ext cx="1943101" cy="1943101"/>
              <a:chOff x="1160205" y="1032386"/>
              <a:chExt cx="2453100" cy="2453100"/>
            </a:xfrm>
          </p:grpSpPr>
          <p:sp>
            <p:nvSpPr>
              <p:cNvPr id="381" name="Google Shape;381;g602d74ba72_0_36"/>
              <p:cNvSpPr/>
              <p:nvPr/>
            </p:nvSpPr>
            <p:spPr>
              <a:xfrm>
                <a:off x="1302774" y="1174955"/>
                <a:ext cx="2168100" cy="2168100"/>
              </a:xfrm>
              <a:prstGeom prst="ellipse">
                <a:avLst/>
              </a:prstGeom>
              <a:solidFill>
                <a:srgbClr val="0C53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382" name="Google Shape;382;g602d74ba72_0_36"/>
              <p:cNvSpPr/>
              <p:nvPr/>
            </p:nvSpPr>
            <p:spPr>
              <a:xfrm>
                <a:off x="1160205" y="1032386"/>
                <a:ext cx="2453100" cy="2453100"/>
              </a:xfrm>
              <a:prstGeom prst="donut">
                <a:avLst>
                  <a:gd fmla="val 1164" name="adj"/>
                </a:avLst>
              </a:prstGeom>
              <a:solidFill>
                <a:srgbClr val="0C53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383" name="Google Shape;383;g602d74ba72_0_36"/>
            <p:cNvSpPr/>
            <p:nvPr/>
          </p:nvSpPr>
          <p:spPr>
            <a:xfrm>
              <a:off x="4457192" y="1463955"/>
              <a:ext cx="1303500" cy="1303500"/>
            </a:xfrm>
            <a:prstGeom prst="ellipse">
              <a:avLst/>
            </a:prstGeom>
            <a:solidFill>
              <a:srgbClr val="0C536B"/>
            </a:solidFill>
            <a:ln>
              <a:noFill/>
            </a:ln>
            <a:effectLst>
              <a:outerShdw blurRad="165100" rotWithShape="0" algn="tl" dir="2700000" dist="38100">
                <a:srgbClr val="000000">
                  <a:alpha val="6275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384" name="Google Shape;384;g602d74ba72_0_36"/>
          <p:cNvGrpSpPr/>
          <p:nvPr/>
        </p:nvGrpSpPr>
        <p:grpSpPr>
          <a:xfrm>
            <a:off x="6589143" y="2168671"/>
            <a:ext cx="1943101" cy="2959983"/>
            <a:chOff x="6486566" y="2256667"/>
            <a:chExt cx="1943101" cy="2959983"/>
          </a:xfrm>
        </p:grpSpPr>
        <p:cxnSp>
          <p:nvCxnSpPr>
            <p:cNvPr id="385" name="Google Shape;385;g602d74ba72_0_36"/>
            <p:cNvCxnSpPr/>
            <p:nvPr/>
          </p:nvCxnSpPr>
          <p:spPr>
            <a:xfrm>
              <a:off x="7458100" y="4076050"/>
              <a:ext cx="0" cy="1140600"/>
            </a:xfrm>
            <a:prstGeom prst="straightConnector1">
              <a:avLst/>
            </a:prstGeom>
            <a:noFill/>
            <a:ln cap="flat" cmpd="sng" w="28575">
              <a:solidFill>
                <a:srgbClr val="A5A5A5"/>
              </a:solidFill>
              <a:prstDash val="solid"/>
              <a:miter lim="800000"/>
              <a:headEnd len="sm" w="sm" type="none"/>
              <a:tailEnd len="sm" w="sm" type="none"/>
            </a:ln>
          </p:spPr>
        </p:cxnSp>
        <p:grpSp>
          <p:nvGrpSpPr>
            <p:cNvPr id="386" name="Google Shape;386;g602d74ba72_0_36"/>
            <p:cNvGrpSpPr/>
            <p:nvPr/>
          </p:nvGrpSpPr>
          <p:grpSpPr>
            <a:xfrm>
              <a:off x="6486566" y="2256667"/>
              <a:ext cx="1943101" cy="1943101"/>
              <a:chOff x="6486566" y="2287147"/>
              <a:chExt cx="1943101" cy="1943101"/>
            </a:xfrm>
          </p:grpSpPr>
          <p:grpSp>
            <p:nvGrpSpPr>
              <p:cNvPr id="387" name="Google Shape;387;g602d74ba72_0_36"/>
              <p:cNvGrpSpPr/>
              <p:nvPr/>
            </p:nvGrpSpPr>
            <p:grpSpPr>
              <a:xfrm>
                <a:off x="6486566" y="2287147"/>
                <a:ext cx="1943101" cy="1943101"/>
                <a:chOff x="1160205" y="1032386"/>
                <a:chExt cx="2453100" cy="2453100"/>
              </a:xfrm>
            </p:grpSpPr>
            <p:sp>
              <p:nvSpPr>
                <p:cNvPr id="388" name="Google Shape;388;g602d74ba72_0_36"/>
                <p:cNvSpPr/>
                <p:nvPr/>
              </p:nvSpPr>
              <p:spPr>
                <a:xfrm>
                  <a:off x="1302774" y="1174955"/>
                  <a:ext cx="2168100" cy="2168100"/>
                </a:xfrm>
                <a:prstGeom prst="ellipse">
                  <a:avLst/>
                </a:prstGeom>
                <a:solidFill>
                  <a:srgbClr val="FB403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389" name="Google Shape;389;g602d74ba72_0_36"/>
                <p:cNvSpPr/>
                <p:nvPr/>
              </p:nvSpPr>
              <p:spPr>
                <a:xfrm>
                  <a:off x="1160205" y="1032386"/>
                  <a:ext cx="2453100" cy="2453100"/>
                </a:xfrm>
                <a:prstGeom prst="donut">
                  <a:avLst>
                    <a:gd fmla="val 1164" name="adj"/>
                  </a:avLst>
                </a:prstGeom>
                <a:solidFill>
                  <a:srgbClr val="FB403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390" name="Google Shape;390;g602d74ba72_0_36"/>
              <p:cNvSpPr/>
              <p:nvPr/>
            </p:nvSpPr>
            <p:spPr>
              <a:xfrm>
                <a:off x="6806371" y="2606955"/>
                <a:ext cx="1303500" cy="1303500"/>
              </a:xfrm>
              <a:prstGeom prst="ellipse">
                <a:avLst/>
              </a:prstGeom>
              <a:solidFill>
                <a:srgbClr val="FB4039"/>
              </a:solidFill>
              <a:ln>
                <a:noFill/>
              </a:ln>
              <a:effectLst>
                <a:outerShdw blurRad="165100" rotWithShape="0" algn="tl" dir="2700000" dist="38100">
                  <a:srgbClr val="000000">
                    <a:alpha val="6275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grpSp>
        <p:nvGrpSpPr>
          <p:cNvPr id="391" name="Google Shape;391;g602d74ba72_0_36"/>
          <p:cNvGrpSpPr/>
          <p:nvPr/>
        </p:nvGrpSpPr>
        <p:grpSpPr>
          <a:xfrm>
            <a:off x="9306669" y="1056151"/>
            <a:ext cx="1943101" cy="4097851"/>
            <a:chOff x="8749494" y="1144147"/>
            <a:chExt cx="1943101" cy="4097851"/>
          </a:xfrm>
        </p:grpSpPr>
        <p:cxnSp>
          <p:nvCxnSpPr>
            <p:cNvPr id="392" name="Google Shape;392;g602d74ba72_0_36"/>
            <p:cNvCxnSpPr/>
            <p:nvPr/>
          </p:nvCxnSpPr>
          <p:spPr>
            <a:xfrm>
              <a:off x="9740902" y="2714798"/>
              <a:ext cx="0" cy="2527200"/>
            </a:xfrm>
            <a:prstGeom prst="straightConnector1">
              <a:avLst/>
            </a:prstGeom>
            <a:noFill/>
            <a:ln cap="flat" cmpd="sng" w="28575">
              <a:solidFill>
                <a:srgbClr val="A5A5A5"/>
              </a:solidFill>
              <a:prstDash val="solid"/>
              <a:miter lim="800000"/>
              <a:headEnd len="sm" w="sm" type="none"/>
              <a:tailEnd len="sm" w="sm" type="none"/>
            </a:ln>
          </p:spPr>
        </p:cxnSp>
        <p:grpSp>
          <p:nvGrpSpPr>
            <p:cNvPr id="393" name="Google Shape;393;g602d74ba72_0_36"/>
            <p:cNvGrpSpPr/>
            <p:nvPr/>
          </p:nvGrpSpPr>
          <p:grpSpPr>
            <a:xfrm>
              <a:off x="8749494" y="1144147"/>
              <a:ext cx="1943101" cy="1943101"/>
              <a:chOff x="1160205" y="1032386"/>
              <a:chExt cx="2453100" cy="2453100"/>
            </a:xfrm>
          </p:grpSpPr>
          <p:sp>
            <p:nvSpPr>
              <p:cNvPr id="394" name="Google Shape;394;g602d74ba72_0_36"/>
              <p:cNvSpPr/>
              <p:nvPr/>
            </p:nvSpPr>
            <p:spPr>
              <a:xfrm>
                <a:off x="1302774" y="1174955"/>
                <a:ext cx="2168100" cy="2168100"/>
              </a:xfrm>
              <a:prstGeom prst="ellipse">
                <a:avLst/>
              </a:prstGeom>
              <a:solidFill>
                <a:srgbClr val="D36F8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395" name="Google Shape;395;g602d74ba72_0_36"/>
              <p:cNvSpPr/>
              <p:nvPr/>
            </p:nvSpPr>
            <p:spPr>
              <a:xfrm>
                <a:off x="1160205" y="1032386"/>
                <a:ext cx="2453100" cy="2453100"/>
              </a:xfrm>
              <a:prstGeom prst="donut">
                <a:avLst>
                  <a:gd fmla="val 1164" name="adj"/>
                </a:avLst>
              </a:prstGeom>
              <a:solidFill>
                <a:srgbClr val="D36F8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396" name="Google Shape;396;g602d74ba72_0_36"/>
            <p:cNvSpPr/>
            <p:nvPr/>
          </p:nvSpPr>
          <p:spPr>
            <a:xfrm>
              <a:off x="9069299" y="1463955"/>
              <a:ext cx="1303500" cy="1303500"/>
            </a:xfrm>
            <a:prstGeom prst="ellipse">
              <a:avLst/>
            </a:prstGeom>
            <a:solidFill>
              <a:schemeClr val="lt1"/>
            </a:solidFill>
            <a:ln>
              <a:noFill/>
            </a:ln>
            <a:effectLst>
              <a:outerShdw blurRad="165100" rotWithShape="0" algn="tl" dir="2700000" dist="38100">
                <a:srgbClr val="000000">
                  <a:alpha val="6275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397" name="Google Shape;397;g602d74ba72_0_36"/>
          <p:cNvGrpSpPr/>
          <p:nvPr/>
        </p:nvGrpSpPr>
        <p:grpSpPr>
          <a:xfrm>
            <a:off x="853345" y="5030513"/>
            <a:ext cx="10485162" cy="217800"/>
            <a:chOff x="1048074" y="4877209"/>
            <a:chExt cx="10485162" cy="217800"/>
          </a:xfrm>
        </p:grpSpPr>
        <p:cxnSp>
          <p:nvCxnSpPr>
            <p:cNvPr id="398" name="Google Shape;398;g602d74ba72_0_36"/>
            <p:cNvCxnSpPr/>
            <p:nvPr/>
          </p:nvCxnSpPr>
          <p:spPr>
            <a:xfrm>
              <a:off x="1102456" y="4986184"/>
              <a:ext cx="10322400" cy="0"/>
            </a:xfrm>
            <a:prstGeom prst="straightConnector1">
              <a:avLst/>
            </a:prstGeom>
            <a:noFill/>
            <a:ln cap="flat" cmpd="sng" w="57150">
              <a:solidFill>
                <a:srgbClr val="BFBFBF"/>
              </a:solidFill>
              <a:prstDash val="solid"/>
              <a:miter lim="800000"/>
              <a:headEnd len="sm" w="sm" type="none"/>
              <a:tailEnd len="sm" w="sm" type="none"/>
            </a:ln>
          </p:spPr>
        </p:cxnSp>
        <p:sp>
          <p:nvSpPr>
            <p:cNvPr id="399" name="Google Shape;399;g602d74ba72_0_36"/>
            <p:cNvSpPr/>
            <p:nvPr/>
          </p:nvSpPr>
          <p:spPr>
            <a:xfrm>
              <a:off x="1048074" y="4877209"/>
              <a:ext cx="217800" cy="217800"/>
            </a:xfrm>
            <a:prstGeom prst="ellipse">
              <a:avLst/>
            </a:prstGeom>
            <a:solidFill>
              <a:srgbClr val="A5A5A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00" name="Google Shape;400;g602d74ba72_0_36"/>
            <p:cNvSpPr/>
            <p:nvPr/>
          </p:nvSpPr>
          <p:spPr>
            <a:xfrm>
              <a:off x="11315436" y="4877209"/>
              <a:ext cx="217800" cy="217800"/>
            </a:xfrm>
            <a:prstGeom prst="ellipse">
              <a:avLst/>
            </a:prstGeom>
            <a:solidFill>
              <a:srgbClr val="A5A5A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401" name="Google Shape;401;g602d74ba72_0_36"/>
          <p:cNvSpPr txBox="1"/>
          <p:nvPr/>
        </p:nvSpPr>
        <p:spPr>
          <a:xfrm>
            <a:off x="1083845" y="5400479"/>
            <a:ext cx="2363100" cy="123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1800">
                <a:solidFill>
                  <a:srgbClr val="FFC000"/>
                </a:solidFill>
                <a:latin typeface="Roboto"/>
                <a:ea typeface="Roboto"/>
                <a:cs typeface="Roboto"/>
                <a:sym typeface="Roboto"/>
              </a:rPr>
              <a:t>2015</a:t>
            </a:r>
            <a:endParaRPr/>
          </a:p>
          <a:p>
            <a:pPr indent="0" lvl="0" marL="0" marR="0" rtl="0" algn="l">
              <a:spcBef>
                <a:spcPts val="0"/>
              </a:spcBef>
              <a:spcAft>
                <a:spcPts val="0"/>
              </a:spcAft>
              <a:buNone/>
            </a:pPr>
            <a:r>
              <a:rPr lang="en-US" sz="1050">
                <a:solidFill>
                  <a:schemeClr val="dk1"/>
                </a:solidFill>
                <a:latin typeface="Roboto"/>
                <a:ea typeface="Roboto"/>
                <a:cs typeface="Roboto"/>
                <a:sym typeface="Roboto"/>
              </a:rPr>
              <a:t>Here you put a little description, Keep it short and to the point. Make it more impactful . Make it more impactful . </a:t>
            </a:r>
            <a:endParaRPr/>
          </a:p>
          <a:p>
            <a:pPr indent="0" lvl="0" marL="0" marR="0" rtl="0" algn="l">
              <a:spcBef>
                <a:spcPts val="0"/>
              </a:spcBef>
              <a:spcAft>
                <a:spcPts val="0"/>
              </a:spcAft>
              <a:buNone/>
            </a:pPr>
            <a:r>
              <a:t/>
            </a:r>
            <a:endParaRPr sz="1400">
              <a:solidFill>
                <a:schemeClr val="dk1"/>
              </a:solidFill>
              <a:latin typeface="Roboto"/>
              <a:ea typeface="Roboto"/>
              <a:cs typeface="Roboto"/>
              <a:sym typeface="Roboto"/>
            </a:endParaRPr>
          </a:p>
        </p:txBody>
      </p:sp>
      <p:sp>
        <p:nvSpPr>
          <p:cNvPr id="402" name="Google Shape;402;g602d74ba72_0_36"/>
          <p:cNvSpPr txBox="1"/>
          <p:nvPr/>
        </p:nvSpPr>
        <p:spPr>
          <a:xfrm>
            <a:off x="3845554" y="5400479"/>
            <a:ext cx="2363100" cy="123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1800">
                <a:solidFill>
                  <a:srgbClr val="47A7D8"/>
                </a:solidFill>
                <a:latin typeface="Roboto"/>
                <a:ea typeface="Roboto"/>
                <a:cs typeface="Roboto"/>
                <a:sym typeface="Roboto"/>
              </a:rPr>
              <a:t>2016</a:t>
            </a:r>
            <a:endParaRPr/>
          </a:p>
          <a:p>
            <a:pPr indent="0" lvl="0" marL="0" marR="0" rtl="0" algn="l">
              <a:spcBef>
                <a:spcPts val="0"/>
              </a:spcBef>
              <a:spcAft>
                <a:spcPts val="0"/>
              </a:spcAft>
              <a:buNone/>
            </a:pPr>
            <a:r>
              <a:rPr lang="en-US" sz="1050">
                <a:solidFill>
                  <a:schemeClr val="dk1"/>
                </a:solidFill>
                <a:latin typeface="Roboto"/>
                <a:ea typeface="Roboto"/>
                <a:cs typeface="Roboto"/>
                <a:sym typeface="Roboto"/>
              </a:rPr>
              <a:t>Here you put a little description, Keep it short and to the point. Make it more impactful . Make it more impactful . </a:t>
            </a:r>
            <a:endParaRPr/>
          </a:p>
          <a:p>
            <a:pPr indent="0" lvl="0" marL="0" marR="0" rtl="0" algn="l">
              <a:spcBef>
                <a:spcPts val="0"/>
              </a:spcBef>
              <a:spcAft>
                <a:spcPts val="0"/>
              </a:spcAft>
              <a:buNone/>
            </a:pPr>
            <a:r>
              <a:t/>
            </a:r>
            <a:endParaRPr sz="1400">
              <a:solidFill>
                <a:schemeClr val="dk1"/>
              </a:solidFill>
              <a:latin typeface="Roboto"/>
              <a:ea typeface="Roboto"/>
              <a:cs typeface="Roboto"/>
              <a:sym typeface="Roboto"/>
            </a:endParaRPr>
          </a:p>
        </p:txBody>
      </p:sp>
      <p:sp>
        <p:nvSpPr>
          <p:cNvPr id="403" name="Google Shape;403;g602d74ba72_0_36"/>
          <p:cNvSpPr txBox="1"/>
          <p:nvPr/>
        </p:nvSpPr>
        <p:spPr>
          <a:xfrm>
            <a:off x="6607263" y="5400479"/>
            <a:ext cx="2363100" cy="123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1800">
                <a:solidFill>
                  <a:srgbClr val="847C9B"/>
                </a:solidFill>
                <a:latin typeface="Roboto"/>
                <a:ea typeface="Roboto"/>
                <a:cs typeface="Roboto"/>
                <a:sym typeface="Roboto"/>
              </a:rPr>
              <a:t>2017</a:t>
            </a:r>
            <a:endParaRPr/>
          </a:p>
          <a:p>
            <a:pPr indent="0" lvl="0" marL="0" marR="0" rtl="0" algn="l">
              <a:spcBef>
                <a:spcPts val="0"/>
              </a:spcBef>
              <a:spcAft>
                <a:spcPts val="0"/>
              </a:spcAft>
              <a:buNone/>
            </a:pPr>
            <a:r>
              <a:rPr lang="en-US" sz="1050">
                <a:solidFill>
                  <a:schemeClr val="dk1"/>
                </a:solidFill>
                <a:latin typeface="Roboto"/>
                <a:ea typeface="Roboto"/>
                <a:cs typeface="Roboto"/>
                <a:sym typeface="Roboto"/>
              </a:rPr>
              <a:t>Here you put a little description, Keep it short and to the point. Make it more impactful . Make it more impactful . </a:t>
            </a:r>
            <a:endParaRPr/>
          </a:p>
          <a:p>
            <a:pPr indent="0" lvl="0" marL="0" marR="0" rtl="0" algn="l">
              <a:spcBef>
                <a:spcPts val="0"/>
              </a:spcBef>
              <a:spcAft>
                <a:spcPts val="0"/>
              </a:spcAft>
              <a:buNone/>
            </a:pPr>
            <a:r>
              <a:t/>
            </a:r>
            <a:endParaRPr sz="1400">
              <a:solidFill>
                <a:schemeClr val="dk1"/>
              </a:solidFill>
              <a:latin typeface="Roboto"/>
              <a:ea typeface="Roboto"/>
              <a:cs typeface="Roboto"/>
              <a:sym typeface="Roboto"/>
            </a:endParaRPr>
          </a:p>
        </p:txBody>
      </p:sp>
      <p:sp>
        <p:nvSpPr>
          <p:cNvPr id="404" name="Google Shape;404;g602d74ba72_0_36"/>
          <p:cNvSpPr txBox="1"/>
          <p:nvPr/>
        </p:nvSpPr>
        <p:spPr>
          <a:xfrm>
            <a:off x="9368972" y="5400479"/>
            <a:ext cx="2363100" cy="123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1800">
                <a:solidFill>
                  <a:srgbClr val="D06D8C"/>
                </a:solidFill>
                <a:latin typeface="Roboto"/>
                <a:ea typeface="Roboto"/>
                <a:cs typeface="Roboto"/>
                <a:sym typeface="Roboto"/>
              </a:rPr>
              <a:t>2018</a:t>
            </a:r>
            <a:endParaRPr/>
          </a:p>
          <a:p>
            <a:pPr indent="0" lvl="0" marL="0" marR="0" rtl="0" algn="l">
              <a:spcBef>
                <a:spcPts val="0"/>
              </a:spcBef>
              <a:spcAft>
                <a:spcPts val="0"/>
              </a:spcAft>
              <a:buNone/>
            </a:pPr>
            <a:r>
              <a:rPr lang="en-US" sz="1050">
                <a:solidFill>
                  <a:schemeClr val="dk1"/>
                </a:solidFill>
                <a:latin typeface="Roboto"/>
                <a:ea typeface="Roboto"/>
                <a:cs typeface="Roboto"/>
                <a:sym typeface="Roboto"/>
              </a:rPr>
              <a:t>Here you put a little description, Keep it short and to the point. Make it more impactful . Make it more impactful . </a:t>
            </a:r>
            <a:endParaRPr/>
          </a:p>
          <a:p>
            <a:pPr indent="0" lvl="0" marL="0" marR="0" rtl="0" algn="l">
              <a:spcBef>
                <a:spcPts val="0"/>
              </a:spcBef>
              <a:spcAft>
                <a:spcPts val="0"/>
              </a:spcAft>
              <a:buNone/>
            </a:pPr>
            <a:r>
              <a:t/>
            </a:r>
            <a:endParaRPr sz="1400">
              <a:solidFill>
                <a:schemeClr val="dk1"/>
              </a:solidFill>
              <a:latin typeface="Roboto"/>
              <a:ea typeface="Roboto"/>
              <a:cs typeface="Roboto"/>
              <a:sym typeface="Roboto"/>
            </a:endParaRPr>
          </a:p>
        </p:txBody>
      </p:sp>
      <p:sp>
        <p:nvSpPr>
          <p:cNvPr id="405" name="Google Shape;405;g602d74ba72_0_36"/>
          <p:cNvSpPr/>
          <p:nvPr/>
        </p:nvSpPr>
        <p:spPr>
          <a:xfrm>
            <a:off x="1843056" y="2842708"/>
            <a:ext cx="545280" cy="574880"/>
          </a:xfrm>
          <a:custGeom>
            <a:rect b="b" l="l" r="r" t="t"/>
            <a:pathLst>
              <a:path extrusionOk="0" h="16120" w="1529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406" name="Google Shape;406;g602d74ba72_0_36"/>
          <p:cNvGrpSpPr/>
          <p:nvPr/>
        </p:nvGrpSpPr>
        <p:grpSpPr>
          <a:xfrm>
            <a:off x="4667374" y="1751185"/>
            <a:ext cx="367609" cy="599273"/>
            <a:chOff x="6730350" y="2315900"/>
            <a:chExt cx="257700" cy="420100"/>
          </a:xfrm>
        </p:grpSpPr>
        <p:sp>
          <p:nvSpPr>
            <p:cNvPr id="407" name="Google Shape;407;g602d74ba72_0_36"/>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08" name="Google Shape;408;g602d74ba72_0_36"/>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09" name="Google Shape;409;g602d74ba72_0_36"/>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10" name="Google Shape;410;g602d74ba72_0_36"/>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11" name="Google Shape;411;g602d74ba72_0_36"/>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12" name="Google Shape;412;g602d74ba72_0_36"/>
          <p:cNvGrpSpPr/>
          <p:nvPr/>
        </p:nvGrpSpPr>
        <p:grpSpPr>
          <a:xfrm>
            <a:off x="7265042" y="2807679"/>
            <a:ext cx="611469" cy="651518"/>
            <a:chOff x="5970800" y="1619250"/>
            <a:chExt cx="428650" cy="456725"/>
          </a:xfrm>
        </p:grpSpPr>
        <p:sp>
          <p:nvSpPr>
            <p:cNvPr id="413" name="Google Shape;413;g602d74ba72_0_36"/>
            <p:cNvSpPr/>
            <p:nvPr/>
          </p:nvSpPr>
          <p:spPr>
            <a:xfrm>
              <a:off x="5970800" y="1674200"/>
              <a:ext cx="377975" cy="377950"/>
            </a:xfrm>
            <a:custGeom>
              <a:rect b="b" l="l" r="r" t="t"/>
              <a:pathLst>
                <a:path extrusionOk="0" h="15118" w="15119">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14" name="Google Shape;414;g602d74ba72_0_36"/>
            <p:cNvSpPr/>
            <p:nvPr/>
          </p:nvSpPr>
          <p:spPr>
            <a:xfrm>
              <a:off x="6068500" y="1771875"/>
              <a:ext cx="182575" cy="182600"/>
            </a:xfrm>
            <a:custGeom>
              <a:rect b="b" l="l" r="r" t="t"/>
              <a:pathLst>
                <a:path extrusionOk="0" h="7304" w="7303">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15" name="Google Shape;415;g602d74ba72_0_36"/>
            <p:cNvSpPr/>
            <p:nvPr/>
          </p:nvSpPr>
          <p:spPr>
            <a:xfrm>
              <a:off x="5981175" y="2005125"/>
              <a:ext cx="75125" cy="70850"/>
            </a:xfrm>
            <a:custGeom>
              <a:rect b="b" l="l" r="r" t="t"/>
              <a:pathLst>
                <a:path extrusionOk="0" h="2834" w="3005">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16" name="Google Shape;416;g602d74ba72_0_36"/>
            <p:cNvSpPr/>
            <p:nvPr/>
          </p:nvSpPr>
          <p:spPr>
            <a:xfrm>
              <a:off x="6263875" y="2005125"/>
              <a:ext cx="74525" cy="70850"/>
            </a:xfrm>
            <a:custGeom>
              <a:rect b="b" l="l" r="r" t="t"/>
              <a:pathLst>
                <a:path extrusionOk="0" h="2834" w="2981">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17" name="Google Shape;417;g602d74ba72_0_36"/>
            <p:cNvSpPr/>
            <p:nvPr/>
          </p:nvSpPr>
          <p:spPr>
            <a:xfrm>
              <a:off x="6147875" y="1619250"/>
              <a:ext cx="251575" cy="255850"/>
            </a:xfrm>
            <a:custGeom>
              <a:rect b="b" l="l" r="r" t="t"/>
              <a:pathLst>
                <a:path extrusionOk="0" h="10234" w="10063">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18" name="Google Shape;418;g602d74ba72_0_36"/>
          <p:cNvGrpSpPr/>
          <p:nvPr/>
        </p:nvGrpSpPr>
        <p:grpSpPr>
          <a:xfrm>
            <a:off x="10017324" y="1777261"/>
            <a:ext cx="561572" cy="561604"/>
            <a:chOff x="570875" y="4322250"/>
            <a:chExt cx="443300" cy="443325"/>
          </a:xfrm>
        </p:grpSpPr>
        <p:sp>
          <p:nvSpPr>
            <p:cNvPr id="419" name="Google Shape;419;g602d74ba72_0_36"/>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D06D8C"/>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20" name="Google Shape;420;g602d74ba72_0_36"/>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D06D8C"/>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21" name="Google Shape;421;g602d74ba72_0_36"/>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D06D8C"/>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22" name="Google Shape;422;g602d74ba72_0_36"/>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D06D8C"/>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23" name="Google Shape;423;g602d74ba72_0_36"/>
          <p:cNvGrpSpPr/>
          <p:nvPr/>
        </p:nvGrpSpPr>
        <p:grpSpPr>
          <a:xfrm>
            <a:off x="1844196" y="4872063"/>
            <a:ext cx="564000" cy="564000"/>
            <a:chOff x="1844196" y="4518099"/>
            <a:chExt cx="564000" cy="564000"/>
          </a:xfrm>
        </p:grpSpPr>
        <p:sp>
          <p:nvSpPr>
            <p:cNvPr id="424" name="Google Shape;424;g602d74ba72_0_36"/>
            <p:cNvSpPr/>
            <p:nvPr/>
          </p:nvSpPr>
          <p:spPr>
            <a:xfrm>
              <a:off x="1844196" y="4518099"/>
              <a:ext cx="564000" cy="564000"/>
            </a:xfrm>
            <a:prstGeom prst="ellipse">
              <a:avLst/>
            </a:prstGeom>
            <a:solidFill>
              <a:srgbClr val="FFC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25" name="Google Shape;425;g602d74ba72_0_36"/>
            <p:cNvSpPr/>
            <p:nvPr/>
          </p:nvSpPr>
          <p:spPr>
            <a:xfrm>
              <a:off x="1907098" y="4581001"/>
              <a:ext cx="438000" cy="438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426" name="Google Shape;426;g602d74ba72_0_36"/>
          <p:cNvGrpSpPr/>
          <p:nvPr/>
        </p:nvGrpSpPr>
        <p:grpSpPr>
          <a:xfrm>
            <a:off x="4561210" y="4866550"/>
            <a:ext cx="564000" cy="564000"/>
            <a:chOff x="1844196" y="4518099"/>
            <a:chExt cx="564000" cy="564000"/>
          </a:xfrm>
        </p:grpSpPr>
        <p:sp>
          <p:nvSpPr>
            <p:cNvPr id="427" name="Google Shape;427;g602d74ba72_0_36"/>
            <p:cNvSpPr/>
            <p:nvPr/>
          </p:nvSpPr>
          <p:spPr>
            <a:xfrm>
              <a:off x="1844196" y="4518099"/>
              <a:ext cx="564000" cy="564000"/>
            </a:xfrm>
            <a:prstGeom prst="ellipse">
              <a:avLst/>
            </a:prstGeom>
            <a:solidFill>
              <a:srgbClr val="0C53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28" name="Google Shape;428;g602d74ba72_0_36"/>
            <p:cNvSpPr/>
            <p:nvPr/>
          </p:nvSpPr>
          <p:spPr>
            <a:xfrm>
              <a:off x="1907098" y="4581001"/>
              <a:ext cx="438000" cy="438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429" name="Google Shape;429;g602d74ba72_0_36"/>
          <p:cNvGrpSpPr/>
          <p:nvPr/>
        </p:nvGrpSpPr>
        <p:grpSpPr>
          <a:xfrm>
            <a:off x="7288675" y="4846767"/>
            <a:ext cx="564000" cy="564000"/>
            <a:chOff x="1844196" y="4518099"/>
            <a:chExt cx="564000" cy="564000"/>
          </a:xfrm>
        </p:grpSpPr>
        <p:sp>
          <p:nvSpPr>
            <p:cNvPr id="430" name="Google Shape;430;g602d74ba72_0_36"/>
            <p:cNvSpPr/>
            <p:nvPr/>
          </p:nvSpPr>
          <p:spPr>
            <a:xfrm>
              <a:off x="1844196" y="4518099"/>
              <a:ext cx="564000" cy="564000"/>
            </a:xfrm>
            <a:prstGeom prst="ellipse">
              <a:avLst/>
            </a:prstGeom>
            <a:solidFill>
              <a:srgbClr val="FB403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31" name="Google Shape;431;g602d74ba72_0_36"/>
            <p:cNvSpPr/>
            <p:nvPr/>
          </p:nvSpPr>
          <p:spPr>
            <a:xfrm>
              <a:off x="1907098" y="4581001"/>
              <a:ext cx="438000" cy="438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432" name="Google Shape;432;g602d74ba72_0_36"/>
          <p:cNvGrpSpPr/>
          <p:nvPr/>
        </p:nvGrpSpPr>
        <p:grpSpPr>
          <a:xfrm>
            <a:off x="10051312" y="4866550"/>
            <a:ext cx="564000" cy="564000"/>
            <a:chOff x="1844196" y="4518099"/>
            <a:chExt cx="564000" cy="564000"/>
          </a:xfrm>
        </p:grpSpPr>
        <p:sp>
          <p:nvSpPr>
            <p:cNvPr id="433" name="Google Shape;433;g602d74ba72_0_36"/>
            <p:cNvSpPr/>
            <p:nvPr/>
          </p:nvSpPr>
          <p:spPr>
            <a:xfrm>
              <a:off x="1844196" y="4518099"/>
              <a:ext cx="564000" cy="564000"/>
            </a:xfrm>
            <a:prstGeom prst="ellipse">
              <a:avLst/>
            </a:prstGeom>
            <a:solidFill>
              <a:srgbClr val="D36F8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34" name="Google Shape;434;g602d74ba72_0_36"/>
            <p:cNvSpPr/>
            <p:nvPr/>
          </p:nvSpPr>
          <p:spPr>
            <a:xfrm>
              <a:off x="1907098" y="4581001"/>
              <a:ext cx="438000" cy="438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435" name="Google Shape;435;g602d74ba72_0_36"/>
          <p:cNvSpPr/>
          <p:nvPr/>
        </p:nvSpPr>
        <p:spPr>
          <a:xfrm>
            <a:off x="1725525" y="1743776"/>
            <a:ext cx="8829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400">
                <a:solidFill>
                  <a:srgbClr val="FFC000"/>
                </a:solidFill>
                <a:latin typeface="Roboto"/>
                <a:ea typeface="Roboto"/>
                <a:cs typeface="Roboto"/>
                <a:sym typeface="Roboto"/>
              </a:rPr>
              <a:t>2016</a:t>
            </a:r>
            <a:endParaRPr sz="2400">
              <a:solidFill>
                <a:srgbClr val="FFC000"/>
              </a:solidFill>
              <a:latin typeface="Roboto"/>
              <a:ea typeface="Roboto"/>
              <a:cs typeface="Roboto"/>
              <a:sym typeface="Roboto"/>
            </a:endParaRPr>
          </a:p>
        </p:txBody>
      </p:sp>
      <p:sp>
        <p:nvSpPr>
          <p:cNvPr id="436" name="Google Shape;436;g602d74ba72_0_36"/>
          <p:cNvSpPr/>
          <p:nvPr/>
        </p:nvSpPr>
        <p:spPr>
          <a:xfrm>
            <a:off x="4428363" y="576900"/>
            <a:ext cx="8829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400">
                <a:solidFill>
                  <a:srgbClr val="0C536B"/>
                </a:solidFill>
                <a:latin typeface="Roboto"/>
                <a:ea typeface="Roboto"/>
                <a:cs typeface="Roboto"/>
                <a:sym typeface="Roboto"/>
              </a:rPr>
              <a:t>2017</a:t>
            </a:r>
            <a:endParaRPr sz="2400">
              <a:solidFill>
                <a:srgbClr val="0C536B"/>
              </a:solidFill>
              <a:latin typeface="Roboto"/>
              <a:ea typeface="Roboto"/>
              <a:cs typeface="Roboto"/>
              <a:sym typeface="Roboto"/>
            </a:endParaRPr>
          </a:p>
        </p:txBody>
      </p:sp>
      <p:sp>
        <p:nvSpPr>
          <p:cNvPr id="437" name="Google Shape;437;g602d74ba72_0_36"/>
          <p:cNvSpPr/>
          <p:nvPr/>
        </p:nvSpPr>
        <p:spPr>
          <a:xfrm>
            <a:off x="7205135" y="1746878"/>
            <a:ext cx="8829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400">
                <a:solidFill>
                  <a:srgbClr val="FB4039"/>
                </a:solidFill>
                <a:latin typeface="Roboto"/>
                <a:ea typeface="Roboto"/>
                <a:cs typeface="Roboto"/>
                <a:sym typeface="Roboto"/>
              </a:rPr>
              <a:t>2018</a:t>
            </a:r>
            <a:endParaRPr sz="2400">
              <a:solidFill>
                <a:srgbClr val="FB4039"/>
              </a:solidFill>
              <a:latin typeface="Roboto"/>
              <a:ea typeface="Roboto"/>
              <a:cs typeface="Roboto"/>
              <a:sym typeface="Roboto"/>
            </a:endParaRPr>
          </a:p>
        </p:txBody>
      </p:sp>
      <p:sp>
        <p:nvSpPr>
          <p:cNvPr id="438" name="Google Shape;438;g602d74ba72_0_36"/>
          <p:cNvSpPr/>
          <p:nvPr/>
        </p:nvSpPr>
        <p:spPr>
          <a:xfrm>
            <a:off x="9891809" y="589077"/>
            <a:ext cx="8829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400">
                <a:solidFill>
                  <a:srgbClr val="ED7871"/>
                </a:solidFill>
                <a:latin typeface="Roboto"/>
                <a:ea typeface="Roboto"/>
                <a:cs typeface="Roboto"/>
                <a:sym typeface="Roboto"/>
              </a:rPr>
              <a:t>2019</a:t>
            </a:r>
            <a:endParaRPr sz="2400">
              <a:solidFill>
                <a:srgbClr val="ED7871"/>
              </a:solidFill>
              <a:latin typeface="Roboto"/>
              <a:ea typeface="Roboto"/>
              <a:cs typeface="Roboto"/>
              <a:sym typeface="Roboto"/>
            </a:endParaRPr>
          </a:p>
        </p:txBody>
      </p:sp>
      <p:sp>
        <p:nvSpPr>
          <p:cNvPr id="439" name="Google Shape;439;g602d74ba72_0_36"/>
          <p:cNvSpPr/>
          <p:nvPr/>
        </p:nvSpPr>
        <p:spPr>
          <a:xfrm>
            <a:off x="159998" y="204606"/>
            <a:ext cx="3293100" cy="887400"/>
          </a:xfrm>
          <a:prstGeom prst="rect">
            <a:avLst/>
          </a:prstGeom>
          <a:noFill/>
          <a:ln>
            <a:noFill/>
          </a:ln>
        </p:spPr>
        <p:txBody>
          <a:bodyPr anchorCtr="0" anchor="t" bIns="45700" lIns="91425" spcFirstLastPara="1" rIns="91425" wrap="square" tIns="45700">
            <a:noAutofit/>
          </a:bodyPr>
          <a:lstStyle/>
          <a:p>
            <a:pPr indent="0" lvl="0" marL="0" marR="0" rtl="0" algn="l">
              <a:lnSpc>
                <a:spcPct val="96875"/>
              </a:lnSpc>
              <a:spcBef>
                <a:spcPts val="0"/>
              </a:spcBef>
              <a:spcAft>
                <a:spcPts val="0"/>
              </a:spcAft>
              <a:buNone/>
            </a:pPr>
            <a:r>
              <a:rPr lang="en-US" sz="3200" cap="none">
                <a:solidFill>
                  <a:srgbClr val="7F7F7F"/>
                </a:solidFill>
                <a:latin typeface="Raleway"/>
                <a:ea typeface="Raleway"/>
                <a:cs typeface="Raleway"/>
                <a:sym typeface="Raleway"/>
              </a:rPr>
              <a:t>TIMELINE INFOGRAPHIC</a:t>
            </a:r>
            <a:endParaRPr/>
          </a:p>
        </p:txBody>
      </p:sp>
      <p:sp>
        <p:nvSpPr>
          <p:cNvPr id="440" name="Google Shape;440;g602d74ba72_0_36"/>
          <p:cNvSpPr/>
          <p:nvPr/>
        </p:nvSpPr>
        <p:spPr>
          <a:xfrm>
            <a:off x="180726" y="1126206"/>
            <a:ext cx="2946000" cy="425700"/>
          </a:xfrm>
          <a:prstGeom prst="rect">
            <a:avLst/>
          </a:prstGeom>
          <a:noFill/>
          <a:ln>
            <a:noFill/>
          </a:ln>
        </p:spPr>
        <p:txBody>
          <a:bodyPr anchorCtr="0" anchor="t" bIns="45700" lIns="91425" spcFirstLastPara="1" rIns="91425" wrap="square" tIns="45700">
            <a:noAutofit/>
          </a:bodyPr>
          <a:lstStyle/>
          <a:p>
            <a:pPr indent="0" lvl="0" marL="0" marR="0" rtl="0" algn="l">
              <a:lnSpc>
                <a:spcPct val="185714"/>
              </a:lnSpc>
              <a:spcBef>
                <a:spcPts val="0"/>
              </a:spcBef>
              <a:spcAft>
                <a:spcPts val="0"/>
              </a:spcAft>
              <a:buNone/>
            </a:pPr>
            <a:r>
              <a:rPr lang="en-US" sz="1400">
                <a:solidFill>
                  <a:srgbClr val="F9690E"/>
                </a:solidFill>
                <a:latin typeface="Roboto"/>
                <a:ea typeface="Roboto"/>
                <a:cs typeface="Roboto"/>
                <a:sym typeface="Roboto"/>
              </a:rPr>
              <a:t>Your Journey Starts Here</a:t>
            </a:r>
            <a:endParaRPr/>
          </a:p>
        </p:txBody>
      </p:sp>
    </p:spTree>
  </p:cSld>
  <p:clrMapOvr>
    <a:masterClrMapping/>
  </p:clrMapOvr>
  <p:transition spd="slow">
    <p:push/>
  </p:transition>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44" name="Shape 444"/>
        <p:cNvGrpSpPr/>
        <p:nvPr/>
      </p:nvGrpSpPr>
      <p:grpSpPr>
        <a:xfrm>
          <a:off x="0" y="0"/>
          <a:ext cx="0" cy="0"/>
          <a:chOff x="0" y="0"/>
          <a:chExt cx="0" cy="0"/>
        </a:xfrm>
      </p:grpSpPr>
      <p:sp>
        <p:nvSpPr>
          <p:cNvPr id="445" name="Google Shape;445;p14"/>
          <p:cNvSpPr/>
          <p:nvPr/>
        </p:nvSpPr>
        <p:spPr>
          <a:xfrm>
            <a:off x="3840576" y="1383714"/>
            <a:ext cx="5348539" cy="4163898"/>
          </a:xfrm>
          <a:custGeom>
            <a:rect b="b" l="l" r="r" t="t"/>
            <a:pathLst>
              <a:path extrusionOk="0" h="111665" w="143434">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cap="flat" cmpd="sng" w="9525">
            <a:solidFill>
              <a:srgbClr val="C4D422"/>
            </a:solidFill>
            <a:prstDash val="solid"/>
            <a:round/>
            <a:headEnd len="sm" w="sm" type="none"/>
            <a:tailEnd len="sm" w="sm" type="none"/>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446" name="Google Shape;446;p14"/>
          <p:cNvSpPr/>
          <p:nvPr/>
        </p:nvSpPr>
        <p:spPr>
          <a:xfrm>
            <a:off x="4053814" y="1616075"/>
            <a:ext cx="4908425" cy="3114229"/>
          </a:xfrm>
          <a:prstGeom prst="rect">
            <a:avLst/>
          </a:prstGeom>
          <a:solidFill>
            <a:srgbClr val="000714">
              <a:alpha val="70980"/>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
        <p:nvSpPr>
          <p:cNvPr id="447" name="Google Shape;447;p14"/>
          <p:cNvSpPr/>
          <p:nvPr/>
        </p:nvSpPr>
        <p:spPr>
          <a:xfrm>
            <a:off x="3234708" y="5669735"/>
            <a:ext cx="6560274" cy="92333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Clr>
                <a:schemeClr val="dk1"/>
              </a:buClr>
              <a:buSzPts val="1800"/>
              <a:buFont typeface="Roboto"/>
              <a:buNone/>
            </a:pPr>
            <a:r>
              <a:rPr lang="en-US" sz="1800">
                <a:solidFill>
                  <a:schemeClr val="dk1"/>
                </a:solidFill>
                <a:latin typeface="Roboto"/>
                <a:ea typeface="Roboto"/>
                <a:cs typeface="Roboto"/>
                <a:sym typeface="Roboto"/>
              </a:rPr>
              <a:t>Here you can showcase and explain your app, website or software. Here you can showcase and explain your app, website or software.</a:t>
            </a:r>
            <a:endParaRPr sz="2400">
              <a:solidFill>
                <a:schemeClr val="dk1"/>
              </a:solidFill>
              <a:latin typeface="Roboto"/>
              <a:ea typeface="Roboto"/>
              <a:cs typeface="Roboto"/>
              <a:sym typeface="Roboto"/>
            </a:endParaRPr>
          </a:p>
        </p:txBody>
      </p:sp>
      <p:sp>
        <p:nvSpPr>
          <p:cNvPr id="448" name="Google Shape;448;p14"/>
          <p:cNvSpPr/>
          <p:nvPr/>
        </p:nvSpPr>
        <p:spPr>
          <a:xfrm>
            <a:off x="4494901" y="475601"/>
            <a:ext cx="4366901" cy="646331"/>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3600">
                <a:solidFill>
                  <a:srgbClr val="7030A0"/>
                </a:solidFill>
                <a:latin typeface="Raleway"/>
                <a:ea typeface="Raleway"/>
                <a:cs typeface="Raleway"/>
                <a:sym typeface="Raleway"/>
              </a:rPr>
              <a:t>WEBSITE</a:t>
            </a:r>
            <a:r>
              <a:rPr lang="en-US" sz="3600">
                <a:solidFill>
                  <a:schemeClr val="dk1"/>
                </a:solidFill>
                <a:latin typeface="Raleway"/>
                <a:ea typeface="Raleway"/>
                <a:cs typeface="Raleway"/>
                <a:sym typeface="Raleway"/>
              </a:rPr>
              <a:t> PROJECT</a:t>
            </a:r>
            <a:endParaRPr sz="3600">
              <a:solidFill>
                <a:schemeClr val="dk1"/>
              </a:solidFill>
              <a:latin typeface="Raleway"/>
              <a:ea typeface="Raleway"/>
              <a:cs typeface="Raleway"/>
              <a:sym typeface="Raleway"/>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52" name="Shape 452"/>
        <p:cNvGrpSpPr/>
        <p:nvPr/>
      </p:nvGrpSpPr>
      <p:grpSpPr>
        <a:xfrm>
          <a:off x="0" y="0"/>
          <a:ext cx="0" cy="0"/>
          <a:chOff x="0" y="0"/>
          <a:chExt cx="0" cy="0"/>
        </a:xfrm>
      </p:grpSpPr>
      <p:sp>
        <p:nvSpPr>
          <p:cNvPr id="453" name="Google Shape;453;p15"/>
          <p:cNvSpPr/>
          <p:nvPr/>
        </p:nvSpPr>
        <p:spPr>
          <a:xfrm>
            <a:off x="2611006" y="636881"/>
            <a:ext cx="2954030" cy="5927518"/>
          </a:xfrm>
          <a:custGeom>
            <a:rect b="b" l="l" r="r" t="t"/>
            <a:pathLst>
              <a:path extrusionOk="0" h="61841" w="30819">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cap="flat" cmpd="sng" w="9525">
            <a:solidFill>
              <a:srgbClr val="C4D422"/>
            </a:solidFill>
            <a:prstDash val="solid"/>
            <a:round/>
            <a:headEnd len="sm" w="sm" type="none"/>
            <a:tailEnd len="sm" w="sm" type="none"/>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454" name="Google Shape;454;p15"/>
          <p:cNvSpPr/>
          <p:nvPr/>
        </p:nvSpPr>
        <p:spPr>
          <a:xfrm>
            <a:off x="2748595" y="1103868"/>
            <a:ext cx="2698618" cy="4777564"/>
          </a:xfrm>
          <a:prstGeom prst="rect">
            <a:avLst/>
          </a:prstGeom>
          <a:solidFill>
            <a:srgbClr val="000714">
              <a:alpha val="70980"/>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
        <p:nvSpPr>
          <p:cNvPr id="455" name="Google Shape;455;p15"/>
          <p:cNvSpPr/>
          <p:nvPr/>
        </p:nvSpPr>
        <p:spPr>
          <a:xfrm>
            <a:off x="5860018" y="2200120"/>
            <a:ext cx="4429418" cy="646331"/>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Clr>
                <a:srgbClr val="7030A0"/>
              </a:buClr>
              <a:buSzPts val="3600"/>
              <a:buFont typeface="Arial"/>
              <a:buNone/>
            </a:pPr>
            <a:r>
              <a:rPr lang="en-US" sz="3600">
                <a:solidFill>
                  <a:srgbClr val="7030A0"/>
                </a:solidFill>
                <a:latin typeface="Raleway"/>
                <a:ea typeface="Raleway"/>
                <a:cs typeface="Raleway"/>
                <a:sym typeface="Raleway"/>
              </a:rPr>
              <a:t>ANDROID</a:t>
            </a:r>
            <a:r>
              <a:rPr lang="en-US" sz="3600">
                <a:solidFill>
                  <a:schemeClr val="dk1"/>
                </a:solidFill>
                <a:latin typeface="Raleway"/>
                <a:ea typeface="Raleway"/>
                <a:cs typeface="Raleway"/>
                <a:sym typeface="Raleway"/>
              </a:rPr>
              <a:t> PROJECT</a:t>
            </a:r>
            <a:endParaRPr/>
          </a:p>
        </p:txBody>
      </p:sp>
      <p:sp>
        <p:nvSpPr>
          <p:cNvPr id="456" name="Google Shape;456;p15"/>
          <p:cNvSpPr/>
          <p:nvPr/>
        </p:nvSpPr>
        <p:spPr>
          <a:xfrm>
            <a:off x="5860018" y="2949702"/>
            <a:ext cx="4429418" cy="1754326"/>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Clr>
                <a:schemeClr val="dk1"/>
              </a:buClr>
              <a:buSzPts val="1800"/>
              <a:buFont typeface="Roboto"/>
              <a:buNone/>
            </a:pPr>
            <a:r>
              <a:rPr lang="en-US" sz="18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60" name="Shape 460"/>
        <p:cNvGrpSpPr/>
        <p:nvPr/>
      </p:nvGrpSpPr>
      <p:grpSpPr>
        <a:xfrm>
          <a:off x="0" y="0"/>
          <a:ext cx="0" cy="0"/>
          <a:chOff x="0" y="0"/>
          <a:chExt cx="0" cy="0"/>
        </a:xfrm>
      </p:grpSpPr>
      <p:sp>
        <p:nvSpPr>
          <p:cNvPr id="461" name="Google Shape;461;p16"/>
          <p:cNvSpPr/>
          <p:nvPr/>
        </p:nvSpPr>
        <p:spPr>
          <a:xfrm>
            <a:off x="6689505" y="426843"/>
            <a:ext cx="2873595" cy="6047272"/>
          </a:xfrm>
          <a:custGeom>
            <a:rect b="b" l="l" r="r" t="t"/>
            <a:pathLst>
              <a:path extrusionOk="0" h="54713" w="25999">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cap="flat" cmpd="sng" w="9525">
            <a:solidFill>
              <a:srgbClr val="C4D422"/>
            </a:solidFill>
            <a:prstDash val="solid"/>
            <a:round/>
            <a:headEnd len="sm" w="sm" type="none"/>
            <a:tailEnd len="sm" w="sm" type="none"/>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462" name="Google Shape;462;p16"/>
          <p:cNvSpPr/>
          <p:nvPr/>
        </p:nvSpPr>
        <p:spPr>
          <a:xfrm>
            <a:off x="6890320" y="1323645"/>
            <a:ext cx="2454771" cy="4324384"/>
          </a:xfrm>
          <a:prstGeom prst="rect">
            <a:avLst/>
          </a:prstGeom>
          <a:solidFill>
            <a:srgbClr val="000714">
              <a:alpha val="70980"/>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
        <p:nvSpPr>
          <p:cNvPr id="463" name="Google Shape;463;p16"/>
          <p:cNvSpPr/>
          <p:nvPr/>
        </p:nvSpPr>
        <p:spPr>
          <a:xfrm>
            <a:off x="2268430" y="2199945"/>
            <a:ext cx="3841116" cy="646331"/>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Clr>
                <a:srgbClr val="7030A0"/>
              </a:buClr>
              <a:buSzPts val="3600"/>
              <a:buFont typeface="Arial"/>
              <a:buNone/>
            </a:pPr>
            <a:r>
              <a:rPr lang="en-US" sz="3600">
                <a:solidFill>
                  <a:srgbClr val="7030A0"/>
                </a:solidFill>
                <a:latin typeface="Raleway"/>
                <a:ea typeface="Raleway"/>
                <a:cs typeface="Raleway"/>
                <a:sym typeface="Raleway"/>
              </a:rPr>
              <a:t>iPhone</a:t>
            </a:r>
            <a:r>
              <a:rPr lang="en-US" sz="3600">
                <a:solidFill>
                  <a:srgbClr val="EB2264"/>
                </a:solidFill>
                <a:latin typeface="Raleway"/>
                <a:ea typeface="Raleway"/>
                <a:cs typeface="Raleway"/>
                <a:sym typeface="Raleway"/>
              </a:rPr>
              <a:t> </a:t>
            </a:r>
            <a:r>
              <a:rPr lang="en-US" sz="3600">
                <a:solidFill>
                  <a:schemeClr val="dk1"/>
                </a:solidFill>
                <a:latin typeface="Raleway"/>
                <a:ea typeface="Raleway"/>
                <a:cs typeface="Raleway"/>
                <a:sym typeface="Raleway"/>
              </a:rPr>
              <a:t>PROJECT</a:t>
            </a:r>
            <a:endParaRPr/>
          </a:p>
        </p:txBody>
      </p:sp>
      <p:sp>
        <p:nvSpPr>
          <p:cNvPr id="464" name="Google Shape;464;p16"/>
          <p:cNvSpPr/>
          <p:nvPr/>
        </p:nvSpPr>
        <p:spPr>
          <a:xfrm>
            <a:off x="2361461" y="2846276"/>
            <a:ext cx="3655054" cy="2031325"/>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Clr>
                <a:schemeClr val="dk1"/>
              </a:buClr>
              <a:buSzPts val="1800"/>
              <a:buFont typeface="Roboto"/>
              <a:buNone/>
            </a:pPr>
            <a:r>
              <a:rPr lang="en-US" sz="18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68" name="Shape 468"/>
        <p:cNvGrpSpPr/>
        <p:nvPr/>
      </p:nvGrpSpPr>
      <p:grpSpPr>
        <a:xfrm>
          <a:off x="0" y="0"/>
          <a:ext cx="0" cy="0"/>
          <a:chOff x="0" y="0"/>
          <a:chExt cx="0" cy="0"/>
        </a:xfrm>
      </p:grpSpPr>
      <p:sp>
        <p:nvSpPr>
          <p:cNvPr id="469" name="Google Shape;469;p17"/>
          <p:cNvSpPr/>
          <p:nvPr/>
        </p:nvSpPr>
        <p:spPr>
          <a:xfrm>
            <a:off x="6258262" y="786065"/>
            <a:ext cx="3884506" cy="5493672"/>
          </a:xfrm>
          <a:custGeom>
            <a:rect b="b" l="l" r="r" t="t"/>
            <a:pathLst>
              <a:path extrusionOk="0" h="86210" w="60958">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cap="flat" cmpd="sng" w="9525">
            <a:solidFill>
              <a:srgbClr val="C4D422"/>
            </a:solidFill>
            <a:prstDash val="solid"/>
            <a:round/>
            <a:headEnd len="sm" w="sm" type="none"/>
            <a:tailEnd len="sm" w="sm" type="none"/>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470" name="Google Shape;470;p17"/>
          <p:cNvSpPr/>
          <p:nvPr/>
        </p:nvSpPr>
        <p:spPr>
          <a:xfrm>
            <a:off x="6536051" y="1295400"/>
            <a:ext cx="3357035" cy="4494662"/>
          </a:xfrm>
          <a:prstGeom prst="rect">
            <a:avLst/>
          </a:prstGeom>
          <a:solidFill>
            <a:srgbClr val="000714">
              <a:alpha val="70980"/>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
        <p:nvSpPr>
          <p:cNvPr id="471" name="Google Shape;471;p17"/>
          <p:cNvSpPr/>
          <p:nvPr/>
        </p:nvSpPr>
        <p:spPr>
          <a:xfrm>
            <a:off x="1809751" y="2152650"/>
            <a:ext cx="4198830" cy="646331"/>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Clr>
                <a:srgbClr val="7030A0"/>
              </a:buClr>
              <a:buSzPts val="3600"/>
              <a:buFont typeface="Arial"/>
              <a:buNone/>
            </a:pPr>
            <a:r>
              <a:rPr lang="en-US" sz="3600">
                <a:solidFill>
                  <a:srgbClr val="7030A0"/>
                </a:solidFill>
                <a:latin typeface="Raleway"/>
                <a:ea typeface="Raleway"/>
                <a:cs typeface="Raleway"/>
                <a:sym typeface="Raleway"/>
              </a:rPr>
              <a:t>TABLET</a:t>
            </a:r>
            <a:r>
              <a:rPr lang="en-US" sz="3600">
                <a:solidFill>
                  <a:schemeClr val="dk1"/>
                </a:solidFill>
                <a:latin typeface="Raleway"/>
                <a:ea typeface="Raleway"/>
                <a:cs typeface="Raleway"/>
                <a:sym typeface="Raleway"/>
              </a:rPr>
              <a:t> PROJECT</a:t>
            </a:r>
            <a:endParaRPr/>
          </a:p>
        </p:txBody>
      </p:sp>
      <p:sp>
        <p:nvSpPr>
          <p:cNvPr id="472" name="Google Shape;472;p17"/>
          <p:cNvSpPr/>
          <p:nvPr/>
        </p:nvSpPr>
        <p:spPr>
          <a:xfrm>
            <a:off x="1896832" y="2798981"/>
            <a:ext cx="3959347" cy="1754326"/>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Clr>
                <a:schemeClr val="dk1"/>
              </a:buClr>
              <a:buSzPts val="1800"/>
              <a:buFont typeface="Roboto"/>
              <a:buNone/>
            </a:pPr>
            <a:r>
              <a:rPr lang="en-US" sz="18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77697A"/>
        </a:solidFill>
      </p:bgPr>
    </p:bg>
    <p:spTree>
      <p:nvGrpSpPr>
        <p:cNvPr id="476" name="Shape 476"/>
        <p:cNvGrpSpPr/>
        <p:nvPr/>
      </p:nvGrpSpPr>
      <p:grpSpPr>
        <a:xfrm>
          <a:off x="0" y="0"/>
          <a:ext cx="0" cy="0"/>
          <a:chOff x="0" y="0"/>
          <a:chExt cx="0" cy="0"/>
        </a:xfrm>
      </p:grpSpPr>
      <p:grpSp>
        <p:nvGrpSpPr>
          <p:cNvPr id="477" name="Google Shape;477;p18"/>
          <p:cNvGrpSpPr/>
          <p:nvPr/>
        </p:nvGrpSpPr>
        <p:grpSpPr>
          <a:xfrm>
            <a:off x="4572584" y="409303"/>
            <a:ext cx="442856" cy="560078"/>
            <a:chOff x="584925" y="238125"/>
            <a:chExt cx="415200" cy="525100"/>
          </a:xfrm>
        </p:grpSpPr>
        <p:sp>
          <p:nvSpPr>
            <p:cNvPr id="478" name="Google Shape;478;p18"/>
            <p:cNvSpPr/>
            <p:nvPr/>
          </p:nvSpPr>
          <p:spPr>
            <a:xfrm>
              <a:off x="621550" y="299175"/>
              <a:ext cx="378575" cy="464050"/>
            </a:xfrm>
            <a:custGeom>
              <a:rect b="b" l="l" r="r" t="t"/>
              <a:pathLst>
                <a:path extrusionOk="0" h="18562" w="15143">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79" name="Google Shape;479;p18"/>
            <p:cNvSpPr/>
            <p:nvPr/>
          </p:nvSpPr>
          <p:spPr>
            <a:xfrm>
              <a:off x="633750" y="2381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0" name="Google Shape;480;p18"/>
            <p:cNvSpPr/>
            <p:nvPr/>
          </p:nvSpPr>
          <p:spPr>
            <a:xfrm>
              <a:off x="716800" y="238125"/>
              <a:ext cx="29325" cy="63500"/>
            </a:xfrm>
            <a:custGeom>
              <a:rect b="b" l="l" r="r" t="t"/>
              <a:pathLst>
                <a:path extrusionOk="0" h="2540" w="1173">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1" name="Google Shape;481;p18"/>
            <p:cNvSpPr/>
            <p:nvPr/>
          </p:nvSpPr>
          <p:spPr>
            <a:xfrm>
              <a:off x="799825" y="238125"/>
              <a:ext cx="29350" cy="63500"/>
            </a:xfrm>
            <a:custGeom>
              <a:rect b="b" l="l" r="r" t="t"/>
              <a:pathLst>
                <a:path extrusionOk="0" h="2540" w="1174">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2" name="Google Shape;482;p18"/>
            <p:cNvSpPr/>
            <p:nvPr/>
          </p:nvSpPr>
          <p:spPr>
            <a:xfrm>
              <a:off x="882875" y="238125"/>
              <a:ext cx="29325" cy="63500"/>
            </a:xfrm>
            <a:custGeom>
              <a:rect b="b" l="l" r="r" t="t"/>
              <a:pathLst>
                <a:path extrusionOk="0" h="2540" w="1173">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3" name="Google Shape;483;p18"/>
            <p:cNvSpPr/>
            <p:nvPr/>
          </p:nvSpPr>
          <p:spPr>
            <a:xfrm>
              <a:off x="584925" y="261325"/>
              <a:ext cx="378575" cy="464050"/>
            </a:xfrm>
            <a:custGeom>
              <a:rect b="b" l="l" r="r" t="t"/>
              <a:pathLst>
                <a:path extrusionOk="0" h="18562" w="15143">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84" name="Google Shape;484;p18"/>
          <p:cNvGrpSpPr/>
          <p:nvPr/>
        </p:nvGrpSpPr>
        <p:grpSpPr>
          <a:xfrm>
            <a:off x="5275909" y="490686"/>
            <a:ext cx="474134" cy="394699"/>
            <a:chOff x="1244325" y="314425"/>
            <a:chExt cx="444525" cy="370050"/>
          </a:xfrm>
        </p:grpSpPr>
        <p:sp>
          <p:nvSpPr>
            <p:cNvPr id="485" name="Google Shape;485;p18"/>
            <p:cNvSpPr/>
            <p:nvPr/>
          </p:nvSpPr>
          <p:spPr>
            <a:xfrm>
              <a:off x="1388425" y="463425"/>
              <a:ext cx="143525" cy="143500"/>
            </a:xfrm>
            <a:custGeom>
              <a:rect b="b" l="l" r="r" t="t"/>
              <a:pathLst>
                <a:path extrusionOk="0" h="5740" w="5741">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6" name="Google Shape;486;p18"/>
            <p:cNvSpPr/>
            <p:nvPr/>
          </p:nvSpPr>
          <p:spPr>
            <a:xfrm>
              <a:off x="1244325" y="314425"/>
              <a:ext cx="444525" cy="370050"/>
            </a:xfrm>
            <a:custGeom>
              <a:rect b="b" l="l" r="r" t="t"/>
              <a:pathLst>
                <a:path extrusionOk="0" h="14802" w="17781">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87" name="Google Shape;487;p18"/>
          <p:cNvGrpSpPr/>
          <p:nvPr/>
        </p:nvGrpSpPr>
        <p:grpSpPr>
          <a:xfrm>
            <a:off x="6005312" y="488738"/>
            <a:ext cx="453311" cy="398593"/>
            <a:chOff x="1928175" y="312600"/>
            <a:chExt cx="425000" cy="373700"/>
          </a:xfrm>
        </p:grpSpPr>
        <p:sp>
          <p:nvSpPr>
            <p:cNvPr id="488" name="Google Shape;488;p18"/>
            <p:cNvSpPr/>
            <p:nvPr/>
          </p:nvSpPr>
          <p:spPr>
            <a:xfrm>
              <a:off x="1928175" y="312600"/>
              <a:ext cx="425000" cy="373700"/>
            </a:xfrm>
            <a:custGeom>
              <a:rect b="b" l="l" r="r" t="t"/>
              <a:pathLst>
                <a:path extrusionOk="0" h="14948" w="1700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9" name="Google Shape;489;p18"/>
            <p:cNvSpPr/>
            <p:nvPr/>
          </p:nvSpPr>
          <p:spPr>
            <a:xfrm>
              <a:off x="1964825" y="349250"/>
              <a:ext cx="351700" cy="300425"/>
            </a:xfrm>
            <a:custGeom>
              <a:rect b="b" l="l" r="r" t="t"/>
              <a:pathLst>
                <a:path extrusionOk="0" h="12017" w="14068">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490" name="Google Shape;490;p18"/>
          <p:cNvSpPr/>
          <p:nvPr/>
        </p:nvSpPr>
        <p:spPr>
          <a:xfrm>
            <a:off x="6765361" y="474422"/>
            <a:ext cx="371234" cy="427231"/>
          </a:xfrm>
          <a:custGeom>
            <a:rect b="b" l="l" r="r" t="t"/>
            <a:pathLst>
              <a:path extrusionOk="0" h="16022" w="13922">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91" name="Google Shape;491;p18"/>
          <p:cNvSpPr/>
          <p:nvPr/>
        </p:nvSpPr>
        <p:spPr>
          <a:xfrm>
            <a:off x="7509733" y="475730"/>
            <a:ext cx="320464" cy="424617"/>
          </a:xfrm>
          <a:custGeom>
            <a:rect b="b" l="l" r="r" t="t"/>
            <a:pathLst>
              <a:path extrusionOk="0" h="15924" w="12018">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492" name="Google Shape;492;p18"/>
          <p:cNvGrpSpPr/>
          <p:nvPr/>
        </p:nvGrpSpPr>
        <p:grpSpPr>
          <a:xfrm>
            <a:off x="8128377" y="467913"/>
            <a:ext cx="521040" cy="440270"/>
            <a:chOff x="3918650" y="293075"/>
            <a:chExt cx="488500" cy="412775"/>
          </a:xfrm>
        </p:grpSpPr>
        <p:sp>
          <p:nvSpPr>
            <p:cNvPr id="493" name="Google Shape;493;p18"/>
            <p:cNvSpPr/>
            <p:nvPr/>
          </p:nvSpPr>
          <p:spPr>
            <a:xfrm>
              <a:off x="4085350" y="293675"/>
              <a:ext cx="154500" cy="412175"/>
            </a:xfrm>
            <a:custGeom>
              <a:rect b="b" l="l" r="r" t="t"/>
              <a:pathLst>
                <a:path extrusionOk="0" h="16487" w="618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94" name="Google Shape;494;p18"/>
            <p:cNvSpPr/>
            <p:nvPr/>
          </p:nvSpPr>
          <p:spPr>
            <a:xfrm>
              <a:off x="3918650" y="293075"/>
              <a:ext cx="153900" cy="407275"/>
            </a:xfrm>
            <a:custGeom>
              <a:rect b="b" l="l" r="r" t="t"/>
              <a:pathLst>
                <a:path extrusionOk="0" h="16291" w="6156">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95" name="Google Shape;495;p18"/>
            <p:cNvSpPr/>
            <p:nvPr/>
          </p:nvSpPr>
          <p:spPr>
            <a:xfrm>
              <a:off x="4253250" y="298550"/>
              <a:ext cx="153900" cy="406675"/>
            </a:xfrm>
            <a:custGeom>
              <a:rect b="b" l="l" r="r" t="t"/>
              <a:pathLst>
                <a:path extrusionOk="0" h="16267" w="6156">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96" name="Google Shape;496;p18"/>
          <p:cNvGrpSpPr/>
          <p:nvPr/>
        </p:nvGrpSpPr>
        <p:grpSpPr>
          <a:xfrm>
            <a:off x="8893592" y="434688"/>
            <a:ext cx="428564" cy="506693"/>
            <a:chOff x="4636075" y="261925"/>
            <a:chExt cx="401800" cy="475050"/>
          </a:xfrm>
        </p:grpSpPr>
        <p:sp>
          <p:nvSpPr>
            <p:cNvPr id="497" name="Google Shape;497;p18"/>
            <p:cNvSpPr/>
            <p:nvPr/>
          </p:nvSpPr>
          <p:spPr>
            <a:xfrm>
              <a:off x="4665400" y="326650"/>
              <a:ext cx="372475" cy="97100"/>
            </a:xfrm>
            <a:custGeom>
              <a:rect b="b" l="l" r="r" t="t"/>
              <a:pathLst>
                <a:path extrusionOk="0" h="3884" w="14899">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98" name="Google Shape;498;p18"/>
            <p:cNvSpPr/>
            <p:nvPr/>
          </p:nvSpPr>
          <p:spPr>
            <a:xfrm>
              <a:off x="4636075" y="438375"/>
              <a:ext cx="372475" cy="97125"/>
            </a:xfrm>
            <a:custGeom>
              <a:rect b="b" l="l" r="r" t="t"/>
              <a:pathLst>
                <a:path extrusionOk="0" h="3885" w="14899">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99" name="Google Shape;499;p18"/>
            <p:cNvSpPr/>
            <p:nvPr/>
          </p:nvSpPr>
          <p:spPr>
            <a:xfrm>
              <a:off x="4814975" y="261925"/>
              <a:ext cx="44000" cy="50100"/>
            </a:xfrm>
            <a:custGeom>
              <a:rect b="b" l="l" r="r" t="t"/>
              <a:pathLst>
                <a:path extrusionOk="0" h="2004" w="176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0" name="Google Shape;500;p18"/>
            <p:cNvSpPr/>
            <p:nvPr/>
          </p:nvSpPr>
          <p:spPr>
            <a:xfrm>
              <a:off x="4814975" y="550125"/>
              <a:ext cx="44000" cy="186850"/>
            </a:xfrm>
            <a:custGeom>
              <a:rect b="b" l="l" r="r" t="t"/>
              <a:pathLst>
                <a:path extrusionOk="0" h="7474" w="1760">
                  <a:moveTo>
                    <a:pt x="1" y="0"/>
                  </a:moveTo>
                  <a:lnTo>
                    <a:pt x="1" y="7474"/>
                  </a:lnTo>
                  <a:lnTo>
                    <a:pt x="1759" y="7474"/>
                  </a:lnTo>
                  <a:lnTo>
                    <a:pt x="175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501" name="Google Shape;501;p18"/>
          <p:cNvSpPr/>
          <p:nvPr/>
        </p:nvSpPr>
        <p:spPr>
          <a:xfrm>
            <a:off x="9581387" y="473755"/>
            <a:ext cx="491067" cy="428564"/>
          </a:xfrm>
          <a:custGeom>
            <a:rect b="b" l="l" r="r" t="t"/>
            <a:pathLst>
              <a:path extrusionOk="0" h="16072" w="18416">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502" name="Google Shape;502;p18"/>
          <p:cNvGrpSpPr/>
          <p:nvPr/>
        </p:nvGrpSpPr>
        <p:grpSpPr>
          <a:xfrm>
            <a:off x="10330906" y="477032"/>
            <a:ext cx="429845" cy="421365"/>
            <a:chOff x="5983625" y="301625"/>
            <a:chExt cx="403000" cy="395050"/>
          </a:xfrm>
        </p:grpSpPr>
        <p:sp>
          <p:nvSpPr>
            <p:cNvPr id="503" name="Google Shape;503;p18"/>
            <p:cNvSpPr/>
            <p:nvPr/>
          </p:nvSpPr>
          <p:spPr>
            <a:xfrm>
              <a:off x="5983625" y="319925"/>
              <a:ext cx="403000" cy="67200"/>
            </a:xfrm>
            <a:custGeom>
              <a:rect b="b" l="l" r="r" t="t"/>
              <a:pathLst>
                <a:path extrusionOk="0" h="2688" w="1612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4" name="Google Shape;504;p18"/>
            <p:cNvSpPr/>
            <p:nvPr/>
          </p:nvSpPr>
          <p:spPr>
            <a:xfrm>
              <a:off x="5983625" y="664900"/>
              <a:ext cx="403000" cy="31775"/>
            </a:xfrm>
            <a:custGeom>
              <a:rect b="b" l="l" r="r" t="t"/>
              <a:pathLst>
                <a:path extrusionOk="0" h="1271" w="1612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5" name="Google Shape;505;p18"/>
            <p:cNvSpPr/>
            <p:nvPr/>
          </p:nvSpPr>
          <p:spPr>
            <a:xfrm>
              <a:off x="6041025" y="301625"/>
              <a:ext cx="29325" cy="63500"/>
            </a:xfrm>
            <a:custGeom>
              <a:rect b="b" l="l" r="r" t="t"/>
              <a:pathLst>
                <a:path extrusionOk="0" h="2540" w="1173">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6" name="Google Shape;506;p18"/>
            <p:cNvSpPr/>
            <p:nvPr/>
          </p:nvSpPr>
          <p:spPr>
            <a:xfrm>
              <a:off x="6297450" y="3016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7" name="Google Shape;507;p18"/>
            <p:cNvSpPr/>
            <p:nvPr/>
          </p:nvSpPr>
          <p:spPr>
            <a:xfrm>
              <a:off x="6097200" y="509200"/>
              <a:ext cx="50700" cy="53775"/>
            </a:xfrm>
            <a:custGeom>
              <a:rect b="b" l="l" r="r" t="t"/>
              <a:pathLst>
                <a:path extrusionOk="0" h="2151" w="2028">
                  <a:moveTo>
                    <a:pt x="0" y="1"/>
                  </a:moveTo>
                  <a:lnTo>
                    <a:pt x="0" y="2150"/>
                  </a:lnTo>
                  <a:lnTo>
                    <a:pt x="2027" y="2150"/>
                  </a:lnTo>
                  <a:lnTo>
                    <a:pt x="20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8" name="Google Shape;508;p18"/>
            <p:cNvSpPr/>
            <p:nvPr/>
          </p:nvSpPr>
          <p:spPr>
            <a:xfrm>
              <a:off x="6097200" y="448150"/>
              <a:ext cx="50700" cy="48875"/>
            </a:xfrm>
            <a:custGeom>
              <a:rect b="b" l="l" r="r" t="t"/>
              <a:pathLst>
                <a:path extrusionOk="0" h="1955" w="2028">
                  <a:moveTo>
                    <a:pt x="0" y="1"/>
                  </a:moveTo>
                  <a:lnTo>
                    <a:pt x="0" y="1954"/>
                  </a:lnTo>
                  <a:lnTo>
                    <a:pt x="2027" y="1954"/>
                  </a:lnTo>
                  <a:lnTo>
                    <a:pt x="20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9" name="Google Shape;509;p18"/>
            <p:cNvSpPr/>
            <p:nvPr/>
          </p:nvSpPr>
          <p:spPr>
            <a:xfrm>
              <a:off x="6097200" y="575150"/>
              <a:ext cx="50700" cy="48875"/>
            </a:xfrm>
            <a:custGeom>
              <a:rect b="b" l="l" r="r" t="t"/>
              <a:pathLst>
                <a:path extrusionOk="0" h="1955" w="2028">
                  <a:moveTo>
                    <a:pt x="0" y="1"/>
                  </a:moveTo>
                  <a:lnTo>
                    <a:pt x="0" y="1954"/>
                  </a:lnTo>
                  <a:lnTo>
                    <a:pt x="2027" y="1954"/>
                  </a:lnTo>
                  <a:lnTo>
                    <a:pt x="20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0" name="Google Shape;510;p18"/>
            <p:cNvSpPr/>
            <p:nvPr/>
          </p:nvSpPr>
          <p:spPr>
            <a:xfrm>
              <a:off x="6160075" y="575150"/>
              <a:ext cx="50100" cy="48875"/>
            </a:xfrm>
            <a:custGeom>
              <a:rect b="b" l="l" r="r" t="t"/>
              <a:pathLst>
                <a:path extrusionOk="0" h="1955" w="2004">
                  <a:moveTo>
                    <a:pt x="1" y="1"/>
                  </a:moveTo>
                  <a:lnTo>
                    <a:pt x="1" y="1954"/>
                  </a:lnTo>
                  <a:lnTo>
                    <a:pt x="2003" y="1954"/>
                  </a:lnTo>
                  <a:lnTo>
                    <a:pt x="20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1" name="Google Shape;511;p18"/>
            <p:cNvSpPr/>
            <p:nvPr/>
          </p:nvSpPr>
          <p:spPr>
            <a:xfrm>
              <a:off x="6034300" y="509200"/>
              <a:ext cx="50700" cy="53775"/>
            </a:xfrm>
            <a:custGeom>
              <a:rect b="b" l="l" r="r" t="t"/>
              <a:pathLst>
                <a:path extrusionOk="0" h="2151" w="2028">
                  <a:moveTo>
                    <a:pt x="1" y="1"/>
                  </a:moveTo>
                  <a:lnTo>
                    <a:pt x="1" y="2150"/>
                  </a:lnTo>
                  <a:lnTo>
                    <a:pt x="2028" y="2150"/>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2" name="Google Shape;512;p18"/>
            <p:cNvSpPr/>
            <p:nvPr/>
          </p:nvSpPr>
          <p:spPr>
            <a:xfrm>
              <a:off x="6034300" y="575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3" name="Google Shape;513;p18"/>
            <p:cNvSpPr/>
            <p:nvPr/>
          </p:nvSpPr>
          <p:spPr>
            <a:xfrm>
              <a:off x="6034300" y="448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4" name="Google Shape;514;p18"/>
            <p:cNvSpPr/>
            <p:nvPr/>
          </p:nvSpPr>
          <p:spPr>
            <a:xfrm>
              <a:off x="6160075" y="509200"/>
              <a:ext cx="50100" cy="53775"/>
            </a:xfrm>
            <a:custGeom>
              <a:rect b="b" l="l" r="r" t="t"/>
              <a:pathLst>
                <a:path extrusionOk="0" h="2151" w="2004">
                  <a:moveTo>
                    <a:pt x="1" y="1"/>
                  </a:moveTo>
                  <a:lnTo>
                    <a:pt x="1" y="2150"/>
                  </a:lnTo>
                  <a:lnTo>
                    <a:pt x="2003" y="2150"/>
                  </a:lnTo>
                  <a:lnTo>
                    <a:pt x="20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5" name="Google Shape;515;p18"/>
            <p:cNvSpPr/>
            <p:nvPr/>
          </p:nvSpPr>
          <p:spPr>
            <a:xfrm>
              <a:off x="5983625" y="399300"/>
              <a:ext cx="403000" cy="272950"/>
            </a:xfrm>
            <a:custGeom>
              <a:rect b="b" l="l" r="r" t="t"/>
              <a:pathLst>
                <a:path extrusionOk="0" h="10918" w="1612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6" name="Google Shape;516;p18"/>
            <p:cNvSpPr/>
            <p:nvPr/>
          </p:nvSpPr>
          <p:spPr>
            <a:xfrm>
              <a:off x="6285250" y="575150"/>
              <a:ext cx="50700" cy="48875"/>
            </a:xfrm>
            <a:custGeom>
              <a:rect b="b" l="l" r="r" t="t"/>
              <a:pathLst>
                <a:path extrusionOk="0" h="1955" w="2028">
                  <a:moveTo>
                    <a:pt x="0" y="1"/>
                  </a:moveTo>
                  <a:lnTo>
                    <a:pt x="0"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7" name="Google Shape;517;p18"/>
            <p:cNvSpPr/>
            <p:nvPr/>
          </p:nvSpPr>
          <p:spPr>
            <a:xfrm>
              <a:off x="6285250" y="509200"/>
              <a:ext cx="50700" cy="53775"/>
            </a:xfrm>
            <a:custGeom>
              <a:rect b="b" l="l" r="r" t="t"/>
              <a:pathLst>
                <a:path extrusionOk="0" h="2151" w="2028">
                  <a:moveTo>
                    <a:pt x="0" y="1"/>
                  </a:moveTo>
                  <a:lnTo>
                    <a:pt x="0" y="2150"/>
                  </a:lnTo>
                  <a:lnTo>
                    <a:pt x="2028" y="2150"/>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8" name="Google Shape;518;p18"/>
            <p:cNvSpPr/>
            <p:nvPr/>
          </p:nvSpPr>
          <p:spPr>
            <a:xfrm>
              <a:off x="6285250" y="448150"/>
              <a:ext cx="50700" cy="48875"/>
            </a:xfrm>
            <a:custGeom>
              <a:rect b="b" l="l" r="r" t="t"/>
              <a:pathLst>
                <a:path extrusionOk="0" h="1955" w="2028">
                  <a:moveTo>
                    <a:pt x="0" y="1"/>
                  </a:moveTo>
                  <a:lnTo>
                    <a:pt x="0"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9" name="Google Shape;519;p18"/>
            <p:cNvSpPr/>
            <p:nvPr/>
          </p:nvSpPr>
          <p:spPr>
            <a:xfrm>
              <a:off x="6222350" y="575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0" name="Google Shape;520;p18"/>
            <p:cNvSpPr/>
            <p:nvPr/>
          </p:nvSpPr>
          <p:spPr>
            <a:xfrm>
              <a:off x="6160075" y="448150"/>
              <a:ext cx="50100" cy="48875"/>
            </a:xfrm>
            <a:custGeom>
              <a:rect b="b" l="l" r="r" t="t"/>
              <a:pathLst>
                <a:path extrusionOk="0" h="1955" w="2004">
                  <a:moveTo>
                    <a:pt x="1" y="1"/>
                  </a:moveTo>
                  <a:lnTo>
                    <a:pt x="1" y="1954"/>
                  </a:lnTo>
                  <a:lnTo>
                    <a:pt x="2003" y="1954"/>
                  </a:lnTo>
                  <a:lnTo>
                    <a:pt x="20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1" name="Google Shape;521;p18"/>
            <p:cNvSpPr/>
            <p:nvPr/>
          </p:nvSpPr>
          <p:spPr>
            <a:xfrm>
              <a:off x="6222350" y="509200"/>
              <a:ext cx="50700" cy="53775"/>
            </a:xfrm>
            <a:custGeom>
              <a:rect b="b" l="l" r="r" t="t"/>
              <a:pathLst>
                <a:path extrusionOk="0" h="2151" w="2028">
                  <a:moveTo>
                    <a:pt x="1" y="1"/>
                  </a:moveTo>
                  <a:lnTo>
                    <a:pt x="1" y="2150"/>
                  </a:lnTo>
                  <a:lnTo>
                    <a:pt x="2028" y="2150"/>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2" name="Google Shape;522;p18"/>
            <p:cNvSpPr/>
            <p:nvPr/>
          </p:nvSpPr>
          <p:spPr>
            <a:xfrm>
              <a:off x="6222350" y="448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23" name="Google Shape;523;p18"/>
          <p:cNvGrpSpPr/>
          <p:nvPr/>
        </p:nvGrpSpPr>
        <p:grpSpPr>
          <a:xfrm>
            <a:off x="11053136" y="473753"/>
            <a:ext cx="423338" cy="422697"/>
            <a:chOff x="6660750" y="298550"/>
            <a:chExt cx="396900" cy="396300"/>
          </a:xfrm>
        </p:grpSpPr>
        <p:sp>
          <p:nvSpPr>
            <p:cNvPr id="524" name="Google Shape;524;p18"/>
            <p:cNvSpPr/>
            <p:nvPr/>
          </p:nvSpPr>
          <p:spPr>
            <a:xfrm>
              <a:off x="6660750" y="298550"/>
              <a:ext cx="396900" cy="396300"/>
            </a:xfrm>
            <a:custGeom>
              <a:rect b="b" l="l" r="r" t="t"/>
              <a:pathLst>
                <a:path extrusionOk="0" h="15852" w="15876">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5" name="Google Shape;525;p18"/>
            <p:cNvSpPr/>
            <p:nvPr/>
          </p:nvSpPr>
          <p:spPr>
            <a:xfrm>
              <a:off x="6697400" y="335200"/>
              <a:ext cx="323625" cy="323025"/>
            </a:xfrm>
            <a:custGeom>
              <a:rect b="b" l="l" r="r" t="t"/>
              <a:pathLst>
                <a:path extrusionOk="0" h="12921" w="12945">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26" name="Google Shape;526;p18"/>
          <p:cNvGrpSpPr/>
          <p:nvPr/>
        </p:nvGrpSpPr>
        <p:grpSpPr>
          <a:xfrm>
            <a:off x="4572584" y="1139346"/>
            <a:ext cx="442856" cy="535999"/>
            <a:chOff x="584925" y="922575"/>
            <a:chExt cx="415200" cy="502525"/>
          </a:xfrm>
        </p:grpSpPr>
        <p:sp>
          <p:nvSpPr>
            <p:cNvPr id="527" name="Google Shape;527;p18"/>
            <p:cNvSpPr/>
            <p:nvPr/>
          </p:nvSpPr>
          <p:spPr>
            <a:xfrm>
              <a:off x="584925" y="961025"/>
              <a:ext cx="378575" cy="464075"/>
            </a:xfrm>
            <a:custGeom>
              <a:rect b="b" l="l" r="r" t="t"/>
              <a:pathLst>
                <a:path extrusionOk="0" h="18563" w="15143">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8" name="Google Shape;528;p18"/>
            <p:cNvSpPr/>
            <p:nvPr/>
          </p:nvSpPr>
          <p:spPr>
            <a:xfrm>
              <a:off x="621550" y="922575"/>
              <a:ext cx="378575" cy="464050"/>
            </a:xfrm>
            <a:custGeom>
              <a:rect b="b" l="l" r="r" t="t"/>
              <a:pathLst>
                <a:path extrusionOk="0" h="18562" w="15143">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9" name="Google Shape;529;p18"/>
            <p:cNvSpPr/>
            <p:nvPr/>
          </p:nvSpPr>
          <p:spPr>
            <a:xfrm>
              <a:off x="915850" y="922575"/>
              <a:ext cx="84275" cy="84275"/>
            </a:xfrm>
            <a:custGeom>
              <a:rect b="b" l="l" r="r" t="t"/>
              <a:pathLst>
                <a:path extrusionOk="0" h="3371" w="3371">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30" name="Google Shape;530;p18"/>
          <p:cNvGrpSpPr/>
          <p:nvPr/>
        </p:nvGrpSpPr>
        <p:grpSpPr>
          <a:xfrm>
            <a:off x="5278521" y="1126973"/>
            <a:ext cx="468936" cy="558797"/>
            <a:chOff x="1246775" y="910975"/>
            <a:chExt cx="439650" cy="523900"/>
          </a:xfrm>
        </p:grpSpPr>
        <p:sp>
          <p:nvSpPr>
            <p:cNvPr id="531" name="Google Shape;531;p18"/>
            <p:cNvSpPr/>
            <p:nvPr/>
          </p:nvSpPr>
          <p:spPr>
            <a:xfrm>
              <a:off x="1246775" y="970800"/>
              <a:ext cx="378575" cy="464075"/>
            </a:xfrm>
            <a:custGeom>
              <a:rect b="b" l="l" r="r" t="t"/>
              <a:pathLst>
                <a:path extrusionOk="0" h="18563" w="15143">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2" name="Google Shape;532;p18"/>
            <p:cNvSpPr/>
            <p:nvPr/>
          </p:nvSpPr>
          <p:spPr>
            <a:xfrm>
              <a:off x="1307825" y="910975"/>
              <a:ext cx="378600" cy="464050"/>
            </a:xfrm>
            <a:custGeom>
              <a:rect b="b" l="l" r="r" t="t"/>
              <a:pathLst>
                <a:path extrusionOk="0" h="18562" w="15144">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3" name="Google Shape;533;p18"/>
            <p:cNvSpPr/>
            <p:nvPr/>
          </p:nvSpPr>
          <p:spPr>
            <a:xfrm>
              <a:off x="1602125" y="910975"/>
              <a:ext cx="84300" cy="84275"/>
            </a:xfrm>
            <a:custGeom>
              <a:rect b="b" l="l" r="r" t="t"/>
              <a:pathLst>
                <a:path extrusionOk="0" h="3371" w="3372">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34" name="Google Shape;534;p18"/>
          <p:cNvGrpSpPr/>
          <p:nvPr/>
        </p:nvGrpSpPr>
        <p:grpSpPr>
          <a:xfrm>
            <a:off x="6003365" y="1216836"/>
            <a:ext cx="457203" cy="380354"/>
            <a:chOff x="1926350" y="995225"/>
            <a:chExt cx="428650" cy="356600"/>
          </a:xfrm>
        </p:grpSpPr>
        <p:sp>
          <p:nvSpPr>
            <p:cNvPr id="535" name="Google Shape;535;p18"/>
            <p:cNvSpPr/>
            <p:nvPr/>
          </p:nvSpPr>
          <p:spPr>
            <a:xfrm>
              <a:off x="1926350" y="1298075"/>
              <a:ext cx="208225" cy="53750"/>
            </a:xfrm>
            <a:custGeom>
              <a:rect b="b" l="l" r="r" t="t"/>
              <a:pathLst>
                <a:path extrusionOk="0" h="2150" w="8329">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6" name="Google Shape;536;p18"/>
            <p:cNvSpPr/>
            <p:nvPr/>
          </p:nvSpPr>
          <p:spPr>
            <a:xfrm>
              <a:off x="2146775" y="1298075"/>
              <a:ext cx="208225" cy="53750"/>
            </a:xfrm>
            <a:custGeom>
              <a:rect b="b" l="l" r="r" t="t"/>
              <a:pathLst>
                <a:path extrusionOk="0" h="2150" w="8329">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7" name="Google Shape;537;p18"/>
            <p:cNvSpPr/>
            <p:nvPr/>
          </p:nvSpPr>
          <p:spPr>
            <a:xfrm>
              <a:off x="1926350" y="995225"/>
              <a:ext cx="208225" cy="332175"/>
            </a:xfrm>
            <a:custGeom>
              <a:rect b="b" l="l" r="r" t="t"/>
              <a:pathLst>
                <a:path extrusionOk="0" h="13287" w="8329">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8" name="Google Shape;538;p18"/>
            <p:cNvSpPr/>
            <p:nvPr/>
          </p:nvSpPr>
          <p:spPr>
            <a:xfrm>
              <a:off x="2146775" y="995225"/>
              <a:ext cx="208225" cy="332175"/>
            </a:xfrm>
            <a:custGeom>
              <a:rect b="b" l="l" r="r" t="t"/>
              <a:pathLst>
                <a:path extrusionOk="0" h="13287" w="8329">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539" name="Google Shape;539;p18"/>
          <p:cNvSpPr/>
          <p:nvPr/>
        </p:nvSpPr>
        <p:spPr>
          <a:xfrm>
            <a:off x="6727577" y="1184927"/>
            <a:ext cx="446803" cy="444191"/>
          </a:xfrm>
          <a:custGeom>
            <a:rect b="b" l="l" r="r" t="t"/>
            <a:pathLst>
              <a:path extrusionOk="0" h="16658" w="16756">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0" name="Google Shape;540;p18"/>
          <p:cNvSpPr/>
          <p:nvPr/>
        </p:nvSpPr>
        <p:spPr>
          <a:xfrm>
            <a:off x="7447228" y="1207087"/>
            <a:ext cx="445470" cy="399899"/>
          </a:xfrm>
          <a:custGeom>
            <a:rect b="b" l="l" r="r" t="t"/>
            <a:pathLst>
              <a:path extrusionOk="0" h="14997" w="16706">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1" name="Google Shape;541;p18"/>
          <p:cNvSpPr/>
          <p:nvPr/>
        </p:nvSpPr>
        <p:spPr>
          <a:xfrm>
            <a:off x="8172721" y="1210340"/>
            <a:ext cx="432458" cy="393366"/>
          </a:xfrm>
          <a:custGeom>
            <a:rect b="b" l="l" r="r" t="t"/>
            <a:pathLst>
              <a:path extrusionOk="0" h="14752" w="16218">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2" name="Google Shape;542;p18"/>
          <p:cNvSpPr/>
          <p:nvPr/>
        </p:nvSpPr>
        <p:spPr>
          <a:xfrm>
            <a:off x="8906026" y="1214233"/>
            <a:ext cx="403819" cy="385579"/>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543" name="Google Shape;543;p18"/>
          <p:cNvGrpSpPr/>
          <p:nvPr/>
        </p:nvGrpSpPr>
        <p:grpSpPr>
          <a:xfrm>
            <a:off x="9604116" y="1188197"/>
            <a:ext cx="445470" cy="446110"/>
            <a:chOff x="5302225" y="968375"/>
            <a:chExt cx="417650" cy="418250"/>
          </a:xfrm>
        </p:grpSpPr>
        <p:sp>
          <p:nvSpPr>
            <p:cNvPr id="544" name="Google Shape;544;p18"/>
            <p:cNvSpPr/>
            <p:nvPr/>
          </p:nvSpPr>
          <p:spPr>
            <a:xfrm>
              <a:off x="5333350" y="991575"/>
              <a:ext cx="152075" cy="155100"/>
            </a:xfrm>
            <a:custGeom>
              <a:rect b="b" l="l" r="r" t="t"/>
              <a:pathLst>
                <a:path extrusionOk="0" h="6204" w="6083">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5" name="Google Shape;545;p18"/>
            <p:cNvSpPr/>
            <p:nvPr/>
          </p:nvSpPr>
          <p:spPr>
            <a:xfrm>
              <a:off x="5302225" y="968375"/>
              <a:ext cx="417650" cy="418250"/>
            </a:xfrm>
            <a:custGeom>
              <a:rect b="b" l="l" r="r" t="t"/>
              <a:pathLst>
                <a:path extrusionOk="0" h="16730" w="16706">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46" name="Google Shape;546;p18"/>
          <p:cNvGrpSpPr/>
          <p:nvPr/>
        </p:nvGrpSpPr>
        <p:grpSpPr>
          <a:xfrm>
            <a:off x="10269682" y="1138039"/>
            <a:ext cx="552291" cy="537946"/>
            <a:chOff x="5926225" y="921350"/>
            <a:chExt cx="517800" cy="504350"/>
          </a:xfrm>
        </p:grpSpPr>
        <p:sp>
          <p:nvSpPr>
            <p:cNvPr id="547" name="Google Shape;547;p18"/>
            <p:cNvSpPr/>
            <p:nvPr/>
          </p:nvSpPr>
          <p:spPr>
            <a:xfrm>
              <a:off x="5926225" y="921350"/>
              <a:ext cx="517800" cy="504350"/>
            </a:xfrm>
            <a:custGeom>
              <a:rect b="b" l="l" r="r" t="t"/>
              <a:pathLst>
                <a:path extrusionOk="0" h="20174" w="20712">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8" name="Google Shape;548;p18"/>
            <p:cNvSpPr/>
            <p:nvPr/>
          </p:nvSpPr>
          <p:spPr>
            <a:xfrm>
              <a:off x="6016600" y="1005000"/>
              <a:ext cx="337050" cy="337050"/>
            </a:xfrm>
            <a:custGeom>
              <a:rect b="b" l="l" r="r" t="t"/>
              <a:pathLst>
                <a:path extrusionOk="0" h="13482" w="13482">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49" name="Google Shape;549;p18"/>
          <p:cNvGrpSpPr/>
          <p:nvPr/>
        </p:nvGrpSpPr>
        <p:grpSpPr>
          <a:xfrm>
            <a:off x="11006898" y="1148466"/>
            <a:ext cx="515813" cy="517121"/>
            <a:chOff x="6617400" y="931125"/>
            <a:chExt cx="483600" cy="484825"/>
          </a:xfrm>
        </p:grpSpPr>
        <p:sp>
          <p:nvSpPr>
            <p:cNvPr id="550" name="Google Shape;550;p18"/>
            <p:cNvSpPr/>
            <p:nvPr/>
          </p:nvSpPr>
          <p:spPr>
            <a:xfrm>
              <a:off x="6843925" y="1183900"/>
              <a:ext cx="121525" cy="232050"/>
            </a:xfrm>
            <a:custGeom>
              <a:rect b="b" l="l" r="r" t="t"/>
              <a:pathLst>
                <a:path extrusionOk="0" h="9282" w="4861">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1" name="Google Shape;551;p18"/>
            <p:cNvSpPr/>
            <p:nvPr/>
          </p:nvSpPr>
          <p:spPr>
            <a:xfrm>
              <a:off x="6617400" y="931125"/>
              <a:ext cx="483600" cy="259500"/>
            </a:xfrm>
            <a:custGeom>
              <a:rect b="b" l="l" r="r" t="t"/>
              <a:pathLst>
                <a:path extrusionOk="0" h="10380" w="19344">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52" name="Google Shape;552;p18"/>
          <p:cNvGrpSpPr/>
          <p:nvPr/>
        </p:nvGrpSpPr>
        <p:grpSpPr>
          <a:xfrm>
            <a:off x="4545226" y="1951438"/>
            <a:ext cx="497574" cy="349102"/>
            <a:chOff x="559275" y="1683950"/>
            <a:chExt cx="466500" cy="327300"/>
          </a:xfrm>
        </p:grpSpPr>
        <p:sp>
          <p:nvSpPr>
            <p:cNvPr id="553" name="Google Shape;553;p18"/>
            <p:cNvSpPr/>
            <p:nvPr/>
          </p:nvSpPr>
          <p:spPr>
            <a:xfrm>
              <a:off x="559275" y="1683950"/>
              <a:ext cx="466500" cy="197850"/>
            </a:xfrm>
            <a:custGeom>
              <a:rect b="b" l="l" r="r" t="t"/>
              <a:pathLst>
                <a:path extrusionOk="0" h="7914" w="1866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4" name="Google Shape;554;p18"/>
            <p:cNvSpPr/>
            <p:nvPr/>
          </p:nvSpPr>
          <p:spPr>
            <a:xfrm>
              <a:off x="559275" y="1727925"/>
              <a:ext cx="466500" cy="283325"/>
            </a:xfrm>
            <a:custGeom>
              <a:rect b="b" l="l" r="r" t="t"/>
              <a:pathLst>
                <a:path extrusionOk="0" h="11333" w="1866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55" name="Google Shape;555;p18"/>
          <p:cNvGrpSpPr/>
          <p:nvPr/>
        </p:nvGrpSpPr>
        <p:grpSpPr>
          <a:xfrm>
            <a:off x="5264204" y="1882429"/>
            <a:ext cx="497574" cy="487148"/>
            <a:chOff x="1233350" y="1619250"/>
            <a:chExt cx="466500" cy="456725"/>
          </a:xfrm>
        </p:grpSpPr>
        <p:sp>
          <p:nvSpPr>
            <p:cNvPr id="556" name="Google Shape;556;p18"/>
            <p:cNvSpPr/>
            <p:nvPr/>
          </p:nvSpPr>
          <p:spPr>
            <a:xfrm>
              <a:off x="1233350" y="1619250"/>
              <a:ext cx="466500" cy="456725"/>
            </a:xfrm>
            <a:custGeom>
              <a:rect b="b" l="l" r="r" t="t"/>
              <a:pathLst>
                <a:path extrusionOk="0" h="18269" w="1866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7" name="Google Shape;557;p18"/>
            <p:cNvSpPr/>
            <p:nvPr/>
          </p:nvSpPr>
          <p:spPr>
            <a:xfrm>
              <a:off x="1382325" y="1792025"/>
              <a:ext cx="168550" cy="12250"/>
            </a:xfrm>
            <a:custGeom>
              <a:rect b="b" l="l" r="r" t="t"/>
              <a:pathLst>
                <a:path extrusionOk="0" h="490" w="6742">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8" name="Google Shape;558;p18"/>
            <p:cNvSpPr/>
            <p:nvPr/>
          </p:nvSpPr>
          <p:spPr>
            <a:xfrm>
              <a:off x="1382325" y="1825000"/>
              <a:ext cx="168550" cy="12250"/>
            </a:xfrm>
            <a:custGeom>
              <a:rect b="b" l="l" r="r" t="t"/>
              <a:pathLst>
                <a:path extrusionOk="0" h="490" w="6742">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9" name="Google Shape;559;p18"/>
            <p:cNvSpPr/>
            <p:nvPr/>
          </p:nvSpPr>
          <p:spPr>
            <a:xfrm>
              <a:off x="1382325" y="1858575"/>
              <a:ext cx="70850" cy="12250"/>
            </a:xfrm>
            <a:custGeom>
              <a:rect b="b" l="l" r="r" t="t"/>
              <a:pathLst>
                <a:path extrusionOk="0" h="490" w="2834">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60" name="Google Shape;560;p18"/>
          <p:cNvGrpSpPr/>
          <p:nvPr/>
        </p:nvGrpSpPr>
        <p:grpSpPr>
          <a:xfrm>
            <a:off x="5998805" y="1892827"/>
            <a:ext cx="466322" cy="466322"/>
            <a:chOff x="1922075" y="1629000"/>
            <a:chExt cx="437200" cy="437200"/>
          </a:xfrm>
        </p:grpSpPr>
        <p:sp>
          <p:nvSpPr>
            <p:cNvPr id="561" name="Google Shape;561;p18"/>
            <p:cNvSpPr/>
            <p:nvPr/>
          </p:nvSpPr>
          <p:spPr>
            <a:xfrm>
              <a:off x="2208425" y="1629000"/>
              <a:ext cx="150850" cy="150850"/>
            </a:xfrm>
            <a:custGeom>
              <a:rect b="b" l="l" r="r" t="t"/>
              <a:pathLst>
                <a:path extrusionOk="0" h="6034" w="6034">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62" name="Google Shape;562;p18"/>
            <p:cNvSpPr/>
            <p:nvPr/>
          </p:nvSpPr>
          <p:spPr>
            <a:xfrm>
              <a:off x="1922075" y="1686400"/>
              <a:ext cx="379800" cy="379800"/>
            </a:xfrm>
            <a:custGeom>
              <a:rect b="b" l="l" r="r" t="t"/>
              <a:pathLst>
                <a:path extrusionOk="0" h="15192" w="15192">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63" name="Google Shape;563;p18"/>
          <p:cNvGrpSpPr/>
          <p:nvPr/>
        </p:nvGrpSpPr>
        <p:grpSpPr>
          <a:xfrm>
            <a:off x="6715837" y="1890882"/>
            <a:ext cx="470214" cy="470215"/>
            <a:chOff x="2594325" y="1627175"/>
            <a:chExt cx="440850" cy="440850"/>
          </a:xfrm>
        </p:grpSpPr>
        <p:sp>
          <p:nvSpPr>
            <p:cNvPr id="564" name="Google Shape;564;p18"/>
            <p:cNvSpPr/>
            <p:nvPr/>
          </p:nvSpPr>
          <p:spPr>
            <a:xfrm>
              <a:off x="2594325" y="1890950"/>
              <a:ext cx="177075" cy="177075"/>
            </a:xfrm>
            <a:custGeom>
              <a:rect b="b" l="l" r="r" t="t"/>
              <a:pathLst>
                <a:path extrusionOk="0" h="7083" w="7083">
                  <a:moveTo>
                    <a:pt x="5544" y="0"/>
                  </a:moveTo>
                  <a:lnTo>
                    <a:pt x="538" y="5984"/>
                  </a:lnTo>
                  <a:lnTo>
                    <a:pt x="0" y="7083"/>
                  </a:lnTo>
                  <a:lnTo>
                    <a:pt x="1099" y="6546"/>
                  </a:lnTo>
                  <a:lnTo>
                    <a:pt x="7083" y="1539"/>
                  </a:lnTo>
                  <a:lnTo>
                    <a:pt x="554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65" name="Google Shape;565;p18"/>
            <p:cNvSpPr/>
            <p:nvPr/>
          </p:nvSpPr>
          <p:spPr>
            <a:xfrm>
              <a:off x="2858700" y="1627175"/>
              <a:ext cx="176475" cy="176475"/>
            </a:xfrm>
            <a:custGeom>
              <a:rect b="b" l="l" r="r" t="t"/>
              <a:pathLst>
                <a:path extrusionOk="0" h="7059" w="7059">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66" name="Google Shape;566;p18"/>
            <p:cNvSpPr/>
            <p:nvPr/>
          </p:nvSpPr>
          <p:spPr>
            <a:xfrm>
              <a:off x="2663325" y="1702275"/>
              <a:ext cx="296750" cy="296775"/>
            </a:xfrm>
            <a:custGeom>
              <a:rect b="b" l="l" r="r" t="t"/>
              <a:pathLst>
                <a:path extrusionOk="0" h="11871" w="1187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567" name="Google Shape;567;p18"/>
          <p:cNvSpPr/>
          <p:nvPr/>
        </p:nvSpPr>
        <p:spPr>
          <a:xfrm>
            <a:off x="7455681" y="1911752"/>
            <a:ext cx="428564" cy="428538"/>
          </a:xfrm>
          <a:custGeom>
            <a:rect b="b" l="l" r="r" t="t"/>
            <a:pathLst>
              <a:path extrusionOk="0" h="16071" w="16072">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568" name="Google Shape;568;p18"/>
          <p:cNvGrpSpPr/>
          <p:nvPr/>
        </p:nvGrpSpPr>
        <p:grpSpPr>
          <a:xfrm>
            <a:off x="8198081" y="1855709"/>
            <a:ext cx="381633" cy="540558"/>
            <a:chOff x="3984000" y="1594200"/>
            <a:chExt cx="357800" cy="506800"/>
          </a:xfrm>
        </p:grpSpPr>
        <p:sp>
          <p:nvSpPr>
            <p:cNvPr id="569" name="Google Shape;569;p18"/>
            <p:cNvSpPr/>
            <p:nvPr/>
          </p:nvSpPr>
          <p:spPr>
            <a:xfrm>
              <a:off x="3984000" y="1597875"/>
              <a:ext cx="44575" cy="503125"/>
            </a:xfrm>
            <a:custGeom>
              <a:rect b="b" l="l" r="r" t="t"/>
              <a:pathLst>
                <a:path extrusionOk="0" h="20125" w="1783">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0" name="Google Shape;570;p18"/>
            <p:cNvSpPr/>
            <p:nvPr/>
          </p:nvSpPr>
          <p:spPr>
            <a:xfrm>
              <a:off x="4041375" y="1594200"/>
              <a:ext cx="300425" cy="229600"/>
            </a:xfrm>
            <a:custGeom>
              <a:rect b="b" l="l" r="r" t="t"/>
              <a:pathLst>
                <a:path extrusionOk="0" h="9184" w="12017">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71" name="Google Shape;571;p18"/>
          <p:cNvGrpSpPr/>
          <p:nvPr/>
        </p:nvGrpSpPr>
        <p:grpSpPr>
          <a:xfrm>
            <a:off x="8856475" y="1971623"/>
            <a:ext cx="502800" cy="308731"/>
            <a:chOff x="4601275" y="1702875"/>
            <a:chExt cx="471400" cy="289450"/>
          </a:xfrm>
        </p:grpSpPr>
        <p:sp>
          <p:nvSpPr>
            <p:cNvPr id="572" name="Google Shape;572;p18"/>
            <p:cNvSpPr/>
            <p:nvPr/>
          </p:nvSpPr>
          <p:spPr>
            <a:xfrm>
              <a:off x="4816200" y="1702875"/>
              <a:ext cx="41550" cy="41550"/>
            </a:xfrm>
            <a:custGeom>
              <a:rect b="b" l="l" r="r" t="t"/>
              <a:pathLst>
                <a:path extrusionOk="0" h="1662" w="1662">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3" name="Google Shape;573;p18"/>
            <p:cNvSpPr/>
            <p:nvPr/>
          </p:nvSpPr>
          <p:spPr>
            <a:xfrm>
              <a:off x="5031125" y="1757225"/>
              <a:ext cx="41550" cy="41550"/>
            </a:xfrm>
            <a:custGeom>
              <a:rect b="b" l="l" r="r" t="t"/>
              <a:pathLst>
                <a:path extrusionOk="0" h="1662" w="1662">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4" name="Google Shape;574;p18"/>
            <p:cNvSpPr/>
            <p:nvPr/>
          </p:nvSpPr>
          <p:spPr>
            <a:xfrm>
              <a:off x="4634875" y="1756000"/>
              <a:ext cx="404225" cy="178325"/>
            </a:xfrm>
            <a:custGeom>
              <a:rect b="b" l="l" r="r" t="t"/>
              <a:pathLst>
                <a:path extrusionOk="0" h="7133" w="16169">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5" name="Google Shape;575;p18"/>
            <p:cNvSpPr/>
            <p:nvPr/>
          </p:nvSpPr>
          <p:spPr>
            <a:xfrm>
              <a:off x="4601275" y="1757225"/>
              <a:ext cx="41550" cy="41550"/>
            </a:xfrm>
            <a:custGeom>
              <a:rect b="b" l="l" r="r" t="t"/>
              <a:pathLst>
                <a:path extrusionOk="0" h="1662" w="1662">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6" name="Google Shape;576;p18"/>
            <p:cNvSpPr/>
            <p:nvPr/>
          </p:nvSpPr>
          <p:spPr>
            <a:xfrm>
              <a:off x="4673325" y="1947725"/>
              <a:ext cx="327300" cy="44600"/>
            </a:xfrm>
            <a:custGeom>
              <a:rect b="b" l="l" r="r" t="t"/>
              <a:pathLst>
                <a:path extrusionOk="0" h="1784" w="13092">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77" name="Google Shape;577;p18"/>
          <p:cNvGrpSpPr/>
          <p:nvPr/>
        </p:nvGrpSpPr>
        <p:grpSpPr>
          <a:xfrm>
            <a:off x="9599556" y="1896080"/>
            <a:ext cx="454589" cy="459816"/>
            <a:chOff x="5297950" y="1632050"/>
            <a:chExt cx="426200" cy="431100"/>
          </a:xfrm>
        </p:grpSpPr>
        <p:sp>
          <p:nvSpPr>
            <p:cNvPr id="578" name="Google Shape;578;p18"/>
            <p:cNvSpPr/>
            <p:nvPr/>
          </p:nvSpPr>
          <p:spPr>
            <a:xfrm>
              <a:off x="5404800" y="1936125"/>
              <a:ext cx="212500" cy="127025"/>
            </a:xfrm>
            <a:custGeom>
              <a:rect b="b" l="l" r="r" t="t"/>
              <a:pathLst>
                <a:path extrusionOk="0" h="5081" w="850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9" name="Google Shape;579;p18"/>
            <p:cNvSpPr/>
            <p:nvPr/>
          </p:nvSpPr>
          <p:spPr>
            <a:xfrm>
              <a:off x="5297950" y="1632050"/>
              <a:ext cx="426200" cy="294950"/>
            </a:xfrm>
            <a:custGeom>
              <a:rect b="b" l="l" r="r" t="t"/>
              <a:pathLst>
                <a:path extrusionOk="0" h="11798" w="17048">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80" name="Google Shape;580;p18"/>
          <p:cNvGrpSpPr/>
          <p:nvPr/>
        </p:nvGrpSpPr>
        <p:grpSpPr>
          <a:xfrm>
            <a:off x="10317227" y="1882429"/>
            <a:ext cx="457203" cy="487148"/>
            <a:chOff x="5970800" y="1619250"/>
            <a:chExt cx="428650" cy="456725"/>
          </a:xfrm>
        </p:grpSpPr>
        <p:sp>
          <p:nvSpPr>
            <p:cNvPr id="581" name="Google Shape;581;p18"/>
            <p:cNvSpPr/>
            <p:nvPr/>
          </p:nvSpPr>
          <p:spPr>
            <a:xfrm>
              <a:off x="5970800" y="1674200"/>
              <a:ext cx="377975" cy="377950"/>
            </a:xfrm>
            <a:custGeom>
              <a:rect b="b" l="l" r="r" t="t"/>
              <a:pathLst>
                <a:path extrusionOk="0" h="15118" w="15119">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2" name="Google Shape;582;p18"/>
            <p:cNvSpPr/>
            <p:nvPr/>
          </p:nvSpPr>
          <p:spPr>
            <a:xfrm>
              <a:off x="6068500" y="1771875"/>
              <a:ext cx="182575" cy="182600"/>
            </a:xfrm>
            <a:custGeom>
              <a:rect b="b" l="l" r="r" t="t"/>
              <a:pathLst>
                <a:path extrusionOk="0" h="7304" w="7303">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3" name="Google Shape;583;p18"/>
            <p:cNvSpPr/>
            <p:nvPr/>
          </p:nvSpPr>
          <p:spPr>
            <a:xfrm>
              <a:off x="5981175" y="2005125"/>
              <a:ext cx="75125" cy="70850"/>
            </a:xfrm>
            <a:custGeom>
              <a:rect b="b" l="l" r="r" t="t"/>
              <a:pathLst>
                <a:path extrusionOk="0" h="2834" w="3005">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4" name="Google Shape;584;p18"/>
            <p:cNvSpPr/>
            <p:nvPr/>
          </p:nvSpPr>
          <p:spPr>
            <a:xfrm>
              <a:off x="6263875" y="2005125"/>
              <a:ext cx="74525" cy="70850"/>
            </a:xfrm>
            <a:custGeom>
              <a:rect b="b" l="l" r="r" t="t"/>
              <a:pathLst>
                <a:path extrusionOk="0" h="2834" w="2981">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5" name="Google Shape;585;p18"/>
            <p:cNvSpPr/>
            <p:nvPr/>
          </p:nvSpPr>
          <p:spPr>
            <a:xfrm>
              <a:off x="6147875" y="1619250"/>
              <a:ext cx="251575" cy="255850"/>
            </a:xfrm>
            <a:custGeom>
              <a:rect b="b" l="l" r="r" t="t"/>
              <a:pathLst>
                <a:path extrusionOk="0" h="10234" w="10063">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86" name="Google Shape;586;p18"/>
          <p:cNvGrpSpPr/>
          <p:nvPr/>
        </p:nvGrpSpPr>
        <p:grpSpPr>
          <a:xfrm>
            <a:off x="11015377" y="1876562"/>
            <a:ext cx="512533" cy="467601"/>
            <a:chOff x="6625350" y="1613750"/>
            <a:chExt cx="480525" cy="438400"/>
          </a:xfrm>
        </p:grpSpPr>
        <p:sp>
          <p:nvSpPr>
            <p:cNvPr id="587" name="Google Shape;587;p18"/>
            <p:cNvSpPr/>
            <p:nvPr/>
          </p:nvSpPr>
          <p:spPr>
            <a:xfrm>
              <a:off x="6670525" y="1887275"/>
              <a:ext cx="117875" cy="164875"/>
            </a:xfrm>
            <a:custGeom>
              <a:rect b="b" l="l" r="r" t="t"/>
              <a:pathLst>
                <a:path extrusionOk="0" h="6595" w="4715">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8" name="Google Shape;588;p18"/>
            <p:cNvSpPr/>
            <p:nvPr/>
          </p:nvSpPr>
          <p:spPr>
            <a:xfrm>
              <a:off x="7075950" y="1754175"/>
              <a:ext cx="29925" cy="99550"/>
            </a:xfrm>
            <a:custGeom>
              <a:rect b="b" l="l" r="r" t="t"/>
              <a:pathLst>
                <a:path extrusionOk="0" h="3982" w="1197">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9" name="Google Shape;589;p18"/>
            <p:cNvSpPr/>
            <p:nvPr/>
          </p:nvSpPr>
          <p:spPr>
            <a:xfrm>
              <a:off x="6625350" y="1729750"/>
              <a:ext cx="97700" cy="147175"/>
            </a:xfrm>
            <a:custGeom>
              <a:rect b="b" l="l" r="r" t="t"/>
              <a:pathLst>
                <a:path extrusionOk="0" h="5887" w="3908">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90" name="Google Shape;590;p18"/>
            <p:cNvSpPr/>
            <p:nvPr/>
          </p:nvSpPr>
          <p:spPr>
            <a:xfrm>
              <a:off x="6736475" y="1638175"/>
              <a:ext cx="279650" cy="330325"/>
            </a:xfrm>
            <a:custGeom>
              <a:rect b="b" l="l" r="r" t="t"/>
              <a:pathLst>
                <a:path extrusionOk="0" h="13213" w="11186">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91" name="Google Shape;591;p18"/>
            <p:cNvSpPr/>
            <p:nvPr/>
          </p:nvSpPr>
          <p:spPr>
            <a:xfrm>
              <a:off x="7029550" y="1613750"/>
              <a:ext cx="34200" cy="379800"/>
            </a:xfrm>
            <a:custGeom>
              <a:rect b="b" l="l" r="r" t="t"/>
              <a:pathLst>
                <a:path extrusionOk="0" h="15192" w="1368">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92" name="Google Shape;592;p18"/>
          <p:cNvGrpSpPr/>
          <p:nvPr/>
        </p:nvGrpSpPr>
        <p:grpSpPr>
          <a:xfrm>
            <a:off x="4600583" y="2637216"/>
            <a:ext cx="386860" cy="415525"/>
            <a:chOff x="611175" y="2326900"/>
            <a:chExt cx="362700" cy="389575"/>
          </a:xfrm>
        </p:grpSpPr>
        <p:sp>
          <p:nvSpPr>
            <p:cNvPr id="593" name="Google Shape;593;p18"/>
            <p:cNvSpPr/>
            <p:nvPr/>
          </p:nvSpPr>
          <p:spPr>
            <a:xfrm>
              <a:off x="611175" y="2326900"/>
              <a:ext cx="362700" cy="389575"/>
            </a:xfrm>
            <a:custGeom>
              <a:rect b="b" l="l" r="r" t="t"/>
              <a:pathLst>
                <a:path extrusionOk="0" h="15583" w="14508">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94" name="Google Shape;594;p18"/>
            <p:cNvSpPr/>
            <p:nvPr/>
          </p:nvSpPr>
          <p:spPr>
            <a:xfrm>
              <a:off x="794950" y="2500900"/>
              <a:ext cx="24450" cy="23850"/>
            </a:xfrm>
            <a:custGeom>
              <a:rect b="b" l="l" r="r" t="t"/>
              <a:pathLst>
                <a:path extrusionOk="0" h="954" w="978">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95" name="Google Shape;595;p18"/>
            <p:cNvSpPr/>
            <p:nvPr/>
          </p:nvSpPr>
          <p:spPr>
            <a:xfrm>
              <a:off x="754650" y="2381250"/>
              <a:ext cx="75750" cy="14050"/>
            </a:xfrm>
            <a:custGeom>
              <a:rect b="b" l="l" r="r" t="t"/>
              <a:pathLst>
                <a:path extrusionOk="0" h="562" w="303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96" name="Google Shape;596;p18"/>
            <p:cNvSpPr/>
            <p:nvPr/>
          </p:nvSpPr>
          <p:spPr>
            <a:xfrm>
              <a:off x="765025" y="2453900"/>
              <a:ext cx="31175" cy="31150"/>
            </a:xfrm>
            <a:custGeom>
              <a:rect b="b" l="l" r="r" t="t"/>
              <a:pathLst>
                <a:path extrusionOk="0" h="1246" w="1247">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597" name="Google Shape;597;p18"/>
          <p:cNvSpPr/>
          <p:nvPr/>
        </p:nvSpPr>
        <p:spPr>
          <a:xfrm>
            <a:off x="5309151" y="2641135"/>
            <a:ext cx="407712" cy="407712"/>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98" name="Google Shape;598;p18"/>
          <p:cNvSpPr/>
          <p:nvPr/>
        </p:nvSpPr>
        <p:spPr>
          <a:xfrm>
            <a:off x="6028136" y="2641135"/>
            <a:ext cx="407712" cy="407712"/>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99" name="Google Shape;599;p18"/>
          <p:cNvSpPr/>
          <p:nvPr/>
        </p:nvSpPr>
        <p:spPr>
          <a:xfrm>
            <a:off x="6747122" y="2641135"/>
            <a:ext cx="407712" cy="407712"/>
          </a:xfrm>
          <a:custGeom>
            <a:rect b="b" l="l" r="r" t="t"/>
            <a:pathLst>
              <a:path extrusionOk="0" h="15290" w="1529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00" name="Google Shape;600;p18"/>
          <p:cNvGrpSpPr/>
          <p:nvPr/>
        </p:nvGrpSpPr>
        <p:grpSpPr>
          <a:xfrm>
            <a:off x="7561153" y="2570793"/>
            <a:ext cx="217535" cy="543171"/>
            <a:chOff x="3386850" y="2264625"/>
            <a:chExt cx="203950" cy="509250"/>
          </a:xfrm>
        </p:grpSpPr>
        <p:sp>
          <p:nvSpPr>
            <p:cNvPr id="601" name="Google Shape;601;p18"/>
            <p:cNvSpPr/>
            <p:nvPr/>
          </p:nvSpPr>
          <p:spPr>
            <a:xfrm>
              <a:off x="3386850" y="2370850"/>
              <a:ext cx="203950" cy="403025"/>
            </a:xfrm>
            <a:custGeom>
              <a:rect b="b" l="l" r="r" t="t"/>
              <a:pathLst>
                <a:path extrusionOk="0" h="16121" w="8158">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02" name="Google Shape;602;p18"/>
            <p:cNvSpPr/>
            <p:nvPr/>
          </p:nvSpPr>
          <p:spPr>
            <a:xfrm>
              <a:off x="3446075" y="2264625"/>
              <a:ext cx="85500" cy="94050"/>
            </a:xfrm>
            <a:custGeom>
              <a:rect b="b" l="l" r="r" t="t"/>
              <a:pathLst>
                <a:path extrusionOk="0" h="3762" w="342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03" name="Google Shape;603;p18"/>
          <p:cNvGrpSpPr/>
          <p:nvPr/>
        </p:nvGrpSpPr>
        <p:grpSpPr>
          <a:xfrm>
            <a:off x="9018652" y="2639830"/>
            <a:ext cx="178443" cy="405099"/>
            <a:chOff x="4753325" y="2329350"/>
            <a:chExt cx="167300" cy="379800"/>
          </a:xfrm>
        </p:grpSpPr>
        <p:sp>
          <p:nvSpPr>
            <p:cNvPr id="604" name="Google Shape;604;p18"/>
            <p:cNvSpPr/>
            <p:nvPr/>
          </p:nvSpPr>
          <p:spPr>
            <a:xfrm>
              <a:off x="4753325" y="2424600"/>
              <a:ext cx="167300" cy="284550"/>
            </a:xfrm>
            <a:custGeom>
              <a:rect b="b" l="l" r="r" t="t"/>
              <a:pathLst>
                <a:path extrusionOk="0" h="11382" w="6692">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05" name="Google Shape;605;p18"/>
            <p:cNvSpPr/>
            <p:nvPr/>
          </p:nvSpPr>
          <p:spPr>
            <a:xfrm>
              <a:off x="4798500" y="2329350"/>
              <a:ext cx="76950" cy="84275"/>
            </a:xfrm>
            <a:custGeom>
              <a:rect b="b" l="l" r="r" t="t"/>
              <a:pathLst>
                <a:path extrusionOk="0" h="3371" w="3078">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06" name="Google Shape;606;p18"/>
          <p:cNvGrpSpPr/>
          <p:nvPr/>
        </p:nvGrpSpPr>
        <p:grpSpPr>
          <a:xfrm>
            <a:off x="8296395" y="2573379"/>
            <a:ext cx="185002" cy="537971"/>
            <a:chOff x="4076175" y="2267050"/>
            <a:chExt cx="173450" cy="504375"/>
          </a:xfrm>
        </p:grpSpPr>
        <p:sp>
          <p:nvSpPr>
            <p:cNvPr id="607" name="Google Shape;607;p18"/>
            <p:cNvSpPr/>
            <p:nvPr/>
          </p:nvSpPr>
          <p:spPr>
            <a:xfrm>
              <a:off x="4122600" y="2267050"/>
              <a:ext cx="80600" cy="91625"/>
            </a:xfrm>
            <a:custGeom>
              <a:rect b="b" l="l" r="r" t="t"/>
              <a:pathLst>
                <a:path extrusionOk="0" h="3665" w="3224">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08" name="Google Shape;608;p18"/>
            <p:cNvSpPr/>
            <p:nvPr/>
          </p:nvSpPr>
          <p:spPr>
            <a:xfrm>
              <a:off x="4076175" y="2370250"/>
              <a:ext cx="173450" cy="401175"/>
            </a:xfrm>
            <a:custGeom>
              <a:rect b="b" l="l" r="r" t="t"/>
              <a:pathLst>
                <a:path extrusionOk="0" h="16047" w="6938">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09" name="Google Shape;609;p18"/>
          <p:cNvSpPr/>
          <p:nvPr/>
        </p:nvSpPr>
        <p:spPr>
          <a:xfrm>
            <a:off x="9623066" y="2630069"/>
            <a:ext cx="407712" cy="429845"/>
          </a:xfrm>
          <a:custGeom>
            <a:rect b="b" l="l" r="r" t="t"/>
            <a:pathLst>
              <a:path extrusionOk="0" h="16120" w="1529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10" name="Google Shape;610;p18"/>
          <p:cNvGrpSpPr/>
          <p:nvPr/>
        </p:nvGrpSpPr>
        <p:grpSpPr>
          <a:xfrm>
            <a:off x="10321786" y="2637857"/>
            <a:ext cx="448083" cy="414219"/>
            <a:chOff x="5975075" y="2327500"/>
            <a:chExt cx="420100" cy="388350"/>
          </a:xfrm>
        </p:grpSpPr>
        <p:sp>
          <p:nvSpPr>
            <p:cNvPr id="611" name="Google Shape;611;p18"/>
            <p:cNvSpPr/>
            <p:nvPr/>
          </p:nvSpPr>
          <p:spPr>
            <a:xfrm>
              <a:off x="5975075" y="2474650"/>
              <a:ext cx="98325" cy="220450"/>
            </a:xfrm>
            <a:custGeom>
              <a:rect b="b" l="l" r="r" t="t"/>
              <a:pathLst>
                <a:path extrusionOk="0" h="8818" w="3933">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12" name="Google Shape;612;p18"/>
            <p:cNvSpPr/>
            <p:nvPr/>
          </p:nvSpPr>
          <p:spPr>
            <a:xfrm>
              <a:off x="6088025" y="2327500"/>
              <a:ext cx="307150" cy="388350"/>
            </a:xfrm>
            <a:custGeom>
              <a:rect b="b" l="l" r="r" t="t"/>
              <a:pathLst>
                <a:path extrusionOk="0" h="15534" w="12286">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13" name="Google Shape;613;p18"/>
          <p:cNvGrpSpPr/>
          <p:nvPr/>
        </p:nvGrpSpPr>
        <p:grpSpPr>
          <a:xfrm>
            <a:off x="11127371" y="2625483"/>
            <a:ext cx="274865" cy="448083"/>
            <a:chOff x="6730350" y="2315900"/>
            <a:chExt cx="257700" cy="420100"/>
          </a:xfrm>
        </p:grpSpPr>
        <p:sp>
          <p:nvSpPr>
            <p:cNvPr id="614" name="Google Shape;614;p18"/>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15" name="Google Shape;615;p18"/>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16" name="Google Shape;616;p18"/>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17" name="Google Shape;617;p18"/>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18" name="Google Shape;618;p18"/>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19" name="Google Shape;619;p18"/>
          <p:cNvGrpSpPr/>
          <p:nvPr/>
        </p:nvGrpSpPr>
        <p:grpSpPr>
          <a:xfrm>
            <a:off x="4724310" y="3309955"/>
            <a:ext cx="139405" cy="508001"/>
            <a:chOff x="727175" y="2957625"/>
            <a:chExt cx="130700" cy="476275"/>
          </a:xfrm>
        </p:grpSpPr>
        <p:sp>
          <p:nvSpPr>
            <p:cNvPr id="620" name="Google Shape;620;p18"/>
            <p:cNvSpPr/>
            <p:nvPr/>
          </p:nvSpPr>
          <p:spPr>
            <a:xfrm>
              <a:off x="727175" y="2957625"/>
              <a:ext cx="130700" cy="476275"/>
            </a:xfrm>
            <a:custGeom>
              <a:rect b="b" l="l" r="r" t="t"/>
              <a:pathLst>
                <a:path extrusionOk="0" h="19051" w="5228">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21" name="Google Shape;621;p18"/>
            <p:cNvSpPr/>
            <p:nvPr/>
          </p:nvSpPr>
          <p:spPr>
            <a:xfrm>
              <a:off x="751600" y="3090125"/>
              <a:ext cx="81850" cy="319350"/>
            </a:xfrm>
            <a:custGeom>
              <a:rect b="b" l="l" r="r" t="t"/>
              <a:pathLst>
                <a:path extrusionOk="0" h="12774" w="3274">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22" name="Google Shape;622;p18"/>
          <p:cNvSpPr/>
          <p:nvPr/>
        </p:nvSpPr>
        <p:spPr>
          <a:xfrm>
            <a:off x="6018376" y="3289803"/>
            <a:ext cx="427230" cy="548372"/>
          </a:xfrm>
          <a:custGeom>
            <a:rect b="b" l="l" r="r" t="t"/>
            <a:pathLst>
              <a:path extrusionOk="0" h="20565" w="16022">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23" name="Google Shape;623;p18"/>
          <p:cNvSpPr/>
          <p:nvPr/>
        </p:nvSpPr>
        <p:spPr>
          <a:xfrm>
            <a:off x="5354749" y="3289803"/>
            <a:ext cx="316517" cy="548372"/>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24" name="Google Shape;624;p18"/>
          <p:cNvGrpSpPr/>
          <p:nvPr/>
        </p:nvGrpSpPr>
        <p:grpSpPr>
          <a:xfrm>
            <a:off x="6704104" y="3326221"/>
            <a:ext cx="493682" cy="475442"/>
            <a:chOff x="2583325" y="2972875"/>
            <a:chExt cx="462850" cy="445750"/>
          </a:xfrm>
        </p:grpSpPr>
        <p:sp>
          <p:nvSpPr>
            <p:cNvPr id="625" name="Google Shape;625;p18"/>
            <p:cNvSpPr/>
            <p:nvPr/>
          </p:nvSpPr>
          <p:spPr>
            <a:xfrm>
              <a:off x="2701775" y="3323350"/>
              <a:ext cx="225950" cy="95275"/>
            </a:xfrm>
            <a:custGeom>
              <a:rect b="b" l="l" r="r" t="t"/>
              <a:pathLst>
                <a:path extrusionOk="0" h="3811" w="9038">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26" name="Google Shape;626;p18"/>
            <p:cNvSpPr/>
            <p:nvPr/>
          </p:nvSpPr>
          <p:spPr>
            <a:xfrm>
              <a:off x="2583325" y="2972875"/>
              <a:ext cx="462850" cy="337075"/>
            </a:xfrm>
            <a:custGeom>
              <a:rect b="b" l="l" r="r" t="t"/>
              <a:pathLst>
                <a:path extrusionOk="0" h="13483" w="18514">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27" name="Google Shape;627;p18"/>
          <p:cNvGrpSpPr/>
          <p:nvPr/>
        </p:nvGrpSpPr>
        <p:grpSpPr>
          <a:xfrm>
            <a:off x="7406147" y="3397231"/>
            <a:ext cx="527546" cy="333449"/>
            <a:chOff x="3241525" y="3039450"/>
            <a:chExt cx="494600" cy="312625"/>
          </a:xfrm>
        </p:grpSpPr>
        <p:sp>
          <p:nvSpPr>
            <p:cNvPr id="628" name="Google Shape;628;p18"/>
            <p:cNvSpPr/>
            <p:nvPr/>
          </p:nvSpPr>
          <p:spPr>
            <a:xfrm>
              <a:off x="3241525" y="3039450"/>
              <a:ext cx="494600" cy="312625"/>
            </a:xfrm>
            <a:custGeom>
              <a:rect b="b" l="l" r="r" t="t"/>
              <a:pathLst>
                <a:path extrusionOk="0" h="12505" w="19784">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29" name="Google Shape;629;p18"/>
            <p:cNvSpPr/>
            <p:nvPr/>
          </p:nvSpPr>
          <p:spPr>
            <a:xfrm>
              <a:off x="3384400" y="3091350"/>
              <a:ext cx="208850" cy="208825"/>
            </a:xfrm>
            <a:custGeom>
              <a:rect b="b" l="l" r="r" t="t"/>
              <a:pathLst>
                <a:path extrusionOk="0" h="8353" w="8354">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30" name="Google Shape;630;p18"/>
          <p:cNvSpPr/>
          <p:nvPr/>
        </p:nvSpPr>
        <p:spPr>
          <a:xfrm>
            <a:off x="8881279" y="3337347"/>
            <a:ext cx="453311" cy="453284"/>
          </a:xfrm>
          <a:custGeom>
            <a:rect b="b" l="l" r="r" t="t"/>
            <a:pathLst>
              <a:path extrusionOk="0" h="16999" w="1700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31" name="Google Shape;631;p18"/>
          <p:cNvGrpSpPr/>
          <p:nvPr/>
        </p:nvGrpSpPr>
        <p:grpSpPr>
          <a:xfrm>
            <a:off x="9553958" y="3362059"/>
            <a:ext cx="545785" cy="403792"/>
            <a:chOff x="5255200" y="3006475"/>
            <a:chExt cx="511700" cy="378575"/>
          </a:xfrm>
        </p:grpSpPr>
        <p:sp>
          <p:nvSpPr>
            <p:cNvPr id="632" name="Google Shape;632;p18"/>
            <p:cNvSpPr/>
            <p:nvPr/>
          </p:nvSpPr>
          <p:spPr>
            <a:xfrm>
              <a:off x="5255200" y="3006475"/>
              <a:ext cx="349900" cy="349875"/>
            </a:xfrm>
            <a:custGeom>
              <a:rect b="b" l="l" r="r" t="t"/>
              <a:pathLst>
                <a:path extrusionOk="0" h="13995" w="13996">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33" name="Google Shape;633;p18"/>
            <p:cNvSpPr/>
            <p:nvPr/>
          </p:nvSpPr>
          <p:spPr>
            <a:xfrm>
              <a:off x="5567825" y="3185975"/>
              <a:ext cx="199075" cy="199075"/>
            </a:xfrm>
            <a:custGeom>
              <a:rect b="b" l="l" r="r" t="t"/>
              <a:pathLst>
                <a:path extrusionOk="0" h="7963" w="7963">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34" name="Google Shape;634;p18"/>
          <p:cNvGrpSpPr/>
          <p:nvPr/>
        </p:nvGrpSpPr>
        <p:grpSpPr>
          <a:xfrm>
            <a:off x="8168108" y="3338620"/>
            <a:ext cx="441578" cy="450669"/>
            <a:chOff x="3955900" y="2984500"/>
            <a:chExt cx="414000" cy="422525"/>
          </a:xfrm>
        </p:grpSpPr>
        <p:sp>
          <p:nvSpPr>
            <p:cNvPr id="635" name="Google Shape;635;p18"/>
            <p:cNvSpPr/>
            <p:nvPr/>
          </p:nvSpPr>
          <p:spPr>
            <a:xfrm>
              <a:off x="3955900" y="2984500"/>
              <a:ext cx="315700" cy="315675"/>
            </a:xfrm>
            <a:custGeom>
              <a:rect b="b" l="l" r="r" t="t"/>
              <a:pathLst>
                <a:path extrusionOk="0" h="12627" w="12628">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36" name="Google Shape;636;p18"/>
            <p:cNvSpPr/>
            <p:nvPr/>
          </p:nvSpPr>
          <p:spPr>
            <a:xfrm>
              <a:off x="3992525" y="3021125"/>
              <a:ext cx="242425" cy="242425"/>
            </a:xfrm>
            <a:custGeom>
              <a:rect b="b" l="l" r="r" t="t"/>
              <a:pathLst>
                <a:path extrusionOk="0" h="9697" w="9697">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37" name="Google Shape;637;p18"/>
            <p:cNvSpPr/>
            <p:nvPr/>
          </p:nvSpPr>
          <p:spPr>
            <a:xfrm>
              <a:off x="4215400" y="3253150"/>
              <a:ext cx="154500" cy="153875"/>
            </a:xfrm>
            <a:custGeom>
              <a:rect b="b" l="l" r="r" t="t"/>
              <a:pathLst>
                <a:path extrusionOk="0" h="6155" w="618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38" name="Google Shape;638;p18"/>
          <p:cNvSpPr/>
          <p:nvPr/>
        </p:nvSpPr>
        <p:spPr>
          <a:xfrm>
            <a:off x="4549793" y="4088891"/>
            <a:ext cx="493655" cy="388166"/>
          </a:xfrm>
          <a:custGeom>
            <a:rect b="b" l="l" r="r" t="t"/>
            <a:pathLst>
              <a:path extrusionOk="0" h="14557" w="18513">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39" name="Google Shape;639;p18"/>
          <p:cNvSpPr/>
          <p:nvPr/>
        </p:nvSpPr>
        <p:spPr>
          <a:xfrm>
            <a:off x="10373970" y="3316495"/>
            <a:ext cx="343876" cy="494987"/>
          </a:xfrm>
          <a:custGeom>
            <a:rect b="b" l="l" r="r" t="t"/>
            <a:pathLst>
              <a:path extrusionOk="0" h="18563" w="12896">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40" name="Google Shape;640;p18"/>
          <p:cNvGrpSpPr/>
          <p:nvPr/>
        </p:nvGrpSpPr>
        <p:grpSpPr>
          <a:xfrm>
            <a:off x="11096120" y="3332088"/>
            <a:ext cx="337369" cy="479361"/>
            <a:chOff x="6701050" y="2978375"/>
            <a:chExt cx="316300" cy="449425"/>
          </a:xfrm>
        </p:grpSpPr>
        <p:sp>
          <p:nvSpPr>
            <p:cNvPr id="641" name="Google Shape;641;p18"/>
            <p:cNvSpPr/>
            <p:nvPr/>
          </p:nvSpPr>
          <p:spPr>
            <a:xfrm>
              <a:off x="6701050" y="2978375"/>
              <a:ext cx="316300" cy="78175"/>
            </a:xfrm>
            <a:custGeom>
              <a:rect b="b" l="l" r="r" t="t"/>
              <a:pathLst>
                <a:path extrusionOk="0" h="3127" w="12652">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42" name="Google Shape;642;p18"/>
            <p:cNvSpPr/>
            <p:nvPr/>
          </p:nvSpPr>
          <p:spPr>
            <a:xfrm>
              <a:off x="6713875" y="3068750"/>
              <a:ext cx="290650" cy="359050"/>
            </a:xfrm>
            <a:custGeom>
              <a:rect b="b" l="l" r="r" t="t"/>
              <a:pathLst>
                <a:path extrusionOk="0" h="14362" w="11626">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43" name="Google Shape;643;p18"/>
          <p:cNvGrpSpPr/>
          <p:nvPr/>
        </p:nvGrpSpPr>
        <p:grpSpPr>
          <a:xfrm>
            <a:off x="5272657" y="4121408"/>
            <a:ext cx="480668" cy="323050"/>
            <a:chOff x="1241275" y="3718400"/>
            <a:chExt cx="450650" cy="302875"/>
          </a:xfrm>
        </p:grpSpPr>
        <p:sp>
          <p:nvSpPr>
            <p:cNvPr id="644" name="Google Shape;644;p18"/>
            <p:cNvSpPr/>
            <p:nvPr/>
          </p:nvSpPr>
          <p:spPr>
            <a:xfrm>
              <a:off x="1241275" y="3718400"/>
              <a:ext cx="450650" cy="302875"/>
            </a:xfrm>
            <a:custGeom>
              <a:rect b="b" l="l" r="r" t="t"/>
              <a:pathLst>
                <a:path extrusionOk="0" h="12115" w="18026">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45" name="Google Shape;645;p18"/>
            <p:cNvSpPr/>
            <p:nvPr/>
          </p:nvSpPr>
          <p:spPr>
            <a:xfrm>
              <a:off x="1293175" y="3895475"/>
              <a:ext cx="174050" cy="12225"/>
            </a:xfrm>
            <a:custGeom>
              <a:rect b="b" l="l" r="r" t="t"/>
              <a:pathLst>
                <a:path extrusionOk="0" h="489" w="6962">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46" name="Google Shape;646;p18"/>
            <p:cNvSpPr/>
            <p:nvPr/>
          </p:nvSpPr>
          <p:spPr>
            <a:xfrm>
              <a:off x="1293175" y="3935775"/>
              <a:ext cx="122750" cy="12225"/>
            </a:xfrm>
            <a:custGeom>
              <a:rect b="b" l="l" r="r" t="t"/>
              <a:pathLst>
                <a:path extrusionOk="0" h="489" w="491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47" name="Google Shape;647;p18"/>
            <p:cNvSpPr/>
            <p:nvPr/>
          </p:nvSpPr>
          <p:spPr>
            <a:xfrm>
              <a:off x="1570375" y="3901575"/>
              <a:ext cx="62300" cy="40325"/>
            </a:xfrm>
            <a:custGeom>
              <a:rect b="b" l="l" r="r" t="t"/>
              <a:pathLst>
                <a:path extrusionOk="0" h="1613" w="2492">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48" name="Google Shape;648;p18"/>
          <p:cNvGrpSpPr/>
          <p:nvPr/>
        </p:nvGrpSpPr>
        <p:grpSpPr>
          <a:xfrm>
            <a:off x="5998164" y="4096663"/>
            <a:ext cx="467601" cy="373180"/>
            <a:chOff x="1921475" y="3695200"/>
            <a:chExt cx="438400" cy="349875"/>
          </a:xfrm>
        </p:grpSpPr>
        <p:sp>
          <p:nvSpPr>
            <p:cNvPr id="649" name="Google Shape;649;p18"/>
            <p:cNvSpPr/>
            <p:nvPr/>
          </p:nvSpPr>
          <p:spPr>
            <a:xfrm>
              <a:off x="2246900" y="3992550"/>
              <a:ext cx="52525" cy="52525"/>
            </a:xfrm>
            <a:custGeom>
              <a:rect b="b" l="l" r="r" t="t"/>
              <a:pathLst>
                <a:path extrusionOk="0" h="2101" w="2101">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50" name="Google Shape;650;p18"/>
            <p:cNvSpPr/>
            <p:nvPr/>
          </p:nvSpPr>
          <p:spPr>
            <a:xfrm>
              <a:off x="2033800" y="3992550"/>
              <a:ext cx="52550" cy="52525"/>
            </a:xfrm>
            <a:custGeom>
              <a:rect b="b" l="l" r="r" t="t"/>
              <a:pathLst>
                <a:path extrusionOk="0" h="2101" w="2102">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51" name="Google Shape;651;p18"/>
            <p:cNvSpPr/>
            <p:nvPr/>
          </p:nvSpPr>
          <p:spPr>
            <a:xfrm>
              <a:off x="1921475" y="3695200"/>
              <a:ext cx="438400" cy="297975"/>
            </a:xfrm>
            <a:custGeom>
              <a:rect b="b" l="l" r="r" t="t"/>
              <a:pathLst>
                <a:path extrusionOk="0" h="11919" w="17536">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52" name="Google Shape;652;p18"/>
          <p:cNvGrpSpPr/>
          <p:nvPr/>
        </p:nvGrpSpPr>
        <p:grpSpPr>
          <a:xfrm>
            <a:off x="6721703" y="4090797"/>
            <a:ext cx="458482" cy="384274"/>
            <a:chOff x="2599825" y="3689700"/>
            <a:chExt cx="429850" cy="360275"/>
          </a:xfrm>
        </p:grpSpPr>
        <p:sp>
          <p:nvSpPr>
            <p:cNvPr id="653" name="Google Shape;653;p18"/>
            <p:cNvSpPr/>
            <p:nvPr/>
          </p:nvSpPr>
          <p:spPr>
            <a:xfrm>
              <a:off x="2599825" y="3689700"/>
              <a:ext cx="429850" cy="169150"/>
            </a:xfrm>
            <a:custGeom>
              <a:rect b="b" l="l" r="r" t="t"/>
              <a:pathLst>
                <a:path extrusionOk="0" h="6766" w="17194">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54" name="Google Shape;654;p18"/>
            <p:cNvSpPr/>
            <p:nvPr/>
          </p:nvSpPr>
          <p:spPr>
            <a:xfrm>
              <a:off x="2599825" y="3861275"/>
              <a:ext cx="429850" cy="188700"/>
            </a:xfrm>
            <a:custGeom>
              <a:rect b="b" l="l" r="r" t="t"/>
              <a:pathLst>
                <a:path extrusionOk="0" h="7548" w="17194">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55" name="Google Shape;655;p18"/>
          <p:cNvGrpSpPr/>
          <p:nvPr/>
        </p:nvGrpSpPr>
        <p:grpSpPr>
          <a:xfrm>
            <a:off x="7462811" y="4051065"/>
            <a:ext cx="414219" cy="432458"/>
            <a:chOff x="3294650" y="3652450"/>
            <a:chExt cx="388350" cy="405450"/>
          </a:xfrm>
        </p:grpSpPr>
        <p:sp>
          <p:nvSpPr>
            <p:cNvPr id="656" name="Google Shape;656;p18"/>
            <p:cNvSpPr/>
            <p:nvPr/>
          </p:nvSpPr>
          <p:spPr>
            <a:xfrm>
              <a:off x="3294650" y="3681775"/>
              <a:ext cx="376150" cy="376125"/>
            </a:xfrm>
            <a:custGeom>
              <a:rect b="b" l="l" r="r" t="t"/>
              <a:pathLst>
                <a:path extrusionOk="0" h="15045" w="15046">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57" name="Google Shape;657;p18"/>
            <p:cNvSpPr/>
            <p:nvPr/>
          </p:nvSpPr>
          <p:spPr>
            <a:xfrm>
              <a:off x="3494925" y="3760525"/>
              <a:ext cx="188075" cy="97100"/>
            </a:xfrm>
            <a:custGeom>
              <a:rect b="b" l="l" r="r" t="t"/>
              <a:pathLst>
                <a:path extrusionOk="0" h="3884" w="7523">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58" name="Google Shape;658;p18"/>
            <p:cNvSpPr/>
            <p:nvPr/>
          </p:nvSpPr>
          <p:spPr>
            <a:xfrm>
              <a:off x="3494925" y="3652450"/>
              <a:ext cx="161200" cy="188100"/>
            </a:xfrm>
            <a:custGeom>
              <a:rect b="b" l="l" r="r" t="t"/>
              <a:pathLst>
                <a:path extrusionOk="0" h="7524" w="6448">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59" name="Google Shape;659;p18"/>
          <p:cNvGrpSpPr/>
          <p:nvPr/>
        </p:nvGrpSpPr>
        <p:grpSpPr>
          <a:xfrm>
            <a:off x="8147283" y="4105782"/>
            <a:ext cx="483228" cy="354301"/>
            <a:chOff x="3936375" y="3703750"/>
            <a:chExt cx="453050" cy="332175"/>
          </a:xfrm>
        </p:grpSpPr>
        <p:sp>
          <p:nvSpPr>
            <p:cNvPr id="660" name="Google Shape;660;p18"/>
            <p:cNvSpPr/>
            <p:nvPr/>
          </p:nvSpPr>
          <p:spPr>
            <a:xfrm>
              <a:off x="3936375" y="3703750"/>
              <a:ext cx="453050" cy="332175"/>
            </a:xfrm>
            <a:custGeom>
              <a:rect b="b" l="l" r="r" t="t"/>
              <a:pathLst>
                <a:path extrusionOk="0" h="13287" w="18122">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61" name="Google Shape;661;p18"/>
            <p:cNvSpPr/>
            <p:nvPr/>
          </p:nvSpPr>
          <p:spPr>
            <a:xfrm>
              <a:off x="3988875" y="3864325"/>
              <a:ext cx="77575" cy="133125"/>
            </a:xfrm>
            <a:custGeom>
              <a:rect b="b" l="l" r="r" t="t"/>
              <a:pathLst>
                <a:path extrusionOk="0" h="5325" w="3103">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62" name="Google Shape;662;p18"/>
            <p:cNvSpPr/>
            <p:nvPr/>
          </p:nvSpPr>
          <p:spPr>
            <a:xfrm>
              <a:off x="4259350" y="3864325"/>
              <a:ext cx="77575" cy="133125"/>
            </a:xfrm>
            <a:custGeom>
              <a:rect b="b" l="l" r="r" t="t"/>
              <a:pathLst>
                <a:path extrusionOk="0" h="5325" w="3103">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63" name="Google Shape;663;p18"/>
            <p:cNvSpPr/>
            <p:nvPr/>
          </p:nvSpPr>
          <p:spPr>
            <a:xfrm>
              <a:off x="4078625" y="3717800"/>
              <a:ext cx="77575" cy="279650"/>
            </a:xfrm>
            <a:custGeom>
              <a:rect b="b" l="l" r="r" t="t"/>
              <a:pathLst>
                <a:path extrusionOk="0" h="11186" w="3103">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64" name="Google Shape;664;p18"/>
            <p:cNvSpPr/>
            <p:nvPr/>
          </p:nvSpPr>
          <p:spPr>
            <a:xfrm>
              <a:off x="4168375" y="3788625"/>
              <a:ext cx="78175" cy="208825"/>
            </a:xfrm>
            <a:custGeom>
              <a:rect b="b" l="l" r="r" t="t"/>
              <a:pathLst>
                <a:path extrusionOk="0" h="8353" w="3127">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65" name="Google Shape;665;p18"/>
          <p:cNvGrpSpPr/>
          <p:nvPr/>
        </p:nvGrpSpPr>
        <p:grpSpPr>
          <a:xfrm>
            <a:off x="8866260" y="4105782"/>
            <a:ext cx="483228" cy="354301"/>
            <a:chOff x="4610450" y="3703750"/>
            <a:chExt cx="453050" cy="332175"/>
          </a:xfrm>
        </p:grpSpPr>
        <p:sp>
          <p:nvSpPr>
            <p:cNvPr id="666" name="Google Shape;666;p18"/>
            <p:cNvSpPr/>
            <p:nvPr/>
          </p:nvSpPr>
          <p:spPr>
            <a:xfrm>
              <a:off x="4610450" y="3703750"/>
              <a:ext cx="453050" cy="332175"/>
            </a:xfrm>
            <a:custGeom>
              <a:rect b="b" l="l" r="r" t="t"/>
              <a:pathLst>
                <a:path extrusionOk="0" h="13287" w="18122">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67" name="Google Shape;667;p18"/>
            <p:cNvSpPr/>
            <p:nvPr/>
          </p:nvSpPr>
          <p:spPr>
            <a:xfrm>
              <a:off x="4642200" y="3730000"/>
              <a:ext cx="389550" cy="249150"/>
            </a:xfrm>
            <a:custGeom>
              <a:rect b="b" l="l" r="r" t="t"/>
              <a:pathLst>
                <a:path extrusionOk="0" h="9966" w="15582">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68" name="Google Shape;668;p18"/>
          <p:cNvGrpSpPr/>
          <p:nvPr/>
        </p:nvGrpSpPr>
        <p:grpSpPr>
          <a:xfrm>
            <a:off x="9602170" y="4069971"/>
            <a:ext cx="449363" cy="425925"/>
            <a:chOff x="5300400" y="3670175"/>
            <a:chExt cx="421300" cy="399325"/>
          </a:xfrm>
        </p:grpSpPr>
        <p:sp>
          <p:nvSpPr>
            <p:cNvPr id="669" name="Google Shape;669;p18"/>
            <p:cNvSpPr/>
            <p:nvPr/>
          </p:nvSpPr>
          <p:spPr>
            <a:xfrm>
              <a:off x="5300400" y="3708025"/>
              <a:ext cx="421300" cy="267450"/>
            </a:xfrm>
            <a:custGeom>
              <a:rect b="b" l="l" r="r" t="t"/>
              <a:pathLst>
                <a:path extrusionOk="0" h="10698" w="16852">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70" name="Google Shape;670;p18"/>
            <p:cNvSpPr/>
            <p:nvPr/>
          </p:nvSpPr>
          <p:spPr>
            <a:xfrm>
              <a:off x="5498825" y="3670175"/>
              <a:ext cx="24450" cy="25650"/>
            </a:xfrm>
            <a:custGeom>
              <a:rect b="b" l="l" r="r" t="t"/>
              <a:pathLst>
                <a:path extrusionOk="0" h="1026" w="978">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71" name="Google Shape;671;p18"/>
            <p:cNvSpPr/>
            <p:nvPr/>
          </p:nvSpPr>
          <p:spPr>
            <a:xfrm>
              <a:off x="5366325" y="3987675"/>
              <a:ext cx="61100" cy="81825"/>
            </a:xfrm>
            <a:custGeom>
              <a:rect b="b" l="l" r="r" t="t"/>
              <a:pathLst>
                <a:path extrusionOk="0" h="3273" w="2444">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72" name="Google Shape;672;p18"/>
            <p:cNvSpPr/>
            <p:nvPr/>
          </p:nvSpPr>
          <p:spPr>
            <a:xfrm>
              <a:off x="5594700" y="3987675"/>
              <a:ext cx="61075" cy="81825"/>
            </a:xfrm>
            <a:custGeom>
              <a:rect b="b" l="l" r="r" t="t"/>
              <a:pathLst>
                <a:path extrusionOk="0" h="3273" w="2443">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73" name="Google Shape;673;p18"/>
            <p:cNvSpPr/>
            <p:nvPr/>
          </p:nvSpPr>
          <p:spPr>
            <a:xfrm>
              <a:off x="5324825" y="3732450"/>
              <a:ext cx="372475" cy="218600"/>
            </a:xfrm>
            <a:custGeom>
              <a:rect b="b" l="l" r="r" t="t"/>
              <a:pathLst>
                <a:path extrusionOk="0" h="8744" w="14899">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74" name="Google Shape;674;p18"/>
          <p:cNvSpPr/>
          <p:nvPr/>
        </p:nvSpPr>
        <p:spPr>
          <a:xfrm>
            <a:off x="10295813" y="4032893"/>
            <a:ext cx="500187" cy="500160"/>
          </a:xfrm>
          <a:custGeom>
            <a:rect b="b" l="l" r="r" t="t"/>
            <a:pathLst>
              <a:path extrusionOk="0" h="18757" w="18758">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75" name="Google Shape;675;p18"/>
          <p:cNvGrpSpPr/>
          <p:nvPr/>
        </p:nvGrpSpPr>
        <p:grpSpPr>
          <a:xfrm>
            <a:off x="11046629" y="4064743"/>
            <a:ext cx="436350" cy="436377"/>
            <a:chOff x="6654650" y="3665275"/>
            <a:chExt cx="409100" cy="409125"/>
          </a:xfrm>
        </p:grpSpPr>
        <p:sp>
          <p:nvSpPr>
            <p:cNvPr id="676" name="Google Shape;676;p18"/>
            <p:cNvSpPr/>
            <p:nvPr/>
          </p:nvSpPr>
          <p:spPr>
            <a:xfrm>
              <a:off x="6808525" y="3819150"/>
              <a:ext cx="211875" cy="211900"/>
            </a:xfrm>
            <a:custGeom>
              <a:rect b="b" l="l" r="r" t="t"/>
              <a:pathLst>
                <a:path extrusionOk="0" h="8476" w="8475">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77" name="Google Shape;677;p18"/>
            <p:cNvSpPr/>
            <p:nvPr/>
          </p:nvSpPr>
          <p:spPr>
            <a:xfrm>
              <a:off x="6654650" y="3665275"/>
              <a:ext cx="409100" cy="409125"/>
            </a:xfrm>
            <a:custGeom>
              <a:rect b="b" l="l" r="r" t="t"/>
              <a:pathLst>
                <a:path extrusionOk="0" h="16365" w="16364">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78" name="Google Shape;678;p18"/>
          <p:cNvGrpSpPr/>
          <p:nvPr/>
        </p:nvGrpSpPr>
        <p:grpSpPr>
          <a:xfrm>
            <a:off x="4557599" y="4765481"/>
            <a:ext cx="472829" cy="472856"/>
            <a:chOff x="570875" y="4322250"/>
            <a:chExt cx="443300" cy="443325"/>
          </a:xfrm>
        </p:grpSpPr>
        <p:sp>
          <p:nvSpPr>
            <p:cNvPr id="679" name="Google Shape;679;p18"/>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80" name="Google Shape;680;p18"/>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81" name="Google Shape;681;p18"/>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82" name="Google Shape;682;p18"/>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83" name="Google Shape;683;p18"/>
          <p:cNvSpPr/>
          <p:nvPr/>
        </p:nvSpPr>
        <p:spPr>
          <a:xfrm>
            <a:off x="5257046" y="4857367"/>
            <a:ext cx="511920" cy="289186"/>
          </a:xfrm>
          <a:custGeom>
            <a:rect b="b" l="l" r="r" t="t"/>
            <a:pathLst>
              <a:path extrusionOk="0" h="10845" w="19198">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84" name="Google Shape;684;p18"/>
          <p:cNvGrpSpPr/>
          <p:nvPr/>
        </p:nvGrpSpPr>
        <p:grpSpPr>
          <a:xfrm>
            <a:off x="6060029" y="4730337"/>
            <a:ext cx="343876" cy="543144"/>
            <a:chOff x="1979475" y="4289300"/>
            <a:chExt cx="322400" cy="509225"/>
          </a:xfrm>
        </p:grpSpPr>
        <p:sp>
          <p:nvSpPr>
            <p:cNvPr id="685" name="Google Shape;685;p18"/>
            <p:cNvSpPr/>
            <p:nvPr/>
          </p:nvSpPr>
          <p:spPr>
            <a:xfrm>
              <a:off x="2187075" y="4509100"/>
              <a:ext cx="114800" cy="114800"/>
            </a:xfrm>
            <a:custGeom>
              <a:rect b="b" l="l" r="r" t="t"/>
              <a:pathLst>
                <a:path extrusionOk="0" h="4592" w="4592">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86" name="Google Shape;686;p18"/>
            <p:cNvSpPr/>
            <p:nvPr/>
          </p:nvSpPr>
          <p:spPr>
            <a:xfrm>
              <a:off x="1979475" y="4542675"/>
              <a:ext cx="156925" cy="156950"/>
            </a:xfrm>
            <a:custGeom>
              <a:rect b="b" l="l" r="r" t="t"/>
              <a:pathLst>
                <a:path extrusionOk="0" h="6278" w="6277">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87" name="Google Shape;687;p18"/>
            <p:cNvSpPr/>
            <p:nvPr/>
          </p:nvSpPr>
          <p:spPr>
            <a:xfrm>
              <a:off x="2041125" y="4289300"/>
              <a:ext cx="240000" cy="509225"/>
            </a:xfrm>
            <a:custGeom>
              <a:rect b="b" l="l" r="r" t="t"/>
              <a:pathLst>
                <a:path extrusionOk="0" h="20369" w="960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88" name="Google Shape;688;p18"/>
          <p:cNvGrpSpPr/>
          <p:nvPr/>
        </p:nvGrpSpPr>
        <p:grpSpPr>
          <a:xfrm>
            <a:off x="6748393" y="4737483"/>
            <a:ext cx="405739" cy="528852"/>
            <a:chOff x="2624850" y="4296000"/>
            <a:chExt cx="380400" cy="495825"/>
          </a:xfrm>
        </p:grpSpPr>
        <p:sp>
          <p:nvSpPr>
            <p:cNvPr id="689" name="Google Shape;689;p18"/>
            <p:cNvSpPr/>
            <p:nvPr/>
          </p:nvSpPr>
          <p:spPr>
            <a:xfrm>
              <a:off x="2845875" y="4296000"/>
              <a:ext cx="126425" cy="125800"/>
            </a:xfrm>
            <a:custGeom>
              <a:rect b="b" l="l" r="r" t="t"/>
              <a:pathLst>
                <a:path extrusionOk="0" h="5032" w="5057">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90" name="Google Shape;690;p18"/>
            <p:cNvSpPr/>
            <p:nvPr/>
          </p:nvSpPr>
          <p:spPr>
            <a:xfrm>
              <a:off x="2635850" y="4316150"/>
              <a:ext cx="369400" cy="475675"/>
            </a:xfrm>
            <a:custGeom>
              <a:rect b="b" l="l" r="r" t="t"/>
              <a:pathLst>
                <a:path extrusionOk="0" h="19027" w="14776">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91" name="Google Shape;691;p18"/>
            <p:cNvSpPr/>
            <p:nvPr/>
          </p:nvSpPr>
          <p:spPr>
            <a:xfrm>
              <a:off x="2624850" y="4357675"/>
              <a:ext cx="171600" cy="171600"/>
            </a:xfrm>
            <a:custGeom>
              <a:rect b="b" l="l" r="r" t="t"/>
              <a:pathLst>
                <a:path extrusionOk="0" h="6864" w="6864">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92" name="Google Shape;692;p18"/>
          <p:cNvSpPr/>
          <p:nvPr/>
        </p:nvSpPr>
        <p:spPr>
          <a:xfrm>
            <a:off x="8172081" y="4785077"/>
            <a:ext cx="433737" cy="433764"/>
          </a:xfrm>
          <a:custGeom>
            <a:rect b="b" l="l" r="r" t="t"/>
            <a:pathLst>
              <a:path extrusionOk="0" h="16267" w="16266">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93" name="Google Shape;693;p18"/>
          <p:cNvSpPr/>
          <p:nvPr/>
        </p:nvSpPr>
        <p:spPr>
          <a:xfrm>
            <a:off x="7453095" y="4812435"/>
            <a:ext cx="433737" cy="379046"/>
          </a:xfrm>
          <a:custGeom>
            <a:rect b="b" l="l" r="r" t="t"/>
            <a:pathLst>
              <a:path extrusionOk="0" h="14215" w="16266">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94" name="Google Shape;694;p18"/>
          <p:cNvSpPr/>
          <p:nvPr/>
        </p:nvSpPr>
        <p:spPr>
          <a:xfrm>
            <a:off x="8889092" y="4783129"/>
            <a:ext cx="437683" cy="437657"/>
          </a:xfrm>
          <a:custGeom>
            <a:rect b="b" l="l" r="r" t="t"/>
            <a:pathLst>
              <a:path extrusionOk="0" h="16413" w="16414">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95" name="Google Shape;695;p18"/>
          <p:cNvGrpSpPr/>
          <p:nvPr/>
        </p:nvGrpSpPr>
        <p:grpSpPr>
          <a:xfrm>
            <a:off x="9576117" y="4789587"/>
            <a:ext cx="501468" cy="424644"/>
            <a:chOff x="5275975" y="4344850"/>
            <a:chExt cx="470150" cy="398125"/>
          </a:xfrm>
        </p:grpSpPr>
        <p:sp>
          <p:nvSpPr>
            <p:cNvPr id="696" name="Google Shape;696;p18"/>
            <p:cNvSpPr/>
            <p:nvPr/>
          </p:nvSpPr>
          <p:spPr>
            <a:xfrm>
              <a:off x="5661250" y="4690450"/>
              <a:ext cx="65950" cy="52525"/>
            </a:xfrm>
            <a:custGeom>
              <a:rect b="b" l="l" r="r" t="t"/>
              <a:pathLst>
                <a:path extrusionOk="0" h="2101" w="2638">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97" name="Google Shape;697;p18"/>
            <p:cNvSpPr/>
            <p:nvPr/>
          </p:nvSpPr>
          <p:spPr>
            <a:xfrm>
              <a:off x="5294900" y="4690450"/>
              <a:ext cx="65950" cy="52525"/>
            </a:xfrm>
            <a:custGeom>
              <a:rect b="b" l="l" r="r" t="t"/>
              <a:pathLst>
                <a:path extrusionOk="0" h="2101" w="2638">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98" name="Google Shape;698;p18"/>
            <p:cNvSpPr/>
            <p:nvPr/>
          </p:nvSpPr>
          <p:spPr>
            <a:xfrm>
              <a:off x="5275975" y="4344850"/>
              <a:ext cx="470150" cy="334025"/>
            </a:xfrm>
            <a:custGeom>
              <a:rect b="b" l="l" r="r" t="t"/>
              <a:pathLst>
                <a:path extrusionOk="0" h="13361" w="18806">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99" name="Google Shape;699;p18"/>
          <p:cNvSpPr/>
          <p:nvPr/>
        </p:nvSpPr>
        <p:spPr>
          <a:xfrm>
            <a:off x="10320558" y="4776624"/>
            <a:ext cx="450696" cy="450669"/>
          </a:xfrm>
          <a:custGeom>
            <a:rect b="b" l="l" r="r" t="t"/>
            <a:pathLst>
              <a:path extrusionOk="0" h="16901" w="16902">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700" name="Google Shape;700;p18"/>
          <p:cNvGrpSpPr/>
          <p:nvPr/>
        </p:nvGrpSpPr>
        <p:grpSpPr>
          <a:xfrm>
            <a:off x="11033590" y="4755083"/>
            <a:ext cx="462428" cy="493655"/>
            <a:chOff x="6642425" y="4312500"/>
            <a:chExt cx="433550" cy="462825"/>
          </a:xfrm>
        </p:grpSpPr>
        <p:sp>
          <p:nvSpPr>
            <p:cNvPr id="701" name="Google Shape;701;p18"/>
            <p:cNvSpPr/>
            <p:nvPr/>
          </p:nvSpPr>
          <p:spPr>
            <a:xfrm>
              <a:off x="6642425" y="4687375"/>
              <a:ext cx="433550" cy="39125"/>
            </a:xfrm>
            <a:custGeom>
              <a:rect b="b" l="l" r="r" t="t"/>
              <a:pathLst>
                <a:path extrusionOk="0" h="1565" w="17342">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2" name="Google Shape;702;p18"/>
            <p:cNvSpPr/>
            <p:nvPr/>
          </p:nvSpPr>
          <p:spPr>
            <a:xfrm>
              <a:off x="6642425" y="4736225"/>
              <a:ext cx="433550" cy="39100"/>
            </a:xfrm>
            <a:custGeom>
              <a:rect b="b" l="l" r="r" t="t"/>
              <a:pathLst>
                <a:path extrusionOk="0" h="1564" w="17342">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3" name="Google Shape;703;p18"/>
            <p:cNvSpPr/>
            <p:nvPr/>
          </p:nvSpPr>
          <p:spPr>
            <a:xfrm>
              <a:off x="6684575" y="4312500"/>
              <a:ext cx="349875" cy="377350"/>
            </a:xfrm>
            <a:custGeom>
              <a:rect b="b" l="l" r="r" t="t"/>
              <a:pathLst>
                <a:path extrusionOk="0" h="15094" w="13995">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704" name="Google Shape;704;p18"/>
          <p:cNvSpPr/>
          <p:nvPr/>
        </p:nvSpPr>
        <p:spPr>
          <a:xfrm>
            <a:off x="4497049" y="5545739"/>
            <a:ext cx="593943" cy="350408"/>
          </a:xfrm>
          <a:custGeom>
            <a:rect b="b" l="l" r="r" t="t"/>
            <a:pathLst>
              <a:path extrusionOk="0" h="13141" w="22274">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705" name="Google Shape;705;p18"/>
          <p:cNvGrpSpPr/>
          <p:nvPr/>
        </p:nvGrpSpPr>
        <p:grpSpPr>
          <a:xfrm>
            <a:off x="5275909" y="5487739"/>
            <a:ext cx="474134" cy="466322"/>
            <a:chOff x="1244325" y="4999400"/>
            <a:chExt cx="444525" cy="437200"/>
          </a:xfrm>
        </p:grpSpPr>
        <p:sp>
          <p:nvSpPr>
            <p:cNvPr id="706" name="Google Shape;706;p18"/>
            <p:cNvSpPr/>
            <p:nvPr/>
          </p:nvSpPr>
          <p:spPr>
            <a:xfrm>
              <a:off x="1244325" y="5161200"/>
              <a:ext cx="374925" cy="222275"/>
            </a:xfrm>
            <a:custGeom>
              <a:rect b="b" l="l" r="r" t="t"/>
              <a:pathLst>
                <a:path extrusionOk="0" h="8891" w="14997">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7" name="Google Shape;707;p18"/>
            <p:cNvSpPr/>
            <p:nvPr/>
          </p:nvSpPr>
          <p:spPr>
            <a:xfrm>
              <a:off x="1244325" y="5397500"/>
              <a:ext cx="444525" cy="39100"/>
            </a:xfrm>
            <a:custGeom>
              <a:rect b="b" l="l" r="r" t="t"/>
              <a:pathLst>
                <a:path extrusionOk="0" h="1564" w="17781">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8" name="Google Shape;708;p18"/>
            <p:cNvSpPr/>
            <p:nvPr/>
          </p:nvSpPr>
          <p:spPr>
            <a:xfrm>
              <a:off x="1451925" y="4999400"/>
              <a:ext cx="31175" cy="129450"/>
            </a:xfrm>
            <a:custGeom>
              <a:rect b="b" l="l" r="r" t="t"/>
              <a:pathLst>
                <a:path extrusionOk="0" h="5178" w="1247">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9" name="Google Shape;709;p18"/>
            <p:cNvSpPr/>
            <p:nvPr/>
          </p:nvSpPr>
          <p:spPr>
            <a:xfrm>
              <a:off x="1407975" y="4999400"/>
              <a:ext cx="31150" cy="129450"/>
            </a:xfrm>
            <a:custGeom>
              <a:rect b="b" l="l" r="r" t="t"/>
              <a:pathLst>
                <a:path extrusionOk="0" h="5178" w="1246">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0" name="Google Shape;710;p18"/>
            <p:cNvSpPr/>
            <p:nvPr/>
          </p:nvSpPr>
          <p:spPr>
            <a:xfrm>
              <a:off x="1495900" y="4999400"/>
              <a:ext cx="30550" cy="129450"/>
            </a:xfrm>
            <a:custGeom>
              <a:rect b="b" l="l" r="r" t="t"/>
              <a:pathLst>
                <a:path extrusionOk="0" h="5178" w="1222">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11" name="Google Shape;711;p18"/>
          <p:cNvGrpSpPr/>
          <p:nvPr/>
        </p:nvGrpSpPr>
        <p:grpSpPr>
          <a:xfrm>
            <a:off x="6037230" y="5472753"/>
            <a:ext cx="389474" cy="496268"/>
            <a:chOff x="1958100" y="4985350"/>
            <a:chExt cx="365150" cy="465275"/>
          </a:xfrm>
        </p:grpSpPr>
        <p:sp>
          <p:nvSpPr>
            <p:cNvPr id="712" name="Google Shape;712;p18"/>
            <p:cNvSpPr/>
            <p:nvPr/>
          </p:nvSpPr>
          <p:spPr>
            <a:xfrm>
              <a:off x="1958100" y="4985350"/>
              <a:ext cx="365150" cy="465275"/>
            </a:xfrm>
            <a:custGeom>
              <a:rect b="b" l="l" r="r" t="t"/>
              <a:pathLst>
                <a:path extrusionOk="0" h="18611" w="14606">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3" name="Google Shape;713;p18"/>
            <p:cNvSpPr/>
            <p:nvPr/>
          </p:nvSpPr>
          <p:spPr>
            <a:xfrm>
              <a:off x="1977625" y="5237525"/>
              <a:ext cx="113600" cy="213100"/>
            </a:xfrm>
            <a:custGeom>
              <a:rect b="b" l="l" r="r" t="t"/>
              <a:pathLst>
                <a:path extrusionOk="0" h="8524" w="4544">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4" name="Google Shape;714;p18"/>
            <p:cNvSpPr/>
            <p:nvPr/>
          </p:nvSpPr>
          <p:spPr>
            <a:xfrm>
              <a:off x="2190125" y="5237525"/>
              <a:ext cx="113575" cy="213100"/>
            </a:xfrm>
            <a:custGeom>
              <a:rect b="b" l="l" r="r" t="t"/>
              <a:pathLst>
                <a:path extrusionOk="0" h="8524" w="4543">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15" name="Google Shape;715;p18"/>
          <p:cNvGrpSpPr/>
          <p:nvPr/>
        </p:nvGrpSpPr>
        <p:grpSpPr>
          <a:xfrm>
            <a:off x="6727543" y="5491631"/>
            <a:ext cx="446803" cy="459150"/>
            <a:chOff x="2605300" y="5003050"/>
            <a:chExt cx="418900" cy="430475"/>
          </a:xfrm>
        </p:grpSpPr>
        <p:sp>
          <p:nvSpPr>
            <p:cNvPr id="716" name="Google Shape;716;p18"/>
            <p:cNvSpPr/>
            <p:nvPr/>
          </p:nvSpPr>
          <p:spPr>
            <a:xfrm>
              <a:off x="2820225" y="5222250"/>
              <a:ext cx="202750" cy="211275"/>
            </a:xfrm>
            <a:custGeom>
              <a:rect b="b" l="l" r="r" t="t"/>
              <a:pathLst>
                <a:path extrusionOk="0" h="8451" w="811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7" name="Google Shape;717;p18"/>
            <p:cNvSpPr/>
            <p:nvPr/>
          </p:nvSpPr>
          <p:spPr>
            <a:xfrm>
              <a:off x="2606525" y="5003050"/>
              <a:ext cx="203975" cy="208225"/>
            </a:xfrm>
            <a:custGeom>
              <a:rect b="b" l="l" r="r" t="t"/>
              <a:pathLst>
                <a:path extrusionOk="0" h="8329" w="8159">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8" name="Google Shape;718;p18"/>
            <p:cNvSpPr/>
            <p:nvPr/>
          </p:nvSpPr>
          <p:spPr>
            <a:xfrm>
              <a:off x="2605300" y="5008550"/>
              <a:ext cx="418900" cy="418875"/>
            </a:xfrm>
            <a:custGeom>
              <a:rect b="b" l="l" r="r" t="t"/>
              <a:pathLst>
                <a:path extrusionOk="0" h="16755" w="16756">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19" name="Google Shape;719;p18"/>
          <p:cNvGrpSpPr/>
          <p:nvPr/>
        </p:nvGrpSpPr>
        <p:grpSpPr>
          <a:xfrm>
            <a:off x="7402894" y="5501418"/>
            <a:ext cx="534053" cy="438963"/>
            <a:chOff x="3238475" y="5012225"/>
            <a:chExt cx="500700" cy="411550"/>
          </a:xfrm>
        </p:grpSpPr>
        <p:sp>
          <p:nvSpPr>
            <p:cNvPr id="720" name="Google Shape;720;p18"/>
            <p:cNvSpPr/>
            <p:nvPr/>
          </p:nvSpPr>
          <p:spPr>
            <a:xfrm>
              <a:off x="3238475" y="5315050"/>
              <a:ext cx="500700" cy="108725"/>
            </a:xfrm>
            <a:custGeom>
              <a:rect b="b" l="l" r="r" t="t"/>
              <a:pathLst>
                <a:path extrusionOk="0" h="4349" w="20028">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1" name="Google Shape;721;p18"/>
            <p:cNvSpPr/>
            <p:nvPr/>
          </p:nvSpPr>
          <p:spPr>
            <a:xfrm>
              <a:off x="3282450" y="5160575"/>
              <a:ext cx="412750" cy="140475"/>
            </a:xfrm>
            <a:custGeom>
              <a:rect b="b" l="l" r="r" t="t"/>
              <a:pathLst>
                <a:path extrusionOk="0" h="5619" w="1651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2" name="Google Shape;722;p18"/>
            <p:cNvSpPr/>
            <p:nvPr/>
          </p:nvSpPr>
          <p:spPr>
            <a:xfrm>
              <a:off x="3473550" y="5012225"/>
              <a:ext cx="30550" cy="129450"/>
            </a:xfrm>
            <a:custGeom>
              <a:rect b="b" l="l" r="r" t="t"/>
              <a:pathLst>
                <a:path extrusionOk="0" h="5178" w="1222">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3" name="Google Shape;723;p18"/>
            <p:cNvSpPr/>
            <p:nvPr/>
          </p:nvSpPr>
          <p:spPr>
            <a:xfrm>
              <a:off x="3429575" y="5012225"/>
              <a:ext cx="31175" cy="129450"/>
            </a:xfrm>
            <a:custGeom>
              <a:rect b="b" l="l" r="r" t="t"/>
              <a:pathLst>
                <a:path extrusionOk="0" h="5178" w="1247">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4" name="Google Shape;724;p18"/>
            <p:cNvSpPr/>
            <p:nvPr/>
          </p:nvSpPr>
          <p:spPr>
            <a:xfrm>
              <a:off x="3516900" y="5012225"/>
              <a:ext cx="31175" cy="129450"/>
            </a:xfrm>
            <a:custGeom>
              <a:rect b="b" l="l" r="r" t="t"/>
              <a:pathLst>
                <a:path extrusionOk="0" h="5178" w="1247">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25" name="Google Shape;725;p18"/>
          <p:cNvGrpSpPr/>
          <p:nvPr/>
        </p:nvGrpSpPr>
        <p:grpSpPr>
          <a:xfrm>
            <a:off x="8814796" y="5454515"/>
            <a:ext cx="586155" cy="532746"/>
            <a:chOff x="4562200" y="4968250"/>
            <a:chExt cx="549550" cy="499475"/>
          </a:xfrm>
        </p:grpSpPr>
        <p:sp>
          <p:nvSpPr>
            <p:cNvPr id="726" name="Google Shape;726;p18"/>
            <p:cNvSpPr/>
            <p:nvPr/>
          </p:nvSpPr>
          <p:spPr>
            <a:xfrm>
              <a:off x="4842450" y="5242400"/>
              <a:ext cx="213125" cy="225325"/>
            </a:xfrm>
            <a:custGeom>
              <a:rect b="b" l="l" r="r" t="t"/>
              <a:pathLst>
                <a:path extrusionOk="0" h="9013" w="8525">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7" name="Google Shape;727;p18"/>
            <p:cNvSpPr/>
            <p:nvPr/>
          </p:nvSpPr>
          <p:spPr>
            <a:xfrm>
              <a:off x="4617775" y="5241800"/>
              <a:ext cx="212500" cy="225925"/>
            </a:xfrm>
            <a:custGeom>
              <a:rect b="b" l="l" r="r" t="t"/>
              <a:pathLst>
                <a:path extrusionOk="0" h="9037" w="850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8" name="Google Shape;728;p18"/>
            <p:cNvSpPr/>
            <p:nvPr/>
          </p:nvSpPr>
          <p:spPr>
            <a:xfrm>
              <a:off x="4631200" y="4968250"/>
              <a:ext cx="411550" cy="236325"/>
            </a:xfrm>
            <a:custGeom>
              <a:rect b="b" l="l" r="r" t="t"/>
              <a:pathLst>
                <a:path extrusionOk="0" h="9453" w="16462">
                  <a:moveTo>
                    <a:pt x="8182" y="1"/>
                  </a:moveTo>
                  <a:lnTo>
                    <a:pt x="0" y="4763"/>
                  </a:lnTo>
                  <a:lnTo>
                    <a:pt x="8231" y="9452"/>
                  </a:lnTo>
                  <a:lnTo>
                    <a:pt x="16462" y="4763"/>
                  </a:lnTo>
                  <a:lnTo>
                    <a:pt x="818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9" name="Google Shape;729;p18"/>
            <p:cNvSpPr/>
            <p:nvPr/>
          </p:nvSpPr>
          <p:spPr>
            <a:xfrm>
              <a:off x="4562200" y="5094025"/>
              <a:ext cx="274800" cy="226550"/>
            </a:xfrm>
            <a:custGeom>
              <a:rect b="b" l="l" r="r" t="t"/>
              <a:pathLst>
                <a:path extrusionOk="0" h="9062" w="10992">
                  <a:moveTo>
                    <a:pt x="2248" y="1"/>
                  </a:moveTo>
                  <a:lnTo>
                    <a:pt x="1" y="4079"/>
                  </a:lnTo>
                  <a:lnTo>
                    <a:pt x="8744" y="9062"/>
                  </a:lnTo>
                  <a:lnTo>
                    <a:pt x="10991" y="4983"/>
                  </a:lnTo>
                  <a:lnTo>
                    <a:pt x="22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0" name="Google Shape;730;p18"/>
            <p:cNvSpPr/>
            <p:nvPr/>
          </p:nvSpPr>
          <p:spPr>
            <a:xfrm>
              <a:off x="4836975" y="5094025"/>
              <a:ext cx="274775" cy="226550"/>
            </a:xfrm>
            <a:custGeom>
              <a:rect b="b" l="l" r="r" t="t"/>
              <a:pathLst>
                <a:path extrusionOk="0" h="9062" w="10991">
                  <a:moveTo>
                    <a:pt x="8743" y="1"/>
                  </a:moveTo>
                  <a:lnTo>
                    <a:pt x="0" y="4983"/>
                  </a:lnTo>
                  <a:lnTo>
                    <a:pt x="2247" y="9062"/>
                  </a:lnTo>
                  <a:lnTo>
                    <a:pt x="10990" y="4079"/>
                  </a:lnTo>
                  <a:lnTo>
                    <a:pt x="874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31" name="Google Shape;731;p18"/>
          <p:cNvGrpSpPr/>
          <p:nvPr/>
        </p:nvGrpSpPr>
        <p:grpSpPr>
          <a:xfrm>
            <a:off x="8185708" y="5484486"/>
            <a:ext cx="406378" cy="472162"/>
            <a:chOff x="3972400" y="4996350"/>
            <a:chExt cx="381000" cy="442675"/>
          </a:xfrm>
        </p:grpSpPr>
        <p:sp>
          <p:nvSpPr>
            <p:cNvPr id="732" name="Google Shape;732;p18"/>
            <p:cNvSpPr/>
            <p:nvPr/>
          </p:nvSpPr>
          <p:spPr>
            <a:xfrm>
              <a:off x="4157400" y="4996350"/>
              <a:ext cx="86725" cy="103200"/>
            </a:xfrm>
            <a:custGeom>
              <a:rect b="b" l="l" r="r" t="t"/>
              <a:pathLst>
                <a:path extrusionOk="0" h="4128" w="3469">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3" name="Google Shape;733;p18"/>
            <p:cNvSpPr/>
            <p:nvPr/>
          </p:nvSpPr>
          <p:spPr>
            <a:xfrm>
              <a:off x="3972400" y="5048250"/>
              <a:ext cx="381000" cy="390775"/>
            </a:xfrm>
            <a:custGeom>
              <a:rect b="b" l="l" r="r" t="t"/>
              <a:pathLst>
                <a:path extrusionOk="0" h="15631" w="1524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34" name="Google Shape;734;p18"/>
          <p:cNvGrpSpPr/>
          <p:nvPr/>
        </p:nvGrpSpPr>
        <p:grpSpPr>
          <a:xfrm>
            <a:off x="9538999" y="5444755"/>
            <a:ext cx="575730" cy="552264"/>
            <a:chOff x="5241175" y="4959100"/>
            <a:chExt cx="539775" cy="517775"/>
          </a:xfrm>
        </p:grpSpPr>
        <p:sp>
          <p:nvSpPr>
            <p:cNvPr id="735" name="Google Shape;735;p18"/>
            <p:cNvSpPr/>
            <p:nvPr/>
          </p:nvSpPr>
          <p:spPr>
            <a:xfrm>
              <a:off x="5575150" y="4959100"/>
              <a:ext cx="161225" cy="178300"/>
            </a:xfrm>
            <a:custGeom>
              <a:rect b="b" l="l" r="r" t="t"/>
              <a:pathLst>
                <a:path extrusionOk="0" h="7132" w="6449">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6" name="Google Shape;736;p18"/>
            <p:cNvSpPr/>
            <p:nvPr/>
          </p:nvSpPr>
          <p:spPr>
            <a:xfrm>
              <a:off x="5330925" y="4985350"/>
              <a:ext cx="128250" cy="148400"/>
            </a:xfrm>
            <a:custGeom>
              <a:rect b="b" l="l" r="r" t="t"/>
              <a:pathLst>
                <a:path extrusionOk="0" h="5936" w="513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7" name="Google Shape;737;p18"/>
            <p:cNvSpPr/>
            <p:nvPr/>
          </p:nvSpPr>
          <p:spPr>
            <a:xfrm>
              <a:off x="5241175" y="5241175"/>
              <a:ext cx="180125" cy="109325"/>
            </a:xfrm>
            <a:custGeom>
              <a:rect b="b" l="l" r="r" t="t"/>
              <a:pathLst>
                <a:path extrusionOk="0" h="4373" w="7205">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8" name="Google Shape;738;p18"/>
            <p:cNvSpPr/>
            <p:nvPr/>
          </p:nvSpPr>
          <p:spPr>
            <a:xfrm>
              <a:off x="5461575" y="5316900"/>
              <a:ext cx="89175" cy="159975"/>
            </a:xfrm>
            <a:custGeom>
              <a:rect b="b" l="l" r="r" t="t"/>
              <a:pathLst>
                <a:path extrusionOk="0" h="6399" w="3567">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9" name="Google Shape;739;p18"/>
            <p:cNvSpPr/>
            <p:nvPr/>
          </p:nvSpPr>
          <p:spPr>
            <a:xfrm>
              <a:off x="5619100" y="5194175"/>
              <a:ext cx="161850" cy="89775"/>
            </a:xfrm>
            <a:custGeom>
              <a:rect b="b" l="l" r="r" t="t"/>
              <a:pathLst>
                <a:path extrusionOk="0" h="3591" w="6474">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40" name="Google Shape;740;p18"/>
            <p:cNvSpPr/>
            <p:nvPr/>
          </p:nvSpPr>
          <p:spPr>
            <a:xfrm>
              <a:off x="5420075" y="5116000"/>
              <a:ext cx="189300" cy="189925"/>
            </a:xfrm>
            <a:custGeom>
              <a:rect b="b" l="l" r="r" t="t"/>
              <a:pathLst>
                <a:path extrusionOk="0" h="7597" w="7572">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741" name="Google Shape;741;p18"/>
          <p:cNvSpPr/>
          <p:nvPr/>
        </p:nvSpPr>
        <p:spPr>
          <a:xfrm>
            <a:off x="10292560" y="5580911"/>
            <a:ext cx="506693" cy="280066"/>
          </a:xfrm>
          <a:custGeom>
            <a:rect b="b" l="l" r="r" t="t"/>
            <a:pathLst>
              <a:path extrusionOk="0" h="10503" w="19002">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742" name="Google Shape;742;p18"/>
          <p:cNvGrpSpPr/>
          <p:nvPr/>
        </p:nvGrpSpPr>
        <p:grpSpPr>
          <a:xfrm>
            <a:off x="11079187" y="5526804"/>
            <a:ext cx="369288" cy="424644"/>
            <a:chOff x="6685175" y="5036025"/>
            <a:chExt cx="346225" cy="398125"/>
          </a:xfrm>
        </p:grpSpPr>
        <p:sp>
          <p:nvSpPr>
            <p:cNvPr id="743" name="Google Shape;743;p18"/>
            <p:cNvSpPr/>
            <p:nvPr/>
          </p:nvSpPr>
          <p:spPr>
            <a:xfrm>
              <a:off x="6743800" y="5036025"/>
              <a:ext cx="105650" cy="147775"/>
            </a:xfrm>
            <a:custGeom>
              <a:rect b="b" l="l" r="r" t="t"/>
              <a:pathLst>
                <a:path extrusionOk="0" h="5911" w="4226">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44" name="Google Shape;744;p18"/>
            <p:cNvSpPr/>
            <p:nvPr/>
          </p:nvSpPr>
          <p:spPr>
            <a:xfrm>
              <a:off x="6685175" y="5152025"/>
              <a:ext cx="84275" cy="117275"/>
            </a:xfrm>
            <a:custGeom>
              <a:rect b="b" l="l" r="r" t="t"/>
              <a:pathLst>
                <a:path extrusionOk="0" h="4691" w="3371">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45" name="Google Shape;745;p18"/>
            <p:cNvSpPr/>
            <p:nvPr/>
          </p:nvSpPr>
          <p:spPr>
            <a:xfrm>
              <a:off x="6871400" y="5038475"/>
              <a:ext cx="105650" cy="145325"/>
            </a:xfrm>
            <a:custGeom>
              <a:rect b="b" l="l" r="r" t="t"/>
              <a:pathLst>
                <a:path extrusionOk="0" h="5813" w="4226">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46" name="Google Shape;746;p18"/>
            <p:cNvSpPr/>
            <p:nvPr/>
          </p:nvSpPr>
          <p:spPr>
            <a:xfrm>
              <a:off x="6944050" y="5155700"/>
              <a:ext cx="87350" cy="116025"/>
            </a:xfrm>
            <a:custGeom>
              <a:rect b="b" l="l" r="r" t="t"/>
              <a:pathLst>
                <a:path extrusionOk="0" h="4641" w="3494">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47" name="Google Shape;747;p18"/>
            <p:cNvSpPr/>
            <p:nvPr/>
          </p:nvSpPr>
          <p:spPr>
            <a:xfrm>
              <a:off x="6727300" y="5185625"/>
              <a:ext cx="263800" cy="248525"/>
            </a:xfrm>
            <a:custGeom>
              <a:rect b="b" l="l" r="r" t="t"/>
              <a:pathLst>
                <a:path extrusionOk="0" h="9941" w="10552">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748" name="Google Shape;748;p18"/>
          <p:cNvSpPr txBox="1"/>
          <p:nvPr/>
        </p:nvSpPr>
        <p:spPr>
          <a:xfrm>
            <a:off x="432657" y="1019718"/>
            <a:ext cx="3264480" cy="1839704"/>
          </a:xfrm>
          <a:prstGeom prst="rect">
            <a:avLst/>
          </a:prstGeom>
          <a:noFill/>
          <a:ln>
            <a:noFill/>
          </a:ln>
        </p:spPr>
        <p:txBody>
          <a:bodyPr anchorCtr="0" anchor="t" bIns="91425" lIns="91425" spcFirstLastPara="1" rIns="91425" wrap="square" tIns="91425">
            <a:noAutofit/>
          </a:bodyPr>
          <a:lstStyle/>
          <a:p>
            <a:pPr indent="0" lvl="0" marL="0" marR="0" rtl="0" algn="l">
              <a:spcBef>
                <a:spcPts val="0"/>
              </a:spcBef>
              <a:spcAft>
                <a:spcPts val="0"/>
              </a:spcAft>
              <a:buClr>
                <a:schemeClr val="dk1"/>
              </a:buClr>
              <a:buSzPts val="1467"/>
              <a:buFont typeface="Arial"/>
              <a:buNone/>
            </a:pPr>
            <a:r>
              <a:rPr b="1" lang="en-US" sz="1200">
                <a:solidFill>
                  <a:schemeClr val="lt1"/>
                </a:solidFill>
                <a:latin typeface="Raleway"/>
                <a:ea typeface="Raleway"/>
                <a:cs typeface="Raleway"/>
                <a:sym typeface="Raleway"/>
              </a:rPr>
              <a:t>Editable Icons</a:t>
            </a:r>
            <a:r>
              <a:rPr lang="en-US" sz="1200">
                <a:solidFill>
                  <a:schemeClr val="lt1"/>
                </a:solidFill>
                <a:latin typeface="Raleway"/>
                <a:ea typeface="Raleway"/>
                <a:cs typeface="Raleway"/>
                <a:sym typeface="Raleway"/>
              </a:rPr>
              <a:t>. </a:t>
            </a:r>
            <a:endParaRPr/>
          </a:p>
          <a:p>
            <a:pPr indent="0" lvl="0" marL="0" marR="0" rtl="0" algn="l">
              <a:spcBef>
                <a:spcPts val="0"/>
              </a:spcBef>
              <a:spcAft>
                <a:spcPts val="0"/>
              </a:spcAft>
              <a:buClr>
                <a:schemeClr val="dk1"/>
              </a:buClr>
              <a:buSzPts val="1200"/>
              <a:buFont typeface="Arial"/>
              <a:buNone/>
            </a:pPr>
            <a:r>
              <a:t/>
            </a:r>
            <a:endParaRPr sz="12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467"/>
              <a:buFont typeface="Arial"/>
              <a:buNone/>
            </a:pPr>
            <a:r>
              <a:rPr lang="en-US" sz="1200">
                <a:solidFill>
                  <a:schemeClr val="lt1"/>
                </a:solidFill>
                <a:latin typeface="Raleway"/>
                <a:ea typeface="Raleway"/>
                <a:cs typeface="Raleway"/>
                <a:sym typeface="Raleway"/>
              </a:rPr>
              <a:t>This means that you can:</a:t>
            </a:r>
            <a:endParaRPr/>
          </a:p>
          <a:p>
            <a:pPr indent="-285750" lvl="0" marL="457200" marR="0" rtl="0" algn="l">
              <a:spcBef>
                <a:spcPts val="0"/>
              </a:spcBef>
              <a:spcAft>
                <a:spcPts val="0"/>
              </a:spcAft>
              <a:buClr>
                <a:srgbClr val="434343"/>
              </a:buClr>
              <a:buSzPts val="1200"/>
              <a:buFont typeface="Bitter"/>
              <a:buChar char="●"/>
            </a:pPr>
            <a:r>
              <a:rPr lang="en-US" sz="1200">
                <a:solidFill>
                  <a:schemeClr val="lt1"/>
                </a:solidFill>
                <a:latin typeface="Raleway"/>
                <a:ea typeface="Raleway"/>
                <a:cs typeface="Raleway"/>
                <a:sym typeface="Raleway"/>
              </a:rPr>
              <a:t>Resize them without losing quality.</a:t>
            </a:r>
            <a:endParaRPr/>
          </a:p>
          <a:p>
            <a:pPr indent="-285750" lvl="0" marL="457200" marR="0" rtl="0" algn="l">
              <a:spcBef>
                <a:spcPts val="0"/>
              </a:spcBef>
              <a:spcAft>
                <a:spcPts val="0"/>
              </a:spcAft>
              <a:buClr>
                <a:srgbClr val="434343"/>
              </a:buClr>
              <a:buSzPts val="1200"/>
              <a:buFont typeface="Bitter"/>
              <a:buChar char="●"/>
            </a:pPr>
            <a:r>
              <a:rPr lang="en-US" sz="1200">
                <a:solidFill>
                  <a:schemeClr val="lt1"/>
                </a:solidFill>
                <a:latin typeface="Raleway"/>
                <a:ea typeface="Raleway"/>
                <a:cs typeface="Raleway"/>
                <a:sym typeface="Raleway"/>
              </a:rPr>
              <a:t>Change fill color and opacity.</a:t>
            </a:r>
            <a:endParaRPr/>
          </a:p>
          <a:p>
            <a:pPr indent="-285750" lvl="0" marL="457200" marR="0" rtl="0" algn="l">
              <a:spcBef>
                <a:spcPts val="0"/>
              </a:spcBef>
              <a:spcAft>
                <a:spcPts val="0"/>
              </a:spcAft>
              <a:buClr>
                <a:srgbClr val="434343"/>
              </a:buClr>
              <a:buSzPts val="1200"/>
              <a:buFont typeface="Bitter"/>
              <a:buChar char="●"/>
            </a:pPr>
            <a:r>
              <a:rPr lang="en-US" sz="1200">
                <a:solidFill>
                  <a:schemeClr val="lt1"/>
                </a:solidFill>
                <a:latin typeface="Raleway"/>
                <a:ea typeface="Raleway"/>
                <a:cs typeface="Raleway"/>
                <a:sym typeface="Raleway"/>
              </a:rPr>
              <a:t>Change line color, width and style.</a:t>
            </a:r>
            <a:endParaRPr/>
          </a:p>
          <a:p>
            <a:pPr indent="0" lvl="0" marL="0" marR="0" rtl="0" algn="l">
              <a:spcBef>
                <a:spcPts val="0"/>
              </a:spcBef>
              <a:spcAft>
                <a:spcPts val="0"/>
              </a:spcAft>
              <a:buClr>
                <a:schemeClr val="dk1"/>
              </a:buClr>
              <a:buSzPts val="1200"/>
              <a:buFont typeface="Roboto"/>
              <a:buNone/>
            </a:pPr>
            <a:r>
              <a:t/>
            </a:r>
            <a:endParaRPr sz="1200">
              <a:solidFill>
                <a:schemeClr val="lt1"/>
              </a:solidFill>
              <a:latin typeface="Raleway"/>
              <a:ea typeface="Raleway"/>
              <a:cs typeface="Raleway"/>
              <a:sym typeface="Raleway"/>
            </a:endParaRPr>
          </a:p>
          <a:p>
            <a:pPr indent="0" lvl="0" marL="0" marR="0" rtl="0" algn="l">
              <a:spcBef>
                <a:spcPts val="0"/>
              </a:spcBef>
              <a:spcAft>
                <a:spcPts val="0"/>
              </a:spcAft>
              <a:buClr>
                <a:schemeClr val="lt1"/>
              </a:buClr>
              <a:buSzPts val="1200"/>
              <a:buFont typeface="Raleway"/>
              <a:buNone/>
            </a:pPr>
            <a:r>
              <a:rPr lang="en-US" sz="1200">
                <a:solidFill>
                  <a:schemeClr val="lt1"/>
                </a:solidFill>
                <a:latin typeface="Raleway"/>
                <a:ea typeface="Raleway"/>
                <a:cs typeface="Raleway"/>
                <a:sym typeface="Raleway"/>
              </a:rPr>
              <a:t>Isn’t that AWESOME !!!</a:t>
            </a:r>
            <a:endParaRPr/>
          </a:p>
          <a:p>
            <a:pPr indent="0" lvl="0" marL="0" marR="0" rtl="0" algn="l">
              <a:spcBef>
                <a:spcPts val="0"/>
              </a:spcBef>
              <a:spcAft>
                <a:spcPts val="0"/>
              </a:spcAft>
              <a:buClr>
                <a:schemeClr val="dk1"/>
              </a:buClr>
              <a:buSzPts val="1200"/>
              <a:buFont typeface="Roboto"/>
              <a:buNone/>
            </a:pPr>
            <a:r>
              <a:t/>
            </a:r>
            <a:endParaRPr sz="12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200"/>
              <a:buFont typeface="Roboto"/>
              <a:buNone/>
            </a:pPr>
            <a:r>
              <a:t/>
            </a:r>
            <a:endParaRPr sz="12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200"/>
              <a:buFont typeface="Arial"/>
              <a:buNone/>
            </a:pPr>
            <a:r>
              <a:t/>
            </a:r>
            <a:endParaRPr sz="12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200"/>
              <a:buFont typeface="Roboto"/>
              <a:buNone/>
            </a:pPr>
            <a:r>
              <a:t/>
            </a:r>
            <a:endParaRPr sz="1200">
              <a:solidFill>
                <a:schemeClr val="lt1"/>
              </a:solidFill>
              <a:latin typeface="Raleway"/>
              <a:ea typeface="Raleway"/>
              <a:cs typeface="Raleway"/>
              <a:sym typeface="Raleway"/>
            </a:endParaRPr>
          </a:p>
        </p:txBody>
      </p:sp>
      <p:sp>
        <p:nvSpPr>
          <p:cNvPr id="749" name="Google Shape;749;p18"/>
          <p:cNvSpPr txBox="1"/>
          <p:nvPr/>
        </p:nvSpPr>
        <p:spPr>
          <a:xfrm>
            <a:off x="276362" y="532945"/>
            <a:ext cx="3698029" cy="447194"/>
          </a:xfrm>
          <a:prstGeom prst="rect">
            <a:avLst/>
          </a:prstGeom>
          <a:noFill/>
          <a:ln>
            <a:noFill/>
          </a:ln>
        </p:spPr>
        <p:txBody>
          <a:bodyPr anchorCtr="0" anchor="t" bIns="91425" lIns="91425" spcFirstLastPara="1" rIns="91425" wrap="square" tIns="91425">
            <a:noAutofit/>
          </a:bodyPr>
          <a:lstStyle/>
          <a:p>
            <a:pPr indent="0" lvl="0" marL="0" marR="0" rtl="0" algn="l">
              <a:spcBef>
                <a:spcPts val="0"/>
              </a:spcBef>
              <a:spcAft>
                <a:spcPts val="0"/>
              </a:spcAft>
              <a:buClr>
                <a:schemeClr val="dk1"/>
              </a:buClr>
              <a:buSzPts val="2200"/>
              <a:buFont typeface="Arial"/>
              <a:buNone/>
            </a:pPr>
            <a:r>
              <a:rPr b="1" lang="en-US" sz="1800">
                <a:solidFill>
                  <a:schemeClr val="lt1"/>
                </a:solidFill>
                <a:latin typeface="Raleway"/>
                <a:ea typeface="Raleway"/>
                <a:cs typeface="Raleway"/>
                <a:sym typeface="Raleway"/>
              </a:rPr>
              <a:t>ENJOY THESE EDITABLE ICONS</a:t>
            </a:r>
            <a:endParaRPr sz="18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800"/>
              <a:buFont typeface="Roboto"/>
              <a:buNone/>
            </a:pPr>
            <a:r>
              <a:t/>
            </a:r>
            <a:endParaRPr sz="18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800"/>
              <a:buFont typeface="Arial"/>
              <a:buNone/>
            </a:pPr>
            <a:r>
              <a:t/>
            </a:r>
            <a:endParaRPr sz="18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800"/>
              <a:buFont typeface="Roboto"/>
              <a:buNone/>
            </a:pPr>
            <a:r>
              <a:t/>
            </a:r>
            <a:endParaRPr sz="1800">
              <a:solidFill>
                <a:schemeClr val="lt1"/>
              </a:solidFill>
              <a:latin typeface="Raleway"/>
              <a:ea typeface="Raleway"/>
              <a:cs typeface="Raleway"/>
              <a:sym typeface="Raleway"/>
            </a:endParaRPr>
          </a:p>
        </p:txBody>
      </p:sp>
      <p:sp>
        <p:nvSpPr>
          <p:cNvPr id="750" name="Google Shape;750;p18"/>
          <p:cNvSpPr/>
          <p:nvPr/>
        </p:nvSpPr>
        <p:spPr>
          <a:xfrm>
            <a:off x="412213" y="6211274"/>
            <a:ext cx="11310150" cy="584775"/>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US" sz="1600">
                <a:solidFill>
                  <a:schemeClr val="lt1"/>
                </a:solidFill>
                <a:latin typeface="Roboto"/>
                <a:ea typeface="Roboto"/>
                <a:cs typeface="Roboto"/>
                <a:sym typeface="Roboto"/>
              </a:rPr>
              <a:t>Special thanks and credits  to:   Unsplash.com  |   Pixaby.com   |   Slidescarnival.com  </a:t>
            </a:r>
            <a:endParaRPr/>
          </a:p>
          <a:p>
            <a:pPr indent="0" lvl="0" marL="0" marR="0" rtl="0" algn="ctr">
              <a:spcBef>
                <a:spcPts val="0"/>
              </a:spcBef>
              <a:spcAft>
                <a:spcPts val="0"/>
              </a:spcAft>
              <a:buNone/>
            </a:pPr>
            <a:r>
              <a:rPr lang="en-US" sz="1600">
                <a:solidFill>
                  <a:schemeClr val="lt1"/>
                </a:solidFill>
                <a:latin typeface="Roboto"/>
                <a:ea typeface="Roboto"/>
                <a:cs typeface="Roboto"/>
                <a:sym typeface="Roboto"/>
              </a:rPr>
              <a:t>Without these wonderful websites it would have been impossible to make these presentation templates for you guys.</a:t>
            </a:r>
            <a:endParaRPr/>
          </a:p>
        </p:txBody>
      </p:sp>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3.xml><?xml version="1.0" encoding="utf-8"?>
<a:theme xmlns:a="http://schemas.openxmlformats.org/drawingml/2006/main" xmlns:r="http://schemas.openxmlformats.org/officeDocument/2006/relationships" name="Office Theme">
  <a:themeElements>
    <a:clrScheme name="Blue Warm">
      <a:dk1>
        <a:srgbClr val="000000"/>
      </a:dk1>
      <a:lt1>
        <a:srgbClr val="FFFFFF"/>
      </a:lt1>
      <a:dk2>
        <a:srgbClr val="242852"/>
      </a:dk2>
      <a:lt2>
        <a:srgbClr val="ACCBF9"/>
      </a:lt2>
      <a:accent1>
        <a:srgbClr val="4A66AC"/>
      </a:accent1>
      <a:accent2>
        <a:srgbClr val="629DD1"/>
      </a:accent2>
      <a:accent3>
        <a:srgbClr val="297FD5"/>
      </a:accent3>
      <a:accent4>
        <a:srgbClr val="7F8FA9"/>
      </a:accent4>
      <a:accent5>
        <a:srgbClr val="5AA2AE"/>
      </a:accent5>
      <a:accent6>
        <a:srgbClr val="9D90A0"/>
      </a:accent6>
      <a:hlink>
        <a:srgbClr val="9454C3"/>
      </a:hlink>
      <a:folHlink>
        <a:srgbClr val="3EBBF0"/>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erms:created xsi:type="dcterms:W3CDTF">2017-08-02T20:41:11Z</dcterms:created>
  <dc:creator>Suhair Shakeel</dc:creator>
</cp:coreProperties>
</file>