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3"/>
    <p:sldId id="257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272" r:id="rId39"/>
    <p:sldId id="273" r:id="rId40"/>
    <p:sldId id="274" r:id="rId41"/>
    <p:sldId id="275" r:id="rId42"/>
    <p:sldId id="276" r:id="rId43"/>
    <p:sldId id="277" r:id="rId44"/>
    <p:sldId id="278" r:id="rId45"/>
    <p:sldId id="279" r:id="rId46"/>
    <p:sldId id="280" r:id="rId47"/>
    <p:sldId id="281" r:id="rId48"/>
    <p:sldId id="282" r:id="rId49"/>
  </p:sldIdLst>
  <p:sldSz cx="18288000" cy="10287000"/>
  <p:notesSz cx="6858000" cy="9144000"/>
  <p:embeddedFontLst>
    <p:embeddedFont>
      <p:font typeface="Glacial Indifference" charset="1" panose="00000000000000000000"/>
      <p:regular r:id="rId6"/>
    </p:embeddedFont>
    <p:embeddedFont>
      <p:font typeface="Glacial Indifference Bold" charset="1" panose="00000800000000000000"/>
      <p:regular r:id="rId7"/>
    </p:embeddedFont>
    <p:embeddedFont>
      <p:font typeface="Glacial Indifference Italics" charset="1" panose="00000000000000000000"/>
      <p:regular r:id="rId8"/>
    </p:embeddedFont>
    <p:embeddedFont>
      <p:font typeface="Glacial Indifference Bold Italics" charset="1" panose="00000800000000000000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  <p:embeddedFont>
      <p:font typeface="Nunito Light" charset="1" panose="00000400000000000000"/>
      <p:regular r:id="rId14"/>
    </p:embeddedFont>
    <p:embeddedFont>
      <p:font typeface="Cormorant Garamond Bold" charset="1" panose="00000800000000000000"/>
      <p:regular r:id="rId15"/>
    </p:embeddedFont>
    <p:embeddedFont>
      <p:font typeface="Cormorant Garamond Bold Italics" charset="1" panose="00000800000000000000"/>
      <p:regular r:id="rId16"/>
    </p:embeddedFont>
    <p:embeddedFont>
      <p:font typeface="Cormorant Garamond Medium" charset="1" panose="00000600000000000000"/>
      <p:regular r:id="rId17"/>
    </p:embeddedFont>
    <p:embeddedFont>
      <p:font typeface="Cormorant Garamond Medium Bold" charset="1" panose="00000700000000000000"/>
      <p:regular r:id="rId18"/>
    </p:embeddedFont>
    <p:embeddedFont>
      <p:font typeface="Cormorant Garamond Medium Italics" charset="1" panose="00000600000000000000"/>
      <p:regular r:id="rId19"/>
    </p:embeddedFont>
    <p:embeddedFont>
      <p:font typeface="Cormorant Garamond Medium Bold Italics" charset="1" panose="00000700000000000000"/>
      <p:regular r:id="rId20"/>
    </p:embeddedFont>
    <p:embeddedFont>
      <p:font typeface="Nunito Sans Black" charset="1" panose="00000A00000000000000"/>
      <p:regular r:id="rId21"/>
    </p:embeddedFont>
    <p:embeddedFont>
      <p:font typeface="Nunito Sans Black Italics" charset="1" panose="00000A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slides/slide1.xml" Type="http://schemas.openxmlformats.org/officeDocument/2006/relationships/slide"/><Relationship Id="rId24" Target="slides/slide2.xml" Type="http://schemas.openxmlformats.org/officeDocument/2006/relationships/slide"/><Relationship Id="rId25" Target="slides/slide3.xml" Type="http://schemas.openxmlformats.org/officeDocument/2006/relationships/slide"/><Relationship Id="rId26" Target="slides/slide4.xml" Type="http://schemas.openxmlformats.org/officeDocument/2006/relationships/slide"/><Relationship Id="rId27" Target="slides/slide5.xml" Type="http://schemas.openxmlformats.org/officeDocument/2006/relationships/slide"/><Relationship Id="rId28" Target="slides/slide6.xml" Type="http://schemas.openxmlformats.org/officeDocument/2006/relationships/slide"/><Relationship Id="rId29" Target="slides/slide7.xml" Type="http://schemas.openxmlformats.org/officeDocument/2006/relationships/slide"/><Relationship Id="rId3" Target="viewProps.xml" Type="http://schemas.openxmlformats.org/officeDocument/2006/relationships/viewProps"/><Relationship Id="rId30" Target="slides/slide8.xml" Type="http://schemas.openxmlformats.org/officeDocument/2006/relationships/slide"/><Relationship Id="rId31" Target="slides/slide9.xml" Type="http://schemas.openxmlformats.org/officeDocument/2006/relationships/slide"/><Relationship Id="rId32" Target="slides/slide10.xml" Type="http://schemas.openxmlformats.org/officeDocument/2006/relationships/slide"/><Relationship Id="rId33" Target="slides/slide11.xml" Type="http://schemas.openxmlformats.org/officeDocument/2006/relationships/slide"/><Relationship Id="rId34" Target="slides/slide12.xml" Type="http://schemas.openxmlformats.org/officeDocument/2006/relationships/slide"/><Relationship Id="rId35" Target="slides/slide13.xml" Type="http://schemas.openxmlformats.org/officeDocument/2006/relationships/slide"/><Relationship Id="rId36" Target="slides/slide14.xml" Type="http://schemas.openxmlformats.org/officeDocument/2006/relationships/slide"/><Relationship Id="rId37" Target="slides/slide15.xml" Type="http://schemas.openxmlformats.org/officeDocument/2006/relationships/slide"/><Relationship Id="rId38" Target="slides/slide16.xml" Type="http://schemas.openxmlformats.org/officeDocument/2006/relationships/slide"/><Relationship Id="rId39" Target="slides/slide17.xml" Type="http://schemas.openxmlformats.org/officeDocument/2006/relationships/slide"/><Relationship Id="rId4" Target="theme/theme1.xml" Type="http://schemas.openxmlformats.org/officeDocument/2006/relationships/theme"/><Relationship Id="rId40" Target="slides/slide18.xml" Type="http://schemas.openxmlformats.org/officeDocument/2006/relationships/slide"/><Relationship Id="rId41" Target="slides/slide19.xml" Type="http://schemas.openxmlformats.org/officeDocument/2006/relationships/slide"/><Relationship Id="rId42" Target="slides/slide20.xml" Type="http://schemas.openxmlformats.org/officeDocument/2006/relationships/slide"/><Relationship Id="rId43" Target="slides/slide21.xml" Type="http://schemas.openxmlformats.org/officeDocument/2006/relationships/slide"/><Relationship Id="rId44" Target="slides/slide22.xml" Type="http://schemas.openxmlformats.org/officeDocument/2006/relationships/slide"/><Relationship Id="rId45" Target="slides/slide23.xml" Type="http://schemas.openxmlformats.org/officeDocument/2006/relationships/slide"/><Relationship Id="rId46" Target="slides/slide24.xml" Type="http://schemas.openxmlformats.org/officeDocument/2006/relationships/slide"/><Relationship Id="rId47" Target="slides/slide25.xml" Type="http://schemas.openxmlformats.org/officeDocument/2006/relationships/slide"/><Relationship Id="rId48" Target="slides/slide26.xml" Type="http://schemas.openxmlformats.org/officeDocument/2006/relationships/slide"/><Relationship Id="rId49" Target="slides/slide27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13.png" Type="http://schemas.openxmlformats.org/officeDocument/2006/relationships/image"/><Relationship Id="rId4" Target="../media/image10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Relationship Id="rId6" Target="../media/image29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0.jpeg" Type="http://schemas.openxmlformats.org/officeDocument/2006/relationships/image"/><Relationship Id="rId4" Target="../media/image31.jpeg" Type="http://schemas.openxmlformats.org/officeDocument/2006/relationships/image"/><Relationship Id="rId5" Target="../media/image11.png" Type="http://schemas.openxmlformats.org/officeDocument/2006/relationships/image"/><Relationship Id="rId6" Target="../media/image32.jpeg" Type="http://schemas.openxmlformats.org/officeDocument/2006/relationships/image"/><Relationship Id="rId7" Target="../media/image13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33.png" Type="http://schemas.openxmlformats.org/officeDocument/2006/relationships/image"/><Relationship Id="rId5" Target="../media/image34.jpeg" Type="http://schemas.openxmlformats.org/officeDocument/2006/relationships/image"/><Relationship Id="rId6" Target="../media/image35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png" Type="http://schemas.openxmlformats.org/officeDocument/2006/relationships/image"/><Relationship Id="rId4" Target="../media/image14.png" Type="http://schemas.openxmlformats.org/officeDocument/2006/relationships/image"/><Relationship Id="rId5" Target="../media/image2.png" Type="http://schemas.openxmlformats.org/officeDocument/2006/relationships/image"/><Relationship Id="rId6" Target="../media/image22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Relationship Id="rId5" Target="../media/image4.png" Type="http://schemas.openxmlformats.org/officeDocument/2006/relationships/image"/><Relationship Id="rId6" Target="../media/image8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36.png" Type="http://schemas.openxmlformats.org/officeDocument/2006/relationships/image"/><Relationship Id="rId4" Target="../media/image37.jpeg" Type="http://schemas.openxmlformats.org/officeDocument/2006/relationships/image"/><Relationship Id="rId5" Target="../media/image10.pn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22.png" Type="http://schemas.openxmlformats.org/officeDocument/2006/relationships/image"/><Relationship Id="rId4" Target="../media/image7.png" Type="http://schemas.openxmlformats.org/officeDocument/2006/relationships/image"/><Relationship Id="rId5" Target="../media/image39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Relationship Id="rId3" Target="../media/image3.png" Type="http://schemas.openxmlformats.org/officeDocument/2006/relationships/image"/><Relationship Id="rId4" Target="../media/image41.png" Type="http://schemas.openxmlformats.org/officeDocument/2006/relationships/image"/><Relationship Id="rId5" Target="../media/image27.png" Type="http://schemas.openxmlformats.org/officeDocument/2006/relationships/image"/><Relationship Id="rId6" Target="../media/image10.png" Type="http://schemas.openxmlformats.org/officeDocument/2006/relationships/image"/><Relationship Id="rId7" Target="../media/image13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png" Type="http://schemas.openxmlformats.org/officeDocument/2006/relationships/image"/><Relationship Id="rId4" Target="../media/image14.png" Type="http://schemas.openxmlformats.org/officeDocument/2006/relationships/image"/><Relationship Id="rId5" Target="../media/image7.png" Type="http://schemas.openxmlformats.org/officeDocument/2006/relationships/image"/><Relationship Id="rId6" Target="../media/image22.png" Type="http://schemas.openxmlformats.org/officeDocument/2006/relationships/image"/><Relationship Id="rId7" Target="../media/image42.png" Type="http://schemas.openxmlformats.org/officeDocument/2006/relationships/image"/><Relationship Id="rId8" Target="../media/image43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.png" Type="http://schemas.openxmlformats.org/officeDocument/2006/relationships/image"/><Relationship Id="rId6" Target="../media/image5.png" Type="http://schemas.openxmlformats.org/officeDocument/2006/relationships/image"/><Relationship Id="rId7" Target="../media/image33.png" Type="http://schemas.openxmlformats.org/officeDocument/2006/relationships/image"/><Relationship Id="rId8" Target="../media/image27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2.png" Type="http://schemas.openxmlformats.org/officeDocument/2006/relationships/image"/><Relationship Id="rId4" Target="../media/image8.png" Type="http://schemas.openxmlformats.org/officeDocument/2006/relationships/image"/><Relationship Id="rId5" Target="../media/image10.png" Type="http://schemas.openxmlformats.org/officeDocument/2006/relationships/image"/><Relationship Id="rId6" Target="../media/image39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10.png" Type="http://schemas.openxmlformats.org/officeDocument/2006/relationships/image"/><Relationship Id="rId4" Target="../media/image44.png" Type="http://schemas.openxmlformats.org/officeDocument/2006/relationships/image"/><Relationship Id="rId5" Target="../media/image2.png" Type="http://schemas.openxmlformats.org/officeDocument/2006/relationships/image"/><Relationship Id="rId6" Target="../media/image9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45.png" Type="http://schemas.openxmlformats.org/officeDocument/2006/relationships/image"/><Relationship Id="rId5" Target="../media/image8.png" Type="http://schemas.openxmlformats.org/officeDocument/2006/relationships/image"/><Relationship Id="rId6" Target="../media/image10.png" Type="http://schemas.openxmlformats.org/officeDocument/2006/relationships/image"/><Relationship Id="rId7" Target="../media/image46.png" Type="http://schemas.openxmlformats.org/officeDocument/2006/relationships/image"/><Relationship Id="rId8" Target="../media/image47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1.png" Type="http://schemas.openxmlformats.org/officeDocument/2006/relationships/image"/><Relationship Id="rId5" Target="../media/image4.png" Type="http://schemas.openxmlformats.org/officeDocument/2006/relationships/image"/><Relationship Id="rId6" Target="../media/image43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3.png" Type="http://schemas.openxmlformats.org/officeDocument/2006/relationships/image"/><Relationship Id="rId4" Target="../media/image27.png" Type="http://schemas.openxmlformats.org/officeDocument/2006/relationships/image"/><Relationship Id="rId5" Target="../media/image10.png" Type="http://schemas.openxmlformats.org/officeDocument/2006/relationships/image"/><Relationship Id="rId6" Target="../media/image9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14.png" Type="http://schemas.openxmlformats.org/officeDocument/2006/relationships/image"/><Relationship Id="rId4" Target="../media/image2.png" Type="http://schemas.openxmlformats.org/officeDocument/2006/relationships/image"/><Relationship Id="rId5" Target="../media/image22.png" Type="http://schemas.openxmlformats.org/officeDocument/2006/relationships/image"/><Relationship Id="rId6" Target="../media/image13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5.png" Type="http://schemas.openxmlformats.org/officeDocument/2006/relationships/image"/><Relationship Id="rId15" Target="../media/image17.png" Type="http://schemas.openxmlformats.org/officeDocument/2006/relationships/image"/><Relationship Id="rId16" Target="../media/image19.png" Type="http://schemas.openxmlformats.org/officeDocument/2006/relationships/image"/><Relationship Id="rId17" Target="../media/image20.png" Type="http://schemas.openxmlformats.org/officeDocument/2006/relationships/image"/><Relationship Id="rId18" Target="../media/image14.png" Type="http://schemas.openxmlformats.org/officeDocument/2006/relationships/image"/><Relationship Id="rId19" Target="../media/image16.png" Type="http://schemas.openxmlformats.org/officeDocument/2006/relationships/image"/><Relationship Id="rId2" Target="../media/image1.png" Type="http://schemas.openxmlformats.org/officeDocument/2006/relationships/image"/><Relationship Id="rId20" Target="../media/image27.png" Type="http://schemas.openxmlformats.org/officeDocument/2006/relationships/image"/><Relationship Id="rId21" Target="../media/image39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.pn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png" Type="http://schemas.openxmlformats.org/officeDocument/2006/relationships/image"/><Relationship Id="rId4" Target="../media/image2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2.png" Type="http://schemas.openxmlformats.org/officeDocument/2006/relationships/image"/><Relationship Id="rId4" Target="../media/image21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4.png" Type="http://schemas.openxmlformats.org/officeDocument/2006/relationships/image"/><Relationship Id="rId4" Target="../media/image22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3.jpeg" Type="http://schemas.openxmlformats.org/officeDocument/2006/relationships/image"/><Relationship Id="rId4" Target="../media/image24.jpeg" Type="http://schemas.openxmlformats.org/officeDocument/2006/relationships/image"/><Relationship Id="rId5" Target="../media/image25.jpeg" Type="http://schemas.openxmlformats.org/officeDocument/2006/relationships/image"/><Relationship Id="rId6" Target="../media/image26.png" Type="http://schemas.openxmlformats.org/officeDocument/2006/relationships/image"/><Relationship Id="rId7" Target="../media/image2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2253248" y="745165"/>
            <a:ext cx="5493258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466959" y="5652959"/>
            <a:ext cx="5851258" cy="584394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610398" y="-4873015"/>
            <a:ext cx="5297805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0183780" y="8974765"/>
            <a:ext cx="5297805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270840" y="-5917028"/>
            <a:ext cx="5297805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8270840" y="329082"/>
            <a:ext cx="6243497" cy="469823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4114800" y="-3785718"/>
            <a:ext cx="8229600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1927" t="31047" r="4173" b="31047"/>
          <a:stretch>
            <a:fillRect/>
          </a:stretch>
        </p:blipFill>
        <p:spPr>
          <a:xfrm flipH="false" flipV="false" rot="0">
            <a:off x="1424330" y="8295662"/>
            <a:ext cx="5695417" cy="569024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365724" y="4691532"/>
            <a:ext cx="7101236" cy="337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026"/>
              </a:lnSpc>
            </a:pPr>
            <a:r>
              <a:rPr lang="en-US" sz="13026">
                <a:solidFill>
                  <a:srgbClr val="2E3F42"/>
                </a:solidFill>
                <a:latin typeface="Cormorant Garamond Medium Bold"/>
              </a:rPr>
              <a:t>Abstract</a:t>
            </a:r>
          </a:p>
          <a:p>
            <a:pPr>
              <a:lnSpc>
                <a:spcPts val="13026"/>
              </a:lnSpc>
            </a:pPr>
            <a:r>
              <a:rPr lang="en-US" sz="13026">
                <a:solidFill>
                  <a:srgbClr val="2E3F42"/>
                </a:solidFill>
                <a:latin typeface="Cormorant Garamond Medium Bold"/>
              </a:rPr>
              <a:t>Grainy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61672" y="8358197"/>
            <a:ext cx="5519975" cy="462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694"/>
              </a:lnSpc>
              <a:spcBef>
                <a:spcPct val="0"/>
              </a:spcBef>
            </a:pPr>
            <a:r>
              <a:rPr lang="en-US" sz="3078">
                <a:solidFill>
                  <a:srgbClr val="FFFFFF"/>
                </a:solidFill>
                <a:latin typeface="Glacial Indifference"/>
              </a:rPr>
              <a:t>YOUR CREATIVE 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459994" y="3561650"/>
            <a:ext cx="5431536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393119" y="3002587"/>
            <a:ext cx="5565285" cy="288699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58695" y="0"/>
            <a:ext cx="5034134" cy="356165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172782" y="559063"/>
            <a:ext cx="4710407" cy="244352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6504946" y="0"/>
            <a:ext cx="3566107" cy="356165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7152239" y="1171575"/>
            <a:ext cx="4532816" cy="2079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Write Your Idea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2965171" y="4413903"/>
            <a:ext cx="4532816" cy="1359327"/>
            <a:chOff x="0" y="0"/>
            <a:chExt cx="6043754" cy="181243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883308"/>
              <a:ext cx="6043754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What makes you unique and interesting? Write them here!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38100"/>
              <a:ext cx="604375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Add a main point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152239" y="4413903"/>
            <a:ext cx="4532816" cy="1359327"/>
            <a:chOff x="0" y="0"/>
            <a:chExt cx="6043754" cy="1812436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883308"/>
              <a:ext cx="6043754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What makes you unique and interesting? Write them here!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38100"/>
              <a:ext cx="604375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Add a main point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965171" y="7471429"/>
            <a:ext cx="4532816" cy="1359327"/>
            <a:chOff x="0" y="0"/>
            <a:chExt cx="6043754" cy="1812436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883308"/>
              <a:ext cx="6043754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What makes you unique and interesting? Write them here!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38100"/>
              <a:ext cx="604375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Add a main point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152239" y="7471429"/>
            <a:ext cx="4532816" cy="1359327"/>
            <a:chOff x="0" y="0"/>
            <a:chExt cx="6043754" cy="1812436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883308"/>
              <a:ext cx="6043754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What makes you unique and interesting? Write them here!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38100"/>
              <a:ext cx="604375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Add a main point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2053458" y="6748376"/>
            <a:ext cx="4766393" cy="533302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0800000">
            <a:off x="15592996" y="-1805067"/>
            <a:ext cx="4766393" cy="533302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05960" y="7966603"/>
            <a:ext cx="3970757" cy="518206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0800000">
            <a:off x="13329213" y="-2872332"/>
            <a:ext cx="3970757" cy="518206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812779" y="2166773"/>
            <a:ext cx="1702991" cy="170299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800000">
            <a:off x="17415718" y="6406571"/>
            <a:ext cx="1702991" cy="170299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2597401" y="3869765"/>
            <a:ext cx="5272236" cy="373010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10800000">
            <a:off x="15631096" y="2676464"/>
            <a:ext cx="5272236" cy="373010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390790" y="9258300"/>
            <a:ext cx="5560085" cy="198773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0800000">
            <a:off x="10355056" y="-969694"/>
            <a:ext cx="5560085" cy="1987730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5149393" y="3108341"/>
            <a:ext cx="7989215" cy="4359210"/>
            <a:chOff x="0" y="0"/>
            <a:chExt cx="10652286" cy="581228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42875"/>
              <a:ext cx="10652286" cy="41665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Write an original</a:t>
              </a:r>
            </a:p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statement or</a:t>
              </a:r>
            </a:p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inspiring quote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5274668"/>
              <a:ext cx="10652286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— Include a credit, citation, or supporting message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449146" y="-3934123"/>
            <a:ext cx="8229600" cy="82296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966565" y="4295477"/>
            <a:ext cx="4124649" cy="3653854"/>
            <a:chOff x="0" y="0"/>
            <a:chExt cx="5499532" cy="4871806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12371" t="0" r="12371" b="0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7081676" y="4295477"/>
            <a:ext cx="4124649" cy="3653854"/>
            <a:chOff x="0" y="0"/>
            <a:chExt cx="5499532" cy="487180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/>
            <a:srcRect l="19499" t="15841" r="12941" b="44284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5400000">
            <a:off x="14449146" y="6122404"/>
            <a:ext cx="8229600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5400000">
            <a:off x="-6263035" y="6122404"/>
            <a:ext cx="8229600" cy="8229600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12196786" y="4295477"/>
            <a:ext cx="4124649" cy="3653854"/>
            <a:chOff x="0" y="0"/>
            <a:chExt cx="5499532" cy="4871806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/>
            <a:srcRect l="0" t="10381" r="0" b="30597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966565" y="3648187"/>
            <a:ext cx="4124649" cy="4878961"/>
            <a:chOff x="0" y="0"/>
            <a:chExt cx="5499532" cy="650528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38100"/>
              <a:ext cx="5499532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Name Surname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6046009"/>
              <a:ext cx="5499532" cy="459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Title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081676" y="3640884"/>
            <a:ext cx="4124649" cy="4893566"/>
            <a:chOff x="0" y="0"/>
            <a:chExt cx="5499532" cy="6524755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38100"/>
              <a:ext cx="5499532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Name Surname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6065483"/>
              <a:ext cx="5499532" cy="459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Title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196786" y="3640884"/>
            <a:ext cx="4124649" cy="4893566"/>
            <a:chOff x="0" y="0"/>
            <a:chExt cx="5499532" cy="6524755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38100"/>
              <a:ext cx="5499532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Name Surname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6065483"/>
              <a:ext cx="5499532" cy="459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Title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3715810" y="1171575"/>
            <a:ext cx="10856379" cy="1069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Meet Our Team</a:t>
            </a:r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5400000">
            <a:off x="-4913990" y="-4114800"/>
            <a:ext cx="8229600" cy="822960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147050" y="722109"/>
            <a:ext cx="3520030" cy="1826016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4767970" y="9373992"/>
            <a:ext cx="3520030" cy="18260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5046059"/>
            <a:ext cx="5493258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5400000">
            <a:off x="13808818" y="-5268795"/>
            <a:ext cx="5493258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4114800" y="1028700"/>
            <a:ext cx="8229600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1751342" y="-959030"/>
            <a:ext cx="5560085" cy="1987730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7081676" y="3219132"/>
            <a:ext cx="4124649" cy="3653854"/>
            <a:chOff x="0" y="0"/>
            <a:chExt cx="5499532" cy="487180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5"/>
            <a:srcRect l="0" t="20489" r="0" b="20489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2196786" y="3219132"/>
            <a:ext cx="4124649" cy="3653854"/>
            <a:chOff x="0" y="0"/>
            <a:chExt cx="5499532" cy="4871806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6"/>
            <a:srcRect l="0" t="16669" r="0" b="16669"/>
            <a:stretch>
              <a:fillRect/>
            </a:stretch>
          </p:blipFill>
          <p:spPr>
            <a:xfrm>
              <a:off x="0" y="0"/>
              <a:ext cx="5499532" cy="4871806"/>
            </a:xfrm>
            <a:prstGeom prst="rect">
              <a:avLst/>
            </a:prstGeom>
          </p:spPr>
        </p:pic>
      </p:grpSp>
      <p:sp>
        <p:nvSpPr>
          <p:cNvPr name="TextBox 10" id="10"/>
          <p:cNvSpPr txBox="true"/>
          <p:nvPr/>
        </p:nvSpPr>
        <p:spPr>
          <a:xfrm rot="0">
            <a:off x="7081676" y="1171575"/>
            <a:ext cx="10856379" cy="1069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>
                <a:solidFill>
                  <a:srgbClr val="2E3F42"/>
                </a:solidFill>
                <a:latin typeface="Cormorant Garamond Medium Bold"/>
              </a:rPr>
              <a:t>Testimonials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081676" y="7235993"/>
            <a:ext cx="4124649" cy="1382160"/>
            <a:chOff x="0" y="0"/>
            <a:chExt cx="5499532" cy="184288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38100"/>
              <a:ext cx="4408098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Client name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942327"/>
              <a:ext cx="5499532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171616"/>
                  </a:solidFill>
                  <a:latin typeface="Nunito Light"/>
                </a:rPr>
                <a:t>Briefly e</a:t>
              </a: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laborate on what you want to discuss. 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196786" y="7235993"/>
            <a:ext cx="4124649" cy="1382160"/>
            <a:chOff x="0" y="0"/>
            <a:chExt cx="5499532" cy="1842881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38100"/>
              <a:ext cx="4408098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Client name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942327"/>
              <a:ext cx="5499532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171616"/>
                  </a:solidFill>
                  <a:latin typeface="Nunito Light"/>
                </a:rPr>
                <a:t>Briefly elaborate on what you want to discuss.</a:t>
              </a:r>
              <a:r>
                <a:rPr lang="en-US" sz="1999">
                  <a:solidFill>
                    <a:srgbClr val="171616"/>
                  </a:solidFill>
                  <a:latin typeface="Nunito Light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5363867" y="1382268"/>
            <a:ext cx="7560265" cy="752246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755717" y="0"/>
            <a:ext cx="2776566" cy="2457261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5640641" y="3631428"/>
            <a:ext cx="7006717" cy="2790389"/>
            <a:chOff x="0" y="0"/>
            <a:chExt cx="9342290" cy="372051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948001"/>
              <a:ext cx="9342290" cy="1474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2E3F42"/>
                  </a:solidFill>
                  <a:latin typeface="Cormorant Garamond Medium Bold"/>
                </a:rPr>
                <a:t>Our Projects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053187" y="2791390"/>
              <a:ext cx="7235915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Briefly elaborate on what you want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to discuss.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2844003" y="-38100"/>
              <a:ext cx="36542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02.</a:t>
              </a: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8550865">
            <a:off x="-5047452" y="7913103"/>
            <a:ext cx="8229600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2700000">
            <a:off x="14858405" y="3542166"/>
            <a:ext cx="8229600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3192668" y="1386840"/>
            <a:ext cx="5851258" cy="584394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6713189" y="-2984096"/>
            <a:ext cx="5851258" cy="584394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5400000">
            <a:off x="-267039" y="6051023"/>
            <a:ext cx="2958121" cy="295812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5400000">
            <a:off x="15905458" y="803115"/>
            <a:ext cx="2958121" cy="295812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782164" y="3776581"/>
            <a:ext cx="6512947" cy="1069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Your Project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782164" y="5142307"/>
            <a:ext cx="6512947" cy="176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Presentations are communication tools that can be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used as demonstrations, lectures, speeches, reports,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and more. It is mostly presented before an audience.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It serves a variety of purposes, making presentations powerful tools for convincing and teaching.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1927" t="31047" r="4173" b="31047"/>
          <a:stretch>
            <a:fillRect/>
          </a:stretch>
        </p:blipFill>
        <p:spPr>
          <a:xfrm flipH="false" flipV="false" rot="0">
            <a:off x="3782164" y="7389418"/>
            <a:ext cx="5695417" cy="569024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4876349" y="7448513"/>
            <a:ext cx="3507048" cy="412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FFFFFF"/>
                </a:solidFill>
                <a:latin typeface="Cormorant Garamond Bold"/>
              </a:rPr>
              <a:t>Role: Write your role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2700000">
            <a:off x="15359628" y="-3396596"/>
            <a:ext cx="6048756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12579971" y="-887452"/>
            <a:ext cx="16865144" cy="4996299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5400000">
            <a:off x="10459379" y="627054"/>
            <a:ext cx="5067101" cy="381299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5608783" y="4798385"/>
            <a:ext cx="3970757" cy="51820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784348" y="-2642600"/>
            <a:ext cx="12719303" cy="6445164"/>
            <a:chOff x="0" y="0"/>
            <a:chExt cx="16959071" cy="859355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-10800000">
              <a:off x="0" y="0"/>
              <a:ext cx="6584809" cy="8593552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-10800000">
              <a:off x="10374261" y="0"/>
              <a:ext cx="6584809" cy="8593552"/>
            </a:xfrm>
            <a:prstGeom prst="rect">
              <a:avLst/>
            </a:prstGeom>
          </p:spPr>
        </p:pic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4644745" y="547068"/>
            <a:ext cx="8743950" cy="5246370"/>
            <a:chOff x="0" y="0"/>
            <a:chExt cx="6350000" cy="38100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6350000">
                  <a:moveTo>
                    <a:pt x="0" y="1905000"/>
                  </a:moveTo>
                  <a:lnTo>
                    <a:pt x="0" y="1905000"/>
                  </a:lnTo>
                  <a:cubicBezTo>
                    <a:pt x="0" y="853440"/>
                    <a:pt x="853440" y="0"/>
                    <a:pt x="1905000" y="0"/>
                  </a:cubicBezTo>
                  <a:lnTo>
                    <a:pt x="4445000" y="0"/>
                  </a:lnTo>
                  <a:cubicBezTo>
                    <a:pt x="5496560" y="0"/>
                    <a:pt x="6350000" y="853440"/>
                    <a:pt x="6350000" y="1905000"/>
                  </a:cubicBezTo>
                  <a:lnTo>
                    <a:pt x="6350000" y="1905000"/>
                  </a:lnTo>
                  <a:cubicBezTo>
                    <a:pt x="6350000" y="2956560"/>
                    <a:pt x="5496560" y="3810000"/>
                    <a:pt x="4445000" y="3810000"/>
                  </a:cubicBezTo>
                  <a:lnTo>
                    <a:pt x="1905000" y="3810000"/>
                  </a:lnTo>
                  <a:cubicBezTo>
                    <a:pt x="853440" y="3810000"/>
                    <a:pt x="0" y="2956560"/>
                    <a:pt x="0" y="1905000"/>
                  </a:cubicBezTo>
                  <a:close/>
                </a:path>
              </a:pathLst>
            </a:custGeom>
            <a:blipFill>
              <a:blip r:embed="rId4"/>
              <a:stretch>
                <a:fillRect l="0" r="0" t="-5520" b="-552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>
              <a:off x="0" y="0"/>
              <a:ext cx="63500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6350000">
                  <a:moveTo>
                    <a:pt x="4445000" y="19050"/>
                  </a:moveTo>
                  <a:cubicBezTo>
                    <a:pt x="5485130" y="19050"/>
                    <a:pt x="6330950" y="864870"/>
                    <a:pt x="6330950" y="1905000"/>
                  </a:cubicBezTo>
                  <a:cubicBezTo>
                    <a:pt x="6330950" y="2945130"/>
                    <a:pt x="5485130" y="3790950"/>
                    <a:pt x="4445000" y="3790950"/>
                  </a:cubicBezTo>
                  <a:lnTo>
                    <a:pt x="1905000" y="3790950"/>
                  </a:lnTo>
                  <a:cubicBezTo>
                    <a:pt x="864870" y="3790950"/>
                    <a:pt x="19050" y="2945130"/>
                    <a:pt x="19050" y="1905000"/>
                  </a:cubicBezTo>
                  <a:cubicBezTo>
                    <a:pt x="19050" y="864870"/>
                    <a:pt x="864870" y="19050"/>
                    <a:pt x="1905000" y="19050"/>
                  </a:cubicBezTo>
                  <a:lnTo>
                    <a:pt x="4445000" y="19050"/>
                  </a:lnTo>
                  <a:moveTo>
                    <a:pt x="4445000" y="0"/>
                  </a:moveTo>
                  <a:lnTo>
                    <a:pt x="1905000" y="0"/>
                  </a:lnTo>
                  <a:cubicBezTo>
                    <a:pt x="853440" y="0"/>
                    <a:pt x="0" y="853440"/>
                    <a:pt x="0" y="1905000"/>
                  </a:cubicBezTo>
                  <a:cubicBezTo>
                    <a:pt x="0" y="2956560"/>
                    <a:pt x="853440" y="3810000"/>
                    <a:pt x="1905000" y="3810000"/>
                  </a:cubicBezTo>
                  <a:lnTo>
                    <a:pt x="4445000" y="3810000"/>
                  </a:lnTo>
                  <a:cubicBezTo>
                    <a:pt x="5496560" y="3810000"/>
                    <a:pt x="6350000" y="2956560"/>
                    <a:pt x="6350000" y="1905000"/>
                  </a:cubicBezTo>
                  <a:cubicBezTo>
                    <a:pt x="6350000" y="853440"/>
                    <a:pt x="5496560" y="0"/>
                    <a:pt x="4445000" y="0"/>
                  </a:cubicBezTo>
                  <a:lnTo>
                    <a:pt x="4445000" y="0"/>
                  </a:lnTo>
                  <a:close/>
                </a:path>
              </a:pathLst>
            </a:custGeom>
            <a:solidFill>
              <a:srgbClr val="FAF8DB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5400000">
            <a:off x="-244789" y="1125900"/>
            <a:ext cx="6557314" cy="46393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5400000">
            <a:off x="11975475" y="1125900"/>
            <a:ext cx="6557314" cy="46393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935" r="0" b="935"/>
          <a:stretch>
            <a:fillRect/>
          </a:stretch>
        </p:blipFill>
        <p:spPr>
          <a:xfrm flipH="false" flipV="false" rot="0">
            <a:off x="-679801" y="2957217"/>
            <a:ext cx="1980681" cy="97666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935" r="0" b="935"/>
          <a:stretch>
            <a:fillRect/>
          </a:stretch>
        </p:blipFill>
        <p:spPr>
          <a:xfrm flipH="false" flipV="false" rot="0">
            <a:off x="16989552" y="2957217"/>
            <a:ext cx="1980681" cy="976666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4899305" y="6221035"/>
            <a:ext cx="8489390" cy="3400667"/>
            <a:chOff x="0" y="0"/>
            <a:chExt cx="11319186" cy="453422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3412433"/>
              <a:ext cx="11319186" cy="11217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What can you say about your projects?</a:t>
              </a:r>
            </a:p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Share it here!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42875"/>
              <a:ext cx="11319186" cy="282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A picture is worth a thousand words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8100000">
            <a:off x="3561303" y="45722"/>
            <a:ext cx="4223677" cy="42236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8100000">
            <a:off x="-3434171" y="45722"/>
            <a:ext cx="4223677" cy="422367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8100000">
            <a:off x="10553660" y="45722"/>
            <a:ext cx="4223677" cy="422367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5400000">
            <a:off x="14552562" y="-750682"/>
            <a:ext cx="5894182" cy="589418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2700000">
            <a:off x="6040321" y="-3193564"/>
            <a:ext cx="4766393" cy="533302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36642" y="1352920"/>
            <a:ext cx="3202551" cy="160928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638808" y="4338859"/>
            <a:ext cx="3202551" cy="1609282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990600" y="5286375"/>
            <a:ext cx="5897185" cy="1069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Our Services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496948" y="7341630"/>
            <a:ext cx="3860884" cy="1916670"/>
            <a:chOff x="0" y="0"/>
            <a:chExt cx="5147845" cy="2555560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5661" y="834161"/>
              <a:ext cx="51421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5661" y="1626431"/>
              <a:ext cx="4945329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Elaborate on what you want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to discuss.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38100"/>
              <a:ext cx="1796423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03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311764" y="7341630"/>
            <a:ext cx="3856638" cy="1916670"/>
            <a:chOff x="0" y="0"/>
            <a:chExt cx="5142184" cy="255556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834161"/>
              <a:ext cx="51421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626431"/>
              <a:ext cx="4945329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Elaborate on what you want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to discuss.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38100"/>
              <a:ext cx="1796423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02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90600" y="7341630"/>
            <a:ext cx="3856638" cy="1916670"/>
            <a:chOff x="0" y="0"/>
            <a:chExt cx="5142184" cy="2555560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834161"/>
              <a:ext cx="51421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Add a main point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1626431"/>
              <a:ext cx="4945329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Elaborate on what you want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to discuss.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38100"/>
              <a:ext cx="1796423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01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254448" y="1792263"/>
            <a:ext cx="7779104" cy="2079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Write Your Big Topic or Idea</a:t>
            </a:r>
          </a:p>
        </p:txBody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6492375" y="4492055"/>
            <a:ext cx="5303249" cy="5303228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 t="0" b="0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47749" y="-2876472"/>
            <a:ext cx="5297805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3358057" y="-2876472"/>
            <a:ext cx="5297805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3463869" y="3465799"/>
            <a:ext cx="3765244" cy="188732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058887" y="3465799"/>
            <a:ext cx="3765244" cy="188732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193785" y="825776"/>
            <a:ext cx="4305413" cy="304608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788802" y="825776"/>
            <a:ext cx="4305413" cy="304608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198623" y="9359721"/>
            <a:ext cx="3520030" cy="182601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3709083" y="9359721"/>
            <a:ext cx="3520030" cy="1826016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614092" y="7115094"/>
            <a:ext cx="5449414" cy="103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Presentations are communication tools</a:t>
            </a:r>
          </a:p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that can be used as demonstrations,</a:t>
            </a:r>
          </a:p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lectures, speeches, reports, and more.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224494" y="7115094"/>
            <a:ext cx="5449414" cy="103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It serves a variety of purposes,</a:t>
            </a:r>
          </a:p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making presentations powerful tools</a:t>
            </a:r>
          </a:p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171616"/>
                </a:solidFill>
                <a:latin typeface="Nunito Light"/>
              </a:rPr>
              <a:t>for convincing and teaching.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5363867" y="1382268"/>
            <a:ext cx="7560265" cy="752246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755717" y="0"/>
            <a:ext cx="2776566" cy="245726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8028175">
            <a:off x="16712321" y="7104788"/>
            <a:ext cx="3151358" cy="315135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019677" y="-304016"/>
            <a:ext cx="4766393" cy="533302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5400000">
            <a:off x="15838783" y="2457261"/>
            <a:ext cx="5143500" cy="51435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2571750" y="0"/>
            <a:ext cx="5143500" cy="51435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497056" y="7265601"/>
            <a:ext cx="4766393" cy="533302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7995048">
            <a:off x="-1572845" y="4647527"/>
            <a:ext cx="3151358" cy="315135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6213697" y="3126612"/>
            <a:ext cx="5860605" cy="3800023"/>
            <a:chOff x="0" y="0"/>
            <a:chExt cx="7814140" cy="506669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948001"/>
              <a:ext cx="7814140" cy="282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2E3F42"/>
                  </a:solidFill>
                  <a:latin typeface="Cormorant Garamond Medium Bold"/>
                </a:rPr>
                <a:t>Stats &amp; Numbers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880914" y="4137568"/>
              <a:ext cx="6052312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Briefly elaborate on what you want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to discuss.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2378800" y="-38100"/>
              <a:ext cx="3056541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03.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29146" y="6748376"/>
            <a:ext cx="4766393" cy="533302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502841" y="-4304327"/>
            <a:ext cx="4766393" cy="533302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4388564" y="7966603"/>
            <a:ext cx="3970757" cy="518206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5718927" y="3922161"/>
            <a:ext cx="1269510" cy="126951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4388564" y="5191671"/>
            <a:ext cx="3930235" cy="2780641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329146" y="1171575"/>
            <a:ext cx="7814854" cy="2079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How to Use</a:t>
            </a:r>
          </a:p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This Presentation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536202" y="995663"/>
            <a:ext cx="6723098" cy="1733903"/>
            <a:chOff x="0" y="0"/>
            <a:chExt cx="8964131" cy="231187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912887"/>
              <a:ext cx="8964131" cy="13989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Click on the "Google Slides" button below this presentation preview.  Click on "Make a copy." Start editing your presentation. You need to sign in to your Google account.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38100"/>
              <a:ext cx="3194608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Google Slides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536202" y="7625950"/>
            <a:ext cx="6723098" cy="1733903"/>
            <a:chOff x="0" y="0"/>
            <a:chExt cx="8964131" cy="231187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912887"/>
              <a:ext cx="8964131" cy="13989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Click on the "Canva" button under this presentation preview. 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Start editing your presentation. You need to sign in to your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Canva account.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38100"/>
              <a:ext cx="3194608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Canva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536202" y="4310806"/>
            <a:ext cx="6848380" cy="1733903"/>
            <a:chOff x="0" y="0"/>
            <a:chExt cx="9131173" cy="2311871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912887"/>
              <a:ext cx="9131173" cy="13989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Click on the "PowerPoint" button below this presentation preview.  Start editing your presentation. Download and install the fonts used in this presentation as listed on the next page.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38100"/>
              <a:ext cx="3194608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PowerPoint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94597" b="0"/>
          <a:stretch>
            <a:fillRect/>
          </a:stretch>
        </p:blipFill>
        <p:spPr>
          <a:xfrm flipH="false" flipV="false" rot="0">
            <a:off x="6387561" y="3457618"/>
            <a:ext cx="106990" cy="682938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94597" b="0"/>
          <a:stretch>
            <a:fillRect/>
          </a:stretch>
        </p:blipFill>
        <p:spPr>
          <a:xfrm flipH="false" flipV="false" rot="0">
            <a:off x="11797162" y="3457618"/>
            <a:ext cx="106990" cy="682938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98254" y="8377627"/>
            <a:ext cx="2526428" cy="3297133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998254" y="4290623"/>
            <a:ext cx="1996508" cy="199650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3201491" y="5249291"/>
            <a:ext cx="5493258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5544980" y="-2391137"/>
            <a:ext cx="4980636" cy="498063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5965478" y="2533693"/>
            <a:ext cx="3016625" cy="107844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5400000">
            <a:off x="15591169" y="4659660"/>
            <a:ext cx="3765244" cy="1887328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2085075" y="5022902"/>
            <a:ext cx="3306074" cy="412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MONTHLY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85075" y="3618199"/>
            <a:ext cx="3306074" cy="1069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20$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085075" y="5750933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085075" y="6266285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896851" y="5022902"/>
            <a:ext cx="3306074" cy="412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>
                <a:solidFill>
                  <a:srgbClr val="2E3F42"/>
                </a:solidFill>
                <a:latin typeface="Cormorant Garamond Bold"/>
              </a:rPr>
              <a:t>YEARLY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896851" y="3618199"/>
            <a:ext cx="3306074" cy="1069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300$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896851" y="5750933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896851" y="6266285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896851" y="7306283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896851" y="6786284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896851" y="7826282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490963" y="5023875"/>
            <a:ext cx="3306074" cy="412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MONTHLY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490963" y="5751906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490963" y="6267258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490963" y="7307256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490963" y="6787257"/>
            <a:ext cx="3306074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72727"/>
                </a:solidFill>
                <a:latin typeface="Glacial Indifference"/>
              </a:rPr>
              <a:t>Add a feature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490963" y="3618199"/>
            <a:ext cx="3306074" cy="1069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30$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322647" y="1463734"/>
            <a:ext cx="11642707" cy="1069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Add a Pricing Page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30324" y="3940767"/>
            <a:ext cx="8427352" cy="1859220"/>
            <a:chOff x="0" y="0"/>
            <a:chExt cx="2219549" cy="48967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219549" cy="489671"/>
            </a:xfrm>
            <a:custGeom>
              <a:avLst/>
              <a:gdLst/>
              <a:ahLst/>
              <a:cxnLst/>
              <a:rect r="r" b="b" t="t" l="l"/>
              <a:pathLst>
                <a:path h="489671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142875"/>
              <a:ext cx="812800" cy="6699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123,456,789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053001" y="9074488"/>
            <a:ext cx="5851258" cy="584394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1699050" y="9074488"/>
            <a:ext cx="5851258" cy="5843944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2150032" y="9258300"/>
            <a:ext cx="13987937" cy="1595496"/>
            <a:chOff x="0" y="0"/>
            <a:chExt cx="18650582" cy="2127328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7878994" cy="2127328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10771589" y="0"/>
              <a:ext cx="7878994" cy="2127328"/>
            </a:xfrm>
            <a:prstGeom prst="rect">
              <a:avLst/>
            </a:prstGeom>
          </p:spPr>
        </p:pic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674696" y="7064418"/>
            <a:ext cx="4938607" cy="644516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6833618" y="982328"/>
            <a:ext cx="4620764" cy="326919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935" r="0" b="935"/>
          <a:stretch>
            <a:fillRect/>
          </a:stretch>
        </p:blipFill>
        <p:spPr>
          <a:xfrm flipH="false" flipV="false" rot="5400000">
            <a:off x="8446133" y="353752"/>
            <a:ext cx="1395733" cy="68823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935" r="0" b="935"/>
          <a:stretch>
            <a:fillRect/>
          </a:stretch>
        </p:blipFill>
        <p:spPr>
          <a:xfrm flipH="false" flipV="false" rot="5400000">
            <a:off x="-3450922" y="5126829"/>
            <a:ext cx="6912043" cy="340830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/>
          <a:srcRect l="0" t="935" r="0" b="935"/>
          <a:stretch>
            <a:fillRect/>
          </a:stretch>
        </p:blipFill>
        <p:spPr>
          <a:xfrm flipH="false" flipV="false" rot="5400000">
            <a:off x="14831978" y="5126829"/>
            <a:ext cx="6912043" cy="3408300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4930324" y="5933499"/>
            <a:ext cx="8427352" cy="412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Elaborate on the featured statistic.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396189" y="2899091"/>
            <a:ext cx="5995240" cy="412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Elaborate on the featured statistic.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396189" y="5890556"/>
            <a:ext cx="5995240" cy="412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Elaborate on the featured statistic.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396189" y="8796296"/>
            <a:ext cx="5995240" cy="412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Elaborate on the featured statistic.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036343" y="1077971"/>
            <a:ext cx="6215314" cy="1859220"/>
            <a:chOff x="0" y="0"/>
            <a:chExt cx="1636955" cy="489671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636955" cy="489671"/>
            </a:xfrm>
            <a:custGeom>
              <a:avLst/>
              <a:gdLst/>
              <a:ahLst/>
              <a:cxnLst/>
              <a:rect r="r" b="b" t="t" l="l"/>
              <a:pathLst>
                <a:path h="48967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142875"/>
              <a:ext cx="812800" cy="6699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2 out of 5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036343" y="4129133"/>
            <a:ext cx="6215314" cy="1859220"/>
            <a:chOff x="0" y="0"/>
            <a:chExt cx="1636955" cy="489671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636955" cy="489671"/>
            </a:xfrm>
            <a:custGeom>
              <a:avLst/>
              <a:gdLst/>
              <a:ahLst/>
              <a:cxnLst/>
              <a:rect r="r" b="b" t="t" l="l"/>
              <a:pathLst>
                <a:path h="48967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142875"/>
              <a:ext cx="812800" cy="6699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95%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036343" y="7034873"/>
            <a:ext cx="6215314" cy="1859220"/>
            <a:chOff x="0" y="0"/>
            <a:chExt cx="1636955" cy="489671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636955" cy="489671"/>
            </a:xfrm>
            <a:custGeom>
              <a:avLst/>
              <a:gdLst/>
              <a:ahLst/>
              <a:cxnLst/>
              <a:rect r="r" b="b" t="t" l="l"/>
              <a:pathLst>
                <a:path h="48967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142875"/>
              <a:ext cx="812800" cy="6699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12 million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2715768" y="3561650"/>
            <a:ext cx="5431536" cy="822960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362371" y="3561650"/>
            <a:ext cx="5431536" cy="82296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5400000">
            <a:off x="125876" y="3277918"/>
            <a:ext cx="5034134" cy="356165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400000">
            <a:off x="13127991" y="3277918"/>
            <a:ext cx="5034134" cy="356165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3192668" y="-2719436"/>
            <a:ext cx="5851258" cy="584394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5362371" y="-2719436"/>
            <a:ext cx="5851258" cy="584394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947028" y="-674291"/>
            <a:ext cx="1702991" cy="170299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387828" y="-674291"/>
            <a:ext cx="1702991" cy="170299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03818" y="3873697"/>
            <a:ext cx="6880363" cy="1940968"/>
            <a:chOff x="0" y="0"/>
            <a:chExt cx="9173818" cy="2587958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99674" y="142875"/>
              <a:ext cx="8774471" cy="1474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Thank you!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128685"/>
              <a:ext cx="9173818" cy="459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Write a closing statement or call-to-action here.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6413303"/>
            <a:ext cx="5493258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2792829" y="6413303"/>
            <a:ext cx="5493258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2539606" y="3873697"/>
            <a:ext cx="5079211" cy="507921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5746482" y="3873697"/>
            <a:ext cx="5079211" cy="507921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792338" y="9258300"/>
            <a:ext cx="4766393" cy="533302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0980089" y="9258300"/>
            <a:ext cx="4766393" cy="5333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1111153" y="-1171153"/>
            <a:ext cx="2309441" cy="301395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7131367" y="-1171153"/>
            <a:ext cx="2309441" cy="3013952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650" t="0" r="650" b="0"/>
          <a:stretch>
            <a:fillRect/>
          </a:stretch>
        </p:blipFill>
        <p:spPr>
          <a:xfrm flipH="false" flipV="false" rot="0">
            <a:off x="3304249" y="6927069"/>
            <a:ext cx="3742570" cy="268275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/>
          <a:srcRect l="650" t="0" r="650" b="0"/>
          <a:stretch>
            <a:fillRect/>
          </a:stretch>
        </p:blipFill>
        <p:spPr>
          <a:xfrm flipH="false" flipV="false" rot="0">
            <a:off x="11492000" y="6927069"/>
            <a:ext cx="3742570" cy="268275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3891195" y="1366616"/>
            <a:ext cx="5560085" cy="198773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6660765" y="1366616"/>
            <a:ext cx="5560085" cy="198773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28407" y="2422155"/>
            <a:ext cx="5831185" cy="5966167"/>
            <a:chOff x="0" y="0"/>
            <a:chExt cx="7774914" cy="795489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573786" y="142875"/>
              <a:ext cx="6627342" cy="1474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Credits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3026856"/>
              <a:ext cx="7774914" cy="11217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289405"/>
              <a:ext cx="7774914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SlidesCarnival for the presentation template</a:t>
              </a:r>
            </a:p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Pexels for the photos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7417278"/>
              <a:ext cx="777491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Happy designing! 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362371" y="6419931"/>
            <a:ext cx="5851258" cy="584394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2924120" y="6419931"/>
            <a:ext cx="5851258" cy="584394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111944" y="-5150056"/>
            <a:ext cx="5297805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2924120" y="-5150056"/>
            <a:ext cx="5297805" cy="82296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5166251" y="1096054"/>
            <a:ext cx="6243497" cy="469823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3120240" y="1096054"/>
            <a:ext cx="6243497" cy="4698232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8100000">
            <a:off x="1963330" y="4585335"/>
            <a:ext cx="3151358" cy="315135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8100000">
            <a:off x="13169460" y="4585335"/>
            <a:ext cx="3151358" cy="315135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9118" y="1604765"/>
            <a:ext cx="7849763" cy="7077470"/>
            <a:chOff x="0" y="0"/>
            <a:chExt cx="10466351" cy="9436626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42875"/>
              <a:ext cx="10466351" cy="282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Fonts In this Presentation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543931" y="4233703"/>
              <a:ext cx="9378489" cy="11217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This presentation template uses the</a:t>
              </a:r>
            </a:p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following free fonts: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43931" y="6157027"/>
              <a:ext cx="9378489" cy="13704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Titles: Cormorant Garamond Bold</a:t>
              </a:r>
            </a:p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Headers: Cormorant Garamond Bold</a:t>
              </a:r>
            </a:p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Body Copy: Nunito Light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43931" y="8314837"/>
              <a:ext cx="9378489" cy="11217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You can find these fonts online too.</a:t>
              </a:r>
            </a:p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Happy designing! 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2396351" y="-2510035"/>
            <a:ext cx="5297805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5386546" y="-2510035"/>
            <a:ext cx="5297805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3105930" y="7173305"/>
            <a:ext cx="6211861" cy="311369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185110" y="7173305"/>
            <a:ext cx="6211861" cy="311369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3551513" y="2817821"/>
            <a:ext cx="7103026" cy="502539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739527" y="2817821"/>
            <a:ext cx="7103026" cy="502539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700017" y="1966325"/>
            <a:ext cx="1702991" cy="170299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888032" y="1966325"/>
            <a:ext cx="1702991" cy="170299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28700" y="1028700"/>
            <a:ext cx="3775424" cy="89611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2700000">
            <a:off x="14858405" y="3542166"/>
            <a:ext cx="8229600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713189" y="-2984096"/>
            <a:ext cx="5851258" cy="584394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148825" y="626030"/>
            <a:ext cx="4139175" cy="413917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1709308" y="4087683"/>
            <a:ext cx="3520030" cy="1826016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087353" y="3302060"/>
            <a:ext cx="9680747" cy="2079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Free templates for all your presentation needs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6793073"/>
            <a:ext cx="3839042" cy="858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For PowerPoint, Google Slides, and Canva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778319" y="6793073"/>
            <a:ext cx="3839042" cy="858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100% free for personal or commercial use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8399532"/>
            <a:ext cx="3839042" cy="858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Ready to use, professional, and customizable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78319" y="8399532"/>
            <a:ext cx="3839042" cy="858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Blow your audience away with attractive visuals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369837" y="999381"/>
            <a:ext cx="5548326" cy="2079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Resource</a:t>
            </a:r>
          </a:p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14434" y="4024086"/>
            <a:ext cx="5059131" cy="2603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Use these design resources in your Canva Presentation.</a:t>
            </a:r>
          </a:p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Happy designing! </a:t>
            </a:r>
          </a:p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124" u="none">
                <a:solidFill>
                  <a:srgbClr val="2E3F42"/>
                </a:solidFill>
                <a:latin typeface="Cormorant Garamond Bold"/>
              </a:rPr>
              <a:t>Don't forget to delete this page before presenting.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4114215" y="3130368"/>
            <a:ext cx="1254854" cy="187993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66226" y="5538362"/>
            <a:ext cx="1608283" cy="160627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4136539" y="604956"/>
            <a:ext cx="1210206" cy="187993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930861" y="3288106"/>
            <a:ext cx="2079012" cy="156445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30402" y="719940"/>
            <a:ext cx="1879932" cy="187993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19274" t="31047" r="21521" b="0"/>
          <a:stretch>
            <a:fillRect/>
          </a:stretch>
        </p:blipFill>
        <p:spPr>
          <a:xfrm flipH="false" flipV="false" rot="0">
            <a:off x="3962440" y="6350911"/>
            <a:ext cx="1558404" cy="44921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5758188" y="719940"/>
            <a:ext cx="1634233" cy="182851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5851245" y="5254757"/>
            <a:ext cx="1448119" cy="188987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3559833" y="972024"/>
            <a:ext cx="1269510" cy="126951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15758188" y="3323495"/>
            <a:ext cx="1634233" cy="115622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3369508" y="3245254"/>
            <a:ext cx="1650161" cy="165016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13153106" y="6294319"/>
            <a:ext cx="2082965" cy="5624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1218898" y="7962234"/>
            <a:ext cx="1502939" cy="163363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8311046" y="9235169"/>
            <a:ext cx="1665907" cy="49352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3921202" y="7962234"/>
            <a:ext cx="1640880" cy="163267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7"/>
          <a:srcRect l="0" t="0" r="0" b="0"/>
          <a:stretch>
            <a:fillRect/>
          </a:stretch>
        </p:blipFill>
        <p:spPr>
          <a:xfrm flipH="false" flipV="false" rot="0">
            <a:off x="8208053" y="7247738"/>
            <a:ext cx="1871894" cy="165662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8"/>
          <a:srcRect l="0" t="0" r="0" b="0"/>
          <a:stretch>
            <a:fillRect/>
          </a:stretch>
        </p:blipFill>
        <p:spPr>
          <a:xfrm flipH="false" flipV="false" rot="-8028175">
            <a:off x="13376155" y="7786580"/>
            <a:ext cx="1636867" cy="163686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9"/>
          <a:srcRect l="0" t="0" r="0" b="0"/>
          <a:stretch>
            <a:fillRect/>
          </a:stretch>
        </p:blipFill>
        <p:spPr>
          <a:xfrm flipH="false" flipV="false" rot="0">
            <a:off x="15955645" y="7761939"/>
            <a:ext cx="1239320" cy="1686149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0"/>
          <a:srcRect l="0" t="0" r="0" b="0"/>
          <a:stretch>
            <a:fillRect/>
          </a:stretch>
        </p:blipFill>
        <p:spPr>
          <a:xfrm flipH="false" flipV="false" rot="5400000">
            <a:off x="10793570" y="8116047"/>
            <a:ext cx="1950987" cy="977932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21"/>
          <a:srcRect l="0" t="0" r="0" b="0"/>
          <a:stretch>
            <a:fillRect/>
          </a:stretch>
        </p:blipFill>
        <p:spPr>
          <a:xfrm flipH="false" flipV="false" rot="-5400000">
            <a:off x="5922446" y="8106743"/>
            <a:ext cx="2002738" cy="10063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5400000">
            <a:off x="11066377" y="-4114800"/>
            <a:ext cx="8229600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173200" y="0"/>
            <a:ext cx="8229600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449146" y="8691504"/>
            <a:ext cx="5909245" cy="159549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071002" y="-913008"/>
            <a:ext cx="3520030" cy="1826016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28700" y="1171575"/>
            <a:ext cx="8905294" cy="4098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Download this presentation as</a:t>
            </a:r>
          </a:p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a Powerpoint template in 3 steps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6419804"/>
            <a:ext cx="3976349" cy="2438687"/>
            <a:chOff x="0" y="0"/>
            <a:chExt cx="5301799" cy="3251583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912887"/>
              <a:ext cx="5301799" cy="23386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Click on the "Canva" button next to this presentation. Start editing your presentation. You may need to sign in to your Canva account.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36542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1.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787973" y="6419804"/>
            <a:ext cx="3959766" cy="2086295"/>
            <a:chOff x="0" y="0"/>
            <a:chExt cx="5279687" cy="278172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912887"/>
              <a:ext cx="5279687" cy="18688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Enter "PowerPoint" in the search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bar and click on the PowerPoint icon to download.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38100"/>
              <a:ext cx="4339898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3.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050785" y="6419804"/>
            <a:ext cx="3883210" cy="2086295"/>
            <a:chOff x="0" y="0"/>
            <a:chExt cx="5177613" cy="2781727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912887"/>
              <a:ext cx="5177613" cy="18688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Click on the "Share" button on the top right corner in Canva and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click on "More" at the bottom of the menu.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38100"/>
              <a:ext cx="36542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2.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1799184" y="53718"/>
            <a:ext cx="3970757" cy="518206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858691" y="628891"/>
            <a:ext cx="8229600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7396177" y="2057400"/>
            <a:ext cx="8229600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400000">
            <a:off x="202970" y="107623"/>
            <a:ext cx="4668315" cy="5074255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7096146" y="1171575"/>
            <a:ext cx="8905294" cy="3089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>
                <a:solidFill>
                  <a:srgbClr val="2E3F42"/>
                </a:solidFill>
                <a:latin typeface="Cormorant Garamond Medium Bold"/>
              </a:rPr>
              <a:t>Use this presentation as a Google Slide template in 3 steps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2074062" y="6419804"/>
            <a:ext cx="3976349" cy="2438687"/>
            <a:chOff x="0" y="0"/>
            <a:chExt cx="5301799" cy="3251583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912887"/>
              <a:ext cx="5301799" cy="23386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Click on the "Canva" button next to this presentation. Start editing your presentation. You may need to sign in to your Canva account.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36542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1.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833335" y="6419804"/>
            <a:ext cx="3959766" cy="2791079"/>
            <a:chOff x="0" y="0"/>
            <a:chExt cx="5279687" cy="372143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912887"/>
              <a:ext cx="5279687" cy="28085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272727"/>
                  </a:solidFill>
                  <a:latin typeface="Glacial Indifference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38100"/>
              <a:ext cx="4339898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3.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096146" y="6419804"/>
            <a:ext cx="3883210" cy="2086295"/>
            <a:chOff x="0" y="0"/>
            <a:chExt cx="5177613" cy="2781727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912887"/>
              <a:ext cx="5177613" cy="18688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Click on the "Share" button on the top right corner in Canva and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click on "More" at the bottom of the menu.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38100"/>
              <a:ext cx="36542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2.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2700000">
            <a:off x="2467088" y="-6417275"/>
            <a:ext cx="6048756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2700000">
            <a:off x="18837220" y="-3396596"/>
            <a:ext cx="6048756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12906988" y="3911908"/>
            <a:ext cx="16865144" cy="499629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02424" y="567659"/>
            <a:ext cx="5851258" cy="584394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5400000">
            <a:off x="5279126" y="905754"/>
            <a:ext cx="2829678" cy="2129333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7758632" y="4136320"/>
            <a:ext cx="4900474" cy="2079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2E3F42"/>
                </a:solidFill>
                <a:latin typeface="Cormorant Garamond Medium Bold"/>
              </a:rPr>
              <a:t>Table Of Contents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798915" y="7174270"/>
            <a:ext cx="2740713" cy="1733936"/>
            <a:chOff x="0" y="0"/>
            <a:chExt cx="3654284" cy="2311915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912931"/>
              <a:ext cx="3654284" cy="13989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Briefly elaborate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on what you want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to discuss.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38100"/>
              <a:ext cx="36542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About Us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288749" y="7174270"/>
            <a:ext cx="2740713" cy="1733936"/>
            <a:chOff x="0" y="0"/>
            <a:chExt cx="3654284" cy="2311915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912931"/>
              <a:ext cx="3654284" cy="13989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Briefly elaborate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on what you want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to discuss.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38100"/>
              <a:ext cx="36542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Our Projects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4778584" y="7174270"/>
            <a:ext cx="2744066" cy="1733936"/>
            <a:chOff x="0" y="0"/>
            <a:chExt cx="3658755" cy="2311915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4471" y="912931"/>
              <a:ext cx="3654284" cy="13989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Briefly elaborate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on what you want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to discuss.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38100"/>
              <a:ext cx="36542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>
                  <a:solidFill>
                    <a:srgbClr val="2E3F42"/>
                  </a:solidFill>
                  <a:latin typeface="Cormorant Garamond Bold"/>
                </a:rPr>
                <a:t>Stats &amp; Numbers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62922" r="0" b="0"/>
          <a:stretch>
            <a:fillRect/>
          </a:stretch>
        </p:blipFill>
        <p:spPr>
          <a:xfrm flipH="false" flipV="false" rot="0">
            <a:off x="7950708" y="7235707"/>
            <a:ext cx="2386584" cy="305129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5363867" y="1382268"/>
            <a:ext cx="7560265" cy="752246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755717" y="0"/>
            <a:ext cx="2776566" cy="245726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1985379" y="2552468"/>
            <a:ext cx="3970757" cy="518206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6305508" y="2552468"/>
            <a:ext cx="3970757" cy="5182065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5640641" y="3631428"/>
            <a:ext cx="7006717" cy="2790389"/>
            <a:chOff x="0" y="0"/>
            <a:chExt cx="9342290" cy="372051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948001"/>
              <a:ext cx="9342290" cy="1474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About Us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053187" y="2791390"/>
              <a:ext cx="7235915" cy="9291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Briefly elaborate on what you want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72727"/>
                  </a:solidFill>
                  <a:latin typeface="Glacial Indifference"/>
                </a:rPr>
                <a:t>to discuss.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2844003" y="-38100"/>
              <a:ext cx="3654284" cy="537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01.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2960615" y="0"/>
            <a:ext cx="5034134" cy="35616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0800000">
            <a:off x="12960615" y="6725350"/>
            <a:ext cx="5034134" cy="356165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733279" y="2221528"/>
            <a:ext cx="5851258" cy="584394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45317" y="-59701"/>
            <a:ext cx="10419426" cy="10406401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307092" y="1866068"/>
            <a:ext cx="6554891" cy="6554865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r="0" t="-7857" b="-41955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28700" y="3403769"/>
            <a:ext cx="5636138" cy="3479462"/>
            <a:chOff x="0" y="0"/>
            <a:chExt cx="7514850" cy="463928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42875"/>
              <a:ext cx="6740506" cy="1474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Hello there!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933316"/>
              <a:ext cx="7514850" cy="17059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I'm Raina, and I'll be sharing with you my beautiful ideas. Follow me at @reallygreatsite to learn more.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5400000">
            <a:off x="327745" y="4445422"/>
            <a:ext cx="5513832" cy="616932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400000">
            <a:off x="12446422" y="-327745"/>
            <a:ext cx="5513832" cy="616932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2771824">
            <a:off x="4593644" y="5954405"/>
            <a:ext cx="3151358" cy="315135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8028175">
            <a:off x="10542998" y="1181237"/>
            <a:ext cx="3151358" cy="315135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400000">
            <a:off x="7619790" y="6051023"/>
            <a:ext cx="2958121" cy="295812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5400000">
            <a:off x="7710089" y="1277856"/>
            <a:ext cx="2958121" cy="2958121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3037634" y="2005596"/>
            <a:ext cx="3068731" cy="1132308"/>
            <a:chOff x="0" y="0"/>
            <a:chExt cx="4091642" cy="150974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55681" y="609190"/>
              <a:ext cx="3980280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Briefly elaborate on what you want to discuss.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28575"/>
              <a:ext cx="4091642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171616"/>
                  </a:solidFill>
                  <a:latin typeface="Nunito Sans Black Bold"/>
                </a:rPr>
                <a:t>Who we are?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223395" y="7149096"/>
            <a:ext cx="2985210" cy="1132308"/>
            <a:chOff x="0" y="0"/>
            <a:chExt cx="3980280" cy="150974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609190"/>
              <a:ext cx="3980280" cy="900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171616"/>
                  </a:solidFill>
                  <a:latin typeface="Nunito Light"/>
                </a:rPr>
                <a:t>Briefly elaborate on what you want to discuss.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28575"/>
              <a:ext cx="3980280" cy="4306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171616"/>
                  </a:solidFill>
                  <a:latin typeface="Nunito Sans Black Bold"/>
                </a:rPr>
                <a:t>What we do?</a:t>
              </a:r>
              <a:r>
                <a:rPr lang="en-US" sz="1999">
                  <a:solidFill>
                    <a:srgbClr val="171616"/>
                  </a:solidFill>
                  <a:latin typeface="Nunito Sans Black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8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570256" y="7208818"/>
            <a:ext cx="5297805" cy="82296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8700112" y="1440739"/>
            <a:ext cx="9587888" cy="7405523"/>
            <a:chOff x="0" y="0"/>
            <a:chExt cx="12783850" cy="987403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30926" r="0" b="30926"/>
            <a:stretch>
              <a:fillRect/>
            </a:stretch>
          </p:blipFill>
          <p:spPr>
            <a:xfrm>
              <a:off x="0" y="0"/>
              <a:ext cx="12783850" cy="3249010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1274" t="0" r="1274" b="0"/>
            <a:stretch>
              <a:fillRect/>
            </a:stretch>
          </p:blipFill>
          <p:spPr>
            <a:xfrm>
              <a:off x="0" y="3376010"/>
              <a:ext cx="4218950" cy="6498020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/>
            <a:srcRect l="6742" t="0" r="6742" b="0"/>
            <a:stretch>
              <a:fillRect/>
            </a:stretch>
          </p:blipFill>
          <p:spPr>
            <a:xfrm>
              <a:off x="4345950" y="3376010"/>
              <a:ext cx="8437900" cy="6498020"/>
            </a:xfrm>
            <a:prstGeom prst="rect">
              <a:avLst/>
            </a:prstGeom>
          </p:spPr>
        </p:pic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037985" y="-4354817"/>
            <a:ext cx="5297805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0" y="0"/>
            <a:ext cx="3874783" cy="387478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3494056" y="8399672"/>
            <a:ext cx="3765244" cy="188732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028700" y="5545850"/>
            <a:ext cx="5562600" cy="3325934"/>
            <a:chOff x="0" y="0"/>
            <a:chExt cx="7416800" cy="443457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3312790"/>
              <a:ext cx="7416800" cy="11217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What can you say about your projects?</a:t>
              </a:r>
            </a:p>
            <a:p>
              <a:pPr algn="l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spc="124" u="none">
                  <a:solidFill>
                    <a:srgbClr val="2E3F42"/>
                  </a:solidFill>
                  <a:latin typeface="Cormorant Garamond Bold"/>
                </a:rPr>
                <a:t>Share it here!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42875"/>
              <a:ext cx="7416800" cy="282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2E3F42"/>
                  </a:solidFill>
                  <a:latin typeface="Cormorant Garamond Medium Bold"/>
                </a:rPr>
                <a:t>Gallery Image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DAFb8p5PpNo</dc:identifier>
  <dcterms:modified xsi:type="dcterms:W3CDTF">2011-08-01T06:04:30Z</dcterms:modified>
  <cp:revision>1</cp:revision>
  <dc:title>Copia de Yellow and Purple Abstract Grainy Creative Presentation</dc:title>
</cp:coreProperties>
</file>