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Roboto Slab"/>
      <p:regular r:id="rId36"/>
      <p:bold r:id="rId37"/>
    </p:embeddedFont>
    <p:embeddedFont>
      <p:font typeface="Montserrat"/>
      <p:regular r:id="rId38"/>
      <p:bold r:id="rId39"/>
      <p:italic r:id="rId40"/>
      <p:boldItalic r:id="rId41"/>
    </p:embeddedFont>
    <p:embeddedFont>
      <p:font typeface="Source Sans Pro"/>
      <p:regular r:id="rId42"/>
      <p:bold r:id="rId43"/>
      <p:italic r:id="rId44"/>
      <p:boldItalic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80A03A8B-ADF9-481F-AC92-A1FCD9FCE3E8}">
  <a:tblStyle styleId="{80A03A8B-ADF9-481F-AC92-A1FCD9FCE3E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italic.fntdata"/><Relationship Id="rId20" Type="http://schemas.openxmlformats.org/officeDocument/2006/relationships/slide" Target="slides/slide15.xml"/><Relationship Id="rId42" Type="http://schemas.openxmlformats.org/officeDocument/2006/relationships/font" Target="fonts/SourceSansPro-regular.fntdata"/><Relationship Id="rId41" Type="http://schemas.openxmlformats.org/officeDocument/2006/relationships/font" Target="fonts/Montserrat-boldItalic.fntdata"/><Relationship Id="rId22" Type="http://schemas.openxmlformats.org/officeDocument/2006/relationships/slide" Target="slides/slide17.xml"/><Relationship Id="rId44" Type="http://schemas.openxmlformats.org/officeDocument/2006/relationships/font" Target="fonts/SourceSansPro-italic.fntdata"/><Relationship Id="rId21" Type="http://schemas.openxmlformats.org/officeDocument/2006/relationships/slide" Target="slides/slide16.xml"/><Relationship Id="rId43" Type="http://schemas.openxmlformats.org/officeDocument/2006/relationships/font" Target="fonts/SourceSansPro-bold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45" Type="http://schemas.openxmlformats.org/officeDocument/2006/relationships/font" Target="fonts/SourceSansPro-boldItalic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RobotoSlab-bold.fntdata"/><Relationship Id="rId14" Type="http://schemas.openxmlformats.org/officeDocument/2006/relationships/slide" Target="slides/slide9.xml"/><Relationship Id="rId36" Type="http://schemas.openxmlformats.org/officeDocument/2006/relationships/font" Target="fonts/RobotoSlab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bold.fntdata"/><Relationship Id="rId16" Type="http://schemas.openxmlformats.org/officeDocument/2006/relationships/slide" Target="slides/slide11.xml"/><Relationship Id="rId38" Type="http://schemas.openxmlformats.org/officeDocument/2006/relationships/font" Target="fonts/Montserrat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" name="Google Shape;73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" name="Google Shape;8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" name="Google Shape;95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" name="Google Shape;102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" name="Google Shape;10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5" name="Google Shape;11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" name="Google Shape;130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" name="Google Shape;13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" name="Google Shape;147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fda085fb6_582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fda085fb6_582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2" name="Google Shape;212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" name="Google Shape;219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" name="Google Shape;24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7" name="Google Shape;277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1" name="Shape 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2" name="Google Shape;332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" name="Google Shape;333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0" name="Google Shape;340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2" name="Google Shape;352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4" name="Google Shape;364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2" name="Google Shape;372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8" name="Shape 3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" name="Google Shape;37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0" name="Google Shape;38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7" name="Google Shape;387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3" name="Shape 3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" name="Google Shape;394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5" name="Google Shape;395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6" name="Shape 8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7" name="Google Shape;847;g84fc56d062_15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8" name="Google Shape;848;g84fc56d062_15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97" name="Shape 1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8" name="Google Shape;1298;g114470e8e2_94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9" name="Google Shape;1299;g114470e8e2_9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05" name="Shape 1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6" name="Google Shape;1306;g62b07a6525_5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7" name="Google Shape;1307;g62b07a6525_5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1700185" y="1991850"/>
            <a:ext cx="5807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1pPr>
            <a:lvl2pPr lvl="1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2pPr>
            <a:lvl3pPr lvl="2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3pPr>
            <a:lvl4pPr lvl="3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4pPr>
            <a:lvl5pPr lvl="4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5pPr>
            <a:lvl6pPr lvl="5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6pPr>
            <a:lvl7pPr lvl="6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7pPr>
            <a:lvl8pPr lvl="7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8pPr>
            <a:lvl9pPr lvl="8">
              <a:spcBef>
                <a:spcPts val="0"/>
              </a:spcBef>
              <a:spcAft>
                <a:spcPts val="0"/>
              </a:spcAft>
              <a:buSzPts val="5800"/>
              <a:buNone/>
              <a:defRPr b="1" sz="5800"/>
            </a:lvl9pPr>
          </a:lstStyle>
          <a:p/>
        </p:txBody>
      </p:sp>
      <p:sp>
        <p:nvSpPr>
          <p:cNvPr id="11" name="Google Shape;11;p2"/>
          <p:cNvSpPr/>
          <p:nvPr/>
        </p:nvSpPr>
        <p:spPr>
          <a:xfrm>
            <a:off x="7337531" y="4630074"/>
            <a:ext cx="96300" cy="960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" name="Google Shape;12;p2"/>
          <p:cNvSpPr/>
          <p:nvPr/>
        </p:nvSpPr>
        <p:spPr>
          <a:xfrm>
            <a:off x="7790243" y="4182401"/>
            <a:ext cx="96300" cy="960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" name="Google Shape;13;p2"/>
          <p:cNvSpPr/>
          <p:nvPr/>
        </p:nvSpPr>
        <p:spPr>
          <a:xfrm>
            <a:off x="8893253" y="3333348"/>
            <a:ext cx="57600" cy="576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8771302" y="4923775"/>
            <a:ext cx="96300" cy="960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2"/>
          <p:cNvSpPr/>
          <p:nvPr/>
        </p:nvSpPr>
        <p:spPr>
          <a:xfrm>
            <a:off x="2386266" y="508134"/>
            <a:ext cx="96300" cy="960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2"/>
          <p:cNvSpPr/>
          <p:nvPr/>
        </p:nvSpPr>
        <p:spPr>
          <a:xfrm>
            <a:off x="479460" y="2703980"/>
            <a:ext cx="96300" cy="960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2"/>
          <p:cNvSpPr/>
          <p:nvPr/>
        </p:nvSpPr>
        <p:spPr>
          <a:xfrm>
            <a:off x="261540" y="643097"/>
            <a:ext cx="96300" cy="960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" name="Google Shape;18;p2"/>
          <p:cNvSpPr/>
          <p:nvPr/>
        </p:nvSpPr>
        <p:spPr>
          <a:xfrm>
            <a:off x="507235" y="1080863"/>
            <a:ext cx="192600" cy="192300"/>
          </a:xfrm>
          <a:prstGeom prst="ellipse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2"/>
          <p:cNvSpPr/>
          <p:nvPr/>
        </p:nvSpPr>
        <p:spPr>
          <a:xfrm>
            <a:off x="8314019" y="3625322"/>
            <a:ext cx="144300" cy="144000"/>
          </a:xfrm>
          <a:prstGeom prst="ellipse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2"/>
          <p:cNvSpPr/>
          <p:nvPr/>
        </p:nvSpPr>
        <p:spPr>
          <a:xfrm>
            <a:off x="8882858" y="4186761"/>
            <a:ext cx="144300" cy="144000"/>
          </a:xfrm>
          <a:prstGeom prst="ellipse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" name="Google Shape;21;p2"/>
          <p:cNvSpPr/>
          <p:nvPr/>
        </p:nvSpPr>
        <p:spPr>
          <a:xfrm>
            <a:off x="158313" y="1596559"/>
            <a:ext cx="57600" cy="576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2"/>
          <p:cNvSpPr/>
          <p:nvPr/>
        </p:nvSpPr>
        <p:spPr>
          <a:xfrm>
            <a:off x="1396483" y="226428"/>
            <a:ext cx="192600" cy="192300"/>
          </a:xfrm>
          <a:prstGeom prst="ellipse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2"/>
          <p:cNvSpPr/>
          <p:nvPr/>
        </p:nvSpPr>
        <p:spPr>
          <a:xfrm>
            <a:off x="617492" y="2000594"/>
            <a:ext cx="57600" cy="576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2"/>
          <p:cNvSpPr/>
          <p:nvPr/>
        </p:nvSpPr>
        <p:spPr>
          <a:xfrm>
            <a:off x="3425273" y="387880"/>
            <a:ext cx="57600" cy="57600"/>
          </a:xfrm>
          <a:prstGeom prst="ellipse">
            <a:avLst/>
          </a:prstGeom>
          <a:solidFill>
            <a:schemeClr val="accent1"/>
          </a:solidFill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2"/>
          <p:cNvSpPr/>
          <p:nvPr/>
        </p:nvSpPr>
        <p:spPr>
          <a:xfrm>
            <a:off x="8014029" y="4567546"/>
            <a:ext cx="192600" cy="192300"/>
          </a:xfrm>
          <a:prstGeom prst="ellipse">
            <a:avLst/>
          </a:prstGeom>
          <a:noFill/>
          <a:ln cap="flat" cmpd="sng" w="19050">
            <a:solidFill>
              <a:schemeClr val="accen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6" name="Shape 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" name="Google Shape;27;p3"/>
          <p:cNvSpPr txBox="1"/>
          <p:nvPr>
            <p:ph type="ctrTitle"/>
          </p:nvPr>
        </p:nvSpPr>
        <p:spPr>
          <a:xfrm>
            <a:off x="1546025" y="1754794"/>
            <a:ext cx="5832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1pPr>
            <a:lvl2pPr lvl="1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2pPr>
            <a:lvl3pPr lvl="2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3pPr>
            <a:lvl4pPr lvl="3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4pPr>
            <a:lvl5pPr lvl="4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5pPr>
            <a:lvl6pPr lvl="5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6pPr>
            <a:lvl7pPr lvl="6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7pPr>
            <a:lvl8pPr lvl="7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8pPr>
            <a:lvl9pPr lvl="8" rtl="0">
              <a:spcBef>
                <a:spcPts val="0"/>
              </a:spcBef>
              <a:spcAft>
                <a:spcPts val="0"/>
              </a:spcAft>
              <a:buSzPts val="4400"/>
              <a:buNone/>
              <a:defRPr b="1" sz="4400"/>
            </a:lvl9pPr>
          </a:lstStyle>
          <a:p/>
        </p:txBody>
      </p:sp>
      <p:sp>
        <p:nvSpPr>
          <p:cNvPr id="28" name="Google Shape;28;p3"/>
          <p:cNvSpPr txBox="1"/>
          <p:nvPr>
            <p:ph idx="1" type="subTitle"/>
          </p:nvPr>
        </p:nvSpPr>
        <p:spPr>
          <a:xfrm>
            <a:off x="1546025" y="3011511"/>
            <a:ext cx="5832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>
                <a:solidFill>
                  <a:schemeClr val="accent3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 sz="3000"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 sz="3000"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 sz="3000"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 sz="3000"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 sz="3000"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 sz="3000"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 sz="3000"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None/>
              <a:defRPr sz="3000">
                <a:solidFill>
                  <a:schemeClr val="accent3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Google Shape;30;p4"/>
          <p:cNvPicPr preferRelativeResize="0"/>
          <p:nvPr/>
        </p:nvPicPr>
        <p:blipFill rotWithShape="1">
          <a:blip r:embed="rId2">
            <a:alphaModFix/>
          </a:blip>
          <a:srcRect b="0" l="19" r="19" t="0"/>
          <a:stretch/>
        </p:blipFill>
        <p:spPr>
          <a:xfrm flipH="1" rot="10800000">
            <a:off x="5952" y="0"/>
            <a:ext cx="9140602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1" name="Google Shape;31;p4"/>
          <p:cNvSpPr txBox="1"/>
          <p:nvPr>
            <p:ph idx="1" type="body"/>
          </p:nvPr>
        </p:nvSpPr>
        <p:spPr>
          <a:xfrm>
            <a:off x="1215300" y="1723650"/>
            <a:ext cx="67134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57200" lvl="0" marL="457200" rtl="0" algn="ctr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3600"/>
              <a:buChar char="◎"/>
              <a:defRPr i="1" sz="3600"/>
            </a:lvl1pPr>
            <a:lvl2pPr indent="-457200" lvl="1" marL="9144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Char char="○"/>
              <a:defRPr i="1" sz="3600"/>
            </a:lvl2pPr>
            <a:lvl3pPr indent="-457200" lvl="2" marL="137160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Char char="◉"/>
              <a:defRPr i="1" sz="3600"/>
            </a:lvl3pPr>
            <a:lvl4pPr indent="-457200" lvl="3" marL="1828800" rtl="0" algn="ctr">
              <a:spcBef>
                <a:spcPts val="0"/>
              </a:spcBef>
              <a:spcAft>
                <a:spcPts val="0"/>
              </a:spcAft>
              <a:buSzPts val="3600"/>
              <a:buChar char="●"/>
              <a:defRPr i="1" sz="3600"/>
            </a:lvl4pPr>
            <a:lvl5pPr indent="-457200" lvl="4" marL="2286000" rtl="0" algn="ctr">
              <a:spcBef>
                <a:spcPts val="0"/>
              </a:spcBef>
              <a:spcAft>
                <a:spcPts val="0"/>
              </a:spcAft>
              <a:buSzPts val="3600"/>
              <a:buChar char="○"/>
              <a:defRPr i="1" sz="3600"/>
            </a:lvl5pPr>
            <a:lvl6pPr indent="-457200" lvl="5" marL="2743200" rtl="0" algn="ctr">
              <a:spcBef>
                <a:spcPts val="0"/>
              </a:spcBef>
              <a:spcAft>
                <a:spcPts val="0"/>
              </a:spcAft>
              <a:buSzPts val="3600"/>
              <a:buChar char="■"/>
              <a:defRPr i="1" sz="3600"/>
            </a:lvl6pPr>
            <a:lvl7pPr indent="-457200" lvl="6" marL="3200400" rtl="0" algn="ctr">
              <a:spcBef>
                <a:spcPts val="0"/>
              </a:spcBef>
              <a:spcAft>
                <a:spcPts val="0"/>
              </a:spcAft>
              <a:buSzPts val="3600"/>
              <a:buChar char="●"/>
              <a:defRPr i="1" sz="3600"/>
            </a:lvl7pPr>
            <a:lvl8pPr indent="-457200" lvl="7" marL="3657600" rtl="0" algn="ctr">
              <a:spcBef>
                <a:spcPts val="0"/>
              </a:spcBef>
              <a:spcAft>
                <a:spcPts val="0"/>
              </a:spcAft>
              <a:buSzPts val="3600"/>
              <a:buChar char="○"/>
              <a:defRPr i="1" sz="3600"/>
            </a:lvl8pPr>
            <a:lvl9pPr indent="-457200" lvl="8" marL="4114800" algn="ctr">
              <a:spcBef>
                <a:spcPts val="0"/>
              </a:spcBef>
              <a:spcAft>
                <a:spcPts val="0"/>
              </a:spcAft>
              <a:buSzPts val="3600"/>
              <a:buChar char="■"/>
              <a:defRPr i="1" sz="3600"/>
            </a:lvl9pPr>
          </a:lstStyle>
          <a:p/>
        </p:txBody>
      </p:sp>
      <p:grpSp>
        <p:nvGrpSpPr>
          <p:cNvPr id="32" name="Google Shape;32;p4"/>
          <p:cNvGrpSpPr/>
          <p:nvPr/>
        </p:nvGrpSpPr>
        <p:grpSpPr>
          <a:xfrm>
            <a:off x="3839646" y="782918"/>
            <a:ext cx="1464573" cy="842707"/>
            <a:chOff x="3593400" y="1729675"/>
            <a:chExt cx="1957200" cy="1123610"/>
          </a:xfrm>
        </p:grpSpPr>
        <p:sp>
          <p:nvSpPr>
            <p:cNvPr id="33" name="Google Shape;33;p4"/>
            <p:cNvSpPr txBox="1"/>
            <p:nvPr/>
          </p:nvSpPr>
          <p:spPr>
            <a:xfrm>
              <a:off x="3593400" y="1729675"/>
              <a:ext cx="1957200" cy="8715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6000">
                  <a:solidFill>
                    <a:schemeClr val="accent1"/>
                  </a:solidFill>
                  <a:latin typeface="Source Sans Pro"/>
                  <a:ea typeface="Source Sans Pro"/>
                  <a:cs typeface="Source Sans Pro"/>
                  <a:sym typeface="Source Sans Pro"/>
                </a:rPr>
                <a:t>“</a:t>
              </a:r>
              <a:endParaRPr b="1" sz="60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endParaRPr>
            </a:p>
          </p:txBody>
        </p:sp>
        <p:sp>
          <p:nvSpPr>
            <p:cNvPr id="34" name="Google Shape;34;p4"/>
            <p:cNvSpPr/>
            <p:nvPr/>
          </p:nvSpPr>
          <p:spPr>
            <a:xfrm>
              <a:off x="4025400" y="1760085"/>
              <a:ext cx="1093200" cy="1093200"/>
            </a:xfrm>
            <a:prstGeom prst="ellipse">
              <a:avLst/>
            </a:prstGeom>
            <a:noFill/>
            <a:ln cap="flat" cmpd="sng" w="9525">
              <a:solidFill>
                <a:srgbClr val="CFD8DC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" name="Google Shape;35;p4"/>
            <p:cNvSpPr/>
            <p:nvPr/>
          </p:nvSpPr>
          <p:spPr>
            <a:xfrm>
              <a:off x="4190700" y="1925385"/>
              <a:ext cx="762600" cy="762600"/>
            </a:xfrm>
            <a:prstGeom prst="ellipse">
              <a:avLst/>
            </a:prstGeom>
            <a:noFill/>
            <a:ln cap="flat" cmpd="sng" w="19050">
              <a:solidFill>
                <a:srgbClr val="CFD8DC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cxnSp>
        <p:nvCxnSpPr>
          <p:cNvPr id="36" name="Google Shape;36;p4"/>
          <p:cNvCxnSpPr>
            <a:endCxn id="34" idx="1"/>
          </p:cNvCxnSpPr>
          <p:nvPr/>
        </p:nvCxnSpPr>
        <p:spPr>
          <a:xfrm>
            <a:off x="3750511" y="390297"/>
            <a:ext cx="532200" cy="5355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7" name="Google Shape;37;p4"/>
          <p:cNvCxnSpPr/>
          <p:nvPr/>
        </p:nvCxnSpPr>
        <p:spPr>
          <a:xfrm rot="10800000">
            <a:off x="4362902" y="436125"/>
            <a:ext cx="209100" cy="3696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38" name="Google Shape;38;p4"/>
          <p:cNvCxnSpPr/>
          <p:nvPr/>
        </p:nvCxnSpPr>
        <p:spPr>
          <a:xfrm flipH="1" rot="10800000">
            <a:off x="4704510" y="351930"/>
            <a:ext cx="347100" cy="4746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9" name="Google Shape;39;p4"/>
          <p:cNvSpPr txBox="1"/>
          <p:nvPr>
            <p:ph idx="12" type="sldNum"/>
          </p:nvPr>
        </p:nvSpPr>
        <p:spPr>
          <a:xfrm>
            <a:off x="-87" y="4749844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Google Shape;41;p5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42" name="Google Shape;42;p5"/>
          <p:cNvSpPr txBox="1"/>
          <p:nvPr>
            <p:ph idx="1" type="body"/>
          </p:nvPr>
        </p:nvSpPr>
        <p:spPr>
          <a:xfrm>
            <a:off x="786150" y="1261700"/>
            <a:ext cx="7571700" cy="357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◎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◉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43" name="Google Shape;43;p5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6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46" name="Google Shape;46;p6"/>
          <p:cNvSpPr txBox="1"/>
          <p:nvPr>
            <p:ph idx="1" type="body"/>
          </p:nvPr>
        </p:nvSpPr>
        <p:spPr>
          <a:xfrm>
            <a:off x="786137" y="1200150"/>
            <a:ext cx="36753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◎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◉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47" name="Google Shape;47;p6"/>
          <p:cNvSpPr txBox="1"/>
          <p:nvPr>
            <p:ph idx="2" type="body"/>
          </p:nvPr>
        </p:nvSpPr>
        <p:spPr>
          <a:xfrm>
            <a:off x="4682659" y="1200150"/>
            <a:ext cx="36753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◎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◉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48" name="Google Shape;48;p6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7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51" name="Google Shape;51;p7"/>
          <p:cNvSpPr txBox="1"/>
          <p:nvPr>
            <p:ph idx="1" type="body"/>
          </p:nvPr>
        </p:nvSpPr>
        <p:spPr>
          <a:xfrm>
            <a:off x="786150" y="120015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◎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◉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2" name="Google Shape;52;p7"/>
          <p:cNvSpPr txBox="1"/>
          <p:nvPr>
            <p:ph idx="2" type="body"/>
          </p:nvPr>
        </p:nvSpPr>
        <p:spPr>
          <a:xfrm>
            <a:off x="3329992" y="120015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◎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◉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3" name="Google Shape;53;p7"/>
          <p:cNvSpPr txBox="1"/>
          <p:nvPr>
            <p:ph idx="3" type="body"/>
          </p:nvPr>
        </p:nvSpPr>
        <p:spPr>
          <a:xfrm>
            <a:off x="5873834" y="120015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◎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◉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4" name="Google Shape;54;p7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8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000"/>
              <a:buNone/>
              <a:defRPr/>
            </a:lvl9pPr>
          </a:lstStyle>
          <a:p/>
        </p:txBody>
      </p:sp>
      <p:sp>
        <p:nvSpPr>
          <p:cNvPr id="57" name="Google Shape;57;p8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9"/>
          <p:cNvSpPr txBox="1"/>
          <p:nvPr>
            <p:ph idx="1" type="body"/>
          </p:nvPr>
        </p:nvSpPr>
        <p:spPr>
          <a:xfrm>
            <a:off x="457200" y="4055343"/>
            <a:ext cx="8229600" cy="3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60" name="Google Shape;60;p9"/>
          <p:cNvSpPr txBox="1"/>
          <p:nvPr>
            <p:ph idx="12" type="sldNum"/>
          </p:nvPr>
        </p:nvSpPr>
        <p:spPr>
          <a:xfrm>
            <a:off x="-92" y="4749844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0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mplete pattern">
  <p:cSld name="BLANK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11"/>
          <p:cNvSpPr/>
          <p:nvPr/>
        </p:nvSpPr>
        <p:spPr>
          <a:xfrm>
            <a:off x="-26550" y="-14850"/>
            <a:ext cx="9197100" cy="5173200"/>
          </a:xfrm>
          <a:prstGeom prst="rect">
            <a:avLst/>
          </a:prstGeom>
          <a:solidFill>
            <a:srgbClr val="CFD8DC">
              <a:alpha val="4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11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4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000"/>
              <a:buFont typeface="Roboto Slab"/>
              <a:buNone/>
              <a:defRPr sz="2000">
                <a:solidFill>
                  <a:schemeClr val="accent1"/>
                </a:solidFill>
                <a:latin typeface="Roboto Slab"/>
                <a:ea typeface="Roboto Slab"/>
                <a:cs typeface="Roboto Slab"/>
                <a:sym typeface="Roboto Slab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786150" y="1261700"/>
            <a:ext cx="7571700" cy="357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accent4"/>
              </a:buClr>
              <a:buSzPts val="3000"/>
              <a:buFont typeface="Source Sans Pro"/>
              <a:buChar char="◎"/>
              <a:defRPr sz="30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Source Sans Pro"/>
              <a:buChar char="○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Source Sans Pro"/>
              <a:buChar char="◉"/>
              <a:defRPr sz="24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●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○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■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●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○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Source Sans Pro"/>
              <a:buChar char="■"/>
              <a:defRPr sz="1800">
                <a:solidFill>
                  <a:schemeClr val="dk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1pPr>
            <a:lvl2pPr lvl="1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2pPr>
            <a:lvl3pPr lvl="2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3pPr>
            <a:lvl4pPr lvl="3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4pPr>
            <a:lvl5pPr lvl="4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5pPr>
            <a:lvl6pPr lvl="5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6pPr>
            <a:lvl7pPr lvl="6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7pPr>
            <a:lvl8pPr lvl="7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8pPr>
            <a:lvl9pPr lvl="8" algn="r">
              <a:buNone/>
              <a:defRPr b="1" sz="13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>
              <a:latin typeface="Roboto Slab"/>
              <a:ea typeface="Roboto Slab"/>
              <a:cs typeface="Roboto Slab"/>
              <a:sym typeface="Roboto Slab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1.png"/><Relationship Id="rId4" Type="http://schemas.openxmlformats.org/officeDocument/2006/relationships/image" Target="../media/image14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2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8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2.png"/><Relationship Id="rId4" Type="http://schemas.openxmlformats.org/officeDocument/2006/relationships/hyperlink" Target="http://www.google.com/sheets/about/" TargetMode="Externa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roboto-slab" TargetMode="External"/><Relationship Id="rId4" Type="http://schemas.openxmlformats.org/officeDocument/2006/relationships/hyperlink" Target="https://www.fontsquirrel.com/fonts/source-sans-pro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7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2"/>
          <p:cNvSpPr txBox="1"/>
          <p:nvPr>
            <p:ph type="ctrTitle"/>
          </p:nvPr>
        </p:nvSpPr>
        <p:spPr>
          <a:xfrm>
            <a:off x="1700185" y="1991850"/>
            <a:ext cx="58074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3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6" name="Google Shape;76;p13"/>
          <p:cNvSpPr txBox="1"/>
          <p:nvPr/>
        </p:nvSpPr>
        <p:spPr>
          <a:xfrm>
            <a:off x="786150" y="1164834"/>
            <a:ext cx="3179400" cy="2302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91E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EDIT IN GOOGLE SLIDES</a:t>
            </a:r>
            <a:endParaRPr>
              <a:solidFill>
                <a:srgbClr val="0091E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Click on the button under the presentation preview that says "Use as Google Slides Theme".</a:t>
            </a:r>
            <a:endParaRPr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will get a copy of this document on your Google Drive and will be able to edit, add or delete slides.</a:t>
            </a:r>
            <a:endParaRPr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have to be signed in to your Google account.</a:t>
            </a:r>
            <a:endParaRPr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7" name="Google Shape;77;p13"/>
          <p:cNvSpPr txBox="1"/>
          <p:nvPr/>
        </p:nvSpPr>
        <p:spPr>
          <a:xfrm>
            <a:off x="4395856" y="1164834"/>
            <a:ext cx="3318300" cy="2302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91EA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EDIT IN POWERPOINT®</a:t>
            </a:r>
            <a:endParaRPr>
              <a:solidFill>
                <a:srgbClr val="0091EA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Click on the button under the presentation preview that says "Download as PowerPoint template". You will get a .pptx file that you can edit in PowerPoint.</a:t>
            </a:r>
            <a:endParaRPr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Remember to download and install the fonts used in this presentation (you’ll find the links to the font files needed in the </a:t>
            </a:r>
            <a:r>
              <a:rPr lang="en" u="sng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  <a:hlinkClick action="ppaction://hlinksldjump" r:id="rId3"/>
              </a:rPr>
              <a:t>Presentation design slide</a:t>
            </a:r>
            <a:r>
              <a:rPr lang="en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)</a:t>
            </a:r>
            <a:endParaRPr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8" name="Google Shape;78;p13"/>
          <p:cNvSpPr txBox="1"/>
          <p:nvPr/>
        </p:nvSpPr>
        <p:spPr>
          <a:xfrm>
            <a:off x="2246925" y="3767650"/>
            <a:ext cx="62841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2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More info on how to use this template at </a:t>
            </a:r>
            <a:r>
              <a:rPr b="1" lang="en" sz="1200" u="sng">
                <a:solidFill>
                  <a:schemeClr val="accent2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4"/>
              </a:rPr>
              <a:t>www.slidescarnival.com/help-use-presentation-template</a:t>
            </a:r>
            <a:endParaRPr b="1" sz="1200">
              <a:solidFill>
                <a:schemeClr val="accent2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2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This template is free to use under </a:t>
            </a:r>
            <a:r>
              <a:rPr lang="en" sz="1200" u="sng">
                <a:solidFill>
                  <a:schemeClr val="accent2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5"/>
              </a:rPr>
              <a:t>Creative Commons Attribution license</a:t>
            </a:r>
            <a:r>
              <a:rPr lang="en" sz="1200">
                <a:solidFill>
                  <a:schemeClr val="accent2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. </a:t>
            </a:r>
            <a:r>
              <a:rPr lang="en" sz="1200">
                <a:solidFill>
                  <a:schemeClr val="accent2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chemeClr val="accent2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.</a:t>
            </a:r>
            <a:endParaRPr sz="1200">
              <a:solidFill>
                <a:schemeClr val="accent2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2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chemeClr val="accent2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79" name="Google Shape;79;p13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4"/>
          <p:cNvSpPr/>
          <p:nvPr/>
        </p:nvSpPr>
        <p:spPr>
          <a:xfrm>
            <a:off x="5880381" y="2562025"/>
            <a:ext cx="1381800" cy="1365600"/>
          </a:xfrm>
          <a:prstGeom prst="ellipse">
            <a:avLst/>
          </a:prstGeom>
          <a:noFill/>
          <a:ln cap="flat" cmpd="sng" w="9525">
            <a:solidFill>
              <a:srgbClr val="CFD8DC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14"/>
          <p:cNvSpPr txBox="1"/>
          <p:nvPr>
            <p:ph idx="4294967295" type="ctrTitle"/>
          </p:nvPr>
        </p:nvSpPr>
        <p:spPr>
          <a:xfrm>
            <a:off x="1637500" y="592744"/>
            <a:ext cx="56421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/>
              <a:t>Hello!</a:t>
            </a:r>
            <a:endParaRPr b="1" sz="6000"/>
          </a:p>
        </p:txBody>
      </p:sp>
      <p:sp>
        <p:nvSpPr>
          <p:cNvPr id="86" name="Google Shape;86;p14"/>
          <p:cNvSpPr txBox="1"/>
          <p:nvPr>
            <p:ph idx="4294967295" type="subTitle"/>
          </p:nvPr>
        </p:nvSpPr>
        <p:spPr>
          <a:xfrm>
            <a:off x="1637500" y="1563713"/>
            <a:ext cx="56421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</p:txBody>
      </p:sp>
      <p:sp>
        <p:nvSpPr>
          <p:cNvPr id="87" name="Google Shape;87;p14"/>
          <p:cNvSpPr txBox="1"/>
          <p:nvPr>
            <p:ph idx="4294967295" type="body"/>
          </p:nvPr>
        </p:nvSpPr>
        <p:spPr>
          <a:xfrm>
            <a:off x="1637500" y="2388200"/>
            <a:ext cx="4109400" cy="246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600"/>
              <a:t>I am here because I love to give presentations. </a:t>
            </a:r>
            <a:endParaRPr sz="2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600"/>
              <a:t>You can find me at:</a:t>
            </a:r>
            <a:endParaRPr sz="26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600"/>
              <a:t>@username</a:t>
            </a:r>
            <a:endParaRPr sz="2600"/>
          </a:p>
        </p:txBody>
      </p:sp>
      <p:pic>
        <p:nvPicPr>
          <p:cNvPr id="88" name="Google Shape;88;p14"/>
          <p:cNvPicPr preferRelativeResize="0"/>
          <p:nvPr/>
        </p:nvPicPr>
        <p:blipFill rotWithShape="1">
          <a:blip r:embed="rId4">
            <a:alphaModFix/>
          </a:blip>
          <a:srcRect b="48837" l="22680" r="14803" t="9485"/>
          <a:stretch/>
        </p:blipFill>
        <p:spPr>
          <a:xfrm>
            <a:off x="5969309" y="2639689"/>
            <a:ext cx="1210200" cy="1210200"/>
          </a:xfrm>
          <a:prstGeom prst="ellipse">
            <a:avLst/>
          </a:prstGeom>
          <a:noFill/>
          <a:ln>
            <a:noFill/>
          </a:ln>
        </p:spPr>
      </p:pic>
      <p:cxnSp>
        <p:nvCxnSpPr>
          <p:cNvPr id="89" name="Google Shape;89;p14"/>
          <p:cNvCxnSpPr/>
          <p:nvPr/>
        </p:nvCxnSpPr>
        <p:spPr>
          <a:xfrm>
            <a:off x="6694986" y="3933625"/>
            <a:ext cx="214500" cy="8568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90" name="Google Shape;90;p14"/>
          <p:cNvCxnSpPr/>
          <p:nvPr/>
        </p:nvCxnSpPr>
        <p:spPr>
          <a:xfrm>
            <a:off x="7059842" y="3727574"/>
            <a:ext cx="394200" cy="5256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91" name="Google Shape;91;p14"/>
          <p:cNvCxnSpPr/>
          <p:nvPr/>
        </p:nvCxnSpPr>
        <p:spPr>
          <a:xfrm>
            <a:off x="7224089" y="3501963"/>
            <a:ext cx="752400" cy="4641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92" name="Google Shape;92;p14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p15"/>
          <p:cNvSpPr txBox="1"/>
          <p:nvPr>
            <p:ph type="ctrTitle"/>
          </p:nvPr>
        </p:nvSpPr>
        <p:spPr>
          <a:xfrm>
            <a:off x="1546025" y="1754794"/>
            <a:ext cx="5832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4"/>
                </a:solidFill>
              </a:rPr>
              <a:t>1.</a:t>
            </a:r>
            <a:endParaRPr sz="60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98" name="Google Shape;98;p15"/>
          <p:cNvSpPr txBox="1"/>
          <p:nvPr>
            <p:ph idx="1" type="subTitle"/>
          </p:nvPr>
        </p:nvSpPr>
        <p:spPr>
          <a:xfrm>
            <a:off x="1546025" y="3011511"/>
            <a:ext cx="5832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99" name="Google Shape;99;p15"/>
          <p:cNvSpPr txBox="1"/>
          <p:nvPr>
            <p:ph idx="4294967295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6"/>
          <p:cNvSpPr txBox="1"/>
          <p:nvPr>
            <p:ph idx="1" type="body"/>
          </p:nvPr>
        </p:nvSpPr>
        <p:spPr>
          <a:xfrm>
            <a:off x="1215300" y="1723650"/>
            <a:ext cx="67134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</a:t>
            </a:r>
            <a:r>
              <a:rPr b="1" lang="en">
                <a:solidFill>
                  <a:srgbClr val="0091EA"/>
                </a:solidFill>
              </a:rPr>
              <a:t>means of inspiration</a:t>
            </a:r>
            <a:r>
              <a:rPr lang="en"/>
              <a:t> and to invoke philosophical thoughts from the reader.</a:t>
            </a:r>
            <a:endParaRPr/>
          </a:p>
        </p:txBody>
      </p:sp>
      <p:sp>
        <p:nvSpPr>
          <p:cNvPr id="105" name="Google Shape;105;p16"/>
          <p:cNvSpPr txBox="1"/>
          <p:nvPr>
            <p:ph idx="12" type="sldNum"/>
          </p:nvPr>
        </p:nvSpPr>
        <p:spPr>
          <a:xfrm>
            <a:off x="-87" y="4749844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17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11" name="Google Shape;111;p17"/>
          <p:cNvSpPr txBox="1"/>
          <p:nvPr>
            <p:ph idx="1" type="body"/>
          </p:nvPr>
        </p:nvSpPr>
        <p:spPr>
          <a:xfrm>
            <a:off x="786150" y="1261700"/>
            <a:ext cx="7571700" cy="357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◎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◎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◎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12" name="Google Shape;112;p17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18"/>
          <p:cNvSpPr/>
          <p:nvPr/>
        </p:nvSpPr>
        <p:spPr>
          <a:xfrm>
            <a:off x="5725650" y="909615"/>
            <a:ext cx="1875600" cy="1852800"/>
          </a:xfrm>
          <a:prstGeom prst="ellipse">
            <a:avLst/>
          </a:prstGeom>
          <a:noFill/>
          <a:ln cap="flat" cmpd="sng" w="9525">
            <a:solidFill>
              <a:srgbClr val="CFD8DC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18"/>
          <p:cNvSpPr txBox="1"/>
          <p:nvPr>
            <p:ph idx="4294967295" type="ctrTitle"/>
          </p:nvPr>
        </p:nvSpPr>
        <p:spPr>
          <a:xfrm>
            <a:off x="533400" y="1252131"/>
            <a:ext cx="4779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/>
              <a:t>Big concept</a:t>
            </a:r>
            <a:endParaRPr b="1" sz="6000"/>
          </a:p>
        </p:txBody>
      </p:sp>
      <p:sp>
        <p:nvSpPr>
          <p:cNvPr id="119" name="Google Shape;119;p18"/>
          <p:cNvSpPr txBox="1"/>
          <p:nvPr>
            <p:ph idx="4294967295" type="subTitle"/>
          </p:nvPr>
        </p:nvSpPr>
        <p:spPr>
          <a:xfrm>
            <a:off x="533400" y="2394538"/>
            <a:ext cx="4779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cxnSp>
        <p:nvCxnSpPr>
          <p:cNvPr id="120" name="Google Shape;120;p18"/>
          <p:cNvCxnSpPr/>
          <p:nvPr/>
        </p:nvCxnSpPr>
        <p:spPr>
          <a:xfrm flipH="1" rot="10800000">
            <a:off x="6805299" y="540952"/>
            <a:ext cx="143700" cy="3771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21" name="Google Shape;121;p18"/>
          <p:cNvCxnSpPr/>
          <p:nvPr/>
        </p:nvCxnSpPr>
        <p:spPr>
          <a:xfrm flipH="1">
            <a:off x="7451750" y="1182125"/>
            <a:ext cx="337200" cy="1311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22" name="Google Shape;122;p18"/>
          <p:cNvCxnSpPr>
            <a:endCxn id="117" idx="6"/>
          </p:cNvCxnSpPr>
          <p:nvPr/>
        </p:nvCxnSpPr>
        <p:spPr>
          <a:xfrm rot="10800000">
            <a:off x="7601250" y="1836015"/>
            <a:ext cx="998100" cy="981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23" name="Google Shape;123;p18"/>
          <p:cNvSpPr/>
          <p:nvPr/>
        </p:nvSpPr>
        <p:spPr>
          <a:xfrm>
            <a:off x="5875408" y="1057537"/>
            <a:ext cx="1576200" cy="1556700"/>
          </a:xfrm>
          <a:prstGeom prst="ellipse">
            <a:avLst/>
          </a:prstGeom>
          <a:noFill/>
          <a:ln cap="flat" cmpd="sng" w="19050">
            <a:solidFill>
              <a:srgbClr val="CFD8D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4" name="Google Shape;124;p18"/>
          <p:cNvGrpSpPr/>
          <p:nvPr/>
        </p:nvGrpSpPr>
        <p:grpSpPr>
          <a:xfrm>
            <a:off x="6224310" y="1351742"/>
            <a:ext cx="878284" cy="816182"/>
            <a:chOff x="5972700" y="2330200"/>
            <a:chExt cx="411625" cy="387275"/>
          </a:xfrm>
        </p:grpSpPr>
        <p:sp>
          <p:nvSpPr>
            <p:cNvPr id="125" name="Google Shape;125;p18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9050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126" name="Google Shape;126;p18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9050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</p:grpSp>
      <p:sp>
        <p:nvSpPr>
          <p:cNvPr id="127" name="Google Shape;127;p18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p19"/>
          <p:cNvSpPr txBox="1"/>
          <p:nvPr>
            <p:ph idx="1" type="body"/>
          </p:nvPr>
        </p:nvSpPr>
        <p:spPr>
          <a:xfrm>
            <a:off x="786137" y="1200150"/>
            <a:ext cx="36753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33" name="Google Shape;133;p19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34" name="Google Shape;134;p19"/>
          <p:cNvSpPr txBox="1"/>
          <p:nvPr>
            <p:ph idx="2" type="body"/>
          </p:nvPr>
        </p:nvSpPr>
        <p:spPr>
          <a:xfrm>
            <a:off x="4682659" y="1200150"/>
            <a:ext cx="36753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35" name="Google Shape;135;p19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20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41" name="Google Shape;141;p20"/>
          <p:cNvSpPr txBox="1"/>
          <p:nvPr>
            <p:ph idx="1" type="body"/>
          </p:nvPr>
        </p:nvSpPr>
        <p:spPr>
          <a:xfrm>
            <a:off x="786150" y="120015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42" name="Google Shape;142;p20"/>
          <p:cNvSpPr txBox="1"/>
          <p:nvPr>
            <p:ph idx="2" type="body"/>
          </p:nvPr>
        </p:nvSpPr>
        <p:spPr>
          <a:xfrm>
            <a:off x="3329992" y="120015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43" name="Google Shape;143;p20"/>
          <p:cNvSpPr txBox="1"/>
          <p:nvPr>
            <p:ph idx="3" type="body"/>
          </p:nvPr>
        </p:nvSpPr>
        <p:spPr>
          <a:xfrm>
            <a:off x="5873834" y="120015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20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21"/>
          <p:cNvSpPr/>
          <p:nvPr/>
        </p:nvSpPr>
        <p:spPr>
          <a:xfrm>
            <a:off x="4738600" y="1668322"/>
            <a:ext cx="2877300" cy="2856900"/>
          </a:xfrm>
          <a:prstGeom prst="ellipse">
            <a:avLst/>
          </a:prstGeom>
          <a:noFill/>
          <a:ln cap="flat" cmpd="sng" w="9525">
            <a:solidFill>
              <a:srgbClr val="CFD8DC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21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51" name="Google Shape;151;p21"/>
          <p:cNvSpPr txBox="1"/>
          <p:nvPr>
            <p:ph idx="1" type="body"/>
          </p:nvPr>
        </p:nvSpPr>
        <p:spPr>
          <a:xfrm>
            <a:off x="786150" y="1504950"/>
            <a:ext cx="3651000" cy="220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152" name="Google Shape;152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948075" y="1868325"/>
            <a:ext cx="2456700" cy="2456700"/>
          </a:xfrm>
          <a:prstGeom prst="ellipse">
            <a:avLst/>
          </a:prstGeom>
          <a:noFill/>
          <a:ln>
            <a:noFill/>
          </a:ln>
        </p:spPr>
      </p:pic>
      <p:cxnSp>
        <p:nvCxnSpPr>
          <p:cNvPr id="153" name="Google Shape;153;p21"/>
          <p:cNvCxnSpPr/>
          <p:nvPr/>
        </p:nvCxnSpPr>
        <p:spPr>
          <a:xfrm flipH="1" rot="10800000">
            <a:off x="6793191" y="367851"/>
            <a:ext cx="638700" cy="14196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4" name="Google Shape;154;p21"/>
          <p:cNvCxnSpPr/>
          <p:nvPr/>
        </p:nvCxnSpPr>
        <p:spPr>
          <a:xfrm flipH="1" rot="10800000">
            <a:off x="7194765" y="1515796"/>
            <a:ext cx="1377600" cy="5709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155" name="Google Shape;155;p21"/>
          <p:cNvCxnSpPr/>
          <p:nvPr/>
        </p:nvCxnSpPr>
        <p:spPr>
          <a:xfrm flipH="1" rot="10800000">
            <a:off x="7068779" y="1169826"/>
            <a:ext cx="716400" cy="8061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156" name="Google Shape;156;p21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22"/>
          <p:cNvSpPr/>
          <p:nvPr/>
        </p:nvSpPr>
        <p:spPr>
          <a:xfrm>
            <a:off x="387175" y="327675"/>
            <a:ext cx="2572500" cy="2496900"/>
          </a:xfrm>
          <a:prstGeom prst="ellipse">
            <a:avLst/>
          </a:prstGeom>
          <a:noFill/>
          <a:ln cap="flat" cmpd="sng" w="9525">
            <a:solidFill>
              <a:srgbClr val="ECEFF1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0091EA"/>
                </a:solidFill>
                <a:latin typeface="Roboto Slab"/>
                <a:ea typeface="Roboto Slab"/>
                <a:cs typeface="Roboto Slab"/>
                <a:sym typeface="Roboto Slab"/>
              </a:rPr>
              <a:t>Want big impact?</a:t>
            </a:r>
            <a:endParaRPr b="1" sz="1800">
              <a:solidFill>
                <a:srgbClr val="0091EA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Use big image.</a:t>
            </a:r>
            <a:endParaRPr sz="1800">
              <a:solidFill>
                <a:srgbClr val="FFFFFF"/>
              </a:solidFill>
              <a:latin typeface="Roboto Slab"/>
              <a:ea typeface="Roboto Slab"/>
              <a:cs typeface="Roboto Slab"/>
              <a:sym typeface="Roboto Slab"/>
            </a:endParaRPr>
          </a:p>
        </p:txBody>
      </p:sp>
      <p:sp>
        <p:nvSpPr>
          <p:cNvPr id="162" name="Google Shape;162;p22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" name="Google Shape;167;p23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68" name="Google Shape;168;p23"/>
          <p:cNvSpPr/>
          <p:nvPr/>
        </p:nvSpPr>
        <p:spPr>
          <a:xfrm>
            <a:off x="3058620" y="1383600"/>
            <a:ext cx="2390100" cy="2412300"/>
          </a:xfrm>
          <a:prstGeom prst="ellipse">
            <a:avLst/>
          </a:prstGeom>
          <a:noFill/>
          <a:ln cap="flat" cmpd="sng" w="9525">
            <a:solidFill>
              <a:srgbClr val="0091EA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Gray</a:t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69" name="Google Shape;169;p23"/>
          <p:cNvSpPr/>
          <p:nvPr/>
        </p:nvSpPr>
        <p:spPr>
          <a:xfrm>
            <a:off x="902675" y="1383600"/>
            <a:ext cx="2390100" cy="2412300"/>
          </a:xfrm>
          <a:prstGeom prst="ellipse">
            <a:avLst/>
          </a:prstGeom>
          <a:noFill/>
          <a:ln cap="flat" cmpd="sng" w="9525">
            <a:solidFill>
              <a:srgbClr val="0091EA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White</a:t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70" name="Google Shape;170;p23"/>
          <p:cNvSpPr/>
          <p:nvPr/>
        </p:nvSpPr>
        <p:spPr>
          <a:xfrm>
            <a:off x="5247991" y="1383600"/>
            <a:ext cx="2390100" cy="2412300"/>
          </a:xfrm>
          <a:prstGeom prst="ellipse">
            <a:avLst/>
          </a:prstGeom>
          <a:noFill/>
          <a:ln cap="flat" cmpd="sng" w="9525">
            <a:solidFill>
              <a:srgbClr val="0091EA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Black</a:t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71" name="Google Shape;171;p23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6" name="Google Shape;176;p24"/>
          <p:cNvGrpSpPr/>
          <p:nvPr/>
        </p:nvGrpSpPr>
        <p:grpSpPr>
          <a:xfrm>
            <a:off x="3338271" y="1184703"/>
            <a:ext cx="2467458" cy="3429286"/>
            <a:chOff x="-6729413" y="-17360900"/>
            <a:chExt cx="26138326" cy="48436250"/>
          </a:xfrm>
        </p:grpSpPr>
        <p:sp>
          <p:nvSpPr>
            <p:cNvPr id="177" name="Google Shape;177;p24"/>
            <p:cNvSpPr/>
            <p:nvPr/>
          </p:nvSpPr>
          <p:spPr>
            <a:xfrm>
              <a:off x="-6729413" y="-9364662"/>
              <a:ext cx="25398299" cy="2466900"/>
            </a:xfrm>
            <a:custGeom>
              <a:rect b="b" l="l" r="r" t="t"/>
              <a:pathLst>
                <a:path extrusionOk="0" h="120000" w="120000">
                  <a:moveTo>
                    <a:pt x="120000" y="119999"/>
                  </a:moveTo>
                  <a:lnTo>
                    <a:pt x="0" y="0"/>
                  </a:lnTo>
                  <a:lnTo>
                    <a:pt x="11145" y="119999"/>
                  </a:lnTo>
                  <a:lnTo>
                    <a:pt x="120000" y="119999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24"/>
            <p:cNvSpPr/>
            <p:nvPr/>
          </p:nvSpPr>
          <p:spPr>
            <a:xfrm>
              <a:off x="3276600" y="-17360900"/>
              <a:ext cx="10882200" cy="8842500"/>
            </a:xfrm>
            <a:custGeom>
              <a:rect b="b" l="l" r="r" t="t"/>
              <a:pathLst>
                <a:path extrusionOk="0" h="120000" w="120000">
                  <a:moveTo>
                    <a:pt x="102547" y="0"/>
                  </a:moveTo>
                  <a:lnTo>
                    <a:pt x="0" y="120000"/>
                  </a:lnTo>
                  <a:lnTo>
                    <a:pt x="119999" y="109486"/>
                  </a:lnTo>
                  <a:lnTo>
                    <a:pt x="102547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24"/>
            <p:cNvSpPr/>
            <p:nvPr/>
          </p:nvSpPr>
          <p:spPr>
            <a:xfrm>
              <a:off x="12576175" y="-17360900"/>
              <a:ext cx="6832500" cy="104631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62193"/>
                  </a:lnTo>
                  <a:lnTo>
                    <a:pt x="107007" y="120000"/>
                  </a:lnTo>
                  <a:lnTo>
                    <a:pt x="27797" y="92526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0" name="Google Shape;180;p24"/>
            <p:cNvSpPr/>
            <p:nvPr/>
          </p:nvSpPr>
          <p:spPr>
            <a:xfrm>
              <a:off x="-6729413" y="-9364662"/>
              <a:ext cx="2358900" cy="24669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119999"/>
                  </a:lnTo>
                  <a:lnTo>
                    <a:pt x="21561" y="11999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24"/>
            <p:cNvSpPr/>
            <p:nvPr/>
          </p:nvSpPr>
          <p:spPr>
            <a:xfrm>
              <a:off x="-6729413" y="-9364662"/>
              <a:ext cx="10005900" cy="2466900"/>
            </a:xfrm>
            <a:custGeom>
              <a:rect b="b" l="l" r="r" t="t"/>
              <a:pathLst>
                <a:path extrusionOk="0" h="120000" w="120000">
                  <a:moveTo>
                    <a:pt x="120000" y="41158"/>
                  </a:moveTo>
                  <a:lnTo>
                    <a:pt x="116173" y="119999"/>
                  </a:lnTo>
                  <a:lnTo>
                    <a:pt x="28291" y="119999"/>
                  </a:lnTo>
                  <a:lnTo>
                    <a:pt x="0" y="0"/>
                  </a:lnTo>
                  <a:lnTo>
                    <a:pt x="120000" y="41158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24"/>
            <p:cNvSpPr/>
            <p:nvPr/>
          </p:nvSpPr>
          <p:spPr>
            <a:xfrm>
              <a:off x="-6729413" y="-17360900"/>
              <a:ext cx="19305601" cy="88425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62195" y="120000"/>
                  </a:lnTo>
                  <a:lnTo>
                    <a:pt x="0" y="108517"/>
                  </a:lnTo>
                  <a:lnTo>
                    <a:pt x="60656" y="80315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3" name="Google Shape;183;p24"/>
            <p:cNvSpPr/>
            <p:nvPr/>
          </p:nvSpPr>
          <p:spPr>
            <a:xfrm>
              <a:off x="12752387" y="-9293225"/>
              <a:ext cx="5916600" cy="2395500"/>
            </a:xfrm>
            <a:custGeom>
              <a:rect b="b" l="l" r="r" t="t"/>
              <a:pathLst>
                <a:path extrusionOk="0" h="120000" w="120000">
                  <a:moveTo>
                    <a:pt x="28526" y="0"/>
                  </a:moveTo>
                  <a:lnTo>
                    <a:pt x="120000" y="120000"/>
                  </a:lnTo>
                  <a:lnTo>
                    <a:pt x="0" y="120000"/>
                  </a:lnTo>
                  <a:lnTo>
                    <a:pt x="28526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4" name="Google Shape;184;p24"/>
            <p:cNvSpPr/>
            <p:nvPr/>
          </p:nvSpPr>
          <p:spPr>
            <a:xfrm>
              <a:off x="3276600" y="-8518525"/>
              <a:ext cx="4192500" cy="1620900"/>
            </a:xfrm>
            <a:custGeom>
              <a:rect b="b" l="l" r="r" t="t"/>
              <a:pathLst>
                <a:path extrusionOk="0" h="120000" w="120000">
                  <a:moveTo>
                    <a:pt x="16084" y="120000"/>
                  </a:moveTo>
                  <a:lnTo>
                    <a:pt x="0" y="0"/>
                  </a:lnTo>
                  <a:lnTo>
                    <a:pt x="120000" y="120000"/>
                  </a:lnTo>
                  <a:lnTo>
                    <a:pt x="16084" y="12000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5" name="Google Shape;185;p24"/>
            <p:cNvSpPr/>
            <p:nvPr/>
          </p:nvSpPr>
          <p:spPr>
            <a:xfrm>
              <a:off x="-6729413" y="-9364662"/>
              <a:ext cx="2358900" cy="24669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119999"/>
                  </a:lnTo>
                  <a:lnTo>
                    <a:pt x="21561" y="11999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24"/>
            <p:cNvSpPr/>
            <p:nvPr/>
          </p:nvSpPr>
          <p:spPr>
            <a:xfrm>
              <a:off x="-6729413" y="-11442700"/>
              <a:ext cx="10005900" cy="2924100"/>
            </a:xfrm>
            <a:custGeom>
              <a:rect b="b" l="l" r="r" t="t"/>
              <a:pathLst>
                <a:path extrusionOk="0" h="120000" w="120000">
                  <a:moveTo>
                    <a:pt x="117029" y="0"/>
                  </a:moveTo>
                  <a:lnTo>
                    <a:pt x="120000" y="120000"/>
                  </a:lnTo>
                  <a:lnTo>
                    <a:pt x="0" y="85276"/>
                  </a:lnTo>
                  <a:lnTo>
                    <a:pt x="117029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24"/>
            <p:cNvSpPr/>
            <p:nvPr/>
          </p:nvSpPr>
          <p:spPr>
            <a:xfrm>
              <a:off x="14158913" y="-11938000"/>
              <a:ext cx="5250000" cy="50403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62966"/>
                  </a:lnTo>
                  <a:lnTo>
                    <a:pt x="103090" y="119999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24"/>
            <p:cNvSpPr/>
            <p:nvPr/>
          </p:nvSpPr>
          <p:spPr>
            <a:xfrm>
              <a:off x="2957512" y="-8518525"/>
              <a:ext cx="881100" cy="1620900"/>
            </a:xfrm>
            <a:custGeom>
              <a:rect b="b" l="l" r="r" t="t"/>
              <a:pathLst>
                <a:path extrusionOk="0" h="120000" w="120000">
                  <a:moveTo>
                    <a:pt x="120000" y="120000"/>
                  </a:moveTo>
                  <a:lnTo>
                    <a:pt x="43459" y="0"/>
                  </a:lnTo>
                  <a:lnTo>
                    <a:pt x="0" y="120000"/>
                  </a:lnTo>
                  <a:lnTo>
                    <a:pt x="120000" y="12000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24"/>
            <p:cNvSpPr/>
            <p:nvPr/>
          </p:nvSpPr>
          <p:spPr>
            <a:xfrm>
              <a:off x="11728450" y="-6897687"/>
              <a:ext cx="6940500" cy="156417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18188" y="67289"/>
                  </a:lnTo>
                  <a:lnTo>
                    <a:pt x="0" y="120000"/>
                  </a:lnTo>
                  <a:lnTo>
                    <a:pt x="0" y="1297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24"/>
            <p:cNvSpPr/>
            <p:nvPr/>
          </p:nvSpPr>
          <p:spPr>
            <a:xfrm>
              <a:off x="-4899025" y="-698500"/>
              <a:ext cx="6378600" cy="176133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68929" y="119999"/>
                  </a:lnTo>
                  <a:lnTo>
                    <a:pt x="0" y="17748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24"/>
            <p:cNvSpPr/>
            <p:nvPr/>
          </p:nvSpPr>
          <p:spPr>
            <a:xfrm>
              <a:off x="-4370388" y="-6897687"/>
              <a:ext cx="7327800" cy="61992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5797" y="120000"/>
                  </a:lnTo>
                  <a:lnTo>
                    <a:pt x="0" y="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24"/>
            <p:cNvSpPr/>
            <p:nvPr/>
          </p:nvSpPr>
          <p:spPr>
            <a:xfrm>
              <a:off x="9578975" y="8743950"/>
              <a:ext cx="4263900" cy="22331400"/>
            </a:xfrm>
            <a:custGeom>
              <a:rect b="b" l="l" r="r" t="t"/>
              <a:pathLst>
                <a:path extrusionOk="0" h="120000" w="120000">
                  <a:moveTo>
                    <a:pt x="60491" y="0"/>
                  </a:moveTo>
                  <a:lnTo>
                    <a:pt x="120000" y="33491"/>
                  </a:lnTo>
                  <a:lnTo>
                    <a:pt x="0" y="119999"/>
                  </a:lnTo>
                  <a:lnTo>
                    <a:pt x="60491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24"/>
            <p:cNvSpPr/>
            <p:nvPr/>
          </p:nvSpPr>
          <p:spPr>
            <a:xfrm>
              <a:off x="11728450" y="-6897687"/>
              <a:ext cx="6940500" cy="16908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120000"/>
                  </a:lnTo>
                  <a:lnTo>
                    <a:pt x="17703" y="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24"/>
            <p:cNvSpPr/>
            <p:nvPr/>
          </p:nvSpPr>
          <p:spPr>
            <a:xfrm>
              <a:off x="3838575" y="-6897687"/>
              <a:ext cx="7890000" cy="9791700"/>
            </a:xfrm>
            <a:custGeom>
              <a:rect b="b" l="l" r="r" t="t"/>
              <a:pathLst>
                <a:path extrusionOk="0" h="120000" w="120000">
                  <a:moveTo>
                    <a:pt x="48193" y="119999"/>
                  </a:moveTo>
                  <a:lnTo>
                    <a:pt x="0" y="0"/>
                  </a:lnTo>
                  <a:lnTo>
                    <a:pt x="55219" y="0"/>
                  </a:lnTo>
                  <a:lnTo>
                    <a:pt x="119999" y="20719"/>
                  </a:lnTo>
                  <a:lnTo>
                    <a:pt x="48193" y="119999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24"/>
            <p:cNvSpPr/>
            <p:nvPr/>
          </p:nvSpPr>
          <p:spPr>
            <a:xfrm>
              <a:off x="-1235075" y="-698500"/>
              <a:ext cx="8242200" cy="17613300"/>
            </a:xfrm>
            <a:custGeom>
              <a:rect b="b" l="l" r="r" t="t"/>
              <a:pathLst>
                <a:path extrusionOk="0" h="120000" w="120000">
                  <a:moveTo>
                    <a:pt x="120000" y="24475"/>
                  </a:moveTo>
                  <a:lnTo>
                    <a:pt x="39522" y="0"/>
                  </a:lnTo>
                  <a:lnTo>
                    <a:pt x="0" y="119999"/>
                  </a:lnTo>
                  <a:lnTo>
                    <a:pt x="120000" y="24475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24"/>
            <p:cNvSpPr/>
            <p:nvPr/>
          </p:nvSpPr>
          <p:spPr>
            <a:xfrm>
              <a:off x="-1235075" y="-5207000"/>
              <a:ext cx="12963600" cy="221217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120000"/>
                  </a:lnTo>
                  <a:lnTo>
                    <a:pt x="120000" y="75677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24"/>
            <p:cNvSpPr/>
            <p:nvPr/>
          </p:nvSpPr>
          <p:spPr>
            <a:xfrm>
              <a:off x="-6305550" y="-6897687"/>
              <a:ext cx="7785000" cy="8804400"/>
            </a:xfrm>
            <a:custGeom>
              <a:rect b="b" l="l" r="r" t="t"/>
              <a:pathLst>
                <a:path extrusionOk="0" h="120000" w="120000">
                  <a:moveTo>
                    <a:pt x="29828" y="0"/>
                  </a:moveTo>
                  <a:lnTo>
                    <a:pt x="120000" y="84493"/>
                  </a:lnTo>
                  <a:lnTo>
                    <a:pt x="21680" y="120000"/>
                  </a:lnTo>
                  <a:lnTo>
                    <a:pt x="0" y="0"/>
                  </a:lnTo>
                  <a:lnTo>
                    <a:pt x="29828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24"/>
            <p:cNvSpPr/>
            <p:nvPr/>
          </p:nvSpPr>
          <p:spPr>
            <a:xfrm>
              <a:off x="11728450" y="-6897687"/>
              <a:ext cx="6940500" cy="87708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23131"/>
                  </a:lnTo>
                  <a:lnTo>
                    <a:pt x="118188" y="12000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24"/>
            <p:cNvSpPr/>
            <p:nvPr/>
          </p:nvSpPr>
          <p:spPr>
            <a:xfrm>
              <a:off x="1479550" y="-6897687"/>
              <a:ext cx="5527800" cy="9791700"/>
            </a:xfrm>
            <a:custGeom>
              <a:rect b="b" l="l" r="r" t="t"/>
              <a:pathLst>
                <a:path extrusionOk="0" h="120000" w="120000">
                  <a:moveTo>
                    <a:pt x="0" y="75972"/>
                  </a:moveTo>
                  <a:lnTo>
                    <a:pt x="119999" y="119999"/>
                  </a:lnTo>
                  <a:lnTo>
                    <a:pt x="51211" y="0"/>
                  </a:lnTo>
                  <a:lnTo>
                    <a:pt x="32085" y="0"/>
                  </a:lnTo>
                  <a:lnTo>
                    <a:pt x="0" y="75972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24"/>
            <p:cNvSpPr/>
            <p:nvPr/>
          </p:nvSpPr>
          <p:spPr>
            <a:xfrm>
              <a:off x="-1373188" y="8743950"/>
              <a:ext cx="13101600" cy="13630199"/>
            </a:xfrm>
            <a:custGeom>
              <a:rect b="b" l="l" r="r" t="t"/>
              <a:pathLst>
                <a:path extrusionOk="0" h="120000" w="120000">
                  <a:moveTo>
                    <a:pt x="0" y="71642"/>
                  </a:moveTo>
                  <a:lnTo>
                    <a:pt x="120000" y="0"/>
                  </a:lnTo>
                  <a:lnTo>
                    <a:pt x="40000" y="120000"/>
                  </a:lnTo>
                  <a:lnTo>
                    <a:pt x="0" y="71642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24"/>
            <p:cNvSpPr/>
            <p:nvPr/>
          </p:nvSpPr>
          <p:spPr>
            <a:xfrm>
              <a:off x="2994025" y="8743950"/>
              <a:ext cx="8734500" cy="22331400"/>
            </a:xfrm>
            <a:custGeom>
              <a:rect b="b" l="l" r="r" t="t"/>
              <a:pathLst>
                <a:path extrusionOk="0" h="120000" w="120000">
                  <a:moveTo>
                    <a:pt x="0" y="73243"/>
                  </a:moveTo>
                  <a:lnTo>
                    <a:pt x="90468" y="119999"/>
                  </a:lnTo>
                  <a:lnTo>
                    <a:pt x="120000" y="0"/>
                  </a:lnTo>
                  <a:lnTo>
                    <a:pt x="0" y="73243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24"/>
            <p:cNvSpPr/>
            <p:nvPr/>
          </p:nvSpPr>
          <p:spPr>
            <a:xfrm>
              <a:off x="11728450" y="1873250"/>
              <a:ext cx="6835800" cy="131031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37120" y="120000"/>
                  </a:lnTo>
                  <a:lnTo>
                    <a:pt x="0" y="62922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24"/>
            <p:cNvSpPr/>
            <p:nvPr/>
          </p:nvSpPr>
          <p:spPr>
            <a:xfrm>
              <a:off x="3276600" y="-9293225"/>
              <a:ext cx="10882200" cy="2395500"/>
            </a:xfrm>
            <a:custGeom>
              <a:rect b="b" l="l" r="r" t="t"/>
              <a:pathLst>
                <a:path extrusionOk="0" h="120000" w="120000">
                  <a:moveTo>
                    <a:pt x="0" y="38807"/>
                  </a:moveTo>
                  <a:lnTo>
                    <a:pt x="119999" y="0"/>
                  </a:lnTo>
                  <a:lnTo>
                    <a:pt x="104490" y="120000"/>
                  </a:lnTo>
                  <a:lnTo>
                    <a:pt x="46231" y="120000"/>
                  </a:lnTo>
                  <a:lnTo>
                    <a:pt x="0" y="38807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24"/>
            <p:cNvSpPr/>
            <p:nvPr/>
          </p:nvSpPr>
          <p:spPr>
            <a:xfrm>
              <a:off x="7469187" y="-6897687"/>
              <a:ext cx="5283300" cy="1690800"/>
            </a:xfrm>
            <a:custGeom>
              <a:rect b="b" l="l" r="r" t="t"/>
              <a:pathLst>
                <a:path extrusionOk="0" h="120000" w="120000">
                  <a:moveTo>
                    <a:pt x="96742" y="120000"/>
                  </a:moveTo>
                  <a:lnTo>
                    <a:pt x="120000" y="0"/>
                  </a:lnTo>
                  <a:lnTo>
                    <a:pt x="0" y="0"/>
                  </a:lnTo>
                  <a:lnTo>
                    <a:pt x="96742" y="120000"/>
                  </a:lnTo>
                  <a:close/>
                </a:path>
              </a:pathLst>
            </a:custGeom>
            <a:gradFill>
              <a:gsLst>
                <a:gs pos="0">
                  <a:srgbClr val="FFFFFF"/>
                </a:gs>
                <a:gs pos="100000">
                  <a:schemeClr val="accent6"/>
                </a:gs>
              </a:gsLst>
              <a:lin ang="5400012" scaled="0"/>
            </a:gra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5" name="Google Shape;205;p24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diagrams to explain complex ideas</a:t>
            </a:r>
            <a:endParaRPr/>
          </a:p>
        </p:txBody>
      </p:sp>
      <p:sp>
        <p:nvSpPr>
          <p:cNvPr id="206" name="Google Shape;206;p24"/>
          <p:cNvSpPr/>
          <p:nvPr/>
        </p:nvSpPr>
        <p:spPr>
          <a:xfrm>
            <a:off x="0" y="1928808"/>
            <a:ext cx="9144000" cy="3214800"/>
          </a:xfrm>
          <a:prstGeom prst="rect">
            <a:avLst/>
          </a:prstGeom>
          <a:solidFill>
            <a:srgbClr val="0091EA">
              <a:alpha val="3269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24"/>
          <p:cNvSpPr/>
          <p:nvPr/>
        </p:nvSpPr>
        <p:spPr>
          <a:xfrm>
            <a:off x="786147" y="2368321"/>
            <a:ext cx="2105100" cy="2423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263238"/>
                </a:solidFill>
                <a:latin typeface="Roboto Slab"/>
                <a:ea typeface="Roboto Slab"/>
                <a:cs typeface="Roboto Slab"/>
                <a:sym typeface="Roboto Slab"/>
              </a:rPr>
              <a:t>Example text.</a:t>
            </a:r>
            <a:endParaRPr sz="1800">
              <a:solidFill>
                <a:srgbClr val="263238"/>
              </a:solidFill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0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Lorem ipsum dolor sit amet, consectetur adipiscing elit. Nam venenatis nisi at nisl tempor, et luctus diam lobortis. Nulla sit amet metus consequat velit iaculis tempor. </a:t>
            </a:r>
            <a:endParaRPr sz="12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08" name="Google Shape;208;p24"/>
          <p:cNvSpPr/>
          <p:nvPr/>
        </p:nvSpPr>
        <p:spPr>
          <a:xfrm>
            <a:off x="6286512" y="2368321"/>
            <a:ext cx="2105100" cy="2423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800">
                <a:solidFill>
                  <a:srgbClr val="263238"/>
                </a:solidFill>
                <a:latin typeface="Roboto Slab"/>
                <a:ea typeface="Roboto Slab"/>
                <a:cs typeface="Roboto Slab"/>
                <a:sym typeface="Roboto Slab"/>
              </a:rPr>
              <a:t>Example text.</a:t>
            </a:r>
            <a:endParaRPr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0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Lorem ipsum dolor sit amet, consectetur adipiscing elit. Nam venenatis nisi at nisl tempor, et luctus diam lobortis. Nulla sit amet metus consequat velit iaculis tempor. </a:t>
            </a:r>
            <a:endParaRPr sz="12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09" name="Google Shape;209;p24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25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15" name="Google Shape;215;p25"/>
          <p:cNvGraphicFramePr/>
          <p:nvPr/>
        </p:nvGraphicFramePr>
        <p:xfrm>
          <a:off x="9525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{80A03A8B-ADF9-481F-AC92-A1FCD9FCE3E8}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501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rgbClr val="607D8B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607D8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D8B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A</a:t>
                      </a:r>
                      <a:endParaRPr sz="1100">
                        <a:solidFill>
                          <a:srgbClr val="607D8B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607D8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D8B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B</a:t>
                      </a:r>
                      <a:endParaRPr sz="1100">
                        <a:solidFill>
                          <a:srgbClr val="607D8B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607D8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D8B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C</a:t>
                      </a:r>
                      <a:endParaRPr sz="1100">
                        <a:solidFill>
                          <a:srgbClr val="607D8B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607D8B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D8B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Yellow</a:t>
                      </a:r>
                      <a:endParaRPr sz="1100">
                        <a:solidFill>
                          <a:srgbClr val="607D8B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EFF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10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EFF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20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EFF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7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EFF1"/>
                    </a:solidFill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D8B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Blue</a:t>
                      </a:r>
                      <a:endParaRPr sz="1100">
                        <a:solidFill>
                          <a:srgbClr val="607D8B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30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15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10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07D8B"/>
                          </a:solidFill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Orange</a:t>
                      </a:r>
                      <a:endParaRPr sz="1100">
                        <a:solidFill>
                          <a:srgbClr val="607D8B"/>
                        </a:solidFill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607D8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EFF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5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607D8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EFF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24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607D8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EFF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400">
                          <a:solidFill>
                            <a:srgbClr val="263238"/>
                          </a:solidFill>
                          <a:latin typeface="Source Sans Pro"/>
                          <a:ea typeface="Source Sans Pro"/>
                          <a:cs typeface="Source Sans Pro"/>
                          <a:sym typeface="Source Sans Pro"/>
                        </a:rPr>
                        <a:t>16</a:t>
                      </a:r>
                      <a:endParaRPr b="1" sz="1400">
                        <a:solidFill>
                          <a:srgbClr val="263238"/>
                        </a:solidFill>
                        <a:latin typeface="Source Sans Pro"/>
                        <a:ea typeface="Source Sans Pro"/>
                        <a:cs typeface="Source Sans Pro"/>
                        <a:sym typeface="Source Sans Pr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607D8B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ECEFF1"/>
                    </a:solidFill>
                  </a:tcPr>
                </a:tc>
              </a:tr>
            </a:tbl>
          </a:graphicData>
        </a:graphic>
      </p:graphicFrame>
      <p:sp>
        <p:nvSpPr>
          <p:cNvPr id="216" name="Google Shape;216;p25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p26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26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23" name="Google Shape;223;p26"/>
          <p:cNvSpPr/>
          <p:nvPr/>
        </p:nvSpPr>
        <p:spPr>
          <a:xfrm>
            <a:off x="2031100" y="1811381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91EA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our office</a:t>
            </a:r>
            <a:endParaRPr sz="1000">
              <a:solidFill>
                <a:srgbClr val="FFFFFF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grpSp>
        <p:nvGrpSpPr>
          <p:cNvPr id="224" name="Google Shape;224;p26"/>
          <p:cNvGrpSpPr/>
          <p:nvPr/>
        </p:nvGrpSpPr>
        <p:grpSpPr>
          <a:xfrm>
            <a:off x="1099739" y="2152849"/>
            <a:ext cx="175959" cy="180333"/>
            <a:chOff x="3683125" y="481100"/>
            <a:chExt cx="270000" cy="270000"/>
          </a:xfrm>
        </p:grpSpPr>
        <p:sp>
          <p:nvSpPr>
            <p:cNvPr id="225" name="Google Shape;225;p26"/>
            <p:cNvSpPr/>
            <p:nvPr/>
          </p:nvSpPr>
          <p:spPr>
            <a:xfrm>
              <a:off x="3683125" y="481100"/>
              <a:ext cx="270000" cy="270000"/>
            </a:xfrm>
            <a:prstGeom prst="ellipse">
              <a:avLst/>
            </a:prstGeom>
            <a:noFill/>
            <a:ln cap="flat" cmpd="sng" w="285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26"/>
            <p:cNvSpPr/>
            <p:nvPr/>
          </p:nvSpPr>
          <p:spPr>
            <a:xfrm>
              <a:off x="3737075" y="535050"/>
              <a:ext cx="162000" cy="162000"/>
            </a:xfrm>
            <a:prstGeom prst="ellipse">
              <a:avLst/>
            </a:prstGeom>
            <a:solidFill>
              <a:srgbClr val="0091E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7" name="Google Shape;227;p26"/>
          <p:cNvGrpSpPr/>
          <p:nvPr/>
        </p:nvGrpSpPr>
        <p:grpSpPr>
          <a:xfrm>
            <a:off x="2801763" y="3752807"/>
            <a:ext cx="175959" cy="180333"/>
            <a:chOff x="3683125" y="481100"/>
            <a:chExt cx="270000" cy="270000"/>
          </a:xfrm>
        </p:grpSpPr>
        <p:sp>
          <p:nvSpPr>
            <p:cNvPr id="228" name="Google Shape;228;p26"/>
            <p:cNvSpPr/>
            <p:nvPr/>
          </p:nvSpPr>
          <p:spPr>
            <a:xfrm>
              <a:off x="3683125" y="481100"/>
              <a:ext cx="270000" cy="270000"/>
            </a:xfrm>
            <a:prstGeom prst="ellipse">
              <a:avLst/>
            </a:prstGeom>
            <a:noFill/>
            <a:ln cap="flat" cmpd="sng" w="285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26"/>
            <p:cNvSpPr/>
            <p:nvPr/>
          </p:nvSpPr>
          <p:spPr>
            <a:xfrm>
              <a:off x="3737075" y="535050"/>
              <a:ext cx="162000" cy="162000"/>
            </a:xfrm>
            <a:prstGeom prst="ellipse">
              <a:avLst/>
            </a:prstGeom>
            <a:solidFill>
              <a:srgbClr val="0091E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0" name="Google Shape;230;p26"/>
          <p:cNvGrpSpPr/>
          <p:nvPr/>
        </p:nvGrpSpPr>
        <p:grpSpPr>
          <a:xfrm>
            <a:off x="3854536" y="1972525"/>
            <a:ext cx="175959" cy="180333"/>
            <a:chOff x="3683125" y="481100"/>
            <a:chExt cx="270000" cy="270000"/>
          </a:xfrm>
        </p:grpSpPr>
        <p:sp>
          <p:nvSpPr>
            <p:cNvPr id="231" name="Google Shape;231;p26"/>
            <p:cNvSpPr/>
            <p:nvPr/>
          </p:nvSpPr>
          <p:spPr>
            <a:xfrm>
              <a:off x="3683125" y="481100"/>
              <a:ext cx="270000" cy="270000"/>
            </a:xfrm>
            <a:prstGeom prst="ellipse">
              <a:avLst/>
            </a:prstGeom>
            <a:noFill/>
            <a:ln cap="flat" cmpd="sng" w="285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26"/>
            <p:cNvSpPr/>
            <p:nvPr/>
          </p:nvSpPr>
          <p:spPr>
            <a:xfrm>
              <a:off x="3737075" y="535050"/>
              <a:ext cx="162000" cy="162000"/>
            </a:xfrm>
            <a:prstGeom prst="ellipse">
              <a:avLst/>
            </a:prstGeom>
            <a:solidFill>
              <a:srgbClr val="0091E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3" name="Google Shape;233;p26"/>
          <p:cNvGrpSpPr/>
          <p:nvPr/>
        </p:nvGrpSpPr>
        <p:grpSpPr>
          <a:xfrm>
            <a:off x="4484018" y="4090476"/>
            <a:ext cx="175959" cy="180333"/>
            <a:chOff x="3683125" y="481100"/>
            <a:chExt cx="270000" cy="270000"/>
          </a:xfrm>
        </p:grpSpPr>
        <p:sp>
          <p:nvSpPr>
            <p:cNvPr id="234" name="Google Shape;234;p26"/>
            <p:cNvSpPr/>
            <p:nvPr/>
          </p:nvSpPr>
          <p:spPr>
            <a:xfrm>
              <a:off x="3683125" y="481100"/>
              <a:ext cx="270000" cy="270000"/>
            </a:xfrm>
            <a:prstGeom prst="ellipse">
              <a:avLst/>
            </a:prstGeom>
            <a:noFill/>
            <a:ln cap="flat" cmpd="sng" w="285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26"/>
            <p:cNvSpPr/>
            <p:nvPr/>
          </p:nvSpPr>
          <p:spPr>
            <a:xfrm>
              <a:off x="3737075" y="535050"/>
              <a:ext cx="162000" cy="162000"/>
            </a:xfrm>
            <a:prstGeom prst="ellipse">
              <a:avLst/>
            </a:prstGeom>
            <a:solidFill>
              <a:srgbClr val="0091E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6" name="Google Shape;236;p26"/>
          <p:cNvGrpSpPr/>
          <p:nvPr/>
        </p:nvGrpSpPr>
        <p:grpSpPr>
          <a:xfrm>
            <a:off x="6705494" y="2481578"/>
            <a:ext cx="175959" cy="180333"/>
            <a:chOff x="3683125" y="481100"/>
            <a:chExt cx="270000" cy="270000"/>
          </a:xfrm>
        </p:grpSpPr>
        <p:sp>
          <p:nvSpPr>
            <p:cNvPr id="237" name="Google Shape;237;p26"/>
            <p:cNvSpPr/>
            <p:nvPr/>
          </p:nvSpPr>
          <p:spPr>
            <a:xfrm>
              <a:off x="3683125" y="481100"/>
              <a:ext cx="270000" cy="270000"/>
            </a:xfrm>
            <a:prstGeom prst="ellipse">
              <a:avLst/>
            </a:prstGeom>
            <a:noFill/>
            <a:ln cap="flat" cmpd="sng" w="285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26"/>
            <p:cNvSpPr/>
            <p:nvPr/>
          </p:nvSpPr>
          <p:spPr>
            <a:xfrm>
              <a:off x="3737075" y="535050"/>
              <a:ext cx="162000" cy="162000"/>
            </a:xfrm>
            <a:prstGeom prst="ellipse">
              <a:avLst/>
            </a:prstGeom>
            <a:solidFill>
              <a:srgbClr val="0091E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9" name="Google Shape;239;p26"/>
          <p:cNvGrpSpPr/>
          <p:nvPr/>
        </p:nvGrpSpPr>
        <p:grpSpPr>
          <a:xfrm>
            <a:off x="7381080" y="4162942"/>
            <a:ext cx="175959" cy="180333"/>
            <a:chOff x="3683125" y="481100"/>
            <a:chExt cx="270000" cy="270000"/>
          </a:xfrm>
        </p:grpSpPr>
        <p:sp>
          <p:nvSpPr>
            <p:cNvPr id="240" name="Google Shape;240;p26"/>
            <p:cNvSpPr/>
            <p:nvPr/>
          </p:nvSpPr>
          <p:spPr>
            <a:xfrm>
              <a:off x="3683125" y="481100"/>
              <a:ext cx="270000" cy="270000"/>
            </a:xfrm>
            <a:prstGeom prst="ellipse">
              <a:avLst/>
            </a:prstGeom>
            <a:noFill/>
            <a:ln cap="flat" cmpd="sng" w="285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26"/>
            <p:cNvSpPr/>
            <p:nvPr/>
          </p:nvSpPr>
          <p:spPr>
            <a:xfrm>
              <a:off x="3737075" y="535050"/>
              <a:ext cx="162000" cy="162000"/>
            </a:xfrm>
            <a:prstGeom prst="ellipse">
              <a:avLst/>
            </a:prstGeom>
            <a:solidFill>
              <a:srgbClr val="0091E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2" name="Google Shape;242;p26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p27"/>
          <p:cNvSpPr txBox="1"/>
          <p:nvPr>
            <p:ph idx="4294967295" type="ctrTitle"/>
          </p:nvPr>
        </p:nvSpPr>
        <p:spPr>
          <a:xfrm>
            <a:off x="685800" y="17357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/>
              <a:t>89,526,124</a:t>
            </a:r>
            <a:endParaRPr b="1" sz="9600"/>
          </a:p>
        </p:txBody>
      </p:sp>
      <p:sp>
        <p:nvSpPr>
          <p:cNvPr id="248" name="Google Shape;248;p27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49" name="Google Shape;249;p27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28"/>
          <p:cNvSpPr txBox="1"/>
          <p:nvPr>
            <p:ph idx="4294967295" type="ctrTitle"/>
          </p:nvPr>
        </p:nvSpPr>
        <p:spPr>
          <a:xfrm>
            <a:off x="1973100" y="800400"/>
            <a:ext cx="52779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255" name="Google Shape;255;p28"/>
          <p:cNvSpPr txBox="1"/>
          <p:nvPr>
            <p:ph idx="4294967295" type="subTitle"/>
          </p:nvPr>
        </p:nvSpPr>
        <p:spPr>
          <a:xfrm>
            <a:off x="1973100" y="1373212"/>
            <a:ext cx="5277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56" name="Google Shape;256;p28"/>
          <p:cNvSpPr txBox="1"/>
          <p:nvPr>
            <p:ph idx="4294967295" type="ctrTitle"/>
          </p:nvPr>
        </p:nvSpPr>
        <p:spPr>
          <a:xfrm>
            <a:off x="1973100" y="3429313"/>
            <a:ext cx="52779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257" name="Google Shape;257;p28"/>
          <p:cNvSpPr txBox="1"/>
          <p:nvPr>
            <p:ph idx="4294967295" type="subTitle"/>
          </p:nvPr>
        </p:nvSpPr>
        <p:spPr>
          <a:xfrm>
            <a:off x="1973100" y="4002125"/>
            <a:ext cx="5277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58" name="Google Shape;258;p28"/>
          <p:cNvSpPr txBox="1"/>
          <p:nvPr>
            <p:ph idx="4294967295" type="ctrTitle"/>
          </p:nvPr>
        </p:nvSpPr>
        <p:spPr>
          <a:xfrm>
            <a:off x="1973100" y="2114857"/>
            <a:ext cx="52779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259" name="Google Shape;259;p28"/>
          <p:cNvSpPr txBox="1"/>
          <p:nvPr>
            <p:ph idx="4294967295" type="subTitle"/>
          </p:nvPr>
        </p:nvSpPr>
        <p:spPr>
          <a:xfrm>
            <a:off x="1973100" y="2687668"/>
            <a:ext cx="52779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260" name="Google Shape;260;p28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29"/>
          <p:cNvSpPr/>
          <p:nvPr/>
        </p:nvSpPr>
        <p:spPr>
          <a:xfrm>
            <a:off x="839750" y="1316881"/>
            <a:ext cx="1866600" cy="1845600"/>
          </a:xfrm>
          <a:prstGeom prst="ellipse">
            <a:avLst/>
          </a:prstGeom>
          <a:noFill/>
          <a:ln cap="flat" cmpd="sng" w="9525">
            <a:solidFill>
              <a:srgbClr val="CFD8DC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6" name="Google Shape;266;p29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67" name="Google Shape;267;p29"/>
          <p:cNvSpPr/>
          <p:nvPr/>
        </p:nvSpPr>
        <p:spPr>
          <a:xfrm>
            <a:off x="1003719" y="1479044"/>
            <a:ext cx="1538100" cy="1521300"/>
          </a:xfrm>
          <a:prstGeom prst="ellipse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first</a:t>
            </a:r>
            <a:endParaRPr b="1" sz="18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68" name="Google Shape;268;p29"/>
          <p:cNvSpPr/>
          <p:nvPr/>
        </p:nvSpPr>
        <p:spPr>
          <a:xfrm>
            <a:off x="3065788" y="2386191"/>
            <a:ext cx="2002800" cy="1980600"/>
          </a:xfrm>
          <a:prstGeom prst="ellipse">
            <a:avLst/>
          </a:prstGeom>
          <a:noFill/>
          <a:ln cap="flat" cmpd="sng" w="9525">
            <a:solidFill>
              <a:srgbClr val="CFD8DC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9" name="Google Shape;269;p29"/>
          <p:cNvSpPr/>
          <p:nvPr/>
        </p:nvSpPr>
        <p:spPr>
          <a:xfrm>
            <a:off x="3241755" y="2560220"/>
            <a:ext cx="1650900" cy="1632900"/>
          </a:xfrm>
          <a:prstGeom prst="ellipse">
            <a:avLst/>
          </a:prstGeom>
          <a:noFill/>
          <a:ln cap="flat" cmpd="sng" w="28575">
            <a:solidFill>
              <a:srgbClr val="CFD8D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second</a:t>
            </a:r>
            <a:endParaRPr b="1" sz="18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270" name="Google Shape;270;p29"/>
          <p:cNvSpPr/>
          <p:nvPr/>
        </p:nvSpPr>
        <p:spPr>
          <a:xfrm>
            <a:off x="5147112" y="624975"/>
            <a:ext cx="2211300" cy="2186700"/>
          </a:xfrm>
          <a:prstGeom prst="ellipse">
            <a:avLst/>
          </a:prstGeom>
          <a:noFill/>
          <a:ln cap="flat" cmpd="sng" w="9525">
            <a:solidFill>
              <a:srgbClr val="CFD8DC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" name="Google Shape;271;p29"/>
          <p:cNvSpPr/>
          <p:nvPr/>
        </p:nvSpPr>
        <p:spPr>
          <a:xfrm>
            <a:off x="5341423" y="817021"/>
            <a:ext cx="1822500" cy="1802400"/>
          </a:xfrm>
          <a:prstGeom prst="ellipse">
            <a:avLst/>
          </a:prstGeom>
          <a:noFill/>
          <a:ln cap="flat" cmpd="sng" w="76200">
            <a:solidFill>
              <a:srgbClr val="CFD8D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last</a:t>
            </a:r>
            <a:endParaRPr b="1" sz="18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cxnSp>
        <p:nvCxnSpPr>
          <p:cNvPr id="272" name="Google Shape;272;p29"/>
          <p:cNvCxnSpPr/>
          <p:nvPr/>
        </p:nvCxnSpPr>
        <p:spPr>
          <a:xfrm>
            <a:off x="2479899" y="2565564"/>
            <a:ext cx="819000" cy="495300"/>
          </a:xfrm>
          <a:prstGeom prst="straightConnector1">
            <a:avLst/>
          </a:prstGeom>
          <a:noFill/>
          <a:ln cap="flat" cmpd="sng" w="952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273" name="Google Shape;273;p29"/>
          <p:cNvCxnSpPr/>
          <p:nvPr/>
        </p:nvCxnSpPr>
        <p:spPr>
          <a:xfrm flipH="1" rot="10800000">
            <a:off x="4746543" y="2197633"/>
            <a:ext cx="717300" cy="709200"/>
          </a:xfrm>
          <a:prstGeom prst="straightConnector1">
            <a:avLst/>
          </a:prstGeom>
          <a:noFill/>
          <a:ln cap="flat" cmpd="sng" w="28575">
            <a:solidFill>
              <a:srgbClr val="CFD8DC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274" name="Google Shape;274;p29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30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80" name="Google Shape;280;p30"/>
          <p:cNvSpPr txBox="1"/>
          <p:nvPr>
            <p:ph idx="1" type="body"/>
          </p:nvPr>
        </p:nvSpPr>
        <p:spPr>
          <a:xfrm>
            <a:off x="786150" y="1543050"/>
            <a:ext cx="2419800" cy="116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1" name="Google Shape;281;p30"/>
          <p:cNvSpPr txBox="1"/>
          <p:nvPr>
            <p:ph idx="2" type="body"/>
          </p:nvPr>
        </p:nvSpPr>
        <p:spPr>
          <a:xfrm>
            <a:off x="3329989" y="1543050"/>
            <a:ext cx="2419800" cy="116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2" name="Google Shape;282;p30"/>
          <p:cNvSpPr txBox="1"/>
          <p:nvPr>
            <p:ph idx="3" type="body"/>
          </p:nvPr>
        </p:nvSpPr>
        <p:spPr>
          <a:xfrm>
            <a:off x="5873827" y="1543050"/>
            <a:ext cx="2419800" cy="116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83" name="Google Shape;283;p30"/>
          <p:cNvSpPr txBox="1"/>
          <p:nvPr>
            <p:ph idx="1" type="body"/>
          </p:nvPr>
        </p:nvSpPr>
        <p:spPr>
          <a:xfrm>
            <a:off x="786150" y="3200400"/>
            <a:ext cx="2419800" cy="110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4" name="Google Shape;284;p30"/>
          <p:cNvSpPr txBox="1"/>
          <p:nvPr>
            <p:ph idx="2" type="body"/>
          </p:nvPr>
        </p:nvSpPr>
        <p:spPr>
          <a:xfrm>
            <a:off x="3329989" y="3200400"/>
            <a:ext cx="2419800" cy="110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5" name="Google Shape;285;p30"/>
          <p:cNvSpPr txBox="1"/>
          <p:nvPr>
            <p:ph idx="3" type="body"/>
          </p:nvPr>
        </p:nvSpPr>
        <p:spPr>
          <a:xfrm>
            <a:off x="5873827" y="3200400"/>
            <a:ext cx="2419800" cy="1101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286" name="Google Shape;286;p30"/>
          <p:cNvGrpSpPr/>
          <p:nvPr/>
        </p:nvGrpSpPr>
        <p:grpSpPr>
          <a:xfrm>
            <a:off x="867597" y="1347992"/>
            <a:ext cx="251128" cy="244895"/>
            <a:chOff x="616425" y="2329600"/>
            <a:chExt cx="361700" cy="388475"/>
          </a:xfrm>
        </p:grpSpPr>
        <p:sp>
          <p:nvSpPr>
            <p:cNvPr id="287" name="Google Shape;287;p30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288" name="Google Shape;288;p30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289" name="Google Shape;289;p30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290" name="Google Shape;290;p30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291" name="Google Shape;291;p30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292" name="Google Shape;292;p30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293" name="Google Shape;293;p30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294" name="Google Shape;294;p30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</p:grpSp>
      <p:grpSp>
        <p:nvGrpSpPr>
          <p:cNvPr id="295" name="Google Shape;295;p30"/>
          <p:cNvGrpSpPr/>
          <p:nvPr/>
        </p:nvGrpSpPr>
        <p:grpSpPr>
          <a:xfrm>
            <a:off x="5988512" y="2998476"/>
            <a:ext cx="359352" cy="242594"/>
            <a:chOff x="5247525" y="3007275"/>
            <a:chExt cx="517575" cy="384825"/>
          </a:xfrm>
        </p:grpSpPr>
        <p:sp>
          <p:nvSpPr>
            <p:cNvPr id="296" name="Google Shape;296;p30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297" name="Google Shape;297;p30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</p:grpSp>
      <p:grpSp>
        <p:nvGrpSpPr>
          <p:cNvPr id="298" name="Google Shape;298;p30"/>
          <p:cNvGrpSpPr/>
          <p:nvPr/>
        </p:nvGrpSpPr>
        <p:grpSpPr>
          <a:xfrm>
            <a:off x="904185" y="2991348"/>
            <a:ext cx="178400" cy="256809"/>
            <a:chOff x="6718575" y="2318625"/>
            <a:chExt cx="256950" cy="407375"/>
          </a:xfrm>
        </p:grpSpPr>
        <p:sp>
          <p:nvSpPr>
            <p:cNvPr id="299" name="Google Shape;299;p30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00" name="Google Shape;300;p30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01" name="Google Shape;301;p30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02" name="Google Shape;302;p30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03" name="Google Shape;303;p30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04" name="Google Shape;304;p30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05" name="Google Shape;305;p30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06" name="Google Shape;306;p30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</p:grpSp>
      <p:grpSp>
        <p:nvGrpSpPr>
          <p:cNvPr id="307" name="Google Shape;307;p30"/>
          <p:cNvGrpSpPr/>
          <p:nvPr/>
        </p:nvGrpSpPr>
        <p:grpSpPr>
          <a:xfrm>
            <a:off x="3443182" y="2957059"/>
            <a:ext cx="373724" cy="325507"/>
            <a:chOff x="5233525" y="4954450"/>
            <a:chExt cx="538275" cy="516350"/>
          </a:xfrm>
        </p:grpSpPr>
        <p:sp>
          <p:nvSpPr>
            <p:cNvPr id="308" name="Google Shape;308;p30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09" name="Google Shape;309;p30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0" name="Google Shape;310;p30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1" name="Google Shape;311;p30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2" name="Google Shape;312;p30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3" name="Google Shape;313;p30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4" name="Google Shape;314;p30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5" name="Google Shape;315;p30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6" name="Google Shape;316;p30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7" name="Google Shape;317;p30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18" name="Google Shape;318;p30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</p:grpSp>
      <p:grpSp>
        <p:nvGrpSpPr>
          <p:cNvPr id="319" name="Google Shape;319;p30"/>
          <p:cNvGrpSpPr/>
          <p:nvPr/>
        </p:nvGrpSpPr>
        <p:grpSpPr>
          <a:xfrm>
            <a:off x="3481679" y="1347984"/>
            <a:ext cx="296779" cy="282530"/>
            <a:chOff x="5961125" y="1623900"/>
            <a:chExt cx="427450" cy="448175"/>
          </a:xfrm>
        </p:grpSpPr>
        <p:sp>
          <p:nvSpPr>
            <p:cNvPr id="320" name="Google Shape;320;p30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21" name="Google Shape;321;p30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22" name="Google Shape;322;p30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23" name="Google Shape;323;p30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24" name="Google Shape;324;p30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25" name="Google Shape;325;p30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26" name="Google Shape;326;p30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</p:grpSp>
      <p:grpSp>
        <p:nvGrpSpPr>
          <p:cNvPr id="327" name="Google Shape;327;p30"/>
          <p:cNvGrpSpPr/>
          <p:nvPr/>
        </p:nvGrpSpPr>
        <p:grpSpPr>
          <a:xfrm>
            <a:off x="6038252" y="1367195"/>
            <a:ext cx="285791" cy="244138"/>
            <a:chOff x="5972700" y="2330200"/>
            <a:chExt cx="411625" cy="387275"/>
          </a:xfrm>
        </p:grpSpPr>
        <p:sp>
          <p:nvSpPr>
            <p:cNvPr id="328" name="Google Shape;328;p30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  <p:sp>
          <p:nvSpPr>
            <p:cNvPr id="329" name="Google Shape;329;p30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0091EA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0091EA"/>
                </a:solidFill>
              </a:endParaRPr>
            </a:p>
          </p:txBody>
        </p:sp>
      </p:grpSp>
      <p:sp>
        <p:nvSpPr>
          <p:cNvPr id="330" name="Google Shape;330;p30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4" name="Shape 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35" name="Google Shape;335;p3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996575" y="-228600"/>
            <a:ext cx="5150644" cy="4271963"/>
          </a:xfrm>
          <a:prstGeom prst="rect">
            <a:avLst/>
          </a:prstGeom>
          <a:noFill/>
          <a:ln>
            <a:noFill/>
          </a:ln>
        </p:spPr>
      </p:pic>
      <p:sp>
        <p:nvSpPr>
          <p:cNvPr id="336" name="Google Shape;336;p31"/>
          <p:cNvSpPr txBox="1"/>
          <p:nvPr>
            <p:ph idx="1" type="body"/>
          </p:nvPr>
        </p:nvSpPr>
        <p:spPr>
          <a:xfrm>
            <a:off x="457200" y="4055343"/>
            <a:ext cx="8229600" cy="3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4"/>
              </a:rPr>
              <a:t>Google Sheets</a:t>
            </a:r>
            <a:endParaRPr/>
          </a:p>
        </p:txBody>
      </p:sp>
      <p:sp>
        <p:nvSpPr>
          <p:cNvPr id="337" name="Google Shape;337;p31"/>
          <p:cNvSpPr txBox="1"/>
          <p:nvPr>
            <p:ph idx="12" type="sldNum"/>
          </p:nvPr>
        </p:nvSpPr>
        <p:spPr>
          <a:xfrm>
            <a:off x="-92" y="4749844"/>
            <a:ext cx="91440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32"/>
          <p:cNvSpPr txBox="1"/>
          <p:nvPr>
            <p:ph idx="4294967295" type="body"/>
          </p:nvPr>
        </p:nvSpPr>
        <p:spPr>
          <a:xfrm>
            <a:off x="457200" y="671138"/>
            <a:ext cx="4101900" cy="3524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91EA"/>
                </a:solidFill>
                <a:highlight>
                  <a:srgbClr val="ECEFF1"/>
                </a:highlight>
                <a:latin typeface="Roboto Slab"/>
                <a:ea typeface="Roboto Slab"/>
                <a:cs typeface="Roboto Slab"/>
                <a:sym typeface="Roboto Slab"/>
              </a:rPr>
              <a:t>Mobile</a:t>
            </a:r>
            <a:r>
              <a:rPr b="1" lang="en">
                <a:solidFill>
                  <a:srgbClr val="0091EA"/>
                </a:solidFill>
                <a:highlight>
                  <a:srgbClr val="ECEFF1"/>
                </a:highlight>
                <a:latin typeface="Roboto Slab"/>
                <a:ea typeface="Roboto Slab"/>
                <a:cs typeface="Roboto Slab"/>
                <a:sym typeface="Roboto Slab"/>
              </a:rPr>
              <a:t> project</a:t>
            </a:r>
            <a:endParaRPr b="1">
              <a:solidFill>
                <a:srgbClr val="0091EA"/>
              </a:solidFill>
              <a:highlight>
                <a:srgbClr val="ECEFF1"/>
              </a:highlight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highlight>
                  <a:srgbClr val="ECEFF1"/>
                </a:highlight>
              </a:rPr>
              <a:t>Show and explain your web, app or software projects using these gadget templates.</a:t>
            </a:r>
            <a:endParaRPr sz="2400">
              <a:highlight>
                <a:srgbClr val="ECEFF1"/>
              </a:highlight>
            </a:endParaRPr>
          </a:p>
        </p:txBody>
      </p:sp>
      <p:sp>
        <p:nvSpPr>
          <p:cNvPr id="343" name="Google Shape;343;p32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44" name="Google Shape;344;p32"/>
          <p:cNvSpPr/>
          <p:nvPr/>
        </p:nvSpPr>
        <p:spPr>
          <a:xfrm>
            <a:off x="5412325" y="785788"/>
            <a:ext cx="2007300" cy="3575400"/>
          </a:xfrm>
          <a:prstGeom prst="rect">
            <a:avLst/>
          </a:prstGeom>
          <a:solidFill>
            <a:srgbClr val="CFD8DC">
              <a:alpha val="4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chemeClr val="accent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grpSp>
        <p:nvGrpSpPr>
          <p:cNvPr id="345" name="Google Shape;345;p32"/>
          <p:cNvGrpSpPr/>
          <p:nvPr/>
        </p:nvGrpSpPr>
        <p:grpSpPr>
          <a:xfrm>
            <a:off x="5353200" y="373572"/>
            <a:ext cx="2119546" cy="4396359"/>
            <a:chOff x="2547150" y="238125"/>
            <a:chExt cx="2525675" cy="5238750"/>
          </a:xfrm>
        </p:grpSpPr>
        <p:sp>
          <p:nvSpPr>
            <p:cNvPr id="346" name="Google Shape;346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lt2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lt2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33"/>
          <p:cNvSpPr txBox="1"/>
          <p:nvPr>
            <p:ph idx="4294967295" type="body"/>
          </p:nvPr>
        </p:nvSpPr>
        <p:spPr>
          <a:xfrm>
            <a:off x="457200" y="671138"/>
            <a:ext cx="4101900" cy="35241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91EA"/>
                </a:solidFill>
                <a:highlight>
                  <a:srgbClr val="ECEFF1"/>
                </a:highlight>
                <a:latin typeface="Roboto Slab"/>
                <a:ea typeface="Roboto Slab"/>
                <a:cs typeface="Roboto Slab"/>
                <a:sym typeface="Roboto Slab"/>
              </a:rPr>
              <a:t>Tablet project</a:t>
            </a:r>
            <a:endParaRPr b="1">
              <a:solidFill>
                <a:srgbClr val="0091EA"/>
              </a:solidFill>
              <a:highlight>
                <a:srgbClr val="ECEFF1"/>
              </a:highlight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highlight>
                  <a:srgbClr val="ECEFF1"/>
                </a:highlight>
              </a:rPr>
              <a:t>Show and explain your web, app or software projects using these gadget templates.</a:t>
            </a:r>
            <a:endParaRPr sz="2400">
              <a:highlight>
                <a:srgbClr val="ECEFF1"/>
              </a:highlight>
            </a:endParaRPr>
          </a:p>
        </p:txBody>
      </p:sp>
      <p:sp>
        <p:nvSpPr>
          <p:cNvPr id="355" name="Google Shape;355;p33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6" name="Google Shape;356;p33"/>
          <p:cNvSpPr/>
          <p:nvPr/>
        </p:nvSpPr>
        <p:spPr>
          <a:xfrm>
            <a:off x="5290100" y="851275"/>
            <a:ext cx="2598600" cy="3441000"/>
          </a:xfrm>
          <a:prstGeom prst="rect">
            <a:avLst/>
          </a:prstGeom>
          <a:solidFill>
            <a:srgbClr val="CFD8DC">
              <a:alpha val="4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chemeClr val="accent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grpSp>
        <p:nvGrpSpPr>
          <p:cNvPr id="357" name="Google Shape;357;p33"/>
          <p:cNvGrpSpPr/>
          <p:nvPr/>
        </p:nvGrpSpPr>
        <p:grpSpPr>
          <a:xfrm>
            <a:off x="5225402" y="465959"/>
            <a:ext cx="2736410" cy="4222433"/>
            <a:chOff x="2112475" y="238125"/>
            <a:chExt cx="3395050" cy="5238750"/>
          </a:xfrm>
        </p:grpSpPr>
        <p:sp>
          <p:nvSpPr>
            <p:cNvPr id="358" name="Google Shape;358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lt2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2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lt2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p34"/>
          <p:cNvSpPr/>
          <p:nvPr/>
        </p:nvSpPr>
        <p:spPr>
          <a:xfrm>
            <a:off x="2483112" y="596100"/>
            <a:ext cx="4140581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p34"/>
          <p:cNvSpPr/>
          <p:nvPr/>
        </p:nvSpPr>
        <p:spPr>
          <a:xfrm>
            <a:off x="2653235" y="755503"/>
            <a:ext cx="3800100" cy="2255700"/>
          </a:xfrm>
          <a:prstGeom prst="rect">
            <a:avLst/>
          </a:prstGeom>
          <a:solidFill>
            <a:srgbClr val="CFD8DC">
              <a:alpha val="4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1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Place your screenshot here</a:t>
            </a:r>
            <a:endParaRPr sz="1000">
              <a:solidFill>
                <a:schemeClr val="accent1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368" name="Google Shape;368;p34"/>
          <p:cNvSpPr txBox="1"/>
          <p:nvPr>
            <p:ph idx="4294967295" type="body"/>
          </p:nvPr>
        </p:nvSpPr>
        <p:spPr>
          <a:xfrm>
            <a:off x="457200" y="3173644"/>
            <a:ext cx="8192400" cy="1647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0091EA"/>
                </a:solidFill>
                <a:highlight>
                  <a:srgbClr val="ECEFF1"/>
                </a:highlight>
                <a:latin typeface="Roboto Slab"/>
                <a:ea typeface="Roboto Slab"/>
                <a:cs typeface="Roboto Slab"/>
                <a:sym typeface="Roboto Slab"/>
              </a:rPr>
              <a:t>Desktop project</a:t>
            </a:r>
            <a:endParaRPr b="1">
              <a:solidFill>
                <a:srgbClr val="0091EA"/>
              </a:solidFill>
              <a:highlight>
                <a:srgbClr val="ECEFF1"/>
              </a:highlight>
              <a:latin typeface="Roboto Slab"/>
              <a:ea typeface="Roboto Slab"/>
              <a:cs typeface="Roboto Slab"/>
              <a:sym typeface="Roboto Slab"/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highlight>
                  <a:srgbClr val="ECEFF1"/>
                </a:highlight>
              </a:rPr>
              <a:t>Show and explain your web, app or software projects using these gadget templates.</a:t>
            </a:r>
            <a:endParaRPr sz="1800">
              <a:highlight>
                <a:srgbClr val="ECEFF1"/>
              </a:highlight>
            </a:endParaRPr>
          </a:p>
        </p:txBody>
      </p:sp>
      <p:sp>
        <p:nvSpPr>
          <p:cNvPr id="369" name="Google Shape;369;p34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p35"/>
          <p:cNvSpPr txBox="1"/>
          <p:nvPr>
            <p:ph idx="4294967295" type="ctrTitle"/>
          </p:nvPr>
        </p:nvSpPr>
        <p:spPr>
          <a:xfrm>
            <a:off x="685800" y="5165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/>
              <a:t>Thanks!</a:t>
            </a:r>
            <a:endParaRPr b="1" sz="6000"/>
          </a:p>
        </p:txBody>
      </p:sp>
      <p:sp>
        <p:nvSpPr>
          <p:cNvPr id="375" name="Google Shape;375;p35"/>
          <p:cNvSpPr txBox="1"/>
          <p:nvPr>
            <p:ph idx="4294967295" type="subTitle"/>
          </p:nvPr>
        </p:nvSpPr>
        <p:spPr>
          <a:xfrm>
            <a:off x="685800" y="1639913"/>
            <a:ext cx="6593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</p:txBody>
      </p:sp>
      <p:sp>
        <p:nvSpPr>
          <p:cNvPr id="376" name="Google Shape;376;p35"/>
          <p:cNvSpPr txBox="1"/>
          <p:nvPr>
            <p:ph idx="4294967295" type="body"/>
          </p:nvPr>
        </p:nvSpPr>
        <p:spPr>
          <a:xfrm>
            <a:off x="685800" y="2464406"/>
            <a:ext cx="4863900" cy="246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@username &amp; user@mail.me</a:t>
            </a:r>
            <a:endParaRPr/>
          </a:p>
        </p:txBody>
      </p:sp>
      <p:sp>
        <p:nvSpPr>
          <p:cNvPr id="377" name="Google Shape;377;p35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p36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83" name="Google Shape;383;p36"/>
          <p:cNvSpPr txBox="1"/>
          <p:nvPr>
            <p:ph idx="1" type="body"/>
          </p:nvPr>
        </p:nvSpPr>
        <p:spPr>
          <a:xfrm>
            <a:off x="786150" y="1261700"/>
            <a:ext cx="7571700" cy="357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◎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◎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384" name="Google Shape;384;p36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p37"/>
          <p:cNvSpPr txBox="1"/>
          <p:nvPr>
            <p:ph type="title"/>
          </p:nvPr>
        </p:nvSpPr>
        <p:spPr>
          <a:xfrm>
            <a:off x="786150" y="308120"/>
            <a:ext cx="7571700" cy="70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90" name="Google Shape;390;p37"/>
          <p:cNvSpPr txBox="1"/>
          <p:nvPr>
            <p:ph idx="1" type="body"/>
          </p:nvPr>
        </p:nvSpPr>
        <p:spPr>
          <a:xfrm>
            <a:off x="786150" y="1200150"/>
            <a:ext cx="74661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◎"/>
            </a:pPr>
            <a:r>
              <a:rPr lang="en" sz="1400"/>
              <a:t>Titles: </a:t>
            </a:r>
            <a:r>
              <a:rPr b="1" lang="en" sz="1400"/>
              <a:t>Roboto Slab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◎"/>
            </a:pPr>
            <a:r>
              <a:rPr lang="en" sz="1400"/>
              <a:t>Body copy: </a:t>
            </a:r>
            <a:r>
              <a:rPr b="1" lang="en" sz="1400"/>
              <a:t>Source Sans Pro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091EA"/>
                </a:solidFill>
                <a:hlinkClick r:id="rId3"/>
              </a:rPr>
              <a:t>https://www.fontsquirrel.com/fonts/roboto-slab</a:t>
            </a:r>
            <a:endParaRPr sz="1400">
              <a:solidFill>
                <a:srgbClr val="0091EA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0091EA"/>
                </a:solidFill>
                <a:hlinkClick r:id="rId4"/>
              </a:rPr>
              <a:t>https://www.fontsquirrel.com/fonts/source-sans-pro</a:t>
            </a:r>
            <a:endParaRPr sz="1400">
              <a:solidFill>
                <a:srgbClr val="0091EA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◎"/>
            </a:pPr>
            <a:r>
              <a:rPr lang="en" sz="1400"/>
              <a:t>Blue </a:t>
            </a:r>
            <a:r>
              <a:rPr b="1" lang="en" sz="1400">
                <a:solidFill>
                  <a:srgbClr val="0091EA"/>
                </a:solidFill>
              </a:rPr>
              <a:t>#0091ea</a:t>
            </a:r>
            <a:endParaRPr b="1" sz="1400">
              <a:solidFill>
                <a:srgbClr val="0091EA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◎"/>
            </a:pPr>
            <a:r>
              <a:rPr lang="en" sz="1400"/>
              <a:t>Dark gray </a:t>
            </a:r>
            <a:r>
              <a:rPr b="1" lang="en" sz="1400"/>
              <a:t>#263238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◎"/>
            </a:pPr>
            <a:r>
              <a:rPr lang="en" sz="1400"/>
              <a:t>Medium gray </a:t>
            </a:r>
            <a:r>
              <a:rPr b="1" lang="en" sz="1400">
                <a:solidFill>
                  <a:srgbClr val="607D8B"/>
                </a:solidFill>
              </a:rPr>
              <a:t>#607d8b</a:t>
            </a:r>
            <a:endParaRPr b="1" sz="1400">
              <a:solidFill>
                <a:srgbClr val="607D8B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◎"/>
            </a:pPr>
            <a:r>
              <a:rPr lang="en" sz="1400"/>
              <a:t>Light gray </a:t>
            </a:r>
            <a:r>
              <a:rPr b="1" lang="en" sz="1400">
                <a:solidFill>
                  <a:srgbClr val="CFD8DC"/>
                </a:solidFill>
                <a:highlight>
                  <a:srgbClr val="263238"/>
                </a:highlight>
              </a:rPr>
              <a:t>#cfd8dc</a:t>
            </a:r>
            <a:endParaRPr b="1" sz="1400">
              <a:solidFill>
                <a:srgbClr val="CFD8DC"/>
              </a:solidFill>
              <a:highlight>
                <a:srgbClr val="263238"/>
              </a:highlight>
            </a:endParaRPr>
          </a:p>
        </p:txBody>
      </p:sp>
      <p:sp>
        <p:nvSpPr>
          <p:cNvPr id="391" name="Google Shape;391;p37"/>
          <p:cNvSpPr txBox="1"/>
          <p:nvPr/>
        </p:nvSpPr>
        <p:spPr>
          <a:xfrm>
            <a:off x="3146900" y="4185319"/>
            <a:ext cx="5160300" cy="676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392" name="Google Shape;392;p37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FD8DC"/>
        </a:solidFill>
      </p:bgPr>
    </p:bg>
    <p:spTree>
      <p:nvGrpSpPr>
        <p:cNvPr id="396" name="Shape 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" name="Google Shape;397;p38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98" name="Google Shape;398;p38"/>
          <p:cNvSpPr txBox="1"/>
          <p:nvPr/>
        </p:nvSpPr>
        <p:spPr>
          <a:xfrm>
            <a:off x="6324775" y="383850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SlidesCarnival icons are editable shapes</a:t>
            </a:r>
            <a:r>
              <a:rPr lang="en" sz="9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. </a:t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This means that you can:</a:t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63238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Resize them without losing quality.</a:t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63238"/>
              </a:buClr>
              <a:buSzPts val="900"/>
              <a:buFont typeface="Source Sans Pro"/>
              <a:buChar char="●"/>
            </a:pPr>
            <a:r>
              <a:rPr lang="en" sz="9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Change line color, width and style.</a:t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Isn’t that nice? :)</a:t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63238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Examples:</a:t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63238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grpSp>
        <p:nvGrpSpPr>
          <p:cNvPr id="399" name="Google Shape;399;p38"/>
          <p:cNvGrpSpPr/>
          <p:nvPr/>
        </p:nvGrpSpPr>
        <p:grpSpPr>
          <a:xfrm>
            <a:off x="424947" y="404794"/>
            <a:ext cx="342903" cy="447293"/>
            <a:chOff x="590250" y="244200"/>
            <a:chExt cx="407975" cy="532175"/>
          </a:xfrm>
        </p:grpSpPr>
        <p:sp>
          <p:nvSpPr>
            <p:cNvPr id="400" name="Google Shape;400;p38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1" name="Google Shape;401;p38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2" name="Google Shape;402;p38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3" name="Google Shape;403;p38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4" name="Google Shape;404;p38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5" name="Google Shape;405;p38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6" name="Google Shape;406;p38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0" name="Google Shape;410;p38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1" name="Google Shape;411;p38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2" name="Google Shape;412;p38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3" name="Google Shape;413;p38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14" name="Google Shape;414;p38"/>
          <p:cNvGrpSpPr/>
          <p:nvPr/>
        </p:nvGrpSpPr>
        <p:grpSpPr>
          <a:xfrm>
            <a:off x="977639" y="470816"/>
            <a:ext cx="372594" cy="310144"/>
            <a:chOff x="1247825" y="322750"/>
            <a:chExt cx="443300" cy="369000"/>
          </a:xfrm>
        </p:grpSpPr>
        <p:sp>
          <p:nvSpPr>
            <p:cNvPr id="415" name="Google Shape;415;p38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6" name="Google Shape;416;p38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7" name="Google Shape;417;p38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8" name="Google Shape;418;p38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19" name="Google Shape;419;p38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20" name="Google Shape;420;p38"/>
          <p:cNvGrpSpPr/>
          <p:nvPr/>
        </p:nvGrpSpPr>
        <p:grpSpPr>
          <a:xfrm>
            <a:off x="1550818" y="469282"/>
            <a:ext cx="356204" cy="313212"/>
            <a:chOff x="1929775" y="320925"/>
            <a:chExt cx="423800" cy="372650"/>
          </a:xfrm>
        </p:grpSpPr>
        <p:sp>
          <p:nvSpPr>
            <p:cNvPr id="421" name="Google Shape;421;p38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22" name="Google Shape;422;p38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23" name="Google Shape;423;p38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24" name="Google Shape;424;p38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25" name="Google Shape;425;p38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426" name="Google Shape;426;p38"/>
          <p:cNvSpPr/>
          <p:nvPr/>
        </p:nvSpPr>
        <p:spPr>
          <a:xfrm>
            <a:off x="2148120" y="458029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27" name="Google Shape;427;p38"/>
          <p:cNvSpPr/>
          <p:nvPr/>
        </p:nvSpPr>
        <p:spPr>
          <a:xfrm>
            <a:off x="2733088" y="459058"/>
            <a:ext cx="251793" cy="333679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428" name="Google Shape;428;p38"/>
          <p:cNvGrpSpPr/>
          <p:nvPr/>
        </p:nvGrpSpPr>
        <p:grpSpPr>
          <a:xfrm>
            <a:off x="3820462" y="433960"/>
            <a:ext cx="336767" cy="383835"/>
            <a:chOff x="4630125" y="278900"/>
            <a:chExt cx="400675" cy="456675"/>
          </a:xfrm>
        </p:grpSpPr>
        <p:sp>
          <p:nvSpPr>
            <p:cNvPr id="429" name="Google Shape;429;p38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30" name="Google Shape;430;p38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31" name="Google Shape;431;p38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32" name="Google Shape;432;p38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433" name="Google Shape;433;p38"/>
          <p:cNvSpPr/>
          <p:nvPr/>
        </p:nvSpPr>
        <p:spPr>
          <a:xfrm>
            <a:off x="4361051" y="457525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434" name="Google Shape;434;p38"/>
          <p:cNvGrpSpPr/>
          <p:nvPr/>
        </p:nvGrpSpPr>
        <p:grpSpPr>
          <a:xfrm>
            <a:off x="430074" y="980516"/>
            <a:ext cx="342882" cy="418128"/>
            <a:chOff x="596350" y="929175"/>
            <a:chExt cx="407950" cy="497475"/>
          </a:xfrm>
        </p:grpSpPr>
        <p:sp>
          <p:nvSpPr>
            <p:cNvPr id="435" name="Google Shape;435;p38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36" name="Google Shape;436;p38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37" name="Google Shape;437;p38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38" name="Google Shape;438;p38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39" name="Google Shape;439;p38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40" name="Google Shape;440;p38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41" name="Google Shape;441;p38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42" name="Google Shape;442;p38"/>
          <p:cNvGrpSpPr/>
          <p:nvPr/>
        </p:nvGrpSpPr>
        <p:grpSpPr>
          <a:xfrm>
            <a:off x="1554390" y="1041431"/>
            <a:ext cx="349060" cy="298882"/>
            <a:chOff x="1934025" y="1001650"/>
            <a:chExt cx="415300" cy="355600"/>
          </a:xfrm>
        </p:grpSpPr>
        <p:sp>
          <p:nvSpPr>
            <p:cNvPr id="443" name="Google Shape;443;p38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44" name="Google Shape;444;p38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45" name="Google Shape;445;p38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46" name="Google Shape;446;p38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447" name="Google Shape;447;p38"/>
          <p:cNvSpPr/>
          <p:nvPr/>
        </p:nvSpPr>
        <p:spPr>
          <a:xfrm>
            <a:off x="2118449" y="1016373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48" name="Google Shape;448;p38"/>
          <p:cNvSpPr/>
          <p:nvPr/>
        </p:nvSpPr>
        <p:spPr>
          <a:xfrm>
            <a:off x="2683959" y="1033772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49" name="Google Shape;449;p38"/>
          <p:cNvSpPr/>
          <p:nvPr/>
        </p:nvSpPr>
        <p:spPr>
          <a:xfrm>
            <a:off x="3254071" y="1036336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50" name="Google Shape;450;p38"/>
          <p:cNvSpPr/>
          <p:nvPr/>
        </p:nvSpPr>
        <p:spPr>
          <a:xfrm>
            <a:off x="3830339" y="1039404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451" name="Google Shape;451;p38"/>
          <p:cNvGrpSpPr/>
          <p:nvPr/>
        </p:nvGrpSpPr>
        <p:grpSpPr>
          <a:xfrm>
            <a:off x="4378785" y="1018906"/>
            <a:ext cx="350068" cy="350573"/>
            <a:chOff x="5294400" y="974850"/>
            <a:chExt cx="416500" cy="417100"/>
          </a:xfrm>
        </p:grpSpPr>
        <p:sp>
          <p:nvSpPr>
            <p:cNvPr id="452" name="Google Shape;452;p38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53" name="Google Shape;453;p38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54" name="Google Shape;454;p38"/>
          <p:cNvGrpSpPr/>
          <p:nvPr/>
        </p:nvGrpSpPr>
        <p:grpSpPr>
          <a:xfrm>
            <a:off x="4901807" y="979507"/>
            <a:ext cx="433992" cy="422729"/>
            <a:chOff x="5916675" y="927975"/>
            <a:chExt cx="516350" cy="502950"/>
          </a:xfrm>
        </p:grpSpPr>
        <p:sp>
          <p:nvSpPr>
            <p:cNvPr id="455" name="Google Shape;455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57" name="Google Shape;457;p38"/>
          <p:cNvGrpSpPr/>
          <p:nvPr/>
        </p:nvGrpSpPr>
        <p:grpSpPr>
          <a:xfrm>
            <a:off x="403451" y="1628920"/>
            <a:ext cx="391001" cy="264085"/>
            <a:chOff x="564675" y="1700625"/>
            <a:chExt cx="465200" cy="314200"/>
          </a:xfrm>
        </p:grpSpPr>
        <p:sp>
          <p:nvSpPr>
            <p:cNvPr id="458" name="Google Shape;458;p38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59" name="Google Shape;459;p38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0" name="Google Shape;460;p38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61" name="Google Shape;461;p38"/>
          <p:cNvGrpSpPr/>
          <p:nvPr/>
        </p:nvGrpSpPr>
        <p:grpSpPr>
          <a:xfrm>
            <a:off x="968435" y="1564432"/>
            <a:ext cx="391001" cy="382827"/>
            <a:chOff x="1236875" y="1623900"/>
            <a:chExt cx="465200" cy="455475"/>
          </a:xfrm>
        </p:grpSpPr>
        <p:sp>
          <p:nvSpPr>
            <p:cNvPr id="462" name="Google Shape;462;p38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3" name="Google Shape;463;p38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5" name="Google Shape;465;p38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6" name="Google Shape;466;p38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68" name="Google Shape;468;p38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69" name="Google Shape;469;p38"/>
          <p:cNvGrpSpPr/>
          <p:nvPr/>
        </p:nvGrpSpPr>
        <p:grpSpPr>
          <a:xfrm>
            <a:off x="1545690" y="1572627"/>
            <a:ext cx="366458" cy="366437"/>
            <a:chOff x="1923675" y="1633650"/>
            <a:chExt cx="436000" cy="435975"/>
          </a:xfrm>
        </p:grpSpPr>
        <p:sp>
          <p:nvSpPr>
            <p:cNvPr id="470" name="Google Shape;470;p38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71" name="Google Shape;471;p38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72" name="Google Shape;472;p38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73" name="Google Shape;473;p38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74" name="Google Shape;474;p38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75" name="Google Shape;475;p38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76" name="Google Shape;476;p38"/>
          <p:cNvGrpSpPr/>
          <p:nvPr/>
        </p:nvGrpSpPr>
        <p:grpSpPr>
          <a:xfrm>
            <a:off x="2109141" y="1571093"/>
            <a:ext cx="369505" cy="369505"/>
            <a:chOff x="2594050" y="1631825"/>
            <a:chExt cx="439625" cy="439625"/>
          </a:xfrm>
        </p:grpSpPr>
        <p:sp>
          <p:nvSpPr>
            <p:cNvPr id="477" name="Google Shape;477;p38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78" name="Google Shape;478;p38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79" name="Google Shape;479;p38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80" name="Google Shape;480;p38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481" name="Google Shape;481;p38"/>
          <p:cNvSpPr/>
          <p:nvPr/>
        </p:nvSpPr>
        <p:spPr>
          <a:xfrm>
            <a:off x="2690599" y="1587515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482" name="Google Shape;482;p38"/>
          <p:cNvGrpSpPr/>
          <p:nvPr/>
        </p:nvGrpSpPr>
        <p:grpSpPr>
          <a:xfrm>
            <a:off x="3273906" y="1543462"/>
            <a:ext cx="299911" cy="424768"/>
            <a:chOff x="3979850" y="1598950"/>
            <a:chExt cx="356825" cy="505375"/>
          </a:xfrm>
        </p:grpSpPr>
        <p:sp>
          <p:nvSpPr>
            <p:cNvPr id="483" name="Google Shape;483;p38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84" name="Google Shape;484;p38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85" name="Google Shape;485;p38"/>
          <p:cNvGrpSpPr/>
          <p:nvPr/>
        </p:nvGrpSpPr>
        <p:grpSpPr>
          <a:xfrm>
            <a:off x="3791296" y="1634551"/>
            <a:ext cx="395098" cy="242589"/>
            <a:chOff x="4595425" y="1707325"/>
            <a:chExt cx="470075" cy="288625"/>
          </a:xfrm>
        </p:grpSpPr>
        <p:sp>
          <p:nvSpPr>
            <p:cNvPr id="486" name="Google Shape;486;p38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90" name="Google Shape;490;p38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91" name="Google Shape;491;p38"/>
          <p:cNvGrpSpPr/>
          <p:nvPr/>
        </p:nvGrpSpPr>
        <p:grpSpPr>
          <a:xfrm>
            <a:off x="4375213" y="1575191"/>
            <a:ext cx="357234" cy="361310"/>
            <a:chOff x="5290150" y="1636700"/>
            <a:chExt cx="425025" cy="429875"/>
          </a:xfrm>
        </p:grpSpPr>
        <p:sp>
          <p:nvSpPr>
            <p:cNvPr id="492" name="Google Shape;492;p38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93" name="Google Shape;493;p38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494" name="Google Shape;494;p38"/>
          <p:cNvGrpSpPr/>
          <p:nvPr/>
        </p:nvGrpSpPr>
        <p:grpSpPr>
          <a:xfrm>
            <a:off x="4939167" y="1564432"/>
            <a:ext cx="359272" cy="376691"/>
            <a:chOff x="5961125" y="1623900"/>
            <a:chExt cx="427450" cy="448175"/>
          </a:xfrm>
        </p:grpSpPr>
        <p:sp>
          <p:nvSpPr>
            <p:cNvPr id="495" name="Google Shape;495;p38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96" name="Google Shape;496;p38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97" name="Google Shape;497;p38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98" name="Google Shape;498;p38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499" name="Google Shape;499;p38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00" name="Google Shape;500;p38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01" name="Google Shape;501;p38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02" name="Google Shape;502;p38"/>
          <p:cNvGrpSpPr/>
          <p:nvPr/>
        </p:nvGrpSpPr>
        <p:grpSpPr>
          <a:xfrm>
            <a:off x="5491859" y="1574161"/>
            <a:ext cx="383835" cy="363369"/>
            <a:chOff x="6618700" y="1635475"/>
            <a:chExt cx="456675" cy="432325"/>
          </a:xfrm>
        </p:grpSpPr>
        <p:sp>
          <p:nvSpPr>
            <p:cNvPr id="503" name="Google Shape;503;p38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04" name="Google Shape;504;p38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05" name="Google Shape;505;p38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06" name="Google Shape;506;p38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07" name="Google Shape;507;p38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08" name="Google Shape;508;p38"/>
          <p:cNvGrpSpPr/>
          <p:nvPr/>
        </p:nvGrpSpPr>
        <p:grpSpPr>
          <a:xfrm>
            <a:off x="446947" y="2157573"/>
            <a:ext cx="304009" cy="326513"/>
            <a:chOff x="616425" y="2329600"/>
            <a:chExt cx="361700" cy="388475"/>
          </a:xfrm>
        </p:grpSpPr>
        <p:sp>
          <p:nvSpPr>
            <p:cNvPr id="509" name="Google Shape;509;p38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0" name="Google Shape;510;p38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1" name="Google Shape;511;p38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2" name="Google Shape;512;p38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3" name="Google Shape;513;p38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6" name="Google Shape;516;p38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17" name="Google Shape;517;p38"/>
          <p:cNvGrpSpPr/>
          <p:nvPr/>
        </p:nvGrpSpPr>
        <p:grpSpPr>
          <a:xfrm>
            <a:off x="1003757" y="2160641"/>
            <a:ext cx="320378" cy="320378"/>
            <a:chOff x="1278900" y="2333250"/>
            <a:chExt cx="381175" cy="381175"/>
          </a:xfrm>
        </p:grpSpPr>
        <p:sp>
          <p:nvSpPr>
            <p:cNvPr id="518" name="Google Shape;518;p38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19" name="Google Shape;519;p38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20" name="Google Shape;520;p38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21" name="Google Shape;521;p38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22" name="Google Shape;522;p38"/>
          <p:cNvGrpSpPr/>
          <p:nvPr/>
        </p:nvGrpSpPr>
        <p:grpSpPr>
          <a:xfrm>
            <a:off x="1568720" y="2160641"/>
            <a:ext cx="320399" cy="320378"/>
            <a:chOff x="1951075" y="2333250"/>
            <a:chExt cx="381200" cy="381175"/>
          </a:xfrm>
        </p:grpSpPr>
        <p:sp>
          <p:nvSpPr>
            <p:cNvPr id="523" name="Google Shape;523;p38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24" name="Google Shape;524;p38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26" name="Google Shape;526;p38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27" name="Google Shape;527;p38"/>
          <p:cNvGrpSpPr/>
          <p:nvPr/>
        </p:nvGrpSpPr>
        <p:grpSpPr>
          <a:xfrm>
            <a:off x="2133704" y="2160641"/>
            <a:ext cx="320378" cy="320378"/>
            <a:chOff x="2623275" y="2333250"/>
            <a:chExt cx="381175" cy="381175"/>
          </a:xfrm>
        </p:grpSpPr>
        <p:sp>
          <p:nvSpPr>
            <p:cNvPr id="528" name="Google Shape;528;p38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0" name="Google Shape;530;p38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1" name="Google Shape;531;p38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32" name="Google Shape;532;p38"/>
          <p:cNvGrpSpPr/>
          <p:nvPr/>
        </p:nvGrpSpPr>
        <p:grpSpPr>
          <a:xfrm>
            <a:off x="2773409" y="2105378"/>
            <a:ext cx="170937" cy="426827"/>
            <a:chOff x="3384375" y="2267500"/>
            <a:chExt cx="203375" cy="507825"/>
          </a:xfrm>
        </p:grpSpPr>
        <p:sp>
          <p:nvSpPr>
            <p:cNvPr id="533" name="Google Shape;533;p38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4" name="Google Shape;534;p38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35" name="Google Shape;535;p38"/>
          <p:cNvGrpSpPr/>
          <p:nvPr/>
        </p:nvGrpSpPr>
        <p:grpSpPr>
          <a:xfrm>
            <a:off x="3918716" y="2159611"/>
            <a:ext cx="140237" cy="318339"/>
            <a:chOff x="4747025" y="2332025"/>
            <a:chExt cx="166850" cy="378750"/>
          </a:xfrm>
        </p:grpSpPr>
        <p:sp>
          <p:nvSpPr>
            <p:cNvPr id="536" name="Google Shape;536;p38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37" name="Google Shape;537;p38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38" name="Google Shape;538;p38"/>
          <p:cNvGrpSpPr/>
          <p:nvPr/>
        </p:nvGrpSpPr>
        <p:grpSpPr>
          <a:xfrm>
            <a:off x="3351190" y="2107416"/>
            <a:ext cx="145343" cy="422729"/>
            <a:chOff x="4071800" y="2269925"/>
            <a:chExt cx="172925" cy="502950"/>
          </a:xfrm>
        </p:grpSpPr>
        <p:sp>
          <p:nvSpPr>
            <p:cNvPr id="539" name="Google Shape;539;p38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0" name="Google Shape;540;p38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541" name="Google Shape;541;p38"/>
          <p:cNvSpPr/>
          <p:nvPr/>
        </p:nvSpPr>
        <p:spPr>
          <a:xfrm>
            <a:off x="4393811" y="2152016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542" name="Google Shape;542;p38"/>
          <p:cNvGrpSpPr/>
          <p:nvPr/>
        </p:nvGrpSpPr>
        <p:grpSpPr>
          <a:xfrm>
            <a:off x="4948896" y="2158077"/>
            <a:ext cx="345971" cy="325505"/>
            <a:chOff x="5972700" y="2330200"/>
            <a:chExt cx="411625" cy="387275"/>
          </a:xfrm>
        </p:grpSpPr>
        <p:sp>
          <p:nvSpPr>
            <p:cNvPr id="543" name="Google Shape;543;p38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4" name="Google Shape;544;p38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45" name="Google Shape;545;p38"/>
          <p:cNvGrpSpPr/>
          <p:nvPr/>
        </p:nvGrpSpPr>
        <p:grpSpPr>
          <a:xfrm>
            <a:off x="544193" y="2686206"/>
            <a:ext cx="109538" cy="399195"/>
            <a:chOff x="732125" y="2958550"/>
            <a:chExt cx="130325" cy="474950"/>
          </a:xfrm>
        </p:grpSpPr>
        <p:sp>
          <p:nvSpPr>
            <p:cNvPr id="546" name="Google Shape;546;p38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7" name="Google Shape;547;p38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8" name="Google Shape;548;p38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0" name="Google Shape;550;p38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1" name="Google Shape;551;p38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2" name="Google Shape;552;p38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3" name="Google Shape;553;p38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554" name="Google Shape;554;p38"/>
          <p:cNvSpPr/>
          <p:nvPr/>
        </p:nvSpPr>
        <p:spPr>
          <a:xfrm>
            <a:off x="1561113" y="2670435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55" name="Google Shape;555;p38"/>
          <p:cNvSpPr/>
          <p:nvPr/>
        </p:nvSpPr>
        <p:spPr>
          <a:xfrm>
            <a:off x="1039605" y="2670435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556" name="Google Shape;556;p38"/>
          <p:cNvGrpSpPr/>
          <p:nvPr/>
        </p:nvGrpSpPr>
        <p:grpSpPr>
          <a:xfrm>
            <a:off x="2099937" y="2699002"/>
            <a:ext cx="387933" cy="367467"/>
            <a:chOff x="2583100" y="2973775"/>
            <a:chExt cx="461550" cy="437200"/>
          </a:xfrm>
        </p:grpSpPr>
        <p:sp>
          <p:nvSpPr>
            <p:cNvPr id="557" name="Google Shape;557;p38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58" name="Google Shape;558;p38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559" name="Google Shape;559;p38"/>
          <p:cNvSpPr/>
          <p:nvPr/>
        </p:nvSpPr>
        <p:spPr>
          <a:xfrm>
            <a:off x="3810881" y="2707797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560" name="Google Shape;560;p38"/>
          <p:cNvGrpSpPr/>
          <p:nvPr/>
        </p:nvGrpSpPr>
        <p:grpSpPr>
          <a:xfrm>
            <a:off x="4339386" y="2727159"/>
            <a:ext cx="435022" cy="323445"/>
            <a:chOff x="5247525" y="3007275"/>
            <a:chExt cx="517575" cy="384825"/>
          </a:xfrm>
        </p:grpSpPr>
        <p:sp>
          <p:nvSpPr>
            <p:cNvPr id="561" name="Google Shape;561;p38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62" name="Google Shape;562;p38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63" name="Google Shape;563;p38"/>
          <p:cNvGrpSpPr/>
          <p:nvPr/>
        </p:nvGrpSpPr>
        <p:grpSpPr>
          <a:xfrm>
            <a:off x="3250372" y="2708731"/>
            <a:ext cx="342882" cy="350068"/>
            <a:chOff x="3951850" y="2985350"/>
            <a:chExt cx="407950" cy="416500"/>
          </a:xfrm>
        </p:grpSpPr>
        <p:sp>
          <p:nvSpPr>
            <p:cNvPr id="564" name="Google Shape;564;p38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65" name="Google Shape;565;p38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66" name="Google Shape;566;p38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67" name="Google Shape;567;p38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68" name="Google Shape;568;p38"/>
          <p:cNvGrpSpPr/>
          <p:nvPr/>
        </p:nvGrpSpPr>
        <p:grpSpPr>
          <a:xfrm>
            <a:off x="407044" y="3298279"/>
            <a:ext cx="397136" cy="305017"/>
            <a:chOff x="568950" y="3686775"/>
            <a:chExt cx="472500" cy="362900"/>
          </a:xfrm>
        </p:grpSpPr>
        <p:sp>
          <p:nvSpPr>
            <p:cNvPr id="569" name="Google Shape;569;p38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70" name="Google Shape;570;p38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71" name="Google Shape;571;p38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572" name="Google Shape;572;p38"/>
          <p:cNvSpPr/>
          <p:nvPr/>
        </p:nvSpPr>
        <p:spPr>
          <a:xfrm>
            <a:off x="4983886" y="2691427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573" name="Google Shape;573;p38"/>
          <p:cNvGrpSpPr/>
          <p:nvPr/>
        </p:nvGrpSpPr>
        <p:grpSpPr>
          <a:xfrm>
            <a:off x="975096" y="3323872"/>
            <a:ext cx="377700" cy="253852"/>
            <a:chOff x="1244800" y="3717225"/>
            <a:chExt cx="449375" cy="302025"/>
          </a:xfrm>
        </p:grpSpPr>
        <p:sp>
          <p:nvSpPr>
            <p:cNvPr id="574" name="Google Shape;574;p38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76" name="Google Shape;576;p38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77" name="Google Shape;577;p38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78" name="Google Shape;578;p38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79" name="Google Shape;579;p38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80" name="Google Shape;580;p38"/>
          <p:cNvGrpSpPr/>
          <p:nvPr/>
        </p:nvGrpSpPr>
        <p:grpSpPr>
          <a:xfrm>
            <a:off x="1545186" y="3304414"/>
            <a:ext cx="367467" cy="287115"/>
            <a:chOff x="1923075" y="3694075"/>
            <a:chExt cx="437200" cy="341600"/>
          </a:xfrm>
        </p:grpSpPr>
        <p:sp>
          <p:nvSpPr>
            <p:cNvPr id="581" name="Google Shape;581;p38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2" name="Google Shape;582;p38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5" name="Google Shape;585;p38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6" name="Google Shape;586;p38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7" name="Google Shape;587;p38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8" name="Google Shape;588;p38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89" name="Google Shape;589;p38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90" name="Google Shape;590;p38"/>
          <p:cNvGrpSpPr/>
          <p:nvPr/>
        </p:nvGrpSpPr>
        <p:grpSpPr>
          <a:xfrm>
            <a:off x="2113742" y="3299813"/>
            <a:ext cx="360301" cy="295814"/>
            <a:chOff x="2599525" y="3688600"/>
            <a:chExt cx="428675" cy="351950"/>
          </a:xfrm>
        </p:grpSpPr>
        <p:sp>
          <p:nvSpPr>
            <p:cNvPr id="591" name="Google Shape;591;p38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92" name="Google Shape;592;p38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93" name="Google Shape;593;p38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94" name="Google Shape;594;p38"/>
          <p:cNvGrpSpPr/>
          <p:nvPr/>
        </p:nvGrpSpPr>
        <p:grpSpPr>
          <a:xfrm>
            <a:off x="2696125" y="3279346"/>
            <a:ext cx="333700" cy="329077"/>
            <a:chOff x="3292425" y="3664250"/>
            <a:chExt cx="397025" cy="391525"/>
          </a:xfrm>
        </p:grpSpPr>
        <p:sp>
          <p:nvSpPr>
            <p:cNvPr id="595" name="Google Shape;595;p38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96" name="Google Shape;596;p38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597" name="Google Shape;597;p38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598" name="Google Shape;598;p38"/>
          <p:cNvGrpSpPr/>
          <p:nvPr/>
        </p:nvGrpSpPr>
        <p:grpSpPr>
          <a:xfrm>
            <a:off x="3233982" y="3321813"/>
            <a:ext cx="369526" cy="268183"/>
            <a:chOff x="3932350" y="3714775"/>
            <a:chExt cx="439650" cy="319075"/>
          </a:xfrm>
        </p:grpSpPr>
        <p:sp>
          <p:nvSpPr>
            <p:cNvPr id="599" name="Google Shape;599;p38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02" name="Google Shape;602;p38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03" name="Google Shape;603;p38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04" name="Google Shape;604;p38"/>
          <p:cNvGrpSpPr/>
          <p:nvPr/>
        </p:nvGrpSpPr>
        <p:grpSpPr>
          <a:xfrm>
            <a:off x="3798966" y="3321813"/>
            <a:ext cx="369505" cy="268183"/>
            <a:chOff x="4604550" y="3714775"/>
            <a:chExt cx="439625" cy="319075"/>
          </a:xfrm>
        </p:grpSpPr>
        <p:sp>
          <p:nvSpPr>
            <p:cNvPr id="605" name="Google Shape;605;p38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06" name="Google Shape;606;p38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07" name="Google Shape;607;p38"/>
          <p:cNvGrpSpPr/>
          <p:nvPr/>
        </p:nvGrpSpPr>
        <p:grpSpPr>
          <a:xfrm>
            <a:off x="4377251" y="3294181"/>
            <a:ext cx="353136" cy="313738"/>
            <a:chOff x="5292575" y="3681900"/>
            <a:chExt cx="420150" cy="373275"/>
          </a:xfrm>
        </p:grpSpPr>
        <p:sp>
          <p:nvSpPr>
            <p:cNvPr id="608" name="Google Shape;608;p38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09" name="Google Shape;609;p38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0" name="Google Shape;610;p38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1" name="Google Shape;611;p38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2" name="Google Shape;612;p38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15" name="Google Shape;615;p38"/>
          <p:cNvGrpSpPr/>
          <p:nvPr/>
        </p:nvGrpSpPr>
        <p:grpSpPr>
          <a:xfrm>
            <a:off x="4922273" y="3254258"/>
            <a:ext cx="393060" cy="393060"/>
            <a:chOff x="5941025" y="3634400"/>
            <a:chExt cx="467650" cy="467650"/>
          </a:xfrm>
        </p:grpSpPr>
        <p:sp>
          <p:nvSpPr>
            <p:cNvPr id="616" name="Google Shape;616;p38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7" name="Google Shape;617;p38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8" name="Google Shape;618;p38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19" name="Google Shape;619;p38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20" name="Google Shape;620;p38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22" name="Google Shape;622;p38"/>
          <p:cNvGrpSpPr/>
          <p:nvPr/>
        </p:nvGrpSpPr>
        <p:grpSpPr>
          <a:xfrm>
            <a:off x="5512346" y="3279346"/>
            <a:ext cx="342882" cy="342903"/>
            <a:chOff x="6643075" y="3664250"/>
            <a:chExt cx="407950" cy="407975"/>
          </a:xfrm>
        </p:grpSpPr>
        <p:sp>
          <p:nvSpPr>
            <p:cNvPr id="623" name="Google Shape;623;p38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24" name="Google Shape;624;p38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25" name="Google Shape;625;p38"/>
          <p:cNvGrpSpPr/>
          <p:nvPr/>
        </p:nvGrpSpPr>
        <p:grpSpPr>
          <a:xfrm>
            <a:off x="413180" y="3830000"/>
            <a:ext cx="371564" cy="371543"/>
            <a:chOff x="576250" y="4319400"/>
            <a:chExt cx="442075" cy="442050"/>
          </a:xfrm>
        </p:grpSpPr>
        <p:sp>
          <p:nvSpPr>
            <p:cNvPr id="626" name="Google Shape;626;p38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28" name="Google Shape;628;p38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29" name="Google Shape;629;p38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sp>
        <p:nvSpPr>
          <p:cNvPr id="630" name="Google Shape;630;p38"/>
          <p:cNvSpPr/>
          <p:nvPr/>
        </p:nvSpPr>
        <p:spPr>
          <a:xfrm>
            <a:off x="962843" y="390229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631" name="Google Shape;631;p38"/>
          <p:cNvSpPr/>
          <p:nvPr/>
        </p:nvSpPr>
        <p:spPr>
          <a:xfrm>
            <a:off x="3253566" y="3845478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632" name="Google Shape;632;p38"/>
          <p:cNvSpPr/>
          <p:nvPr/>
        </p:nvSpPr>
        <p:spPr>
          <a:xfrm>
            <a:off x="2688561" y="3866974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633" name="Google Shape;633;p38"/>
          <p:cNvSpPr/>
          <p:nvPr/>
        </p:nvSpPr>
        <p:spPr>
          <a:xfrm>
            <a:off x="3817038" y="3843944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634" name="Google Shape;634;p38"/>
          <p:cNvGrpSpPr/>
          <p:nvPr/>
        </p:nvGrpSpPr>
        <p:grpSpPr>
          <a:xfrm>
            <a:off x="4356785" y="3848932"/>
            <a:ext cx="394068" cy="325505"/>
            <a:chOff x="5268225" y="4341925"/>
            <a:chExt cx="468850" cy="387275"/>
          </a:xfrm>
        </p:grpSpPr>
        <p:sp>
          <p:nvSpPr>
            <p:cNvPr id="635" name="Google Shape;635;p38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36" name="Google Shape;636;p38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39" name="Google Shape;639;p38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40" name="Google Shape;640;p38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41" name="Google Shape;641;p38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43" name="Google Shape;643;p38"/>
          <p:cNvGrpSpPr/>
          <p:nvPr/>
        </p:nvGrpSpPr>
        <p:grpSpPr>
          <a:xfrm>
            <a:off x="4941731" y="3838699"/>
            <a:ext cx="354145" cy="354145"/>
            <a:chOff x="5964175" y="4329750"/>
            <a:chExt cx="421350" cy="421350"/>
          </a:xfrm>
        </p:grpSpPr>
        <p:sp>
          <p:nvSpPr>
            <p:cNvPr id="644" name="Google Shape;644;p38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45" name="Google Shape;645;p38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46" name="Google Shape;646;p38"/>
          <p:cNvGrpSpPr/>
          <p:nvPr/>
        </p:nvGrpSpPr>
        <p:grpSpPr>
          <a:xfrm>
            <a:off x="977639" y="4403683"/>
            <a:ext cx="372594" cy="360301"/>
            <a:chOff x="1247825" y="5001950"/>
            <a:chExt cx="443300" cy="428675"/>
          </a:xfrm>
        </p:grpSpPr>
        <p:sp>
          <p:nvSpPr>
            <p:cNvPr id="647" name="Google Shape;647;p38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49" name="Google Shape;649;p38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50" name="Google Shape;650;p38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53" name="Google Shape;653;p38"/>
          <p:cNvGrpSpPr/>
          <p:nvPr/>
        </p:nvGrpSpPr>
        <p:grpSpPr>
          <a:xfrm>
            <a:off x="1575885" y="4385760"/>
            <a:ext cx="306068" cy="389992"/>
            <a:chOff x="1959600" y="4980625"/>
            <a:chExt cx="364150" cy="464000"/>
          </a:xfrm>
        </p:grpSpPr>
        <p:sp>
          <p:nvSpPr>
            <p:cNvPr id="654" name="Google Shape;654;p38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58" name="Google Shape;658;p38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61" name="Google Shape;661;p38"/>
          <p:cNvGrpSpPr/>
          <p:nvPr/>
        </p:nvGrpSpPr>
        <p:grpSpPr>
          <a:xfrm>
            <a:off x="2118365" y="4400615"/>
            <a:ext cx="351077" cy="360806"/>
            <a:chOff x="2605025" y="4998300"/>
            <a:chExt cx="417700" cy="429275"/>
          </a:xfrm>
        </p:grpSpPr>
        <p:sp>
          <p:nvSpPr>
            <p:cNvPr id="662" name="Google Shape;662;p38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65" name="Google Shape;665;p38"/>
          <p:cNvGrpSpPr/>
          <p:nvPr/>
        </p:nvGrpSpPr>
        <p:grpSpPr>
          <a:xfrm>
            <a:off x="2649057" y="4403683"/>
            <a:ext cx="419662" cy="349543"/>
            <a:chOff x="3236425" y="5001950"/>
            <a:chExt cx="499300" cy="415875"/>
          </a:xfrm>
        </p:grpSpPr>
        <p:sp>
          <p:nvSpPr>
            <p:cNvPr id="666" name="Google Shape;666;p38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67" name="Google Shape;667;p38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72" name="Google Shape;672;p38"/>
          <p:cNvGrpSpPr/>
          <p:nvPr/>
        </p:nvGrpSpPr>
        <p:grpSpPr>
          <a:xfrm>
            <a:off x="3264177" y="4385760"/>
            <a:ext cx="319369" cy="380263"/>
            <a:chOff x="3968275" y="4980625"/>
            <a:chExt cx="379975" cy="452425"/>
          </a:xfrm>
        </p:grpSpPr>
        <p:sp>
          <p:nvSpPr>
            <p:cNvPr id="673" name="Google Shape;673;p38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76" name="Google Shape;676;p38"/>
          <p:cNvGrpSpPr/>
          <p:nvPr/>
        </p:nvGrpSpPr>
        <p:grpSpPr>
          <a:xfrm>
            <a:off x="4919710" y="4470713"/>
            <a:ext cx="404323" cy="220085"/>
            <a:chOff x="5937975" y="5081700"/>
            <a:chExt cx="481050" cy="261850"/>
          </a:xfrm>
        </p:grpSpPr>
        <p:sp>
          <p:nvSpPr>
            <p:cNvPr id="677" name="Google Shape;677;p38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78" name="Google Shape;678;p38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80" name="Google Shape;680;p38"/>
          <p:cNvGrpSpPr/>
          <p:nvPr/>
        </p:nvGrpSpPr>
        <p:grpSpPr>
          <a:xfrm>
            <a:off x="5537918" y="4428247"/>
            <a:ext cx="290183" cy="333679"/>
            <a:chOff x="6673500" y="5031175"/>
            <a:chExt cx="345250" cy="397000"/>
          </a:xfrm>
        </p:grpSpPr>
        <p:sp>
          <p:nvSpPr>
            <p:cNvPr id="681" name="Google Shape;681;p38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85" name="Google Shape;685;p38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686" name="Google Shape;686;p38"/>
          <p:cNvGrpSpPr/>
          <p:nvPr/>
        </p:nvGrpSpPr>
        <p:grpSpPr>
          <a:xfrm>
            <a:off x="3229905" y="452892"/>
            <a:ext cx="387933" cy="345971"/>
            <a:chOff x="3927500" y="301425"/>
            <a:chExt cx="461550" cy="411625"/>
          </a:xfrm>
        </p:grpSpPr>
        <p:sp>
          <p:nvSpPr>
            <p:cNvPr id="687" name="Google Shape;687;p38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3" name="Google Shape;693;p38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8" name="Google Shape;698;p38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1" name="Google Shape;701;p38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2" name="Google Shape;702;p38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5" name="Google Shape;705;p38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10" name="Google Shape;710;p38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14" name="Google Shape;714;p38"/>
          <p:cNvGrpSpPr/>
          <p:nvPr/>
        </p:nvGrpSpPr>
        <p:grpSpPr>
          <a:xfrm>
            <a:off x="5517452" y="459553"/>
            <a:ext cx="332670" cy="332670"/>
            <a:chOff x="6649150" y="309350"/>
            <a:chExt cx="395800" cy="395800"/>
          </a:xfrm>
        </p:grpSpPr>
        <p:sp>
          <p:nvSpPr>
            <p:cNvPr id="715" name="Google Shape;715;p38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16" name="Google Shape;716;p38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17" name="Google Shape;717;p38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0" name="Google Shape;720;p38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1" name="Google Shape;721;p38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4" name="Google Shape;724;p38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7" name="Google Shape;727;p38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8" name="Google Shape;728;p38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34" name="Google Shape;734;p38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36" name="Google Shape;736;p38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37" name="Google Shape;737;p38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38" name="Google Shape;738;p38"/>
          <p:cNvGrpSpPr/>
          <p:nvPr/>
        </p:nvGrpSpPr>
        <p:grpSpPr>
          <a:xfrm>
            <a:off x="4949905" y="467223"/>
            <a:ext cx="337797" cy="319873"/>
            <a:chOff x="5973900" y="318475"/>
            <a:chExt cx="401900" cy="380575"/>
          </a:xfrm>
        </p:grpSpPr>
        <p:sp>
          <p:nvSpPr>
            <p:cNvPr id="739" name="Google Shape;739;p38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0" name="Google Shape;740;p38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1" name="Google Shape;741;p38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2" name="Google Shape;742;p38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3" name="Google Shape;743;p38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4" name="Google Shape;744;p38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6" name="Google Shape;746;p38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7" name="Google Shape;747;p38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49" name="Google Shape;749;p38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50" name="Google Shape;750;p38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52" name="Google Shape;752;p38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53" name="Google Shape;753;p38"/>
          <p:cNvGrpSpPr/>
          <p:nvPr/>
        </p:nvGrpSpPr>
        <p:grpSpPr>
          <a:xfrm>
            <a:off x="995058" y="980516"/>
            <a:ext cx="342882" cy="418128"/>
            <a:chOff x="1268550" y="929175"/>
            <a:chExt cx="407950" cy="497475"/>
          </a:xfrm>
        </p:grpSpPr>
        <p:sp>
          <p:nvSpPr>
            <p:cNvPr id="754" name="Google Shape;754;p38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55" name="Google Shape;755;p38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56" name="Google Shape;756;p38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57" name="Google Shape;757;p38"/>
          <p:cNvGrpSpPr/>
          <p:nvPr/>
        </p:nvGrpSpPr>
        <p:grpSpPr>
          <a:xfrm>
            <a:off x="5481122" y="996380"/>
            <a:ext cx="405331" cy="388962"/>
            <a:chOff x="6605925" y="948050"/>
            <a:chExt cx="482250" cy="462775"/>
          </a:xfrm>
        </p:grpSpPr>
        <p:sp>
          <p:nvSpPr>
            <p:cNvPr id="758" name="Google Shape;758;p38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59" name="Google Shape;759;p38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60" name="Google Shape;760;p38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61" name="Google Shape;761;p38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62" name="Google Shape;762;p38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64" name="Google Shape;764;p38"/>
          <p:cNvGrpSpPr/>
          <p:nvPr/>
        </p:nvGrpSpPr>
        <p:grpSpPr>
          <a:xfrm>
            <a:off x="5575804" y="2148349"/>
            <a:ext cx="215966" cy="342399"/>
            <a:chOff x="6718575" y="2318625"/>
            <a:chExt cx="256950" cy="407375"/>
          </a:xfrm>
        </p:grpSpPr>
        <p:sp>
          <p:nvSpPr>
            <p:cNvPr id="765" name="Google Shape;765;p38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66" name="Google Shape;766;p38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67" name="Google Shape;767;p38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68" name="Google Shape;768;p38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69" name="Google Shape;769;p38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70" name="Google Shape;770;p38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71" name="Google Shape;771;p38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72" name="Google Shape;772;p38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73" name="Google Shape;773;p38"/>
          <p:cNvGrpSpPr/>
          <p:nvPr/>
        </p:nvGrpSpPr>
        <p:grpSpPr>
          <a:xfrm>
            <a:off x="2677193" y="2775257"/>
            <a:ext cx="363369" cy="221115"/>
            <a:chOff x="3269900" y="3064500"/>
            <a:chExt cx="432325" cy="263075"/>
          </a:xfrm>
        </p:grpSpPr>
        <p:sp>
          <p:nvSpPr>
            <p:cNvPr id="774" name="Google Shape;774;p38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75" name="Google Shape;775;p38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76" name="Google Shape;776;p38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77" name="Google Shape;777;p38"/>
          <p:cNvGrpSpPr/>
          <p:nvPr/>
        </p:nvGrpSpPr>
        <p:grpSpPr>
          <a:xfrm>
            <a:off x="5551219" y="2707701"/>
            <a:ext cx="265115" cy="372594"/>
            <a:chOff x="6689325" y="2984125"/>
            <a:chExt cx="315425" cy="443300"/>
          </a:xfrm>
        </p:grpSpPr>
        <p:sp>
          <p:nvSpPr>
            <p:cNvPr id="778" name="Google Shape;778;p38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81" name="Google Shape;781;p38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82" name="Google Shape;782;p38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83" name="Google Shape;783;p38"/>
          <p:cNvGrpSpPr/>
          <p:nvPr/>
        </p:nvGrpSpPr>
        <p:grpSpPr>
          <a:xfrm>
            <a:off x="1599945" y="3802369"/>
            <a:ext cx="256416" cy="414535"/>
            <a:chOff x="1988225" y="4286525"/>
            <a:chExt cx="305075" cy="493200"/>
          </a:xfrm>
        </p:grpSpPr>
        <p:sp>
          <p:nvSpPr>
            <p:cNvPr id="784" name="Google Shape;784;p38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86" name="Google Shape;786;p38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87" name="Google Shape;787;p38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89" name="Google Shape;789;p38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90" name="Google Shape;790;p38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91" name="Google Shape;791;p38"/>
          <p:cNvGrpSpPr/>
          <p:nvPr/>
        </p:nvGrpSpPr>
        <p:grpSpPr>
          <a:xfrm>
            <a:off x="2143937" y="3831534"/>
            <a:ext cx="309640" cy="392030"/>
            <a:chOff x="2635450" y="4321225"/>
            <a:chExt cx="368400" cy="466425"/>
          </a:xfrm>
        </p:grpSpPr>
        <p:sp>
          <p:nvSpPr>
            <p:cNvPr id="792" name="Google Shape;792;p38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93" name="Google Shape;793;p38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797" name="Google Shape;797;p38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798" name="Google Shape;798;p38"/>
          <p:cNvGrpSpPr/>
          <p:nvPr/>
        </p:nvGrpSpPr>
        <p:grpSpPr>
          <a:xfrm>
            <a:off x="5512346" y="3821805"/>
            <a:ext cx="342882" cy="383835"/>
            <a:chOff x="6643075" y="4309650"/>
            <a:chExt cx="407950" cy="456675"/>
          </a:xfrm>
        </p:grpSpPr>
        <p:sp>
          <p:nvSpPr>
            <p:cNvPr id="799" name="Google Shape;799;p38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00" name="Google Shape;800;p38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01" name="Google Shape;801;p38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02" name="Google Shape;802;p38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03" name="Google Shape;803;p38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04" name="Google Shape;804;p38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05" name="Google Shape;805;p38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06" name="Google Shape;806;p38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07" name="Google Shape;807;p38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808" name="Google Shape;808;p38"/>
          <p:cNvGrpSpPr/>
          <p:nvPr/>
        </p:nvGrpSpPr>
        <p:grpSpPr>
          <a:xfrm>
            <a:off x="4327619" y="4363760"/>
            <a:ext cx="452420" cy="433992"/>
            <a:chOff x="5233525" y="4954450"/>
            <a:chExt cx="538275" cy="516350"/>
          </a:xfrm>
        </p:grpSpPr>
        <p:sp>
          <p:nvSpPr>
            <p:cNvPr id="809" name="Google Shape;809;p38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0" name="Google Shape;810;p38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1" name="Google Shape;811;p38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2" name="Google Shape;812;p38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3" name="Google Shape;813;p38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4" name="Google Shape;814;p38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5" name="Google Shape;815;p38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6" name="Google Shape;816;p38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7" name="Google Shape;817;p38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8" name="Google Shape;818;p38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19" name="Google Shape;819;p38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820" name="Google Shape;820;p38"/>
          <p:cNvGrpSpPr/>
          <p:nvPr/>
        </p:nvGrpSpPr>
        <p:grpSpPr>
          <a:xfrm>
            <a:off x="3758538" y="4371429"/>
            <a:ext cx="460615" cy="418653"/>
            <a:chOff x="4556450" y="4963575"/>
            <a:chExt cx="548025" cy="498100"/>
          </a:xfrm>
        </p:grpSpPr>
        <p:sp>
          <p:nvSpPr>
            <p:cNvPr id="821" name="Google Shape;821;p38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22" name="Google Shape;822;p38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23" name="Google Shape;823;p38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24" name="Google Shape;824;p38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25" name="Google Shape;825;p38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826" name="Google Shape;826;p38"/>
          <p:cNvGrpSpPr/>
          <p:nvPr/>
        </p:nvGrpSpPr>
        <p:grpSpPr>
          <a:xfrm>
            <a:off x="375820" y="4462014"/>
            <a:ext cx="445255" cy="246182"/>
            <a:chOff x="531800" y="5071350"/>
            <a:chExt cx="529750" cy="292900"/>
          </a:xfrm>
        </p:grpSpPr>
        <p:sp>
          <p:nvSpPr>
            <p:cNvPr id="827" name="Google Shape;827;p38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28" name="Google Shape;828;p38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29" name="Google Shape;829;p38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30" name="Google Shape;830;p38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31" name="Google Shape;831;p38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32" name="Google Shape;832;p38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  <p:sp>
          <p:nvSpPr>
            <p:cNvPr id="833" name="Google Shape;833;p38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FFFFF"/>
                </a:solidFill>
              </a:endParaRPr>
            </a:p>
          </p:txBody>
        </p:sp>
      </p:grpSp>
      <p:grpSp>
        <p:nvGrpSpPr>
          <p:cNvPr id="834" name="Google Shape;834;p38"/>
          <p:cNvGrpSpPr/>
          <p:nvPr/>
        </p:nvGrpSpPr>
        <p:grpSpPr>
          <a:xfrm>
            <a:off x="7320094" y="1875175"/>
            <a:ext cx="433992" cy="422729"/>
            <a:chOff x="5916675" y="927975"/>
            <a:chExt cx="516350" cy="502950"/>
          </a:xfrm>
        </p:grpSpPr>
        <p:sp>
          <p:nvSpPr>
            <p:cNvPr id="835" name="Google Shape;835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7" name="Google Shape;837;p38"/>
          <p:cNvGrpSpPr/>
          <p:nvPr/>
        </p:nvGrpSpPr>
        <p:grpSpPr>
          <a:xfrm>
            <a:off x="6436114" y="2581077"/>
            <a:ext cx="1079481" cy="1051467"/>
            <a:chOff x="5916675" y="927975"/>
            <a:chExt cx="516350" cy="502950"/>
          </a:xfrm>
        </p:grpSpPr>
        <p:sp>
          <p:nvSpPr>
            <p:cNvPr id="838" name="Google Shape;838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0" name="Google Shape;840;p38"/>
          <p:cNvGrpSpPr/>
          <p:nvPr/>
        </p:nvGrpSpPr>
        <p:grpSpPr>
          <a:xfrm>
            <a:off x="6436257" y="1875175"/>
            <a:ext cx="433992" cy="422729"/>
            <a:chOff x="5916675" y="927975"/>
            <a:chExt cx="516350" cy="502950"/>
          </a:xfrm>
        </p:grpSpPr>
        <p:sp>
          <p:nvSpPr>
            <p:cNvPr id="841" name="Google Shape;841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3" name="Google Shape;843;p38"/>
          <p:cNvSpPr/>
          <p:nvPr/>
        </p:nvSpPr>
        <p:spPr>
          <a:xfrm>
            <a:off x="7512255" y="211155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0091E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4" name="Google Shape;844;p38"/>
          <p:cNvSpPr/>
          <p:nvPr/>
        </p:nvSpPr>
        <p:spPr>
          <a:xfrm>
            <a:off x="6628418" y="211155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0091EA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5" name="Google Shape;845;p38"/>
          <p:cNvSpPr/>
          <p:nvPr/>
        </p:nvSpPr>
        <p:spPr>
          <a:xfrm>
            <a:off x="6913953" y="3169090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0091EA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9" name="Shape 8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50" name="Google Shape;850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851" name="Google Shape;851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7" name="Google Shape;857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858" name="Google Shape;858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2" name="Google Shape;862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863" name="Google Shape;863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6" name="Google Shape;866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867" name="Google Shape;867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73" name="Google Shape;873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6" name="Google Shape;876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77" name="Google Shape;877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1" name="Google Shape;881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82" name="Google Shape;882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88" name="Google Shape;888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4" name="Google Shape;894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95" name="Google Shape;895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98" name="Google Shape;898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902" name="Google Shape;902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909" name="Google Shape;909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4" name="Google Shape;914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915" name="Google Shape;915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919" name="Google Shape;919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920" name="Google Shape;920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30" name="Google Shape;930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1" name="Google Shape;931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6" name="Google Shape;936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937" name="Google Shape;937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1" name="Google Shape;941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942" name="Google Shape;942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7" name="Google Shape;947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948" name="Google Shape;948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4" name="Google Shape;954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955" name="Google Shape;955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9" name="Google Shape;959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960" name="Google Shape;960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4" name="Google Shape;964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965" name="Google Shape;965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70" name="Google Shape;970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71" name="Google Shape;971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2" name="Google Shape;972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3" name="Google Shape;973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4" name="Google Shape;974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5" name="Google Shape;975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8" name="Google Shape;978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9" name="Google Shape;979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0" name="Google Shape;980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81" name="Google Shape;981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82" name="Google Shape;982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85" name="Google Shape;985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86" name="Google Shape;986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7" name="Google Shape;987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8" name="Google Shape;988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9" name="Google Shape;989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0" name="Google Shape;990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2" name="Google Shape;992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3" name="Google Shape;993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5" name="Google Shape;995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96" name="Google Shape;996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97" name="Google Shape;997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1" name="Google Shape;1001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02" name="Google Shape;1002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3" name="Google Shape;1003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4" name="Google Shape;1004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5" name="Google Shape;1005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2" name="Google Shape;1012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013" name="Google Shape;1013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0" name="Google Shape;1020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021" name="Google Shape;1021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5" name="Google Shape;1025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026" name="Google Shape;1026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0" name="Google Shape;1030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031" name="Google Shape;1031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6" name="Google Shape;1036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037" name="Google Shape;1037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3" name="Google Shape;1043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044" name="Google Shape;1044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7" name="Google Shape;1047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048" name="Google Shape;1048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3" name="Google Shape;1053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054" name="Google Shape;1054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0" name="Google Shape;1060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061" name="Google Shape;1061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4" name="Google Shape;1064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065" name="Google Shape;1065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9" name="Google Shape;1069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70" name="Google Shape;1070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6" name="Google Shape;1076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77" name="Google Shape;1077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4" name="Google Shape;1084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85" name="Google Shape;1085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9" name="Google Shape;1089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90" name="Google Shape;1090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3" name="Google Shape;1093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94" name="Google Shape;1094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7" name="Google Shape;1097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98" name="Google Shape;1098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2" name="Google Shape;1102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103" name="Google Shape;1103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7" name="Google Shape;1107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108" name="Google Shape;1108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3" name="Google Shape;1113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114" name="Google Shape;1114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0" name="Google Shape;1120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121" name="Google Shape;1121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8" name="Google Shape;1128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129" name="Google Shape;1129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1" name="Google Shape;1141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142" name="Google Shape;1142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6" name="Google Shape;1146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147" name="Google Shape;1147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0" name="Google Shape;1150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151" name="Google Shape;1151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7" name="Google Shape;1157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158" name="Google Shape;1158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167" name="Google Shape;1167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9" name="Google Shape;1179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80" name="Google Shape;1180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2" name="Google Shape;1192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93" name="Google Shape;1193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5" name="Google Shape;1205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206" name="Google Shape;1206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2" name="Google Shape;1212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213" name="Google Shape;1213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8" name="Google Shape;1228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229" name="Google Shape;1229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4" name="Google Shape;1234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235" name="Google Shape;1235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36" name="Google Shape;1236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7" name="Google Shape;1237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8" name="Google Shape;1238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9" name="Google Shape;1239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40" name="Google Shape;1240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1" name="Google Shape;1241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2" name="Google Shape;1242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3" name="Google Shape;1243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44" name="Google Shape;1244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5" name="Google Shape;1245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6" name="Google Shape;1246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7" name="Google Shape;1247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248" name="Google Shape;1248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9" name="Google Shape;1249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0" name="Google Shape;1250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51" name="Google Shape;1251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252" name="Google Shape;1252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9" name="Google Shape;1259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0" name="Google Shape;1260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261" name="Google Shape;1261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5" name="Google Shape;1285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86" name="Google Shape;1286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87" name="Google Shape;1287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8" name="Google Shape;1288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89" name="Google Shape;1289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90" name="Google Shape;1290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1" name="Google Shape;1291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2" name="Google Shape;1292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93" name="Google Shape;1293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4" name="Google Shape;1294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95" name="Google Shape;1295;p39"/>
          <p:cNvSpPr txBox="1"/>
          <p:nvPr>
            <p:ph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96" name="Google Shape;1296;p39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00" name="Shape 1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1" name="Google Shape;1301;p40"/>
          <p:cNvSpPr txBox="1"/>
          <p:nvPr/>
        </p:nvSpPr>
        <p:spPr>
          <a:xfrm>
            <a:off x="2163850" y="838106"/>
            <a:ext cx="6676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Now you can use any emoji as an icon!</a:t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And of course it resizes without losing quality and you can change the color.</a:t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How? Follow Google instructions </a:t>
            </a:r>
            <a:r>
              <a:rPr lang="en" u="sng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  <a:hlinkClick r:id="rId3"/>
              </a:rPr>
              <a:t>https://twitter.com/googledocs/status/730087240156643328</a:t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07D8B"/>
              </a:solidFill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302" name="Google Shape;1302;p40"/>
          <p:cNvSpPr txBox="1"/>
          <p:nvPr/>
        </p:nvSpPr>
        <p:spPr>
          <a:xfrm>
            <a:off x="808100" y="231408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607D8B"/>
                </a:solidFill>
                <a:latin typeface="Source Sans Pro"/>
                <a:ea typeface="Source Sans Pro"/>
                <a:cs typeface="Source Sans Pro"/>
                <a:sym typeface="Source Sans Pro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91EA"/>
                </a:highlight>
                <a:latin typeface="Source Sans Pro"/>
                <a:ea typeface="Source Sans Pro"/>
                <a:cs typeface="Source Sans Pro"/>
                <a:sym typeface="Source Sans Pro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91EA"/>
              </a:highlight>
              <a:latin typeface="Source Sans Pro"/>
              <a:ea typeface="Source Sans Pro"/>
              <a:cs typeface="Source Sans Pro"/>
              <a:sym typeface="Source Sans Pro"/>
            </a:endParaRPr>
          </a:p>
        </p:txBody>
      </p:sp>
      <p:sp>
        <p:nvSpPr>
          <p:cNvPr id="1303" name="Google Shape;1303;p40"/>
          <p:cNvSpPr txBox="1"/>
          <p:nvPr/>
        </p:nvSpPr>
        <p:spPr>
          <a:xfrm>
            <a:off x="648975" y="79471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0091EA"/>
                </a:solidFill>
              </a:rPr>
              <a:t>😉</a:t>
            </a:r>
            <a:endParaRPr sz="9600">
              <a:solidFill>
                <a:srgbClr val="0091EA"/>
              </a:solidFill>
            </a:endParaRPr>
          </a:p>
        </p:txBody>
      </p:sp>
      <p:sp>
        <p:nvSpPr>
          <p:cNvPr id="1304" name="Google Shape;1304;p40"/>
          <p:cNvSpPr txBox="1"/>
          <p:nvPr>
            <p:ph idx="12" type="sldNum"/>
          </p:nvPr>
        </p:nvSpPr>
        <p:spPr>
          <a:xfrm>
            <a:off x="84043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08" name="Shape 1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09" name="Google Shape;1309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10" name="Google Shape;1310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311" name="Google Shape;1311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312" name="Google Shape;1312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313" name="Google Shape;1313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14" name="Google Shape;1314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15" name="Google Shape;1315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316" name="Google Shape;1316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17" name="Google Shape;1317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18" name="Google Shape;1318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319" name="Google Shape;1319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0" name="Google Shape;1320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21" name="Google Shape;1321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322" name="Google Shape;1322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3" name="Google Shape;1323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ordelia template">
  <a:themeElements>
    <a:clrScheme name="Custom 347">
      <a:dk1>
        <a:srgbClr val="263238"/>
      </a:dk1>
      <a:lt1>
        <a:srgbClr val="FFFFFF"/>
      </a:lt1>
      <a:dk2>
        <a:srgbClr val="607D8B"/>
      </a:dk2>
      <a:lt2>
        <a:srgbClr val="ECEFF1"/>
      </a:lt2>
      <a:accent1>
        <a:srgbClr val="0091EA"/>
      </a:accent1>
      <a:accent2>
        <a:srgbClr val="0053A3"/>
      </a:accent2>
      <a:accent3>
        <a:srgbClr val="607D8B"/>
      </a:accent3>
      <a:accent4>
        <a:srgbClr val="CFD8DC"/>
      </a:accent4>
      <a:accent5>
        <a:srgbClr val="ECEFF1"/>
      </a:accent5>
      <a:accent6>
        <a:srgbClr val="ACDBF8"/>
      </a:accent6>
      <a:hlink>
        <a:srgbClr val="0091EA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