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Lst>
  <p:sldSz cy="6858000" cx="12192000"/>
  <p:notesSz cx="6858000" cy="9144000"/>
  <p:embeddedFontLst>
    <p:embeddedFont>
      <p:font typeface="Cormorant SC Medium"/>
      <p:regular r:id="rId31"/>
      <p:bold r:id="rId32"/>
    </p:embeddedFont>
    <p:embeddedFont>
      <p:font typeface="Cormorant SC"/>
      <p:regular r:id="rId33"/>
      <p:bold r:id="rId34"/>
    </p:embeddedFont>
    <p:embeddedFont>
      <p:font typeface="Poppins"/>
      <p:regular r:id="rId35"/>
      <p:bold r:id="rId36"/>
      <p:italic r:id="rId37"/>
      <p:boldItalic r:id="rId38"/>
    </p:embeddedFont>
    <p:embeddedFont>
      <p:font typeface="Cormorant SC SemiBold"/>
      <p:regular r:id="rId39"/>
      <p:bold r:id="rId40"/>
    </p:embeddedFont>
    <p:embeddedFont>
      <p:font typeface="Homemade Apple"/>
      <p:regular r:id="rId41"/>
    </p:embeddedFont>
    <p:embeddedFont>
      <p:font typeface="Cormorant Infant"/>
      <p:regular r:id="rId42"/>
      <p:bold r:id="rId43"/>
      <p:italic r:id="rId44"/>
      <p:boldItalic r:id="rId45"/>
    </p:embeddedFont>
    <p:embeddedFont>
      <p:font typeface="Cormorant Infant Medium"/>
      <p:regular r:id="rId46"/>
      <p:bold r:id="rId47"/>
      <p:italic r:id="rId48"/>
      <p:boldItalic r:id="rId4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ormorantSCSemiBold-bold.fntdata"/><Relationship Id="rId42" Type="http://schemas.openxmlformats.org/officeDocument/2006/relationships/font" Target="fonts/CormorantInfant-regular.fntdata"/><Relationship Id="rId41" Type="http://schemas.openxmlformats.org/officeDocument/2006/relationships/font" Target="fonts/HomemadeApple-regular.fntdata"/><Relationship Id="rId44" Type="http://schemas.openxmlformats.org/officeDocument/2006/relationships/font" Target="fonts/CormorantInfant-italic.fntdata"/><Relationship Id="rId43" Type="http://schemas.openxmlformats.org/officeDocument/2006/relationships/font" Target="fonts/CormorantInfant-bold.fntdata"/><Relationship Id="rId46" Type="http://schemas.openxmlformats.org/officeDocument/2006/relationships/font" Target="fonts/CormorantInfantMedium-regular.fntdata"/><Relationship Id="rId45" Type="http://schemas.openxmlformats.org/officeDocument/2006/relationships/font" Target="fonts/CormorantInfant-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CormorantInfantMedium-italic.fntdata"/><Relationship Id="rId47" Type="http://schemas.openxmlformats.org/officeDocument/2006/relationships/font" Target="fonts/CormorantInfantMedium-bold.fntdata"/><Relationship Id="rId49" Type="http://schemas.openxmlformats.org/officeDocument/2006/relationships/font" Target="fonts/CormorantInfantMedium-bold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CormorantSCMedium-regular.fntdata"/><Relationship Id="rId30" Type="http://schemas.openxmlformats.org/officeDocument/2006/relationships/slide" Target="slides/slide25.xml"/><Relationship Id="rId33" Type="http://schemas.openxmlformats.org/officeDocument/2006/relationships/font" Target="fonts/CormorantSC-regular.fntdata"/><Relationship Id="rId32" Type="http://schemas.openxmlformats.org/officeDocument/2006/relationships/font" Target="fonts/CormorantSCMedium-bold.fntdata"/><Relationship Id="rId35" Type="http://schemas.openxmlformats.org/officeDocument/2006/relationships/font" Target="fonts/Poppins-regular.fntdata"/><Relationship Id="rId34" Type="http://schemas.openxmlformats.org/officeDocument/2006/relationships/font" Target="fonts/CormorantSC-bold.fntdata"/><Relationship Id="rId37" Type="http://schemas.openxmlformats.org/officeDocument/2006/relationships/font" Target="fonts/Poppins-italic.fntdata"/><Relationship Id="rId36" Type="http://schemas.openxmlformats.org/officeDocument/2006/relationships/font" Target="fonts/Poppins-bold.fntdata"/><Relationship Id="rId39" Type="http://schemas.openxmlformats.org/officeDocument/2006/relationships/font" Target="fonts/CormorantSCSemiBold-regular.fntdata"/><Relationship Id="rId38" Type="http://schemas.openxmlformats.org/officeDocument/2006/relationships/font" Target="fonts/Poppins-boldItalic.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55" name="Shape 1755"/>
        <p:cNvGrpSpPr/>
        <p:nvPr/>
      </p:nvGrpSpPr>
      <p:grpSpPr>
        <a:xfrm>
          <a:off x="0" y="0"/>
          <a:ext cx="0" cy="0"/>
          <a:chOff x="0" y="0"/>
          <a:chExt cx="0" cy="0"/>
        </a:xfrm>
      </p:grpSpPr>
      <p:sp>
        <p:nvSpPr>
          <p:cNvPr id="1756" name="Google Shape;1756;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757" name="Google Shape;1757;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1" name="Shape 1761"/>
        <p:cNvGrpSpPr/>
        <p:nvPr/>
      </p:nvGrpSpPr>
      <p:grpSpPr>
        <a:xfrm>
          <a:off x="0" y="0"/>
          <a:ext cx="0" cy="0"/>
          <a:chOff x="0" y="0"/>
          <a:chExt cx="0" cy="0"/>
        </a:xfrm>
      </p:grpSpPr>
      <p:sp>
        <p:nvSpPr>
          <p:cNvPr id="1762" name="Google Shape;1762;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3" name="Google Shape;1763;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9" name="Shape 1769"/>
        <p:cNvGrpSpPr/>
        <p:nvPr/>
      </p:nvGrpSpPr>
      <p:grpSpPr>
        <a:xfrm>
          <a:off x="0" y="0"/>
          <a:ext cx="0" cy="0"/>
          <a:chOff x="0" y="0"/>
          <a:chExt cx="0" cy="0"/>
        </a:xfrm>
      </p:grpSpPr>
      <p:sp>
        <p:nvSpPr>
          <p:cNvPr id="1770" name="Google Shape;1770;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1" name="Google Shape;1771;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7" name="Shape 1787"/>
        <p:cNvGrpSpPr/>
        <p:nvPr/>
      </p:nvGrpSpPr>
      <p:grpSpPr>
        <a:xfrm>
          <a:off x="0" y="0"/>
          <a:ext cx="0" cy="0"/>
          <a:chOff x="0" y="0"/>
          <a:chExt cx="0" cy="0"/>
        </a:xfrm>
      </p:grpSpPr>
      <p:sp>
        <p:nvSpPr>
          <p:cNvPr id="1788" name="Google Shape;1788;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9" name="Google Shape;1789;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4" name="Shape 1794"/>
        <p:cNvGrpSpPr/>
        <p:nvPr/>
      </p:nvGrpSpPr>
      <p:grpSpPr>
        <a:xfrm>
          <a:off x="0" y="0"/>
          <a:ext cx="0" cy="0"/>
          <a:chOff x="0" y="0"/>
          <a:chExt cx="0" cy="0"/>
        </a:xfrm>
      </p:grpSpPr>
      <p:sp>
        <p:nvSpPr>
          <p:cNvPr id="1795" name="Google Shape;1795;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6" name="Google Shape;1796;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2" name="Shape 1802"/>
        <p:cNvGrpSpPr/>
        <p:nvPr/>
      </p:nvGrpSpPr>
      <p:grpSpPr>
        <a:xfrm>
          <a:off x="0" y="0"/>
          <a:ext cx="0" cy="0"/>
          <a:chOff x="0" y="0"/>
          <a:chExt cx="0" cy="0"/>
        </a:xfrm>
      </p:grpSpPr>
      <p:sp>
        <p:nvSpPr>
          <p:cNvPr id="1803" name="Google Shape;1803;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04" name="Google Shape;1804;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9" name="Shape 1809"/>
        <p:cNvGrpSpPr/>
        <p:nvPr/>
      </p:nvGrpSpPr>
      <p:grpSpPr>
        <a:xfrm>
          <a:off x="0" y="0"/>
          <a:ext cx="0" cy="0"/>
          <a:chOff x="0" y="0"/>
          <a:chExt cx="0" cy="0"/>
        </a:xfrm>
      </p:grpSpPr>
      <p:sp>
        <p:nvSpPr>
          <p:cNvPr id="1810" name="Google Shape;1810;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1" name="Google Shape;1811;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8" name="Shape 1818"/>
        <p:cNvGrpSpPr/>
        <p:nvPr/>
      </p:nvGrpSpPr>
      <p:grpSpPr>
        <a:xfrm>
          <a:off x="0" y="0"/>
          <a:ext cx="0" cy="0"/>
          <a:chOff x="0" y="0"/>
          <a:chExt cx="0" cy="0"/>
        </a:xfrm>
      </p:grpSpPr>
      <p:sp>
        <p:nvSpPr>
          <p:cNvPr id="1819" name="Google Shape;1819;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20" name="Google Shape;1820;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27" name="Shape 1827"/>
        <p:cNvGrpSpPr/>
        <p:nvPr/>
      </p:nvGrpSpPr>
      <p:grpSpPr>
        <a:xfrm>
          <a:off x="0" y="0"/>
          <a:ext cx="0" cy="0"/>
          <a:chOff x="0" y="0"/>
          <a:chExt cx="0" cy="0"/>
        </a:xfrm>
      </p:grpSpPr>
      <p:sp>
        <p:nvSpPr>
          <p:cNvPr id="1828" name="Google Shape;1828;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29" name="Google Shape;1829;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38" name="Shape 1838"/>
        <p:cNvGrpSpPr/>
        <p:nvPr/>
      </p:nvGrpSpPr>
      <p:grpSpPr>
        <a:xfrm>
          <a:off x="0" y="0"/>
          <a:ext cx="0" cy="0"/>
          <a:chOff x="0" y="0"/>
          <a:chExt cx="0" cy="0"/>
        </a:xfrm>
      </p:grpSpPr>
      <p:sp>
        <p:nvSpPr>
          <p:cNvPr id="1839" name="Google Shape;1839;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0" name="Google Shape;1840;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45" name="Shape 1845"/>
        <p:cNvGrpSpPr/>
        <p:nvPr/>
      </p:nvGrpSpPr>
      <p:grpSpPr>
        <a:xfrm>
          <a:off x="0" y="0"/>
          <a:ext cx="0" cy="0"/>
          <a:chOff x="0" y="0"/>
          <a:chExt cx="0" cy="0"/>
        </a:xfrm>
      </p:grpSpPr>
      <p:sp>
        <p:nvSpPr>
          <p:cNvPr id="1846" name="Google Shape;1846;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7" name="Google Shape;1847;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2" name="Shape 1862"/>
        <p:cNvGrpSpPr/>
        <p:nvPr/>
      </p:nvGrpSpPr>
      <p:grpSpPr>
        <a:xfrm>
          <a:off x="0" y="0"/>
          <a:ext cx="0" cy="0"/>
          <a:chOff x="0" y="0"/>
          <a:chExt cx="0" cy="0"/>
        </a:xfrm>
      </p:grpSpPr>
      <p:sp>
        <p:nvSpPr>
          <p:cNvPr id="1863" name="Google Shape;1863;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4" name="Google Shape;1864;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8" name="Shape 1868"/>
        <p:cNvGrpSpPr/>
        <p:nvPr/>
      </p:nvGrpSpPr>
      <p:grpSpPr>
        <a:xfrm>
          <a:off x="0" y="0"/>
          <a:ext cx="0" cy="0"/>
          <a:chOff x="0" y="0"/>
          <a:chExt cx="0" cy="0"/>
        </a:xfrm>
      </p:grpSpPr>
      <p:sp>
        <p:nvSpPr>
          <p:cNvPr id="1869" name="Google Shape;1869;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0" name="Google Shape;1870;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1" name="Shape 1901"/>
        <p:cNvGrpSpPr/>
        <p:nvPr/>
      </p:nvGrpSpPr>
      <p:grpSpPr>
        <a:xfrm>
          <a:off x="0" y="0"/>
          <a:ext cx="0" cy="0"/>
          <a:chOff x="0" y="0"/>
          <a:chExt cx="0" cy="0"/>
        </a:xfrm>
      </p:grpSpPr>
      <p:sp>
        <p:nvSpPr>
          <p:cNvPr id="1902" name="Google Shape;1902;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3" name="Google Shape;1903;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7" name="Shape 1907"/>
        <p:cNvGrpSpPr/>
        <p:nvPr/>
      </p:nvGrpSpPr>
      <p:grpSpPr>
        <a:xfrm>
          <a:off x="0" y="0"/>
          <a:ext cx="0" cy="0"/>
          <a:chOff x="0" y="0"/>
          <a:chExt cx="0" cy="0"/>
        </a:xfrm>
      </p:grpSpPr>
      <p:sp>
        <p:nvSpPr>
          <p:cNvPr id="1908" name="Google Shape;1908;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9" name="Google Shape;1909;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79" name="Shape 1979"/>
        <p:cNvGrpSpPr/>
        <p:nvPr/>
      </p:nvGrpSpPr>
      <p:grpSpPr>
        <a:xfrm>
          <a:off x="0" y="0"/>
          <a:ext cx="0" cy="0"/>
          <a:chOff x="0" y="0"/>
          <a:chExt cx="0" cy="0"/>
        </a:xfrm>
      </p:grpSpPr>
      <p:sp>
        <p:nvSpPr>
          <p:cNvPr id="1980" name="Google Shape;1980;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81" name="Google Shape;1981;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93" name="Shape 1993"/>
        <p:cNvGrpSpPr/>
        <p:nvPr/>
      </p:nvGrpSpPr>
      <p:grpSpPr>
        <a:xfrm>
          <a:off x="0" y="0"/>
          <a:ext cx="0" cy="0"/>
          <a:chOff x="0" y="0"/>
          <a:chExt cx="0" cy="0"/>
        </a:xfrm>
      </p:grpSpPr>
      <p:sp>
        <p:nvSpPr>
          <p:cNvPr id="1994" name="Google Shape;1994;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95" name="Google Shape;1995;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09" name="Shape 2009"/>
        <p:cNvGrpSpPr/>
        <p:nvPr/>
      </p:nvGrpSpPr>
      <p:grpSpPr>
        <a:xfrm>
          <a:off x="0" y="0"/>
          <a:ext cx="0" cy="0"/>
          <a:chOff x="0" y="0"/>
          <a:chExt cx="0" cy="0"/>
        </a:xfrm>
      </p:grpSpPr>
      <p:sp>
        <p:nvSpPr>
          <p:cNvPr id="2010" name="Google Shape;2010;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11" name="Google Shape;2011;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35" name="Shape 2035"/>
        <p:cNvGrpSpPr/>
        <p:nvPr/>
      </p:nvGrpSpPr>
      <p:grpSpPr>
        <a:xfrm>
          <a:off x="0" y="0"/>
          <a:ext cx="0" cy="0"/>
          <a:chOff x="0" y="0"/>
          <a:chExt cx="0" cy="0"/>
        </a:xfrm>
      </p:grpSpPr>
      <p:sp>
        <p:nvSpPr>
          <p:cNvPr id="2036" name="Google Shape;2036;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37" name="Google Shape;2037;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81" name="Shape 2081"/>
        <p:cNvGrpSpPr/>
        <p:nvPr/>
      </p:nvGrpSpPr>
      <p:grpSpPr>
        <a:xfrm>
          <a:off x="0" y="0"/>
          <a:ext cx="0" cy="0"/>
          <a:chOff x="0" y="0"/>
          <a:chExt cx="0" cy="0"/>
        </a:xfrm>
      </p:grpSpPr>
      <p:sp>
        <p:nvSpPr>
          <p:cNvPr id="2082" name="Google Shape;2082;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83" name="Google Shape;2083;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48" name="Shape 2148"/>
        <p:cNvGrpSpPr/>
        <p:nvPr/>
      </p:nvGrpSpPr>
      <p:grpSpPr>
        <a:xfrm>
          <a:off x="0" y="0"/>
          <a:ext cx="0" cy="0"/>
          <a:chOff x="0" y="0"/>
          <a:chExt cx="0" cy="0"/>
        </a:xfrm>
      </p:grpSpPr>
      <p:sp>
        <p:nvSpPr>
          <p:cNvPr id="2149" name="Google Shape;2149;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50" name="Google Shape;2150;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61" name="Shape 2161"/>
        <p:cNvGrpSpPr/>
        <p:nvPr/>
      </p:nvGrpSpPr>
      <p:grpSpPr>
        <a:xfrm>
          <a:off x="0" y="0"/>
          <a:ext cx="0" cy="0"/>
          <a:chOff x="0" y="0"/>
          <a:chExt cx="0" cy="0"/>
        </a:xfrm>
      </p:grpSpPr>
      <p:sp>
        <p:nvSpPr>
          <p:cNvPr id="2162" name="Google Shape;2162;g1eb205fd2b6_0_8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3" name="Google Shape;2163;g1eb205fd2b6_0_8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74" name="Shape 2174"/>
        <p:cNvGrpSpPr/>
        <p:nvPr/>
      </p:nvGrpSpPr>
      <p:grpSpPr>
        <a:xfrm>
          <a:off x="0" y="0"/>
          <a:ext cx="0" cy="0"/>
          <a:chOff x="0" y="0"/>
          <a:chExt cx="0" cy="0"/>
        </a:xfrm>
      </p:grpSpPr>
      <p:sp>
        <p:nvSpPr>
          <p:cNvPr id="2175" name="Google Shape;2175;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76" name="Google Shape;2176;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80" name="Shape 2180"/>
        <p:cNvGrpSpPr/>
        <p:nvPr/>
      </p:nvGrpSpPr>
      <p:grpSpPr>
        <a:xfrm>
          <a:off x="0" y="0"/>
          <a:ext cx="0" cy="0"/>
          <a:chOff x="0" y="0"/>
          <a:chExt cx="0" cy="0"/>
        </a:xfrm>
      </p:grpSpPr>
      <p:sp>
        <p:nvSpPr>
          <p:cNvPr id="2181" name="Google Shape;2181;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82" name="Google Shape;2182;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81" name="Shape 2481"/>
        <p:cNvGrpSpPr/>
        <p:nvPr/>
      </p:nvGrpSpPr>
      <p:grpSpPr>
        <a:xfrm>
          <a:off x="0" y="0"/>
          <a:ext cx="0" cy="0"/>
          <a:chOff x="0" y="0"/>
          <a:chExt cx="0" cy="0"/>
        </a:xfrm>
      </p:grpSpPr>
      <p:sp>
        <p:nvSpPr>
          <p:cNvPr id="2482" name="Google Shape;2482;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83" name="Google Shape;2483;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1.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sp>
        <p:nvSpPr>
          <p:cNvPr id="12" name="Google Shape;12;p2"/>
          <p:cNvSpPr/>
          <p:nvPr/>
        </p:nvSpPr>
        <p:spPr>
          <a:xfrm flipH="1">
            <a:off x="2559255" y="125500"/>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p:nvPr/>
        </p:nvSpPr>
        <p:spPr>
          <a:xfrm flipH="1" rot="10800000">
            <a:off x="9576430" y="5281025"/>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5" name="Google Shape;15;p2"/>
          <p:cNvSpPr/>
          <p:nvPr/>
        </p:nvSpPr>
        <p:spPr>
          <a:xfrm>
            <a:off x="5817100" y="0"/>
            <a:ext cx="6368901" cy="4511083"/>
          </a:xfrm>
          <a:custGeom>
            <a:rect b="b" l="l" r="r" t="t"/>
            <a:pathLst>
              <a:path extrusionOk="0" h="3573135" w="5044674">
                <a:moveTo>
                  <a:pt x="59054" y="0"/>
                </a:moveTo>
                <a:lnTo>
                  <a:pt x="5044674" y="0"/>
                </a:lnTo>
                <a:lnTo>
                  <a:pt x="5044674" y="2811789"/>
                </a:lnTo>
                <a:lnTo>
                  <a:pt x="4738096" y="2936926"/>
                </a:lnTo>
                <a:cubicBezTo>
                  <a:pt x="4452092" y="3062047"/>
                  <a:pt x="4161516" y="3180684"/>
                  <a:pt x="3876718" y="3308350"/>
                </a:cubicBezTo>
                <a:cubicBezTo>
                  <a:pt x="3737145" y="3370930"/>
                  <a:pt x="3610780" y="3463392"/>
                  <a:pt x="3465810" y="3513817"/>
                </a:cubicBezTo>
                <a:cubicBezTo>
                  <a:pt x="3098843" y="3641452"/>
                  <a:pt x="2635547" y="3550108"/>
                  <a:pt x="2304078" y="3363665"/>
                </a:cubicBezTo>
                <a:cubicBezTo>
                  <a:pt x="1770169" y="3063342"/>
                  <a:pt x="1739690" y="2400262"/>
                  <a:pt x="1363706" y="1964913"/>
                </a:cubicBezTo>
                <a:cubicBezTo>
                  <a:pt x="1192510" y="1766704"/>
                  <a:pt x="959402" y="1575080"/>
                  <a:pt x="755185" y="1411732"/>
                </a:cubicBezTo>
                <a:cubicBezTo>
                  <a:pt x="438892" y="1158660"/>
                  <a:pt x="46209" y="954246"/>
                  <a:pt x="4488" y="495032"/>
                </a:cubicBezTo>
                <a:cubicBezTo>
                  <a:pt x="-8085" y="356772"/>
                  <a:pt x="6234" y="211016"/>
                  <a:pt x="41458" y="625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 name="Google Shape;16;p2"/>
          <p:cNvGrpSpPr/>
          <p:nvPr/>
        </p:nvGrpSpPr>
        <p:grpSpPr>
          <a:xfrm>
            <a:off x="10299198" y="53796"/>
            <a:ext cx="2180291" cy="2507056"/>
            <a:chOff x="10299173" y="-172004"/>
            <a:chExt cx="2180291" cy="2507056"/>
          </a:xfrm>
        </p:grpSpPr>
        <p:sp>
          <p:nvSpPr>
            <p:cNvPr id="17" name="Google Shape;17;p2"/>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 name="Google Shape;49;p2"/>
          <p:cNvSpPr/>
          <p:nvPr/>
        </p:nvSpPr>
        <p:spPr>
          <a:xfrm>
            <a:off x="0" y="2560839"/>
            <a:ext cx="7904456" cy="4297677"/>
          </a:xfrm>
          <a:custGeom>
            <a:rect b="b" l="l" r="r" t="t"/>
            <a:pathLst>
              <a:path extrusionOk="0" h="3634399" w="6684529">
                <a:moveTo>
                  <a:pt x="276365" y="871"/>
                </a:moveTo>
                <a:cubicBezTo>
                  <a:pt x="333515" y="2678"/>
                  <a:pt x="389238" y="7497"/>
                  <a:pt x="442246" y="17134"/>
                </a:cubicBezTo>
                <a:cubicBezTo>
                  <a:pt x="787566" y="79916"/>
                  <a:pt x="1088664" y="322746"/>
                  <a:pt x="1390162" y="485091"/>
                </a:cubicBezTo>
                <a:cubicBezTo>
                  <a:pt x="1769606" y="689408"/>
                  <a:pt x="2234813" y="869844"/>
                  <a:pt x="2662041" y="941046"/>
                </a:cubicBezTo>
                <a:cubicBezTo>
                  <a:pt x="2980043" y="994050"/>
                  <a:pt x="3304083" y="972060"/>
                  <a:pt x="3621952" y="1025044"/>
                </a:cubicBezTo>
                <a:cubicBezTo>
                  <a:pt x="4454724" y="1163836"/>
                  <a:pt x="5218913" y="1338118"/>
                  <a:pt x="5829751" y="1948956"/>
                </a:cubicBezTo>
                <a:cubicBezTo>
                  <a:pt x="6246417" y="2365622"/>
                  <a:pt x="6824246" y="2994021"/>
                  <a:pt x="6653955" y="3632907"/>
                </a:cubicBezTo>
                <a:lnTo>
                  <a:pt x="6653438" y="3634399"/>
                </a:lnTo>
                <a:lnTo>
                  <a:pt x="0" y="3634399"/>
                </a:lnTo>
                <a:lnTo>
                  <a:pt x="0" y="7932"/>
                </a:lnTo>
                <a:lnTo>
                  <a:pt x="101925" y="2678"/>
                </a:lnTo>
                <a:cubicBezTo>
                  <a:pt x="160639" y="268"/>
                  <a:pt x="219215" y="-937"/>
                  <a:pt x="276365" y="8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2074672" y="865479"/>
            <a:ext cx="8165084" cy="5028253"/>
          </a:xfrm>
          <a:custGeom>
            <a:rect b="b" l="l" r="r" t="t"/>
            <a:pathLst>
              <a:path extrusionOk="0" h="5028253" w="8165084">
                <a:moveTo>
                  <a:pt x="0" y="1146327"/>
                </a:moveTo>
                <a:cubicBezTo>
                  <a:pt x="0" y="1146327"/>
                  <a:pt x="2097005" y="0"/>
                  <a:pt x="4138276" y="0"/>
                </a:cubicBezTo>
                <a:cubicBezTo>
                  <a:pt x="6179566" y="0"/>
                  <a:pt x="8165085" y="1146327"/>
                  <a:pt x="8165085" y="1146327"/>
                </a:cubicBezTo>
                <a:lnTo>
                  <a:pt x="8165085" y="5028254"/>
                </a:lnTo>
                <a:lnTo>
                  <a:pt x="0" y="5028254"/>
                </a:lnTo>
                <a:lnTo>
                  <a:pt x="0" y="1146327"/>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1" name="Google Shape;51;p2"/>
          <p:cNvSpPr txBox="1"/>
          <p:nvPr>
            <p:ph type="ctrTitle"/>
          </p:nvPr>
        </p:nvSpPr>
        <p:spPr>
          <a:xfrm>
            <a:off x="2458070" y="2099925"/>
            <a:ext cx="7398300" cy="2736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900"/>
              <a:buNone/>
              <a:defRPr sz="69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52" name="Google Shape;52;p2"/>
          <p:cNvSpPr txBox="1"/>
          <p:nvPr>
            <p:ph idx="1" type="subTitle"/>
          </p:nvPr>
        </p:nvSpPr>
        <p:spPr>
          <a:xfrm>
            <a:off x="2458075" y="5129975"/>
            <a:ext cx="7398300" cy="5490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3700"/>
              <a:buNone/>
              <a:defRPr sz="2000"/>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grpSp>
        <p:nvGrpSpPr>
          <p:cNvPr id="53" name="Google Shape;53;p2"/>
          <p:cNvGrpSpPr/>
          <p:nvPr/>
        </p:nvGrpSpPr>
        <p:grpSpPr>
          <a:xfrm flipH="1" rot="10800000">
            <a:off x="-426683" y="53795"/>
            <a:ext cx="2460154" cy="2117646"/>
            <a:chOff x="-682758" y="-391955"/>
            <a:chExt cx="2460154" cy="2117646"/>
          </a:xfrm>
        </p:grpSpPr>
        <p:sp>
          <p:nvSpPr>
            <p:cNvPr id="54" name="Google Shape;54;p2"/>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2"/>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 name="Google Shape;86;p2"/>
          <p:cNvGrpSpPr/>
          <p:nvPr/>
        </p:nvGrpSpPr>
        <p:grpSpPr>
          <a:xfrm flipH="1" rot="10800000">
            <a:off x="-426669" y="4416564"/>
            <a:ext cx="2072505" cy="2441435"/>
            <a:chOff x="-426669" y="4416564"/>
            <a:chExt cx="2072505" cy="2441435"/>
          </a:xfrm>
        </p:grpSpPr>
        <p:sp>
          <p:nvSpPr>
            <p:cNvPr id="87" name="Google Shape;87;p2"/>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09" name="Shape 109"/>
        <p:cNvGrpSpPr/>
        <p:nvPr/>
      </p:nvGrpSpPr>
      <p:grpSpPr>
        <a:xfrm>
          <a:off x="0" y="0"/>
          <a:ext cx="0" cy="0"/>
          <a:chOff x="0" y="0"/>
          <a:chExt cx="0" cy="0"/>
        </a:xfrm>
      </p:grpSpPr>
      <p:sp>
        <p:nvSpPr>
          <p:cNvPr id="110" name="Google Shape;110;p3"/>
          <p:cNvSpPr/>
          <p:nvPr/>
        </p:nvSpPr>
        <p:spPr>
          <a:xfrm>
            <a:off x="5817100" y="0"/>
            <a:ext cx="6368901" cy="4511083"/>
          </a:xfrm>
          <a:custGeom>
            <a:rect b="b" l="l" r="r" t="t"/>
            <a:pathLst>
              <a:path extrusionOk="0" h="3573135" w="5044674">
                <a:moveTo>
                  <a:pt x="59054" y="0"/>
                </a:moveTo>
                <a:lnTo>
                  <a:pt x="5044674" y="0"/>
                </a:lnTo>
                <a:lnTo>
                  <a:pt x="5044674" y="2811789"/>
                </a:lnTo>
                <a:lnTo>
                  <a:pt x="4738096" y="2936926"/>
                </a:lnTo>
                <a:cubicBezTo>
                  <a:pt x="4452092" y="3062047"/>
                  <a:pt x="4161516" y="3180684"/>
                  <a:pt x="3876718" y="3308350"/>
                </a:cubicBezTo>
                <a:cubicBezTo>
                  <a:pt x="3737145" y="3370930"/>
                  <a:pt x="3610780" y="3463392"/>
                  <a:pt x="3465810" y="3513817"/>
                </a:cubicBezTo>
                <a:cubicBezTo>
                  <a:pt x="3098843" y="3641452"/>
                  <a:pt x="2635547" y="3550108"/>
                  <a:pt x="2304078" y="3363665"/>
                </a:cubicBezTo>
                <a:cubicBezTo>
                  <a:pt x="1770169" y="3063342"/>
                  <a:pt x="1739690" y="2400262"/>
                  <a:pt x="1363706" y="1964913"/>
                </a:cubicBezTo>
                <a:cubicBezTo>
                  <a:pt x="1192510" y="1766704"/>
                  <a:pt x="959402" y="1575080"/>
                  <a:pt x="755185" y="1411732"/>
                </a:cubicBezTo>
                <a:cubicBezTo>
                  <a:pt x="438892" y="1158660"/>
                  <a:pt x="46209" y="954246"/>
                  <a:pt x="4488" y="495032"/>
                </a:cubicBezTo>
                <a:cubicBezTo>
                  <a:pt x="-8085" y="356772"/>
                  <a:pt x="6234" y="211016"/>
                  <a:pt x="41458" y="6255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3"/>
          <p:cNvSpPr/>
          <p:nvPr/>
        </p:nvSpPr>
        <p:spPr>
          <a:xfrm flipH="1" rot="10800000">
            <a:off x="6367830" y="5281025"/>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3"/>
          <p:cNvSpPr/>
          <p:nvPr/>
        </p:nvSpPr>
        <p:spPr>
          <a:xfrm flipH="1">
            <a:off x="3668730" y="1625150"/>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3"/>
          <p:cNvSpPr/>
          <p:nvPr/>
        </p:nvSpPr>
        <p:spPr>
          <a:xfrm>
            <a:off x="0" y="2867800"/>
            <a:ext cx="4105257" cy="3994535"/>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3"/>
          <p:cNvSpPr/>
          <p:nvPr/>
        </p:nvSpPr>
        <p:spPr>
          <a:xfrm>
            <a:off x="955475" y="2576223"/>
            <a:ext cx="10240600" cy="3315153"/>
          </a:xfrm>
          <a:custGeom>
            <a:rect b="b" l="l" r="r" t="t"/>
            <a:pathLst>
              <a:path extrusionOk="0" h="4947989" w="10240600">
                <a:moveTo>
                  <a:pt x="0" y="0"/>
                </a:moveTo>
                <a:lnTo>
                  <a:pt x="10240601" y="0"/>
                </a:lnTo>
                <a:lnTo>
                  <a:pt x="10240601" y="4947990"/>
                </a:lnTo>
                <a:lnTo>
                  <a:pt x="0" y="4947990"/>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3"/>
          <p:cNvSpPr txBox="1"/>
          <p:nvPr>
            <p:ph type="title"/>
          </p:nvPr>
        </p:nvSpPr>
        <p:spPr>
          <a:xfrm>
            <a:off x="1145488" y="2827425"/>
            <a:ext cx="9900900" cy="16971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60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16" name="Google Shape;116;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17" name="Google Shape;117;p3"/>
          <p:cNvSpPr txBox="1"/>
          <p:nvPr>
            <p:ph idx="1" type="body"/>
          </p:nvPr>
        </p:nvSpPr>
        <p:spPr>
          <a:xfrm>
            <a:off x="1145488" y="4483126"/>
            <a:ext cx="9900900" cy="12306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118" name="Google Shape;118;p3"/>
          <p:cNvSpPr/>
          <p:nvPr/>
        </p:nvSpPr>
        <p:spPr>
          <a:xfrm>
            <a:off x="1" y="0"/>
            <a:ext cx="1784617" cy="2110709"/>
          </a:xfrm>
          <a:custGeom>
            <a:rect b="b" l="l" r="r" t="t"/>
            <a:pathLst>
              <a:path extrusionOk="0" h="2110709" w="1784617">
                <a:moveTo>
                  <a:pt x="0" y="0"/>
                </a:moveTo>
                <a:lnTo>
                  <a:pt x="1784617" y="0"/>
                </a:lnTo>
                <a:lnTo>
                  <a:pt x="1783776" y="29415"/>
                </a:lnTo>
                <a:cubicBezTo>
                  <a:pt x="1770726" y="210004"/>
                  <a:pt x="1744075" y="390169"/>
                  <a:pt x="1716989" y="560936"/>
                </a:cubicBezTo>
                <a:cubicBezTo>
                  <a:pt x="1633252" y="1088855"/>
                  <a:pt x="1445730" y="1614514"/>
                  <a:pt x="979138" y="1920800"/>
                </a:cubicBezTo>
                <a:cubicBezTo>
                  <a:pt x="730437" y="2084056"/>
                  <a:pt x="396246" y="2133988"/>
                  <a:pt x="50656" y="2101177"/>
                </a:cubicBezTo>
                <a:lnTo>
                  <a:pt x="0" y="209441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9" name="Google Shape;119;p3"/>
          <p:cNvGrpSpPr/>
          <p:nvPr/>
        </p:nvGrpSpPr>
        <p:grpSpPr>
          <a:xfrm flipH="1" rot="10800000">
            <a:off x="-426683" y="53795"/>
            <a:ext cx="2460154" cy="2117646"/>
            <a:chOff x="-682758" y="-391955"/>
            <a:chExt cx="2460154" cy="2117646"/>
          </a:xfrm>
        </p:grpSpPr>
        <p:sp>
          <p:nvSpPr>
            <p:cNvPr id="120" name="Google Shape;120;p3"/>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3"/>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3"/>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3"/>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3"/>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3"/>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3"/>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3"/>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3"/>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3"/>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3"/>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3"/>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3"/>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3"/>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3"/>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3"/>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3"/>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3"/>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3"/>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3"/>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3"/>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3"/>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3"/>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3"/>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3"/>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3"/>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3"/>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3"/>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3"/>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3"/>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3"/>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3"/>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 name="Google Shape;152;p3"/>
          <p:cNvGrpSpPr/>
          <p:nvPr/>
        </p:nvGrpSpPr>
        <p:grpSpPr>
          <a:xfrm>
            <a:off x="10299198" y="53796"/>
            <a:ext cx="2180291" cy="2507056"/>
            <a:chOff x="10299173" y="-172004"/>
            <a:chExt cx="2180291" cy="2507056"/>
          </a:xfrm>
        </p:grpSpPr>
        <p:sp>
          <p:nvSpPr>
            <p:cNvPr id="153" name="Google Shape;153;p3"/>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3"/>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3"/>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3"/>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3"/>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3"/>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3"/>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3"/>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3"/>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3"/>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3"/>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3"/>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3"/>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3"/>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3"/>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3"/>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3"/>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3"/>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3"/>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3"/>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3"/>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3"/>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3"/>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3"/>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3"/>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3"/>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3"/>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3"/>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3"/>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3"/>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3"/>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3"/>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 name="Google Shape;185;p3"/>
          <p:cNvGrpSpPr/>
          <p:nvPr/>
        </p:nvGrpSpPr>
        <p:grpSpPr>
          <a:xfrm>
            <a:off x="-426669" y="4416564"/>
            <a:ext cx="2072505" cy="2441435"/>
            <a:chOff x="-426669" y="4416564"/>
            <a:chExt cx="2072505" cy="2441435"/>
          </a:xfrm>
        </p:grpSpPr>
        <p:sp>
          <p:nvSpPr>
            <p:cNvPr id="186" name="Google Shape;186;p3"/>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3"/>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3"/>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3"/>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3"/>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3"/>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3"/>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3"/>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3"/>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3"/>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3"/>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3"/>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3"/>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3"/>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3"/>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3"/>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3"/>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3"/>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3"/>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3"/>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3"/>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3"/>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 name="Google Shape;208;p3"/>
          <p:cNvGrpSpPr/>
          <p:nvPr/>
        </p:nvGrpSpPr>
        <p:grpSpPr>
          <a:xfrm rot="-3121109">
            <a:off x="9771772" y="4640948"/>
            <a:ext cx="2460125" cy="2117621"/>
            <a:chOff x="-682758" y="-391955"/>
            <a:chExt cx="2460154" cy="2117646"/>
          </a:xfrm>
        </p:grpSpPr>
        <p:sp>
          <p:nvSpPr>
            <p:cNvPr id="209" name="Google Shape;209;p3"/>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3"/>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3"/>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3"/>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3"/>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3"/>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3"/>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3"/>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3"/>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3"/>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3"/>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3"/>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3"/>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3"/>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3"/>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3"/>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3"/>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3"/>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3"/>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3"/>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3"/>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3"/>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3"/>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3"/>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3"/>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3"/>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3"/>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3"/>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3"/>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41" name="Shape 241"/>
        <p:cNvGrpSpPr/>
        <p:nvPr/>
      </p:nvGrpSpPr>
      <p:grpSpPr>
        <a:xfrm>
          <a:off x="0" y="0"/>
          <a:ext cx="0" cy="0"/>
          <a:chOff x="0" y="0"/>
          <a:chExt cx="0" cy="0"/>
        </a:xfrm>
      </p:grpSpPr>
      <p:sp>
        <p:nvSpPr>
          <p:cNvPr id="242" name="Google Shape;242;p4"/>
          <p:cNvSpPr/>
          <p:nvPr/>
        </p:nvSpPr>
        <p:spPr>
          <a:xfrm>
            <a:off x="9594223" y="4008874"/>
            <a:ext cx="2592008" cy="2842801"/>
          </a:xfrm>
          <a:custGeom>
            <a:rect b="b" l="l" r="r" t="t"/>
            <a:pathLst>
              <a:path extrusionOk="0" h="6080858" w="5544402">
                <a:moveTo>
                  <a:pt x="5544402" y="0"/>
                </a:moveTo>
                <a:lnTo>
                  <a:pt x="5544402" y="6080858"/>
                </a:lnTo>
                <a:lnTo>
                  <a:pt x="37640" y="6080858"/>
                </a:lnTo>
                <a:lnTo>
                  <a:pt x="16016" y="5974013"/>
                </a:lnTo>
                <a:cubicBezTo>
                  <a:pt x="3301" y="5881758"/>
                  <a:pt x="-2546" y="5790393"/>
                  <a:pt x="1042" y="5701699"/>
                </a:cubicBezTo>
                <a:cubicBezTo>
                  <a:pt x="41556" y="4700406"/>
                  <a:pt x="741769" y="3529808"/>
                  <a:pt x="1426300" y="2836934"/>
                </a:cubicBezTo>
                <a:cubicBezTo>
                  <a:pt x="2177441" y="2076661"/>
                  <a:pt x="3410547" y="1401415"/>
                  <a:pt x="4380065" y="999581"/>
                </a:cubicBezTo>
                <a:cubicBezTo>
                  <a:pt x="4625683" y="897790"/>
                  <a:pt x="4951058" y="715882"/>
                  <a:pt x="5116475" y="502198"/>
                </a:cubicBezTo>
                <a:cubicBezTo>
                  <a:pt x="5263827" y="311841"/>
                  <a:pt x="5338884" y="145990"/>
                  <a:pt x="5504952" y="2457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4"/>
          <p:cNvSpPr/>
          <p:nvPr/>
        </p:nvSpPr>
        <p:spPr>
          <a:xfrm>
            <a:off x="-20234" y="0"/>
            <a:ext cx="3381453" cy="5349443"/>
          </a:xfrm>
          <a:custGeom>
            <a:rect b="b" l="l" r="r" t="t"/>
            <a:pathLst>
              <a:path extrusionOk="0" h="5349443" w="3381453">
                <a:moveTo>
                  <a:pt x="0" y="0"/>
                </a:moveTo>
                <a:lnTo>
                  <a:pt x="3381453" y="0"/>
                </a:lnTo>
                <a:lnTo>
                  <a:pt x="3375407" y="97907"/>
                </a:lnTo>
                <a:cubicBezTo>
                  <a:pt x="3363195" y="189851"/>
                  <a:pt x="3337959" y="279193"/>
                  <a:pt x="3299281" y="361382"/>
                </a:cubicBezTo>
                <a:cubicBezTo>
                  <a:pt x="3125126" y="731457"/>
                  <a:pt x="2820097" y="1043287"/>
                  <a:pt x="2583604" y="1371747"/>
                </a:cubicBezTo>
                <a:cubicBezTo>
                  <a:pt x="2410534" y="1612120"/>
                  <a:pt x="2252845" y="1861624"/>
                  <a:pt x="2078417" y="2101457"/>
                </a:cubicBezTo>
                <a:cubicBezTo>
                  <a:pt x="1962663" y="2260620"/>
                  <a:pt x="1813520" y="2419738"/>
                  <a:pt x="1741632" y="2606644"/>
                </a:cubicBezTo>
                <a:cubicBezTo>
                  <a:pt x="1558930" y="3081668"/>
                  <a:pt x="1885872" y="3441898"/>
                  <a:pt x="1924055" y="3897669"/>
                </a:cubicBezTo>
                <a:cubicBezTo>
                  <a:pt x="1980766" y="4574509"/>
                  <a:pt x="1508485" y="4794505"/>
                  <a:pt x="1320646" y="4992231"/>
                </a:cubicBezTo>
                <a:cubicBezTo>
                  <a:pt x="1206625" y="5112246"/>
                  <a:pt x="1057724" y="5220196"/>
                  <a:pt x="899660" y="5272888"/>
                </a:cubicBezTo>
                <a:cubicBezTo>
                  <a:pt x="653254" y="5355024"/>
                  <a:pt x="382634" y="5369459"/>
                  <a:pt x="122306" y="5323910"/>
                </a:cubicBezTo>
                <a:lnTo>
                  <a:pt x="0" y="529666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4"/>
          <p:cNvSpPr/>
          <p:nvPr/>
        </p:nvSpPr>
        <p:spPr>
          <a:xfrm>
            <a:off x="6562091" y="-6"/>
            <a:ext cx="5629918" cy="3770876"/>
          </a:xfrm>
          <a:custGeom>
            <a:rect b="b" l="l" r="r" t="t"/>
            <a:pathLst>
              <a:path extrusionOk="0" h="3770876" w="5629918">
                <a:moveTo>
                  <a:pt x="111292" y="0"/>
                </a:moveTo>
                <a:lnTo>
                  <a:pt x="5629918" y="0"/>
                </a:lnTo>
                <a:lnTo>
                  <a:pt x="5629918" y="3408909"/>
                </a:lnTo>
                <a:lnTo>
                  <a:pt x="5566616" y="3497465"/>
                </a:lnTo>
                <a:cubicBezTo>
                  <a:pt x="5265880" y="3867600"/>
                  <a:pt x="4658121" y="3813809"/>
                  <a:pt x="4268803" y="3619137"/>
                </a:cubicBezTo>
                <a:cubicBezTo>
                  <a:pt x="3339163" y="3154317"/>
                  <a:pt x="3146503" y="1949417"/>
                  <a:pt x="2267981" y="1510182"/>
                </a:cubicBezTo>
                <a:cubicBezTo>
                  <a:pt x="1603708" y="1178032"/>
                  <a:pt x="738520" y="1888172"/>
                  <a:pt x="240172" y="1334433"/>
                </a:cubicBezTo>
                <a:cubicBezTo>
                  <a:pt x="-80185" y="978515"/>
                  <a:pt x="-25195" y="504838"/>
                  <a:pt x="91455" y="77172"/>
                </a:cubicBezTo>
                <a:cubicBezTo>
                  <a:pt x="95607" y="61959"/>
                  <a:pt x="100767" y="41134"/>
                  <a:pt x="106997" y="1643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4"/>
          <p:cNvSpPr/>
          <p:nvPr/>
        </p:nvSpPr>
        <p:spPr>
          <a:xfrm>
            <a:off x="988438" y="839613"/>
            <a:ext cx="10214981"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46" name="Google Shape;246;p4"/>
          <p:cNvSpPr txBox="1"/>
          <p:nvPr>
            <p:ph type="title"/>
          </p:nvPr>
        </p:nvSpPr>
        <p:spPr>
          <a:xfrm>
            <a:off x="1373700" y="1343513"/>
            <a:ext cx="94446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47" name="Google Shape;247;p4"/>
          <p:cNvSpPr txBox="1"/>
          <p:nvPr>
            <p:ph idx="1" type="body"/>
          </p:nvPr>
        </p:nvSpPr>
        <p:spPr>
          <a:xfrm>
            <a:off x="1373700" y="2286777"/>
            <a:ext cx="9444600" cy="31560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248" name="Google Shape;248;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249" name="Google Shape;249;p4"/>
          <p:cNvGrpSpPr/>
          <p:nvPr/>
        </p:nvGrpSpPr>
        <p:grpSpPr>
          <a:xfrm>
            <a:off x="10299198" y="53796"/>
            <a:ext cx="2180291" cy="2507056"/>
            <a:chOff x="10299173" y="-172004"/>
            <a:chExt cx="2180291" cy="2507056"/>
          </a:xfrm>
        </p:grpSpPr>
        <p:sp>
          <p:nvSpPr>
            <p:cNvPr id="250" name="Google Shape;250;p4"/>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4"/>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4"/>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4"/>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4"/>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4"/>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4"/>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4"/>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4"/>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4"/>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4"/>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4"/>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4"/>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4"/>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4"/>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4"/>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4"/>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4"/>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4"/>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4"/>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4"/>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4"/>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4"/>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4"/>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4"/>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4"/>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4"/>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4"/>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4"/>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4"/>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2" name="Google Shape;282;p4"/>
          <p:cNvGrpSpPr/>
          <p:nvPr/>
        </p:nvGrpSpPr>
        <p:grpSpPr>
          <a:xfrm rot="-1069788">
            <a:off x="9771750" y="4640923"/>
            <a:ext cx="2460231" cy="2117712"/>
            <a:chOff x="-682758" y="-391955"/>
            <a:chExt cx="2460154" cy="2117646"/>
          </a:xfrm>
        </p:grpSpPr>
        <p:sp>
          <p:nvSpPr>
            <p:cNvPr id="283" name="Google Shape;283;p4"/>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4"/>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4"/>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4"/>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4"/>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4"/>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4"/>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4"/>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4"/>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4"/>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4"/>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4"/>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4"/>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4"/>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4"/>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4"/>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4"/>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4"/>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4"/>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4"/>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4"/>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4"/>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4"/>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4"/>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4"/>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4"/>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4"/>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4"/>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4"/>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4"/>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4"/>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4"/>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5" name="Google Shape;315;p4"/>
          <p:cNvGrpSpPr/>
          <p:nvPr/>
        </p:nvGrpSpPr>
        <p:grpSpPr>
          <a:xfrm flipH="1" rot="10800000">
            <a:off x="-426683" y="53795"/>
            <a:ext cx="2460154" cy="2117646"/>
            <a:chOff x="-682758" y="-391955"/>
            <a:chExt cx="2460154" cy="2117646"/>
          </a:xfrm>
        </p:grpSpPr>
        <p:sp>
          <p:nvSpPr>
            <p:cNvPr id="316" name="Google Shape;316;p4"/>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4"/>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4"/>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4"/>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4"/>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4"/>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4"/>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4"/>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4"/>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4"/>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4"/>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4"/>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4"/>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4"/>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4"/>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4"/>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4"/>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4"/>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4"/>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4"/>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4"/>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4"/>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4"/>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4"/>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4"/>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4"/>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4"/>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348" name="Shape 348"/>
        <p:cNvGrpSpPr/>
        <p:nvPr/>
      </p:nvGrpSpPr>
      <p:grpSpPr>
        <a:xfrm>
          <a:off x="0" y="0"/>
          <a:ext cx="0" cy="0"/>
          <a:chOff x="0" y="0"/>
          <a:chExt cx="0" cy="0"/>
        </a:xfrm>
      </p:grpSpPr>
      <p:sp>
        <p:nvSpPr>
          <p:cNvPr id="349" name="Google Shape;349;p5"/>
          <p:cNvSpPr/>
          <p:nvPr/>
        </p:nvSpPr>
        <p:spPr>
          <a:xfrm>
            <a:off x="1" y="1817578"/>
            <a:ext cx="4105257" cy="5040423"/>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5"/>
          <p:cNvSpPr/>
          <p:nvPr/>
        </p:nvSpPr>
        <p:spPr>
          <a:xfrm>
            <a:off x="6293959" y="0"/>
            <a:ext cx="5895460" cy="3510070"/>
          </a:xfrm>
          <a:custGeom>
            <a:rect b="b" l="l" r="r" t="t"/>
            <a:pathLst>
              <a:path extrusionOk="0" h="3510070" w="5895460">
                <a:moveTo>
                  <a:pt x="815676" y="0"/>
                </a:moveTo>
                <a:lnTo>
                  <a:pt x="5895460" y="0"/>
                </a:lnTo>
                <a:lnTo>
                  <a:pt x="5895460" y="3275886"/>
                </a:lnTo>
                <a:lnTo>
                  <a:pt x="5800354" y="3340463"/>
                </a:lnTo>
                <a:cubicBezTo>
                  <a:pt x="5679823" y="3414379"/>
                  <a:pt x="5551934" y="3474563"/>
                  <a:pt x="5421156" y="3500718"/>
                </a:cubicBezTo>
                <a:cubicBezTo>
                  <a:pt x="5236308" y="3537681"/>
                  <a:pt x="4975386" y="3456319"/>
                  <a:pt x="4798538" y="3409144"/>
                </a:cubicBezTo>
                <a:cubicBezTo>
                  <a:pt x="4566763" y="3347353"/>
                  <a:pt x="4338291" y="3316403"/>
                  <a:pt x="4120930" y="3207697"/>
                </a:cubicBezTo>
                <a:cubicBezTo>
                  <a:pt x="3522950" y="2908714"/>
                  <a:pt x="3052860" y="2425117"/>
                  <a:pt x="2399445" y="2218767"/>
                </a:cubicBezTo>
                <a:cubicBezTo>
                  <a:pt x="1866489" y="2050461"/>
                  <a:pt x="1366363" y="2262119"/>
                  <a:pt x="879382" y="2475155"/>
                </a:cubicBezTo>
                <a:cubicBezTo>
                  <a:pt x="625509" y="2586229"/>
                  <a:pt x="244699" y="2701501"/>
                  <a:pt x="110208" y="2365274"/>
                </a:cubicBezTo>
                <a:cubicBezTo>
                  <a:pt x="-172126" y="1659392"/>
                  <a:pt x="127578" y="949780"/>
                  <a:pt x="561847" y="3329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5"/>
          <p:cNvSpPr/>
          <p:nvPr/>
        </p:nvSpPr>
        <p:spPr>
          <a:xfrm>
            <a:off x="988438" y="839613"/>
            <a:ext cx="10214981"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52" name="Google Shape;352;p5"/>
          <p:cNvSpPr txBox="1"/>
          <p:nvPr>
            <p:ph type="title"/>
          </p:nvPr>
        </p:nvSpPr>
        <p:spPr>
          <a:xfrm>
            <a:off x="1352678" y="991950"/>
            <a:ext cx="9658500" cy="6501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53" name="Google Shape;353;p5"/>
          <p:cNvSpPr txBox="1"/>
          <p:nvPr>
            <p:ph idx="1" type="subTitle"/>
          </p:nvPr>
        </p:nvSpPr>
        <p:spPr>
          <a:xfrm>
            <a:off x="1352678" y="1992805"/>
            <a:ext cx="3067800" cy="4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54" name="Google Shape;354;p5"/>
          <p:cNvSpPr txBox="1"/>
          <p:nvPr>
            <p:ph idx="2" type="body"/>
          </p:nvPr>
        </p:nvSpPr>
        <p:spPr>
          <a:xfrm>
            <a:off x="1352707" y="2603024"/>
            <a:ext cx="3067800" cy="110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55" name="Google Shape;355;p5"/>
          <p:cNvSpPr txBox="1"/>
          <p:nvPr>
            <p:ph idx="3" type="subTitle"/>
          </p:nvPr>
        </p:nvSpPr>
        <p:spPr>
          <a:xfrm>
            <a:off x="4648102" y="1992805"/>
            <a:ext cx="3067800" cy="4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56" name="Google Shape;356;p5"/>
          <p:cNvSpPr txBox="1"/>
          <p:nvPr>
            <p:ph idx="4" type="body"/>
          </p:nvPr>
        </p:nvSpPr>
        <p:spPr>
          <a:xfrm>
            <a:off x="4648130" y="2603024"/>
            <a:ext cx="3067800" cy="110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57" name="Google Shape;357;p5"/>
          <p:cNvSpPr txBox="1"/>
          <p:nvPr>
            <p:ph idx="5" type="subTitle"/>
          </p:nvPr>
        </p:nvSpPr>
        <p:spPr>
          <a:xfrm>
            <a:off x="7943547" y="1992805"/>
            <a:ext cx="3067800" cy="4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58" name="Google Shape;358;p5"/>
          <p:cNvSpPr txBox="1"/>
          <p:nvPr>
            <p:ph idx="6" type="body"/>
          </p:nvPr>
        </p:nvSpPr>
        <p:spPr>
          <a:xfrm>
            <a:off x="7943576" y="2603024"/>
            <a:ext cx="3067800" cy="110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59" name="Google Shape;359;p5"/>
          <p:cNvSpPr txBox="1"/>
          <p:nvPr>
            <p:ph idx="7" type="subTitle"/>
          </p:nvPr>
        </p:nvSpPr>
        <p:spPr>
          <a:xfrm>
            <a:off x="1352625" y="4091245"/>
            <a:ext cx="3067800" cy="4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60" name="Google Shape;360;p5"/>
          <p:cNvSpPr txBox="1"/>
          <p:nvPr>
            <p:ph idx="8" type="body"/>
          </p:nvPr>
        </p:nvSpPr>
        <p:spPr>
          <a:xfrm>
            <a:off x="1352653" y="4701463"/>
            <a:ext cx="3067800" cy="110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61" name="Google Shape;361;p5"/>
          <p:cNvSpPr txBox="1"/>
          <p:nvPr>
            <p:ph idx="9" type="subTitle"/>
          </p:nvPr>
        </p:nvSpPr>
        <p:spPr>
          <a:xfrm>
            <a:off x="4648049" y="4091245"/>
            <a:ext cx="3067800" cy="4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62" name="Google Shape;362;p5"/>
          <p:cNvSpPr txBox="1"/>
          <p:nvPr>
            <p:ph idx="13" type="body"/>
          </p:nvPr>
        </p:nvSpPr>
        <p:spPr>
          <a:xfrm>
            <a:off x="4648077" y="4701463"/>
            <a:ext cx="3067800" cy="110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63" name="Google Shape;363;p5"/>
          <p:cNvSpPr txBox="1"/>
          <p:nvPr>
            <p:ph idx="14" type="subTitle"/>
          </p:nvPr>
        </p:nvSpPr>
        <p:spPr>
          <a:xfrm>
            <a:off x="7943494" y="4091245"/>
            <a:ext cx="3067800" cy="4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64" name="Google Shape;364;p5"/>
          <p:cNvSpPr txBox="1"/>
          <p:nvPr>
            <p:ph idx="15" type="body"/>
          </p:nvPr>
        </p:nvSpPr>
        <p:spPr>
          <a:xfrm>
            <a:off x="7943522" y="4701463"/>
            <a:ext cx="3067800" cy="110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grpSp>
        <p:nvGrpSpPr>
          <p:cNvPr id="365" name="Google Shape;365;p5"/>
          <p:cNvGrpSpPr/>
          <p:nvPr/>
        </p:nvGrpSpPr>
        <p:grpSpPr>
          <a:xfrm>
            <a:off x="10299198" y="53796"/>
            <a:ext cx="2180291" cy="2507056"/>
            <a:chOff x="10299173" y="-172004"/>
            <a:chExt cx="2180291" cy="2507056"/>
          </a:xfrm>
        </p:grpSpPr>
        <p:sp>
          <p:nvSpPr>
            <p:cNvPr id="366" name="Google Shape;366;p5"/>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5"/>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5"/>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5"/>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5"/>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5"/>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5"/>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5"/>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5"/>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5"/>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5"/>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5"/>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5"/>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5"/>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5"/>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5"/>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5"/>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5"/>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5"/>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5"/>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5"/>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5"/>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5"/>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5"/>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5"/>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5"/>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5"/>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 name="Google Shape;393;p5"/>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5"/>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5"/>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5"/>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5"/>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8" name="Google Shape;398;p5"/>
          <p:cNvGrpSpPr/>
          <p:nvPr/>
        </p:nvGrpSpPr>
        <p:grpSpPr>
          <a:xfrm>
            <a:off x="-426669" y="4416564"/>
            <a:ext cx="2072505" cy="2441435"/>
            <a:chOff x="-426669" y="4416564"/>
            <a:chExt cx="2072505" cy="2441435"/>
          </a:xfrm>
        </p:grpSpPr>
        <p:sp>
          <p:nvSpPr>
            <p:cNvPr id="399" name="Google Shape;399;p5"/>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5"/>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5"/>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5"/>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5"/>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5"/>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5"/>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5"/>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5"/>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5"/>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5"/>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5"/>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5"/>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5"/>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5"/>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5"/>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5"/>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5"/>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5"/>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5"/>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5"/>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5"/>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1" name="Google Shape;421;p5"/>
          <p:cNvGrpSpPr/>
          <p:nvPr/>
        </p:nvGrpSpPr>
        <p:grpSpPr>
          <a:xfrm flipH="1" rot="10800000">
            <a:off x="-426683" y="53795"/>
            <a:ext cx="2460154" cy="2117646"/>
            <a:chOff x="-682758" y="-391955"/>
            <a:chExt cx="2460154" cy="2117646"/>
          </a:xfrm>
        </p:grpSpPr>
        <p:sp>
          <p:nvSpPr>
            <p:cNvPr id="422" name="Google Shape;422;p5"/>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5"/>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5"/>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5"/>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5"/>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5"/>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5"/>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5"/>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5"/>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5"/>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5"/>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5"/>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5"/>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5"/>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5"/>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5"/>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5"/>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5"/>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5"/>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5"/>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5"/>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5"/>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5"/>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5"/>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5"/>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5"/>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5"/>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5"/>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5"/>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5"/>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5"/>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5"/>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454" name="Shape 454"/>
        <p:cNvGrpSpPr/>
        <p:nvPr/>
      </p:nvGrpSpPr>
      <p:grpSpPr>
        <a:xfrm>
          <a:off x="0" y="0"/>
          <a:ext cx="0" cy="0"/>
          <a:chOff x="0" y="0"/>
          <a:chExt cx="0" cy="0"/>
        </a:xfrm>
      </p:grpSpPr>
      <p:sp>
        <p:nvSpPr>
          <p:cNvPr id="455" name="Google Shape;455;p6"/>
          <p:cNvSpPr/>
          <p:nvPr/>
        </p:nvSpPr>
        <p:spPr>
          <a:xfrm flipH="1">
            <a:off x="8084162" y="2867800"/>
            <a:ext cx="4105257" cy="3994535"/>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6"/>
          <p:cNvSpPr/>
          <p:nvPr/>
        </p:nvSpPr>
        <p:spPr>
          <a:xfrm flipH="1">
            <a:off x="0" y="0"/>
            <a:ext cx="5895460" cy="3510070"/>
          </a:xfrm>
          <a:custGeom>
            <a:rect b="b" l="l" r="r" t="t"/>
            <a:pathLst>
              <a:path extrusionOk="0" h="3510070" w="5895460">
                <a:moveTo>
                  <a:pt x="815676" y="0"/>
                </a:moveTo>
                <a:lnTo>
                  <a:pt x="5895460" y="0"/>
                </a:lnTo>
                <a:lnTo>
                  <a:pt x="5895460" y="3275886"/>
                </a:lnTo>
                <a:lnTo>
                  <a:pt x="5800354" y="3340463"/>
                </a:lnTo>
                <a:cubicBezTo>
                  <a:pt x="5679823" y="3414379"/>
                  <a:pt x="5551934" y="3474563"/>
                  <a:pt x="5421156" y="3500718"/>
                </a:cubicBezTo>
                <a:cubicBezTo>
                  <a:pt x="5236308" y="3537681"/>
                  <a:pt x="4975386" y="3456319"/>
                  <a:pt x="4798538" y="3409144"/>
                </a:cubicBezTo>
                <a:cubicBezTo>
                  <a:pt x="4566763" y="3347353"/>
                  <a:pt x="4338291" y="3316403"/>
                  <a:pt x="4120930" y="3207697"/>
                </a:cubicBezTo>
                <a:cubicBezTo>
                  <a:pt x="3522950" y="2908714"/>
                  <a:pt x="3052860" y="2425117"/>
                  <a:pt x="2399445" y="2218767"/>
                </a:cubicBezTo>
                <a:cubicBezTo>
                  <a:pt x="1866489" y="2050461"/>
                  <a:pt x="1366363" y="2262119"/>
                  <a:pt x="879382" y="2475155"/>
                </a:cubicBezTo>
                <a:cubicBezTo>
                  <a:pt x="625509" y="2586229"/>
                  <a:pt x="244699" y="2701501"/>
                  <a:pt x="110208" y="2365274"/>
                </a:cubicBezTo>
                <a:cubicBezTo>
                  <a:pt x="-172126" y="1659392"/>
                  <a:pt x="127578" y="949780"/>
                  <a:pt x="561847" y="3329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6"/>
          <p:cNvSpPr/>
          <p:nvPr/>
        </p:nvSpPr>
        <p:spPr>
          <a:xfrm flipH="1">
            <a:off x="10404801" y="0"/>
            <a:ext cx="1784617" cy="2110709"/>
          </a:xfrm>
          <a:custGeom>
            <a:rect b="b" l="l" r="r" t="t"/>
            <a:pathLst>
              <a:path extrusionOk="0" h="2110709" w="1784617">
                <a:moveTo>
                  <a:pt x="0" y="0"/>
                </a:moveTo>
                <a:lnTo>
                  <a:pt x="1784617" y="0"/>
                </a:lnTo>
                <a:lnTo>
                  <a:pt x="1783776" y="29415"/>
                </a:lnTo>
                <a:cubicBezTo>
                  <a:pt x="1770726" y="210004"/>
                  <a:pt x="1744075" y="390169"/>
                  <a:pt x="1716989" y="560936"/>
                </a:cubicBezTo>
                <a:cubicBezTo>
                  <a:pt x="1633252" y="1088855"/>
                  <a:pt x="1445730" y="1614514"/>
                  <a:pt x="979138" y="1920800"/>
                </a:cubicBezTo>
                <a:cubicBezTo>
                  <a:pt x="730437" y="2084056"/>
                  <a:pt x="396246" y="2133988"/>
                  <a:pt x="50656" y="2101177"/>
                </a:cubicBezTo>
                <a:lnTo>
                  <a:pt x="0" y="209441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6"/>
          <p:cNvSpPr/>
          <p:nvPr/>
        </p:nvSpPr>
        <p:spPr>
          <a:xfrm>
            <a:off x="1856250" y="839613"/>
            <a:ext cx="8594335"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59" name="Google Shape;459;p6"/>
          <p:cNvSpPr txBox="1"/>
          <p:nvPr>
            <p:ph type="title"/>
          </p:nvPr>
        </p:nvSpPr>
        <p:spPr>
          <a:xfrm>
            <a:off x="2576852" y="14278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460" name="Google Shape;460;p6"/>
          <p:cNvSpPr txBox="1"/>
          <p:nvPr>
            <p:ph idx="1" type="subTitle"/>
          </p:nvPr>
        </p:nvSpPr>
        <p:spPr>
          <a:xfrm>
            <a:off x="2576825" y="30289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61" name="Google Shape;461;p6"/>
          <p:cNvSpPr txBox="1"/>
          <p:nvPr>
            <p:ph idx="2" type="body"/>
          </p:nvPr>
        </p:nvSpPr>
        <p:spPr>
          <a:xfrm>
            <a:off x="2576863" y="3559652"/>
            <a:ext cx="7038300" cy="1297800"/>
          </a:xfrm>
          <a:prstGeom prst="rect">
            <a:avLst/>
          </a:prstGeom>
        </p:spPr>
        <p:txBody>
          <a:bodyPr anchorCtr="0" anchor="t" bIns="121900" lIns="121900" spcFirstLastPara="1" rIns="121900" wrap="square" tIns="121900">
            <a:normAutofit/>
          </a:bodyPr>
          <a:lstStyle>
            <a:lvl1pPr indent="-387350" lvl="0" marL="457200" rtl="0" algn="ctr">
              <a:lnSpc>
                <a:spcPct val="100000"/>
              </a:lnSpc>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grpSp>
        <p:nvGrpSpPr>
          <p:cNvPr id="462" name="Google Shape;462;p6"/>
          <p:cNvGrpSpPr/>
          <p:nvPr/>
        </p:nvGrpSpPr>
        <p:grpSpPr>
          <a:xfrm>
            <a:off x="10299198" y="53796"/>
            <a:ext cx="2180291" cy="2507056"/>
            <a:chOff x="10299173" y="-172004"/>
            <a:chExt cx="2180291" cy="2507056"/>
          </a:xfrm>
        </p:grpSpPr>
        <p:sp>
          <p:nvSpPr>
            <p:cNvPr id="463" name="Google Shape;463;p6"/>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6"/>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6"/>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6"/>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6"/>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6"/>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6"/>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6"/>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6"/>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6"/>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6"/>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6"/>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6"/>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6"/>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6"/>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6"/>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6"/>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6"/>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6"/>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6"/>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6"/>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6"/>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6"/>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6"/>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6"/>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6"/>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6"/>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6"/>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6"/>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6"/>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6"/>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6"/>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5" name="Google Shape;495;p6"/>
          <p:cNvGrpSpPr/>
          <p:nvPr/>
        </p:nvGrpSpPr>
        <p:grpSpPr>
          <a:xfrm flipH="1" rot="10800000">
            <a:off x="-274269" y="4416564"/>
            <a:ext cx="2072505" cy="2441435"/>
            <a:chOff x="-426669" y="4416564"/>
            <a:chExt cx="2072505" cy="2441435"/>
          </a:xfrm>
        </p:grpSpPr>
        <p:sp>
          <p:nvSpPr>
            <p:cNvPr id="496" name="Google Shape;496;p6"/>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6"/>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6"/>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6"/>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6"/>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6"/>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6"/>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6"/>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6"/>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6"/>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6"/>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6"/>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6"/>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6"/>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6"/>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6"/>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6"/>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6"/>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6"/>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6"/>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6"/>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6"/>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8" name="Google Shape;518;p6"/>
          <p:cNvGrpSpPr/>
          <p:nvPr/>
        </p:nvGrpSpPr>
        <p:grpSpPr>
          <a:xfrm rot="-3121109">
            <a:off x="9771772" y="4640948"/>
            <a:ext cx="2460125" cy="2117621"/>
            <a:chOff x="-682758" y="-391955"/>
            <a:chExt cx="2460154" cy="2117646"/>
          </a:xfrm>
        </p:grpSpPr>
        <p:sp>
          <p:nvSpPr>
            <p:cNvPr id="519" name="Google Shape;519;p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6"/>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6"/>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6"/>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6"/>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6"/>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6"/>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6"/>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6"/>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6"/>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6"/>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1" name="Google Shape;551;p6"/>
          <p:cNvGrpSpPr/>
          <p:nvPr/>
        </p:nvGrpSpPr>
        <p:grpSpPr>
          <a:xfrm flipH="1" rot="10800000">
            <a:off x="-426683" y="53795"/>
            <a:ext cx="2460154" cy="2117646"/>
            <a:chOff x="-682758" y="-391955"/>
            <a:chExt cx="2460154" cy="2117646"/>
          </a:xfrm>
        </p:grpSpPr>
        <p:sp>
          <p:nvSpPr>
            <p:cNvPr id="552" name="Google Shape;552;p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6"/>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6"/>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6"/>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6"/>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6"/>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6"/>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6"/>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6"/>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6"/>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6"/>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584" name="Shape 584"/>
        <p:cNvGrpSpPr/>
        <p:nvPr/>
      </p:nvGrpSpPr>
      <p:grpSpPr>
        <a:xfrm>
          <a:off x="0" y="0"/>
          <a:ext cx="0" cy="0"/>
          <a:chOff x="0" y="0"/>
          <a:chExt cx="0" cy="0"/>
        </a:xfrm>
      </p:grpSpPr>
      <p:sp>
        <p:nvSpPr>
          <p:cNvPr id="585" name="Google Shape;585;p7"/>
          <p:cNvSpPr/>
          <p:nvPr/>
        </p:nvSpPr>
        <p:spPr>
          <a:xfrm flipH="1" rot="10800000">
            <a:off x="9644430" y="5357225"/>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 name="Google Shape;586;p7"/>
          <p:cNvSpPr/>
          <p:nvPr/>
        </p:nvSpPr>
        <p:spPr>
          <a:xfrm>
            <a:off x="5817100" y="0"/>
            <a:ext cx="6368901" cy="4511083"/>
          </a:xfrm>
          <a:custGeom>
            <a:rect b="b" l="l" r="r" t="t"/>
            <a:pathLst>
              <a:path extrusionOk="0" h="3573135" w="5044674">
                <a:moveTo>
                  <a:pt x="59054" y="0"/>
                </a:moveTo>
                <a:lnTo>
                  <a:pt x="5044674" y="0"/>
                </a:lnTo>
                <a:lnTo>
                  <a:pt x="5044674" y="2811789"/>
                </a:lnTo>
                <a:lnTo>
                  <a:pt x="4738096" y="2936926"/>
                </a:lnTo>
                <a:cubicBezTo>
                  <a:pt x="4452092" y="3062047"/>
                  <a:pt x="4161516" y="3180684"/>
                  <a:pt x="3876718" y="3308350"/>
                </a:cubicBezTo>
                <a:cubicBezTo>
                  <a:pt x="3737145" y="3370930"/>
                  <a:pt x="3610780" y="3463392"/>
                  <a:pt x="3465810" y="3513817"/>
                </a:cubicBezTo>
                <a:cubicBezTo>
                  <a:pt x="3098843" y="3641452"/>
                  <a:pt x="2635547" y="3550108"/>
                  <a:pt x="2304078" y="3363665"/>
                </a:cubicBezTo>
                <a:cubicBezTo>
                  <a:pt x="1770169" y="3063342"/>
                  <a:pt x="1739690" y="2400262"/>
                  <a:pt x="1363706" y="1964913"/>
                </a:cubicBezTo>
                <a:cubicBezTo>
                  <a:pt x="1192510" y="1766704"/>
                  <a:pt x="959402" y="1575080"/>
                  <a:pt x="755185" y="1411732"/>
                </a:cubicBezTo>
                <a:cubicBezTo>
                  <a:pt x="438892" y="1158660"/>
                  <a:pt x="46209" y="954246"/>
                  <a:pt x="4488" y="495032"/>
                </a:cubicBezTo>
                <a:cubicBezTo>
                  <a:pt x="-8085" y="356772"/>
                  <a:pt x="6234" y="211016"/>
                  <a:pt x="41458" y="625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 name="Google Shape;587;p7"/>
          <p:cNvSpPr/>
          <p:nvPr/>
        </p:nvSpPr>
        <p:spPr>
          <a:xfrm>
            <a:off x="0" y="2560839"/>
            <a:ext cx="7904456" cy="4297677"/>
          </a:xfrm>
          <a:custGeom>
            <a:rect b="b" l="l" r="r" t="t"/>
            <a:pathLst>
              <a:path extrusionOk="0" h="3634399" w="6684529">
                <a:moveTo>
                  <a:pt x="276365" y="871"/>
                </a:moveTo>
                <a:cubicBezTo>
                  <a:pt x="333515" y="2678"/>
                  <a:pt x="389238" y="7497"/>
                  <a:pt x="442246" y="17134"/>
                </a:cubicBezTo>
                <a:cubicBezTo>
                  <a:pt x="787566" y="79916"/>
                  <a:pt x="1088664" y="322746"/>
                  <a:pt x="1390162" y="485091"/>
                </a:cubicBezTo>
                <a:cubicBezTo>
                  <a:pt x="1769606" y="689408"/>
                  <a:pt x="2234813" y="869844"/>
                  <a:pt x="2662041" y="941046"/>
                </a:cubicBezTo>
                <a:cubicBezTo>
                  <a:pt x="2980043" y="994050"/>
                  <a:pt x="3304083" y="972060"/>
                  <a:pt x="3621952" y="1025044"/>
                </a:cubicBezTo>
                <a:cubicBezTo>
                  <a:pt x="4454724" y="1163836"/>
                  <a:pt x="5218913" y="1338118"/>
                  <a:pt x="5829751" y="1948956"/>
                </a:cubicBezTo>
                <a:cubicBezTo>
                  <a:pt x="6246417" y="2365622"/>
                  <a:pt x="6824246" y="2994021"/>
                  <a:pt x="6653955" y="3632907"/>
                </a:cubicBezTo>
                <a:lnTo>
                  <a:pt x="6653438" y="3634399"/>
                </a:lnTo>
                <a:lnTo>
                  <a:pt x="0" y="3634399"/>
                </a:lnTo>
                <a:lnTo>
                  <a:pt x="0" y="7932"/>
                </a:lnTo>
                <a:lnTo>
                  <a:pt x="101925" y="2678"/>
                </a:lnTo>
                <a:cubicBezTo>
                  <a:pt x="160639" y="268"/>
                  <a:pt x="219215" y="-937"/>
                  <a:pt x="276365" y="8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7"/>
          <p:cNvSpPr/>
          <p:nvPr/>
        </p:nvSpPr>
        <p:spPr>
          <a:xfrm>
            <a:off x="988438" y="839613"/>
            <a:ext cx="10214981"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9" name="Google Shape;589;p7"/>
          <p:cNvSpPr txBox="1"/>
          <p:nvPr>
            <p:ph type="title"/>
          </p:nvPr>
        </p:nvSpPr>
        <p:spPr>
          <a:xfrm>
            <a:off x="1322350" y="1189100"/>
            <a:ext cx="2190000" cy="44796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590" name="Google Shape;590;p7"/>
          <p:cNvSpPr txBox="1"/>
          <p:nvPr>
            <p:ph idx="1" type="subTitle"/>
          </p:nvPr>
        </p:nvSpPr>
        <p:spPr>
          <a:xfrm>
            <a:off x="4169842" y="1189100"/>
            <a:ext cx="3230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91" name="Google Shape;591;p7"/>
          <p:cNvSpPr txBox="1"/>
          <p:nvPr>
            <p:ph idx="2" type="body"/>
          </p:nvPr>
        </p:nvSpPr>
        <p:spPr>
          <a:xfrm>
            <a:off x="4169871" y="1905955"/>
            <a:ext cx="32301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92" name="Google Shape;592;p7"/>
          <p:cNvSpPr txBox="1"/>
          <p:nvPr>
            <p:ph idx="3" type="subTitle"/>
          </p:nvPr>
        </p:nvSpPr>
        <p:spPr>
          <a:xfrm>
            <a:off x="7639811" y="1189100"/>
            <a:ext cx="3230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93" name="Google Shape;593;p7"/>
          <p:cNvSpPr txBox="1"/>
          <p:nvPr>
            <p:ph idx="4" type="body"/>
          </p:nvPr>
        </p:nvSpPr>
        <p:spPr>
          <a:xfrm>
            <a:off x="7639846" y="1905955"/>
            <a:ext cx="32301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94" name="Google Shape;594;p7"/>
          <p:cNvSpPr txBox="1"/>
          <p:nvPr>
            <p:ph idx="5" type="subTitle"/>
          </p:nvPr>
        </p:nvSpPr>
        <p:spPr>
          <a:xfrm>
            <a:off x="4169775" y="3654246"/>
            <a:ext cx="3230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95" name="Google Shape;595;p7"/>
          <p:cNvSpPr txBox="1"/>
          <p:nvPr>
            <p:ph idx="6" type="body"/>
          </p:nvPr>
        </p:nvSpPr>
        <p:spPr>
          <a:xfrm>
            <a:off x="4169815" y="4371102"/>
            <a:ext cx="32301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96" name="Google Shape;596;p7"/>
          <p:cNvSpPr txBox="1"/>
          <p:nvPr>
            <p:ph idx="7" type="body"/>
          </p:nvPr>
        </p:nvSpPr>
        <p:spPr>
          <a:xfrm>
            <a:off x="7639790" y="4371102"/>
            <a:ext cx="32301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97" name="Google Shape;597;p7"/>
          <p:cNvSpPr txBox="1"/>
          <p:nvPr>
            <p:ph idx="8" type="subTitle"/>
          </p:nvPr>
        </p:nvSpPr>
        <p:spPr>
          <a:xfrm>
            <a:off x="7639755" y="3654246"/>
            <a:ext cx="32301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598" name="Google Shape;598;p7"/>
          <p:cNvGrpSpPr/>
          <p:nvPr/>
        </p:nvGrpSpPr>
        <p:grpSpPr>
          <a:xfrm flipH="1" rot="10800000">
            <a:off x="-426669" y="4416564"/>
            <a:ext cx="2072505" cy="2441435"/>
            <a:chOff x="-426669" y="4416564"/>
            <a:chExt cx="2072505" cy="2441435"/>
          </a:xfrm>
        </p:grpSpPr>
        <p:sp>
          <p:nvSpPr>
            <p:cNvPr id="599" name="Google Shape;599;p7"/>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7"/>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7"/>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7"/>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7"/>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7"/>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7"/>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7"/>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7"/>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7"/>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7"/>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7"/>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7"/>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7"/>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7"/>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7"/>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7"/>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7"/>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7"/>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7"/>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7"/>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7"/>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1" name="Google Shape;621;p7"/>
          <p:cNvGrpSpPr/>
          <p:nvPr/>
        </p:nvGrpSpPr>
        <p:grpSpPr>
          <a:xfrm>
            <a:off x="10299198" y="53796"/>
            <a:ext cx="2180291" cy="2507056"/>
            <a:chOff x="10299173" y="-172004"/>
            <a:chExt cx="2180291" cy="2507056"/>
          </a:xfrm>
        </p:grpSpPr>
        <p:sp>
          <p:nvSpPr>
            <p:cNvPr id="622" name="Google Shape;622;p7"/>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7"/>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7"/>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7"/>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7"/>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7"/>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7"/>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7"/>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7"/>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7"/>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7"/>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7"/>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7"/>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7"/>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7"/>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7"/>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7"/>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7"/>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7"/>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7"/>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7"/>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7"/>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7"/>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7"/>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7"/>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7"/>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7"/>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7"/>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7"/>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7"/>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7"/>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7"/>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4" name="Google Shape;654;p7"/>
          <p:cNvGrpSpPr/>
          <p:nvPr/>
        </p:nvGrpSpPr>
        <p:grpSpPr>
          <a:xfrm flipH="1" rot="10800000">
            <a:off x="-426683" y="53795"/>
            <a:ext cx="2460154" cy="2117646"/>
            <a:chOff x="-682758" y="-391955"/>
            <a:chExt cx="2460154" cy="2117646"/>
          </a:xfrm>
        </p:grpSpPr>
        <p:sp>
          <p:nvSpPr>
            <p:cNvPr id="655" name="Google Shape;655;p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7"/>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8" name="Google Shape;678;p7"/>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9" name="Google Shape;679;p7"/>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7"/>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7"/>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7"/>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7"/>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7"/>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7"/>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7"/>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687" name="Shape 687"/>
        <p:cNvGrpSpPr/>
        <p:nvPr/>
      </p:nvGrpSpPr>
      <p:grpSpPr>
        <a:xfrm>
          <a:off x="0" y="0"/>
          <a:ext cx="0" cy="0"/>
          <a:chOff x="0" y="0"/>
          <a:chExt cx="0" cy="0"/>
        </a:xfrm>
      </p:grpSpPr>
      <p:sp>
        <p:nvSpPr>
          <p:cNvPr id="688" name="Google Shape;688;p8"/>
          <p:cNvSpPr/>
          <p:nvPr/>
        </p:nvSpPr>
        <p:spPr>
          <a:xfrm>
            <a:off x="5817100" y="0"/>
            <a:ext cx="6368901" cy="4511083"/>
          </a:xfrm>
          <a:custGeom>
            <a:rect b="b" l="l" r="r" t="t"/>
            <a:pathLst>
              <a:path extrusionOk="0" h="3573135" w="5044674">
                <a:moveTo>
                  <a:pt x="59054" y="0"/>
                </a:moveTo>
                <a:lnTo>
                  <a:pt x="5044674" y="0"/>
                </a:lnTo>
                <a:lnTo>
                  <a:pt x="5044674" y="2811789"/>
                </a:lnTo>
                <a:lnTo>
                  <a:pt x="4738096" y="2936926"/>
                </a:lnTo>
                <a:cubicBezTo>
                  <a:pt x="4452092" y="3062047"/>
                  <a:pt x="4161516" y="3180684"/>
                  <a:pt x="3876718" y="3308350"/>
                </a:cubicBezTo>
                <a:cubicBezTo>
                  <a:pt x="3737145" y="3370930"/>
                  <a:pt x="3610780" y="3463392"/>
                  <a:pt x="3465810" y="3513817"/>
                </a:cubicBezTo>
                <a:cubicBezTo>
                  <a:pt x="3098843" y="3641452"/>
                  <a:pt x="2635547" y="3550108"/>
                  <a:pt x="2304078" y="3363665"/>
                </a:cubicBezTo>
                <a:cubicBezTo>
                  <a:pt x="1770169" y="3063342"/>
                  <a:pt x="1739690" y="2400262"/>
                  <a:pt x="1363706" y="1964913"/>
                </a:cubicBezTo>
                <a:cubicBezTo>
                  <a:pt x="1192510" y="1766704"/>
                  <a:pt x="959402" y="1575080"/>
                  <a:pt x="755185" y="1411732"/>
                </a:cubicBezTo>
                <a:cubicBezTo>
                  <a:pt x="438892" y="1158660"/>
                  <a:pt x="46209" y="954246"/>
                  <a:pt x="4488" y="495032"/>
                </a:cubicBezTo>
                <a:cubicBezTo>
                  <a:pt x="-8085" y="356772"/>
                  <a:pt x="6234" y="211016"/>
                  <a:pt x="41458" y="625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9" name="Google Shape;689;p8"/>
          <p:cNvGrpSpPr/>
          <p:nvPr/>
        </p:nvGrpSpPr>
        <p:grpSpPr>
          <a:xfrm>
            <a:off x="-606558" y="-10955"/>
            <a:ext cx="2460154" cy="2117646"/>
            <a:chOff x="-682758" y="-391955"/>
            <a:chExt cx="2460154" cy="2117646"/>
          </a:xfrm>
        </p:grpSpPr>
        <p:sp>
          <p:nvSpPr>
            <p:cNvPr id="690" name="Google Shape;690;p8"/>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8"/>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8"/>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8"/>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8"/>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8"/>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8"/>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8"/>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8"/>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8"/>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8"/>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8"/>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8"/>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8"/>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8"/>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8"/>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8"/>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8"/>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8"/>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8"/>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8"/>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8"/>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8"/>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8"/>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8"/>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8"/>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8"/>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8"/>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8"/>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8"/>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8"/>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8"/>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2" name="Google Shape;722;p8"/>
          <p:cNvGrpSpPr/>
          <p:nvPr/>
        </p:nvGrpSpPr>
        <p:grpSpPr>
          <a:xfrm rot="4168649">
            <a:off x="9919626" y="-240640"/>
            <a:ext cx="2180444" cy="2507231"/>
            <a:chOff x="10299173" y="-172004"/>
            <a:chExt cx="2180291" cy="2507056"/>
          </a:xfrm>
        </p:grpSpPr>
        <p:sp>
          <p:nvSpPr>
            <p:cNvPr id="723" name="Google Shape;723;p8"/>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8"/>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8"/>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8"/>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8"/>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8"/>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8"/>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8"/>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8"/>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8"/>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8"/>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4" name="Google Shape;734;p8"/>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8"/>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8"/>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8"/>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8"/>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8"/>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8"/>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8"/>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8"/>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8"/>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8"/>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8"/>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8"/>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8"/>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8"/>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8"/>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8"/>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8"/>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8"/>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8"/>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8"/>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55" name="Google Shape;755;p8"/>
          <p:cNvSpPr/>
          <p:nvPr/>
        </p:nvSpPr>
        <p:spPr>
          <a:xfrm>
            <a:off x="0" y="2560839"/>
            <a:ext cx="7904456" cy="4297677"/>
          </a:xfrm>
          <a:custGeom>
            <a:rect b="b" l="l" r="r" t="t"/>
            <a:pathLst>
              <a:path extrusionOk="0" h="3634399" w="6684529">
                <a:moveTo>
                  <a:pt x="276365" y="871"/>
                </a:moveTo>
                <a:cubicBezTo>
                  <a:pt x="333515" y="2678"/>
                  <a:pt x="389238" y="7497"/>
                  <a:pt x="442246" y="17134"/>
                </a:cubicBezTo>
                <a:cubicBezTo>
                  <a:pt x="787566" y="79916"/>
                  <a:pt x="1088664" y="322746"/>
                  <a:pt x="1390162" y="485091"/>
                </a:cubicBezTo>
                <a:cubicBezTo>
                  <a:pt x="1769606" y="689408"/>
                  <a:pt x="2234813" y="869844"/>
                  <a:pt x="2662041" y="941046"/>
                </a:cubicBezTo>
                <a:cubicBezTo>
                  <a:pt x="2980043" y="994050"/>
                  <a:pt x="3304083" y="972060"/>
                  <a:pt x="3621952" y="1025044"/>
                </a:cubicBezTo>
                <a:cubicBezTo>
                  <a:pt x="4454724" y="1163836"/>
                  <a:pt x="5218913" y="1338118"/>
                  <a:pt x="5829751" y="1948956"/>
                </a:cubicBezTo>
                <a:cubicBezTo>
                  <a:pt x="6246417" y="2365622"/>
                  <a:pt x="6824246" y="2994021"/>
                  <a:pt x="6653955" y="3632907"/>
                </a:cubicBezTo>
                <a:lnTo>
                  <a:pt x="6653438" y="3634399"/>
                </a:lnTo>
                <a:lnTo>
                  <a:pt x="0" y="3634399"/>
                </a:lnTo>
                <a:lnTo>
                  <a:pt x="0" y="7932"/>
                </a:lnTo>
                <a:lnTo>
                  <a:pt x="101925" y="2678"/>
                </a:lnTo>
                <a:cubicBezTo>
                  <a:pt x="160639" y="268"/>
                  <a:pt x="219215" y="-937"/>
                  <a:pt x="276365" y="8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8"/>
          <p:cNvSpPr/>
          <p:nvPr/>
        </p:nvSpPr>
        <p:spPr>
          <a:xfrm>
            <a:off x="1200625" y="1416757"/>
            <a:ext cx="4408328" cy="4965617"/>
          </a:xfrm>
          <a:custGeom>
            <a:rect b="b" l="l" r="r" t="t"/>
            <a:pathLst>
              <a:path extrusionOk="0" h="4965617" w="4408328">
                <a:moveTo>
                  <a:pt x="2204161" y="0"/>
                </a:moveTo>
                <a:cubicBezTo>
                  <a:pt x="986784" y="0"/>
                  <a:pt x="0" y="803669"/>
                  <a:pt x="0" y="1795151"/>
                </a:cubicBezTo>
                <a:lnTo>
                  <a:pt x="0" y="4965618"/>
                </a:lnTo>
                <a:lnTo>
                  <a:pt x="4408329" y="4965618"/>
                </a:lnTo>
                <a:lnTo>
                  <a:pt x="4408329" y="1795151"/>
                </a:lnTo>
                <a:cubicBezTo>
                  <a:pt x="4408329" y="803669"/>
                  <a:pt x="3421545" y="0"/>
                  <a:pt x="2204161"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8"/>
          <p:cNvSpPr/>
          <p:nvPr/>
        </p:nvSpPr>
        <p:spPr>
          <a:xfrm>
            <a:off x="6583026" y="1416757"/>
            <a:ext cx="4408347" cy="4965617"/>
          </a:xfrm>
          <a:custGeom>
            <a:rect b="b" l="l" r="r" t="t"/>
            <a:pathLst>
              <a:path extrusionOk="0" h="4965617" w="4408347">
                <a:moveTo>
                  <a:pt x="2204136" y="0"/>
                </a:moveTo>
                <a:cubicBezTo>
                  <a:pt x="986777" y="0"/>
                  <a:pt x="0" y="803669"/>
                  <a:pt x="0" y="1795151"/>
                </a:cubicBezTo>
                <a:lnTo>
                  <a:pt x="0" y="4965618"/>
                </a:lnTo>
                <a:lnTo>
                  <a:pt x="4408348" y="4965618"/>
                </a:lnTo>
                <a:lnTo>
                  <a:pt x="4408348" y="1795151"/>
                </a:lnTo>
                <a:cubicBezTo>
                  <a:pt x="4408348" y="803669"/>
                  <a:pt x="3421558" y="0"/>
                  <a:pt x="2204136"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8"/>
          <p:cNvSpPr txBox="1"/>
          <p:nvPr>
            <p:ph type="title"/>
          </p:nvPr>
        </p:nvSpPr>
        <p:spPr>
          <a:xfrm>
            <a:off x="1343050" y="432775"/>
            <a:ext cx="95058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759" name="Google Shape;759;p8"/>
          <p:cNvSpPr txBox="1"/>
          <p:nvPr>
            <p:ph idx="1" type="body"/>
          </p:nvPr>
        </p:nvSpPr>
        <p:spPr>
          <a:xfrm>
            <a:off x="1343050" y="2808625"/>
            <a:ext cx="4110300" cy="35529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0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760" name="Google Shape;760;p8"/>
          <p:cNvSpPr txBox="1"/>
          <p:nvPr>
            <p:ph idx="2" type="body"/>
          </p:nvPr>
        </p:nvSpPr>
        <p:spPr>
          <a:xfrm>
            <a:off x="6738650" y="2808625"/>
            <a:ext cx="4110300" cy="35529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0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761" name="Google Shape;761;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762" name="Shape 762"/>
        <p:cNvGrpSpPr/>
        <p:nvPr/>
      </p:nvGrpSpPr>
      <p:grpSpPr>
        <a:xfrm>
          <a:off x="0" y="0"/>
          <a:ext cx="0" cy="0"/>
          <a:chOff x="0" y="0"/>
          <a:chExt cx="0" cy="0"/>
        </a:xfrm>
      </p:grpSpPr>
      <p:sp>
        <p:nvSpPr>
          <p:cNvPr id="763" name="Google Shape;763;p9"/>
          <p:cNvSpPr/>
          <p:nvPr/>
        </p:nvSpPr>
        <p:spPr>
          <a:xfrm>
            <a:off x="8966269" y="1"/>
            <a:ext cx="3225730" cy="3011363"/>
          </a:xfrm>
          <a:custGeom>
            <a:rect b="b" l="l" r="r" t="t"/>
            <a:pathLst>
              <a:path extrusionOk="0" h="3011363" w="3225730">
                <a:moveTo>
                  <a:pt x="36477" y="0"/>
                </a:moveTo>
                <a:lnTo>
                  <a:pt x="3225730" y="0"/>
                </a:lnTo>
                <a:lnTo>
                  <a:pt x="3225730" y="2798732"/>
                </a:lnTo>
                <a:lnTo>
                  <a:pt x="3225230" y="2798921"/>
                </a:lnTo>
                <a:cubicBezTo>
                  <a:pt x="2621869" y="3011251"/>
                  <a:pt x="1959020" y="3101007"/>
                  <a:pt x="1517644" y="2895042"/>
                </a:cubicBezTo>
                <a:cubicBezTo>
                  <a:pt x="853243" y="2584978"/>
                  <a:pt x="343592" y="1811497"/>
                  <a:pt x="107499" y="1136937"/>
                </a:cubicBezTo>
                <a:cubicBezTo>
                  <a:pt x="-4793" y="816058"/>
                  <a:pt x="-24226" y="404837"/>
                  <a:pt x="26569" y="5544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9"/>
          <p:cNvSpPr/>
          <p:nvPr/>
        </p:nvSpPr>
        <p:spPr>
          <a:xfrm>
            <a:off x="1" y="1817578"/>
            <a:ext cx="4105257" cy="5040423"/>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65" name="Google Shape;765;p9"/>
          <p:cNvGrpSpPr/>
          <p:nvPr/>
        </p:nvGrpSpPr>
        <p:grpSpPr>
          <a:xfrm>
            <a:off x="10299173" y="-172004"/>
            <a:ext cx="2180291" cy="2507056"/>
            <a:chOff x="10299173" y="-172004"/>
            <a:chExt cx="2180291" cy="2507056"/>
          </a:xfrm>
        </p:grpSpPr>
        <p:sp>
          <p:nvSpPr>
            <p:cNvPr id="766" name="Google Shape;766;p9"/>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9"/>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9"/>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9"/>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9"/>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9"/>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9"/>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9"/>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9"/>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9"/>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9"/>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9"/>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9"/>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9"/>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9"/>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9"/>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9"/>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9"/>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9"/>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9"/>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6" name="Google Shape;786;p9"/>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9"/>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9"/>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9"/>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0" name="Google Shape;790;p9"/>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1" name="Google Shape;791;p9"/>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9"/>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9"/>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9"/>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9"/>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9"/>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9"/>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8" name="Google Shape;798;p9"/>
          <p:cNvGrpSpPr/>
          <p:nvPr/>
        </p:nvGrpSpPr>
        <p:grpSpPr>
          <a:xfrm>
            <a:off x="-426669" y="4416564"/>
            <a:ext cx="2072505" cy="2441435"/>
            <a:chOff x="-426669" y="4416564"/>
            <a:chExt cx="2072505" cy="2441435"/>
          </a:xfrm>
        </p:grpSpPr>
        <p:sp>
          <p:nvSpPr>
            <p:cNvPr id="799" name="Google Shape;799;p9"/>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9"/>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9"/>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9"/>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9"/>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9"/>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9"/>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9"/>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9"/>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9"/>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9"/>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9"/>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9"/>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9"/>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9"/>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9"/>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9"/>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9"/>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9"/>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9"/>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9"/>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9"/>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1" name="Google Shape;821;p9"/>
          <p:cNvSpPr/>
          <p:nvPr/>
        </p:nvSpPr>
        <p:spPr>
          <a:xfrm>
            <a:off x="1123111" y="1765992"/>
            <a:ext cx="3089967" cy="4413593"/>
          </a:xfrm>
          <a:custGeom>
            <a:rect b="b" l="l" r="r" t="t"/>
            <a:pathLst>
              <a:path extrusionOk="0" h="4413593" w="3089967">
                <a:moveTo>
                  <a:pt x="1544980" y="0"/>
                </a:moveTo>
                <a:cubicBezTo>
                  <a:pt x="691674" y="0"/>
                  <a:pt x="0" y="714324"/>
                  <a:pt x="0" y="1595577"/>
                </a:cubicBezTo>
                <a:lnTo>
                  <a:pt x="0" y="4413593"/>
                </a:lnTo>
                <a:lnTo>
                  <a:pt x="3089967" y="4413593"/>
                </a:lnTo>
                <a:lnTo>
                  <a:pt x="3089967" y="1595577"/>
                </a:lnTo>
                <a:cubicBezTo>
                  <a:pt x="3089967" y="714324"/>
                  <a:pt x="2398294" y="0"/>
                  <a:pt x="1544980"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9"/>
          <p:cNvSpPr/>
          <p:nvPr/>
        </p:nvSpPr>
        <p:spPr>
          <a:xfrm>
            <a:off x="4572171" y="1765992"/>
            <a:ext cx="3089992" cy="4413593"/>
          </a:xfrm>
          <a:custGeom>
            <a:rect b="b" l="l" r="r" t="t"/>
            <a:pathLst>
              <a:path extrusionOk="0" h="4413593" w="3089992">
                <a:moveTo>
                  <a:pt x="1544981" y="0"/>
                </a:moveTo>
                <a:cubicBezTo>
                  <a:pt x="691674" y="0"/>
                  <a:pt x="0" y="714324"/>
                  <a:pt x="0" y="1595577"/>
                </a:cubicBezTo>
                <a:lnTo>
                  <a:pt x="0" y="4413593"/>
                </a:lnTo>
                <a:lnTo>
                  <a:pt x="3089993" y="4413593"/>
                </a:lnTo>
                <a:lnTo>
                  <a:pt x="3089993" y="1595577"/>
                </a:lnTo>
                <a:cubicBezTo>
                  <a:pt x="3089993" y="714324"/>
                  <a:pt x="2398287" y="0"/>
                  <a:pt x="1544981"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9"/>
          <p:cNvSpPr/>
          <p:nvPr/>
        </p:nvSpPr>
        <p:spPr>
          <a:xfrm>
            <a:off x="8021256" y="1765992"/>
            <a:ext cx="3089974" cy="4413593"/>
          </a:xfrm>
          <a:custGeom>
            <a:rect b="b" l="l" r="r" t="t"/>
            <a:pathLst>
              <a:path extrusionOk="0" h="4413593" w="3089974">
                <a:moveTo>
                  <a:pt x="1544955" y="0"/>
                </a:moveTo>
                <a:cubicBezTo>
                  <a:pt x="691642" y="0"/>
                  <a:pt x="0" y="714324"/>
                  <a:pt x="0" y="1595577"/>
                </a:cubicBezTo>
                <a:lnTo>
                  <a:pt x="0" y="4413593"/>
                </a:lnTo>
                <a:lnTo>
                  <a:pt x="3089974" y="4413593"/>
                </a:lnTo>
                <a:lnTo>
                  <a:pt x="3089974" y="1595577"/>
                </a:lnTo>
                <a:cubicBezTo>
                  <a:pt x="3089974" y="714324"/>
                  <a:pt x="2398268" y="0"/>
                  <a:pt x="1544955"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9"/>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825" name="Google Shape;825;p9"/>
          <p:cNvSpPr txBox="1"/>
          <p:nvPr>
            <p:ph idx="1" type="body"/>
          </p:nvPr>
        </p:nvSpPr>
        <p:spPr>
          <a:xfrm>
            <a:off x="1150300" y="3832347"/>
            <a:ext cx="3027900" cy="2072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26" name="Google Shape;826;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27" name="Google Shape;827;p9"/>
          <p:cNvSpPr txBox="1"/>
          <p:nvPr>
            <p:ph idx="2" type="subTitle"/>
          </p:nvPr>
        </p:nvSpPr>
        <p:spPr>
          <a:xfrm>
            <a:off x="1150300" y="2610075"/>
            <a:ext cx="3027900" cy="1137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28" name="Google Shape;828;p9"/>
          <p:cNvSpPr txBox="1"/>
          <p:nvPr>
            <p:ph idx="3" type="body"/>
          </p:nvPr>
        </p:nvSpPr>
        <p:spPr>
          <a:xfrm>
            <a:off x="4602079" y="3832358"/>
            <a:ext cx="3027900" cy="2072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29" name="Google Shape;829;p9"/>
          <p:cNvSpPr txBox="1"/>
          <p:nvPr>
            <p:ph idx="4" type="subTitle"/>
          </p:nvPr>
        </p:nvSpPr>
        <p:spPr>
          <a:xfrm>
            <a:off x="4602079" y="2610084"/>
            <a:ext cx="3027900" cy="1137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30" name="Google Shape;830;p9"/>
          <p:cNvSpPr txBox="1"/>
          <p:nvPr>
            <p:ph idx="5" type="body"/>
          </p:nvPr>
        </p:nvSpPr>
        <p:spPr>
          <a:xfrm>
            <a:off x="8053857" y="3832347"/>
            <a:ext cx="3027900" cy="2072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31" name="Google Shape;831;p9"/>
          <p:cNvSpPr txBox="1"/>
          <p:nvPr>
            <p:ph idx="6" type="subTitle"/>
          </p:nvPr>
        </p:nvSpPr>
        <p:spPr>
          <a:xfrm>
            <a:off x="8053857" y="2610075"/>
            <a:ext cx="3027900" cy="1137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ertificate">
  <p:cSld name="TITLE_AND_TWO_COLUMNS_1_2_1">
    <p:spTree>
      <p:nvGrpSpPr>
        <p:cNvPr id="832" name="Shape 832"/>
        <p:cNvGrpSpPr/>
        <p:nvPr/>
      </p:nvGrpSpPr>
      <p:grpSpPr>
        <a:xfrm>
          <a:off x="0" y="0"/>
          <a:ext cx="0" cy="0"/>
          <a:chOff x="0" y="0"/>
          <a:chExt cx="0" cy="0"/>
        </a:xfrm>
      </p:grpSpPr>
      <p:sp>
        <p:nvSpPr>
          <p:cNvPr id="833" name="Google Shape;833;p10"/>
          <p:cNvSpPr/>
          <p:nvPr/>
        </p:nvSpPr>
        <p:spPr>
          <a:xfrm rot="10800000">
            <a:off x="3319830" y="5433425"/>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34" name="Google Shape;834;p10"/>
          <p:cNvGrpSpPr/>
          <p:nvPr/>
        </p:nvGrpSpPr>
        <p:grpSpPr>
          <a:xfrm rot="-1044564">
            <a:off x="-685804" y="4657815"/>
            <a:ext cx="2460176" cy="2117665"/>
            <a:chOff x="-682758" y="-391955"/>
            <a:chExt cx="2460154" cy="2117646"/>
          </a:xfrm>
        </p:grpSpPr>
        <p:sp>
          <p:nvSpPr>
            <p:cNvPr id="835" name="Google Shape;835;p1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1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1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1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1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1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1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1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1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1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1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1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1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1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1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1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1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1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1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1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1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1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10"/>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10"/>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10"/>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10"/>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10"/>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10"/>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10"/>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0"/>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10"/>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10"/>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67" name="Google Shape;867;p10"/>
          <p:cNvSpPr/>
          <p:nvPr/>
        </p:nvSpPr>
        <p:spPr>
          <a:xfrm>
            <a:off x="9594223" y="4008874"/>
            <a:ext cx="2592008" cy="2842801"/>
          </a:xfrm>
          <a:custGeom>
            <a:rect b="b" l="l" r="r" t="t"/>
            <a:pathLst>
              <a:path extrusionOk="0" h="6080858" w="5544402">
                <a:moveTo>
                  <a:pt x="5544402" y="0"/>
                </a:moveTo>
                <a:lnTo>
                  <a:pt x="5544402" y="6080858"/>
                </a:lnTo>
                <a:lnTo>
                  <a:pt x="37640" y="6080858"/>
                </a:lnTo>
                <a:lnTo>
                  <a:pt x="16016" y="5974013"/>
                </a:lnTo>
                <a:cubicBezTo>
                  <a:pt x="3301" y="5881758"/>
                  <a:pt x="-2546" y="5790393"/>
                  <a:pt x="1042" y="5701699"/>
                </a:cubicBezTo>
                <a:cubicBezTo>
                  <a:pt x="41556" y="4700406"/>
                  <a:pt x="741769" y="3529808"/>
                  <a:pt x="1426300" y="2836934"/>
                </a:cubicBezTo>
                <a:cubicBezTo>
                  <a:pt x="2177441" y="2076661"/>
                  <a:pt x="3410547" y="1401415"/>
                  <a:pt x="4380065" y="999581"/>
                </a:cubicBezTo>
                <a:cubicBezTo>
                  <a:pt x="4625683" y="897790"/>
                  <a:pt x="4951058" y="715882"/>
                  <a:pt x="5116475" y="502198"/>
                </a:cubicBezTo>
                <a:cubicBezTo>
                  <a:pt x="5263827" y="311841"/>
                  <a:pt x="5338884" y="145990"/>
                  <a:pt x="5504952" y="2457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10"/>
          <p:cNvSpPr/>
          <p:nvPr/>
        </p:nvSpPr>
        <p:spPr>
          <a:xfrm>
            <a:off x="-20234" y="0"/>
            <a:ext cx="3381453" cy="5349443"/>
          </a:xfrm>
          <a:custGeom>
            <a:rect b="b" l="l" r="r" t="t"/>
            <a:pathLst>
              <a:path extrusionOk="0" h="5349443" w="3381453">
                <a:moveTo>
                  <a:pt x="0" y="0"/>
                </a:moveTo>
                <a:lnTo>
                  <a:pt x="3381453" y="0"/>
                </a:lnTo>
                <a:lnTo>
                  <a:pt x="3375407" y="97907"/>
                </a:lnTo>
                <a:cubicBezTo>
                  <a:pt x="3363195" y="189851"/>
                  <a:pt x="3337959" y="279193"/>
                  <a:pt x="3299281" y="361382"/>
                </a:cubicBezTo>
                <a:cubicBezTo>
                  <a:pt x="3125126" y="731457"/>
                  <a:pt x="2820097" y="1043287"/>
                  <a:pt x="2583604" y="1371747"/>
                </a:cubicBezTo>
                <a:cubicBezTo>
                  <a:pt x="2410534" y="1612120"/>
                  <a:pt x="2252845" y="1861624"/>
                  <a:pt x="2078417" y="2101457"/>
                </a:cubicBezTo>
                <a:cubicBezTo>
                  <a:pt x="1962663" y="2260620"/>
                  <a:pt x="1813520" y="2419738"/>
                  <a:pt x="1741632" y="2606644"/>
                </a:cubicBezTo>
                <a:cubicBezTo>
                  <a:pt x="1558930" y="3081668"/>
                  <a:pt x="1885872" y="3441898"/>
                  <a:pt x="1924055" y="3897669"/>
                </a:cubicBezTo>
                <a:cubicBezTo>
                  <a:pt x="1980766" y="4574509"/>
                  <a:pt x="1508485" y="4794505"/>
                  <a:pt x="1320646" y="4992231"/>
                </a:cubicBezTo>
                <a:cubicBezTo>
                  <a:pt x="1206625" y="5112246"/>
                  <a:pt x="1057724" y="5220196"/>
                  <a:pt x="899660" y="5272888"/>
                </a:cubicBezTo>
                <a:cubicBezTo>
                  <a:pt x="653254" y="5355024"/>
                  <a:pt x="382634" y="5369459"/>
                  <a:pt x="122306" y="5323910"/>
                </a:cubicBezTo>
                <a:lnTo>
                  <a:pt x="0" y="529666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10"/>
          <p:cNvSpPr/>
          <p:nvPr/>
        </p:nvSpPr>
        <p:spPr>
          <a:xfrm>
            <a:off x="6562091" y="-6"/>
            <a:ext cx="5629918" cy="3770876"/>
          </a:xfrm>
          <a:custGeom>
            <a:rect b="b" l="l" r="r" t="t"/>
            <a:pathLst>
              <a:path extrusionOk="0" h="3770876" w="5629918">
                <a:moveTo>
                  <a:pt x="111292" y="0"/>
                </a:moveTo>
                <a:lnTo>
                  <a:pt x="5629918" y="0"/>
                </a:lnTo>
                <a:lnTo>
                  <a:pt x="5629918" y="3408909"/>
                </a:lnTo>
                <a:lnTo>
                  <a:pt x="5566616" y="3497465"/>
                </a:lnTo>
                <a:cubicBezTo>
                  <a:pt x="5265880" y="3867600"/>
                  <a:pt x="4658121" y="3813809"/>
                  <a:pt x="4268803" y="3619137"/>
                </a:cubicBezTo>
                <a:cubicBezTo>
                  <a:pt x="3339163" y="3154317"/>
                  <a:pt x="3146503" y="1949417"/>
                  <a:pt x="2267981" y="1510182"/>
                </a:cubicBezTo>
                <a:cubicBezTo>
                  <a:pt x="1603708" y="1178032"/>
                  <a:pt x="738520" y="1888172"/>
                  <a:pt x="240172" y="1334433"/>
                </a:cubicBezTo>
                <a:cubicBezTo>
                  <a:pt x="-80185" y="978515"/>
                  <a:pt x="-25195" y="504838"/>
                  <a:pt x="91455" y="77172"/>
                </a:cubicBezTo>
                <a:cubicBezTo>
                  <a:pt x="95607" y="61959"/>
                  <a:pt x="100767" y="41134"/>
                  <a:pt x="106997" y="1643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70" name="Google Shape;870;p10"/>
          <p:cNvGrpSpPr/>
          <p:nvPr/>
        </p:nvGrpSpPr>
        <p:grpSpPr>
          <a:xfrm flipH="1" rot="-10104547">
            <a:off x="-579058" y="53928"/>
            <a:ext cx="2459885" cy="2117414"/>
            <a:chOff x="-682758" y="-391955"/>
            <a:chExt cx="2460154" cy="2117646"/>
          </a:xfrm>
        </p:grpSpPr>
        <p:sp>
          <p:nvSpPr>
            <p:cNvPr id="871" name="Google Shape;871;p1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1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1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1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1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1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7" name="Google Shape;877;p1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1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1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1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1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1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1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1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1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1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1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1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1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1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1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1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3" name="Google Shape;893;p10"/>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4" name="Google Shape;894;p10"/>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10"/>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10"/>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10"/>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10"/>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10"/>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0" name="Google Shape;900;p10"/>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10"/>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10"/>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3" name="Google Shape;903;p10"/>
          <p:cNvGrpSpPr/>
          <p:nvPr/>
        </p:nvGrpSpPr>
        <p:grpSpPr>
          <a:xfrm>
            <a:off x="10451598" y="-98604"/>
            <a:ext cx="2180291" cy="2507056"/>
            <a:chOff x="10299173" y="-172004"/>
            <a:chExt cx="2180291" cy="2507056"/>
          </a:xfrm>
        </p:grpSpPr>
        <p:sp>
          <p:nvSpPr>
            <p:cNvPr id="904" name="Google Shape;904;p10"/>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10"/>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6" name="Google Shape;906;p10"/>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10"/>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0"/>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10"/>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10"/>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10"/>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10"/>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10"/>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10"/>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10"/>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10"/>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10"/>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10"/>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10"/>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10"/>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1" name="Google Shape;921;p10"/>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2" name="Google Shape;922;p10"/>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10"/>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10"/>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10"/>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10"/>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10"/>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10"/>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9" name="Google Shape;929;p10"/>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0" name="Google Shape;930;p10"/>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10"/>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0"/>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0"/>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0"/>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0"/>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6" name="Google Shape;936;p10"/>
          <p:cNvGrpSpPr/>
          <p:nvPr/>
        </p:nvGrpSpPr>
        <p:grpSpPr>
          <a:xfrm rot="-3121109">
            <a:off x="10000372" y="4640948"/>
            <a:ext cx="2460125" cy="2117621"/>
            <a:chOff x="-682758" y="-391955"/>
            <a:chExt cx="2460154" cy="2117646"/>
          </a:xfrm>
        </p:grpSpPr>
        <p:sp>
          <p:nvSpPr>
            <p:cNvPr id="937" name="Google Shape;937;p1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1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1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1" name="Google Shape;941;p1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1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1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1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5" name="Google Shape;945;p1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1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7" name="Google Shape;947;p1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8" name="Google Shape;948;p1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1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1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1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1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1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1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1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1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1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1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10"/>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10"/>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10"/>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10"/>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10"/>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10"/>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10"/>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10"/>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7" name="Google Shape;967;p10"/>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10"/>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69" name="Google Shape;969;p10"/>
          <p:cNvSpPr/>
          <p:nvPr/>
        </p:nvSpPr>
        <p:spPr>
          <a:xfrm>
            <a:off x="607900" y="540063"/>
            <a:ext cx="10976193" cy="5777878"/>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970" name="Google Shape;970;p10"/>
          <p:cNvSpPr txBox="1"/>
          <p:nvPr>
            <p:ph type="title"/>
          </p:nvPr>
        </p:nvSpPr>
        <p:spPr>
          <a:xfrm>
            <a:off x="850650" y="1048600"/>
            <a:ext cx="104907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60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971" name="Google Shape;971;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972" name="Google Shape;972;p10"/>
          <p:cNvSpPr txBox="1"/>
          <p:nvPr>
            <p:ph idx="1" type="subTitle"/>
          </p:nvPr>
        </p:nvSpPr>
        <p:spPr>
          <a:xfrm>
            <a:off x="963188" y="51991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973" name="Google Shape;973;p10"/>
          <p:cNvCxnSpPr/>
          <p:nvPr/>
        </p:nvCxnSpPr>
        <p:spPr>
          <a:xfrm>
            <a:off x="1783800" y="3300300"/>
            <a:ext cx="8624400" cy="0"/>
          </a:xfrm>
          <a:prstGeom prst="straightConnector1">
            <a:avLst/>
          </a:prstGeom>
          <a:noFill/>
          <a:ln cap="flat" cmpd="sng" w="9525">
            <a:solidFill>
              <a:schemeClr val="dk1"/>
            </a:solidFill>
            <a:prstDash val="solid"/>
            <a:round/>
            <a:headEnd len="med" w="med" type="none"/>
            <a:tailEnd len="med" w="med" type="none"/>
          </a:ln>
        </p:spPr>
      </p:cxnSp>
      <p:cxnSp>
        <p:nvCxnSpPr>
          <p:cNvPr id="974" name="Google Shape;974;p10"/>
          <p:cNvCxnSpPr/>
          <p:nvPr/>
        </p:nvCxnSpPr>
        <p:spPr>
          <a:xfrm>
            <a:off x="1319438" y="5656675"/>
            <a:ext cx="2986500" cy="0"/>
          </a:xfrm>
          <a:prstGeom prst="straightConnector1">
            <a:avLst/>
          </a:prstGeom>
          <a:noFill/>
          <a:ln cap="flat" cmpd="sng" w="9525">
            <a:solidFill>
              <a:schemeClr val="dk1"/>
            </a:solidFill>
            <a:prstDash val="solid"/>
            <a:round/>
            <a:headEnd len="med" w="med" type="none"/>
            <a:tailEnd len="med" w="med" type="none"/>
          </a:ln>
        </p:spPr>
      </p:cxnSp>
      <p:sp>
        <p:nvSpPr>
          <p:cNvPr id="975" name="Google Shape;975;p10"/>
          <p:cNvSpPr txBox="1"/>
          <p:nvPr>
            <p:ph idx="2" type="subTitle"/>
          </p:nvPr>
        </p:nvSpPr>
        <p:spPr>
          <a:xfrm>
            <a:off x="963188" y="56566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976" name="Google Shape;976;p10"/>
          <p:cNvSpPr txBox="1"/>
          <p:nvPr>
            <p:ph idx="3" type="subTitle"/>
          </p:nvPr>
        </p:nvSpPr>
        <p:spPr>
          <a:xfrm>
            <a:off x="7529813" y="51991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977" name="Google Shape;977;p10"/>
          <p:cNvCxnSpPr/>
          <p:nvPr/>
        </p:nvCxnSpPr>
        <p:spPr>
          <a:xfrm>
            <a:off x="7886063" y="5656675"/>
            <a:ext cx="2986500" cy="0"/>
          </a:xfrm>
          <a:prstGeom prst="straightConnector1">
            <a:avLst/>
          </a:prstGeom>
          <a:noFill/>
          <a:ln cap="flat" cmpd="sng" w="9525">
            <a:solidFill>
              <a:schemeClr val="dk1"/>
            </a:solidFill>
            <a:prstDash val="solid"/>
            <a:round/>
            <a:headEnd len="med" w="med" type="none"/>
            <a:tailEnd len="med" w="med" type="none"/>
          </a:ln>
        </p:spPr>
      </p:cxnSp>
      <p:sp>
        <p:nvSpPr>
          <p:cNvPr id="978" name="Google Shape;978;p10"/>
          <p:cNvSpPr txBox="1"/>
          <p:nvPr>
            <p:ph idx="4" type="subTitle"/>
          </p:nvPr>
        </p:nvSpPr>
        <p:spPr>
          <a:xfrm>
            <a:off x="7529813" y="56566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979" name="Google Shape;979;p10"/>
          <p:cNvSpPr txBox="1"/>
          <p:nvPr>
            <p:ph idx="5" type="subTitle"/>
          </p:nvPr>
        </p:nvSpPr>
        <p:spPr>
          <a:xfrm>
            <a:off x="3124958" y="4658763"/>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980" name="Google Shape;980;p10"/>
          <p:cNvSpPr txBox="1"/>
          <p:nvPr>
            <p:ph idx="6" type="title"/>
          </p:nvPr>
        </p:nvSpPr>
        <p:spPr>
          <a:xfrm>
            <a:off x="2252850" y="3972088"/>
            <a:ext cx="7686300" cy="686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000"/>
              <a:buNone/>
              <a:defRPr sz="3000"/>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p:txBody>
      </p:sp>
      <p:sp>
        <p:nvSpPr>
          <p:cNvPr id="981" name="Google Shape;981;p10"/>
          <p:cNvSpPr txBox="1"/>
          <p:nvPr>
            <p:ph idx="7" type="subTitle"/>
          </p:nvPr>
        </p:nvSpPr>
        <p:spPr>
          <a:xfrm>
            <a:off x="3124958" y="3514588"/>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sz="1700"/>
            </a:lvl1pPr>
            <a:lvl2pPr lvl="1" rtl="0" algn="ctr">
              <a:lnSpc>
                <a:spcPct val="100000"/>
              </a:lnSpc>
              <a:spcBef>
                <a:spcPts val="0"/>
              </a:spcBef>
              <a:spcAft>
                <a:spcPts val="0"/>
              </a:spcAft>
              <a:buSzPts val="1300"/>
              <a:buNone/>
              <a:defRPr sz="1300"/>
            </a:lvl2pPr>
            <a:lvl3pPr lvl="2" rtl="0" algn="ctr">
              <a:lnSpc>
                <a:spcPct val="100000"/>
              </a:lnSpc>
              <a:spcBef>
                <a:spcPts val="0"/>
              </a:spcBef>
              <a:spcAft>
                <a:spcPts val="0"/>
              </a:spcAft>
              <a:buSzPts val="1300"/>
              <a:buNone/>
              <a:defRPr sz="1300"/>
            </a:lvl3pPr>
            <a:lvl4pPr lvl="3" rtl="0" algn="ctr">
              <a:lnSpc>
                <a:spcPct val="100000"/>
              </a:lnSpc>
              <a:spcBef>
                <a:spcPts val="0"/>
              </a:spcBef>
              <a:spcAft>
                <a:spcPts val="0"/>
              </a:spcAft>
              <a:buSzPts val="1300"/>
              <a:buNone/>
              <a:defRPr sz="1300"/>
            </a:lvl4pPr>
            <a:lvl5pPr lvl="4" rtl="0" algn="ctr">
              <a:lnSpc>
                <a:spcPct val="100000"/>
              </a:lnSpc>
              <a:spcBef>
                <a:spcPts val="0"/>
              </a:spcBef>
              <a:spcAft>
                <a:spcPts val="0"/>
              </a:spcAft>
              <a:buSzPts val="1300"/>
              <a:buNone/>
              <a:defRPr sz="1300"/>
            </a:lvl5pPr>
            <a:lvl6pPr lvl="5" rtl="0" algn="ctr">
              <a:lnSpc>
                <a:spcPct val="100000"/>
              </a:lnSpc>
              <a:spcBef>
                <a:spcPts val="0"/>
              </a:spcBef>
              <a:spcAft>
                <a:spcPts val="0"/>
              </a:spcAft>
              <a:buSzPts val="1300"/>
              <a:buNone/>
              <a:defRPr sz="1300"/>
            </a:lvl6pPr>
            <a:lvl7pPr lvl="6" rtl="0" algn="ctr">
              <a:lnSpc>
                <a:spcPct val="100000"/>
              </a:lnSpc>
              <a:spcBef>
                <a:spcPts val="0"/>
              </a:spcBef>
              <a:spcAft>
                <a:spcPts val="0"/>
              </a:spcAft>
              <a:buSzPts val="1300"/>
              <a:buNone/>
              <a:defRPr sz="1300"/>
            </a:lvl7pPr>
            <a:lvl8pPr lvl="7" rtl="0" algn="ctr">
              <a:lnSpc>
                <a:spcPct val="100000"/>
              </a:lnSpc>
              <a:spcBef>
                <a:spcPts val="0"/>
              </a:spcBef>
              <a:spcAft>
                <a:spcPts val="0"/>
              </a:spcAft>
              <a:buSzPts val="1300"/>
              <a:buNone/>
              <a:defRPr sz="1300"/>
            </a:lvl8pPr>
            <a:lvl9pPr lvl="8" rtl="0" algn="ctr">
              <a:lnSpc>
                <a:spcPct val="100000"/>
              </a:lnSpc>
              <a:spcBef>
                <a:spcPts val="0"/>
              </a:spcBef>
              <a:spcAft>
                <a:spcPts val="0"/>
              </a:spcAft>
              <a:buSzPts val="1300"/>
              <a:buNone/>
              <a:defRPr sz="1300"/>
            </a:lvl9pPr>
          </a:lstStyle>
          <a:p/>
        </p:txBody>
      </p:sp>
      <p:sp>
        <p:nvSpPr>
          <p:cNvPr id="982" name="Google Shape;982;p10"/>
          <p:cNvSpPr txBox="1"/>
          <p:nvPr>
            <p:ph idx="8" type="subTitle"/>
          </p:nvPr>
        </p:nvSpPr>
        <p:spPr>
          <a:xfrm>
            <a:off x="1783800" y="2538013"/>
            <a:ext cx="8624400" cy="763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4800"/>
              <a:buNone/>
              <a:defRPr sz="5500"/>
            </a:lvl1pPr>
            <a:lvl2pPr lvl="1" rtl="0" algn="ctr">
              <a:lnSpc>
                <a:spcPct val="100000"/>
              </a:lnSpc>
              <a:spcBef>
                <a:spcPts val="0"/>
              </a:spcBef>
              <a:spcAft>
                <a:spcPts val="0"/>
              </a:spcAft>
              <a:buSzPts val="4800"/>
              <a:buNone/>
              <a:defRPr sz="4800"/>
            </a:lvl2pPr>
            <a:lvl3pPr lvl="2" rtl="0" algn="ctr">
              <a:lnSpc>
                <a:spcPct val="100000"/>
              </a:lnSpc>
              <a:spcBef>
                <a:spcPts val="0"/>
              </a:spcBef>
              <a:spcAft>
                <a:spcPts val="0"/>
              </a:spcAft>
              <a:buSzPts val="4800"/>
              <a:buNone/>
              <a:defRPr sz="4800"/>
            </a:lvl3pPr>
            <a:lvl4pPr lvl="3" rtl="0" algn="ctr">
              <a:lnSpc>
                <a:spcPct val="100000"/>
              </a:lnSpc>
              <a:spcBef>
                <a:spcPts val="0"/>
              </a:spcBef>
              <a:spcAft>
                <a:spcPts val="0"/>
              </a:spcAft>
              <a:buSzPts val="4800"/>
              <a:buNone/>
              <a:defRPr sz="4800"/>
            </a:lvl4pPr>
            <a:lvl5pPr lvl="4" rtl="0" algn="ctr">
              <a:lnSpc>
                <a:spcPct val="100000"/>
              </a:lnSpc>
              <a:spcBef>
                <a:spcPts val="0"/>
              </a:spcBef>
              <a:spcAft>
                <a:spcPts val="0"/>
              </a:spcAft>
              <a:buSzPts val="4800"/>
              <a:buNone/>
              <a:defRPr sz="4800"/>
            </a:lvl5pPr>
            <a:lvl6pPr lvl="5" rtl="0" algn="ctr">
              <a:lnSpc>
                <a:spcPct val="100000"/>
              </a:lnSpc>
              <a:spcBef>
                <a:spcPts val="0"/>
              </a:spcBef>
              <a:spcAft>
                <a:spcPts val="0"/>
              </a:spcAft>
              <a:buSzPts val="4800"/>
              <a:buNone/>
              <a:defRPr sz="4800"/>
            </a:lvl6pPr>
            <a:lvl7pPr lvl="6" rtl="0" algn="ctr">
              <a:lnSpc>
                <a:spcPct val="100000"/>
              </a:lnSpc>
              <a:spcBef>
                <a:spcPts val="0"/>
              </a:spcBef>
              <a:spcAft>
                <a:spcPts val="0"/>
              </a:spcAft>
              <a:buSzPts val="4800"/>
              <a:buNone/>
              <a:defRPr sz="4800"/>
            </a:lvl7pPr>
            <a:lvl8pPr lvl="7" rtl="0" algn="ctr">
              <a:lnSpc>
                <a:spcPct val="100000"/>
              </a:lnSpc>
              <a:spcBef>
                <a:spcPts val="0"/>
              </a:spcBef>
              <a:spcAft>
                <a:spcPts val="0"/>
              </a:spcAft>
              <a:buSzPts val="4800"/>
              <a:buNone/>
              <a:defRPr sz="4800"/>
            </a:lvl8pPr>
            <a:lvl9pPr lvl="8" rtl="0" algn="ctr">
              <a:lnSpc>
                <a:spcPct val="100000"/>
              </a:lnSpc>
              <a:spcBef>
                <a:spcPts val="0"/>
              </a:spcBef>
              <a:spcAft>
                <a:spcPts val="0"/>
              </a:spcAft>
              <a:buSzPts val="4800"/>
              <a:buNone/>
              <a:defRPr sz="4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983" name="Shape 983"/>
        <p:cNvGrpSpPr/>
        <p:nvPr/>
      </p:nvGrpSpPr>
      <p:grpSpPr>
        <a:xfrm>
          <a:off x="0" y="0"/>
          <a:ext cx="0" cy="0"/>
          <a:chOff x="0" y="0"/>
          <a:chExt cx="0" cy="0"/>
        </a:xfrm>
      </p:grpSpPr>
      <p:sp>
        <p:nvSpPr>
          <p:cNvPr id="984" name="Google Shape;984;p11"/>
          <p:cNvSpPr/>
          <p:nvPr/>
        </p:nvSpPr>
        <p:spPr>
          <a:xfrm flipH="1" rot="10800000">
            <a:off x="9644430" y="5357225"/>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11"/>
          <p:cNvSpPr/>
          <p:nvPr/>
        </p:nvSpPr>
        <p:spPr>
          <a:xfrm rot="10800000">
            <a:off x="8084162" y="0"/>
            <a:ext cx="4105257" cy="5040423"/>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11"/>
          <p:cNvSpPr/>
          <p:nvPr/>
        </p:nvSpPr>
        <p:spPr>
          <a:xfrm rot="10800000">
            <a:off x="1" y="3347931"/>
            <a:ext cx="5895460" cy="3510070"/>
          </a:xfrm>
          <a:custGeom>
            <a:rect b="b" l="l" r="r" t="t"/>
            <a:pathLst>
              <a:path extrusionOk="0" h="3510070" w="5895460">
                <a:moveTo>
                  <a:pt x="815676" y="0"/>
                </a:moveTo>
                <a:lnTo>
                  <a:pt x="5895460" y="0"/>
                </a:lnTo>
                <a:lnTo>
                  <a:pt x="5895460" y="3275886"/>
                </a:lnTo>
                <a:lnTo>
                  <a:pt x="5800354" y="3340463"/>
                </a:lnTo>
                <a:cubicBezTo>
                  <a:pt x="5679823" y="3414379"/>
                  <a:pt x="5551934" y="3474563"/>
                  <a:pt x="5421156" y="3500718"/>
                </a:cubicBezTo>
                <a:cubicBezTo>
                  <a:pt x="5236308" y="3537681"/>
                  <a:pt x="4975386" y="3456319"/>
                  <a:pt x="4798538" y="3409144"/>
                </a:cubicBezTo>
                <a:cubicBezTo>
                  <a:pt x="4566763" y="3347353"/>
                  <a:pt x="4338291" y="3316403"/>
                  <a:pt x="4120930" y="3207697"/>
                </a:cubicBezTo>
                <a:cubicBezTo>
                  <a:pt x="3522950" y="2908714"/>
                  <a:pt x="3052860" y="2425117"/>
                  <a:pt x="2399445" y="2218767"/>
                </a:cubicBezTo>
                <a:cubicBezTo>
                  <a:pt x="1866489" y="2050461"/>
                  <a:pt x="1366363" y="2262119"/>
                  <a:pt x="879382" y="2475155"/>
                </a:cubicBezTo>
                <a:cubicBezTo>
                  <a:pt x="625509" y="2586229"/>
                  <a:pt x="244699" y="2701501"/>
                  <a:pt x="110208" y="2365274"/>
                </a:cubicBezTo>
                <a:cubicBezTo>
                  <a:pt x="-172126" y="1659392"/>
                  <a:pt x="127578" y="949780"/>
                  <a:pt x="561847" y="3329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11"/>
          <p:cNvSpPr/>
          <p:nvPr/>
        </p:nvSpPr>
        <p:spPr>
          <a:xfrm>
            <a:off x="0" y="839625"/>
            <a:ext cx="12203956"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988" name="Google Shape;988;p11"/>
          <p:cNvSpPr txBox="1"/>
          <p:nvPr>
            <p:ph type="title"/>
          </p:nvPr>
        </p:nvSpPr>
        <p:spPr>
          <a:xfrm>
            <a:off x="540375" y="1124213"/>
            <a:ext cx="111765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54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989" name="Google Shape;989;p11"/>
          <p:cNvSpPr txBox="1"/>
          <p:nvPr>
            <p:ph idx="1" type="body"/>
          </p:nvPr>
        </p:nvSpPr>
        <p:spPr>
          <a:xfrm>
            <a:off x="507750" y="43535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90" name="Google Shape;990;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991" name="Google Shape;991;p11"/>
          <p:cNvSpPr txBox="1"/>
          <p:nvPr>
            <p:ph idx="2" type="subTitle"/>
          </p:nvPr>
        </p:nvSpPr>
        <p:spPr>
          <a:xfrm>
            <a:off x="507750"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92" name="Google Shape;992;p11"/>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93" name="Google Shape;993;p11"/>
          <p:cNvSpPr txBox="1"/>
          <p:nvPr>
            <p:ph idx="4" type="subTitle"/>
          </p:nvPr>
        </p:nvSpPr>
        <p:spPr>
          <a:xfrm>
            <a:off x="2773538"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94" name="Google Shape;994;p11"/>
          <p:cNvSpPr txBox="1"/>
          <p:nvPr>
            <p:ph idx="5" type="body"/>
          </p:nvPr>
        </p:nvSpPr>
        <p:spPr>
          <a:xfrm>
            <a:off x="5006772" y="43535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95" name="Google Shape;995;p11"/>
          <p:cNvSpPr txBox="1"/>
          <p:nvPr>
            <p:ph idx="6" type="subTitle"/>
          </p:nvPr>
        </p:nvSpPr>
        <p:spPr>
          <a:xfrm>
            <a:off x="5039326"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96" name="Google Shape;996;p11"/>
          <p:cNvSpPr txBox="1"/>
          <p:nvPr>
            <p:ph idx="7" type="body"/>
          </p:nvPr>
        </p:nvSpPr>
        <p:spPr>
          <a:xfrm>
            <a:off x="7256283" y="43535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97" name="Google Shape;997;p11"/>
          <p:cNvSpPr txBox="1"/>
          <p:nvPr>
            <p:ph idx="8" type="subTitle"/>
          </p:nvPr>
        </p:nvSpPr>
        <p:spPr>
          <a:xfrm>
            <a:off x="7305113" y="2393575"/>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98" name="Google Shape;998;p11"/>
          <p:cNvSpPr txBox="1"/>
          <p:nvPr>
            <p:ph idx="9" type="body"/>
          </p:nvPr>
        </p:nvSpPr>
        <p:spPr>
          <a:xfrm>
            <a:off x="9505794" y="43534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99" name="Google Shape;999;p11"/>
          <p:cNvSpPr txBox="1"/>
          <p:nvPr>
            <p:ph idx="13" type="subTitle"/>
          </p:nvPr>
        </p:nvSpPr>
        <p:spPr>
          <a:xfrm>
            <a:off x="9570901" y="23935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00" name="Google Shape;1000;p11"/>
          <p:cNvSpPr txBox="1"/>
          <p:nvPr>
            <p:ph idx="14" type="subTitle"/>
          </p:nvPr>
        </p:nvSpPr>
        <p:spPr>
          <a:xfrm>
            <a:off x="507750"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01" name="Google Shape;1001;p11"/>
          <p:cNvSpPr txBox="1"/>
          <p:nvPr>
            <p:ph idx="15" type="subTitle"/>
          </p:nvPr>
        </p:nvSpPr>
        <p:spPr>
          <a:xfrm>
            <a:off x="2757261"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02" name="Google Shape;1002;p11"/>
          <p:cNvSpPr txBox="1"/>
          <p:nvPr>
            <p:ph idx="16" type="subTitle"/>
          </p:nvPr>
        </p:nvSpPr>
        <p:spPr>
          <a:xfrm>
            <a:off x="5006771"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03" name="Google Shape;1003;p11"/>
          <p:cNvSpPr txBox="1"/>
          <p:nvPr>
            <p:ph idx="17" type="subTitle"/>
          </p:nvPr>
        </p:nvSpPr>
        <p:spPr>
          <a:xfrm>
            <a:off x="7256282"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04" name="Google Shape;1004;p11"/>
          <p:cNvSpPr txBox="1"/>
          <p:nvPr>
            <p:ph idx="18" type="subTitle"/>
          </p:nvPr>
        </p:nvSpPr>
        <p:spPr>
          <a:xfrm>
            <a:off x="9505793" y="38989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1005" name="Google Shape;1005;p11"/>
          <p:cNvGrpSpPr/>
          <p:nvPr/>
        </p:nvGrpSpPr>
        <p:grpSpPr>
          <a:xfrm rot="4168649">
            <a:off x="9919626" y="-240640"/>
            <a:ext cx="2180444" cy="2507231"/>
            <a:chOff x="10299173" y="-172004"/>
            <a:chExt cx="2180291" cy="2507056"/>
          </a:xfrm>
        </p:grpSpPr>
        <p:sp>
          <p:nvSpPr>
            <p:cNvPr id="1006" name="Google Shape;1006;p11"/>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11"/>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11"/>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11"/>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11"/>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11"/>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11"/>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11"/>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11"/>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11"/>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11"/>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11"/>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11"/>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11"/>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11"/>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11"/>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11"/>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11"/>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11"/>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11"/>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11"/>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11"/>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11"/>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11"/>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11"/>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11"/>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2" name="Google Shape;1032;p11"/>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3" name="Google Shape;1033;p11"/>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11"/>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11"/>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11"/>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7" name="Google Shape;1037;p11"/>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38" name="Google Shape;1038;p11"/>
          <p:cNvGrpSpPr/>
          <p:nvPr/>
        </p:nvGrpSpPr>
        <p:grpSpPr>
          <a:xfrm flipH="1" rot="8577767">
            <a:off x="-34995" y="-95098"/>
            <a:ext cx="2460017" cy="2117528"/>
            <a:chOff x="-682758" y="-391955"/>
            <a:chExt cx="2460154" cy="2117646"/>
          </a:xfrm>
        </p:grpSpPr>
        <p:sp>
          <p:nvSpPr>
            <p:cNvPr id="1039" name="Google Shape;1039;p11"/>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0" name="Google Shape;1040;p11"/>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1" name="Google Shape;1041;p11"/>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11"/>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3" name="Google Shape;1043;p11"/>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4" name="Google Shape;1044;p11"/>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11"/>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11"/>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11"/>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11"/>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11"/>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11"/>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11"/>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11"/>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11"/>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11"/>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11"/>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11"/>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11"/>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11"/>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11"/>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11"/>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1" name="Google Shape;1061;p11"/>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11"/>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11"/>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11"/>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11"/>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11"/>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11"/>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11"/>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11"/>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11"/>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071" name="Shape 1071"/>
        <p:cNvGrpSpPr/>
        <p:nvPr/>
      </p:nvGrpSpPr>
      <p:grpSpPr>
        <a:xfrm>
          <a:off x="0" y="0"/>
          <a:ext cx="0" cy="0"/>
          <a:chOff x="0" y="0"/>
          <a:chExt cx="0" cy="0"/>
        </a:xfrm>
      </p:grpSpPr>
      <p:sp>
        <p:nvSpPr>
          <p:cNvPr id="1072" name="Google Shape;1072;p12"/>
          <p:cNvSpPr/>
          <p:nvPr/>
        </p:nvSpPr>
        <p:spPr>
          <a:xfrm>
            <a:off x="5817100" y="0"/>
            <a:ext cx="6368901" cy="4511083"/>
          </a:xfrm>
          <a:custGeom>
            <a:rect b="b" l="l" r="r" t="t"/>
            <a:pathLst>
              <a:path extrusionOk="0" h="3573135" w="5044674">
                <a:moveTo>
                  <a:pt x="59054" y="0"/>
                </a:moveTo>
                <a:lnTo>
                  <a:pt x="5044674" y="0"/>
                </a:lnTo>
                <a:lnTo>
                  <a:pt x="5044674" y="2811789"/>
                </a:lnTo>
                <a:lnTo>
                  <a:pt x="4738096" y="2936926"/>
                </a:lnTo>
                <a:cubicBezTo>
                  <a:pt x="4452092" y="3062047"/>
                  <a:pt x="4161516" y="3180684"/>
                  <a:pt x="3876718" y="3308350"/>
                </a:cubicBezTo>
                <a:cubicBezTo>
                  <a:pt x="3737145" y="3370930"/>
                  <a:pt x="3610780" y="3463392"/>
                  <a:pt x="3465810" y="3513817"/>
                </a:cubicBezTo>
                <a:cubicBezTo>
                  <a:pt x="3098843" y="3641452"/>
                  <a:pt x="2635547" y="3550108"/>
                  <a:pt x="2304078" y="3363665"/>
                </a:cubicBezTo>
                <a:cubicBezTo>
                  <a:pt x="1770169" y="3063342"/>
                  <a:pt x="1739690" y="2400262"/>
                  <a:pt x="1363706" y="1964913"/>
                </a:cubicBezTo>
                <a:cubicBezTo>
                  <a:pt x="1192510" y="1766704"/>
                  <a:pt x="959402" y="1575080"/>
                  <a:pt x="755185" y="1411732"/>
                </a:cubicBezTo>
                <a:cubicBezTo>
                  <a:pt x="438892" y="1158660"/>
                  <a:pt x="46209" y="954246"/>
                  <a:pt x="4488" y="495032"/>
                </a:cubicBezTo>
                <a:cubicBezTo>
                  <a:pt x="-8085" y="356772"/>
                  <a:pt x="6234" y="211016"/>
                  <a:pt x="41458" y="625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73" name="Google Shape;1073;p12"/>
          <p:cNvGrpSpPr/>
          <p:nvPr/>
        </p:nvGrpSpPr>
        <p:grpSpPr>
          <a:xfrm rot="4168649">
            <a:off x="9919626" y="-240640"/>
            <a:ext cx="2180444" cy="2507231"/>
            <a:chOff x="10299173" y="-172004"/>
            <a:chExt cx="2180291" cy="2507056"/>
          </a:xfrm>
        </p:grpSpPr>
        <p:sp>
          <p:nvSpPr>
            <p:cNvPr id="1074" name="Google Shape;1074;p12"/>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12"/>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12"/>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12"/>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12"/>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9" name="Google Shape;1079;p12"/>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0" name="Google Shape;1080;p12"/>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12"/>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12"/>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12"/>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12"/>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12"/>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12"/>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12"/>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12"/>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9" name="Google Shape;1089;p12"/>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12"/>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1" name="Google Shape;1091;p12"/>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2" name="Google Shape;1092;p12"/>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3" name="Google Shape;1093;p12"/>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12"/>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12"/>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12"/>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12"/>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12"/>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12"/>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12"/>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12"/>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12"/>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12"/>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12"/>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12"/>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06" name="Google Shape;1106;p12"/>
          <p:cNvSpPr/>
          <p:nvPr/>
        </p:nvSpPr>
        <p:spPr>
          <a:xfrm>
            <a:off x="0" y="2560839"/>
            <a:ext cx="7904456" cy="4297677"/>
          </a:xfrm>
          <a:custGeom>
            <a:rect b="b" l="l" r="r" t="t"/>
            <a:pathLst>
              <a:path extrusionOk="0" h="3634399" w="6684529">
                <a:moveTo>
                  <a:pt x="276365" y="871"/>
                </a:moveTo>
                <a:cubicBezTo>
                  <a:pt x="333515" y="2678"/>
                  <a:pt x="389238" y="7497"/>
                  <a:pt x="442246" y="17134"/>
                </a:cubicBezTo>
                <a:cubicBezTo>
                  <a:pt x="787566" y="79916"/>
                  <a:pt x="1088664" y="322746"/>
                  <a:pt x="1390162" y="485091"/>
                </a:cubicBezTo>
                <a:cubicBezTo>
                  <a:pt x="1769606" y="689408"/>
                  <a:pt x="2234813" y="869844"/>
                  <a:pt x="2662041" y="941046"/>
                </a:cubicBezTo>
                <a:cubicBezTo>
                  <a:pt x="2980043" y="994050"/>
                  <a:pt x="3304083" y="972060"/>
                  <a:pt x="3621952" y="1025044"/>
                </a:cubicBezTo>
                <a:cubicBezTo>
                  <a:pt x="4454724" y="1163836"/>
                  <a:pt x="5218913" y="1338118"/>
                  <a:pt x="5829751" y="1948956"/>
                </a:cubicBezTo>
                <a:cubicBezTo>
                  <a:pt x="6246417" y="2365622"/>
                  <a:pt x="6824246" y="2994021"/>
                  <a:pt x="6653955" y="3632907"/>
                </a:cubicBezTo>
                <a:lnTo>
                  <a:pt x="6653438" y="3634399"/>
                </a:lnTo>
                <a:lnTo>
                  <a:pt x="0" y="3634399"/>
                </a:lnTo>
                <a:lnTo>
                  <a:pt x="0" y="7932"/>
                </a:lnTo>
                <a:lnTo>
                  <a:pt x="101925" y="2678"/>
                </a:lnTo>
                <a:cubicBezTo>
                  <a:pt x="160639" y="268"/>
                  <a:pt x="219215" y="-937"/>
                  <a:pt x="276365" y="8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12"/>
          <p:cNvSpPr/>
          <p:nvPr/>
        </p:nvSpPr>
        <p:spPr>
          <a:xfrm>
            <a:off x="988438" y="839613"/>
            <a:ext cx="10214981"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08" name="Google Shape;1108;p12"/>
          <p:cNvSpPr txBox="1"/>
          <p:nvPr>
            <p:ph type="title"/>
          </p:nvPr>
        </p:nvSpPr>
        <p:spPr>
          <a:xfrm>
            <a:off x="1205400" y="979450"/>
            <a:ext cx="97674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109" name="Google Shape;1109;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110" name="Google Shape;1110;p12"/>
          <p:cNvGrpSpPr/>
          <p:nvPr/>
        </p:nvGrpSpPr>
        <p:grpSpPr>
          <a:xfrm flipH="1" rot="8577767">
            <a:off x="-34995" y="-95098"/>
            <a:ext cx="2460017" cy="2117528"/>
            <a:chOff x="-682758" y="-391955"/>
            <a:chExt cx="2460154" cy="2117646"/>
          </a:xfrm>
        </p:grpSpPr>
        <p:sp>
          <p:nvSpPr>
            <p:cNvPr id="1111" name="Google Shape;1111;p12"/>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2"/>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12"/>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12"/>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12"/>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12"/>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12"/>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8" name="Google Shape;1118;p12"/>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12"/>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12"/>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12"/>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12"/>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12"/>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12"/>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12"/>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12"/>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12"/>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8" name="Google Shape;1128;p12"/>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9" name="Google Shape;1129;p12"/>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0" name="Google Shape;1130;p12"/>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12"/>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12"/>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12"/>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12"/>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12"/>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12"/>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12"/>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12"/>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12"/>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12"/>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12"/>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12"/>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3" name="Google Shape;1143;p12"/>
          <p:cNvGrpSpPr/>
          <p:nvPr/>
        </p:nvGrpSpPr>
        <p:grpSpPr>
          <a:xfrm rot="-6040432">
            <a:off x="9828947" y="5174485"/>
            <a:ext cx="2459910" cy="2117436"/>
            <a:chOff x="-682758" y="-391955"/>
            <a:chExt cx="2460154" cy="2117646"/>
          </a:xfrm>
        </p:grpSpPr>
        <p:sp>
          <p:nvSpPr>
            <p:cNvPr id="1144" name="Google Shape;1144;p12"/>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12"/>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12"/>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12"/>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12"/>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12"/>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12"/>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12"/>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12"/>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12"/>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12"/>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12"/>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12"/>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12"/>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12"/>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12"/>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12"/>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12"/>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12"/>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12"/>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12"/>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12"/>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12"/>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12"/>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12"/>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12"/>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12"/>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12"/>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12"/>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12"/>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12"/>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5" name="Google Shape;1175;p12"/>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176" name="Shape 1176"/>
        <p:cNvGrpSpPr/>
        <p:nvPr/>
      </p:nvGrpSpPr>
      <p:grpSpPr>
        <a:xfrm>
          <a:off x="0" y="0"/>
          <a:ext cx="0" cy="0"/>
          <a:chOff x="0" y="0"/>
          <a:chExt cx="0" cy="0"/>
        </a:xfrm>
      </p:grpSpPr>
      <p:sp>
        <p:nvSpPr>
          <p:cNvPr id="1177" name="Google Shape;1177;p13"/>
          <p:cNvSpPr/>
          <p:nvPr/>
        </p:nvSpPr>
        <p:spPr>
          <a:xfrm>
            <a:off x="6205492" y="2818256"/>
            <a:ext cx="5986508" cy="4039744"/>
          </a:xfrm>
          <a:custGeom>
            <a:rect b="b" l="l" r="r" t="t"/>
            <a:pathLst>
              <a:path extrusionOk="0" h="4039744" w="5986508">
                <a:moveTo>
                  <a:pt x="5986508" y="0"/>
                </a:moveTo>
                <a:lnTo>
                  <a:pt x="5986508" y="4039744"/>
                </a:lnTo>
                <a:lnTo>
                  <a:pt x="0" y="4039744"/>
                </a:lnTo>
                <a:lnTo>
                  <a:pt x="91893" y="3853659"/>
                </a:lnTo>
                <a:cubicBezTo>
                  <a:pt x="766717" y="2599838"/>
                  <a:pt x="2095701" y="1675024"/>
                  <a:pt x="3295314" y="1003237"/>
                </a:cubicBezTo>
                <a:cubicBezTo>
                  <a:pt x="3851002" y="692024"/>
                  <a:pt x="4387070" y="353086"/>
                  <a:pt x="5002003" y="163888"/>
                </a:cubicBezTo>
                <a:cubicBezTo>
                  <a:pt x="5296762" y="73183"/>
                  <a:pt x="5610621" y="23184"/>
                  <a:pt x="5924371" y="287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8" name="Google Shape;1178;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179" name="Google Shape;1179;p13"/>
          <p:cNvSpPr/>
          <p:nvPr/>
        </p:nvSpPr>
        <p:spPr>
          <a:xfrm>
            <a:off x="-8" y="0"/>
            <a:ext cx="3438320" cy="3552934"/>
          </a:xfrm>
          <a:custGeom>
            <a:rect b="b" l="l" r="r" t="t"/>
            <a:pathLst>
              <a:path extrusionOk="0" h="3552934" w="3438320">
                <a:moveTo>
                  <a:pt x="0" y="0"/>
                </a:moveTo>
                <a:lnTo>
                  <a:pt x="3438320" y="0"/>
                </a:lnTo>
                <a:lnTo>
                  <a:pt x="3434029" y="254401"/>
                </a:lnTo>
                <a:cubicBezTo>
                  <a:pt x="3425841" y="362369"/>
                  <a:pt x="3411317" y="468960"/>
                  <a:pt x="3390498" y="573053"/>
                </a:cubicBezTo>
                <a:cubicBezTo>
                  <a:pt x="3324922" y="900945"/>
                  <a:pt x="3287488" y="1273759"/>
                  <a:pt x="3067772" y="1541240"/>
                </a:cubicBezTo>
                <a:cubicBezTo>
                  <a:pt x="2928288" y="1711040"/>
                  <a:pt x="2752641" y="1848796"/>
                  <a:pt x="2617646" y="2025333"/>
                </a:cubicBezTo>
                <a:cubicBezTo>
                  <a:pt x="2162834" y="2620087"/>
                  <a:pt x="1716835" y="3227953"/>
                  <a:pt x="944561" y="3409665"/>
                </a:cubicBezTo>
                <a:cubicBezTo>
                  <a:pt x="703629" y="3466357"/>
                  <a:pt x="455201" y="3440526"/>
                  <a:pt x="214173" y="3477610"/>
                </a:cubicBezTo>
                <a:cubicBezTo>
                  <a:pt x="165382" y="3485116"/>
                  <a:pt x="96358" y="3515235"/>
                  <a:pt x="29456" y="3542219"/>
                </a:cubicBezTo>
                <a:lnTo>
                  <a:pt x="0" y="355293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13"/>
          <p:cNvSpPr/>
          <p:nvPr/>
        </p:nvSpPr>
        <p:spPr>
          <a:xfrm>
            <a:off x="892373" y="959679"/>
            <a:ext cx="3538012" cy="5053564"/>
          </a:xfrm>
          <a:custGeom>
            <a:rect b="b" l="l" r="r" t="t"/>
            <a:pathLst>
              <a:path extrusionOk="0" h="4413593" w="3089967">
                <a:moveTo>
                  <a:pt x="1544980" y="0"/>
                </a:moveTo>
                <a:cubicBezTo>
                  <a:pt x="691674" y="0"/>
                  <a:pt x="0" y="714324"/>
                  <a:pt x="0" y="1595577"/>
                </a:cubicBezTo>
                <a:lnTo>
                  <a:pt x="0" y="4413593"/>
                </a:lnTo>
                <a:lnTo>
                  <a:pt x="3089967" y="4413593"/>
                </a:lnTo>
                <a:lnTo>
                  <a:pt x="3089967" y="1595577"/>
                </a:lnTo>
                <a:cubicBezTo>
                  <a:pt x="3089967" y="714324"/>
                  <a:pt x="2398294" y="0"/>
                  <a:pt x="1544980"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1" name="Google Shape;1181;p13"/>
          <p:cNvSpPr/>
          <p:nvPr/>
        </p:nvSpPr>
        <p:spPr>
          <a:xfrm>
            <a:off x="1096105" y="460150"/>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13"/>
          <p:cNvSpPr/>
          <p:nvPr/>
        </p:nvSpPr>
        <p:spPr>
          <a:xfrm>
            <a:off x="4923125" y="1409725"/>
            <a:ext cx="5991479" cy="4599962"/>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83" name="Google Shape;1183;p13"/>
          <p:cNvSpPr txBox="1"/>
          <p:nvPr>
            <p:ph type="title"/>
          </p:nvPr>
        </p:nvSpPr>
        <p:spPr>
          <a:xfrm>
            <a:off x="5331149" y="1816900"/>
            <a:ext cx="5192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184" name="Google Shape;1184;p13"/>
          <p:cNvSpPr txBox="1"/>
          <p:nvPr>
            <p:ph idx="1" type="body"/>
          </p:nvPr>
        </p:nvSpPr>
        <p:spPr>
          <a:xfrm>
            <a:off x="5331149" y="3103050"/>
            <a:ext cx="51921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1185" name="Google Shape;1185;p13"/>
          <p:cNvSpPr/>
          <p:nvPr>
            <p:ph idx="2" type="pic"/>
          </p:nvPr>
        </p:nvSpPr>
        <p:spPr>
          <a:xfrm>
            <a:off x="892425" y="1609200"/>
            <a:ext cx="3537900" cy="4400400"/>
          </a:xfrm>
          <a:prstGeom prst="round2SameRect">
            <a:avLst>
              <a:gd fmla="val 50000" name="adj1"/>
              <a:gd fmla="val 0" name="adj2"/>
            </a:avLst>
          </a:prstGeom>
          <a:noFill/>
          <a:ln>
            <a:noFill/>
          </a:ln>
        </p:spPr>
      </p:sp>
      <p:grpSp>
        <p:nvGrpSpPr>
          <p:cNvPr id="1186" name="Google Shape;1186;p13"/>
          <p:cNvGrpSpPr/>
          <p:nvPr/>
        </p:nvGrpSpPr>
        <p:grpSpPr>
          <a:xfrm flipH="1" rot="-8915350">
            <a:off x="10833024" y="4317359"/>
            <a:ext cx="2180413" cy="2507196"/>
            <a:chOff x="10299173" y="-172004"/>
            <a:chExt cx="2180291" cy="2507056"/>
          </a:xfrm>
        </p:grpSpPr>
        <p:sp>
          <p:nvSpPr>
            <p:cNvPr id="1187" name="Google Shape;1187;p13"/>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13"/>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13"/>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0" name="Google Shape;1190;p13"/>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13"/>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13"/>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13"/>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13"/>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13"/>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13"/>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13"/>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13"/>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13"/>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13"/>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13"/>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13"/>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13"/>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13"/>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13"/>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13"/>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13"/>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13"/>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13"/>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13"/>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13"/>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13"/>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13"/>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13"/>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13"/>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13"/>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13"/>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13"/>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19" name="Google Shape;1219;p13"/>
          <p:cNvGrpSpPr/>
          <p:nvPr/>
        </p:nvGrpSpPr>
        <p:grpSpPr>
          <a:xfrm rot="-9208096">
            <a:off x="10401087" y="-410472"/>
            <a:ext cx="1714028" cy="3089827"/>
            <a:chOff x="10239756" y="4064000"/>
            <a:chExt cx="1714003" cy="3089782"/>
          </a:xfrm>
        </p:grpSpPr>
        <p:sp>
          <p:nvSpPr>
            <p:cNvPr id="1220" name="Google Shape;1220;p13"/>
            <p:cNvSpPr/>
            <p:nvPr/>
          </p:nvSpPr>
          <p:spPr>
            <a:xfrm>
              <a:off x="10239756" y="5031816"/>
              <a:ext cx="1116710" cy="2121966"/>
            </a:xfrm>
            <a:custGeom>
              <a:rect b="b" l="l" r="r" t="t"/>
              <a:pathLst>
                <a:path extrusionOk="0" h="2121966" w="1116710">
                  <a:moveTo>
                    <a:pt x="0" y="2121967"/>
                  </a:moveTo>
                  <a:cubicBezTo>
                    <a:pt x="0" y="2121967"/>
                    <a:pt x="26288" y="2025129"/>
                    <a:pt x="148082" y="1955724"/>
                  </a:cubicBezTo>
                  <a:cubicBezTo>
                    <a:pt x="269875" y="1886318"/>
                    <a:pt x="394652" y="1904797"/>
                    <a:pt x="465645" y="1861427"/>
                  </a:cubicBezTo>
                  <a:cubicBezTo>
                    <a:pt x="594423" y="1782687"/>
                    <a:pt x="658177" y="1539228"/>
                    <a:pt x="811402" y="1319137"/>
                  </a:cubicBezTo>
                  <a:cubicBezTo>
                    <a:pt x="1020254" y="1019111"/>
                    <a:pt x="1054481" y="1078281"/>
                    <a:pt x="1064196" y="534441"/>
                  </a:cubicBezTo>
                  <a:cubicBezTo>
                    <a:pt x="1070229" y="192443"/>
                    <a:pt x="1116711" y="0"/>
                    <a:pt x="111671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13"/>
            <p:cNvSpPr/>
            <p:nvPr/>
          </p:nvSpPr>
          <p:spPr>
            <a:xfrm>
              <a:off x="10239756" y="5031816"/>
              <a:ext cx="1116710" cy="2121966"/>
            </a:xfrm>
            <a:custGeom>
              <a:rect b="b" l="l" r="r" t="t"/>
              <a:pathLst>
                <a:path extrusionOk="0" h="2121966" w="1116710">
                  <a:moveTo>
                    <a:pt x="0" y="2121967"/>
                  </a:moveTo>
                  <a:cubicBezTo>
                    <a:pt x="0" y="2121967"/>
                    <a:pt x="26288" y="2025129"/>
                    <a:pt x="148082" y="1955724"/>
                  </a:cubicBezTo>
                  <a:cubicBezTo>
                    <a:pt x="269875" y="1886318"/>
                    <a:pt x="394652" y="1904797"/>
                    <a:pt x="465645" y="1861427"/>
                  </a:cubicBezTo>
                  <a:cubicBezTo>
                    <a:pt x="594423" y="1782687"/>
                    <a:pt x="658177" y="1539228"/>
                    <a:pt x="811402" y="1319137"/>
                  </a:cubicBezTo>
                  <a:cubicBezTo>
                    <a:pt x="1020254" y="1019111"/>
                    <a:pt x="1054481" y="1078281"/>
                    <a:pt x="1064196" y="534441"/>
                  </a:cubicBezTo>
                  <a:cubicBezTo>
                    <a:pt x="1070229" y="192443"/>
                    <a:pt x="1116711" y="0"/>
                    <a:pt x="1116711"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13"/>
            <p:cNvSpPr/>
            <p:nvPr/>
          </p:nvSpPr>
          <p:spPr>
            <a:xfrm>
              <a:off x="10525985" y="5832898"/>
              <a:ext cx="248542" cy="1075710"/>
            </a:xfrm>
            <a:custGeom>
              <a:rect b="b" l="l" r="r" t="t"/>
              <a:pathLst>
                <a:path extrusionOk="0" h="1075710" w="248542">
                  <a:moveTo>
                    <a:pt x="145380" y="1075711"/>
                  </a:moveTo>
                  <a:cubicBezTo>
                    <a:pt x="145380" y="1075711"/>
                    <a:pt x="154460" y="992653"/>
                    <a:pt x="154842" y="973285"/>
                  </a:cubicBezTo>
                  <a:cubicBezTo>
                    <a:pt x="155921" y="915564"/>
                    <a:pt x="158652" y="856445"/>
                    <a:pt x="147221" y="799994"/>
                  </a:cubicBezTo>
                  <a:cubicBezTo>
                    <a:pt x="106962" y="600287"/>
                    <a:pt x="28032" y="406992"/>
                    <a:pt x="3204" y="205399"/>
                  </a:cubicBezTo>
                  <a:cubicBezTo>
                    <a:pt x="-6194" y="128901"/>
                    <a:pt x="3331" y="38540"/>
                    <a:pt x="55400" y="402"/>
                  </a:cubicBezTo>
                  <a:cubicBezTo>
                    <a:pt x="64735" y="-6424"/>
                    <a:pt x="47844" y="75142"/>
                    <a:pt x="59401" y="131923"/>
                  </a:cubicBezTo>
                  <a:cubicBezTo>
                    <a:pt x="74006" y="203634"/>
                    <a:pt x="90516" y="247480"/>
                    <a:pt x="134903" y="306593"/>
                  </a:cubicBezTo>
                  <a:cubicBezTo>
                    <a:pt x="384331" y="638767"/>
                    <a:pt x="145380" y="1075711"/>
                    <a:pt x="145380" y="107571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13"/>
            <p:cNvSpPr/>
            <p:nvPr/>
          </p:nvSpPr>
          <p:spPr>
            <a:xfrm>
              <a:off x="10525985" y="5832898"/>
              <a:ext cx="248542" cy="1075710"/>
            </a:xfrm>
            <a:custGeom>
              <a:rect b="b" l="l" r="r" t="t"/>
              <a:pathLst>
                <a:path extrusionOk="0" h="1075710" w="248542">
                  <a:moveTo>
                    <a:pt x="145380" y="1075711"/>
                  </a:moveTo>
                  <a:cubicBezTo>
                    <a:pt x="145380" y="1075711"/>
                    <a:pt x="154460" y="992653"/>
                    <a:pt x="154842" y="973285"/>
                  </a:cubicBezTo>
                  <a:cubicBezTo>
                    <a:pt x="155921" y="915564"/>
                    <a:pt x="158652" y="856445"/>
                    <a:pt x="147221" y="799994"/>
                  </a:cubicBezTo>
                  <a:cubicBezTo>
                    <a:pt x="106962" y="600287"/>
                    <a:pt x="28032" y="406992"/>
                    <a:pt x="3204" y="205399"/>
                  </a:cubicBezTo>
                  <a:cubicBezTo>
                    <a:pt x="-6194" y="128901"/>
                    <a:pt x="3331" y="38540"/>
                    <a:pt x="55400" y="402"/>
                  </a:cubicBezTo>
                  <a:cubicBezTo>
                    <a:pt x="64735" y="-6424"/>
                    <a:pt x="47844" y="75142"/>
                    <a:pt x="59401" y="131923"/>
                  </a:cubicBezTo>
                  <a:cubicBezTo>
                    <a:pt x="74006" y="203634"/>
                    <a:pt x="90516" y="247480"/>
                    <a:pt x="134903" y="306593"/>
                  </a:cubicBezTo>
                  <a:cubicBezTo>
                    <a:pt x="384331" y="638767"/>
                    <a:pt x="145380" y="1075711"/>
                    <a:pt x="145380" y="107571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13"/>
            <p:cNvSpPr/>
            <p:nvPr/>
          </p:nvSpPr>
          <p:spPr>
            <a:xfrm>
              <a:off x="10654619" y="5551036"/>
              <a:ext cx="390693" cy="818966"/>
            </a:xfrm>
            <a:custGeom>
              <a:rect b="b" l="l" r="r" t="t"/>
              <a:pathLst>
                <a:path extrusionOk="0" h="818966" w="390693">
                  <a:moveTo>
                    <a:pt x="383523" y="818967"/>
                  </a:moveTo>
                  <a:cubicBezTo>
                    <a:pt x="383523" y="818967"/>
                    <a:pt x="334247" y="704692"/>
                    <a:pt x="318625" y="676428"/>
                  </a:cubicBezTo>
                  <a:cubicBezTo>
                    <a:pt x="277541" y="602133"/>
                    <a:pt x="214295" y="546875"/>
                    <a:pt x="164638" y="480276"/>
                  </a:cubicBezTo>
                  <a:cubicBezTo>
                    <a:pt x="114727" y="413252"/>
                    <a:pt x="73452" y="331337"/>
                    <a:pt x="42147" y="252496"/>
                  </a:cubicBezTo>
                  <a:cubicBezTo>
                    <a:pt x="15985" y="186722"/>
                    <a:pt x="5698" y="6592"/>
                    <a:pt x="554" y="318"/>
                  </a:cubicBezTo>
                  <a:cubicBezTo>
                    <a:pt x="-4399" y="-5683"/>
                    <a:pt x="25192" y="75000"/>
                    <a:pt x="36876" y="93498"/>
                  </a:cubicBezTo>
                  <a:cubicBezTo>
                    <a:pt x="78214" y="158960"/>
                    <a:pt x="104376" y="219641"/>
                    <a:pt x="171051" y="259912"/>
                  </a:cubicBezTo>
                  <a:cubicBezTo>
                    <a:pt x="304465" y="340538"/>
                    <a:pt x="404604" y="531267"/>
                    <a:pt x="389111" y="689700"/>
                  </a:cubicBezTo>
                  <a:cubicBezTo>
                    <a:pt x="385618" y="725691"/>
                    <a:pt x="383523" y="818967"/>
                    <a:pt x="383523" y="818967"/>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13"/>
            <p:cNvSpPr/>
            <p:nvPr/>
          </p:nvSpPr>
          <p:spPr>
            <a:xfrm>
              <a:off x="10654619" y="5551036"/>
              <a:ext cx="390693" cy="818966"/>
            </a:xfrm>
            <a:custGeom>
              <a:rect b="b" l="l" r="r" t="t"/>
              <a:pathLst>
                <a:path extrusionOk="0" h="818966" w="390693">
                  <a:moveTo>
                    <a:pt x="383523" y="818967"/>
                  </a:moveTo>
                  <a:cubicBezTo>
                    <a:pt x="383523" y="818967"/>
                    <a:pt x="334247" y="704692"/>
                    <a:pt x="318625" y="676428"/>
                  </a:cubicBezTo>
                  <a:cubicBezTo>
                    <a:pt x="277541" y="602133"/>
                    <a:pt x="214295" y="546875"/>
                    <a:pt x="164638" y="480276"/>
                  </a:cubicBezTo>
                  <a:cubicBezTo>
                    <a:pt x="114727" y="413252"/>
                    <a:pt x="73452" y="331337"/>
                    <a:pt x="42147" y="252496"/>
                  </a:cubicBezTo>
                  <a:cubicBezTo>
                    <a:pt x="15985" y="186722"/>
                    <a:pt x="5698" y="6592"/>
                    <a:pt x="554" y="318"/>
                  </a:cubicBezTo>
                  <a:cubicBezTo>
                    <a:pt x="-4399" y="-5683"/>
                    <a:pt x="25192" y="75000"/>
                    <a:pt x="36876" y="93498"/>
                  </a:cubicBezTo>
                  <a:cubicBezTo>
                    <a:pt x="78214" y="158960"/>
                    <a:pt x="104376" y="219641"/>
                    <a:pt x="171051" y="259912"/>
                  </a:cubicBezTo>
                  <a:cubicBezTo>
                    <a:pt x="304465" y="340538"/>
                    <a:pt x="404604" y="531267"/>
                    <a:pt x="389111" y="689700"/>
                  </a:cubicBezTo>
                  <a:cubicBezTo>
                    <a:pt x="385618" y="725691"/>
                    <a:pt x="383523" y="818967"/>
                    <a:pt x="383523" y="818967"/>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13"/>
            <p:cNvSpPr/>
            <p:nvPr/>
          </p:nvSpPr>
          <p:spPr>
            <a:xfrm>
              <a:off x="10822549" y="5255418"/>
              <a:ext cx="425777" cy="804106"/>
            </a:xfrm>
            <a:custGeom>
              <a:rect b="b" l="l" r="r" t="t"/>
              <a:pathLst>
                <a:path extrusionOk="0" h="804106" w="425777">
                  <a:moveTo>
                    <a:pt x="425778" y="804107"/>
                  </a:moveTo>
                  <a:cubicBezTo>
                    <a:pt x="425778" y="804107"/>
                    <a:pt x="395488" y="735184"/>
                    <a:pt x="331544" y="654590"/>
                  </a:cubicBezTo>
                  <a:cubicBezTo>
                    <a:pt x="233055" y="530320"/>
                    <a:pt x="103451" y="418008"/>
                    <a:pt x="43317" y="266674"/>
                  </a:cubicBezTo>
                  <a:cubicBezTo>
                    <a:pt x="20012" y="208153"/>
                    <a:pt x="7058" y="148577"/>
                    <a:pt x="708" y="85808"/>
                  </a:cubicBezTo>
                  <a:cubicBezTo>
                    <a:pt x="-1705" y="61582"/>
                    <a:pt x="2741" y="38189"/>
                    <a:pt x="3757" y="14300"/>
                  </a:cubicBezTo>
                  <a:cubicBezTo>
                    <a:pt x="3947" y="9525"/>
                    <a:pt x="4328" y="0"/>
                    <a:pt x="4328" y="0"/>
                  </a:cubicBezTo>
                  <a:cubicBezTo>
                    <a:pt x="4328" y="0"/>
                    <a:pt x="4836" y="13551"/>
                    <a:pt x="6360" y="20123"/>
                  </a:cubicBezTo>
                  <a:cubicBezTo>
                    <a:pt x="10297" y="37338"/>
                    <a:pt x="18933" y="54705"/>
                    <a:pt x="25728" y="71082"/>
                  </a:cubicBezTo>
                  <a:cubicBezTo>
                    <a:pt x="42745" y="112420"/>
                    <a:pt x="70685" y="166230"/>
                    <a:pt x="103515" y="197548"/>
                  </a:cubicBezTo>
                  <a:cubicBezTo>
                    <a:pt x="199971" y="289642"/>
                    <a:pt x="304937" y="364458"/>
                    <a:pt x="348943" y="494392"/>
                  </a:cubicBezTo>
                  <a:cubicBezTo>
                    <a:pt x="416887" y="695122"/>
                    <a:pt x="425778" y="804107"/>
                    <a:pt x="425778" y="804107"/>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13"/>
            <p:cNvSpPr/>
            <p:nvPr/>
          </p:nvSpPr>
          <p:spPr>
            <a:xfrm>
              <a:off x="10822549" y="5255418"/>
              <a:ext cx="425777" cy="804106"/>
            </a:xfrm>
            <a:custGeom>
              <a:rect b="b" l="l" r="r" t="t"/>
              <a:pathLst>
                <a:path extrusionOk="0" h="804106" w="425777">
                  <a:moveTo>
                    <a:pt x="425778" y="804107"/>
                  </a:moveTo>
                  <a:cubicBezTo>
                    <a:pt x="425778" y="804107"/>
                    <a:pt x="395488" y="735184"/>
                    <a:pt x="331544" y="654590"/>
                  </a:cubicBezTo>
                  <a:cubicBezTo>
                    <a:pt x="233055" y="530320"/>
                    <a:pt x="103451" y="418008"/>
                    <a:pt x="43317" y="266674"/>
                  </a:cubicBezTo>
                  <a:cubicBezTo>
                    <a:pt x="20012" y="208153"/>
                    <a:pt x="7058" y="148577"/>
                    <a:pt x="708" y="85808"/>
                  </a:cubicBezTo>
                  <a:cubicBezTo>
                    <a:pt x="-1705" y="61582"/>
                    <a:pt x="2741" y="38189"/>
                    <a:pt x="3757" y="14300"/>
                  </a:cubicBezTo>
                  <a:cubicBezTo>
                    <a:pt x="3947" y="9525"/>
                    <a:pt x="4328" y="0"/>
                    <a:pt x="4328" y="0"/>
                  </a:cubicBezTo>
                  <a:cubicBezTo>
                    <a:pt x="4328" y="0"/>
                    <a:pt x="4836" y="13551"/>
                    <a:pt x="6360" y="20123"/>
                  </a:cubicBezTo>
                  <a:cubicBezTo>
                    <a:pt x="10297" y="37338"/>
                    <a:pt x="18933" y="54705"/>
                    <a:pt x="25728" y="71082"/>
                  </a:cubicBezTo>
                  <a:cubicBezTo>
                    <a:pt x="42745" y="112420"/>
                    <a:pt x="70685" y="166230"/>
                    <a:pt x="103515" y="197548"/>
                  </a:cubicBezTo>
                  <a:cubicBezTo>
                    <a:pt x="199971" y="289642"/>
                    <a:pt x="304937" y="364458"/>
                    <a:pt x="348943" y="494392"/>
                  </a:cubicBezTo>
                  <a:cubicBezTo>
                    <a:pt x="416887" y="695122"/>
                    <a:pt x="425778" y="804107"/>
                    <a:pt x="425778" y="804107"/>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13"/>
            <p:cNvSpPr/>
            <p:nvPr/>
          </p:nvSpPr>
          <p:spPr>
            <a:xfrm>
              <a:off x="10916082" y="4702638"/>
              <a:ext cx="390600" cy="823722"/>
            </a:xfrm>
            <a:custGeom>
              <a:rect b="b" l="l" r="r" t="t"/>
              <a:pathLst>
                <a:path extrusionOk="0" h="823722" w="390600">
                  <a:moveTo>
                    <a:pt x="388759" y="823722"/>
                  </a:moveTo>
                  <a:cubicBezTo>
                    <a:pt x="388759" y="823722"/>
                    <a:pt x="371932" y="792474"/>
                    <a:pt x="363423" y="783533"/>
                  </a:cubicBezTo>
                  <a:cubicBezTo>
                    <a:pt x="338721" y="757485"/>
                    <a:pt x="311734" y="736035"/>
                    <a:pt x="282015" y="715880"/>
                  </a:cubicBezTo>
                  <a:cubicBezTo>
                    <a:pt x="129870" y="612832"/>
                    <a:pt x="11696" y="454584"/>
                    <a:pt x="3695" y="267303"/>
                  </a:cubicBezTo>
                  <a:cubicBezTo>
                    <a:pt x="1028" y="205911"/>
                    <a:pt x="-687" y="144958"/>
                    <a:pt x="266" y="83642"/>
                  </a:cubicBezTo>
                  <a:cubicBezTo>
                    <a:pt x="584" y="63964"/>
                    <a:pt x="4521" y="0"/>
                    <a:pt x="4521" y="0"/>
                  </a:cubicBezTo>
                  <a:cubicBezTo>
                    <a:pt x="4521" y="0"/>
                    <a:pt x="38239" y="201809"/>
                    <a:pt x="64719" y="252349"/>
                  </a:cubicBezTo>
                  <a:cubicBezTo>
                    <a:pt x="164668" y="443484"/>
                    <a:pt x="380695" y="539737"/>
                    <a:pt x="390600" y="770255"/>
                  </a:cubicBezTo>
                  <a:cubicBezTo>
                    <a:pt x="390600" y="770255"/>
                    <a:pt x="388759" y="823722"/>
                    <a:pt x="388759" y="82372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13"/>
            <p:cNvSpPr/>
            <p:nvPr/>
          </p:nvSpPr>
          <p:spPr>
            <a:xfrm>
              <a:off x="10916082" y="4702638"/>
              <a:ext cx="390600" cy="823722"/>
            </a:xfrm>
            <a:custGeom>
              <a:rect b="b" l="l" r="r" t="t"/>
              <a:pathLst>
                <a:path extrusionOk="0" h="823722" w="390600">
                  <a:moveTo>
                    <a:pt x="388759" y="823722"/>
                  </a:moveTo>
                  <a:cubicBezTo>
                    <a:pt x="388759" y="823722"/>
                    <a:pt x="371932" y="792474"/>
                    <a:pt x="363423" y="783533"/>
                  </a:cubicBezTo>
                  <a:cubicBezTo>
                    <a:pt x="338721" y="757485"/>
                    <a:pt x="311734" y="736035"/>
                    <a:pt x="282015" y="715880"/>
                  </a:cubicBezTo>
                  <a:cubicBezTo>
                    <a:pt x="129870" y="612832"/>
                    <a:pt x="11696" y="454584"/>
                    <a:pt x="3695" y="267303"/>
                  </a:cubicBezTo>
                  <a:cubicBezTo>
                    <a:pt x="1028" y="205911"/>
                    <a:pt x="-687" y="144958"/>
                    <a:pt x="266" y="83642"/>
                  </a:cubicBezTo>
                  <a:cubicBezTo>
                    <a:pt x="584" y="63964"/>
                    <a:pt x="4521" y="0"/>
                    <a:pt x="4521" y="0"/>
                  </a:cubicBezTo>
                  <a:cubicBezTo>
                    <a:pt x="4521" y="0"/>
                    <a:pt x="38239" y="201809"/>
                    <a:pt x="64719" y="252349"/>
                  </a:cubicBezTo>
                  <a:cubicBezTo>
                    <a:pt x="164668" y="443484"/>
                    <a:pt x="380695" y="539737"/>
                    <a:pt x="390600" y="770255"/>
                  </a:cubicBezTo>
                  <a:cubicBezTo>
                    <a:pt x="390600" y="770255"/>
                    <a:pt x="388759" y="823722"/>
                    <a:pt x="388759" y="82372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13"/>
            <p:cNvSpPr/>
            <p:nvPr/>
          </p:nvSpPr>
          <p:spPr>
            <a:xfrm>
              <a:off x="11117171" y="4064000"/>
              <a:ext cx="250319" cy="981881"/>
            </a:xfrm>
            <a:custGeom>
              <a:rect b="b" l="l" r="r" t="t"/>
              <a:pathLst>
                <a:path extrusionOk="0" h="981881" w="250319">
                  <a:moveTo>
                    <a:pt x="236247" y="981882"/>
                  </a:moveTo>
                  <a:cubicBezTo>
                    <a:pt x="236247" y="981882"/>
                    <a:pt x="143792" y="848582"/>
                    <a:pt x="117630" y="796639"/>
                  </a:cubicBezTo>
                  <a:cubicBezTo>
                    <a:pt x="34508" y="631851"/>
                    <a:pt x="1806" y="496779"/>
                    <a:pt x="155" y="312782"/>
                  </a:cubicBezTo>
                  <a:cubicBezTo>
                    <a:pt x="-480" y="248183"/>
                    <a:pt x="409" y="164243"/>
                    <a:pt x="11140" y="100495"/>
                  </a:cubicBezTo>
                  <a:cubicBezTo>
                    <a:pt x="15268" y="75724"/>
                    <a:pt x="24793" y="0"/>
                    <a:pt x="24793" y="0"/>
                  </a:cubicBezTo>
                  <a:cubicBezTo>
                    <a:pt x="24793" y="0"/>
                    <a:pt x="39842" y="42431"/>
                    <a:pt x="95595" y="227552"/>
                  </a:cubicBezTo>
                  <a:cubicBezTo>
                    <a:pt x="151348" y="412699"/>
                    <a:pt x="227802" y="541560"/>
                    <a:pt x="247741" y="740486"/>
                  </a:cubicBezTo>
                  <a:cubicBezTo>
                    <a:pt x="254091" y="803707"/>
                    <a:pt x="247043" y="858965"/>
                    <a:pt x="244376" y="921829"/>
                  </a:cubicBezTo>
                  <a:cubicBezTo>
                    <a:pt x="244122" y="928288"/>
                    <a:pt x="236247" y="981882"/>
                    <a:pt x="236247" y="98188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13"/>
            <p:cNvSpPr/>
            <p:nvPr/>
          </p:nvSpPr>
          <p:spPr>
            <a:xfrm>
              <a:off x="11117171" y="4064000"/>
              <a:ext cx="250319" cy="981881"/>
            </a:xfrm>
            <a:custGeom>
              <a:rect b="b" l="l" r="r" t="t"/>
              <a:pathLst>
                <a:path extrusionOk="0" h="981881" w="250319">
                  <a:moveTo>
                    <a:pt x="236247" y="981882"/>
                  </a:moveTo>
                  <a:cubicBezTo>
                    <a:pt x="236247" y="981882"/>
                    <a:pt x="143792" y="848582"/>
                    <a:pt x="117630" y="796639"/>
                  </a:cubicBezTo>
                  <a:cubicBezTo>
                    <a:pt x="34508" y="631851"/>
                    <a:pt x="1806" y="496779"/>
                    <a:pt x="155" y="312782"/>
                  </a:cubicBezTo>
                  <a:cubicBezTo>
                    <a:pt x="-480" y="248183"/>
                    <a:pt x="409" y="164243"/>
                    <a:pt x="11140" y="100495"/>
                  </a:cubicBezTo>
                  <a:cubicBezTo>
                    <a:pt x="15268" y="75724"/>
                    <a:pt x="24793" y="0"/>
                    <a:pt x="24793" y="0"/>
                  </a:cubicBezTo>
                  <a:cubicBezTo>
                    <a:pt x="24793" y="0"/>
                    <a:pt x="39842" y="42431"/>
                    <a:pt x="95595" y="227552"/>
                  </a:cubicBezTo>
                  <a:cubicBezTo>
                    <a:pt x="151348" y="412699"/>
                    <a:pt x="227802" y="541560"/>
                    <a:pt x="247741" y="740486"/>
                  </a:cubicBezTo>
                  <a:cubicBezTo>
                    <a:pt x="254091" y="803707"/>
                    <a:pt x="247043" y="858965"/>
                    <a:pt x="244376" y="921829"/>
                  </a:cubicBezTo>
                  <a:cubicBezTo>
                    <a:pt x="244122" y="928288"/>
                    <a:pt x="236247" y="981882"/>
                    <a:pt x="236247" y="98188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13"/>
            <p:cNvSpPr/>
            <p:nvPr/>
          </p:nvSpPr>
          <p:spPr>
            <a:xfrm>
              <a:off x="11314366" y="4390282"/>
              <a:ext cx="319151" cy="953020"/>
            </a:xfrm>
            <a:custGeom>
              <a:rect b="b" l="l" r="r" t="t"/>
              <a:pathLst>
                <a:path extrusionOk="0" h="953020" w="319151">
                  <a:moveTo>
                    <a:pt x="0" y="953021"/>
                  </a:moveTo>
                  <a:cubicBezTo>
                    <a:pt x="0" y="953021"/>
                    <a:pt x="144018" y="726948"/>
                    <a:pt x="141351" y="551421"/>
                  </a:cubicBezTo>
                  <a:cubicBezTo>
                    <a:pt x="139128" y="404901"/>
                    <a:pt x="186309" y="307200"/>
                    <a:pt x="220027" y="230346"/>
                  </a:cubicBezTo>
                  <a:cubicBezTo>
                    <a:pt x="254381" y="152076"/>
                    <a:pt x="319151" y="0"/>
                    <a:pt x="319151" y="0"/>
                  </a:cubicBezTo>
                  <a:cubicBezTo>
                    <a:pt x="319151" y="0"/>
                    <a:pt x="299720" y="122930"/>
                    <a:pt x="303340" y="174422"/>
                  </a:cubicBezTo>
                  <a:cubicBezTo>
                    <a:pt x="310832" y="280365"/>
                    <a:pt x="306895" y="383121"/>
                    <a:pt x="288353" y="488233"/>
                  </a:cubicBezTo>
                  <a:cubicBezTo>
                    <a:pt x="266636" y="611759"/>
                    <a:pt x="197865" y="737699"/>
                    <a:pt x="110299" y="826256"/>
                  </a:cubicBezTo>
                  <a:cubicBezTo>
                    <a:pt x="82169" y="854672"/>
                    <a:pt x="51815" y="883863"/>
                    <a:pt x="27686" y="916406"/>
                  </a:cubicBezTo>
                  <a:cubicBezTo>
                    <a:pt x="19685" y="927176"/>
                    <a:pt x="0" y="953021"/>
                    <a:pt x="0" y="9530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13"/>
            <p:cNvSpPr/>
            <p:nvPr/>
          </p:nvSpPr>
          <p:spPr>
            <a:xfrm>
              <a:off x="11314366" y="4390282"/>
              <a:ext cx="319151" cy="953020"/>
            </a:xfrm>
            <a:custGeom>
              <a:rect b="b" l="l" r="r" t="t"/>
              <a:pathLst>
                <a:path extrusionOk="0" h="953020" w="319151">
                  <a:moveTo>
                    <a:pt x="0" y="953021"/>
                  </a:moveTo>
                  <a:cubicBezTo>
                    <a:pt x="0" y="953021"/>
                    <a:pt x="144018" y="726948"/>
                    <a:pt x="141351" y="551421"/>
                  </a:cubicBezTo>
                  <a:cubicBezTo>
                    <a:pt x="139128" y="404901"/>
                    <a:pt x="186309" y="307200"/>
                    <a:pt x="220027" y="230346"/>
                  </a:cubicBezTo>
                  <a:cubicBezTo>
                    <a:pt x="254381" y="152076"/>
                    <a:pt x="319151" y="0"/>
                    <a:pt x="319151" y="0"/>
                  </a:cubicBezTo>
                  <a:cubicBezTo>
                    <a:pt x="319151" y="0"/>
                    <a:pt x="299720" y="122930"/>
                    <a:pt x="303340" y="174422"/>
                  </a:cubicBezTo>
                  <a:cubicBezTo>
                    <a:pt x="310832" y="280365"/>
                    <a:pt x="306895" y="383121"/>
                    <a:pt x="288353" y="488233"/>
                  </a:cubicBezTo>
                  <a:cubicBezTo>
                    <a:pt x="266636" y="611759"/>
                    <a:pt x="197865" y="737699"/>
                    <a:pt x="110299" y="826256"/>
                  </a:cubicBezTo>
                  <a:cubicBezTo>
                    <a:pt x="82169" y="854672"/>
                    <a:pt x="51815" y="883863"/>
                    <a:pt x="27686" y="916406"/>
                  </a:cubicBezTo>
                  <a:cubicBezTo>
                    <a:pt x="19685" y="927176"/>
                    <a:pt x="0" y="953021"/>
                    <a:pt x="0" y="9530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13"/>
            <p:cNvSpPr/>
            <p:nvPr/>
          </p:nvSpPr>
          <p:spPr>
            <a:xfrm>
              <a:off x="11300015" y="4954804"/>
              <a:ext cx="653744" cy="759921"/>
            </a:xfrm>
            <a:custGeom>
              <a:rect b="b" l="l" r="r" t="t"/>
              <a:pathLst>
                <a:path extrusionOk="0" h="759921" w="653744">
                  <a:moveTo>
                    <a:pt x="0" y="759922"/>
                  </a:moveTo>
                  <a:cubicBezTo>
                    <a:pt x="0" y="759922"/>
                    <a:pt x="16573" y="648454"/>
                    <a:pt x="42926" y="601744"/>
                  </a:cubicBezTo>
                  <a:cubicBezTo>
                    <a:pt x="117728" y="469105"/>
                    <a:pt x="240538" y="426439"/>
                    <a:pt x="374078" y="367803"/>
                  </a:cubicBezTo>
                  <a:cubicBezTo>
                    <a:pt x="410718" y="351706"/>
                    <a:pt x="450850" y="343705"/>
                    <a:pt x="480187" y="314006"/>
                  </a:cubicBezTo>
                  <a:cubicBezTo>
                    <a:pt x="532892" y="260717"/>
                    <a:pt x="628205" y="33520"/>
                    <a:pt x="652843" y="348"/>
                  </a:cubicBezTo>
                  <a:cubicBezTo>
                    <a:pt x="660971" y="-10613"/>
                    <a:pt x="611950" y="240803"/>
                    <a:pt x="592455" y="300487"/>
                  </a:cubicBezTo>
                  <a:cubicBezTo>
                    <a:pt x="558165" y="405141"/>
                    <a:pt x="505778" y="491704"/>
                    <a:pt x="406527" y="549591"/>
                  </a:cubicBezTo>
                  <a:cubicBezTo>
                    <a:pt x="339852" y="588440"/>
                    <a:pt x="255715" y="579004"/>
                    <a:pt x="189420" y="612602"/>
                  </a:cubicBezTo>
                  <a:cubicBezTo>
                    <a:pt x="140589" y="637342"/>
                    <a:pt x="100647" y="666456"/>
                    <a:pt x="61722" y="704030"/>
                  </a:cubicBezTo>
                  <a:cubicBezTo>
                    <a:pt x="52705" y="712716"/>
                    <a:pt x="0" y="759922"/>
                    <a:pt x="0" y="75992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13"/>
            <p:cNvSpPr/>
            <p:nvPr/>
          </p:nvSpPr>
          <p:spPr>
            <a:xfrm>
              <a:off x="11300015" y="4954804"/>
              <a:ext cx="653744" cy="759921"/>
            </a:xfrm>
            <a:custGeom>
              <a:rect b="b" l="l" r="r" t="t"/>
              <a:pathLst>
                <a:path extrusionOk="0" h="759921" w="653744">
                  <a:moveTo>
                    <a:pt x="0" y="759922"/>
                  </a:moveTo>
                  <a:cubicBezTo>
                    <a:pt x="0" y="759922"/>
                    <a:pt x="16573" y="648454"/>
                    <a:pt x="42926" y="601744"/>
                  </a:cubicBezTo>
                  <a:cubicBezTo>
                    <a:pt x="117728" y="469105"/>
                    <a:pt x="240538" y="426439"/>
                    <a:pt x="374078" y="367803"/>
                  </a:cubicBezTo>
                  <a:cubicBezTo>
                    <a:pt x="410718" y="351706"/>
                    <a:pt x="450850" y="343705"/>
                    <a:pt x="480187" y="314006"/>
                  </a:cubicBezTo>
                  <a:cubicBezTo>
                    <a:pt x="532892" y="260717"/>
                    <a:pt x="628205" y="33520"/>
                    <a:pt x="652843" y="348"/>
                  </a:cubicBezTo>
                  <a:cubicBezTo>
                    <a:pt x="660971" y="-10613"/>
                    <a:pt x="611950" y="240803"/>
                    <a:pt x="592455" y="300487"/>
                  </a:cubicBezTo>
                  <a:cubicBezTo>
                    <a:pt x="558165" y="405141"/>
                    <a:pt x="505778" y="491704"/>
                    <a:pt x="406527" y="549591"/>
                  </a:cubicBezTo>
                  <a:cubicBezTo>
                    <a:pt x="339852" y="588440"/>
                    <a:pt x="255715" y="579004"/>
                    <a:pt x="189420" y="612602"/>
                  </a:cubicBezTo>
                  <a:cubicBezTo>
                    <a:pt x="140589" y="637342"/>
                    <a:pt x="100647" y="666456"/>
                    <a:pt x="61722" y="704030"/>
                  </a:cubicBezTo>
                  <a:cubicBezTo>
                    <a:pt x="52705" y="712716"/>
                    <a:pt x="0" y="759922"/>
                    <a:pt x="0" y="75992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13"/>
            <p:cNvSpPr/>
            <p:nvPr/>
          </p:nvSpPr>
          <p:spPr>
            <a:xfrm>
              <a:off x="11269598" y="5488247"/>
              <a:ext cx="663638" cy="508419"/>
            </a:xfrm>
            <a:custGeom>
              <a:rect b="b" l="l" r="r" t="t"/>
              <a:pathLst>
                <a:path extrusionOk="0" h="508419" w="663638">
                  <a:moveTo>
                    <a:pt x="0" y="507771"/>
                  </a:moveTo>
                  <a:cubicBezTo>
                    <a:pt x="0" y="507771"/>
                    <a:pt x="182753" y="439407"/>
                    <a:pt x="206121" y="420472"/>
                  </a:cubicBezTo>
                  <a:cubicBezTo>
                    <a:pt x="245237" y="388848"/>
                    <a:pt x="296418" y="300539"/>
                    <a:pt x="321120" y="258305"/>
                  </a:cubicBezTo>
                  <a:cubicBezTo>
                    <a:pt x="358013" y="195281"/>
                    <a:pt x="396748" y="157702"/>
                    <a:pt x="455295" y="115475"/>
                  </a:cubicBezTo>
                  <a:cubicBezTo>
                    <a:pt x="498094" y="84620"/>
                    <a:pt x="539306" y="59430"/>
                    <a:pt x="586677" y="34569"/>
                  </a:cubicBezTo>
                  <a:cubicBezTo>
                    <a:pt x="611569" y="21520"/>
                    <a:pt x="663639" y="0"/>
                    <a:pt x="663639" y="0"/>
                  </a:cubicBezTo>
                  <a:cubicBezTo>
                    <a:pt x="663639" y="0"/>
                    <a:pt x="624586" y="28873"/>
                    <a:pt x="601282" y="57696"/>
                  </a:cubicBezTo>
                  <a:cubicBezTo>
                    <a:pt x="563055" y="104997"/>
                    <a:pt x="539369" y="156394"/>
                    <a:pt x="515938" y="212884"/>
                  </a:cubicBezTo>
                  <a:cubicBezTo>
                    <a:pt x="478472" y="303181"/>
                    <a:pt x="379984" y="411512"/>
                    <a:pt x="269557" y="460432"/>
                  </a:cubicBezTo>
                  <a:cubicBezTo>
                    <a:pt x="140335" y="517633"/>
                    <a:pt x="0" y="507771"/>
                    <a:pt x="0" y="50777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13"/>
            <p:cNvSpPr/>
            <p:nvPr/>
          </p:nvSpPr>
          <p:spPr>
            <a:xfrm>
              <a:off x="11269598" y="5488247"/>
              <a:ext cx="663638" cy="508419"/>
            </a:xfrm>
            <a:custGeom>
              <a:rect b="b" l="l" r="r" t="t"/>
              <a:pathLst>
                <a:path extrusionOk="0" h="508419" w="663638">
                  <a:moveTo>
                    <a:pt x="0" y="507771"/>
                  </a:moveTo>
                  <a:cubicBezTo>
                    <a:pt x="0" y="507771"/>
                    <a:pt x="182753" y="439407"/>
                    <a:pt x="206121" y="420472"/>
                  </a:cubicBezTo>
                  <a:cubicBezTo>
                    <a:pt x="245237" y="388848"/>
                    <a:pt x="296418" y="300539"/>
                    <a:pt x="321120" y="258305"/>
                  </a:cubicBezTo>
                  <a:cubicBezTo>
                    <a:pt x="358013" y="195281"/>
                    <a:pt x="396748" y="157702"/>
                    <a:pt x="455295" y="115475"/>
                  </a:cubicBezTo>
                  <a:cubicBezTo>
                    <a:pt x="498094" y="84620"/>
                    <a:pt x="539306" y="59430"/>
                    <a:pt x="586677" y="34569"/>
                  </a:cubicBezTo>
                  <a:cubicBezTo>
                    <a:pt x="611569" y="21520"/>
                    <a:pt x="663639" y="0"/>
                    <a:pt x="663639" y="0"/>
                  </a:cubicBezTo>
                  <a:cubicBezTo>
                    <a:pt x="663639" y="0"/>
                    <a:pt x="624586" y="28873"/>
                    <a:pt x="601282" y="57696"/>
                  </a:cubicBezTo>
                  <a:cubicBezTo>
                    <a:pt x="563055" y="104997"/>
                    <a:pt x="539369" y="156394"/>
                    <a:pt x="515938" y="212884"/>
                  </a:cubicBezTo>
                  <a:cubicBezTo>
                    <a:pt x="478472" y="303181"/>
                    <a:pt x="379984" y="411512"/>
                    <a:pt x="269557" y="460432"/>
                  </a:cubicBezTo>
                  <a:cubicBezTo>
                    <a:pt x="140335" y="517633"/>
                    <a:pt x="0" y="507771"/>
                    <a:pt x="0" y="50777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13"/>
            <p:cNvSpPr/>
            <p:nvPr/>
          </p:nvSpPr>
          <p:spPr>
            <a:xfrm>
              <a:off x="10934827" y="6025159"/>
              <a:ext cx="919733" cy="522072"/>
            </a:xfrm>
            <a:custGeom>
              <a:rect b="b" l="l" r="r" t="t"/>
              <a:pathLst>
                <a:path extrusionOk="0" h="522072" w="919733">
                  <a:moveTo>
                    <a:pt x="0" y="522072"/>
                  </a:moveTo>
                  <a:cubicBezTo>
                    <a:pt x="0" y="522072"/>
                    <a:pt x="118173" y="401295"/>
                    <a:pt x="159576" y="358305"/>
                  </a:cubicBezTo>
                  <a:cubicBezTo>
                    <a:pt x="284861" y="228086"/>
                    <a:pt x="439420" y="108757"/>
                    <a:pt x="617283" y="60642"/>
                  </a:cubicBezTo>
                  <a:cubicBezTo>
                    <a:pt x="683451" y="42723"/>
                    <a:pt x="747840" y="22200"/>
                    <a:pt x="816166" y="16840"/>
                  </a:cubicBezTo>
                  <a:cubicBezTo>
                    <a:pt x="844804" y="14605"/>
                    <a:pt x="919734" y="0"/>
                    <a:pt x="919734" y="0"/>
                  </a:cubicBezTo>
                  <a:cubicBezTo>
                    <a:pt x="919734" y="0"/>
                    <a:pt x="869188" y="20739"/>
                    <a:pt x="845058" y="33395"/>
                  </a:cubicBezTo>
                  <a:cubicBezTo>
                    <a:pt x="798258" y="57931"/>
                    <a:pt x="751332" y="86557"/>
                    <a:pt x="714375" y="124975"/>
                  </a:cubicBezTo>
                  <a:cubicBezTo>
                    <a:pt x="594106" y="250018"/>
                    <a:pt x="457454" y="355638"/>
                    <a:pt x="302641" y="435140"/>
                  </a:cubicBezTo>
                  <a:cubicBezTo>
                    <a:pt x="206946" y="484289"/>
                    <a:pt x="0" y="522072"/>
                    <a:pt x="0" y="52207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13"/>
            <p:cNvSpPr/>
            <p:nvPr/>
          </p:nvSpPr>
          <p:spPr>
            <a:xfrm>
              <a:off x="10934827" y="6025159"/>
              <a:ext cx="919733" cy="522072"/>
            </a:xfrm>
            <a:custGeom>
              <a:rect b="b" l="l" r="r" t="t"/>
              <a:pathLst>
                <a:path extrusionOk="0" h="522072" w="919733">
                  <a:moveTo>
                    <a:pt x="0" y="522072"/>
                  </a:moveTo>
                  <a:cubicBezTo>
                    <a:pt x="0" y="522072"/>
                    <a:pt x="118173" y="401295"/>
                    <a:pt x="159576" y="358305"/>
                  </a:cubicBezTo>
                  <a:cubicBezTo>
                    <a:pt x="284861" y="228086"/>
                    <a:pt x="439420" y="108757"/>
                    <a:pt x="617283" y="60642"/>
                  </a:cubicBezTo>
                  <a:cubicBezTo>
                    <a:pt x="683451" y="42723"/>
                    <a:pt x="747840" y="22200"/>
                    <a:pt x="816166" y="16840"/>
                  </a:cubicBezTo>
                  <a:cubicBezTo>
                    <a:pt x="844804" y="14605"/>
                    <a:pt x="919734" y="0"/>
                    <a:pt x="919734" y="0"/>
                  </a:cubicBezTo>
                  <a:cubicBezTo>
                    <a:pt x="919734" y="0"/>
                    <a:pt x="869188" y="20739"/>
                    <a:pt x="845058" y="33395"/>
                  </a:cubicBezTo>
                  <a:cubicBezTo>
                    <a:pt x="798258" y="57931"/>
                    <a:pt x="751332" y="86557"/>
                    <a:pt x="714375" y="124975"/>
                  </a:cubicBezTo>
                  <a:cubicBezTo>
                    <a:pt x="594106" y="250018"/>
                    <a:pt x="457454" y="355638"/>
                    <a:pt x="302641" y="435140"/>
                  </a:cubicBezTo>
                  <a:cubicBezTo>
                    <a:pt x="206946" y="484289"/>
                    <a:pt x="0" y="522072"/>
                    <a:pt x="0" y="52207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13"/>
            <p:cNvSpPr/>
            <p:nvPr/>
          </p:nvSpPr>
          <p:spPr>
            <a:xfrm>
              <a:off x="10797603" y="6279359"/>
              <a:ext cx="945451" cy="520985"/>
            </a:xfrm>
            <a:custGeom>
              <a:rect b="b" l="l" r="r" t="t"/>
              <a:pathLst>
                <a:path extrusionOk="0" h="520985" w="945451">
                  <a:moveTo>
                    <a:pt x="0" y="519077"/>
                  </a:moveTo>
                  <a:cubicBezTo>
                    <a:pt x="0" y="519077"/>
                    <a:pt x="92265" y="502631"/>
                    <a:pt x="112649" y="495963"/>
                  </a:cubicBezTo>
                  <a:cubicBezTo>
                    <a:pt x="161607" y="479834"/>
                    <a:pt x="210565" y="444084"/>
                    <a:pt x="251396" y="413222"/>
                  </a:cubicBezTo>
                  <a:cubicBezTo>
                    <a:pt x="308610" y="369852"/>
                    <a:pt x="357124" y="313146"/>
                    <a:pt x="416433" y="271871"/>
                  </a:cubicBezTo>
                  <a:cubicBezTo>
                    <a:pt x="516509" y="202339"/>
                    <a:pt x="624777" y="154016"/>
                    <a:pt x="731583" y="98009"/>
                  </a:cubicBezTo>
                  <a:cubicBezTo>
                    <a:pt x="778573" y="73371"/>
                    <a:pt x="814641" y="45145"/>
                    <a:pt x="868108" y="20704"/>
                  </a:cubicBezTo>
                  <a:cubicBezTo>
                    <a:pt x="921576" y="-3725"/>
                    <a:pt x="945452" y="238"/>
                    <a:pt x="945452" y="238"/>
                  </a:cubicBezTo>
                  <a:cubicBezTo>
                    <a:pt x="945452" y="238"/>
                    <a:pt x="837565" y="64087"/>
                    <a:pt x="809117" y="91912"/>
                  </a:cubicBezTo>
                  <a:cubicBezTo>
                    <a:pt x="759333" y="140617"/>
                    <a:pt x="727519" y="207863"/>
                    <a:pt x="681101" y="259934"/>
                  </a:cubicBezTo>
                  <a:cubicBezTo>
                    <a:pt x="601345" y="349151"/>
                    <a:pt x="484632" y="449163"/>
                    <a:pt x="370459" y="491962"/>
                  </a:cubicBezTo>
                  <a:cubicBezTo>
                    <a:pt x="264478" y="531713"/>
                    <a:pt x="0" y="519077"/>
                    <a:pt x="0" y="519077"/>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13"/>
            <p:cNvSpPr/>
            <p:nvPr/>
          </p:nvSpPr>
          <p:spPr>
            <a:xfrm>
              <a:off x="10797603" y="6279359"/>
              <a:ext cx="945451" cy="520985"/>
            </a:xfrm>
            <a:custGeom>
              <a:rect b="b" l="l" r="r" t="t"/>
              <a:pathLst>
                <a:path extrusionOk="0" h="520985" w="945451">
                  <a:moveTo>
                    <a:pt x="0" y="519077"/>
                  </a:moveTo>
                  <a:cubicBezTo>
                    <a:pt x="0" y="519077"/>
                    <a:pt x="92265" y="502631"/>
                    <a:pt x="112649" y="495963"/>
                  </a:cubicBezTo>
                  <a:cubicBezTo>
                    <a:pt x="161607" y="479834"/>
                    <a:pt x="210565" y="444084"/>
                    <a:pt x="251396" y="413222"/>
                  </a:cubicBezTo>
                  <a:cubicBezTo>
                    <a:pt x="308610" y="369852"/>
                    <a:pt x="357124" y="313146"/>
                    <a:pt x="416433" y="271871"/>
                  </a:cubicBezTo>
                  <a:cubicBezTo>
                    <a:pt x="516509" y="202339"/>
                    <a:pt x="624777" y="154016"/>
                    <a:pt x="731583" y="98009"/>
                  </a:cubicBezTo>
                  <a:cubicBezTo>
                    <a:pt x="778573" y="73371"/>
                    <a:pt x="814641" y="45145"/>
                    <a:pt x="868108" y="20704"/>
                  </a:cubicBezTo>
                  <a:cubicBezTo>
                    <a:pt x="921576" y="-3725"/>
                    <a:pt x="945452" y="238"/>
                    <a:pt x="945452" y="238"/>
                  </a:cubicBezTo>
                  <a:cubicBezTo>
                    <a:pt x="945452" y="238"/>
                    <a:pt x="837565" y="64087"/>
                    <a:pt x="809117" y="91912"/>
                  </a:cubicBezTo>
                  <a:cubicBezTo>
                    <a:pt x="759333" y="140617"/>
                    <a:pt x="727519" y="207863"/>
                    <a:pt x="681101" y="259934"/>
                  </a:cubicBezTo>
                  <a:cubicBezTo>
                    <a:pt x="601345" y="349151"/>
                    <a:pt x="484632" y="449163"/>
                    <a:pt x="370459" y="491962"/>
                  </a:cubicBezTo>
                  <a:cubicBezTo>
                    <a:pt x="264478" y="531713"/>
                    <a:pt x="0" y="519077"/>
                    <a:pt x="0" y="519077"/>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1242" name="Shape 1242"/>
        <p:cNvGrpSpPr/>
        <p:nvPr/>
      </p:nvGrpSpPr>
      <p:grpSpPr>
        <a:xfrm>
          <a:off x="0" y="0"/>
          <a:ext cx="0" cy="0"/>
          <a:chOff x="0" y="0"/>
          <a:chExt cx="0" cy="0"/>
        </a:xfrm>
      </p:grpSpPr>
      <p:sp>
        <p:nvSpPr>
          <p:cNvPr id="1243" name="Google Shape;1243;p14"/>
          <p:cNvSpPr/>
          <p:nvPr/>
        </p:nvSpPr>
        <p:spPr>
          <a:xfrm>
            <a:off x="-2" y="0"/>
            <a:ext cx="2750656" cy="2842347"/>
          </a:xfrm>
          <a:custGeom>
            <a:rect b="b" l="l" r="r" t="t"/>
            <a:pathLst>
              <a:path extrusionOk="0" h="3552934" w="3438320">
                <a:moveTo>
                  <a:pt x="0" y="0"/>
                </a:moveTo>
                <a:lnTo>
                  <a:pt x="3438320" y="0"/>
                </a:lnTo>
                <a:lnTo>
                  <a:pt x="3434029" y="254401"/>
                </a:lnTo>
                <a:cubicBezTo>
                  <a:pt x="3425841" y="362369"/>
                  <a:pt x="3411317" y="468960"/>
                  <a:pt x="3390498" y="573053"/>
                </a:cubicBezTo>
                <a:cubicBezTo>
                  <a:pt x="3324922" y="900945"/>
                  <a:pt x="3287488" y="1273759"/>
                  <a:pt x="3067772" y="1541240"/>
                </a:cubicBezTo>
                <a:cubicBezTo>
                  <a:pt x="2928288" y="1711040"/>
                  <a:pt x="2752641" y="1848796"/>
                  <a:pt x="2617646" y="2025333"/>
                </a:cubicBezTo>
                <a:cubicBezTo>
                  <a:pt x="2162834" y="2620087"/>
                  <a:pt x="1716835" y="3227953"/>
                  <a:pt x="944561" y="3409665"/>
                </a:cubicBezTo>
                <a:cubicBezTo>
                  <a:pt x="703629" y="3466357"/>
                  <a:pt x="455201" y="3440526"/>
                  <a:pt x="214173" y="3477610"/>
                </a:cubicBezTo>
                <a:cubicBezTo>
                  <a:pt x="165382" y="3485116"/>
                  <a:pt x="96358" y="3515235"/>
                  <a:pt x="29456" y="3542219"/>
                </a:cubicBezTo>
                <a:lnTo>
                  <a:pt x="0" y="355293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4" name="Google Shape;1244;p14"/>
          <p:cNvSpPr/>
          <p:nvPr/>
        </p:nvSpPr>
        <p:spPr>
          <a:xfrm rot="10800000">
            <a:off x="8084162" y="0"/>
            <a:ext cx="4105257" cy="5040423"/>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45" name="Google Shape;1245;p14"/>
          <p:cNvGrpSpPr/>
          <p:nvPr/>
        </p:nvGrpSpPr>
        <p:grpSpPr>
          <a:xfrm flipH="1" rot="-10104547">
            <a:off x="-579058" y="53928"/>
            <a:ext cx="2459885" cy="2117414"/>
            <a:chOff x="-682758" y="-391955"/>
            <a:chExt cx="2460154" cy="2117646"/>
          </a:xfrm>
        </p:grpSpPr>
        <p:sp>
          <p:nvSpPr>
            <p:cNvPr id="1246" name="Google Shape;1246;p14"/>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14"/>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8" name="Google Shape;1248;p14"/>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9" name="Google Shape;1249;p14"/>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0" name="Google Shape;1250;p14"/>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14"/>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2" name="Google Shape;1252;p14"/>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14"/>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14"/>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5" name="Google Shape;1255;p14"/>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14"/>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14"/>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14"/>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14"/>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0" name="Google Shape;1260;p14"/>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14"/>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14"/>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14"/>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14"/>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14"/>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14"/>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14"/>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14"/>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14"/>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14"/>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14"/>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14"/>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14"/>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14"/>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14"/>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14"/>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14"/>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78" name="Google Shape;1278;p14"/>
          <p:cNvGrpSpPr/>
          <p:nvPr/>
        </p:nvGrpSpPr>
        <p:grpSpPr>
          <a:xfrm>
            <a:off x="10451598" y="-98604"/>
            <a:ext cx="2180291" cy="2507056"/>
            <a:chOff x="10299173" y="-172004"/>
            <a:chExt cx="2180291" cy="2507056"/>
          </a:xfrm>
        </p:grpSpPr>
        <p:sp>
          <p:nvSpPr>
            <p:cNvPr id="1279" name="Google Shape;1279;p14"/>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14"/>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14"/>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14"/>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14"/>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14"/>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14"/>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4"/>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4"/>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14"/>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14"/>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14"/>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14"/>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14"/>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14"/>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4"/>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14"/>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14"/>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14"/>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4"/>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4"/>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4"/>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14"/>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14"/>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14"/>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14"/>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14"/>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14"/>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14"/>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14"/>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14"/>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14"/>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11" name="Google Shape;1311;p14"/>
          <p:cNvSpPr/>
          <p:nvPr/>
        </p:nvSpPr>
        <p:spPr>
          <a:xfrm>
            <a:off x="5647300" y="478925"/>
            <a:ext cx="6187921" cy="4711661"/>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12" name="Google Shape;1312;p14"/>
          <p:cNvSpPr txBox="1"/>
          <p:nvPr>
            <p:ph type="title"/>
          </p:nvPr>
        </p:nvSpPr>
        <p:spPr>
          <a:xfrm>
            <a:off x="5874175" y="509800"/>
            <a:ext cx="57192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9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313" name="Google Shape;1313;p14"/>
          <p:cNvSpPr/>
          <p:nvPr>
            <p:ph idx="2" type="pic"/>
          </p:nvPr>
        </p:nvSpPr>
        <p:spPr>
          <a:xfrm>
            <a:off x="740775" y="478925"/>
            <a:ext cx="4710300" cy="4710300"/>
          </a:xfrm>
          <a:prstGeom prst="round2SameRect">
            <a:avLst>
              <a:gd fmla="val 50000" name="adj1"/>
              <a:gd fmla="val 0" name="adj2"/>
            </a:avLst>
          </a:prstGeom>
          <a:noFill/>
          <a:ln cap="flat" cmpd="sng" w="19050">
            <a:solidFill>
              <a:schemeClr val="accent5"/>
            </a:solidFill>
            <a:prstDash val="solid"/>
            <a:round/>
            <a:headEnd len="sm" w="sm" type="none"/>
            <a:tailEnd len="sm" w="sm" type="none"/>
          </a:ln>
        </p:spPr>
      </p:sp>
      <p:sp>
        <p:nvSpPr>
          <p:cNvPr id="1314" name="Google Shape;1314;p14"/>
          <p:cNvSpPr txBox="1"/>
          <p:nvPr>
            <p:ph idx="1" type="body"/>
          </p:nvPr>
        </p:nvSpPr>
        <p:spPr>
          <a:xfrm>
            <a:off x="356700" y="5491100"/>
            <a:ext cx="114786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315" name="Google Shape;1315;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316" name="Shape 1316"/>
        <p:cNvGrpSpPr/>
        <p:nvPr/>
      </p:nvGrpSpPr>
      <p:grpSpPr>
        <a:xfrm>
          <a:off x="0" y="0"/>
          <a:ext cx="0" cy="0"/>
          <a:chOff x="0" y="0"/>
          <a:chExt cx="0" cy="0"/>
        </a:xfrm>
      </p:grpSpPr>
      <p:sp>
        <p:nvSpPr>
          <p:cNvPr id="1317" name="Google Shape;1317;p15"/>
          <p:cNvSpPr/>
          <p:nvPr/>
        </p:nvSpPr>
        <p:spPr>
          <a:xfrm flipH="1" rot="10800000">
            <a:off x="-19424" y="0"/>
            <a:ext cx="4105257" cy="5040423"/>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15"/>
          <p:cNvSpPr/>
          <p:nvPr/>
        </p:nvSpPr>
        <p:spPr>
          <a:xfrm flipH="1">
            <a:off x="723496" y="481275"/>
            <a:ext cx="5696816" cy="5899731"/>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19" name="Google Shape;1319;p15"/>
          <p:cNvSpPr/>
          <p:nvPr>
            <p:ph idx="2" type="pic"/>
          </p:nvPr>
        </p:nvSpPr>
        <p:spPr>
          <a:xfrm>
            <a:off x="6706450" y="481225"/>
            <a:ext cx="4761600" cy="5899800"/>
          </a:xfrm>
          <a:prstGeom prst="rect">
            <a:avLst/>
          </a:prstGeom>
          <a:noFill/>
          <a:ln>
            <a:noFill/>
          </a:ln>
        </p:spPr>
      </p:sp>
      <p:sp>
        <p:nvSpPr>
          <p:cNvPr id="1320" name="Google Shape;1320;p15"/>
          <p:cNvSpPr txBox="1"/>
          <p:nvPr>
            <p:ph type="title"/>
          </p:nvPr>
        </p:nvSpPr>
        <p:spPr>
          <a:xfrm>
            <a:off x="894988" y="904125"/>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321" name="Google Shape;1321;p15"/>
          <p:cNvSpPr txBox="1"/>
          <p:nvPr>
            <p:ph idx="1" type="body"/>
          </p:nvPr>
        </p:nvSpPr>
        <p:spPr>
          <a:xfrm>
            <a:off x="894988" y="2687225"/>
            <a:ext cx="5162400" cy="35304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322" name="Google Shape;1322;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323" name="Google Shape;1323;p15"/>
          <p:cNvSpPr/>
          <p:nvPr/>
        </p:nvSpPr>
        <p:spPr>
          <a:xfrm flipH="1">
            <a:off x="9419341" y="0"/>
            <a:ext cx="2750656" cy="2842347"/>
          </a:xfrm>
          <a:custGeom>
            <a:rect b="b" l="l" r="r" t="t"/>
            <a:pathLst>
              <a:path extrusionOk="0" h="3552934" w="3438320">
                <a:moveTo>
                  <a:pt x="0" y="0"/>
                </a:moveTo>
                <a:lnTo>
                  <a:pt x="3438320" y="0"/>
                </a:lnTo>
                <a:lnTo>
                  <a:pt x="3434029" y="254401"/>
                </a:lnTo>
                <a:cubicBezTo>
                  <a:pt x="3425841" y="362369"/>
                  <a:pt x="3411317" y="468960"/>
                  <a:pt x="3390498" y="573053"/>
                </a:cubicBezTo>
                <a:cubicBezTo>
                  <a:pt x="3324922" y="900945"/>
                  <a:pt x="3287488" y="1273759"/>
                  <a:pt x="3067772" y="1541240"/>
                </a:cubicBezTo>
                <a:cubicBezTo>
                  <a:pt x="2928288" y="1711040"/>
                  <a:pt x="2752641" y="1848796"/>
                  <a:pt x="2617646" y="2025333"/>
                </a:cubicBezTo>
                <a:cubicBezTo>
                  <a:pt x="2162834" y="2620087"/>
                  <a:pt x="1716835" y="3227953"/>
                  <a:pt x="944561" y="3409665"/>
                </a:cubicBezTo>
                <a:cubicBezTo>
                  <a:pt x="703629" y="3466357"/>
                  <a:pt x="455201" y="3440526"/>
                  <a:pt x="214173" y="3477610"/>
                </a:cubicBezTo>
                <a:cubicBezTo>
                  <a:pt x="165382" y="3485116"/>
                  <a:pt x="96358" y="3515235"/>
                  <a:pt x="29456" y="3542219"/>
                </a:cubicBezTo>
                <a:lnTo>
                  <a:pt x="0" y="355293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24" name="Google Shape;1324;p15"/>
          <p:cNvGrpSpPr/>
          <p:nvPr/>
        </p:nvGrpSpPr>
        <p:grpSpPr>
          <a:xfrm rot="10104547">
            <a:off x="10289169" y="53928"/>
            <a:ext cx="2459885" cy="2117414"/>
            <a:chOff x="-682758" y="-391955"/>
            <a:chExt cx="2460154" cy="2117646"/>
          </a:xfrm>
        </p:grpSpPr>
        <p:sp>
          <p:nvSpPr>
            <p:cNvPr id="1325" name="Google Shape;1325;p15"/>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15"/>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15"/>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15"/>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15"/>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15"/>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15"/>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15"/>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15"/>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15"/>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15"/>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15"/>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15"/>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15"/>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15"/>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15"/>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1" name="Google Shape;1341;p15"/>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15"/>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15"/>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15"/>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15"/>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15"/>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15"/>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15"/>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15"/>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15"/>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15"/>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15"/>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15"/>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15"/>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15"/>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15"/>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57" name="Google Shape;1357;p15"/>
          <p:cNvGrpSpPr/>
          <p:nvPr/>
        </p:nvGrpSpPr>
        <p:grpSpPr>
          <a:xfrm flipH="1">
            <a:off x="-461894" y="-98604"/>
            <a:ext cx="2180291" cy="2507056"/>
            <a:chOff x="10299173" y="-172004"/>
            <a:chExt cx="2180291" cy="2507056"/>
          </a:xfrm>
        </p:grpSpPr>
        <p:sp>
          <p:nvSpPr>
            <p:cNvPr id="1358" name="Google Shape;1358;p15"/>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15"/>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0" name="Google Shape;1360;p15"/>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1" name="Google Shape;1361;p15"/>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15"/>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3" name="Google Shape;1363;p15"/>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4" name="Google Shape;1364;p15"/>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15"/>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15"/>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7" name="Google Shape;1367;p15"/>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15"/>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15"/>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15"/>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15"/>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15"/>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15"/>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15"/>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5" name="Google Shape;1375;p15"/>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15"/>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15"/>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15"/>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15"/>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15"/>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15"/>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15"/>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15"/>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15"/>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15"/>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15"/>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15"/>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15"/>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15"/>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1390" name="Shape 1390"/>
        <p:cNvGrpSpPr/>
        <p:nvPr/>
      </p:nvGrpSpPr>
      <p:grpSpPr>
        <a:xfrm>
          <a:off x="0" y="0"/>
          <a:ext cx="0" cy="0"/>
          <a:chOff x="0" y="0"/>
          <a:chExt cx="0" cy="0"/>
        </a:xfrm>
      </p:grpSpPr>
      <p:sp>
        <p:nvSpPr>
          <p:cNvPr id="1391" name="Google Shape;1391;p16"/>
          <p:cNvSpPr/>
          <p:nvPr/>
        </p:nvSpPr>
        <p:spPr>
          <a:xfrm flipH="1">
            <a:off x="94080" y="115225"/>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16"/>
          <p:cNvSpPr/>
          <p:nvPr/>
        </p:nvSpPr>
        <p:spPr>
          <a:xfrm flipH="1" rot="10800000">
            <a:off x="8653830" y="5357225"/>
            <a:ext cx="2427259" cy="146131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16"/>
          <p:cNvSpPr/>
          <p:nvPr/>
        </p:nvSpPr>
        <p:spPr>
          <a:xfrm>
            <a:off x="8966269" y="1"/>
            <a:ext cx="3225730" cy="3011363"/>
          </a:xfrm>
          <a:custGeom>
            <a:rect b="b" l="l" r="r" t="t"/>
            <a:pathLst>
              <a:path extrusionOk="0" h="3011363" w="3225730">
                <a:moveTo>
                  <a:pt x="36477" y="0"/>
                </a:moveTo>
                <a:lnTo>
                  <a:pt x="3225730" y="0"/>
                </a:lnTo>
                <a:lnTo>
                  <a:pt x="3225730" y="2798732"/>
                </a:lnTo>
                <a:lnTo>
                  <a:pt x="3225230" y="2798921"/>
                </a:lnTo>
                <a:cubicBezTo>
                  <a:pt x="2621869" y="3011251"/>
                  <a:pt x="1959020" y="3101007"/>
                  <a:pt x="1517644" y="2895042"/>
                </a:cubicBezTo>
                <a:cubicBezTo>
                  <a:pt x="853243" y="2584978"/>
                  <a:pt x="343592" y="1811497"/>
                  <a:pt x="107499" y="1136937"/>
                </a:cubicBezTo>
                <a:cubicBezTo>
                  <a:pt x="-4793" y="816058"/>
                  <a:pt x="-24226" y="404837"/>
                  <a:pt x="26569" y="554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16"/>
          <p:cNvSpPr/>
          <p:nvPr/>
        </p:nvSpPr>
        <p:spPr>
          <a:xfrm>
            <a:off x="0" y="2560839"/>
            <a:ext cx="7904456" cy="4297677"/>
          </a:xfrm>
          <a:custGeom>
            <a:rect b="b" l="l" r="r" t="t"/>
            <a:pathLst>
              <a:path extrusionOk="0" h="3634399" w="6684529">
                <a:moveTo>
                  <a:pt x="276365" y="871"/>
                </a:moveTo>
                <a:cubicBezTo>
                  <a:pt x="333515" y="2678"/>
                  <a:pt x="389238" y="7497"/>
                  <a:pt x="442246" y="17134"/>
                </a:cubicBezTo>
                <a:cubicBezTo>
                  <a:pt x="787566" y="79916"/>
                  <a:pt x="1088664" y="322746"/>
                  <a:pt x="1390162" y="485091"/>
                </a:cubicBezTo>
                <a:cubicBezTo>
                  <a:pt x="1769606" y="689408"/>
                  <a:pt x="2234813" y="869844"/>
                  <a:pt x="2662041" y="941046"/>
                </a:cubicBezTo>
                <a:cubicBezTo>
                  <a:pt x="2980043" y="994050"/>
                  <a:pt x="3304083" y="972060"/>
                  <a:pt x="3621952" y="1025044"/>
                </a:cubicBezTo>
                <a:cubicBezTo>
                  <a:pt x="4454724" y="1163836"/>
                  <a:pt x="5218913" y="1338118"/>
                  <a:pt x="5829751" y="1948956"/>
                </a:cubicBezTo>
                <a:cubicBezTo>
                  <a:pt x="6246417" y="2365622"/>
                  <a:pt x="6824246" y="2994021"/>
                  <a:pt x="6653955" y="3632907"/>
                </a:cubicBezTo>
                <a:lnTo>
                  <a:pt x="6653438" y="3634399"/>
                </a:lnTo>
                <a:lnTo>
                  <a:pt x="0" y="3634399"/>
                </a:lnTo>
                <a:lnTo>
                  <a:pt x="0" y="7932"/>
                </a:lnTo>
                <a:lnTo>
                  <a:pt x="101925" y="2678"/>
                </a:lnTo>
                <a:cubicBezTo>
                  <a:pt x="160639" y="268"/>
                  <a:pt x="219215" y="-937"/>
                  <a:pt x="276365" y="8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16"/>
          <p:cNvSpPr/>
          <p:nvPr/>
        </p:nvSpPr>
        <p:spPr>
          <a:xfrm>
            <a:off x="988438" y="839613"/>
            <a:ext cx="10214981"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96" name="Google Shape;1396;p16"/>
          <p:cNvSpPr txBox="1"/>
          <p:nvPr>
            <p:ph type="title"/>
          </p:nvPr>
        </p:nvSpPr>
        <p:spPr>
          <a:xfrm>
            <a:off x="1212150" y="1331550"/>
            <a:ext cx="9767700" cy="36399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397" name="Google Shape;1397;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398" name="Google Shape;1398;p16"/>
          <p:cNvSpPr txBox="1"/>
          <p:nvPr>
            <p:ph idx="1" type="subTitle"/>
          </p:nvPr>
        </p:nvSpPr>
        <p:spPr>
          <a:xfrm>
            <a:off x="1212150" y="5204650"/>
            <a:ext cx="97677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grpSp>
        <p:nvGrpSpPr>
          <p:cNvPr id="1399" name="Google Shape;1399;p16"/>
          <p:cNvGrpSpPr/>
          <p:nvPr/>
        </p:nvGrpSpPr>
        <p:grpSpPr>
          <a:xfrm>
            <a:off x="10299198" y="53796"/>
            <a:ext cx="2180291" cy="2507056"/>
            <a:chOff x="10299173" y="-172004"/>
            <a:chExt cx="2180291" cy="2507056"/>
          </a:xfrm>
        </p:grpSpPr>
        <p:sp>
          <p:nvSpPr>
            <p:cNvPr id="1400" name="Google Shape;1400;p16"/>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16"/>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16"/>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16"/>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16"/>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16"/>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16"/>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16"/>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16"/>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16"/>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16"/>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16"/>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16"/>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16"/>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16"/>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16"/>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16"/>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16"/>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16"/>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16"/>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16"/>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16"/>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16"/>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16"/>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16"/>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16"/>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16"/>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16"/>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16"/>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9" name="Google Shape;1429;p16"/>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0" name="Google Shape;1430;p16"/>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1" name="Google Shape;1431;p16"/>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32" name="Google Shape;1432;p16"/>
          <p:cNvGrpSpPr/>
          <p:nvPr/>
        </p:nvGrpSpPr>
        <p:grpSpPr>
          <a:xfrm flipH="1" rot="10800000">
            <a:off x="-426669" y="4416564"/>
            <a:ext cx="2072505" cy="2441435"/>
            <a:chOff x="-426669" y="4416564"/>
            <a:chExt cx="2072505" cy="2441435"/>
          </a:xfrm>
        </p:grpSpPr>
        <p:sp>
          <p:nvSpPr>
            <p:cNvPr id="1433" name="Google Shape;1433;p16"/>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4" name="Google Shape;1434;p16"/>
            <p:cNvSpPr/>
            <p:nvPr/>
          </p:nvSpPr>
          <p:spPr>
            <a:xfrm>
              <a:off x="-426669" y="4416564"/>
              <a:ext cx="1533906" cy="1544396"/>
            </a:xfrm>
            <a:custGeom>
              <a:rect b="b" l="l" r="r" t="t"/>
              <a:pathLst>
                <a:path extrusionOk="0" h="1544396" w="1533906">
                  <a:moveTo>
                    <a:pt x="0" y="0"/>
                  </a:moveTo>
                  <a:cubicBezTo>
                    <a:pt x="0" y="0"/>
                    <a:pt x="48609" y="77083"/>
                    <a:pt x="172771" y="104889"/>
                  </a:cubicBezTo>
                  <a:cubicBezTo>
                    <a:pt x="296929" y="132696"/>
                    <a:pt x="400321" y="83452"/>
                    <a:pt x="473469" y="102210"/>
                  </a:cubicBezTo>
                  <a:cubicBezTo>
                    <a:pt x="606171" y="136239"/>
                    <a:pt x="726304" y="330581"/>
                    <a:pt x="917850" y="480816"/>
                  </a:cubicBezTo>
                  <a:cubicBezTo>
                    <a:pt x="1178973" y="685610"/>
                    <a:pt x="1192899" y="625158"/>
                    <a:pt x="1346061" y="1094562"/>
                  </a:cubicBezTo>
                  <a:cubicBezTo>
                    <a:pt x="1442365" y="1389749"/>
                    <a:pt x="1533907" y="1544396"/>
                    <a:pt x="1533907" y="1544396"/>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5" name="Google Shape;1435;p16"/>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6" name="Google Shape;1436;p16"/>
            <p:cNvSpPr/>
            <p:nvPr/>
          </p:nvSpPr>
          <p:spPr>
            <a:xfrm>
              <a:off x="13129" y="4514494"/>
              <a:ext cx="225618" cy="957296"/>
            </a:xfrm>
            <a:custGeom>
              <a:rect b="b" l="l" r="r" t="t"/>
              <a:pathLst>
                <a:path extrusionOk="0" h="957296" w="225618">
                  <a:moveTo>
                    <a:pt x="0" y="0"/>
                  </a:moveTo>
                  <a:cubicBezTo>
                    <a:pt x="0" y="0"/>
                    <a:pt x="29992" y="69641"/>
                    <a:pt x="35483" y="86373"/>
                  </a:cubicBezTo>
                  <a:cubicBezTo>
                    <a:pt x="51810" y="136144"/>
                    <a:pt x="69884" y="186741"/>
                    <a:pt x="75023" y="238792"/>
                  </a:cubicBezTo>
                  <a:cubicBezTo>
                    <a:pt x="93186" y="422821"/>
                    <a:pt x="76142" y="611588"/>
                    <a:pt x="108270" y="793147"/>
                  </a:cubicBezTo>
                  <a:cubicBezTo>
                    <a:pt x="120460" y="862044"/>
                    <a:pt x="152797" y="937921"/>
                    <a:pt x="208140" y="957168"/>
                  </a:cubicBezTo>
                  <a:cubicBezTo>
                    <a:pt x="218041" y="960609"/>
                    <a:pt x="181664" y="894321"/>
                    <a:pt x="176594" y="841959"/>
                  </a:cubicBezTo>
                  <a:cubicBezTo>
                    <a:pt x="170191" y="775837"/>
                    <a:pt x="172861" y="733387"/>
                    <a:pt x="195651" y="670268"/>
                  </a:cubicBezTo>
                  <a:cubicBezTo>
                    <a:pt x="323691" y="31563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7" name="Google Shape;1437;p16"/>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8" name="Google Shape;1438;p16"/>
            <p:cNvSpPr/>
            <p:nvPr/>
          </p:nvSpPr>
          <p:spPr>
            <a:xfrm>
              <a:off x="328818" y="4884286"/>
              <a:ext cx="211549" cy="812817"/>
            </a:xfrm>
            <a:custGeom>
              <a:rect b="b" l="l" r="r" t="t"/>
              <a:pathLst>
                <a:path extrusionOk="0" h="812817" w="211549">
                  <a:moveTo>
                    <a:pt x="146004" y="0"/>
                  </a:moveTo>
                  <a:cubicBezTo>
                    <a:pt x="146004" y="0"/>
                    <a:pt x="133640" y="112319"/>
                    <a:pt x="127606" y="141008"/>
                  </a:cubicBezTo>
                  <a:cubicBezTo>
                    <a:pt x="111742" y="216414"/>
                    <a:pt x="71544" y="281210"/>
                    <a:pt x="46201" y="352215"/>
                  </a:cubicBezTo>
                  <a:cubicBezTo>
                    <a:pt x="20684" y="423678"/>
                    <a:pt x="6682" y="505746"/>
                    <a:pt x="476" y="582504"/>
                  </a:cubicBezTo>
                  <a:cubicBezTo>
                    <a:pt x="-4712" y="646550"/>
                    <a:pt x="34308" y="805612"/>
                    <a:pt x="31502" y="812431"/>
                  </a:cubicBezTo>
                  <a:cubicBezTo>
                    <a:pt x="28813" y="818953"/>
                    <a:pt x="33009" y="741058"/>
                    <a:pt x="38232" y="721893"/>
                  </a:cubicBezTo>
                  <a:cubicBezTo>
                    <a:pt x="56711" y="654069"/>
                    <a:pt x="63252" y="594449"/>
                    <a:pt x="110378" y="541763"/>
                  </a:cubicBezTo>
                  <a:cubicBezTo>
                    <a:pt x="204711" y="436283"/>
                    <a:pt x="240857" y="244100"/>
                    <a:pt x="185259" y="110725"/>
                  </a:cubicBezTo>
                  <a:cubicBezTo>
                    <a:pt x="172629" y="80423"/>
                    <a:pt x="146004" y="0"/>
                    <a:pt x="146004"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9" name="Google Shape;1439;p16"/>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0" name="Google Shape;1440;p16"/>
            <p:cNvSpPr/>
            <p:nvPr/>
          </p:nvSpPr>
          <p:spPr>
            <a:xfrm>
              <a:off x="549170" y="5097830"/>
              <a:ext cx="207336" cy="810018"/>
            </a:xfrm>
            <a:custGeom>
              <a:rect b="b" l="l" r="r" t="t"/>
              <a:pathLst>
                <a:path extrusionOk="0" h="810018" w="207336">
                  <a:moveTo>
                    <a:pt x="190687" y="0"/>
                  </a:moveTo>
                  <a:cubicBezTo>
                    <a:pt x="190687" y="0"/>
                    <a:pt x="182718" y="67888"/>
                    <a:pt x="148720" y="154832"/>
                  </a:cubicBezTo>
                  <a:cubicBezTo>
                    <a:pt x="96313" y="288893"/>
                    <a:pt x="13696" y="420872"/>
                    <a:pt x="1779" y="568211"/>
                  </a:cubicBezTo>
                  <a:cubicBezTo>
                    <a:pt x="-2832" y="625189"/>
                    <a:pt x="1738" y="680358"/>
                    <a:pt x="12978" y="736505"/>
                  </a:cubicBezTo>
                  <a:cubicBezTo>
                    <a:pt x="17316" y="758184"/>
                    <a:pt x="27381" y="777304"/>
                    <a:pt x="34612" y="797770"/>
                  </a:cubicBezTo>
                  <a:cubicBezTo>
                    <a:pt x="36051" y="801865"/>
                    <a:pt x="38937" y="810019"/>
                    <a:pt x="38937" y="810019"/>
                  </a:cubicBezTo>
                  <a:cubicBezTo>
                    <a:pt x="38937" y="810019"/>
                    <a:pt x="35779" y="798119"/>
                    <a:pt x="35333" y="792016"/>
                  </a:cubicBezTo>
                  <a:cubicBezTo>
                    <a:pt x="34161" y="776034"/>
                    <a:pt x="37060" y="758654"/>
                    <a:pt x="38566" y="742645"/>
                  </a:cubicBezTo>
                  <a:cubicBezTo>
                    <a:pt x="42371" y="702228"/>
                    <a:pt x="52271" y="648100"/>
                    <a:pt x="72419" y="612185"/>
                  </a:cubicBezTo>
                  <a:cubicBezTo>
                    <a:pt x="131619" y="506590"/>
                    <a:pt x="202835" y="413709"/>
                    <a:pt x="206410" y="289242"/>
                  </a:cubicBezTo>
                  <a:cubicBezTo>
                    <a:pt x="211972" y="96952"/>
                    <a:pt x="190687" y="0"/>
                    <a:pt x="19068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1" name="Google Shape;1441;p16"/>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2" name="Google Shape;1442;p16"/>
            <p:cNvSpPr/>
            <p:nvPr/>
          </p:nvSpPr>
          <p:spPr>
            <a:xfrm>
              <a:off x="730762" y="5545499"/>
              <a:ext cx="226342" cy="817136"/>
            </a:xfrm>
            <a:custGeom>
              <a:rect b="b" l="l" r="r" t="t"/>
              <a:pathLst>
                <a:path extrusionOk="0" h="817136" w="226342">
                  <a:moveTo>
                    <a:pt x="200046" y="0"/>
                  </a:moveTo>
                  <a:cubicBezTo>
                    <a:pt x="200046" y="0"/>
                    <a:pt x="193766" y="31598"/>
                    <a:pt x="188762" y="41630"/>
                  </a:cubicBezTo>
                  <a:cubicBezTo>
                    <a:pt x="174253" y="70802"/>
                    <a:pt x="156536" y="96603"/>
                    <a:pt x="136089" y="122009"/>
                  </a:cubicBezTo>
                  <a:cubicBezTo>
                    <a:pt x="31492" y="251930"/>
                    <a:pt x="-28935" y="420713"/>
                    <a:pt x="13915" y="585394"/>
                  </a:cubicBezTo>
                  <a:cubicBezTo>
                    <a:pt x="27968" y="639382"/>
                    <a:pt x="42706" y="692728"/>
                    <a:pt x="59864" y="745687"/>
                  </a:cubicBezTo>
                  <a:cubicBezTo>
                    <a:pt x="65369" y="762679"/>
                    <a:pt x="85784" y="817137"/>
                    <a:pt x="85784" y="817137"/>
                  </a:cubicBezTo>
                  <a:cubicBezTo>
                    <a:pt x="85784" y="817137"/>
                    <a:pt x="61369" y="633025"/>
                    <a:pt x="70862" y="582130"/>
                  </a:cubicBezTo>
                  <a:cubicBezTo>
                    <a:pt x="106752" y="389643"/>
                    <a:pt x="268620" y="248615"/>
                    <a:pt x="215871" y="45917"/>
                  </a:cubicBezTo>
                  <a:cubicBezTo>
                    <a:pt x="215871" y="45917"/>
                    <a:pt x="200046" y="0"/>
                    <a:pt x="200046"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16"/>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4" name="Google Shape;1444;p16"/>
            <p:cNvSpPr/>
            <p:nvPr/>
          </p:nvSpPr>
          <p:spPr>
            <a:xfrm>
              <a:off x="1030699" y="5949575"/>
              <a:ext cx="161212" cy="908424"/>
            </a:xfrm>
            <a:custGeom>
              <a:rect b="b" l="l" r="r" t="t"/>
              <a:pathLst>
                <a:path extrusionOk="0" h="908424" w="161212">
                  <a:moveTo>
                    <a:pt x="70123" y="0"/>
                  </a:moveTo>
                  <a:cubicBezTo>
                    <a:pt x="70123" y="0"/>
                    <a:pt x="25394" y="140278"/>
                    <a:pt x="16491" y="192329"/>
                  </a:cubicBezTo>
                  <a:cubicBezTo>
                    <a:pt x="-11804" y="357474"/>
                    <a:pt x="-4203" y="483419"/>
                    <a:pt x="43288" y="643503"/>
                  </a:cubicBezTo>
                  <a:cubicBezTo>
                    <a:pt x="59951" y="699764"/>
                    <a:pt x="83084" y="772344"/>
                    <a:pt x="109341" y="824859"/>
                  </a:cubicBezTo>
                  <a:cubicBezTo>
                    <a:pt x="119539" y="845243"/>
                    <a:pt x="147917" y="908425"/>
                    <a:pt x="147917" y="908425"/>
                  </a:cubicBezTo>
                  <a:cubicBezTo>
                    <a:pt x="147917" y="908425"/>
                    <a:pt x="149733" y="867594"/>
                    <a:pt x="148825" y="692081"/>
                  </a:cubicBezTo>
                  <a:cubicBezTo>
                    <a:pt x="147943" y="516566"/>
                    <a:pt x="179972" y="384391"/>
                    <a:pt x="144355" y="206439"/>
                  </a:cubicBezTo>
                  <a:cubicBezTo>
                    <a:pt x="133033" y="149879"/>
                    <a:pt x="112218" y="103797"/>
                    <a:pt x="93193" y="49943"/>
                  </a:cubicBezTo>
                  <a:cubicBezTo>
                    <a:pt x="91237" y="44412"/>
                    <a:pt x="70123" y="0"/>
                    <a:pt x="7012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5" name="Google Shape;1445;p16"/>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6" name="Google Shape;1446;p16"/>
            <p:cNvSpPr/>
            <p:nvPr/>
          </p:nvSpPr>
          <p:spPr>
            <a:xfrm>
              <a:off x="987767" y="5701842"/>
              <a:ext cx="530625" cy="742137"/>
            </a:xfrm>
            <a:custGeom>
              <a:rect b="b" l="l" r="r" t="t"/>
              <a:pathLst>
                <a:path extrusionOk="0" h="742137" w="530625">
                  <a:moveTo>
                    <a:pt x="0" y="0"/>
                  </a:moveTo>
                  <a:cubicBezTo>
                    <a:pt x="0" y="0"/>
                    <a:pt x="185172" y="157874"/>
                    <a:pt x="229565" y="310922"/>
                  </a:cubicBezTo>
                  <a:cubicBezTo>
                    <a:pt x="266617" y="438671"/>
                    <a:pt x="333604" y="510902"/>
                    <a:pt x="383311" y="568623"/>
                  </a:cubicBezTo>
                  <a:cubicBezTo>
                    <a:pt x="433978" y="627412"/>
                    <a:pt x="530625" y="742137"/>
                    <a:pt x="530625" y="742137"/>
                  </a:cubicBezTo>
                  <a:cubicBezTo>
                    <a:pt x="530625" y="742137"/>
                    <a:pt x="481057" y="640639"/>
                    <a:pt x="470510" y="594982"/>
                  </a:cubicBezTo>
                  <a:cubicBezTo>
                    <a:pt x="448831" y="501040"/>
                    <a:pt x="418027" y="412922"/>
                    <a:pt x="373990" y="326625"/>
                  </a:cubicBezTo>
                  <a:cubicBezTo>
                    <a:pt x="322237" y="225209"/>
                    <a:pt x="229070" y="134207"/>
                    <a:pt x="129502" y="80652"/>
                  </a:cubicBezTo>
                  <a:cubicBezTo>
                    <a:pt x="97536" y="63481"/>
                    <a:pt x="63411" y="46222"/>
                    <a:pt x="33795" y="24403"/>
                  </a:cubicBezTo>
                  <a:cubicBezTo>
                    <a:pt x="23997" y="17183"/>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7" name="Google Shape;1447;p16"/>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8" name="Google Shape;1448;p16"/>
            <p:cNvSpPr/>
            <p:nvPr/>
          </p:nvSpPr>
          <p:spPr>
            <a:xfrm>
              <a:off x="876471" y="5383320"/>
              <a:ext cx="769365" cy="485655"/>
            </a:xfrm>
            <a:custGeom>
              <a:rect b="b" l="l" r="r" t="t"/>
              <a:pathLst>
                <a:path extrusionOk="0" h="485655" w="769365">
                  <a:moveTo>
                    <a:pt x="0" y="0"/>
                  </a:moveTo>
                  <a:cubicBezTo>
                    <a:pt x="0" y="0"/>
                    <a:pt x="44056" y="92323"/>
                    <a:pt x="79343" y="125857"/>
                  </a:cubicBezTo>
                  <a:cubicBezTo>
                    <a:pt x="179584" y="221050"/>
                    <a:pt x="297517" y="225393"/>
                    <a:pt x="429025" y="240741"/>
                  </a:cubicBezTo>
                  <a:cubicBezTo>
                    <a:pt x="465119" y="244958"/>
                    <a:pt x="502063" y="241224"/>
                    <a:pt x="535438" y="259188"/>
                  </a:cubicBezTo>
                  <a:cubicBezTo>
                    <a:pt x="595370" y="291408"/>
                    <a:pt x="738562" y="463220"/>
                    <a:pt x="768725" y="485464"/>
                  </a:cubicBezTo>
                  <a:cubicBezTo>
                    <a:pt x="778707" y="492804"/>
                    <a:pt x="669277" y="287648"/>
                    <a:pt x="636454" y="241046"/>
                  </a:cubicBezTo>
                  <a:cubicBezTo>
                    <a:pt x="578860" y="159340"/>
                    <a:pt x="510337" y="98165"/>
                    <a:pt x="408788" y="74345"/>
                  </a:cubicBezTo>
                  <a:cubicBezTo>
                    <a:pt x="340601" y="58369"/>
                    <a:pt x="270116" y="88944"/>
                    <a:pt x="203625" y="77426"/>
                  </a:cubicBezTo>
                  <a:cubicBezTo>
                    <a:pt x="154661" y="68954"/>
                    <a:pt x="112230" y="54324"/>
                    <a:pt x="68459" y="32074"/>
                  </a:cubicBezTo>
                  <a:cubicBezTo>
                    <a:pt x="58312" y="26930"/>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9" name="Google Shape;1449;p16"/>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0" name="Google Shape;1450;p16"/>
            <p:cNvSpPr/>
            <p:nvPr/>
          </p:nvSpPr>
          <p:spPr>
            <a:xfrm>
              <a:off x="775246" y="5113523"/>
              <a:ext cx="711053" cy="297819"/>
            </a:xfrm>
            <a:custGeom>
              <a:rect b="b" l="l" r="r" t="t"/>
              <a:pathLst>
                <a:path extrusionOk="0" h="297819" w="711053">
                  <a:moveTo>
                    <a:pt x="0" y="33748"/>
                  </a:moveTo>
                  <a:cubicBezTo>
                    <a:pt x="0" y="33748"/>
                    <a:pt x="176759" y="44461"/>
                    <a:pt x="202082" y="54671"/>
                  </a:cubicBezTo>
                  <a:cubicBezTo>
                    <a:pt x="244431" y="71709"/>
                    <a:pt x="312407" y="134713"/>
                    <a:pt x="345078" y="164793"/>
                  </a:cubicBezTo>
                  <a:cubicBezTo>
                    <a:pt x="393852" y="209681"/>
                    <a:pt x="437477" y="231976"/>
                    <a:pt x="499510" y="253052"/>
                  </a:cubicBezTo>
                  <a:cubicBezTo>
                    <a:pt x="544862" y="268438"/>
                    <a:pt x="587343" y="279328"/>
                    <a:pt x="635070" y="288301"/>
                  </a:cubicBezTo>
                  <a:cubicBezTo>
                    <a:pt x="660159" y="292993"/>
                    <a:pt x="711054" y="297819"/>
                    <a:pt x="711054" y="297819"/>
                  </a:cubicBezTo>
                  <a:cubicBezTo>
                    <a:pt x="711054" y="297819"/>
                    <a:pt x="669493" y="283151"/>
                    <a:pt x="641598" y="264336"/>
                  </a:cubicBezTo>
                  <a:cubicBezTo>
                    <a:pt x="595833" y="233462"/>
                    <a:pt x="561581" y="195165"/>
                    <a:pt x="526206" y="152373"/>
                  </a:cubicBezTo>
                  <a:cubicBezTo>
                    <a:pt x="469690" y="83977"/>
                    <a:pt x="355365" y="16171"/>
                    <a:pt x="246494" y="3109"/>
                  </a:cubicBezTo>
                  <a:cubicBezTo>
                    <a:pt x="119158" y="-12156"/>
                    <a:pt x="0" y="33748"/>
                    <a:pt x="0" y="3374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1" name="Google Shape;1451;p16"/>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2" name="Google Shape;1452;p16"/>
            <p:cNvSpPr/>
            <p:nvPr/>
          </p:nvSpPr>
          <p:spPr>
            <a:xfrm>
              <a:off x="337990" y="4746378"/>
              <a:ext cx="937159" cy="248147"/>
            </a:xfrm>
            <a:custGeom>
              <a:rect b="b" l="l" r="r" t="t"/>
              <a:pathLst>
                <a:path extrusionOk="0" h="248147" w="937159">
                  <a:moveTo>
                    <a:pt x="0" y="11594"/>
                  </a:moveTo>
                  <a:cubicBezTo>
                    <a:pt x="0" y="11594"/>
                    <a:pt x="134696" y="84968"/>
                    <a:pt x="182068" y="111289"/>
                  </a:cubicBezTo>
                  <a:cubicBezTo>
                    <a:pt x="325445" y="190956"/>
                    <a:pt x="491371" y="253377"/>
                    <a:pt x="658503" y="247801"/>
                  </a:cubicBezTo>
                  <a:cubicBezTo>
                    <a:pt x="720714" y="245737"/>
                    <a:pt x="782061" y="246417"/>
                    <a:pt x="842792" y="232872"/>
                  </a:cubicBezTo>
                  <a:cubicBezTo>
                    <a:pt x="868224" y="227202"/>
                    <a:pt x="937160" y="219925"/>
                    <a:pt x="937160" y="219925"/>
                  </a:cubicBezTo>
                  <a:cubicBezTo>
                    <a:pt x="937160" y="219925"/>
                    <a:pt x="887776" y="215378"/>
                    <a:pt x="863449" y="210825"/>
                  </a:cubicBezTo>
                  <a:cubicBezTo>
                    <a:pt x="816326" y="201980"/>
                    <a:pt x="767964" y="189629"/>
                    <a:pt x="725686" y="166121"/>
                  </a:cubicBezTo>
                  <a:cubicBezTo>
                    <a:pt x="588011" y="89610"/>
                    <a:pt x="441295" y="34346"/>
                    <a:pt x="285756" y="6520"/>
                  </a:cubicBezTo>
                  <a:cubicBezTo>
                    <a:pt x="189644" y="-10682"/>
                    <a:pt x="0" y="11594"/>
                    <a:pt x="0" y="1159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3" name="Google Shape;1453;p16"/>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4" name="Google Shape;1454;p16"/>
            <p:cNvSpPr/>
            <p:nvPr/>
          </p:nvSpPr>
          <p:spPr>
            <a:xfrm>
              <a:off x="152025" y="4501105"/>
              <a:ext cx="958620" cy="279392"/>
            </a:xfrm>
            <a:custGeom>
              <a:rect b="b" l="l" r="r" t="t"/>
              <a:pathLst>
                <a:path extrusionOk="0" h="279392" w="958620">
                  <a:moveTo>
                    <a:pt x="0" y="75409"/>
                  </a:moveTo>
                  <a:cubicBezTo>
                    <a:pt x="0" y="75409"/>
                    <a:pt x="84457" y="65097"/>
                    <a:pt x="103956" y="65490"/>
                  </a:cubicBezTo>
                  <a:cubicBezTo>
                    <a:pt x="150723" y="66436"/>
                    <a:pt x="202730" y="84426"/>
                    <a:pt x="246372" y="100383"/>
                  </a:cubicBezTo>
                  <a:cubicBezTo>
                    <a:pt x="307565" y="122761"/>
                    <a:pt x="364740" y="159089"/>
                    <a:pt x="427234" y="179098"/>
                  </a:cubicBezTo>
                  <a:cubicBezTo>
                    <a:pt x="532568" y="212804"/>
                    <a:pt x="639400" y="225968"/>
                    <a:pt x="747013" y="246148"/>
                  </a:cubicBezTo>
                  <a:cubicBezTo>
                    <a:pt x="794340" y="255031"/>
                    <a:pt x="833132" y="269910"/>
                    <a:pt x="886047" y="276888"/>
                  </a:cubicBezTo>
                  <a:cubicBezTo>
                    <a:pt x="938936" y="283861"/>
                    <a:pt x="958621" y="274062"/>
                    <a:pt x="958621" y="274062"/>
                  </a:cubicBezTo>
                  <a:cubicBezTo>
                    <a:pt x="958621" y="274062"/>
                    <a:pt x="847985" y="247367"/>
                    <a:pt x="815892" y="230787"/>
                  </a:cubicBezTo>
                  <a:cubicBezTo>
                    <a:pt x="759732" y="201768"/>
                    <a:pt x="714235" y="151844"/>
                    <a:pt x="660069" y="119053"/>
                  </a:cubicBezTo>
                  <a:cubicBezTo>
                    <a:pt x="567137" y="62830"/>
                    <a:pt x="439205" y="7096"/>
                    <a:pt x="328764" y="346"/>
                  </a:cubicBezTo>
                  <a:cubicBezTo>
                    <a:pt x="226177" y="-5934"/>
                    <a:pt x="0" y="75409"/>
                    <a:pt x="0" y="7540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1455" name="Shape 1455"/>
        <p:cNvGrpSpPr/>
        <p:nvPr/>
      </p:nvGrpSpPr>
      <p:grpSpPr>
        <a:xfrm>
          <a:off x="0" y="0"/>
          <a:ext cx="0" cy="0"/>
          <a:chOff x="0" y="0"/>
          <a:chExt cx="0" cy="0"/>
        </a:xfrm>
      </p:grpSpPr>
      <p:sp>
        <p:nvSpPr>
          <p:cNvPr id="1456" name="Google Shape;1456;p17"/>
          <p:cNvSpPr/>
          <p:nvPr/>
        </p:nvSpPr>
        <p:spPr>
          <a:xfrm flipH="1" rot="-1790023">
            <a:off x="7001822" y="100588"/>
            <a:ext cx="2537542" cy="1261274"/>
          </a:xfrm>
          <a:custGeom>
            <a:rect b="b" l="l" r="r" t="t"/>
            <a:pathLst>
              <a:path extrusionOk="0" h="1261235" w="2537463">
                <a:moveTo>
                  <a:pt x="2152015" y="918375"/>
                </a:moveTo>
                <a:cubicBezTo>
                  <a:pt x="1807084" y="1028408"/>
                  <a:pt x="1565085" y="991095"/>
                  <a:pt x="1279525" y="1042441"/>
                </a:cubicBezTo>
                <a:cubicBezTo>
                  <a:pt x="1579753" y="822357"/>
                  <a:pt x="2054225" y="881748"/>
                  <a:pt x="2143062" y="911924"/>
                </a:cubicBezTo>
                <a:cubicBezTo>
                  <a:pt x="2026603" y="828046"/>
                  <a:pt x="1900238" y="755599"/>
                  <a:pt x="1767587" y="698925"/>
                </a:cubicBezTo>
                <a:cubicBezTo>
                  <a:pt x="1549274" y="751383"/>
                  <a:pt x="1377697" y="847617"/>
                  <a:pt x="1127506" y="838194"/>
                </a:cubicBezTo>
                <a:cubicBezTo>
                  <a:pt x="1301624" y="691344"/>
                  <a:pt x="1632903" y="678015"/>
                  <a:pt x="1747584" y="691274"/>
                </a:cubicBezTo>
                <a:cubicBezTo>
                  <a:pt x="1629156" y="643166"/>
                  <a:pt x="1505395" y="604761"/>
                  <a:pt x="1379221" y="581514"/>
                </a:cubicBezTo>
                <a:cubicBezTo>
                  <a:pt x="1212914" y="668039"/>
                  <a:pt x="1037717" y="724472"/>
                  <a:pt x="859410" y="749897"/>
                </a:cubicBezTo>
                <a:cubicBezTo>
                  <a:pt x="988441" y="646659"/>
                  <a:pt x="1149668" y="583578"/>
                  <a:pt x="1314197" y="570198"/>
                </a:cubicBezTo>
                <a:cubicBezTo>
                  <a:pt x="1214121" y="555593"/>
                  <a:pt x="1112266" y="548176"/>
                  <a:pt x="1009777" y="548735"/>
                </a:cubicBezTo>
                <a:cubicBezTo>
                  <a:pt x="1006856" y="555104"/>
                  <a:pt x="1005904" y="561162"/>
                  <a:pt x="1002983" y="567531"/>
                </a:cubicBezTo>
                <a:cubicBezTo>
                  <a:pt x="891477" y="663067"/>
                  <a:pt x="754380" y="723284"/>
                  <a:pt x="613855" y="738753"/>
                </a:cubicBezTo>
                <a:cubicBezTo>
                  <a:pt x="702184" y="651840"/>
                  <a:pt x="811848" y="587115"/>
                  <a:pt x="929323" y="551682"/>
                </a:cubicBezTo>
                <a:cubicBezTo>
                  <a:pt x="868807" y="555409"/>
                  <a:pt x="807784" y="562172"/>
                  <a:pt x="747014" y="570852"/>
                </a:cubicBezTo>
                <a:cubicBezTo>
                  <a:pt x="733044" y="587845"/>
                  <a:pt x="678498" y="639851"/>
                  <a:pt x="678498" y="639851"/>
                </a:cubicBezTo>
                <a:cubicBezTo>
                  <a:pt x="582041" y="719201"/>
                  <a:pt x="475742" y="774522"/>
                  <a:pt x="363475" y="823893"/>
                </a:cubicBezTo>
                <a:cubicBezTo>
                  <a:pt x="422466" y="744601"/>
                  <a:pt x="654876" y="604228"/>
                  <a:pt x="728600" y="572795"/>
                </a:cubicBezTo>
                <a:cubicBezTo>
                  <a:pt x="645923" y="585953"/>
                  <a:pt x="564198" y="604869"/>
                  <a:pt x="485331" y="629234"/>
                </a:cubicBezTo>
                <a:cubicBezTo>
                  <a:pt x="483743" y="631457"/>
                  <a:pt x="482092" y="633686"/>
                  <a:pt x="482410" y="635603"/>
                </a:cubicBezTo>
                <a:cubicBezTo>
                  <a:pt x="422720" y="704190"/>
                  <a:pt x="340424" y="749776"/>
                  <a:pt x="256413" y="778897"/>
                </a:cubicBezTo>
                <a:cubicBezTo>
                  <a:pt x="172403" y="808018"/>
                  <a:pt x="85916" y="821785"/>
                  <a:pt x="0" y="839394"/>
                </a:cubicBezTo>
                <a:cubicBezTo>
                  <a:pt x="107569" y="647992"/>
                  <a:pt x="327978" y="656241"/>
                  <a:pt x="493840" y="615080"/>
                </a:cubicBezTo>
                <a:lnTo>
                  <a:pt x="493014" y="616191"/>
                </a:lnTo>
                <a:cubicBezTo>
                  <a:pt x="565341" y="593858"/>
                  <a:pt x="638239" y="575361"/>
                  <a:pt x="712153" y="562616"/>
                </a:cubicBezTo>
                <a:cubicBezTo>
                  <a:pt x="586169" y="522599"/>
                  <a:pt x="453073" y="499466"/>
                  <a:pt x="318770" y="480473"/>
                </a:cubicBezTo>
                <a:cubicBezTo>
                  <a:pt x="454470" y="448037"/>
                  <a:pt x="597662" y="466617"/>
                  <a:pt x="712026" y="532111"/>
                </a:cubicBezTo>
                <a:cubicBezTo>
                  <a:pt x="712026" y="532111"/>
                  <a:pt x="728663" y="549154"/>
                  <a:pt x="731330" y="559562"/>
                </a:cubicBezTo>
                <a:cubicBezTo>
                  <a:pt x="826389" y="543452"/>
                  <a:pt x="922338" y="533102"/>
                  <a:pt x="1016826" y="531851"/>
                </a:cubicBezTo>
                <a:lnTo>
                  <a:pt x="1016826" y="531851"/>
                </a:lnTo>
                <a:lnTo>
                  <a:pt x="1016826" y="531851"/>
                </a:lnTo>
                <a:cubicBezTo>
                  <a:pt x="1030605" y="531628"/>
                  <a:pt x="1046353" y="531101"/>
                  <a:pt x="1061212" y="531679"/>
                </a:cubicBezTo>
                <a:cubicBezTo>
                  <a:pt x="1006158" y="508933"/>
                  <a:pt x="720154" y="419551"/>
                  <a:pt x="586296" y="230130"/>
                </a:cubicBezTo>
                <a:cubicBezTo>
                  <a:pt x="770573" y="276625"/>
                  <a:pt x="951167" y="396577"/>
                  <a:pt x="1068134" y="531571"/>
                </a:cubicBezTo>
                <a:cubicBezTo>
                  <a:pt x="1179767" y="532511"/>
                  <a:pt x="1291844" y="542246"/>
                  <a:pt x="1400874" y="563296"/>
                </a:cubicBezTo>
                <a:cubicBezTo>
                  <a:pt x="1322198" y="504920"/>
                  <a:pt x="1020509" y="326460"/>
                  <a:pt x="893445" y="130054"/>
                </a:cubicBezTo>
                <a:cubicBezTo>
                  <a:pt x="986537" y="192043"/>
                  <a:pt x="1124649" y="234067"/>
                  <a:pt x="1216978" y="297167"/>
                </a:cubicBezTo>
                <a:cubicBezTo>
                  <a:pt x="1305878" y="357848"/>
                  <a:pt x="1378204" y="467455"/>
                  <a:pt x="1419162" y="566299"/>
                </a:cubicBezTo>
                <a:cubicBezTo>
                  <a:pt x="1541463" y="590156"/>
                  <a:pt x="1661859" y="626142"/>
                  <a:pt x="1777238" y="673754"/>
                </a:cubicBezTo>
                <a:cubicBezTo>
                  <a:pt x="1586738" y="487445"/>
                  <a:pt x="1375411" y="282784"/>
                  <a:pt x="1252855" y="0"/>
                </a:cubicBezTo>
                <a:cubicBezTo>
                  <a:pt x="1508570" y="114878"/>
                  <a:pt x="1761427" y="589623"/>
                  <a:pt x="1793367" y="682015"/>
                </a:cubicBezTo>
                <a:cubicBezTo>
                  <a:pt x="1923797" y="737076"/>
                  <a:pt x="2048764" y="806799"/>
                  <a:pt x="2165224" y="890676"/>
                </a:cubicBezTo>
                <a:cubicBezTo>
                  <a:pt x="2112011" y="825290"/>
                  <a:pt x="1932687" y="635229"/>
                  <a:pt x="1865186" y="518954"/>
                </a:cubicBezTo>
                <a:cubicBezTo>
                  <a:pt x="1787843" y="378644"/>
                  <a:pt x="1714374" y="256413"/>
                  <a:pt x="1689291" y="86119"/>
                </a:cubicBezTo>
                <a:cubicBezTo>
                  <a:pt x="2000377" y="315277"/>
                  <a:pt x="2129283" y="600989"/>
                  <a:pt x="2180845" y="901967"/>
                </a:cubicBezTo>
                <a:cubicBezTo>
                  <a:pt x="2309940" y="996633"/>
                  <a:pt x="2428875" y="1107681"/>
                  <a:pt x="2532888" y="1229970"/>
                </a:cubicBezTo>
                <a:lnTo>
                  <a:pt x="2532888" y="1229970"/>
                </a:lnTo>
                <a:cubicBezTo>
                  <a:pt x="2539112" y="1237844"/>
                  <a:pt x="2539048" y="1249661"/>
                  <a:pt x="2532317" y="1256640"/>
                </a:cubicBezTo>
                <a:cubicBezTo>
                  <a:pt x="2525586" y="1263625"/>
                  <a:pt x="2514537" y="1262424"/>
                  <a:pt x="2508314" y="1254557"/>
                </a:cubicBezTo>
                <a:cubicBezTo>
                  <a:pt x="2403666" y="1128433"/>
                  <a:pt x="2284413" y="1015467"/>
                  <a:pt x="2152015" y="91837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7" name="Google Shape;1457;p17"/>
          <p:cNvSpPr/>
          <p:nvPr/>
        </p:nvSpPr>
        <p:spPr>
          <a:xfrm flipH="1">
            <a:off x="8084162" y="2867800"/>
            <a:ext cx="4105257" cy="3994535"/>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8" name="Google Shape;1458;p17"/>
          <p:cNvSpPr/>
          <p:nvPr/>
        </p:nvSpPr>
        <p:spPr>
          <a:xfrm flipH="1">
            <a:off x="0" y="0"/>
            <a:ext cx="5895460" cy="3510070"/>
          </a:xfrm>
          <a:custGeom>
            <a:rect b="b" l="l" r="r" t="t"/>
            <a:pathLst>
              <a:path extrusionOk="0" h="3510070" w="5895460">
                <a:moveTo>
                  <a:pt x="815676" y="0"/>
                </a:moveTo>
                <a:lnTo>
                  <a:pt x="5895460" y="0"/>
                </a:lnTo>
                <a:lnTo>
                  <a:pt x="5895460" y="3275886"/>
                </a:lnTo>
                <a:lnTo>
                  <a:pt x="5800354" y="3340463"/>
                </a:lnTo>
                <a:cubicBezTo>
                  <a:pt x="5679823" y="3414379"/>
                  <a:pt x="5551934" y="3474563"/>
                  <a:pt x="5421156" y="3500718"/>
                </a:cubicBezTo>
                <a:cubicBezTo>
                  <a:pt x="5236308" y="3537681"/>
                  <a:pt x="4975386" y="3456319"/>
                  <a:pt x="4798538" y="3409144"/>
                </a:cubicBezTo>
                <a:cubicBezTo>
                  <a:pt x="4566763" y="3347353"/>
                  <a:pt x="4338291" y="3316403"/>
                  <a:pt x="4120930" y="3207697"/>
                </a:cubicBezTo>
                <a:cubicBezTo>
                  <a:pt x="3522950" y="2908714"/>
                  <a:pt x="3052860" y="2425117"/>
                  <a:pt x="2399445" y="2218767"/>
                </a:cubicBezTo>
                <a:cubicBezTo>
                  <a:pt x="1866489" y="2050461"/>
                  <a:pt x="1366363" y="2262119"/>
                  <a:pt x="879382" y="2475155"/>
                </a:cubicBezTo>
                <a:cubicBezTo>
                  <a:pt x="625509" y="2586229"/>
                  <a:pt x="244699" y="2701501"/>
                  <a:pt x="110208" y="2365274"/>
                </a:cubicBezTo>
                <a:cubicBezTo>
                  <a:pt x="-172126" y="1659392"/>
                  <a:pt x="127578" y="949780"/>
                  <a:pt x="561847" y="3329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9" name="Google Shape;1459;p17"/>
          <p:cNvSpPr/>
          <p:nvPr/>
        </p:nvSpPr>
        <p:spPr>
          <a:xfrm flipH="1">
            <a:off x="10404801" y="0"/>
            <a:ext cx="1784617" cy="2110709"/>
          </a:xfrm>
          <a:custGeom>
            <a:rect b="b" l="l" r="r" t="t"/>
            <a:pathLst>
              <a:path extrusionOk="0" h="2110709" w="1784617">
                <a:moveTo>
                  <a:pt x="0" y="0"/>
                </a:moveTo>
                <a:lnTo>
                  <a:pt x="1784617" y="0"/>
                </a:lnTo>
                <a:lnTo>
                  <a:pt x="1783776" y="29415"/>
                </a:lnTo>
                <a:cubicBezTo>
                  <a:pt x="1770726" y="210004"/>
                  <a:pt x="1744075" y="390169"/>
                  <a:pt x="1716989" y="560936"/>
                </a:cubicBezTo>
                <a:cubicBezTo>
                  <a:pt x="1633252" y="1088855"/>
                  <a:pt x="1445730" y="1614514"/>
                  <a:pt x="979138" y="1920800"/>
                </a:cubicBezTo>
                <a:cubicBezTo>
                  <a:pt x="730437" y="2084056"/>
                  <a:pt x="396246" y="2133988"/>
                  <a:pt x="50656" y="2101177"/>
                </a:cubicBezTo>
                <a:lnTo>
                  <a:pt x="0" y="209441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60" name="Google Shape;1460;p17"/>
          <p:cNvGrpSpPr/>
          <p:nvPr/>
        </p:nvGrpSpPr>
        <p:grpSpPr>
          <a:xfrm rot="-1044564">
            <a:off x="-685804" y="4657815"/>
            <a:ext cx="2460176" cy="2117665"/>
            <a:chOff x="-682758" y="-391955"/>
            <a:chExt cx="2460154" cy="2117646"/>
          </a:xfrm>
        </p:grpSpPr>
        <p:sp>
          <p:nvSpPr>
            <p:cNvPr id="1461" name="Google Shape;1461;p1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2" name="Google Shape;1462;p1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3" name="Google Shape;1463;p1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4" name="Google Shape;1464;p1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5" name="Google Shape;1465;p1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6" name="Google Shape;1466;p1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1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8" name="Google Shape;1468;p1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9" name="Google Shape;1469;p1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1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1" name="Google Shape;1471;p1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2" name="Google Shape;1472;p1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3" name="Google Shape;1473;p1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1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5" name="Google Shape;1475;p1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6" name="Google Shape;1476;p1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7" name="Google Shape;1477;p1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8" name="Google Shape;1478;p1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9" name="Google Shape;1479;p1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0" name="Google Shape;1480;p1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1" name="Google Shape;1481;p1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2" name="Google Shape;1482;p1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3" name="Google Shape;1483;p17"/>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4" name="Google Shape;1484;p17"/>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5" name="Google Shape;1485;p17"/>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6" name="Google Shape;1486;p17"/>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7" name="Google Shape;1487;p17"/>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8" name="Google Shape;1488;p17"/>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9" name="Google Shape;1489;p17"/>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0" name="Google Shape;1490;p17"/>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1" name="Google Shape;1491;p17"/>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2" name="Google Shape;1492;p17"/>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3" name="Google Shape;1493;p17"/>
          <p:cNvGrpSpPr/>
          <p:nvPr/>
        </p:nvGrpSpPr>
        <p:grpSpPr>
          <a:xfrm flipH="1" rot="-10104547">
            <a:off x="-579058" y="53928"/>
            <a:ext cx="2459885" cy="2117414"/>
            <a:chOff x="-682758" y="-391955"/>
            <a:chExt cx="2460154" cy="2117646"/>
          </a:xfrm>
        </p:grpSpPr>
        <p:sp>
          <p:nvSpPr>
            <p:cNvPr id="1494" name="Google Shape;1494;p1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5" name="Google Shape;1495;p1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6" name="Google Shape;1496;p1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7" name="Google Shape;1497;p1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1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9" name="Google Shape;1499;p1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0" name="Google Shape;1500;p1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1" name="Google Shape;1501;p1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2" name="Google Shape;1502;p1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3" name="Google Shape;1503;p1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4" name="Google Shape;1504;p1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5" name="Google Shape;1505;p1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6" name="Google Shape;1506;p1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7" name="Google Shape;1507;p1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8" name="Google Shape;1508;p1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9" name="Google Shape;1509;p1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0" name="Google Shape;1510;p1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1" name="Google Shape;1511;p1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1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3" name="Google Shape;1513;p1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1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1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6" name="Google Shape;1516;p17"/>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17"/>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17"/>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17"/>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17"/>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1" name="Google Shape;1521;p17"/>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2" name="Google Shape;1522;p17"/>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17"/>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17"/>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17"/>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6" name="Google Shape;1526;p17"/>
          <p:cNvGrpSpPr/>
          <p:nvPr/>
        </p:nvGrpSpPr>
        <p:grpSpPr>
          <a:xfrm>
            <a:off x="10451598" y="-98604"/>
            <a:ext cx="2180291" cy="2507056"/>
            <a:chOff x="10299173" y="-172004"/>
            <a:chExt cx="2180291" cy="2507056"/>
          </a:xfrm>
        </p:grpSpPr>
        <p:sp>
          <p:nvSpPr>
            <p:cNvPr id="1527" name="Google Shape;1527;p17"/>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17"/>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17"/>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17"/>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17"/>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17"/>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3" name="Google Shape;1533;p17"/>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4" name="Google Shape;1534;p17"/>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17"/>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17"/>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7" name="Google Shape;1537;p17"/>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17"/>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17"/>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0" name="Google Shape;1540;p17"/>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17"/>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17"/>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17"/>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4" name="Google Shape;1544;p17"/>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17"/>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17"/>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17"/>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17"/>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17"/>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17"/>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17"/>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17"/>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17"/>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4" name="Google Shape;1554;p17"/>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17"/>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17"/>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7" name="Google Shape;1557;p17"/>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8" name="Google Shape;1558;p17"/>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59" name="Google Shape;1559;p17"/>
          <p:cNvGrpSpPr/>
          <p:nvPr/>
        </p:nvGrpSpPr>
        <p:grpSpPr>
          <a:xfrm rot="-3121109">
            <a:off x="10000372" y="4640948"/>
            <a:ext cx="2460125" cy="2117621"/>
            <a:chOff x="-682758" y="-391955"/>
            <a:chExt cx="2460154" cy="2117646"/>
          </a:xfrm>
        </p:grpSpPr>
        <p:sp>
          <p:nvSpPr>
            <p:cNvPr id="1560" name="Google Shape;1560;p1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1" name="Google Shape;1561;p17"/>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2" name="Google Shape;1562;p1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3" name="Google Shape;1563;p17"/>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4" name="Google Shape;1564;p1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5" name="Google Shape;1565;p17"/>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1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7" name="Google Shape;1567;p17"/>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8" name="Google Shape;1568;p1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17"/>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0" name="Google Shape;1570;p1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1" name="Google Shape;1571;p17"/>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2" name="Google Shape;1572;p1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3" name="Google Shape;1573;p17"/>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4" name="Google Shape;1574;p1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5" name="Google Shape;1575;p17"/>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6" name="Google Shape;1576;p1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7" name="Google Shape;1577;p17"/>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8" name="Google Shape;1578;p1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9" name="Google Shape;1579;p17"/>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0" name="Google Shape;1580;p1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1" name="Google Shape;1581;p17"/>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2" name="Google Shape;1582;p17"/>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3" name="Google Shape;1583;p17"/>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4" name="Google Shape;1584;p17"/>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5" name="Google Shape;1585;p17"/>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6" name="Google Shape;1586;p17"/>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7" name="Google Shape;1587;p17"/>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17"/>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9" name="Google Shape;1589;p17"/>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0" name="Google Shape;1590;p17"/>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1" name="Google Shape;1591;p17"/>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92" name="Google Shape;1592;p17"/>
          <p:cNvSpPr/>
          <p:nvPr/>
        </p:nvSpPr>
        <p:spPr>
          <a:xfrm>
            <a:off x="988438" y="839613"/>
            <a:ext cx="10214981" cy="5178766"/>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593" name="Google Shape;1593;p17"/>
          <p:cNvSpPr txBox="1"/>
          <p:nvPr>
            <p:ph type="title"/>
          </p:nvPr>
        </p:nvSpPr>
        <p:spPr>
          <a:xfrm>
            <a:off x="1019575" y="820375"/>
            <a:ext cx="10183500" cy="52341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6400"/>
              <a:buNone/>
              <a:defRPr sz="12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594" name="Google Shape;1594;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595" name="Shape 1595"/>
        <p:cNvGrpSpPr/>
        <p:nvPr/>
      </p:nvGrpSpPr>
      <p:grpSpPr>
        <a:xfrm>
          <a:off x="0" y="0"/>
          <a:ext cx="0" cy="0"/>
          <a:chOff x="0" y="0"/>
          <a:chExt cx="0" cy="0"/>
        </a:xfrm>
      </p:grpSpPr>
      <p:sp>
        <p:nvSpPr>
          <p:cNvPr id="1596" name="Google Shape;1596;p18"/>
          <p:cNvSpPr/>
          <p:nvPr>
            <p:ph idx="2" type="pic"/>
          </p:nvPr>
        </p:nvSpPr>
        <p:spPr>
          <a:xfrm>
            <a:off x="18750" y="0"/>
            <a:ext cx="12192000" cy="6858000"/>
          </a:xfrm>
          <a:prstGeom prst="rect">
            <a:avLst/>
          </a:prstGeom>
          <a:noFill/>
          <a:ln>
            <a:noFill/>
          </a:ln>
        </p:spPr>
      </p:sp>
      <p:sp>
        <p:nvSpPr>
          <p:cNvPr id="1597" name="Google Shape;1597;p18"/>
          <p:cNvSpPr txBox="1"/>
          <p:nvPr>
            <p:ph idx="1" type="body"/>
          </p:nvPr>
        </p:nvSpPr>
        <p:spPr>
          <a:xfrm>
            <a:off x="415600" y="5640767"/>
            <a:ext cx="79983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4900">
                <a:solidFill>
                  <a:schemeClr val="lt1"/>
                </a:solidFill>
              </a:defRPr>
            </a:lvl1pPr>
          </a:lstStyle>
          <a:p/>
        </p:txBody>
      </p:sp>
      <p:sp>
        <p:nvSpPr>
          <p:cNvPr id="1598" name="Google Shape;1598;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599" name="Shape 1599"/>
        <p:cNvGrpSpPr/>
        <p:nvPr/>
      </p:nvGrpSpPr>
      <p:grpSpPr>
        <a:xfrm>
          <a:off x="0" y="0"/>
          <a:ext cx="0" cy="0"/>
          <a:chOff x="0" y="0"/>
          <a:chExt cx="0" cy="0"/>
        </a:xfrm>
      </p:grpSpPr>
      <p:sp>
        <p:nvSpPr>
          <p:cNvPr id="1600" name="Google Shape;1600;p19"/>
          <p:cNvSpPr/>
          <p:nvPr/>
        </p:nvSpPr>
        <p:spPr>
          <a:xfrm rot="-2700000">
            <a:off x="5213256" y="422349"/>
            <a:ext cx="1911199" cy="1150622"/>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1" name="Google Shape;1601;p19"/>
          <p:cNvSpPr/>
          <p:nvPr/>
        </p:nvSpPr>
        <p:spPr>
          <a:xfrm flipH="1">
            <a:off x="3545167" y="753645"/>
            <a:ext cx="1907889" cy="1148629"/>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2" name="Google Shape;1602;p19"/>
          <p:cNvSpPr/>
          <p:nvPr/>
        </p:nvSpPr>
        <p:spPr>
          <a:xfrm>
            <a:off x="-2" y="0"/>
            <a:ext cx="2750656" cy="2842347"/>
          </a:xfrm>
          <a:custGeom>
            <a:rect b="b" l="l" r="r" t="t"/>
            <a:pathLst>
              <a:path extrusionOk="0" h="3552934" w="3438320">
                <a:moveTo>
                  <a:pt x="0" y="0"/>
                </a:moveTo>
                <a:lnTo>
                  <a:pt x="3438320" y="0"/>
                </a:lnTo>
                <a:lnTo>
                  <a:pt x="3434029" y="254401"/>
                </a:lnTo>
                <a:cubicBezTo>
                  <a:pt x="3425841" y="362369"/>
                  <a:pt x="3411317" y="468960"/>
                  <a:pt x="3390498" y="573053"/>
                </a:cubicBezTo>
                <a:cubicBezTo>
                  <a:pt x="3324922" y="900945"/>
                  <a:pt x="3287488" y="1273759"/>
                  <a:pt x="3067772" y="1541240"/>
                </a:cubicBezTo>
                <a:cubicBezTo>
                  <a:pt x="2928288" y="1711040"/>
                  <a:pt x="2752641" y="1848796"/>
                  <a:pt x="2617646" y="2025333"/>
                </a:cubicBezTo>
                <a:cubicBezTo>
                  <a:pt x="2162834" y="2620087"/>
                  <a:pt x="1716835" y="3227953"/>
                  <a:pt x="944561" y="3409665"/>
                </a:cubicBezTo>
                <a:cubicBezTo>
                  <a:pt x="703629" y="3466357"/>
                  <a:pt x="455201" y="3440526"/>
                  <a:pt x="214173" y="3477610"/>
                </a:cubicBezTo>
                <a:cubicBezTo>
                  <a:pt x="165382" y="3485116"/>
                  <a:pt x="96358" y="3515235"/>
                  <a:pt x="29456" y="3542219"/>
                </a:cubicBezTo>
                <a:lnTo>
                  <a:pt x="0" y="3552934"/>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3" name="Google Shape;1603;p19"/>
          <p:cNvSpPr/>
          <p:nvPr/>
        </p:nvSpPr>
        <p:spPr>
          <a:xfrm rot="10800000">
            <a:off x="8084162" y="0"/>
            <a:ext cx="4105257" cy="5040423"/>
          </a:xfrm>
          <a:custGeom>
            <a:rect b="b" l="l" r="r" t="t"/>
            <a:pathLst>
              <a:path extrusionOk="0" h="5040423" w="4105257">
                <a:moveTo>
                  <a:pt x="53915" y="0"/>
                </a:moveTo>
                <a:cubicBezTo>
                  <a:pt x="623618" y="8033"/>
                  <a:pt x="1479779" y="145516"/>
                  <a:pt x="1784992" y="399862"/>
                </a:cubicBezTo>
                <a:cubicBezTo>
                  <a:pt x="2214621" y="757881"/>
                  <a:pt x="2469630" y="1342030"/>
                  <a:pt x="2755615" y="1810007"/>
                </a:cubicBezTo>
                <a:cubicBezTo>
                  <a:pt x="3297333" y="2696456"/>
                  <a:pt x="3977422" y="3826265"/>
                  <a:pt x="4099412" y="4946150"/>
                </a:cubicBezTo>
                <a:lnTo>
                  <a:pt x="4105257" y="5040423"/>
                </a:lnTo>
                <a:lnTo>
                  <a:pt x="0" y="5040423"/>
                </a:lnTo>
                <a:lnTo>
                  <a:pt x="0" y="19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4" name="Google Shape;1604;p19"/>
          <p:cNvSpPr/>
          <p:nvPr/>
        </p:nvSpPr>
        <p:spPr>
          <a:xfrm rot="10800000">
            <a:off x="-3987" y="3716487"/>
            <a:ext cx="5276437" cy="3141513"/>
          </a:xfrm>
          <a:custGeom>
            <a:rect b="b" l="l" r="r" t="t"/>
            <a:pathLst>
              <a:path extrusionOk="0" h="3510070" w="5895460">
                <a:moveTo>
                  <a:pt x="815676" y="0"/>
                </a:moveTo>
                <a:lnTo>
                  <a:pt x="5895460" y="0"/>
                </a:lnTo>
                <a:lnTo>
                  <a:pt x="5895460" y="3275886"/>
                </a:lnTo>
                <a:lnTo>
                  <a:pt x="5800354" y="3340463"/>
                </a:lnTo>
                <a:cubicBezTo>
                  <a:pt x="5679823" y="3414379"/>
                  <a:pt x="5551934" y="3474563"/>
                  <a:pt x="5421156" y="3500718"/>
                </a:cubicBezTo>
                <a:cubicBezTo>
                  <a:pt x="5236308" y="3537681"/>
                  <a:pt x="4975386" y="3456319"/>
                  <a:pt x="4798538" y="3409144"/>
                </a:cubicBezTo>
                <a:cubicBezTo>
                  <a:pt x="4566763" y="3347353"/>
                  <a:pt x="4338291" y="3316403"/>
                  <a:pt x="4120930" y="3207697"/>
                </a:cubicBezTo>
                <a:cubicBezTo>
                  <a:pt x="3522950" y="2908714"/>
                  <a:pt x="3052860" y="2425117"/>
                  <a:pt x="2399445" y="2218767"/>
                </a:cubicBezTo>
                <a:cubicBezTo>
                  <a:pt x="1866489" y="2050461"/>
                  <a:pt x="1366363" y="2262119"/>
                  <a:pt x="879382" y="2475155"/>
                </a:cubicBezTo>
                <a:cubicBezTo>
                  <a:pt x="625509" y="2586229"/>
                  <a:pt x="244699" y="2701501"/>
                  <a:pt x="110208" y="2365274"/>
                </a:cubicBezTo>
                <a:cubicBezTo>
                  <a:pt x="-172126" y="1659392"/>
                  <a:pt x="127578" y="949780"/>
                  <a:pt x="561847" y="33290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5" name="Google Shape;1605;p19"/>
          <p:cNvSpPr/>
          <p:nvPr/>
        </p:nvSpPr>
        <p:spPr>
          <a:xfrm>
            <a:off x="630080" y="1771425"/>
            <a:ext cx="10931841" cy="3315153"/>
          </a:xfrm>
          <a:custGeom>
            <a:rect b="b" l="l" r="r" t="t"/>
            <a:pathLst>
              <a:path extrusionOk="0" h="4947989" w="10240600">
                <a:moveTo>
                  <a:pt x="0" y="0"/>
                </a:moveTo>
                <a:lnTo>
                  <a:pt x="10240601" y="0"/>
                </a:lnTo>
                <a:lnTo>
                  <a:pt x="10240601" y="4947990"/>
                </a:lnTo>
                <a:lnTo>
                  <a:pt x="0" y="4947990"/>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6" name="Google Shape;1606;p19"/>
          <p:cNvSpPr txBox="1"/>
          <p:nvPr>
            <p:ph hasCustomPrompt="1" type="title"/>
          </p:nvPr>
        </p:nvSpPr>
        <p:spPr>
          <a:xfrm>
            <a:off x="838650" y="1970700"/>
            <a:ext cx="10514700" cy="23070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1607" name="Google Shape;1607;p19"/>
          <p:cNvSpPr txBox="1"/>
          <p:nvPr>
            <p:ph idx="1" type="body"/>
          </p:nvPr>
        </p:nvSpPr>
        <p:spPr>
          <a:xfrm>
            <a:off x="838650" y="4300875"/>
            <a:ext cx="10514700" cy="702300"/>
          </a:xfrm>
          <a:prstGeom prst="rect">
            <a:avLst/>
          </a:prstGeom>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1608" name="Google Shape;1608;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609" name="Google Shape;1609;p19"/>
          <p:cNvGrpSpPr/>
          <p:nvPr/>
        </p:nvGrpSpPr>
        <p:grpSpPr>
          <a:xfrm flipH="1" rot="-10104547">
            <a:off x="-579058" y="53928"/>
            <a:ext cx="2459885" cy="2117414"/>
            <a:chOff x="-682758" y="-391955"/>
            <a:chExt cx="2460154" cy="2117646"/>
          </a:xfrm>
        </p:grpSpPr>
        <p:sp>
          <p:nvSpPr>
            <p:cNvPr id="1610" name="Google Shape;1610;p19"/>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1" name="Google Shape;1611;p19"/>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2" name="Google Shape;1612;p19"/>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19"/>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4" name="Google Shape;1614;p19"/>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5" name="Google Shape;1615;p19"/>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19"/>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7" name="Google Shape;1617;p19"/>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8" name="Google Shape;1618;p19"/>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9" name="Google Shape;1619;p19"/>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19"/>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19"/>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19"/>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19"/>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19"/>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19"/>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19"/>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19"/>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19"/>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19"/>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19"/>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19"/>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2" name="Google Shape;1632;p19"/>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3" name="Google Shape;1633;p19"/>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19"/>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5" name="Google Shape;1635;p19"/>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19"/>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19"/>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19"/>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19"/>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19"/>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19"/>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2" name="Google Shape;1642;p19"/>
          <p:cNvGrpSpPr/>
          <p:nvPr/>
        </p:nvGrpSpPr>
        <p:grpSpPr>
          <a:xfrm>
            <a:off x="10451598" y="-98604"/>
            <a:ext cx="2180291" cy="2507056"/>
            <a:chOff x="10299173" y="-172004"/>
            <a:chExt cx="2180291" cy="2507056"/>
          </a:xfrm>
        </p:grpSpPr>
        <p:sp>
          <p:nvSpPr>
            <p:cNvPr id="1643" name="Google Shape;1643;p19"/>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19"/>
            <p:cNvSpPr/>
            <p:nvPr/>
          </p:nvSpPr>
          <p:spPr>
            <a:xfrm>
              <a:off x="10853737" y="-172004"/>
              <a:ext cx="1625727" cy="1594087"/>
            </a:xfrm>
            <a:custGeom>
              <a:rect b="b" l="l" r="r" t="t"/>
              <a:pathLst>
                <a:path extrusionOk="0" h="1594087" w="1625727">
                  <a:moveTo>
                    <a:pt x="1625727" y="0"/>
                  </a:moveTo>
                  <a:cubicBezTo>
                    <a:pt x="1625727" y="0"/>
                    <a:pt x="1573467" y="79124"/>
                    <a:pt x="1444371" y="109349"/>
                  </a:cubicBezTo>
                  <a:cubicBezTo>
                    <a:pt x="1315276" y="139571"/>
                    <a:pt x="1209675" y="91144"/>
                    <a:pt x="1133539" y="111368"/>
                  </a:cubicBezTo>
                  <a:cubicBezTo>
                    <a:pt x="995426" y="148055"/>
                    <a:pt x="866204" y="347497"/>
                    <a:pt x="664337" y="503231"/>
                  </a:cubicBezTo>
                  <a:cubicBezTo>
                    <a:pt x="389065" y="715528"/>
                    <a:pt x="376238" y="654298"/>
                    <a:pt x="205804" y="1133865"/>
                  </a:cubicBezTo>
                  <a:cubicBezTo>
                    <a:pt x="98616" y="1435439"/>
                    <a:pt x="0" y="1594088"/>
                    <a:pt x="0" y="1594088"/>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19"/>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6" name="Google Shape;1646;p19"/>
            <p:cNvSpPr/>
            <p:nvPr/>
          </p:nvSpPr>
          <p:spPr>
            <a:xfrm>
              <a:off x="11775917" y="-65519"/>
              <a:ext cx="246283" cy="976391"/>
            </a:xfrm>
            <a:custGeom>
              <a:rect b="b" l="l" r="r" t="t"/>
              <a:pathLst>
                <a:path extrusionOk="0" h="976391" w="246283">
                  <a:moveTo>
                    <a:pt x="246283" y="0"/>
                  </a:moveTo>
                  <a:cubicBezTo>
                    <a:pt x="246283" y="0"/>
                    <a:pt x="213454" y="71265"/>
                    <a:pt x="207358" y="88361"/>
                  </a:cubicBezTo>
                  <a:cubicBezTo>
                    <a:pt x="189197" y="139208"/>
                    <a:pt x="169194" y="190924"/>
                    <a:pt x="162590" y="243917"/>
                  </a:cubicBezTo>
                  <a:cubicBezTo>
                    <a:pt x="139095" y="431269"/>
                    <a:pt x="151859" y="622886"/>
                    <a:pt x="113950" y="807949"/>
                  </a:cubicBezTo>
                  <a:cubicBezTo>
                    <a:pt x="99599" y="878174"/>
                    <a:pt x="64229" y="955815"/>
                    <a:pt x="6507" y="976250"/>
                  </a:cubicBezTo>
                  <a:cubicBezTo>
                    <a:pt x="-3843" y="979907"/>
                    <a:pt x="35464" y="911950"/>
                    <a:pt x="42067" y="858641"/>
                  </a:cubicBezTo>
                  <a:cubicBezTo>
                    <a:pt x="50386" y="791325"/>
                    <a:pt x="48735" y="748221"/>
                    <a:pt x="26764" y="684418"/>
                  </a:cubicBezTo>
                  <a:cubicBezTo>
                    <a:pt x="-96553" y="325948"/>
                    <a:pt x="246283" y="0"/>
                    <a:pt x="24628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19"/>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19"/>
            <p:cNvSpPr/>
            <p:nvPr/>
          </p:nvSpPr>
          <p:spPr>
            <a:xfrm>
              <a:off x="11460879" y="317660"/>
              <a:ext cx="210193" cy="824420"/>
            </a:xfrm>
            <a:custGeom>
              <a:rect b="b" l="l" r="r" t="t"/>
              <a:pathLst>
                <a:path extrusionOk="0" h="824420" w="210193">
                  <a:moveTo>
                    <a:pt x="74403" y="0"/>
                  </a:moveTo>
                  <a:cubicBezTo>
                    <a:pt x="74403" y="0"/>
                    <a:pt x="84310" y="113979"/>
                    <a:pt x="89834" y="143044"/>
                  </a:cubicBezTo>
                  <a:cubicBezTo>
                    <a:pt x="104312" y="219446"/>
                    <a:pt x="144190" y="284675"/>
                    <a:pt x="168574" y="356455"/>
                  </a:cubicBezTo>
                  <a:cubicBezTo>
                    <a:pt x="193149" y="428693"/>
                    <a:pt x="205531" y="511897"/>
                    <a:pt x="209976" y="589824"/>
                  </a:cubicBezTo>
                  <a:cubicBezTo>
                    <a:pt x="213659" y="654842"/>
                    <a:pt x="169273" y="817148"/>
                    <a:pt x="171939" y="824031"/>
                  </a:cubicBezTo>
                  <a:cubicBezTo>
                    <a:pt x="174606" y="830623"/>
                    <a:pt x="172257" y="751508"/>
                    <a:pt x="167367" y="732109"/>
                  </a:cubicBezTo>
                  <a:cubicBezTo>
                    <a:pt x="149968" y="663459"/>
                    <a:pt x="144762" y="602956"/>
                    <a:pt x="97327" y="550143"/>
                  </a:cubicBezTo>
                  <a:cubicBezTo>
                    <a:pt x="2521" y="444409"/>
                    <a:pt x="-29927" y="249627"/>
                    <a:pt x="30969" y="113170"/>
                  </a:cubicBezTo>
                  <a:cubicBezTo>
                    <a:pt x="44813" y="82172"/>
                    <a:pt x="74403" y="0"/>
                    <a:pt x="7440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19"/>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19"/>
            <p:cNvSpPr/>
            <p:nvPr/>
          </p:nvSpPr>
          <p:spPr>
            <a:xfrm>
              <a:off x="11232049" y="538910"/>
              <a:ext cx="205369" cy="820992"/>
            </a:xfrm>
            <a:custGeom>
              <a:rect b="b" l="l" r="r" t="t"/>
              <a:pathLst>
                <a:path extrusionOk="0" h="820992" w="205369">
                  <a:moveTo>
                    <a:pt x="23707" y="0"/>
                  </a:moveTo>
                  <a:cubicBezTo>
                    <a:pt x="23707" y="0"/>
                    <a:pt x="30246" y="68880"/>
                    <a:pt x="63140" y="156726"/>
                  </a:cubicBezTo>
                  <a:cubicBezTo>
                    <a:pt x="113876" y="292178"/>
                    <a:pt x="195919" y="425026"/>
                    <a:pt x="204491" y="574606"/>
                  </a:cubicBezTo>
                  <a:cubicBezTo>
                    <a:pt x="207793" y="632455"/>
                    <a:pt x="201633" y="688602"/>
                    <a:pt x="188552" y="745860"/>
                  </a:cubicBezTo>
                  <a:cubicBezTo>
                    <a:pt x="183536" y="767958"/>
                    <a:pt x="172614" y="787554"/>
                    <a:pt x="164613" y="808477"/>
                  </a:cubicBezTo>
                  <a:cubicBezTo>
                    <a:pt x="163025" y="812655"/>
                    <a:pt x="159850" y="820993"/>
                    <a:pt x="159850" y="820993"/>
                  </a:cubicBezTo>
                  <a:cubicBezTo>
                    <a:pt x="159850" y="820993"/>
                    <a:pt x="163407" y="808852"/>
                    <a:pt x="164041" y="802641"/>
                  </a:cubicBezTo>
                  <a:cubicBezTo>
                    <a:pt x="165629" y="786373"/>
                    <a:pt x="163089" y="768751"/>
                    <a:pt x="161945" y="752502"/>
                  </a:cubicBezTo>
                  <a:cubicBezTo>
                    <a:pt x="159088" y="711474"/>
                    <a:pt x="150198" y="656610"/>
                    <a:pt x="130323" y="620422"/>
                  </a:cubicBezTo>
                  <a:cubicBezTo>
                    <a:pt x="71776" y="514015"/>
                    <a:pt x="529" y="420733"/>
                    <a:pt x="20" y="294267"/>
                  </a:cubicBezTo>
                  <a:cubicBezTo>
                    <a:pt x="-805" y="98884"/>
                    <a:pt x="23707" y="0"/>
                    <a:pt x="2370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19"/>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19"/>
            <p:cNvSpPr/>
            <p:nvPr/>
          </p:nvSpPr>
          <p:spPr>
            <a:xfrm>
              <a:off x="11016312" y="996981"/>
              <a:ext cx="225313" cy="828833"/>
            </a:xfrm>
            <a:custGeom>
              <a:rect b="b" l="l" r="r" t="t"/>
              <a:pathLst>
                <a:path extrusionOk="0" h="828833" w="225313">
                  <a:moveTo>
                    <a:pt x="30528" y="0"/>
                  </a:moveTo>
                  <a:cubicBezTo>
                    <a:pt x="30528" y="0"/>
                    <a:pt x="36180" y="32023"/>
                    <a:pt x="41132" y="42132"/>
                  </a:cubicBezTo>
                  <a:cubicBezTo>
                    <a:pt x="55356" y="71564"/>
                    <a:pt x="73009" y="97511"/>
                    <a:pt x="93520" y="123012"/>
                  </a:cubicBezTo>
                  <a:cubicBezTo>
                    <a:pt x="198358" y="253428"/>
                    <a:pt x="256525" y="424040"/>
                    <a:pt x="207947" y="592118"/>
                  </a:cubicBezTo>
                  <a:cubicBezTo>
                    <a:pt x="192072" y="647211"/>
                    <a:pt x="175435" y="701675"/>
                    <a:pt x="156321" y="755777"/>
                  </a:cubicBezTo>
                  <a:cubicBezTo>
                    <a:pt x="150226" y="773138"/>
                    <a:pt x="127683" y="828834"/>
                    <a:pt x="127683" y="828834"/>
                  </a:cubicBezTo>
                  <a:cubicBezTo>
                    <a:pt x="127683" y="828834"/>
                    <a:pt x="157655" y="641286"/>
                    <a:pt x="149146" y="589699"/>
                  </a:cubicBezTo>
                  <a:cubicBezTo>
                    <a:pt x="117015" y="394602"/>
                    <a:pt x="-46751" y="253797"/>
                    <a:pt x="13002" y="46926"/>
                  </a:cubicBezTo>
                  <a:cubicBezTo>
                    <a:pt x="13002" y="46926"/>
                    <a:pt x="30528" y="0"/>
                    <a:pt x="30528"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19"/>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19"/>
            <p:cNvSpPr/>
            <p:nvPr/>
          </p:nvSpPr>
          <p:spPr>
            <a:xfrm>
              <a:off x="10756211" y="1410404"/>
              <a:ext cx="167748" cy="924648"/>
            </a:xfrm>
            <a:custGeom>
              <a:rect b="b" l="l" r="r" t="t"/>
              <a:pathLst>
                <a:path extrusionOk="0" h="924648" w="167748">
                  <a:moveTo>
                    <a:pt x="104447" y="0"/>
                  </a:moveTo>
                  <a:cubicBezTo>
                    <a:pt x="104447" y="0"/>
                    <a:pt x="147120" y="141891"/>
                    <a:pt x="154993" y="194659"/>
                  </a:cubicBezTo>
                  <a:cubicBezTo>
                    <a:pt x="180012" y="362083"/>
                    <a:pt x="168900" y="490195"/>
                    <a:pt x="115687" y="653726"/>
                  </a:cubicBezTo>
                  <a:cubicBezTo>
                    <a:pt x="97018" y="711143"/>
                    <a:pt x="71237" y="785311"/>
                    <a:pt x="42725" y="839070"/>
                  </a:cubicBezTo>
                  <a:cubicBezTo>
                    <a:pt x="31676" y="859955"/>
                    <a:pt x="688" y="924649"/>
                    <a:pt x="688" y="924649"/>
                  </a:cubicBezTo>
                  <a:cubicBezTo>
                    <a:pt x="688" y="924649"/>
                    <a:pt x="-137" y="883158"/>
                    <a:pt x="5324" y="704748"/>
                  </a:cubicBezTo>
                  <a:cubicBezTo>
                    <a:pt x="10721" y="526320"/>
                    <a:pt x="-18997" y="392468"/>
                    <a:pt x="22405" y="211017"/>
                  </a:cubicBezTo>
                  <a:cubicBezTo>
                    <a:pt x="35550" y="153346"/>
                    <a:pt x="58282" y="106178"/>
                    <a:pt x="79301" y="51130"/>
                  </a:cubicBezTo>
                  <a:cubicBezTo>
                    <a:pt x="81460" y="45479"/>
                    <a:pt x="104447" y="0"/>
                    <a:pt x="104447"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19"/>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19"/>
            <p:cNvSpPr/>
            <p:nvPr/>
          </p:nvSpPr>
          <p:spPr>
            <a:xfrm>
              <a:off x="10416222" y="1156804"/>
              <a:ext cx="567690" cy="762774"/>
            </a:xfrm>
            <a:custGeom>
              <a:rect b="b" l="l" r="r" t="t"/>
              <a:pathLst>
                <a:path extrusionOk="0" h="762774" w="567690">
                  <a:moveTo>
                    <a:pt x="567690" y="0"/>
                  </a:moveTo>
                  <a:cubicBezTo>
                    <a:pt x="567690" y="0"/>
                    <a:pt x="372173" y="163398"/>
                    <a:pt x="322326" y="319672"/>
                  </a:cubicBezTo>
                  <a:cubicBezTo>
                    <a:pt x="280734" y="450113"/>
                    <a:pt x="209614" y="524593"/>
                    <a:pt x="156782" y="584054"/>
                  </a:cubicBezTo>
                  <a:cubicBezTo>
                    <a:pt x="102870" y="644608"/>
                    <a:pt x="0" y="762775"/>
                    <a:pt x="0" y="762775"/>
                  </a:cubicBezTo>
                  <a:cubicBezTo>
                    <a:pt x="0" y="762775"/>
                    <a:pt x="53848" y="658800"/>
                    <a:pt x="65913" y="612223"/>
                  </a:cubicBezTo>
                  <a:cubicBezTo>
                    <a:pt x="90742" y="516388"/>
                    <a:pt x="124841" y="426326"/>
                    <a:pt x="172593" y="337915"/>
                  </a:cubicBezTo>
                  <a:cubicBezTo>
                    <a:pt x="228727" y="234010"/>
                    <a:pt x="327406" y="140030"/>
                    <a:pt x="431736" y="84023"/>
                  </a:cubicBezTo>
                  <a:cubicBezTo>
                    <a:pt x="465201" y="66059"/>
                    <a:pt x="500952" y="47987"/>
                    <a:pt x="532130" y="25337"/>
                  </a:cubicBezTo>
                  <a:cubicBezTo>
                    <a:pt x="542481" y="17843"/>
                    <a:pt x="567690" y="0"/>
                    <a:pt x="56769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19"/>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19"/>
            <p:cNvSpPr/>
            <p:nvPr/>
          </p:nvSpPr>
          <p:spPr>
            <a:xfrm>
              <a:off x="10299173" y="831265"/>
              <a:ext cx="807992" cy="505807"/>
            </a:xfrm>
            <a:custGeom>
              <a:rect b="b" l="l" r="r" t="t"/>
              <a:pathLst>
                <a:path extrusionOk="0" h="505807" w="807992">
                  <a:moveTo>
                    <a:pt x="807993" y="0"/>
                  </a:moveTo>
                  <a:cubicBezTo>
                    <a:pt x="807993" y="0"/>
                    <a:pt x="760114" y="94545"/>
                    <a:pt x="722712" y="129184"/>
                  </a:cubicBezTo>
                  <a:cubicBezTo>
                    <a:pt x="616667" y="227533"/>
                    <a:pt x="494557" y="233813"/>
                    <a:pt x="358222" y="251485"/>
                  </a:cubicBezTo>
                  <a:cubicBezTo>
                    <a:pt x="320757" y="256337"/>
                    <a:pt x="282657" y="253130"/>
                    <a:pt x="247732" y="271913"/>
                  </a:cubicBezTo>
                  <a:cubicBezTo>
                    <a:pt x="184931" y="305606"/>
                    <a:pt x="32404" y="482517"/>
                    <a:pt x="654" y="505606"/>
                  </a:cubicBezTo>
                  <a:cubicBezTo>
                    <a:pt x="-9824" y="513226"/>
                    <a:pt x="108604" y="302952"/>
                    <a:pt x="143719" y="255067"/>
                  </a:cubicBezTo>
                  <a:cubicBezTo>
                    <a:pt x="205378" y="171101"/>
                    <a:pt x="277768" y="107836"/>
                    <a:pt x="383432" y="82023"/>
                  </a:cubicBezTo>
                  <a:cubicBezTo>
                    <a:pt x="454297" y="64707"/>
                    <a:pt x="526433" y="94672"/>
                    <a:pt x="595458" y="81921"/>
                  </a:cubicBezTo>
                  <a:cubicBezTo>
                    <a:pt x="646321" y="72536"/>
                    <a:pt x="690581" y="56991"/>
                    <a:pt x="736428" y="33687"/>
                  </a:cubicBezTo>
                  <a:cubicBezTo>
                    <a:pt x="747033" y="28296"/>
                    <a:pt x="807993" y="0"/>
                    <a:pt x="807993"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19"/>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19"/>
            <p:cNvSpPr/>
            <p:nvPr/>
          </p:nvSpPr>
          <p:spPr>
            <a:xfrm>
              <a:off x="10475912" y="558402"/>
              <a:ext cx="741997" cy="310969"/>
            </a:xfrm>
            <a:custGeom>
              <a:rect b="b" l="l" r="r" t="t"/>
              <a:pathLst>
                <a:path extrusionOk="0" h="310969" w="741997">
                  <a:moveTo>
                    <a:pt x="741997" y="31324"/>
                  </a:moveTo>
                  <a:cubicBezTo>
                    <a:pt x="741997" y="31324"/>
                    <a:pt x="558927" y="45000"/>
                    <a:pt x="532511" y="55782"/>
                  </a:cubicBezTo>
                  <a:cubicBezTo>
                    <a:pt x="488252" y="73767"/>
                    <a:pt x="416369" y="138885"/>
                    <a:pt x="381826" y="169974"/>
                  </a:cubicBezTo>
                  <a:cubicBezTo>
                    <a:pt x="330264" y="216374"/>
                    <a:pt x="284544" y="239729"/>
                    <a:pt x="219837" y="262125"/>
                  </a:cubicBezTo>
                  <a:cubicBezTo>
                    <a:pt x="172593" y="278483"/>
                    <a:pt x="128397" y="290224"/>
                    <a:pt x="78804" y="300092"/>
                  </a:cubicBezTo>
                  <a:cubicBezTo>
                    <a:pt x="52705" y="305267"/>
                    <a:pt x="0" y="310970"/>
                    <a:pt x="0" y="310970"/>
                  </a:cubicBezTo>
                  <a:cubicBezTo>
                    <a:pt x="0" y="310970"/>
                    <a:pt x="43307" y="295406"/>
                    <a:pt x="72644" y="275841"/>
                  </a:cubicBezTo>
                  <a:cubicBezTo>
                    <a:pt x="120777" y="243729"/>
                    <a:pt x="157163" y="204264"/>
                    <a:pt x="194818" y="160208"/>
                  </a:cubicBezTo>
                  <a:cubicBezTo>
                    <a:pt x="255016" y="89786"/>
                    <a:pt x="374968" y="19062"/>
                    <a:pt x="487870" y="4067"/>
                  </a:cubicBezTo>
                  <a:cubicBezTo>
                    <a:pt x="619951" y="-13458"/>
                    <a:pt x="741997" y="31324"/>
                    <a:pt x="741997" y="31324"/>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19"/>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19"/>
            <p:cNvSpPr/>
            <p:nvPr/>
          </p:nvSpPr>
          <p:spPr>
            <a:xfrm>
              <a:off x="10705655" y="178174"/>
              <a:ext cx="974407" cy="259524"/>
            </a:xfrm>
            <a:custGeom>
              <a:rect b="b" l="l" r="r" t="t"/>
              <a:pathLst>
                <a:path extrusionOk="0" h="259524" w="974407">
                  <a:moveTo>
                    <a:pt x="974407" y="8926"/>
                  </a:moveTo>
                  <a:cubicBezTo>
                    <a:pt x="974407" y="8926"/>
                    <a:pt x="833247" y="85637"/>
                    <a:pt x="783526" y="113142"/>
                  </a:cubicBezTo>
                  <a:cubicBezTo>
                    <a:pt x="633285" y="196386"/>
                    <a:pt x="460057" y="262451"/>
                    <a:pt x="287400" y="259424"/>
                  </a:cubicBezTo>
                  <a:cubicBezTo>
                    <a:pt x="223138" y="258309"/>
                    <a:pt x="159702" y="259966"/>
                    <a:pt x="97218" y="247159"/>
                  </a:cubicBezTo>
                  <a:cubicBezTo>
                    <a:pt x="71056" y="241794"/>
                    <a:pt x="0" y="235486"/>
                    <a:pt x="0" y="235486"/>
                  </a:cubicBezTo>
                  <a:cubicBezTo>
                    <a:pt x="0" y="235486"/>
                    <a:pt x="51181" y="230085"/>
                    <a:pt x="76453" y="225069"/>
                  </a:cubicBezTo>
                  <a:cubicBezTo>
                    <a:pt x="125413" y="215334"/>
                    <a:pt x="175704" y="202020"/>
                    <a:pt x="220027" y="177455"/>
                  </a:cubicBezTo>
                  <a:cubicBezTo>
                    <a:pt x="364363" y="97509"/>
                    <a:pt x="517461" y="39020"/>
                    <a:pt x="679005" y="8280"/>
                  </a:cubicBezTo>
                  <a:cubicBezTo>
                    <a:pt x="778827" y="-10720"/>
                    <a:pt x="974407" y="8926"/>
                    <a:pt x="974407" y="8926"/>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19"/>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19"/>
            <p:cNvSpPr/>
            <p:nvPr/>
          </p:nvSpPr>
          <p:spPr>
            <a:xfrm>
              <a:off x="10880661" y="-71969"/>
              <a:ext cx="996315" cy="293592"/>
            </a:xfrm>
            <a:custGeom>
              <a:rect b="b" l="l" r="r" t="t"/>
              <a:pathLst>
                <a:path extrusionOk="0" h="293592" w="996315">
                  <a:moveTo>
                    <a:pt x="996315" y="71688"/>
                  </a:moveTo>
                  <a:cubicBezTo>
                    <a:pt x="996315" y="71688"/>
                    <a:pt x="909257" y="62536"/>
                    <a:pt x="889064" y="63244"/>
                  </a:cubicBezTo>
                  <a:cubicBezTo>
                    <a:pt x="840677" y="64946"/>
                    <a:pt x="786447" y="84049"/>
                    <a:pt x="740918" y="100960"/>
                  </a:cubicBezTo>
                  <a:cubicBezTo>
                    <a:pt x="677101" y="124672"/>
                    <a:pt x="617030" y="162500"/>
                    <a:pt x="551879" y="183829"/>
                  </a:cubicBezTo>
                  <a:cubicBezTo>
                    <a:pt x="442087" y="219753"/>
                    <a:pt x="331280" y="234814"/>
                    <a:pt x="219520" y="257031"/>
                  </a:cubicBezTo>
                  <a:cubicBezTo>
                    <a:pt x="170370" y="266806"/>
                    <a:pt x="129857" y="282541"/>
                    <a:pt x="74930" y="290468"/>
                  </a:cubicBezTo>
                  <a:cubicBezTo>
                    <a:pt x="20066" y="298394"/>
                    <a:pt x="0" y="288741"/>
                    <a:pt x="0" y="288741"/>
                  </a:cubicBezTo>
                  <a:cubicBezTo>
                    <a:pt x="0" y="288741"/>
                    <a:pt x="115062" y="259859"/>
                    <a:pt x="148654" y="242498"/>
                  </a:cubicBezTo>
                  <a:cubicBezTo>
                    <a:pt x="207518" y="212118"/>
                    <a:pt x="255842" y="160650"/>
                    <a:pt x="312674" y="126466"/>
                  </a:cubicBezTo>
                  <a:cubicBezTo>
                    <a:pt x="410210" y="67846"/>
                    <a:pt x="543941" y="9172"/>
                    <a:pt x="658305" y="568"/>
                  </a:cubicBezTo>
                  <a:cubicBezTo>
                    <a:pt x="764540" y="-7430"/>
                    <a:pt x="996315" y="71688"/>
                    <a:pt x="996315" y="7168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19"/>
            <p:cNvSpPr/>
            <p:nvPr/>
          </p:nvSpPr>
          <p:spPr>
            <a:xfrm>
              <a:off x="11788520" y="-45078"/>
              <a:ext cx="224409" cy="948480"/>
            </a:xfrm>
            <a:custGeom>
              <a:rect b="b" l="l" r="r" t="t"/>
              <a:pathLst>
                <a:path extrusionOk="0" h="948480" w="224409">
                  <a:moveTo>
                    <a:pt x="0" y="948481"/>
                  </a:moveTo>
                  <a:cubicBezTo>
                    <a:pt x="22225" y="938911"/>
                    <a:pt x="28575" y="906190"/>
                    <a:pt x="36830" y="887044"/>
                  </a:cubicBezTo>
                  <a:cubicBezTo>
                    <a:pt x="66866" y="817105"/>
                    <a:pt x="63436" y="750996"/>
                    <a:pt x="64898" y="677586"/>
                  </a:cubicBezTo>
                  <a:cubicBezTo>
                    <a:pt x="67818" y="524219"/>
                    <a:pt x="74867" y="381820"/>
                    <a:pt x="115824" y="231311"/>
                  </a:cubicBezTo>
                  <a:cubicBezTo>
                    <a:pt x="135954" y="157226"/>
                    <a:pt x="171323" y="60615"/>
                    <a:pt x="22441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19"/>
            <p:cNvSpPr/>
            <p:nvPr/>
          </p:nvSpPr>
          <p:spPr>
            <a:xfrm>
              <a:off x="11496703" y="353548"/>
              <a:ext cx="152799" cy="761460"/>
            </a:xfrm>
            <a:custGeom>
              <a:rect b="b" l="l" r="r" t="t"/>
              <a:pathLst>
                <a:path extrusionOk="0" h="761460" w="152799">
                  <a:moveTo>
                    <a:pt x="137068" y="761461"/>
                  </a:moveTo>
                  <a:cubicBezTo>
                    <a:pt x="185455" y="630581"/>
                    <a:pt x="111160" y="485522"/>
                    <a:pt x="63281" y="369717"/>
                  </a:cubicBezTo>
                  <a:cubicBezTo>
                    <a:pt x="25245" y="277628"/>
                    <a:pt x="-20729" y="147276"/>
                    <a:pt x="10132" y="44530"/>
                  </a:cubicBezTo>
                  <a:cubicBezTo>
                    <a:pt x="15085" y="28178"/>
                    <a:pt x="27721" y="15825"/>
                    <a:pt x="33564"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19"/>
            <p:cNvSpPr/>
            <p:nvPr/>
          </p:nvSpPr>
          <p:spPr>
            <a:xfrm>
              <a:off x="11257343" y="566799"/>
              <a:ext cx="154874" cy="776676"/>
            </a:xfrm>
            <a:custGeom>
              <a:rect b="b" l="l" r="r" t="t"/>
              <a:pathLst>
                <a:path extrusionOk="0" h="776676" w="154874">
                  <a:moveTo>
                    <a:pt x="140906" y="776676"/>
                  </a:moveTo>
                  <a:cubicBezTo>
                    <a:pt x="140906" y="776676"/>
                    <a:pt x="160591" y="680931"/>
                    <a:pt x="153225" y="594031"/>
                  </a:cubicBezTo>
                  <a:cubicBezTo>
                    <a:pt x="145859" y="507100"/>
                    <a:pt x="137287" y="482970"/>
                    <a:pt x="111378" y="429014"/>
                  </a:cubicBezTo>
                  <a:cubicBezTo>
                    <a:pt x="46355" y="293194"/>
                    <a:pt x="16954" y="149188"/>
                    <a:pt x="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19"/>
            <p:cNvSpPr/>
            <p:nvPr/>
          </p:nvSpPr>
          <p:spPr>
            <a:xfrm>
              <a:off x="11040974" y="1008989"/>
              <a:ext cx="167459" cy="744561"/>
            </a:xfrm>
            <a:custGeom>
              <a:rect b="b" l="l" r="r" t="t"/>
              <a:pathLst>
                <a:path extrusionOk="0" h="744561" w="167459">
                  <a:moveTo>
                    <a:pt x="127913" y="744500"/>
                  </a:moveTo>
                  <a:cubicBezTo>
                    <a:pt x="137566" y="746258"/>
                    <a:pt x="138137" y="710317"/>
                    <a:pt x="140106" y="701618"/>
                  </a:cubicBezTo>
                  <a:cubicBezTo>
                    <a:pt x="150773" y="654990"/>
                    <a:pt x="163982" y="607346"/>
                    <a:pt x="166775" y="559918"/>
                  </a:cubicBezTo>
                  <a:cubicBezTo>
                    <a:pt x="175094" y="416312"/>
                    <a:pt x="105879" y="310871"/>
                    <a:pt x="52475" y="184766"/>
                  </a:cubicBezTo>
                  <a:cubicBezTo>
                    <a:pt x="32981" y="138703"/>
                    <a:pt x="-9691" y="51251"/>
                    <a:pt x="1993"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19"/>
            <p:cNvSpPr/>
            <p:nvPr/>
          </p:nvSpPr>
          <p:spPr>
            <a:xfrm>
              <a:off x="10763884" y="1439100"/>
              <a:ext cx="109767" cy="884789"/>
            </a:xfrm>
            <a:custGeom>
              <a:rect b="b" l="l" r="r" t="t"/>
              <a:pathLst>
                <a:path extrusionOk="0" h="884789" w="109767">
                  <a:moveTo>
                    <a:pt x="0" y="884790"/>
                  </a:moveTo>
                  <a:cubicBezTo>
                    <a:pt x="25019" y="857999"/>
                    <a:pt x="35560" y="740746"/>
                    <a:pt x="47879" y="700824"/>
                  </a:cubicBezTo>
                  <a:cubicBezTo>
                    <a:pt x="99123" y="534194"/>
                    <a:pt x="104584" y="359283"/>
                    <a:pt x="108459" y="188798"/>
                  </a:cubicBezTo>
                  <a:cubicBezTo>
                    <a:pt x="109792" y="133337"/>
                    <a:pt x="113919" y="51460"/>
                    <a:pt x="9474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19"/>
            <p:cNvSpPr/>
            <p:nvPr/>
          </p:nvSpPr>
          <p:spPr>
            <a:xfrm>
              <a:off x="10452290" y="1205432"/>
              <a:ext cx="468883" cy="655206"/>
            </a:xfrm>
            <a:custGeom>
              <a:rect b="b" l="l" r="r" t="t"/>
              <a:pathLst>
                <a:path extrusionOk="0" h="655206" w="468883">
                  <a:moveTo>
                    <a:pt x="468884" y="1"/>
                  </a:moveTo>
                  <a:cubicBezTo>
                    <a:pt x="460375" y="-393"/>
                    <a:pt x="343217" y="111888"/>
                    <a:pt x="327216" y="127884"/>
                  </a:cubicBezTo>
                  <a:cubicBezTo>
                    <a:pt x="212471" y="242768"/>
                    <a:pt x="133350" y="379966"/>
                    <a:pt x="63753" y="523711"/>
                  </a:cubicBezTo>
                  <a:cubicBezTo>
                    <a:pt x="42418" y="567844"/>
                    <a:pt x="13843" y="608134"/>
                    <a:pt x="0" y="655207"/>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19"/>
            <p:cNvSpPr/>
            <p:nvPr/>
          </p:nvSpPr>
          <p:spPr>
            <a:xfrm>
              <a:off x="10319067" y="850110"/>
              <a:ext cx="759269" cy="469374"/>
            </a:xfrm>
            <a:custGeom>
              <a:rect b="b" l="l" r="r" t="t"/>
              <a:pathLst>
                <a:path extrusionOk="0" h="469374" w="759269">
                  <a:moveTo>
                    <a:pt x="759269" y="1304"/>
                  </a:moveTo>
                  <a:cubicBezTo>
                    <a:pt x="754380" y="-4189"/>
                    <a:pt x="753110" y="9190"/>
                    <a:pt x="749681" y="13369"/>
                  </a:cubicBezTo>
                  <a:cubicBezTo>
                    <a:pt x="740092" y="25281"/>
                    <a:pt x="725360" y="32831"/>
                    <a:pt x="712215" y="40407"/>
                  </a:cubicBezTo>
                  <a:cubicBezTo>
                    <a:pt x="677354" y="60517"/>
                    <a:pt x="638301" y="75002"/>
                    <a:pt x="601535" y="90718"/>
                  </a:cubicBezTo>
                  <a:cubicBezTo>
                    <a:pt x="554355" y="110924"/>
                    <a:pt x="492569" y="118499"/>
                    <a:pt x="442151" y="127961"/>
                  </a:cubicBezTo>
                  <a:cubicBezTo>
                    <a:pt x="349758" y="145290"/>
                    <a:pt x="283401" y="154809"/>
                    <a:pt x="172847" y="240165"/>
                  </a:cubicBezTo>
                  <a:cubicBezTo>
                    <a:pt x="62293" y="325522"/>
                    <a:pt x="0" y="469375"/>
                    <a:pt x="0" y="46937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19"/>
            <p:cNvSpPr/>
            <p:nvPr/>
          </p:nvSpPr>
          <p:spPr>
            <a:xfrm>
              <a:off x="10486770" y="583430"/>
              <a:ext cx="715200" cy="284665"/>
            </a:xfrm>
            <a:custGeom>
              <a:rect b="b" l="l" r="r" t="t"/>
              <a:pathLst>
                <a:path extrusionOk="0" h="284665" w="715200">
                  <a:moveTo>
                    <a:pt x="715201" y="9345"/>
                  </a:moveTo>
                  <a:cubicBezTo>
                    <a:pt x="673481" y="-6758"/>
                    <a:pt x="633540" y="1633"/>
                    <a:pt x="591439" y="7365"/>
                  </a:cubicBezTo>
                  <a:cubicBezTo>
                    <a:pt x="400622" y="33364"/>
                    <a:pt x="305054" y="105704"/>
                    <a:pt x="152654" y="213038"/>
                  </a:cubicBezTo>
                  <a:cubicBezTo>
                    <a:pt x="111506" y="242019"/>
                    <a:pt x="0" y="284666"/>
                    <a:pt x="0" y="2846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19"/>
            <p:cNvSpPr/>
            <p:nvPr/>
          </p:nvSpPr>
          <p:spPr>
            <a:xfrm>
              <a:off x="10728579" y="199774"/>
              <a:ext cx="924814" cy="216111"/>
            </a:xfrm>
            <a:custGeom>
              <a:rect b="b" l="l" r="r" t="t"/>
              <a:pathLst>
                <a:path extrusionOk="0" h="216111" w="924814">
                  <a:moveTo>
                    <a:pt x="924814" y="1837"/>
                  </a:moveTo>
                  <a:cubicBezTo>
                    <a:pt x="897572" y="-8682"/>
                    <a:pt x="701611" y="28943"/>
                    <a:pt x="666814" y="39618"/>
                  </a:cubicBezTo>
                  <a:cubicBezTo>
                    <a:pt x="585215" y="64669"/>
                    <a:pt x="499872" y="77352"/>
                    <a:pt x="419671" y="107401"/>
                  </a:cubicBezTo>
                  <a:cubicBezTo>
                    <a:pt x="347281" y="134510"/>
                    <a:pt x="276352" y="171153"/>
                    <a:pt x="202247" y="192411"/>
                  </a:cubicBezTo>
                  <a:cubicBezTo>
                    <a:pt x="150813" y="207162"/>
                    <a:pt x="51752" y="203171"/>
                    <a:pt x="0" y="216112"/>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19"/>
            <p:cNvSpPr/>
            <p:nvPr/>
          </p:nvSpPr>
          <p:spPr>
            <a:xfrm>
              <a:off x="10883963" y="-22592"/>
              <a:ext cx="913320" cy="240542"/>
            </a:xfrm>
            <a:custGeom>
              <a:rect b="b" l="l" r="r" t="t"/>
              <a:pathLst>
                <a:path extrusionOk="0" h="240542" w="913320">
                  <a:moveTo>
                    <a:pt x="913320" y="11179"/>
                  </a:moveTo>
                  <a:cubicBezTo>
                    <a:pt x="732727" y="-54330"/>
                    <a:pt x="207835" y="187186"/>
                    <a:pt x="0" y="24054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5" name="Google Shape;1675;p19"/>
          <p:cNvGrpSpPr/>
          <p:nvPr/>
        </p:nvGrpSpPr>
        <p:grpSpPr>
          <a:xfrm rot="-1069788">
            <a:off x="9771750" y="4640923"/>
            <a:ext cx="2460231" cy="2117712"/>
            <a:chOff x="-682758" y="-391955"/>
            <a:chExt cx="2460154" cy="2117646"/>
          </a:xfrm>
        </p:grpSpPr>
        <p:sp>
          <p:nvSpPr>
            <p:cNvPr id="1676" name="Google Shape;1676;p19"/>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19"/>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19"/>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19"/>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19"/>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19"/>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19"/>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3" name="Google Shape;1683;p19"/>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4" name="Google Shape;1684;p19"/>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19"/>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19"/>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19"/>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8" name="Google Shape;1688;p19"/>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19"/>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19"/>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19"/>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19"/>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19"/>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19"/>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19"/>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19"/>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19"/>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19"/>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19"/>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19"/>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19"/>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19"/>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3" name="Google Shape;1703;p19"/>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4" name="Google Shape;1704;p19"/>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5" name="Google Shape;1705;p19"/>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6" name="Google Shape;1706;p19"/>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19"/>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8" name="Google Shape;1708;p19"/>
          <p:cNvGrpSpPr/>
          <p:nvPr/>
        </p:nvGrpSpPr>
        <p:grpSpPr>
          <a:xfrm flipH="1" rot="1069788">
            <a:off x="18150" y="4793323"/>
            <a:ext cx="2460231" cy="2117712"/>
            <a:chOff x="-682758" y="-391955"/>
            <a:chExt cx="2460154" cy="2117646"/>
          </a:xfrm>
        </p:grpSpPr>
        <p:sp>
          <p:nvSpPr>
            <p:cNvPr id="1709" name="Google Shape;1709;p19"/>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19"/>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1" name="Google Shape;1711;p19"/>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2" name="Google Shape;1712;p19"/>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3" name="Google Shape;1713;p19"/>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4" name="Google Shape;1714;p19"/>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5" name="Google Shape;1715;p19"/>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6" name="Google Shape;1716;p19"/>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19"/>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8" name="Google Shape;1718;p19"/>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9" name="Google Shape;1719;p19"/>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0" name="Google Shape;1720;p19"/>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1" name="Google Shape;1721;p19"/>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2" name="Google Shape;1722;p19"/>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3" name="Google Shape;1723;p19"/>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19"/>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19"/>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19"/>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19"/>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8" name="Google Shape;1728;p19"/>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9" name="Google Shape;1729;p19"/>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0" name="Google Shape;1730;p19"/>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1" name="Google Shape;1731;p19"/>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19"/>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19"/>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4" name="Google Shape;1734;p19"/>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5" name="Google Shape;1735;p19"/>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19"/>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7" name="Google Shape;1737;p19"/>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8" name="Google Shape;1738;p19"/>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9" name="Google Shape;1739;p19"/>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0" name="Google Shape;1740;p19"/>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741" name="Shape 1741"/>
        <p:cNvGrpSpPr/>
        <p:nvPr/>
      </p:nvGrpSpPr>
      <p:grpSpPr>
        <a:xfrm>
          <a:off x="0" y="0"/>
          <a:ext cx="0" cy="0"/>
          <a:chOff x="0" y="0"/>
          <a:chExt cx="0" cy="0"/>
        </a:xfrm>
      </p:grpSpPr>
      <p:sp>
        <p:nvSpPr>
          <p:cNvPr id="1742" name="Google Shape;1742;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743" name="Shape 1743"/>
        <p:cNvGrpSpPr/>
        <p:nvPr/>
      </p:nvGrpSpPr>
      <p:grpSpPr>
        <a:xfrm>
          <a:off x="0" y="0"/>
          <a:ext cx="0" cy="0"/>
          <a:chOff x="0" y="0"/>
          <a:chExt cx="0" cy="0"/>
        </a:xfrm>
      </p:grpSpPr>
      <p:sp>
        <p:nvSpPr>
          <p:cNvPr id="1744" name="Google Shape;1744;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745" name="Google Shape;1745;p21"/>
          <p:cNvGrpSpPr/>
          <p:nvPr/>
        </p:nvGrpSpPr>
        <p:grpSpPr>
          <a:xfrm>
            <a:off x="0" y="0"/>
            <a:ext cx="12192000" cy="6858000"/>
            <a:chOff x="0" y="0"/>
            <a:chExt cx="12192000" cy="6858000"/>
          </a:xfrm>
        </p:grpSpPr>
        <p:sp>
          <p:nvSpPr>
            <p:cNvPr id="1746" name="Google Shape;1746;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21"/>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748" name="Google Shape;1748;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749" name="Google Shape;1749;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750" name="Google Shape;1750;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751" name="Google Shape;1751;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752" name="Google Shape;1752;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753" name="Google Shape;1753;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754" name="Google Shape;1754;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1pPr>
            <a:lvl2pPr lvl="1">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2pPr>
            <a:lvl3pPr lvl="2">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3pPr>
            <a:lvl4pPr lvl="3">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4pPr>
            <a:lvl5pPr lvl="4">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5pPr>
            <a:lvl6pPr lvl="5">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6pPr>
            <a:lvl7pPr lvl="6">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7pPr>
            <a:lvl8pPr lvl="7">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8pPr>
            <a:lvl9pPr lvl="8">
              <a:lnSpc>
                <a:spcPct val="80000"/>
              </a:lnSpc>
              <a:spcBef>
                <a:spcPts val="0"/>
              </a:spcBef>
              <a:spcAft>
                <a:spcPts val="0"/>
              </a:spcAft>
              <a:buClr>
                <a:schemeClr val="dk1"/>
              </a:buClr>
              <a:buSzPts val="4500"/>
              <a:buFont typeface="Cormorant SC SemiBold"/>
              <a:buNone/>
              <a:defRPr sz="4500">
                <a:solidFill>
                  <a:schemeClr val="dk1"/>
                </a:solidFill>
                <a:latin typeface="Cormorant SC SemiBold"/>
                <a:ea typeface="Cormorant SC SemiBold"/>
                <a:cs typeface="Cormorant SC SemiBold"/>
                <a:sym typeface="Cormorant SC SemiBold"/>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2"/>
              </a:buClr>
              <a:buSzPts val="2500"/>
              <a:buFont typeface="Cormorant Infant Medium"/>
              <a:buChar char="●"/>
              <a:defRPr sz="2500">
                <a:solidFill>
                  <a:schemeClr val="dk2"/>
                </a:solidFill>
                <a:latin typeface="Cormorant Infant Medium"/>
                <a:ea typeface="Cormorant Infant Medium"/>
                <a:cs typeface="Cormorant Infant Medium"/>
                <a:sym typeface="Cormorant Infant Medium"/>
              </a:defRPr>
            </a:lvl1pPr>
            <a:lvl2pPr indent="-381000" lvl="1" marL="9144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2pPr>
            <a:lvl3pPr indent="-381000" lvl="2" marL="13716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3pPr>
            <a:lvl4pPr indent="-381000" lvl="3" marL="18288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4pPr>
            <a:lvl5pPr indent="-381000" lvl="4" marL="22860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5pPr>
            <a:lvl6pPr indent="-381000" lvl="5" marL="27432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6pPr>
            <a:lvl7pPr indent="-381000" lvl="6" marL="32004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7pPr>
            <a:lvl8pPr indent="-381000" lvl="7" marL="36576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8pPr>
            <a:lvl9pPr indent="-381000" lvl="8" marL="4114800">
              <a:lnSpc>
                <a:spcPct val="115000"/>
              </a:lnSpc>
              <a:spcBef>
                <a:spcPts val="0"/>
              </a:spcBef>
              <a:spcAft>
                <a:spcPts val="0"/>
              </a:spcAft>
              <a:buClr>
                <a:schemeClr val="dk2"/>
              </a:buClr>
              <a:buSzPts val="2400"/>
              <a:buFont typeface="Cormorant Infant Medium"/>
              <a:buChar char="■"/>
              <a:defRPr sz="2400">
                <a:solidFill>
                  <a:schemeClr val="dk2"/>
                </a:solidFill>
                <a:latin typeface="Cormorant Infant Medium"/>
                <a:ea typeface="Cormorant Infant Medium"/>
                <a:cs typeface="Cormorant Infant Medium"/>
                <a:sym typeface="Cormorant Infant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7.xml"/><Relationship Id="rId3"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0.xml"/><Relationship Id="rId3" Type="http://schemas.openxmlformats.org/officeDocument/2006/relationships/image" Target="../media/image10.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5.xml"/><Relationship Id="rId3" Type="http://schemas.openxmlformats.org/officeDocument/2006/relationships/image" Target="../media/image11.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8.png"/><Relationship Id="rId4" Type="http://schemas.openxmlformats.org/officeDocument/2006/relationships/image" Target="../media/image9.png"/><Relationship Id="rId5" Type="http://schemas.openxmlformats.org/officeDocument/2006/relationships/image" Target="../media/image7.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2.xml"/><Relationship Id="rId3" Type="http://schemas.openxmlformats.org/officeDocument/2006/relationships/image" Target="../media/image6.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58" name="Shape 1758"/>
        <p:cNvGrpSpPr/>
        <p:nvPr/>
      </p:nvGrpSpPr>
      <p:grpSpPr>
        <a:xfrm>
          <a:off x="0" y="0"/>
          <a:ext cx="0" cy="0"/>
          <a:chOff x="0" y="0"/>
          <a:chExt cx="0" cy="0"/>
        </a:xfrm>
      </p:grpSpPr>
      <p:sp>
        <p:nvSpPr>
          <p:cNvPr id="1759" name="Google Shape;1759;p22"/>
          <p:cNvSpPr txBox="1"/>
          <p:nvPr>
            <p:ph type="ctrTitle"/>
          </p:nvPr>
        </p:nvSpPr>
        <p:spPr>
          <a:xfrm>
            <a:off x="2211625" y="2060550"/>
            <a:ext cx="7891200" cy="2736900"/>
          </a:xfrm>
          <a:prstGeom prst="rect">
            <a:avLst/>
          </a:prstGeom>
        </p:spPr>
        <p:txBody>
          <a:bodyPr anchorCtr="0" anchor="ctr" bIns="121900" lIns="121900" spcFirstLastPara="1" rIns="121900" wrap="square" tIns="121900">
            <a:noAutofit/>
          </a:bodyPr>
          <a:lstStyle/>
          <a:p>
            <a:pPr indent="0" lvl="0" marL="0" rtl="0" algn="ctr">
              <a:lnSpc>
                <a:spcPct val="80000"/>
              </a:lnSpc>
              <a:spcBef>
                <a:spcPts val="0"/>
              </a:spcBef>
              <a:spcAft>
                <a:spcPts val="0"/>
              </a:spcAft>
              <a:buSzPts val="990"/>
              <a:buNone/>
            </a:pPr>
            <a:r>
              <a:rPr lang="en" sz="7410"/>
              <a:t>Your presentation title goes here.</a:t>
            </a:r>
            <a:endParaRPr sz="7410"/>
          </a:p>
        </p:txBody>
      </p:sp>
      <p:sp>
        <p:nvSpPr>
          <p:cNvPr id="1760" name="Google Shape;1760;p22"/>
          <p:cNvSpPr txBox="1"/>
          <p:nvPr>
            <p:ph idx="1" type="subTitle"/>
          </p:nvPr>
        </p:nvSpPr>
        <p:spPr>
          <a:xfrm>
            <a:off x="2458075" y="5129975"/>
            <a:ext cx="7398300" cy="549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And here goes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64" name="Shape 1764"/>
        <p:cNvGrpSpPr/>
        <p:nvPr/>
      </p:nvGrpSpPr>
      <p:grpSpPr>
        <a:xfrm>
          <a:off x="0" y="0"/>
          <a:ext cx="0" cy="0"/>
          <a:chOff x="0" y="0"/>
          <a:chExt cx="0" cy="0"/>
        </a:xfrm>
      </p:grpSpPr>
      <p:sp>
        <p:nvSpPr>
          <p:cNvPr id="1765" name="Google Shape;1765;p23"/>
          <p:cNvSpPr txBox="1"/>
          <p:nvPr>
            <p:ph type="title"/>
          </p:nvPr>
        </p:nvSpPr>
        <p:spPr>
          <a:xfrm>
            <a:off x="5331149" y="1816900"/>
            <a:ext cx="5192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766" name="Google Shape;1766;p23"/>
          <p:cNvSpPr txBox="1"/>
          <p:nvPr>
            <p:ph idx="1" type="body"/>
          </p:nvPr>
        </p:nvSpPr>
        <p:spPr>
          <a:xfrm>
            <a:off x="5331149" y="3103050"/>
            <a:ext cx="51921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1767" name="Google Shape;1767;p23"/>
          <p:cNvPicPr preferRelativeResize="0"/>
          <p:nvPr/>
        </p:nvPicPr>
        <p:blipFill rotWithShape="1">
          <a:blip r:embed="rId3">
            <a:alphaModFix/>
          </a:blip>
          <a:srcRect b="27076" l="24173" r="0" t="0"/>
          <a:stretch/>
        </p:blipFill>
        <p:spPr>
          <a:xfrm flipH="1">
            <a:off x="1077525" y="1185325"/>
            <a:ext cx="3233100" cy="4803900"/>
          </a:xfrm>
          <a:prstGeom prst="rect">
            <a:avLst/>
          </a:prstGeom>
          <a:noFill/>
          <a:ln>
            <a:noFill/>
          </a:ln>
        </p:spPr>
      </p:pic>
      <p:sp>
        <p:nvSpPr>
          <p:cNvPr id="1768" name="Google Shape;1768;p23"/>
          <p:cNvSpPr/>
          <p:nvPr/>
        </p:nvSpPr>
        <p:spPr>
          <a:xfrm rot="10285256">
            <a:off x="8364293" y="5649686"/>
            <a:ext cx="2681073" cy="1222855"/>
          </a:xfrm>
          <a:custGeom>
            <a:rect b="b" l="l" r="r" t="t"/>
            <a:pathLst>
              <a:path extrusionOk="0" h="1042390" w="2285409">
                <a:moveTo>
                  <a:pt x="1032472" y="0"/>
                </a:moveTo>
                <a:cubicBezTo>
                  <a:pt x="776757" y="114884"/>
                  <a:pt x="523926" y="589642"/>
                  <a:pt x="491928" y="682028"/>
                </a:cubicBezTo>
                <a:cubicBezTo>
                  <a:pt x="361505" y="737095"/>
                  <a:pt x="236683" y="806710"/>
                  <a:pt x="120256" y="890588"/>
                </a:cubicBezTo>
                <a:cubicBezTo>
                  <a:pt x="173450" y="825202"/>
                  <a:pt x="352596" y="635197"/>
                  <a:pt x="420097" y="518916"/>
                </a:cubicBezTo>
                <a:cubicBezTo>
                  <a:pt x="497478" y="378606"/>
                  <a:pt x="571011" y="256413"/>
                  <a:pt x="596112" y="86125"/>
                </a:cubicBezTo>
                <a:cubicBezTo>
                  <a:pt x="285064" y="315284"/>
                  <a:pt x="156140" y="600920"/>
                  <a:pt x="104578" y="901903"/>
                </a:cubicBezTo>
                <a:cubicBezTo>
                  <a:pt x="68853" y="928103"/>
                  <a:pt x="34074" y="955847"/>
                  <a:pt x="0" y="984453"/>
                </a:cubicBezTo>
                <a:cubicBezTo>
                  <a:pt x="1886" y="994969"/>
                  <a:pt x="2877" y="1003929"/>
                  <a:pt x="23616" y="1005484"/>
                </a:cubicBezTo>
                <a:cubicBezTo>
                  <a:pt x="59207" y="975271"/>
                  <a:pt x="95586" y="946061"/>
                  <a:pt x="133350" y="918369"/>
                </a:cubicBezTo>
                <a:cubicBezTo>
                  <a:pt x="478301" y="1028402"/>
                  <a:pt x="720331" y="991045"/>
                  <a:pt x="1005884" y="1042391"/>
                </a:cubicBezTo>
                <a:cubicBezTo>
                  <a:pt x="705707" y="822312"/>
                  <a:pt x="231115" y="881647"/>
                  <a:pt x="142284" y="911822"/>
                </a:cubicBezTo>
                <a:cubicBezTo>
                  <a:pt x="258712" y="827945"/>
                  <a:pt x="385064" y="755574"/>
                  <a:pt x="517728" y="698900"/>
                </a:cubicBezTo>
                <a:cubicBezTo>
                  <a:pt x="736003" y="751357"/>
                  <a:pt x="907707" y="847624"/>
                  <a:pt x="1157884" y="838200"/>
                </a:cubicBezTo>
                <a:cubicBezTo>
                  <a:pt x="983768" y="691350"/>
                  <a:pt x="652431" y="677894"/>
                  <a:pt x="537769" y="691159"/>
                </a:cubicBezTo>
                <a:cubicBezTo>
                  <a:pt x="656196" y="643046"/>
                  <a:pt x="779901" y="604672"/>
                  <a:pt x="906069" y="581425"/>
                </a:cubicBezTo>
                <a:cubicBezTo>
                  <a:pt x="1072363" y="667950"/>
                  <a:pt x="1247642" y="724472"/>
                  <a:pt x="1425975" y="749897"/>
                </a:cubicBezTo>
                <a:cubicBezTo>
                  <a:pt x="1296962" y="646652"/>
                  <a:pt x="1135691" y="583495"/>
                  <a:pt x="971156" y="570116"/>
                </a:cubicBezTo>
                <a:cubicBezTo>
                  <a:pt x="1071239" y="555511"/>
                  <a:pt x="1173042" y="548119"/>
                  <a:pt x="1275563" y="548678"/>
                </a:cubicBezTo>
                <a:cubicBezTo>
                  <a:pt x="1278458" y="555054"/>
                  <a:pt x="1279411" y="561162"/>
                  <a:pt x="1282306" y="567531"/>
                </a:cubicBezTo>
                <a:cubicBezTo>
                  <a:pt x="1393838" y="663067"/>
                  <a:pt x="1530934" y="723119"/>
                  <a:pt x="1671441" y="738588"/>
                </a:cubicBezTo>
                <a:cubicBezTo>
                  <a:pt x="1583157" y="651669"/>
                  <a:pt x="1473416" y="587096"/>
                  <a:pt x="1355928" y="551656"/>
                </a:cubicBezTo>
                <a:cubicBezTo>
                  <a:pt x="1416482" y="555384"/>
                  <a:pt x="1477563" y="562026"/>
                  <a:pt x="1538288" y="570706"/>
                </a:cubicBezTo>
                <a:cubicBezTo>
                  <a:pt x="1552264" y="587699"/>
                  <a:pt x="1606950" y="639763"/>
                  <a:pt x="1606950" y="639763"/>
                </a:cubicBezTo>
                <a:cubicBezTo>
                  <a:pt x="1703394" y="719112"/>
                  <a:pt x="1809636" y="774548"/>
                  <a:pt x="1921872" y="823913"/>
                </a:cubicBezTo>
                <a:cubicBezTo>
                  <a:pt x="1862912" y="744620"/>
                  <a:pt x="1630496" y="604120"/>
                  <a:pt x="1556747" y="572694"/>
                </a:cubicBezTo>
                <a:cubicBezTo>
                  <a:pt x="1639424" y="585851"/>
                  <a:pt x="1721167" y="604882"/>
                  <a:pt x="1800028" y="629247"/>
                </a:cubicBezTo>
                <a:cubicBezTo>
                  <a:pt x="1801635" y="631476"/>
                  <a:pt x="1803324" y="633679"/>
                  <a:pt x="1803006" y="635597"/>
                </a:cubicBezTo>
                <a:cubicBezTo>
                  <a:pt x="1862741" y="704183"/>
                  <a:pt x="1945031" y="749751"/>
                  <a:pt x="2029028" y="778866"/>
                </a:cubicBezTo>
                <a:cubicBezTo>
                  <a:pt x="2113026" y="807993"/>
                  <a:pt x="2199513" y="821785"/>
                  <a:pt x="2285409" y="839394"/>
                </a:cubicBezTo>
                <a:cubicBezTo>
                  <a:pt x="2177828" y="647986"/>
                  <a:pt x="1957369" y="656127"/>
                  <a:pt x="1791500" y="614959"/>
                </a:cubicBezTo>
                <a:lnTo>
                  <a:pt x="1792288" y="616153"/>
                </a:lnTo>
                <a:cubicBezTo>
                  <a:pt x="1719999" y="593814"/>
                  <a:pt x="1647088" y="575310"/>
                  <a:pt x="1573213" y="562572"/>
                </a:cubicBezTo>
                <a:cubicBezTo>
                  <a:pt x="1699190" y="522554"/>
                  <a:pt x="1832369" y="499408"/>
                  <a:pt x="1966716" y="480416"/>
                </a:cubicBezTo>
                <a:cubicBezTo>
                  <a:pt x="1830972" y="447986"/>
                  <a:pt x="1687798" y="466515"/>
                  <a:pt x="1573416" y="532016"/>
                </a:cubicBezTo>
                <a:cubicBezTo>
                  <a:pt x="1573416" y="532016"/>
                  <a:pt x="1556664" y="548996"/>
                  <a:pt x="1553966" y="559397"/>
                </a:cubicBezTo>
                <a:cubicBezTo>
                  <a:pt x="1458944" y="543293"/>
                  <a:pt x="1363123" y="533070"/>
                  <a:pt x="1268616" y="531813"/>
                </a:cubicBezTo>
                <a:cubicBezTo>
                  <a:pt x="1254836" y="531590"/>
                  <a:pt x="1239057" y="531032"/>
                  <a:pt x="1224166" y="531616"/>
                </a:cubicBezTo>
                <a:cubicBezTo>
                  <a:pt x="1279214" y="508870"/>
                  <a:pt x="1565212" y="419411"/>
                  <a:pt x="1699025" y="229991"/>
                </a:cubicBezTo>
                <a:cubicBezTo>
                  <a:pt x="1514761" y="276485"/>
                  <a:pt x="1334173" y="396424"/>
                  <a:pt x="1217219" y="531419"/>
                </a:cubicBezTo>
                <a:cubicBezTo>
                  <a:pt x="1105573" y="532359"/>
                  <a:pt x="993477" y="542119"/>
                  <a:pt x="884441" y="563169"/>
                </a:cubicBezTo>
                <a:cubicBezTo>
                  <a:pt x="963117" y="504793"/>
                  <a:pt x="1264774" y="326384"/>
                  <a:pt x="1391844" y="129978"/>
                </a:cubicBezTo>
                <a:cubicBezTo>
                  <a:pt x="1298759" y="191967"/>
                  <a:pt x="1160678" y="233959"/>
                  <a:pt x="1068388" y="297066"/>
                </a:cubicBezTo>
                <a:cubicBezTo>
                  <a:pt x="979462" y="357746"/>
                  <a:pt x="907129" y="467303"/>
                  <a:pt x="866184" y="566141"/>
                </a:cubicBezTo>
                <a:cubicBezTo>
                  <a:pt x="743858" y="590004"/>
                  <a:pt x="623589" y="626085"/>
                  <a:pt x="508203" y="673697"/>
                </a:cubicBezTo>
                <a:cubicBezTo>
                  <a:pt x="698729" y="487388"/>
                  <a:pt x="909917" y="282791"/>
                  <a:pt x="1032472"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2" name="Shape 1772"/>
        <p:cNvGrpSpPr/>
        <p:nvPr/>
      </p:nvGrpSpPr>
      <p:grpSpPr>
        <a:xfrm>
          <a:off x="0" y="0"/>
          <a:ext cx="0" cy="0"/>
          <a:chOff x="0" y="0"/>
          <a:chExt cx="0" cy="0"/>
        </a:xfrm>
      </p:grpSpPr>
      <p:sp>
        <p:nvSpPr>
          <p:cNvPr id="1773" name="Google Shape;1773;p24"/>
          <p:cNvSpPr txBox="1"/>
          <p:nvPr>
            <p:ph type="title"/>
          </p:nvPr>
        </p:nvSpPr>
        <p:spPr>
          <a:xfrm>
            <a:off x="1352678" y="991950"/>
            <a:ext cx="9658500" cy="65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774" name="Google Shape;1774;p24"/>
          <p:cNvSpPr txBox="1"/>
          <p:nvPr>
            <p:ph idx="1" type="subTitle"/>
          </p:nvPr>
        </p:nvSpPr>
        <p:spPr>
          <a:xfrm>
            <a:off x="1352678" y="2145205"/>
            <a:ext cx="3067800" cy="451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 | Dogs</a:t>
            </a:r>
            <a:endParaRPr/>
          </a:p>
        </p:txBody>
      </p:sp>
      <p:sp>
        <p:nvSpPr>
          <p:cNvPr id="1775" name="Google Shape;1775;p24"/>
          <p:cNvSpPr txBox="1"/>
          <p:nvPr>
            <p:ph idx="2" type="body"/>
          </p:nvPr>
        </p:nvSpPr>
        <p:spPr>
          <a:xfrm>
            <a:off x="1352707" y="2755424"/>
            <a:ext cx="3067800" cy="11046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1776" name="Google Shape;1776;p24"/>
          <p:cNvSpPr txBox="1"/>
          <p:nvPr>
            <p:ph idx="3" type="subTitle"/>
          </p:nvPr>
        </p:nvSpPr>
        <p:spPr>
          <a:xfrm>
            <a:off x="4648102" y="2145205"/>
            <a:ext cx="3067800" cy="451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 | Cats</a:t>
            </a:r>
            <a:endParaRPr/>
          </a:p>
        </p:txBody>
      </p:sp>
      <p:sp>
        <p:nvSpPr>
          <p:cNvPr id="1777" name="Google Shape;1777;p24"/>
          <p:cNvSpPr txBox="1"/>
          <p:nvPr>
            <p:ph idx="4" type="body"/>
          </p:nvPr>
        </p:nvSpPr>
        <p:spPr>
          <a:xfrm>
            <a:off x="4648130" y="2755424"/>
            <a:ext cx="3067800" cy="11046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second.</a:t>
            </a:r>
            <a:endParaRPr/>
          </a:p>
        </p:txBody>
      </p:sp>
      <p:sp>
        <p:nvSpPr>
          <p:cNvPr id="1778" name="Google Shape;1778;p24"/>
          <p:cNvSpPr txBox="1"/>
          <p:nvPr>
            <p:ph idx="5" type="subTitle"/>
          </p:nvPr>
        </p:nvSpPr>
        <p:spPr>
          <a:xfrm>
            <a:off x="7943547" y="2145205"/>
            <a:ext cx="3067800" cy="451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 | Elephants</a:t>
            </a:r>
            <a:endParaRPr/>
          </a:p>
        </p:txBody>
      </p:sp>
      <p:sp>
        <p:nvSpPr>
          <p:cNvPr id="1779" name="Google Shape;1779;p24"/>
          <p:cNvSpPr txBox="1"/>
          <p:nvPr>
            <p:ph idx="6" type="body"/>
          </p:nvPr>
        </p:nvSpPr>
        <p:spPr>
          <a:xfrm>
            <a:off x="7943576" y="2755424"/>
            <a:ext cx="3067800" cy="11046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1780" name="Google Shape;1780;p24"/>
          <p:cNvSpPr txBox="1"/>
          <p:nvPr>
            <p:ph idx="7" type="subTitle"/>
          </p:nvPr>
        </p:nvSpPr>
        <p:spPr>
          <a:xfrm>
            <a:off x="1352625" y="4091245"/>
            <a:ext cx="3067800" cy="451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 | Kangaroos</a:t>
            </a:r>
            <a:endParaRPr/>
          </a:p>
        </p:txBody>
      </p:sp>
      <p:sp>
        <p:nvSpPr>
          <p:cNvPr id="1781" name="Google Shape;1781;p24"/>
          <p:cNvSpPr txBox="1"/>
          <p:nvPr>
            <p:ph idx="8" type="body"/>
          </p:nvPr>
        </p:nvSpPr>
        <p:spPr>
          <a:xfrm>
            <a:off x="1352653" y="4701463"/>
            <a:ext cx="3067800" cy="11046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After that we will talk about this.</a:t>
            </a:r>
            <a:endParaRPr/>
          </a:p>
        </p:txBody>
      </p:sp>
      <p:sp>
        <p:nvSpPr>
          <p:cNvPr id="1782" name="Google Shape;1782;p24"/>
          <p:cNvSpPr txBox="1"/>
          <p:nvPr>
            <p:ph idx="9" type="subTitle"/>
          </p:nvPr>
        </p:nvSpPr>
        <p:spPr>
          <a:xfrm>
            <a:off x="4648049" y="4091245"/>
            <a:ext cx="3067800" cy="451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 | Pandas</a:t>
            </a:r>
            <a:endParaRPr/>
          </a:p>
        </p:txBody>
      </p:sp>
      <p:sp>
        <p:nvSpPr>
          <p:cNvPr id="1783" name="Google Shape;1783;p24"/>
          <p:cNvSpPr txBox="1"/>
          <p:nvPr>
            <p:ph idx="13" type="body"/>
          </p:nvPr>
        </p:nvSpPr>
        <p:spPr>
          <a:xfrm>
            <a:off x="4648077" y="4701463"/>
            <a:ext cx="3067800" cy="11046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1784" name="Google Shape;1784;p24"/>
          <p:cNvSpPr txBox="1"/>
          <p:nvPr>
            <p:ph idx="14" type="subTitle"/>
          </p:nvPr>
        </p:nvSpPr>
        <p:spPr>
          <a:xfrm>
            <a:off x="7943494" y="4091245"/>
            <a:ext cx="3067800" cy="451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 | Koalas</a:t>
            </a:r>
            <a:endParaRPr/>
          </a:p>
        </p:txBody>
      </p:sp>
      <p:sp>
        <p:nvSpPr>
          <p:cNvPr id="1785" name="Google Shape;1785;p24"/>
          <p:cNvSpPr txBox="1"/>
          <p:nvPr>
            <p:ph idx="15" type="body"/>
          </p:nvPr>
        </p:nvSpPr>
        <p:spPr>
          <a:xfrm>
            <a:off x="7943522" y="4701463"/>
            <a:ext cx="3067800" cy="11046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sp>
        <p:nvSpPr>
          <p:cNvPr id="1786" name="Google Shape;1786;p24"/>
          <p:cNvSpPr/>
          <p:nvPr/>
        </p:nvSpPr>
        <p:spPr>
          <a:xfrm flipH="1" rot="10800000">
            <a:off x="8665969" y="5596757"/>
            <a:ext cx="2537463" cy="1261235"/>
          </a:xfrm>
          <a:custGeom>
            <a:rect b="b" l="l" r="r" t="t"/>
            <a:pathLst>
              <a:path extrusionOk="0" h="1261235" w="2537463">
                <a:moveTo>
                  <a:pt x="2152015" y="918375"/>
                </a:moveTo>
                <a:cubicBezTo>
                  <a:pt x="1807084" y="1028408"/>
                  <a:pt x="1565085" y="991095"/>
                  <a:pt x="1279525" y="1042441"/>
                </a:cubicBezTo>
                <a:cubicBezTo>
                  <a:pt x="1579753" y="822357"/>
                  <a:pt x="2054225" y="881748"/>
                  <a:pt x="2143062" y="911924"/>
                </a:cubicBezTo>
                <a:cubicBezTo>
                  <a:pt x="2026603" y="828046"/>
                  <a:pt x="1900238" y="755599"/>
                  <a:pt x="1767587" y="698925"/>
                </a:cubicBezTo>
                <a:cubicBezTo>
                  <a:pt x="1549274" y="751383"/>
                  <a:pt x="1377697" y="847617"/>
                  <a:pt x="1127506" y="838194"/>
                </a:cubicBezTo>
                <a:cubicBezTo>
                  <a:pt x="1301624" y="691344"/>
                  <a:pt x="1632903" y="678015"/>
                  <a:pt x="1747584" y="691274"/>
                </a:cubicBezTo>
                <a:cubicBezTo>
                  <a:pt x="1629156" y="643166"/>
                  <a:pt x="1505395" y="604761"/>
                  <a:pt x="1379221" y="581514"/>
                </a:cubicBezTo>
                <a:cubicBezTo>
                  <a:pt x="1212914" y="668039"/>
                  <a:pt x="1037717" y="724472"/>
                  <a:pt x="859410" y="749897"/>
                </a:cubicBezTo>
                <a:cubicBezTo>
                  <a:pt x="988441" y="646659"/>
                  <a:pt x="1149668" y="583578"/>
                  <a:pt x="1314197" y="570198"/>
                </a:cubicBezTo>
                <a:cubicBezTo>
                  <a:pt x="1214121" y="555593"/>
                  <a:pt x="1112266" y="548176"/>
                  <a:pt x="1009777" y="548735"/>
                </a:cubicBezTo>
                <a:cubicBezTo>
                  <a:pt x="1006856" y="555104"/>
                  <a:pt x="1005904" y="561162"/>
                  <a:pt x="1002983" y="567531"/>
                </a:cubicBezTo>
                <a:cubicBezTo>
                  <a:pt x="891477" y="663067"/>
                  <a:pt x="754380" y="723284"/>
                  <a:pt x="613855" y="738753"/>
                </a:cubicBezTo>
                <a:cubicBezTo>
                  <a:pt x="702184" y="651840"/>
                  <a:pt x="811848" y="587115"/>
                  <a:pt x="929323" y="551682"/>
                </a:cubicBezTo>
                <a:cubicBezTo>
                  <a:pt x="868807" y="555409"/>
                  <a:pt x="807784" y="562172"/>
                  <a:pt x="747014" y="570852"/>
                </a:cubicBezTo>
                <a:cubicBezTo>
                  <a:pt x="733044" y="587845"/>
                  <a:pt x="678498" y="639851"/>
                  <a:pt x="678498" y="639851"/>
                </a:cubicBezTo>
                <a:cubicBezTo>
                  <a:pt x="582041" y="719201"/>
                  <a:pt x="475742" y="774522"/>
                  <a:pt x="363475" y="823893"/>
                </a:cubicBezTo>
                <a:cubicBezTo>
                  <a:pt x="422466" y="744601"/>
                  <a:pt x="654876" y="604228"/>
                  <a:pt x="728600" y="572795"/>
                </a:cubicBezTo>
                <a:cubicBezTo>
                  <a:pt x="645923" y="585953"/>
                  <a:pt x="564198" y="604869"/>
                  <a:pt x="485331" y="629234"/>
                </a:cubicBezTo>
                <a:cubicBezTo>
                  <a:pt x="483743" y="631457"/>
                  <a:pt x="482092" y="633686"/>
                  <a:pt x="482410" y="635603"/>
                </a:cubicBezTo>
                <a:cubicBezTo>
                  <a:pt x="422720" y="704190"/>
                  <a:pt x="340424" y="749776"/>
                  <a:pt x="256413" y="778897"/>
                </a:cubicBezTo>
                <a:cubicBezTo>
                  <a:pt x="172403" y="808018"/>
                  <a:pt x="85916" y="821785"/>
                  <a:pt x="0" y="839394"/>
                </a:cubicBezTo>
                <a:cubicBezTo>
                  <a:pt x="107569" y="647992"/>
                  <a:pt x="327978" y="656241"/>
                  <a:pt x="493840" y="615080"/>
                </a:cubicBezTo>
                <a:lnTo>
                  <a:pt x="493014" y="616191"/>
                </a:lnTo>
                <a:cubicBezTo>
                  <a:pt x="565341" y="593858"/>
                  <a:pt x="638239" y="575361"/>
                  <a:pt x="712153" y="562616"/>
                </a:cubicBezTo>
                <a:cubicBezTo>
                  <a:pt x="586169" y="522599"/>
                  <a:pt x="453073" y="499466"/>
                  <a:pt x="318770" y="480473"/>
                </a:cubicBezTo>
                <a:cubicBezTo>
                  <a:pt x="454470" y="448037"/>
                  <a:pt x="597662" y="466617"/>
                  <a:pt x="712026" y="532111"/>
                </a:cubicBezTo>
                <a:cubicBezTo>
                  <a:pt x="712026" y="532111"/>
                  <a:pt x="728663" y="549154"/>
                  <a:pt x="731330" y="559562"/>
                </a:cubicBezTo>
                <a:cubicBezTo>
                  <a:pt x="826389" y="543452"/>
                  <a:pt x="922338" y="533102"/>
                  <a:pt x="1016826" y="531851"/>
                </a:cubicBezTo>
                <a:lnTo>
                  <a:pt x="1016826" y="531851"/>
                </a:lnTo>
                <a:lnTo>
                  <a:pt x="1016826" y="531851"/>
                </a:lnTo>
                <a:cubicBezTo>
                  <a:pt x="1030605" y="531628"/>
                  <a:pt x="1046353" y="531101"/>
                  <a:pt x="1061212" y="531679"/>
                </a:cubicBezTo>
                <a:cubicBezTo>
                  <a:pt x="1006158" y="508933"/>
                  <a:pt x="720154" y="419551"/>
                  <a:pt x="586296" y="230130"/>
                </a:cubicBezTo>
                <a:cubicBezTo>
                  <a:pt x="770573" y="276625"/>
                  <a:pt x="951167" y="396577"/>
                  <a:pt x="1068134" y="531571"/>
                </a:cubicBezTo>
                <a:cubicBezTo>
                  <a:pt x="1179767" y="532511"/>
                  <a:pt x="1291844" y="542246"/>
                  <a:pt x="1400874" y="563296"/>
                </a:cubicBezTo>
                <a:cubicBezTo>
                  <a:pt x="1322198" y="504920"/>
                  <a:pt x="1020509" y="326460"/>
                  <a:pt x="893445" y="130054"/>
                </a:cubicBezTo>
                <a:cubicBezTo>
                  <a:pt x="986537" y="192043"/>
                  <a:pt x="1124649" y="234067"/>
                  <a:pt x="1216978" y="297167"/>
                </a:cubicBezTo>
                <a:cubicBezTo>
                  <a:pt x="1305878" y="357848"/>
                  <a:pt x="1378204" y="467455"/>
                  <a:pt x="1419162" y="566299"/>
                </a:cubicBezTo>
                <a:cubicBezTo>
                  <a:pt x="1541463" y="590156"/>
                  <a:pt x="1661859" y="626142"/>
                  <a:pt x="1777238" y="673754"/>
                </a:cubicBezTo>
                <a:cubicBezTo>
                  <a:pt x="1586738" y="487445"/>
                  <a:pt x="1375411" y="282784"/>
                  <a:pt x="1252855" y="0"/>
                </a:cubicBezTo>
                <a:cubicBezTo>
                  <a:pt x="1508570" y="114878"/>
                  <a:pt x="1761427" y="589623"/>
                  <a:pt x="1793367" y="682015"/>
                </a:cubicBezTo>
                <a:cubicBezTo>
                  <a:pt x="1923797" y="737076"/>
                  <a:pt x="2048764" y="806799"/>
                  <a:pt x="2165224" y="890676"/>
                </a:cubicBezTo>
                <a:cubicBezTo>
                  <a:pt x="2112011" y="825290"/>
                  <a:pt x="1932687" y="635229"/>
                  <a:pt x="1865186" y="518954"/>
                </a:cubicBezTo>
                <a:cubicBezTo>
                  <a:pt x="1787843" y="378644"/>
                  <a:pt x="1714374" y="256413"/>
                  <a:pt x="1689291" y="86119"/>
                </a:cubicBezTo>
                <a:cubicBezTo>
                  <a:pt x="2000377" y="315277"/>
                  <a:pt x="2129283" y="600989"/>
                  <a:pt x="2180845" y="901967"/>
                </a:cubicBezTo>
                <a:cubicBezTo>
                  <a:pt x="2309940" y="996633"/>
                  <a:pt x="2428875" y="1107681"/>
                  <a:pt x="2532888" y="1229970"/>
                </a:cubicBezTo>
                <a:lnTo>
                  <a:pt x="2532888" y="1229970"/>
                </a:lnTo>
                <a:cubicBezTo>
                  <a:pt x="2539112" y="1237844"/>
                  <a:pt x="2539048" y="1249661"/>
                  <a:pt x="2532317" y="1256640"/>
                </a:cubicBezTo>
                <a:cubicBezTo>
                  <a:pt x="2525586" y="1263625"/>
                  <a:pt x="2514537" y="1262424"/>
                  <a:pt x="2508314" y="1254557"/>
                </a:cubicBezTo>
                <a:cubicBezTo>
                  <a:pt x="2403666" y="1128433"/>
                  <a:pt x="2284413" y="1015467"/>
                  <a:pt x="2152015" y="91837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0" name="Shape 1790"/>
        <p:cNvGrpSpPr/>
        <p:nvPr/>
      </p:nvGrpSpPr>
      <p:grpSpPr>
        <a:xfrm>
          <a:off x="0" y="0"/>
          <a:ext cx="0" cy="0"/>
          <a:chOff x="0" y="0"/>
          <a:chExt cx="0" cy="0"/>
        </a:xfrm>
      </p:grpSpPr>
      <p:sp>
        <p:nvSpPr>
          <p:cNvPr id="1791" name="Google Shape;1791;p25"/>
          <p:cNvSpPr txBox="1"/>
          <p:nvPr>
            <p:ph type="title"/>
          </p:nvPr>
        </p:nvSpPr>
        <p:spPr>
          <a:xfrm>
            <a:off x="2140350" y="1333425"/>
            <a:ext cx="7911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1792" name="Google Shape;1792;p25"/>
          <p:cNvSpPr txBox="1"/>
          <p:nvPr>
            <p:ph idx="1" type="body"/>
          </p:nvPr>
        </p:nvSpPr>
        <p:spPr>
          <a:xfrm>
            <a:off x="2140350" y="2276686"/>
            <a:ext cx="7911300" cy="31560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We will talk about this first.</a:t>
            </a:r>
            <a:endParaRPr/>
          </a:p>
          <a:p>
            <a:pPr indent="-387350" lvl="0" marL="457200" rtl="0" algn="l">
              <a:lnSpc>
                <a:spcPct val="200000"/>
              </a:lnSpc>
              <a:spcBef>
                <a:spcPts val="0"/>
              </a:spcBef>
              <a:spcAft>
                <a:spcPts val="0"/>
              </a:spcAft>
              <a:buSzPts val="2500"/>
              <a:buChar char="●"/>
            </a:pPr>
            <a:r>
              <a:rPr lang="en"/>
              <a:t>We will talk about this second.</a:t>
            </a:r>
            <a:endParaRPr/>
          </a:p>
          <a:p>
            <a:pPr indent="-387350" lvl="0" marL="457200" rtl="0" algn="l">
              <a:lnSpc>
                <a:spcPct val="200000"/>
              </a:lnSpc>
              <a:spcBef>
                <a:spcPts val="0"/>
              </a:spcBef>
              <a:spcAft>
                <a:spcPts val="0"/>
              </a:spcAft>
              <a:buSzPts val="2500"/>
              <a:buChar char="●"/>
            </a:pPr>
            <a:r>
              <a:rPr lang="en"/>
              <a:t>After that we will talk about this.</a:t>
            </a:r>
            <a:endParaRPr/>
          </a:p>
          <a:p>
            <a:pPr indent="-387350" lvl="0" marL="457200" rtl="0" algn="l">
              <a:lnSpc>
                <a:spcPct val="200000"/>
              </a:lnSpc>
              <a:spcBef>
                <a:spcPts val="0"/>
              </a:spcBef>
              <a:spcAft>
                <a:spcPts val="0"/>
              </a:spcAft>
              <a:buSzPts val="2500"/>
              <a:buChar char="●"/>
            </a:pPr>
            <a:r>
              <a:rPr lang="en"/>
              <a:t>And we will talk about this last.</a:t>
            </a:r>
            <a:endParaRPr/>
          </a:p>
        </p:txBody>
      </p:sp>
      <p:sp>
        <p:nvSpPr>
          <p:cNvPr id="1793" name="Google Shape;1793;p25"/>
          <p:cNvSpPr/>
          <p:nvPr/>
        </p:nvSpPr>
        <p:spPr>
          <a:xfrm flipH="1" rot="-10285256">
            <a:off x="865393" y="5488186"/>
            <a:ext cx="2681073" cy="1222855"/>
          </a:xfrm>
          <a:custGeom>
            <a:rect b="b" l="l" r="r" t="t"/>
            <a:pathLst>
              <a:path extrusionOk="0" h="1042390" w="2285409">
                <a:moveTo>
                  <a:pt x="1032472" y="0"/>
                </a:moveTo>
                <a:cubicBezTo>
                  <a:pt x="776757" y="114884"/>
                  <a:pt x="523926" y="589642"/>
                  <a:pt x="491928" y="682028"/>
                </a:cubicBezTo>
                <a:cubicBezTo>
                  <a:pt x="361505" y="737095"/>
                  <a:pt x="236683" y="806710"/>
                  <a:pt x="120256" y="890588"/>
                </a:cubicBezTo>
                <a:cubicBezTo>
                  <a:pt x="173450" y="825202"/>
                  <a:pt x="352596" y="635197"/>
                  <a:pt x="420097" y="518916"/>
                </a:cubicBezTo>
                <a:cubicBezTo>
                  <a:pt x="497478" y="378606"/>
                  <a:pt x="571011" y="256413"/>
                  <a:pt x="596112" y="86125"/>
                </a:cubicBezTo>
                <a:cubicBezTo>
                  <a:pt x="285064" y="315284"/>
                  <a:pt x="156140" y="600920"/>
                  <a:pt x="104578" y="901903"/>
                </a:cubicBezTo>
                <a:cubicBezTo>
                  <a:pt x="68853" y="928103"/>
                  <a:pt x="34074" y="955847"/>
                  <a:pt x="0" y="984453"/>
                </a:cubicBezTo>
                <a:cubicBezTo>
                  <a:pt x="1886" y="994969"/>
                  <a:pt x="2877" y="1003929"/>
                  <a:pt x="23616" y="1005484"/>
                </a:cubicBezTo>
                <a:cubicBezTo>
                  <a:pt x="59207" y="975271"/>
                  <a:pt x="95586" y="946061"/>
                  <a:pt x="133350" y="918369"/>
                </a:cubicBezTo>
                <a:cubicBezTo>
                  <a:pt x="478301" y="1028402"/>
                  <a:pt x="720331" y="991045"/>
                  <a:pt x="1005884" y="1042391"/>
                </a:cubicBezTo>
                <a:cubicBezTo>
                  <a:pt x="705707" y="822312"/>
                  <a:pt x="231115" y="881647"/>
                  <a:pt x="142284" y="911822"/>
                </a:cubicBezTo>
                <a:cubicBezTo>
                  <a:pt x="258712" y="827945"/>
                  <a:pt x="385064" y="755574"/>
                  <a:pt x="517728" y="698900"/>
                </a:cubicBezTo>
                <a:cubicBezTo>
                  <a:pt x="736003" y="751357"/>
                  <a:pt x="907707" y="847624"/>
                  <a:pt x="1157884" y="838200"/>
                </a:cubicBezTo>
                <a:cubicBezTo>
                  <a:pt x="983768" y="691350"/>
                  <a:pt x="652431" y="677894"/>
                  <a:pt x="537769" y="691159"/>
                </a:cubicBezTo>
                <a:cubicBezTo>
                  <a:pt x="656196" y="643046"/>
                  <a:pt x="779901" y="604672"/>
                  <a:pt x="906069" y="581425"/>
                </a:cubicBezTo>
                <a:cubicBezTo>
                  <a:pt x="1072363" y="667950"/>
                  <a:pt x="1247642" y="724472"/>
                  <a:pt x="1425975" y="749897"/>
                </a:cubicBezTo>
                <a:cubicBezTo>
                  <a:pt x="1296962" y="646652"/>
                  <a:pt x="1135691" y="583495"/>
                  <a:pt x="971156" y="570116"/>
                </a:cubicBezTo>
                <a:cubicBezTo>
                  <a:pt x="1071239" y="555511"/>
                  <a:pt x="1173042" y="548119"/>
                  <a:pt x="1275563" y="548678"/>
                </a:cubicBezTo>
                <a:cubicBezTo>
                  <a:pt x="1278458" y="555054"/>
                  <a:pt x="1279411" y="561162"/>
                  <a:pt x="1282306" y="567531"/>
                </a:cubicBezTo>
                <a:cubicBezTo>
                  <a:pt x="1393838" y="663067"/>
                  <a:pt x="1530934" y="723119"/>
                  <a:pt x="1671441" y="738588"/>
                </a:cubicBezTo>
                <a:cubicBezTo>
                  <a:pt x="1583157" y="651669"/>
                  <a:pt x="1473416" y="587096"/>
                  <a:pt x="1355928" y="551656"/>
                </a:cubicBezTo>
                <a:cubicBezTo>
                  <a:pt x="1416482" y="555384"/>
                  <a:pt x="1477563" y="562026"/>
                  <a:pt x="1538288" y="570706"/>
                </a:cubicBezTo>
                <a:cubicBezTo>
                  <a:pt x="1552264" y="587699"/>
                  <a:pt x="1606950" y="639763"/>
                  <a:pt x="1606950" y="639763"/>
                </a:cubicBezTo>
                <a:cubicBezTo>
                  <a:pt x="1703394" y="719112"/>
                  <a:pt x="1809636" y="774548"/>
                  <a:pt x="1921872" y="823913"/>
                </a:cubicBezTo>
                <a:cubicBezTo>
                  <a:pt x="1862912" y="744620"/>
                  <a:pt x="1630496" y="604120"/>
                  <a:pt x="1556747" y="572694"/>
                </a:cubicBezTo>
                <a:cubicBezTo>
                  <a:pt x="1639424" y="585851"/>
                  <a:pt x="1721167" y="604882"/>
                  <a:pt x="1800028" y="629247"/>
                </a:cubicBezTo>
                <a:cubicBezTo>
                  <a:pt x="1801635" y="631476"/>
                  <a:pt x="1803324" y="633679"/>
                  <a:pt x="1803006" y="635597"/>
                </a:cubicBezTo>
                <a:cubicBezTo>
                  <a:pt x="1862741" y="704183"/>
                  <a:pt x="1945031" y="749751"/>
                  <a:pt x="2029028" y="778866"/>
                </a:cubicBezTo>
                <a:cubicBezTo>
                  <a:pt x="2113026" y="807993"/>
                  <a:pt x="2199513" y="821785"/>
                  <a:pt x="2285409" y="839394"/>
                </a:cubicBezTo>
                <a:cubicBezTo>
                  <a:pt x="2177828" y="647986"/>
                  <a:pt x="1957369" y="656127"/>
                  <a:pt x="1791500" y="614959"/>
                </a:cubicBezTo>
                <a:lnTo>
                  <a:pt x="1792288" y="616153"/>
                </a:lnTo>
                <a:cubicBezTo>
                  <a:pt x="1719999" y="593814"/>
                  <a:pt x="1647088" y="575310"/>
                  <a:pt x="1573213" y="562572"/>
                </a:cubicBezTo>
                <a:cubicBezTo>
                  <a:pt x="1699190" y="522554"/>
                  <a:pt x="1832369" y="499408"/>
                  <a:pt x="1966716" y="480416"/>
                </a:cubicBezTo>
                <a:cubicBezTo>
                  <a:pt x="1830972" y="447986"/>
                  <a:pt x="1687798" y="466515"/>
                  <a:pt x="1573416" y="532016"/>
                </a:cubicBezTo>
                <a:cubicBezTo>
                  <a:pt x="1573416" y="532016"/>
                  <a:pt x="1556664" y="548996"/>
                  <a:pt x="1553966" y="559397"/>
                </a:cubicBezTo>
                <a:cubicBezTo>
                  <a:pt x="1458944" y="543293"/>
                  <a:pt x="1363123" y="533070"/>
                  <a:pt x="1268616" y="531813"/>
                </a:cubicBezTo>
                <a:cubicBezTo>
                  <a:pt x="1254836" y="531590"/>
                  <a:pt x="1239057" y="531032"/>
                  <a:pt x="1224166" y="531616"/>
                </a:cubicBezTo>
                <a:cubicBezTo>
                  <a:pt x="1279214" y="508870"/>
                  <a:pt x="1565212" y="419411"/>
                  <a:pt x="1699025" y="229991"/>
                </a:cubicBezTo>
                <a:cubicBezTo>
                  <a:pt x="1514761" y="276485"/>
                  <a:pt x="1334173" y="396424"/>
                  <a:pt x="1217219" y="531419"/>
                </a:cubicBezTo>
                <a:cubicBezTo>
                  <a:pt x="1105573" y="532359"/>
                  <a:pt x="993477" y="542119"/>
                  <a:pt x="884441" y="563169"/>
                </a:cubicBezTo>
                <a:cubicBezTo>
                  <a:pt x="963117" y="504793"/>
                  <a:pt x="1264774" y="326384"/>
                  <a:pt x="1391844" y="129978"/>
                </a:cubicBezTo>
                <a:cubicBezTo>
                  <a:pt x="1298759" y="191967"/>
                  <a:pt x="1160678" y="233959"/>
                  <a:pt x="1068388" y="297066"/>
                </a:cubicBezTo>
                <a:cubicBezTo>
                  <a:pt x="979462" y="357746"/>
                  <a:pt x="907129" y="467303"/>
                  <a:pt x="866184" y="566141"/>
                </a:cubicBezTo>
                <a:cubicBezTo>
                  <a:pt x="743858" y="590004"/>
                  <a:pt x="623589" y="626085"/>
                  <a:pt x="508203" y="673697"/>
                </a:cubicBezTo>
                <a:cubicBezTo>
                  <a:pt x="698729" y="487388"/>
                  <a:pt x="909917" y="282791"/>
                  <a:pt x="1032472"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7" name="Shape 1797"/>
        <p:cNvGrpSpPr/>
        <p:nvPr/>
      </p:nvGrpSpPr>
      <p:grpSpPr>
        <a:xfrm>
          <a:off x="0" y="0"/>
          <a:ext cx="0" cy="0"/>
          <a:chOff x="0" y="0"/>
          <a:chExt cx="0" cy="0"/>
        </a:xfrm>
      </p:grpSpPr>
      <p:sp>
        <p:nvSpPr>
          <p:cNvPr id="1798" name="Google Shape;1798;p26"/>
          <p:cNvSpPr txBox="1"/>
          <p:nvPr>
            <p:ph type="title"/>
          </p:nvPr>
        </p:nvSpPr>
        <p:spPr>
          <a:xfrm>
            <a:off x="1145488" y="2827425"/>
            <a:ext cx="9900900" cy="1697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799" name="Google Shape;1799;p26"/>
          <p:cNvSpPr txBox="1"/>
          <p:nvPr>
            <p:ph idx="1" type="body"/>
          </p:nvPr>
        </p:nvSpPr>
        <p:spPr>
          <a:xfrm>
            <a:off x="1145488" y="4483126"/>
            <a:ext cx="9900900" cy="1230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
        <p:nvSpPr>
          <p:cNvPr id="1800" name="Google Shape;1800;p26"/>
          <p:cNvSpPr/>
          <p:nvPr/>
        </p:nvSpPr>
        <p:spPr>
          <a:xfrm>
            <a:off x="5091700" y="282775"/>
            <a:ext cx="2008500" cy="2008500"/>
          </a:xfrm>
          <a:prstGeom prst="ellipse">
            <a:avLst/>
          </a:prstGeom>
          <a:solidFill>
            <a:schemeClr val="accent4"/>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rmorant Infant Medium"/>
              <a:ea typeface="Cormorant Infant Medium"/>
              <a:cs typeface="Cormorant Infant Medium"/>
              <a:sym typeface="Cormorant Infant Medium"/>
            </a:endParaRPr>
          </a:p>
        </p:txBody>
      </p:sp>
      <p:sp>
        <p:nvSpPr>
          <p:cNvPr id="1801" name="Google Shape;1801;p26"/>
          <p:cNvSpPr/>
          <p:nvPr/>
        </p:nvSpPr>
        <p:spPr>
          <a:xfrm>
            <a:off x="5413775" y="917014"/>
            <a:ext cx="1364367" cy="825315"/>
          </a:xfrm>
          <a:prstGeom prst="rect">
            <a:avLst/>
          </a:prstGeom>
        </p:spPr>
        <p:txBody>
          <a:bodyPr>
            <a:prstTxWarp prst="textPlain"/>
          </a:bodyPr>
          <a:lstStyle/>
          <a:p>
            <a:pPr lvl="0" algn="ctr"/>
            <a:r>
              <a:rPr b="0" i="0">
                <a:ln>
                  <a:noFill/>
                </a:ln>
                <a:solidFill>
                  <a:schemeClr val="dk1"/>
                </a:solidFill>
                <a:latin typeface="Cormorant SC;600"/>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05" name="Shape 1805"/>
        <p:cNvGrpSpPr/>
        <p:nvPr/>
      </p:nvGrpSpPr>
      <p:grpSpPr>
        <a:xfrm>
          <a:off x="0" y="0"/>
          <a:ext cx="0" cy="0"/>
          <a:chOff x="0" y="0"/>
          <a:chExt cx="0" cy="0"/>
        </a:xfrm>
      </p:grpSpPr>
      <p:sp>
        <p:nvSpPr>
          <p:cNvPr id="1806" name="Google Shape;1806;p27"/>
          <p:cNvSpPr txBox="1"/>
          <p:nvPr>
            <p:ph type="title"/>
          </p:nvPr>
        </p:nvSpPr>
        <p:spPr>
          <a:xfrm>
            <a:off x="1373700" y="1343513"/>
            <a:ext cx="9444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807" name="Google Shape;1807;p27"/>
          <p:cNvSpPr txBox="1"/>
          <p:nvPr>
            <p:ph idx="1" type="body"/>
          </p:nvPr>
        </p:nvSpPr>
        <p:spPr>
          <a:xfrm>
            <a:off x="1373700" y="2286777"/>
            <a:ext cx="9444600" cy="3156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
        <p:nvSpPr>
          <p:cNvPr id="1808" name="Google Shape;1808;p27"/>
          <p:cNvSpPr/>
          <p:nvPr/>
        </p:nvSpPr>
        <p:spPr>
          <a:xfrm flipH="1" rot="-10285256">
            <a:off x="865393" y="5488186"/>
            <a:ext cx="2681073" cy="1222855"/>
          </a:xfrm>
          <a:custGeom>
            <a:rect b="b" l="l" r="r" t="t"/>
            <a:pathLst>
              <a:path extrusionOk="0" h="1042390" w="2285409">
                <a:moveTo>
                  <a:pt x="1032472" y="0"/>
                </a:moveTo>
                <a:cubicBezTo>
                  <a:pt x="776757" y="114884"/>
                  <a:pt x="523926" y="589642"/>
                  <a:pt x="491928" y="682028"/>
                </a:cubicBezTo>
                <a:cubicBezTo>
                  <a:pt x="361505" y="737095"/>
                  <a:pt x="236683" y="806710"/>
                  <a:pt x="120256" y="890588"/>
                </a:cubicBezTo>
                <a:cubicBezTo>
                  <a:pt x="173450" y="825202"/>
                  <a:pt x="352596" y="635197"/>
                  <a:pt x="420097" y="518916"/>
                </a:cubicBezTo>
                <a:cubicBezTo>
                  <a:pt x="497478" y="378606"/>
                  <a:pt x="571011" y="256413"/>
                  <a:pt x="596112" y="86125"/>
                </a:cubicBezTo>
                <a:cubicBezTo>
                  <a:pt x="285064" y="315284"/>
                  <a:pt x="156140" y="600920"/>
                  <a:pt x="104578" y="901903"/>
                </a:cubicBezTo>
                <a:cubicBezTo>
                  <a:pt x="68853" y="928103"/>
                  <a:pt x="34074" y="955847"/>
                  <a:pt x="0" y="984453"/>
                </a:cubicBezTo>
                <a:cubicBezTo>
                  <a:pt x="1886" y="994969"/>
                  <a:pt x="2877" y="1003929"/>
                  <a:pt x="23616" y="1005484"/>
                </a:cubicBezTo>
                <a:cubicBezTo>
                  <a:pt x="59207" y="975271"/>
                  <a:pt x="95586" y="946061"/>
                  <a:pt x="133350" y="918369"/>
                </a:cubicBezTo>
                <a:cubicBezTo>
                  <a:pt x="478301" y="1028402"/>
                  <a:pt x="720331" y="991045"/>
                  <a:pt x="1005884" y="1042391"/>
                </a:cubicBezTo>
                <a:cubicBezTo>
                  <a:pt x="705707" y="822312"/>
                  <a:pt x="231115" y="881647"/>
                  <a:pt x="142284" y="911822"/>
                </a:cubicBezTo>
                <a:cubicBezTo>
                  <a:pt x="258712" y="827945"/>
                  <a:pt x="385064" y="755574"/>
                  <a:pt x="517728" y="698900"/>
                </a:cubicBezTo>
                <a:cubicBezTo>
                  <a:pt x="736003" y="751357"/>
                  <a:pt x="907707" y="847624"/>
                  <a:pt x="1157884" y="838200"/>
                </a:cubicBezTo>
                <a:cubicBezTo>
                  <a:pt x="983768" y="691350"/>
                  <a:pt x="652431" y="677894"/>
                  <a:pt x="537769" y="691159"/>
                </a:cubicBezTo>
                <a:cubicBezTo>
                  <a:pt x="656196" y="643046"/>
                  <a:pt x="779901" y="604672"/>
                  <a:pt x="906069" y="581425"/>
                </a:cubicBezTo>
                <a:cubicBezTo>
                  <a:pt x="1072363" y="667950"/>
                  <a:pt x="1247642" y="724472"/>
                  <a:pt x="1425975" y="749897"/>
                </a:cubicBezTo>
                <a:cubicBezTo>
                  <a:pt x="1296962" y="646652"/>
                  <a:pt x="1135691" y="583495"/>
                  <a:pt x="971156" y="570116"/>
                </a:cubicBezTo>
                <a:cubicBezTo>
                  <a:pt x="1071239" y="555511"/>
                  <a:pt x="1173042" y="548119"/>
                  <a:pt x="1275563" y="548678"/>
                </a:cubicBezTo>
                <a:cubicBezTo>
                  <a:pt x="1278458" y="555054"/>
                  <a:pt x="1279411" y="561162"/>
                  <a:pt x="1282306" y="567531"/>
                </a:cubicBezTo>
                <a:cubicBezTo>
                  <a:pt x="1393838" y="663067"/>
                  <a:pt x="1530934" y="723119"/>
                  <a:pt x="1671441" y="738588"/>
                </a:cubicBezTo>
                <a:cubicBezTo>
                  <a:pt x="1583157" y="651669"/>
                  <a:pt x="1473416" y="587096"/>
                  <a:pt x="1355928" y="551656"/>
                </a:cubicBezTo>
                <a:cubicBezTo>
                  <a:pt x="1416482" y="555384"/>
                  <a:pt x="1477563" y="562026"/>
                  <a:pt x="1538288" y="570706"/>
                </a:cubicBezTo>
                <a:cubicBezTo>
                  <a:pt x="1552264" y="587699"/>
                  <a:pt x="1606950" y="639763"/>
                  <a:pt x="1606950" y="639763"/>
                </a:cubicBezTo>
                <a:cubicBezTo>
                  <a:pt x="1703394" y="719112"/>
                  <a:pt x="1809636" y="774548"/>
                  <a:pt x="1921872" y="823913"/>
                </a:cubicBezTo>
                <a:cubicBezTo>
                  <a:pt x="1862912" y="744620"/>
                  <a:pt x="1630496" y="604120"/>
                  <a:pt x="1556747" y="572694"/>
                </a:cubicBezTo>
                <a:cubicBezTo>
                  <a:pt x="1639424" y="585851"/>
                  <a:pt x="1721167" y="604882"/>
                  <a:pt x="1800028" y="629247"/>
                </a:cubicBezTo>
                <a:cubicBezTo>
                  <a:pt x="1801635" y="631476"/>
                  <a:pt x="1803324" y="633679"/>
                  <a:pt x="1803006" y="635597"/>
                </a:cubicBezTo>
                <a:cubicBezTo>
                  <a:pt x="1862741" y="704183"/>
                  <a:pt x="1945031" y="749751"/>
                  <a:pt x="2029028" y="778866"/>
                </a:cubicBezTo>
                <a:cubicBezTo>
                  <a:pt x="2113026" y="807993"/>
                  <a:pt x="2199513" y="821785"/>
                  <a:pt x="2285409" y="839394"/>
                </a:cubicBezTo>
                <a:cubicBezTo>
                  <a:pt x="2177828" y="647986"/>
                  <a:pt x="1957369" y="656127"/>
                  <a:pt x="1791500" y="614959"/>
                </a:cubicBezTo>
                <a:lnTo>
                  <a:pt x="1792288" y="616153"/>
                </a:lnTo>
                <a:cubicBezTo>
                  <a:pt x="1719999" y="593814"/>
                  <a:pt x="1647088" y="575310"/>
                  <a:pt x="1573213" y="562572"/>
                </a:cubicBezTo>
                <a:cubicBezTo>
                  <a:pt x="1699190" y="522554"/>
                  <a:pt x="1832369" y="499408"/>
                  <a:pt x="1966716" y="480416"/>
                </a:cubicBezTo>
                <a:cubicBezTo>
                  <a:pt x="1830972" y="447986"/>
                  <a:pt x="1687798" y="466515"/>
                  <a:pt x="1573416" y="532016"/>
                </a:cubicBezTo>
                <a:cubicBezTo>
                  <a:pt x="1573416" y="532016"/>
                  <a:pt x="1556664" y="548996"/>
                  <a:pt x="1553966" y="559397"/>
                </a:cubicBezTo>
                <a:cubicBezTo>
                  <a:pt x="1458944" y="543293"/>
                  <a:pt x="1363123" y="533070"/>
                  <a:pt x="1268616" y="531813"/>
                </a:cubicBezTo>
                <a:cubicBezTo>
                  <a:pt x="1254836" y="531590"/>
                  <a:pt x="1239057" y="531032"/>
                  <a:pt x="1224166" y="531616"/>
                </a:cubicBezTo>
                <a:cubicBezTo>
                  <a:pt x="1279214" y="508870"/>
                  <a:pt x="1565212" y="419411"/>
                  <a:pt x="1699025" y="229991"/>
                </a:cubicBezTo>
                <a:cubicBezTo>
                  <a:pt x="1514761" y="276485"/>
                  <a:pt x="1334173" y="396424"/>
                  <a:pt x="1217219" y="531419"/>
                </a:cubicBezTo>
                <a:cubicBezTo>
                  <a:pt x="1105573" y="532359"/>
                  <a:pt x="993477" y="542119"/>
                  <a:pt x="884441" y="563169"/>
                </a:cubicBezTo>
                <a:cubicBezTo>
                  <a:pt x="963117" y="504793"/>
                  <a:pt x="1264774" y="326384"/>
                  <a:pt x="1391844" y="129978"/>
                </a:cubicBezTo>
                <a:cubicBezTo>
                  <a:pt x="1298759" y="191967"/>
                  <a:pt x="1160678" y="233959"/>
                  <a:pt x="1068388" y="297066"/>
                </a:cubicBezTo>
                <a:cubicBezTo>
                  <a:pt x="979462" y="357746"/>
                  <a:pt x="907129" y="467303"/>
                  <a:pt x="866184" y="566141"/>
                </a:cubicBezTo>
                <a:cubicBezTo>
                  <a:pt x="743858" y="590004"/>
                  <a:pt x="623589" y="626085"/>
                  <a:pt x="508203" y="673697"/>
                </a:cubicBezTo>
                <a:cubicBezTo>
                  <a:pt x="698729" y="487388"/>
                  <a:pt x="909917" y="282791"/>
                  <a:pt x="1032472"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2" name="Shape 1812"/>
        <p:cNvGrpSpPr/>
        <p:nvPr/>
      </p:nvGrpSpPr>
      <p:grpSpPr>
        <a:xfrm>
          <a:off x="0" y="0"/>
          <a:ext cx="0" cy="0"/>
          <a:chOff x="0" y="0"/>
          <a:chExt cx="0" cy="0"/>
        </a:xfrm>
      </p:grpSpPr>
      <p:sp>
        <p:nvSpPr>
          <p:cNvPr id="1813" name="Google Shape;1813;p28"/>
          <p:cNvSpPr/>
          <p:nvPr/>
        </p:nvSpPr>
        <p:spPr>
          <a:xfrm>
            <a:off x="356700" y="5414900"/>
            <a:ext cx="11467298" cy="1025599"/>
          </a:xfrm>
          <a:custGeom>
            <a:rect b="b" l="l" r="r" t="t"/>
            <a:pathLst>
              <a:path extrusionOk="0" h="4061777" w="9822097">
                <a:moveTo>
                  <a:pt x="0" y="0"/>
                </a:moveTo>
                <a:lnTo>
                  <a:pt x="9822098" y="0"/>
                </a:lnTo>
                <a:lnTo>
                  <a:pt x="9822098" y="4061778"/>
                </a:lnTo>
                <a:lnTo>
                  <a:pt x="0" y="4061778"/>
                </a:lnTo>
                <a:lnTo>
                  <a:pt x="0"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pic>
        <p:nvPicPr>
          <p:cNvPr id="1814" name="Google Shape;1814;p28"/>
          <p:cNvPicPr preferRelativeResize="0"/>
          <p:nvPr/>
        </p:nvPicPr>
        <p:blipFill rotWithShape="1">
          <a:blip r:embed="rId3">
            <a:alphaModFix/>
          </a:blip>
          <a:srcRect b="0" l="16819" r="18292" t="0"/>
          <a:stretch/>
        </p:blipFill>
        <p:spPr>
          <a:xfrm>
            <a:off x="356700" y="509800"/>
            <a:ext cx="4733400" cy="4679400"/>
          </a:xfrm>
          <a:prstGeom prst="round2SameRect">
            <a:avLst>
              <a:gd fmla="val 50000" name="adj1"/>
              <a:gd fmla="val 0" name="adj2"/>
            </a:avLst>
          </a:prstGeom>
          <a:noFill/>
          <a:ln cap="flat" cmpd="sng" w="19050">
            <a:solidFill>
              <a:schemeClr val="accent5"/>
            </a:solidFill>
            <a:prstDash val="solid"/>
            <a:round/>
            <a:headEnd len="sm" w="sm" type="none"/>
            <a:tailEnd len="sm" w="sm" type="none"/>
          </a:ln>
        </p:spPr>
      </p:pic>
      <p:sp>
        <p:nvSpPr>
          <p:cNvPr id="1815" name="Google Shape;1815;p28"/>
          <p:cNvSpPr txBox="1"/>
          <p:nvPr>
            <p:ph type="title"/>
          </p:nvPr>
        </p:nvSpPr>
        <p:spPr>
          <a:xfrm>
            <a:off x="5874175" y="509800"/>
            <a:ext cx="5719200" cy="4679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Koalas are even more lazy than cats.</a:t>
            </a:r>
            <a:endParaRPr/>
          </a:p>
        </p:txBody>
      </p:sp>
      <p:sp>
        <p:nvSpPr>
          <p:cNvPr id="1816" name="Google Shape;1816;p28"/>
          <p:cNvSpPr txBox="1"/>
          <p:nvPr>
            <p:ph idx="1" type="body"/>
          </p:nvPr>
        </p:nvSpPr>
        <p:spPr>
          <a:xfrm>
            <a:off x="356700" y="5491100"/>
            <a:ext cx="11478600" cy="857100"/>
          </a:xfrm>
          <a:prstGeom prst="rect">
            <a:avLst/>
          </a:prstGeom>
        </p:spPr>
        <p:txBody>
          <a:bodyPr anchorCtr="0" anchor="t" bIns="121900" lIns="121900" spcFirstLastPara="1" rIns="121900" wrap="square" tIns="121900">
            <a:normAutofit fontScale="77500" lnSpcReduction="1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1817" name="Google Shape;1817;p28"/>
          <p:cNvSpPr/>
          <p:nvPr/>
        </p:nvSpPr>
        <p:spPr>
          <a:xfrm flipH="1" rot="518228">
            <a:off x="2126490" y="-24239"/>
            <a:ext cx="2282729" cy="1041168"/>
          </a:xfrm>
          <a:custGeom>
            <a:rect b="b" l="l" r="r" t="t"/>
            <a:pathLst>
              <a:path extrusionOk="0" h="1042390" w="2285409">
                <a:moveTo>
                  <a:pt x="1032472" y="0"/>
                </a:moveTo>
                <a:cubicBezTo>
                  <a:pt x="776757" y="114884"/>
                  <a:pt x="523926" y="589642"/>
                  <a:pt x="491928" y="682028"/>
                </a:cubicBezTo>
                <a:cubicBezTo>
                  <a:pt x="361505" y="737095"/>
                  <a:pt x="236683" y="806710"/>
                  <a:pt x="120256" y="890588"/>
                </a:cubicBezTo>
                <a:cubicBezTo>
                  <a:pt x="173450" y="825202"/>
                  <a:pt x="352596" y="635197"/>
                  <a:pt x="420097" y="518916"/>
                </a:cubicBezTo>
                <a:cubicBezTo>
                  <a:pt x="497478" y="378606"/>
                  <a:pt x="571011" y="256413"/>
                  <a:pt x="596112" y="86125"/>
                </a:cubicBezTo>
                <a:cubicBezTo>
                  <a:pt x="285064" y="315284"/>
                  <a:pt x="156140" y="600920"/>
                  <a:pt x="104578" y="901903"/>
                </a:cubicBezTo>
                <a:cubicBezTo>
                  <a:pt x="68853" y="928103"/>
                  <a:pt x="34074" y="955847"/>
                  <a:pt x="0" y="984453"/>
                </a:cubicBezTo>
                <a:cubicBezTo>
                  <a:pt x="1886" y="994969"/>
                  <a:pt x="2877" y="1003929"/>
                  <a:pt x="23616" y="1005484"/>
                </a:cubicBezTo>
                <a:cubicBezTo>
                  <a:pt x="59207" y="975271"/>
                  <a:pt x="95586" y="946061"/>
                  <a:pt x="133350" y="918369"/>
                </a:cubicBezTo>
                <a:cubicBezTo>
                  <a:pt x="478301" y="1028402"/>
                  <a:pt x="720331" y="991045"/>
                  <a:pt x="1005884" y="1042391"/>
                </a:cubicBezTo>
                <a:cubicBezTo>
                  <a:pt x="705707" y="822312"/>
                  <a:pt x="231115" y="881647"/>
                  <a:pt x="142284" y="911822"/>
                </a:cubicBezTo>
                <a:cubicBezTo>
                  <a:pt x="258712" y="827945"/>
                  <a:pt x="385064" y="755574"/>
                  <a:pt x="517728" y="698900"/>
                </a:cubicBezTo>
                <a:cubicBezTo>
                  <a:pt x="736003" y="751357"/>
                  <a:pt x="907707" y="847624"/>
                  <a:pt x="1157884" y="838200"/>
                </a:cubicBezTo>
                <a:cubicBezTo>
                  <a:pt x="983768" y="691350"/>
                  <a:pt x="652431" y="677894"/>
                  <a:pt x="537769" y="691159"/>
                </a:cubicBezTo>
                <a:cubicBezTo>
                  <a:pt x="656196" y="643046"/>
                  <a:pt x="779901" y="604672"/>
                  <a:pt x="906069" y="581425"/>
                </a:cubicBezTo>
                <a:cubicBezTo>
                  <a:pt x="1072363" y="667950"/>
                  <a:pt x="1247642" y="724472"/>
                  <a:pt x="1425975" y="749897"/>
                </a:cubicBezTo>
                <a:cubicBezTo>
                  <a:pt x="1296962" y="646652"/>
                  <a:pt x="1135691" y="583495"/>
                  <a:pt x="971156" y="570116"/>
                </a:cubicBezTo>
                <a:cubicBezTo>
                  <a:pt x="1071239" y="555511"/>
                  <a:pt x="1173042" y="548119"/>
                  <a:pt x="1275563" y="548678"/>
                </a:cubicBezTo>
                <a:cubicBezTo>
                  <a:pt x="1278458" y="555054"/>
                  <a:pt x="1279411" y="561162"/>
                  <a:pt x="1282306" y="567531"/>
                </a:cubicBezTo>
                <a:cubicBezTo>
                  <a:pt x="1393838" y="663067"/>
                  <a:pt x="1530934" y="723119"/>
                  <a:pt x="1671441" y="738588"/>
                </a:cubicBezTo>
                <a:cubicBezTo>
                  <a:pt x="1583157" y="651669"/>
                  <a:pt x="1473416" y="587096"/>
                  <a:pt x="1355928" y="551656"/>
                </a:cubicBezTo>
                <a:cubicBezTo>
                  <a:pt x="1416482" y="555384"/>
                  <a:pt x="1477563" y="562026"/>
                  <a:pt x="1538288" y="570706"/>
                </a:cubicBezTo>
                <a:cubicBezTo>
                  <a:pt x="1552264" y="587699"/>
                  <a:pt x="1606950" y="639763"/>
                  <a:pt x="1606950" y="639763"/>
                </a:cubicBezTo>
                <a:cubicBezTo>
                  <a:pt x="1703394" y="719112"/>
                  <a:pt x="1809636" y="774548"/>
                  <a:pt x="1921872" y="823913"/>
                </a:cubicBezTo>
                <a:cubicBezTo>
                  <a:pt x="1862912" y="744620"/>
                  <a:pt x="1630496" y="604120"/>
                  <a:pt x="1556747" y="572694"/>
                </a:cubicBezTo>
                <a:cubicBezTo>
                  <a:pt x="1639424" y="585851"/>
                  <a:pt x="1721167" y="604882"/>
                  <a:pt x="1800028" y="629247"/>
                </a:cubicBezTo>
                <a:cubicBezTo>
                  <a:pt x="1801635" y="631476"/>
                  <a:pt x="1803324" y="633679"/>
                  <a:pt x="1803006" y="635597"/>
                </a:cubicBezTo>
                <a:cubicBezTo>
                  <a:pt x="1862741" y="704183"/>
                  <a:pt x="1945031" y="749751"/>
                  <a:pt x="2029028" y="778866"/>
                </a:cubicBezTo>
                <a:cubicBezTo>
                  <a:pt x="2113026" y="807993"/>
                  <a:pt x="2199513" y="821785"/>
                  <a:pt x="2285409" y="839394"/>
                </a:cubicBezTo>
                <a:cubicBezTo>
                  <a:pt x="2177828" y="647986"/>
                  <a:pt x="1957369" y="656127"/>
                  <a:pt x="1791500" y="614959"/>
                </a:cubicBezTo>
                <a:lnTo>
                  <a:pt x="1792288" y="616153"/>
                </a:lnTo>
                <a:cubicBezTo>
                  <a:pt x="1719999" y="593814"/>
                  <a:pt x="1647088" y="575310"/>
                  <a:pt x="1573213" y="562572"/>
                </a:cubicBezTo>
                <a:cubicBezTo>
                  <a:pt x="1699190" y="522554"/>
                  <a:pt x="1832369" y="499408"/>
                  <a:pt x="1966716" y="480416"/>
                </a:cubicBezTo>
                <a:cubicBezTo>
                  <a:pt x="1830972" y="447986"/>
                  <a:pt x="1687798" y="466515"/>
                  <a:pt x="1573416" y="532016"/>
                </a:cubicBezTo>
                <a:cubicBezTo>
                  <a:pt x="1573416" y="532016"/>
                  <a:pt x="1556664" y="548996"/>
                  <a:pt x="1553966" y="559397"/>
                </a:cubicBezTo>
                <a:cubicBezTo>
                  <a:pt x="1458944" y="543293"/>
                  <a:pt x="1363123" y="533070"/>
                  <a:pt x="1268616" y="531813"/>
                </a:cubicBezTo>
                <a:cubicBezTo>
                  <a:pt x="1254836" y="531590"/>
                  <a:pt x="1239057" y="531032"/>
                  <a:pt x="1224166" y="531616"/>
                </a:cubicBezTo>
                <a:cubicBezTo>
                  <a:pt x="1279214" y="508870"/>
                  <a:pt x="1565212" y="419411"/>
                  <a:pt x="1699025" y="229991"/>
                </a:cubicBezTo>
                <a:cubicBezTo>
                  <a:pt x="1514761" y="276485"/>
                  <a:pt x="1334173" y="396424"/>
                  <a:pt x="1217219" y="531419"/>
                </a:cubicBezTo>
                <a:cubicBezTo>
                  <a:pt x="1105573" y="532359"/>
                  <a:pt x="993477" y="542119"/>
                  <a:pt x="884441" y="563169"/>
                </a:cubicBezTo>
                <a:cubicBezTo>
                  <a:pt x="963117" y="504793"/>
                  <a:pt x="1264774" y="326384"/>
                  <a:pt x="1391844" y="129978"/>
                </a:cubicBezTo>
                <a:cubicBezTo>
                  <a:pt x="1298759" y="191967"/>
                  <a:pt x="1160678" y="233959"/>
                  <a:pt x="1068388" y="297066"/>
                </a:cubicBezTo>
                <a:cubicBezTo>
                  <a:pt x="979462" y="357746"/>
                  <a:pt x="907129" y="467303"/>
                  <a:pt x="866184" y="566141"/>
                </a:cubicBezTo>
                <a:cubicBezTo>
                  <a:pt x="743858" y="590004"/>
                  <a:pt x="623589" y="626085"/>
                  <a:pt x="508203" y="673697"/>
                </a:cubicBezTo>
                <a:cubicBezTo>
                  <a:pt x="698729" y="487388"/>
                  <a:pt x="909917" y="282791"/>
                  <a:pt x="1032472"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1" name="Shape 1821"/>
        <p:cNvGrpSpPr/>
        <p:nvPr/>
      </p:nvGrpSpPr>
      <p:grpSpPr>
        <a:xfrm>
          <a:off x="0" y="0"/>
          <a:ext cx="0" cy="0"/>
          <a:chOff x="0" y="0"/>
          <a:chExt cx="0" cy="0"/>
        </a:xfrm>
      </p:grpSpPr>
      <p:grpSp>
        <p:nvGrpSpPr>
          <p:cNvPr id="1822" name="Google Shape;1822;p29"/>
          <p:cNvGrpSpPr/>
          <p:nvPr/>
        </p:nvGrpSpPr>
        <p:grpSpPr>
          <a:xfrm rot="10800000">
            <a:off x="1331435" y="1435135"/>
            <a:ext cx="5350977" cy="3769508"/>
            <a:chOff x="621403" y="597265"/>
            <a:chExt cx="1588204" cy="1118814"/>
          </a:xfrm>
        </p:grpSpPr>
        <p:sp>
          <p:nvSpPr>
            <p:cNvPr id="1823" name="Google Shape;1823;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25" name="Google Shape;1825;p29"/>
          <p:cNvSpPr txBox="1"/>
          <p:nvPr>
            <p:ph type="title"/>
          </p:nvPr>
        </p:nvSpPr>
        <p:spPr>
          <a:xfrm>
            <a:off x="1212150" y="1331550"/>
            <a:ext cx="9767700" cy="36399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Clearly, animals know more than we think, and think a great deal more than we know.</a:t>
            </a:r>
            <a:endParaRPr/>
          </a:p>
        </p:txBody>
      </p:sp>
      <p:sp>
        <p:nvSpPr>
          <p:cNvPr id="1826" name="Google Shape;1826;p29"/>
          <p:cNvSpPr txBox="1"/>
          <p:nvPr>
            <p:ph idx="1" type="subTitle"/>
          </p:nvPr>
        </p:nvSpPr>
        <p:spPr>
          <a:xfrm>
            <a:off x="1212150" y="5204650"/>
            <a:ext cx="97677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0" name="Shape 1830"/>
        <p:cNvGrpSpPr/>
        <p:nvPr/>
      </p:nvGrpSpPr>
      <p:grpSpPr>
        <a:xfrm>
          <a:off x="0" y="0"/>
          <a:ext cx="0" cy="0"/>
          <a:chOff x="0" y="0"/>
          <a:chExt cx="0" cy="0"/>
        </a:xfrm>
      </p:grpSpPr>
      <p:sp>
        <p:nvSpPr>
          <p:cNvPr id="1831" name="Google Shape;1831;p30"/>
          <p:cNvSpPr txBox="1"/>
          <p:nvPr>
            <p:ph type="title"/>
          </p:nvPr>
        </p:nvSpPr>
        <p:spPr>
          <a:xfrm>
            <a:off x="1343050" y="432775"/>
            <a:ext cx="9505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832" name="Google Shape;1832;p30"/>
          <p:cNvSpPr txBox="1"/>
          <p:nvPr>
            <p:ph idx="1" type="body"/>
          </p:nvPr>
        </p:nvSpPr>
        <p:spPr>
          <a:xfrm>
            <a:off x="1343050" y="2808625"/>
            <a:ext cx="4110300" cy="3552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1833" name="Google Shape;1833;p30"/>
          <p:cNvSpPr txBox="1"/>
          <p:nvPr>
            <p:ph idx="2" type="body"/>
          </p:nvPr>
        </p:nvSpPr>
        <p:spPr>
          <a:xfrm>
            <a:off x="6738650" y="2808625"/>
            <a:ext cx="4110300" cy="3552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
        <p:nvSpPr>
          <p:cNvPr id="1834" name="Google Shape;1834;p30"/>
          <p:cNvSpPr/>
          <p:nvPr/>
        </p:nvSpPr>
        <p:spPr>
          <a:xfrm>
            <a:off x="2774575" y="2084200"/>
            <a:ext cx="1247274" cy="368625"/>
          </a:xfrm>
          <a:prstGeom prst="rect">
            <a:avLst/>
          </a:prstGeom>
        </p:spPr>
        <p:txBody>
          <a:bodyPr>
            <a:prstTxWarp prst="textPlain"/>
          </a:bodyPr>
          <a:lstStyle/>
          <a:p>
            <a:pPr lvl="0" algn="ctr"/>
            <a:r>
              <a:rPr b="0" i="0">
                <a:ln>
                  <a:noFill/>
                </a:ln>
                <a:solidFill>
                  <a:schemeClr val="accent1"/>
                </a:solidFill>
                <a:latin typeface="Cormorant SC;500"/>
              </a:rPr>
              <a:t>Dogs</a:t>
            </a:r>
          </a:p>
        </p:txBody>
      </p:sp>
      <p:sp>
        <p:nvSpPr>
          <p:cNvPr id="1835" name="Google Shape;1835;p30"/>
          <p:cNvSpPr/>
          <p:nvPr/>
        </p:nvSpPr>
        <p:spPr>
          <a:xfrm>
            <a:off x="8214300" y="2081600"/>
            <a:ext cx="1159007" cy="373817"/>
          </a:xfrm>
          <a:prstGeom prst="rect">
            <a:avLst/>
          </a:prstGeom>
        </p:spPr>
        <p:txBody>
          <a:bodyPr>
            <a:prstTxWarp prst="textPlain"/>
          </a:bodyPr>
          <a:lstStyle/>
          <a:p>
            <a:pPr lvl="0" algn="ctr"/>
            <a:r>
              <a:rPr b="0" i="0">
                <a:ln>
                  <a:noFill/>
                </a:ln>
                <a:solidFill>
                  <a:schemeClr val="accent1"/>
                </a:solidFill>
                <a:latin typeface="Cormorant SC;500"/>
              </a:rPr>
              <a:t>Cats</a:t>
            </a:r>
          </a:p>
        </p:txBody>
      </p:sp>
      <p:sp>
        <p:nvSpPr>
          <p:cNvPr id="1836" name="Google Shape;1836;p30"/>
          <p:cNvSpPr/>
          <p:nvPr/>
        </p:nvSpPr>
        <p:spPr>
          <a:xfrm rot="335793">
            <a:off x="8786028" y="1192393"/>
            <a:ext cx="2250803" cy="1626840"/>
          </a:xfrm>
          <a:custGeom>
            <a:rect b="b" l="l" r="r" t="t"/>
            <a:pathLst>
              <a:path extrusionOk="0" h="1627221" w="2251331">
                <a:moveTo>
                  <a:pt x="1997646" y="1178452"/>
                </a:moveTo>
                <a:cubicBezTo>
                  <a:pt x="1635823" y="1164977"/>
                  <a:pt x="1420876" y="1047814"/>
                  <a:pt x="1134808" y="999274"/>
                </a:cubicBezTo>
                <a:cubicBezTo>
                  <a:pt x="1491869" y="894042"/>
                  <a:pt x="1918081" y="1110837"/>
                  <a:pt x="1991423" y="1169346"/>
                </a:cubicBezTo>
                <a:cubicBezTo>
                  <a:pt x="1910334" y="1050957"/>
                  <a:pt x="1816037" y="939940"/>
                  <a:pt x="1710436" y="841629"/>
                </a:cubicBezTo>
                <a:cubicBezTo>
                  <a:pt x="1487297" y="816947"/>
                  <a:pt x="1293241" y="849281"/>
                  <a:pt x="1061085" y="755567"/>
                </a:cubicBezTo>
                <a:cubicBezTo>
                  <a:pt x="1274699" y="676472"/>
                  <a:pt x="1590866" y="776288"/>
                  <a:pt x="1694180" y="827653"/>
                </a:cubicBezTo>
                <a:cubicBezTo>
                  <a:pt x="1599121" y="742226"/>
                  <a:pt x="1495743" y="664134"/>
                  <a:pt x="1384935" y="599472"/>
                </a:cubicBezTo>
                <a:cubicBezTo>
                  <a:pt x="1199134" y="624472"/>
                  <a:pt x="1015175" y="618141"/>
                  <a:pt x="838771" y="581578"/>
                </a:cubicBezTo>
                <a:cubicBezTo>
                  <a:pt x="995172" y="528212"/>
                  <a:pt x="1168273" y="523564"/>
                  <a:pt x="1327595" y="566776"/>
                </a:cubicBezTo>
                <a:cubicBezTo>
                  <a:pt x="1238441" y="519100"/>
                  <a:pt x="1145096" y="477571"/>
                  <a:pt x="1048448" y="443332"/>
                </a:cubicBezTo>
                <a:cubicBezTo>
                  <a:pt x="1043622" y="448342"/>
                  <a:pt x="1040638" y="453714"/>
                  <a:pt x="1035748" y="458724"/>
                </a:cubicBezTo>
                <a:cubicBezTo>
                  <a:pt x="898398" y="510769"/>
                  <a:pt x="749046" y="520922"/>
                  <a:pt x="611569" y="487820"/>
                </a:cubicBezTo>
                <a:cubicBezTo>
                  <a:pt x="724154" y="436004"/>
                  <a:pt x="849313" y="412325"/>
                  <a:pt x="971804" y="418833"/>
                </a:cubicBezTo>
                <a:cubicBezTo>
                  <a:pt x="913575" y="401803"/>
                  <a:pt x="853884" y="387458"/>
                  <a:pt x="793814" y="375031"/>
                </a:cubicBezTo>
                <a:cubicBezTo>
                  <a:pt x="774891" y="386277"/>
                  <a:pt x="705930" y="416693"/>
                  <a:pt x="705930" y="416693"/>
                </a:cubicBezTo>
                <a:cubicBezTo>
                  <a:pt x="588264" y="458635"/>
                  <a:pt x="469519" y="474618"/>
                  <a:pt x="347155" y="482994"/>
                </a:cubicBezTo>
                <a:cubicBezTo>
                  <a:pt x="429514" y="428397"/>
                  <a:pt x="695770" y="375164"/>
                  <a:pt x="775843" y="370612"/>
                </a:cubicBezTo>
                <a:cubicBezTo>
                  <a:pt x="693547" y="354946"/>
                  <a:pt x="610235" y="345021"/>
                  <a:pt x="527812" y="341198"/>
                </a:cubicBezTo>
                <a:cubicBezTo>
                  <a:pt x="525526" y="342748"/>
                  <a:pt x="523304" y="344291"/>
                  <a:pt x="522922" y="346208"/>
                </a:cubicBezTo>
                <a:cubicBezTo>
                  <a:pt x="443484" y="390468"/>
                  <a:pt x="350647" y="405448"/>
                  <a:pt x="261747" y="404355"/>
                </a:cubicBezTo>
                <a:cubicBezTo>
                  <a:pt x="172847" y="403263"/>
                  <a:pt x="86741" y="386874"/>
                  <a:pt x="0" y="374301"/>
                </a:cubicBezTo>
                <a:cubicBezTo>
                  <a:pt x="166116" y="230727"/>
                  <a:pt x="370649" y="313239"/>
                  <a:pt x="540639" y="330772"/>
                </a:cubicBezTo>
                <a:lnTo>
                  <a:pt x="539496" y="331540"/>
                </a:lnTo>
                <a:cubicBezTo>
                  <a:pt x="615061" y="335051"/>
                  <a:pt x="689928" y="342379"/>
                  <a:pt x="763778" y="355448"/>
                </a:cubicBezTo>
                <a:cubicBezTo>
                  <a:pt x="658813" y="275082"/>
                  <a:pt x="541528" y="208185"/>
                  <a:pt x="421577" y="144755"/>
                </a:cubicBezTo>
                <a:cubicBezTo>
                  <a:pt x="560260" y="160280"/>
                  <a:pt x="688658" y="226308"/>
                  <a:pt x="774002" y="326714"/>
                </a:cubicBezTo>
                <a:cubicBezTo>
                  <a:pt x="774002" y="326714"/>
                  <a:pt x="783908" y="348393"/>
                  <a:pt x="782892" y="359093"/>
                </a:cubicBezTo>
                <a:cubicBezTo>
                  <a:pt x="877760" y="376168"/>
                  <a:pt x="971550" y="398977"/>
                  <a:pt x="1060895" y="429851"/>
                </a:cubicBezTo>
                <a:lnTo>
                  <a:pt x="1060895" y="429851"/>
                </a:lnTo>
                <a:lnTo>
                  <a:pt x="1060895" y="429851"/>
                </a:lnTo>
                <a:cubicBezTo>
                  <a:pt x="1073912" y="434315"/>
                  <a:pt x="1088834" y="439141"/>
                  <a:pt x="1102678" y="444741"/>
                </a:cubicBezTo>
                <a:cubicBezTo>
                  <a:pt x="1058608" y="404673"/>
                  <a:pt x="819785" y="223577"/>
                  <a:pt x="758190" y="0"/>
                </a:cubicBezTo>
                <a:cubicBezTo>
                  <a:pt x="915733" y="106229"/>
                  <a:pt x="1044956" y="280314"/>
                  <a:pt x="1109155" y="446977"/>
                </a:cubicBezTo>
                <a:cubicBezTo>
                  <a:pt x="1213866" y="485724"/>
                  <a:pt x="1316038" y="532899"/>
                  <a:pt x="1411478" y="589680"/>
                </a:cubicBezTo>
                <a:cubicBezTo>
                  <a:pt x="1357249" y="508083"/>
                  <a:pt x="1133984" y="237877"/>
                  <a:pt x="1081024" y="10014"/>
                </a:cubicBezTo>
                <a:cubicBezTo>
                  <a:pt x="1147572" y="99898"/>
                  <a:pt x="1263269" y="186284"/>
                  <a:pt x="1328674" y="276943"/>
                </a:cubicBezTo>
                <a:cubicBezTo>
                  <a:pt x="1391793" y="364185"/>
                  <a:pt x="1422654" y="491827"/>
                  <a:pt x="1427607" y="598697"/>
                </a:cubicBezTo>
                <a:cubicBezTo>
                  <a:pt x="1534605" y="662629"/>
                  <a:pt x="1635634" y="737305"/>
                  <a:pt x="1728026" y="821226"/>
                </a:cubicBezTo>
                <a:cubicBezTo>
                  <a:pt x="1612011" y="581349"/>
                  <a:pt x="1482662" y="317151"/>
                  <a:pt x="1463231" y="9557"/>
                </a:cubicBezTo>
                <a:cubicBezTo>
                  <a:pt x="1664843" y="204356"/>
                  <a:pt x="1741678" y="736714"/>
                  <a:pt x="1740471" y="834479"/>
                </a:cubicBezTo>
                <a:cubicBezTo>
                  <a:pt x="1844484" y="930516"/>
                  <a:pt x="1938401" y="1038479"/>
                  <a:pt x="2019427" y="1156869"/>
                </a:cubicBezTo>
                <a:cubicBezTo>
                  <a:pt x="1991614" y="1077322"/>
                  <a:pt x="1887347" y="837711"/>
                  <a:pt x="1863281" y="705434"/>
                </a:cubicBezTo>
                <a:cubicBezTo>
                  <a:pt x="1838071" y="547192"/>
                  <a:pt x="1810512" y="407308"/>
                  <a:pt x="1844612" y="238601"/>
                </a:cubicBezTo>
                <a:cubicBezTo>
                  <a:pt x="2059496" y="559670"/>
                  <a:pt x="2083943" y="872179"/>
                  <a:pt x="2030349" y="1172807"/>
                </a:cubicBezTo>
                <a:cubicBezTo>
                  <a:pt x="2119694" y="1305636"/>
                  <a:pt x="2193862" y="1450435"/>
                  <a:pt x="2250250" y="1600753"/>
                </a:cubicBezTo>
                <a:lnTo>
                  <a:pt x="2250250" y="1600753"/>
                </a:lnTo>
                <a:cubicBezTo>
                  <a:pt x="2253425" y="1610265"/>
                  <a:pt x="2249424" y="1621377"/>
                  <a:pt x="2240725" y="1625657"/>
                </a:cubicBezTo>
                <a:cubicBezTo>
                  <a:pt x="2232025" y="1629937"/>
                  <a:pt x="2221992" y="1625067"/>
                  <a:pt x="2218817" y="1615554"/>
                </a:cubicBezTo>
                <a:cubicBezTo>
                  <a:pt x="2163128" y="1461415"/>
                  <a:pt x="2089277" y="1314698"/>
                  <a:pt x="1997646" y="11784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7" name="Google Shape;1837;p30"/>
          <p:cNvSpPr/>
          <p:nvPr/>
        </p:nvSpPr>
        <p:spPr>
          <a:xfrm flipH="1" rot="-10281772">
            <a:off x="1060515" y="5799286"/>
            <a:ext cx="2282729" cy="1041168"/>
          </a:xfrm>
          <a:custGeom>
            <a:rect b="b" l="l" r="r" t="t"/>
            <a:pathLst>
              <a:path extrusionOk="0" h="1042390" w="2285409">
                <a:moveTo>
                  <a:pt x="1032472" y="0"/>
                </a:moveTo>
                <a:cubicBezTo>
                  <a:pt x="776757" y="114884"/>
                  <a:pt x="523926" y="589642"/>
                  <a:pt x="491928" y="682028"/>
                </a:cubicBezTo>
                <a:cubicBezTo>
                  <a:pt x="361505" y="737095"/>
                  <a:pt x="236683" y="806710"/>
                  <a:pt x="120256" y="890588"/>
                </a:cubicBezTo>
                <a:cubicBezTo>
                  <a:pt x="173450" y="825202"/>
                  <a:pt x="352596" y="635197"/>
                  <a:pt x="420097" y="518916"/>
                </a:cubicBezTo>
                <a:cubicBezTo>
                  <a:pt x="497478" y="378606"/>
                  <a:pt x="571011" y="256413"/>
                  <a:pt x="596112" y="86125"/>
                </a:cubicBezTo>
                <a:cubicBezTo>
                  <a:pt x="285064" y="315284"/>
                  <a:pt x="156140" y="600920"/>
                  <a:pt x="104578" y="901903"/>
                </a:cubicBezTo>
                <a:cubicBezTo>
                  <a:pt x="68853" y="928103"/>
                  <a:pt x="34074" y="955847"/>
                  <a:pt x="0" y="984453"/>
                </a:cubicBezTo>
                <a:cubicBezTo>
                  <a:pt x="1886" y="994969"/>
                  <a:pt x="2877" y="1003929"/>
                  <a:pt x="23616" y="1005484"/>
                </a:cubicBezTo>
                <a:cubicBezTo>
                  <a:pt x="59207" y="975271"/>
                  <a:pt x="95586" y="946061"/>
                  <a:pt x="133350" y="918369"/>
                </a:cubicBezTo>
                <a:cubicBezTo>
                  <a:pt x="478301" y="1028402"/>
                  <a:pt x="720331" y="991045"/>
                  <a:pt x="1005884" y="1042391"/>
                </a:cubicBezTo>
                <a:cubicBezTo>
                  <a:pt x="705707" y="822312"/>
                  <a:pt x="231115" y="881647"/>
                  <a:pt x="142284" y="911822"/>
                </a:cubicBezTo>
                <a:cubicBezTo>
                  <a:pt x="258712" y="827945"/>
                  <a:pt x="385064" y="755574"/>
                  <a:pt x="517728" y="698900"/>
                </a:cubicBezTo>
                <a:cubicBezTo>
                  <a:pt x="736003" y="751357"/>
                  <a:pt x="907707" y="847624"/>
                  <a:pt x="1157884" y="838200"/>
                </a:cubicBezTo>
                <a:cubicBezTo>
                  <a:pt x="983768" y="691350"/>
                  <a:pt x="652431" y="677894"/>
                  <a:pt x="537769" y="691159"/>
                </a:cubicBezTo>
                <a:cubicBezTo>
                  <a:pt x="656196" y="643046"/>
                  <a:pt x="779901" y="604672"/>
                  <a:pt x="906069" y="581425"/>
                </a:cubicBezTo>
                <a:cubicBezTo>
                  <a:pt x="1072363" y="667950"/>
                  <a:pt x="1247642" y="724472"/>
                  <a:pt x="1425975" y="749897"/>
                </a:cubicBezTo>
                <a:cubicBezTo>
                  <a:pt x="1296962" y="646652"/>
                  <a:pt x="1135691" y="583495"/>
                  <a:pt x="971156" y="570116"/>
                </a:cubicBezTo>
                <a:cubicBezTo>
                  <a:pt x="1071239" y="555511"/>
                  <a:pt x="1173042" y="548119"/>
                  <a:pt x="1275563" y="548678"/>
                </a:cubicBezTo>
                <a:cubicBezTo>
                  <a:pt x="1278458" y="555054"/>
                  <a:pt x="1279411" y="561162"/>
                  <a:pt x="1282306" y="567531"/>
                </a:cubicBezTo>
                <a:cubicBezTo>
                  <a:pt x="1393838" y="663067"/>
                  <a:pt x="1530934" y="723119"/>
                  <a:pt x="1671441" y="738588"/>
                </a:cubicBezTo>
                <a:cubicBezTo>
                  <a:pt x="1583157" y="651669"/>
                  <a:pt x="1473416" y="587096"/>
                  <a:pt x="1355928" y="551656"/>
                </a:cubicBezTo>
                <a:cubicBezTo>
                  <a:pt x="1416482" y="555384"/>
                  <a:pt x="1477563" y="562026"/>
                  <a:pt x="1538288" y="570706"/>
                </a:cubicBezTo>
                <a:cubicBezTo>
                  <a:pt x="1552264" y="587699"/>
                  <a:pt x="1606950" y="639763"/>
                  <a:pt x="1606950" y="639763"/>
                </a:cubicBezTo>
                <a:cubicBezTo>
                  <a:pt x="1703394" y="719112"/>
                  <a:pt x="1809636" y="774548"/>
                  <a:pt x="1921872" y="823913"/>
                </a:cubicBezTo>
                <a:cubicBezTo>
                  <a:pt x="1862912" y="744620"/>
                  <a:pt x="1630496" y="604120"/>
                  <a:pt x="1556747" y="572694"/>
                </a:cubicBezTo>
                <a:cubicBezTo>
                  <a:pt x="1639424" y="585851"/>
                  <a:pt x="1721167" y="604882"/>
                  <a:pt x="1800028" y="629247"/>
                </a:cubicBezTo>
                <a:cubicBezTo>
                  <a:pt x="1801635" y="631476"/>
                  <a:pt x="1803324" y="633679"/>
                  <a:pt x="1803006" y="635597"/>
                </a:cubicBezTo>
                <a:cubicBezTo>
                  <a:pt x="1862741" y="704183"/>
                  <a:pt x="1945031" y="749751"/>
                  <a:pt x="2029028" y="778866"/>
                </a:cubicBezTo>
                <a:cubicBezTo>
                  <a:pt x="2113026" y="807993"/>
                  <a:pt x="2199513" y="821785"/>
                  <a:pt x="2285409" y="839394"/>
                </a:cubicBezTo>
                <a:cubicBezTo>
                  <a:pt x="2177828" y="647986"/>
                  <a:pt x="1957369" y="656127"/>
                  <a:pt x="1791500" y="614959"/>
                </a:cubicBezTo>
                <a:lnTo>
                  <a:pt x="1792288" y="616153"/>
                </a:lnTo>
                <a:cubicBezTo>
                  <a:pt x="1719999" y="593814"/>
                  <a:pt x="1647088" y="575310"/>
                  <a:pt x="1573213" y="562572"/>
                </a:cubicBezTo>
                <a:cubicBezTo>
                  <a:pt x="1699190" y="522554"/>
                  <a:pt x="1832369" y="499408"/>
                  <a:pt x="1966716" y="480416"/>
                </a:cubicBezTo>
                <a:cubicBezTo>
                  <a:pt x="1830972" y="447986"/>
                  <a:pt x="1687798" y="466515"/>
                  <a:pt x="1573416" y="532016"/>
                </a:cubicBezTo>
                <a:cubicBezTo>
                  <a:pt x="1573416" y="532016"/>
                  <a:pt x="1556664" y="548996"/>
                  <a:pt x="1553966" y="559397"/>
                </a:cubicBezTo>
                <a:cubicBezTo>
                  <a:pt x="1458944" y="543293"/>
                  <a:pt x="1363123" y="533070"/>
                  <a:pt x="1268616" y="531813"/>
                </a:cubicBezTo>
                <a:cubicBezTo>
                  <a:pt x="1254836" y="531590"/>
                  <a:pt x="1239057" y="531032"/>
                  <a:pt x="1224166" y="531616"/>
                </a:cubicBezTo>
                <a:cubicBezTo>
                  <a:pt x="1279214" y="508870"/>
                  <a:pt x="1565212" y="419411"/>
                  <a:pt x="1699025" y="229991"/>
                </a:cubicBezTo>
                <a:cubicBezTo>
                  <a:pt x="1514761" y="276485"/>
                  <a:pt x="1334173" y="396424"/>
                  <a:pt x="1217219" y="531419"/>
                </a:cubicBezTo>
                <a:cubicBezTo>
                  <a:pt x="1105573" y="532359"/>
                  <a:pt x="993477" y="542119"/>
                  <a:pt x="884441" y="563169"/>
                </a:cubicBezTo>
                <a:cubicBezTo>
                  <a:pt x="963117" y="504793"/>
                  <a:pt x="1264774" y="326384"/>
                  <a:pt x="1391844" y="129978"/>
                </a:cubicBezTo>
                <a:cubicBezTo>
                  <a:pt x="1298759" y="191967"/>
                  <a:pt x="1160678" y="233959"/>
                  <a:pt x="1068388" y="297066"/>
                </a:cubicBezTo>
                <a:cubicBezTo>
                  <a:pt x="979462" y="357746"/>
                  <a:pt x="907129" y="467303"/>
                  <a:pt x="866184" y="566141"/>
                </a:cubicBezTo>
                <a:cubicBezTo>
                  <a:pt x="743858" y="590004"/>
                  <a:pt x="623589" y="626085"/>
                  <a:pt x="508203" y="673697"/>
                </a:cubicBezTo>
                <a:cubicBezTo>
                  <a:pt x="698729" y="487388"/>
                  <a:pt x="909917" y="282791"/>
                  <a:pt x="1032472"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1" name="Shape 1841"/>
        <p:cNvGrpSpPr/>
        <p:nvPr/>
      </p:nvGrpSpPr>
      <p:grpSpPr>
        <a:xfrm>
          <a:off x="0" y="0"/>
          <a:ext cx="0" cy="0"/>
          <a:chOff x="0" y="0"/>
          <a:chExt cx="0" cy="0"/>
        </a:xfrm>
      </p:grpSpPr>
      <p:sp>
        <p:nvSpPr>
          <p:cNvPr id="1842" name="Google Shape;1842;p31"/>
          <p:cNvSpPr txBox="1"/>
          <p:nvPr>
            <p:ph type="title"/>
          </p:nvPr>
        </p:nvSpPr>
        <p:spPr>
          <a:xfrm>
            <a:off x="1028850" y="1243400"/>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1843" name="Google Shape;1843;p31"/>
          <p:cNvSpPr txBox="1"/>
          <p:nvPr>
            <p:ph idx="1" type="body"/>
          </p:nvPr>
        </p:nvSpPr>
        <p:spPr>
          <a:xfrm>
            <a:off x="1028850" y="3026500"/>
            <a:ext cx="5162400" cy="2892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pic>
        <p:nvPicPr>
          <p:cNvPr id="1844" name="Google Shape;1844;p31"/>
          <p:cNvPicPr preferRelativeResize="0"/>
          <p:nvPr/>
        </p:nvPicPr>
        <p:blipFill rotWithShape="1">
          <a:blip r:embed="rId3">
            <a:alphaModFix/>
          </a:blip>
          <a:srcRect b="5096" l="0" r="0" t="0"/>
          <a:stretch/>
        </p:blipFill>
        <p:spPr>
          <a:xfrm flipH="1">
            <a:off x="6706301" y="479100"/>
            <a:ext cx="4800300" cy="5899800"/>
          </a:xfrm>
          <a:prstGeom prst="round2SameRect">
            <a:avLst>
              <a:gd fmla="val 50000" name="adj1"/>
              <a:gd fmla="val 0" name="adj2"/>
            </a:avLst>
          </a:prstGeom>
          <a:noFill/>
          <a:ln cap="flat" cmpd="sng" w="19050">
            <a:solidFill>
              <a:schemeClr val="accent5"/>
            </a:solidFill>
            <a:prstDash val="solid"/>
            <a:round/>
            <a:headEnd len="sm" w="sm" type="none"/>
            <a:tailEnd len="sm" w="sm" type="none"/>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8" name="Shape 1848"/>
        <p:cNvGrpSpPr/>
        <p:nvPr/>
      </p:nvGrpSpPr>
      <p:grpSpPr>
        <a:xfrm>
          <a:off x="0" y="0"/>
          <a:ext cx="0" cy="0"/>
          <a:chOff x="0" y="0"/>
          <a:chExt cx="0" cy="0"/>
        </a:xfrm>
      </p:grpSpPr>
      <p:sp>
        <p:nvSpPr>
          <p:cNvPr id="1849" name="Google Shape;1849;p32"/>
          <p:cNvSpPr/>
          <p:nvPr/>
        </p:nvSpPr>
        <p:spPr>
          <a:xfrm>
            <a:off x="7732045" y="3369150"/>
            <a:ext cx="749755" cy="1111062"/>
          </a:xfrm>
          <a:prstGeom prst="rect">
            <a:avLst/>
          </a:prstGeom>
        </p:spPr>
        <p:txBody>
          <a:bodyPr>
            <a:prstTxWarp prst="textPlain"/>
          </a:bodyPr>
          <a:lstStyle/>
          <a:p>
            <a:pPr lvl="0" algn="ctr"/>
            <a:r>
              <a:rPr b="0" i="1">
                <a:ln>
                  <a:noFill/>
                </a:ln>
                <a:solidFill>
                  <a:schemeClr val="lt1"/>
                </a:solidFill>
                <a:latin typeface="Cormorant SC;500"/>
              </a:rPr>
              <a:t>4</a:t>
            </a:r>
          </a:p>
        </p:txBody>
      </p:sp>
      <p:sp>
        <p:nvSpPr>
          <p:cNvPr id="1850" name="Google Shape;1850;p32"/>
          <p:cNvSpPr/>
          <p:nvPr/>
        </p:nvSpPr>
        <p:spPr>
          <a:xfrm>
            <a:off x="3693445" y="3369150"/>
            <a:ext cx="731096" cy="1099188"/>
          </a:xfrm>
          <a:prstGeom prst="rect">
            <a:avLst/>
          </a:prstGeom>
        </p:spPr>
        <p:txBody>
          <a:bodyPr>
            <a:prstTxWarp prst="textPlain"/>
          </a:bodyPr>
          <a:lstStyle/>
          <a:p>
            <a:pPr lvl="0" algn="ctr"/>
            <a:r>
              <a:rPr b="0" i="1">
                <a:ln>
                  <a:noFill/>
                </a:ln>
                <a:solidFill>
                  <a:schemeClr val="lt1"/>
                </a:solidFill>
                <a:latin typeface="Cormorant SC;500"/>
              </a:rPr>
              <a:t>3</a:t>
            </a:r>
          </a:p>
        </p:txBody>
      </p:sp>
      <p:sp>
        <p:nvSpPr>
          <p:cNvPr id="1851" name="Google Shape;1851;p32"/>
          <p:cNvSpPr/>
          <p:nvPr/>
        </p:nvSpPr>
        <p:spPr>
          <a:xfrm>
            <a:off x="7732045" y="1159350"/>
            <a:ext cx="714133" cy="832872"/>
          </a:xfrm>
          <a:prstGeom prst="rect">
            <a:avLst/>
          </a:prstGeom>
        </p:spPr>
        <p:txBody>
          <a:bodyPr>
            <a:prstTxWarp prst="textPlain"/>
          </a:bodyPr>
          <a:lstStyle/>
          <a:p>
            <a:pPr lvl="0" algn="ctr"/>
            <a:r>
              <a:rPr b="0" i="1">
                <a:ln>
                  <a:noFill/>
                </a:ln>
                <a:solidFill>
                  <a:schemeClr val="lt1"/>
                </a:solidFill>
                <a:latin typeface="Cormorant SC;500"/>
              </a:rPr>
              <a:t>2</a:t>
            </a:r>
          </a:p>
        </p:txBody>
      </p:sp>
      <p:sp>
        <p:nvSpPr>
          <p:cNvPr id="1852" name="Google Shape;1852;p32"/>
          <p:cNvSpPr/>
          <p:nvPr/>
        </p:nvSpPr>
        <p:spPr>
          <a:xfrm>
            <a:off x="3693445" y="1159350"/>
            <a:ext cx="446121" cy="812517"/>
          </a:xfrm>
          <a:prstGeom prst="rect">
            <a:avLst/>
          </a:prstGeom>
        </p:spPr>
        <p:txBody>
          <a:bodyPr>
            <a:prstTxWarp prst="textPlain"/>
          </a:bodyPr>
          <a:lstStyle/>
          <a:p>
            <a:pPr lvl="0" algn="ctr"/>
            <a:r>
              <a:rPr b="0" i="1">
                <a:ln>
                  <a:noFill/>
                </a:ln>
                <a:solidFill>
                  <a:schemeClr val="lt1"/>
                </a:solidFill>
                <a:latin typeface="Cormorant SC;500"/>
              </a:rPr>
              <a:t>1</a:t>
            </a:r>
          </a:p>
        </p:txBody>
      </p:sp>
      <p:sp>
        <p:nvSpPr>
          <p:cNvPr id="1853" name="Google Shape;1853;p32"/>
          <p:cNvSpPr txBox="1"/>
          <p:nvPr>
            <p:ph type="title"/>
          </p:nvPr>
        </p:nvSpPr>
        <p:spPr>
          <a:xfrm>
            <a:off x="1322350" y="1189100"/>
            <a:ext cx="2190000" cy="44796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sz="5400"/>
              <a:t>Add your title here.</a:t>
            </a:r>
            <a:endParaRPr sz="5400"/>
          </a:p>
        </p:txBody>
      </p:sp>
      <p:sp>
        <p:nvSpPr>
          <p:cNvPr id="1854" name="Google Shape;1854;p32"/>
          <p:cNvSpPr txBox="1"/>
          <p:nvPr>
            <p:ph idx="1" type="subTitle"/>
          </p:nvPr>
        </p:nvSpPr>
        <p:spPr>
          <a:xfrm>
            <a:off x="4169842" y="1189100"/>
            <a:ext cx="32301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1855" name="Google Shape;1855;p32"/>
          <p:cNvSpPr txBox="1"/>
          <p:nvPr>
            <p:ph idx="2" type="body"/>
          </p:nvPr>
        </p:nvSpPr>
        <p:spPr>
          <a:xfrm>
            <a:off x="4169871" y="1905955"/>
            <a:ext cx="32301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856" name="Google Shape;1856;p32"/>
          <p:cNvSpPr txBox="1"/>
          <p:nvPr>
            <p:ph idx="3" type="subTitle"/>
          </p:nvPr>
        </p:nvSpPr>
        <p:spPr>
          <a:xfrm>
            <a:off x="7639811" y="1189100"/>
            <a:ext cx="32301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1857" name="Google Shape;1857;p32"/>
          <p:cNvSpPr txBox="1"/>
          <p:nvPr>
            <p:ph idx="4" type="body"/>
          </p:nvPr>
        </p:nvSpPr>
        <p:spPr>
          <a:xfrm>
            <a:off x="7639846" y="1905955"/>
            <a:ext cx="32301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858" name="Google Shape;1858;p32"/>
          <p:cNvSpPr txBox="1"/>
          <p:nvPr>
            <p:ph idx="5" type="subTitle"/>
          </p:nvPr>
        </p:nvSpPr>
        <p:spPr>
          <a:xfrm>
            <a:off x="4169775" y="3654246"/>
            <a:ext cx="32301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1859" name="Google Shape;1859;p32"/>
          <p:cNvSpPr txBox="1"/>
          <p:nvPr>
            <p:ph idx="6" type="body"/>
          </p:nvPr>
        </p:nvSpPr>
        <p:spPr>
          <a:xfrm>
            <a:off x="4169815" y="4371102"/>
            <a:ext cx="32301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860" name="Google Shape;1860;p32"/>
          <p:cNvSpPr txBox="1"/>
          <p:nvPr>
            <p:ph idx="7" type="body"/>
          </p:nvPr>
        </p:nvSpPr>
        <p:spPr>
          <a:xfrm>
            <a:off x="7639790" y="4371102"/>
            <a:ext cx="32301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861" name="Google Shape;1861;p32"/>
          <p:cNvSpPr txBox="1"/>
          <p:nvPr>
            <p:ph idx="8" type="subTitle"/>
          </p:nvPr>
        </p:nvSpPr>
        <p:spPr>
          <a:xfrm>
            <a:off x="7639755" y="3654246"/>
            <a:ext cx="32301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65" name="Shape 1865"/>
        <p:cNvGrpSpPr/>
        <p:nvPr/>
      </p:nvGrpSpPr>
      <p:grpSpPr>
        <a:xfrm>
          <a:off x="0" y="0"/>
          <a:ext cx="0" cy="0"/>
          <a:chOff x="0" y="0"/>
          <a:chExt cx="0" cy="0"/>
        </a:xfrm>
      </p:grpSpPr>
      <p:sp>
        <p:nvSpPr>
          <p:cNvPr id="1866" name="Google Shape;1866;p33"/>
          <p:cNvSpPr txBox="1"/>
          <p:nvPr>
            <p:ph type="title"/>
          </p:nvPr>
        </p:nvSpPr>
        <p:spPr>
          <a:xfrm>
            <a:off x="838650" y="1970700"/>
            <a:ext cx="10514700" cy="23070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1867" name="Google Shape;1867;p33"/>
          <p:cNvSpPr txBox="1"/>
          <p:nvPr>
            <p:ph idx="1" type="body"/>
          </p:nvPr>
        </p:nvSpPr>
        <p:spPr>
          <a:xfrm>
            <a:off x="838650" y="4300875"/>
            <a:ext cx="10514700" cy="702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71" name="Shape 1871"/>
        <p:cNvGrpSpPr/>
        <p:nvPr/>
      </p:nvGrpSpPr>
      <p:grpSpPr>
        <a:xfrm>
          <a:off x="0" y="0"/>
          <a:ext cx="0" cy="0"/>
          <a:chOff x="0" y="0"/>
          <a:chExt cx="0" cy="0"/>
        </a:xfrm>
      </p:grpSpPr>
      <p:sp>
        <p:nvSpPr>
          <p:cNvPr id="1872" name="Google Shape;1872;p34"/>
          <p:cNvSpPr txBox="1"/>
          <p:nvPr>
            <p:ph type="title"/>
          </p:nvPr>
        </p:nvSpPr>
        <p:spPr>
          <a:xfrm>
            <a:off x="1205400" y="979450"/>
            <a:ext cx="9755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1873" name="Google Shape;1873;p34"/>
          <p:cNvGrpSpPr/>
          <p:nvPr/>
        </p:nvGrpSpPr>
        <p:grpSpPr>
          <a:xfrm>
            <a:off x="2599411" y="2118430"/>
            <a:ext cx="7536413" cy="2548525"/>
            <a:chOff x="2667200" y="2716275"/>
            <a:chExt cx="7036800" cy="2379575"/>
          </a:xfrm>
        </p:grpSpPr>
        <p:cxnSp>
          <p:nvCxnSpPr>
            <p:cNvPr id="1874" name="Google Shape;1874;p34"/>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875" name="Google Shape;1875;p34"/>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876" name="Google Shape;1876;p34"/>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877" name="Google Shape;1877;p34"/>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878" name="Google Shape;1878;p34"/>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879" name="Google Shape;1879;p34"/>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1880" name="Google Shape;1880;p34"/>
          <p:cNvSpPr/>
          <p:nvPr/>
        </p:nvSpPr>
        <p:spPr>
          <a:xfrm flipH="1" rot="10800000">
            <a:off x="6132437" y="2361827"/>
            <a:ext cx="506100" cy="23001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1" name="Google Shape;1881;p34"/>
          <p:cNvSpPr/>
          <p:nvPr/>
        </p:nvSpPr>
        <p:spPr>
          <a:xfrm flipH="1" rot="10800000">
            <a:off x="7594729" y="2123013"/>
            <a:ext cx="506100" cy="25389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2" name="Google Shape;1882;p34"/>
          <p:cNvSpPr/>
          <p:nvPr/>
        </p:nvSpPr>
        <p:spPr>
          <a:xfrm flipH="1" rot="10800000">
            <a:off x="3207853" y="2405025"/>
            <a:ext cx="506100" cy="22569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3" name="Google Shape;1883;p34"/>
          <p:cNvSpPr/>
          <p:nvPr/>
        </p:nvSpPr>
        <p:spPr>
          <a:xfrm flipH="1" rot="10800000">
            <a:off x="4670145" y="2770413"/>
            <a:ext cx="506100" cy="1891500"/>
          </a:xfrm>
          <a:prstGeom prst="roundRect">
            <a:avLst>
              <a:gd fmla="val 183"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4" name="Google Shape;1884;p34"/>
          <p:cNvSpPr txBox="1"/>
          <p:nvPr/>
        </p:nvSpPr>
        <p:spPr>
          <a:xfrm>
            <a:off x="1980213" y="4555405"/>
            <a:ext cx="552000" cy="2385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100">
                <a:solidFill>
                  <a:schemeClr val="dk1"/>
                </a:solidFill>
                <a:latin typeface="Cormorant Infant"/>
                <a:ea typeface="Cormorant Infant"/>
                <a:cs typeface="Cormorant Infant"/>
                <a:sym typeface="Cormorant Infant"/>
              </a:rPr>
              <a:t>0 %</a:t>
            </a:r>
            <a:endParaRPr b="1" sz="1300">
              <a:solidFill>
                <a:schemeClr val="dk1"/>
              </a:solidFill>
              <a:latin typeface="Cormorant Infant"/>
              <a:ea typeface="Cormorant Infant"/>
              <a:cs typeface="Cormorant Infant"/>
              <a:sym typeface="Cormorant Infant"/>
            </a:endParaRPr>
          </a:p>
        </p:txBody>
      </p:sp>
      <p:sp>
        <p:nvSpPr>
          <p:cNvPr id="1885" name="Google Shape;1885;p34"/>
          <p:cNvSpPr txBox="1"/>
          <p:nvPr/>
        </p:nvSpPr>
        <p:spPr>
          <a:xfrm>
            <a:off x="1980213" y="3033561"/>
            <a:ext cx="552000" cy="2385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100">
                <a:solidFill>
                  <a:schemeClr val="dk1"/>
                </a:solidFill>
                <a:latin typeface="Cormorant Infant"/>
                <a:ea typeface="Cormorant Infant"/>
                <a:cs typeface="Cormorant Infant"/>
                <a:sym typeface="Cormorant Infant"/>
              </a:rPr>
              <a:t>60 %</a:t>
            </a:r>
            <a:endParaRPr b="1" sz="1300">
              <a:solidFill>
                <a:schemeClr val="dk1"/>
              </a:solidFill>
              <a:latin typeface="Cormorant Infant"/>
              <a:ea typeface="Cormorant Infant"/>
              <a:cs typeface="Cormorant Infant"/>
              <a:sym typeface="Cormorant Infant"/>
            </a:endParaRPr>
          </a:p>
        </p:txBody>
      </p:sp>
      <p:sp>
        <p:nvSpPr>
          <p:cNvPr id="1886" name="Google Shape;1886;p34"/>
          <p:cNvSpPr txBox="1"/>
          <p:nvPr/>
        </p:nvSpPr>
        <p:spPr>
          <a:xfrm>
            <a:off x="1980213" y="3540842"/>
            <a:ext cx="552000" cy="2385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100">
                <a:solidFill>
                  <a:schemeClr val="dk1"/>
                </a:solidFill>
                <a:latin typeface="Cormorant Infant"/>
                <a:ea typeface="Cormorant Infant"/>
                <a:cs typeface="Cormorant Infant"/>
                <a:sym typeface="Cormorant Infant"/>
              </a:rPr>
              <a:t>40 %</a:t>
            </a:r>
            <a:endParaRPr b="1" sz="1300">
              <a:solidFill>
                <a:schemeClr val="dk1"/>
              </a:solidFill>
              <a:latin typeface="Cormorant Infant"/>
              <a:ea typeface="Cormorant Infant"/>
              <a:cs typeface="Cormorant Infant"/>
              <a:sym typeface="Cormorant Infant"/>
            </a:endParaRPr>
          </a:p>
        </p:txBody>
      </p:sp>
      <p:sp>
        <p:nvSpPr>
          <p:cNvPr id="1887" name="Google Shape;1887;p34"/>
          <p:cNvSpPr txBox="1"/>
          <p:nvPr/>
        </p:nvSpPr>
        <p:spPr>
          <a:xfrm>
            <a:off x="1980213" y="4048123"/>
            <a:ext cx="552000" cy="2385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100">
                <a:solidFill>
                  <a:schemeClr val="dk1"/>
                </a:solidFill>
                <a:latin typeface="Cormorant Infant"/>
                <a:ea typeface="Cormorant Infant"/>
                <a:cs typeface="Cormorant Infant"/>
                <a:sym typeface="Cormorant Infant"/>
              </a:rPr>
              <a:t>20 %</a:t>
            </a:r>
            <a:endParaRPr b="1" sz="1300">
              <a:solidFill>
                <a:schemeClr val="dk1"/>
              </a:solidFill>
              <a:latin typeface="Cormorant Infant"/>
              <a:ea typeface="Cormorant Infant"/>
              <a:cs typeface="Cormorant Infant"/>
              <a:sym typeface="Cormorant Infant"/>
            </a:endParaRPr>
          </a:p>
        </p:txBody>
      </p:sp>
      <p:sp>
        <p:nvSpPr>
          <p:cNvPr id="1888" name="Google Shape;1888;p34"/>
          <p:cNvSpPr txBox="1"/>
          <p:nvPr/>
        </p:nvSpPr>
        <p:spPr>
          <a:xfrm>
            <a:off x="1980213" y="2526281"/>
            <a:ext cx="552000" cy="2385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100">
                <a:solidFill>
                  <a:schemeClr val="dk1"/>
                </a:solidFill>
                <a:latin typeface="Cormorant Infant"/>
                <a:ea typeface="Cormorant Infant"/>
                <a:cs typeface="Cormorant Infant"/>
                <a:sym typeface="Cormorant Infant"/>
              </a:rPr>
              <a:t>80 %</a:t>
            </a:r>
            <a:endParaRPr b="1" sz="1300">
              <a:solidFill>
                <a:schemeClr val="dk1"/>
              </a:solidFill>
              <a:latin typeface="Cormorant Infant"/>
              <a:ea typeface="Cormorant Infant"/>
              <a:cs typeface="Cormorant Infant"/>
              <a:sym typeface="Cormorant Infant"/>
            </a:endParaRPr>
          </a:p>
        </p:txBody>
      </p:sp>
      <p:sp>
        <p:nvSpPr>
          <p:cNvPr id="1889" name="Google Shape;1889;p34"/>
          <p:cNvSpPr/>
          <p:nvPr/>
        </p:nvSpPr>
        <p:spPr>
          <a:xfrm flipH="1" rot="10800000">
            <a:off x="9057021" y="3378520"/>
            <a:ext cx="506100" cy="12834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0" name="Google Shape;1890;p34"/>
          <p:cNvSpPr txBox="1"/>
          <p:nvPr>
            <p:ph idx="4294967295" type="body"/>
          </p:nvPr>
        </p:nvSpPr>
        <p:spPr>
          <a:xfrm>
            <a:off x="2523450" y="5121225"/>
            <a:ext cx="1529400" cy="6594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1891" name="Google Shape;1891;p34"/>
          <p:cNvSpPr txBox="1"/>
          <p:nvPr>
            <p:ph idx="4294967295" type="title"/>
          </p:nvPr>
        </p:nvSpPr>
        <p:spPr>
          <a:xfrm>
            <a:off x="2523443"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One</a:t>
            </a:r>
            <a:endParaRPr sz="1500"/>
          </a:p>
        </p:txBody>
      </p:sp>
      <p:sp>
        <p:nvSpPr>
          <p:cNvPr id="1892" name="Google Shape;1892;p34"/>
          <p:cNvSpPr txBox="1"/>
          <p:nvPr>
            <p:ph idx="4294967295" type="body"/>
          </p:nvPr>
        </p:nvSpPr>
        <p:spPr>
          <a:xfrm>
            <a:off x="4052738" y="5121225"/>
            <a:ext cx="1529400" cy="6594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1893" name="Google Shape;1893;p34"/>
          <p:cNvSpPr txBox="1"/>
          <p:nvPr>
            <p:ph idx="4294967295" type="title"/>
          </p:nvPr>
        </p:nvSpPr>
        <p:spPr>
          <a:xfrm>
            <a:off x="4052730"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Two</a:t>
            </a:r>
            <a:endParaRPr sz="1500"/>
          </a:p>
        </p:txBody>
      </p:sp>
      <p:sp>
        <p:nvSpPr>
          <p:cNvPr id="1894" name="Google Shape;1894;p34"/>
          <p:cNvSpPr txBox="1"/>
          <p:nvPr>
            <p:ph idx="4294967295" type="body"/>
          </p:nvPr>
        </p:nvSpPr>
        <p:spPr>
          <a:xfrm>
            <a:off x="5602925" y="5121225"/>
            <a:ext cx="1529400" cy="6594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1895" name="Google Shape;1895;p34"/>
          <p:cNvSpPr txBox="1"/>
          <p:nvPr>
            <p:ph idx="4294967295" type="title"/>
          </p:nvPr>
        </p:nvSpPr>
        <p:spPr>
          <a:xfrm>
            <a:off x="5602916"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Three</a:t>
            </a:r>
            <a:endParaRPr sz="1500"/>
          </a:p>
        </p:txBody>
      </p:sp>
      <p:sp>
        <p:nvSpPr>
          <p:cNvPr id="1896" name="Google Shape;1896;p34"/>
          <p:cNvSpPr txBox="1"/>
          <p:nvPr>
            <p:ph idx="4294967295" type="body"/>
          </p:nvPr>
        </p:nvSpPr>
        <p:spPr>
          <a:xfrm>
            <a:off x="7132213" y="5121225"/>
            <a:ext cx="1529400" cy="6594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1897" name="Google Shape;1897;p34"/>
          <p:cNvSpPr txBox="1"/>
          <p:nvPr>
            <p:ph idx="4294967295" type="title"/>
          </p:nvPr>
        </p:nvSpPr>
        <p:spPr>
          <a:xfrm>
            <a:off x="7132202"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Four</a:t>
            </a:r>
            <a:endParaRPr sz="1500"/>
          </a:p>
        </p:txBody>
      </p:sp>
      <p:sp>
        <p:nvSpPr>
          <p:cNvPr id="1898" name="Google Shape;1898;p34"/>
          <p:cNvSpPr txBox="1"/>
          <p:nvPr>
            <p:ph idx="4294967295" type="body"/>
          </p:nvPr>
        </p:nvSpPr>
        <p:spPr>
          <a:xfrm>
            <a:off x="8682400" y="5121225"/>
            <a:ext cx="1529400" cy="6594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000"/>
              <a:t>Lorem ipsum dolor sit amet, consectetuer adipiscing elit.</a:t>
            </a:r>
            <a:endParaRPr sz="1000"/>
          </a:p>
        </p:txBody>
      </p:sp>
      <p:sp>
        <p:nvSpPr>
          <p:cNvPr id="1899" name="Google Shape;1899;p34"/>
          <p:cNvSpPr txBox="1"/>
          <p:nvPr>
            <p:ph idx="4294967295" type="title"/>
          </p:nvPr>
        </p:nvSpPr>
        <p:spPr>
          <a:xfrm>
            <a:off x="8682388"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Five</a:t>
            </a:r>
            <a:endParaRPr sz="1500"/>
          </a:p>
        </p:txBody>
      </p:sp>
      <p:sp>
        <p:nvSpPr>
          <p:cNvPr id="1900" name="Google Shape;1900;p34"/>
          <p:cNvSpPr txBox="1"/>
          <p:nvPr/>
        </p:nvSpPr>
        <p:spPr>
          <a:xfrm>
            <a:off x="1980213" y="2019000"/>
            <a:ext cx="552000" cy="2385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1100">
                <a:solidFill>
                  <a:schemeClr val="dk1"/>
                </a:solidFill>
                <a:latin typeface="Cormorant Infant"/>
                <a:ea typeface="Cormorant Infant"/>
                <a:cs typeface="Cormorant Infant"/>
                <a:sym typeface="Cormorant Infant"/>
              </a:rPr>
              <a:t>100 %</a:t>
            </a:r>
            <a:endParaRPr b="1" sz="1300">
              <a:solidFill>
                <a:schemeClr val="dk1"/>
              </a:solidFill>
              <a:latin typeface="Cormorant Infant"/>
              <a:ea typeface="Cormorant Infant"/>
              <a:cs typeface="Cormorant Infant"/>
              <a:sym typeface="Cormorant Infant"/>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4" name="Shape 1904"/>
        <p:cNvGrpSpPr/>
        <p:nvPr/>
      </p:nvGrpSpPr>
      <p:grpSpPr>
        <a:xfrm>
          <a:off x="0" y="0"/>
          <a:ext cx="0" cy="0"/>
          <a:chOff x="0" y="0"/>
          <a:chExt cx="0" cy="0"/>
        </a:xfrm>
      </p:grpSpPr>
      <p:sp>
        <p:nvSpPr>
          <p:cNvPr id="1905" name="Google Shape;1905;p35"/>
          <p:cNvSpPr txBox="1"/>
          <p:nvPr>
            <p:ph type="title"/>
          </p:nvPr>
        </p:nvSpPr>
        <p:spPr>
          <a:xfrm>
            <a:off x="1019575" y="820375"/>
            <a:ext cx="10183500" cy="52341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Very interesting facts!</a:t>
            </a:r>
            <a:endParaRPr/>
          </a:p>
        </p:txBody>
      </p:sp>
      <p:sp>
        <p:nvSpPr>
          <p:cNvPr id="1906" name="Google Shape;1906;p35"/>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0" name="Shape 1910"/>
        <p:cNvGrpSpPr/>
        <p:nvPr/>
      </p:nvGrpSpPr>
      <p:grpSpPr>
        <a:xfrm>
          <a:off x="0" y="0"/>
          <a:ext cx="0" cy="0"/>
          <a:chOff x="0" y="0"/>
          <a:chExt cx="0" cy="0"/>
        </a:xfrm>
      </p:grpSpPr>
      <p:pic>
        <p:nvPicPr>
          <p:cNvPr id="1911" name="Google Shape;1911;p36"/>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1912" name="Google Shape;1912;p36"/>
          <p:cNvSpPr txBox="1"/>
          <p:nvPr>
            <p:ph idx="1" type="body"/>
          </p:nvPr>
        </p:nvSpPr>
        <p:spPr>
          <a:xfrm>
            <a:off x="415600" y="5640767"/>
            <a:ext cx="7998300" cy="80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b="1" lang="en">
                <a:solidFill>
                  <a:schemeClr val="dk1"/>
                </a:solidFill>
                <a:latin typeface="Cormorant SC"/>
                <a:ea typeface="Cormorant SC"/>
                <a:cs typeface="Cormorant SC"/>
                <a:sym typeface="Cormorant SC"/>
              </a:rPr>
              <a:t>Dogs can smell feelings.</a:t>
            </a:r>
            <a:endParaRPr b="1">
              <a:solidFill>
                <a:schemeClr val="dk1"/>
              </a:solidFill>
              <a:latin typeface="Cormorant SC"/>
              <a:ea typeface="Cormorant SC"/>
              <a:cs typeface="Cormorant SC"/>
              <a:sym typeface="Cormorant SC"/>
            </a:endParaRPr>
          </a:p>
        </p:txBody>
      </p:sp>
      <p:grpSp>
        <p:nvGrpSpPr>
          <p:cNvPr id="1913" name="Google Shape;1913;p36"/>
          <p:cNvGrpSpPr/>
          <p:nvPr/>
        </p:nvGrpSpPr>
        <p:grpSpPr>
          <a:xfrm flipH="1" rot="-9907459">
            <a:off x="-701707" y="76431"/>
            <a:ext cx="2459937" cy="2117459"/>
            <a:chOff x="-682758" y="-391955"/>
            <a:chExt cx="2460154" cy="2117646"/>
          </a:xfrm>
        </p:grpSpPr>
        <p:sp>
          <p:nvSpPr>
            <p:cNvPr id="1914" name="Google Shape;1914;p3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3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3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3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3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3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0" name="Google Shape;1920;p3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3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3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3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3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3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3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7" name="Google Shape;1927;p3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3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3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3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3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3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3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3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3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36"/>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7" name="Google Shape;1937;p36"/>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8" name="Google Shape;1938;p36"/>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9" name="Google Shape;1939;p36"/>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0" name="Google Shape;1940;p36"/>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36"/>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2" name="Google Shape;1942;p36"/>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36"/>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36"/>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36"/>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6" name="Google Shape;1946;p36"/>
          <p:cNvGrpSpPr/>
          <p:nvPr/>
        </p:nvGrpSpPr>
        <p:grpSpPr>
          <a:xfrm rot="-6040432">
            <a:off x="9828947" y="5174485"/>
            <a:ext cx="2459910" cy="2117436"/>
            <a:chOff x="-682758" y="-391955"/>
            <a:chExt cx="2460154" cy="2117646"/>
          </a:xfrm>
        </p:grpSpPr>
        <p:sp>
          <p:nvSpPr>
            <p:cNvPr id="1947" name="Google Shape;1947;p3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8" name="Google Shape;1948;p36"/>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9" name="Google Shape;1949;p3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0" name="Google Shape;1950;p36"/>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1" name="Google Shape;1951;p3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2" name="Google Shape;1952;p36"/>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3" name="Google Shape;1953;p3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4" name="Google Shape;1954;p36"/>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5" name="Google Shape;1955;p3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6" name="Google Shape;1956;p36"/>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7" name="Google Shape;1957;p3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8" name="Google Shape;1958;p36"/>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9" name="Google Shape;1959;p3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0" name="Google Shape;1960;p36"/>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1" name="Google Shape;1961;p3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36"/>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3" name="Google Shape;1963;p3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36"/>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5" name="Google Shape;1965;p3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6" name="Google Shape;1966;p36"/>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3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8" name="Google Shape;1968;p36"/>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9" name="Google Shape;1969;p36"/>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0" name="Google Shape;1970;p36"/>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1" name="Google Shape;1971;p36"/>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2" name="Google Shape;1972;p36"/>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3" name="Google Shape;1973;p36"/>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4" name="Google Shape;1974;p36"/>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5" name="Google Shape;1975;p36"/>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6" name="Google Shape;1976;p36"/>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7" name="Google Shape;1977;p36"/>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8" name="Google Shape;1978;p36"/>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82" name="Shape 1982"/>
        <p:cNvGrpSpPr/>
        <p:nvPr/>
      </p:nvGrpSpPr>
      <p:grpSpPr>
        <a:xfrm>
          <a:off x="0" y="0"/>
          <a:ext cx="0" cy="0"/>
          <a:chOff x="0" y="0"/>
          <a:chExt cx="0" cy="0"/>
        </a:xfrm>
      </p:grpSpPr>
      <p:sp>
        <p:nvSpPr>
          <p:cNvPr id="1983" name="Google Shape;1983;p37"/>
          <p:cNvSpPr txBox="1"/>
          <p:nvPr>
            <p:ph type="title"/>
          </p:nvPr>
        </p:nvSpPr>
        <p:spPr>
          <a:xfrm>
            <a:off x="766950" y="4512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Add your title here.</a:t>
            </a:r>
            <a:endParaRPr sz="5400"/>
          </a:p>
        </p:txBody>
      </p:sp>
      <p:sp>
        <p:nvSpPr>
          <p:cNvPr id="1984" name="Google Shape;1984;p37"/>
          <p:cNvSpPr txBox="1"/>
          <p:nvPr>
            <p:ph idx="1" type="body"/>
          </p:nvPr>
        </p:nvSpPr>
        <p:spPr>
          <a:xfrm>
            <a:off x="1150300" y="3832347"/>
            <a:ext cx="3027900" cy="2072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985" name="Google Shape;1985;p37"/>
          <p:cNvSpPr txBox="1"/>
          <p:nvPr>
            <p:ph idx="2" type="subTitle"/>
          </p:nvPr>
        </p:nvSpPr>
        <p:spPr>
          <a:xfrm>
            <a:off x="1150300" y="2610075"/>
            <a:ext cx="3027900" cy="11373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this.</a:t>
            </a:r>
            <a:endParaRPr/>
          </a:p>
        </p:txBody>
      </p:sp>
      <p:sp>
        <p:nvSpPr>
          <p:cNvPr id="1986" name="Google Shape;1986;p37"/>
          <p:cNvSpPr txBox="1"/>
          <p:nvPr>
            <p:ph idx="3" type="body"/>
          </p:nvPr>
        </p:nvSpPr>
        <p:spPr>
          <a:xfrm>
            <a:off x="4602079" y="3832358"/>
            <a:ext cx="3027900" cy="2072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987" name="Google Shape;1987;p37"/>
          <p:cNvSpPr txBox="1"/>
          <p:nvPr>
            <p:ph idx="4" type="subTitle"/>
          </p:nvPr>
        </p:nvSpPr>
        <p:spPr>
          <a:xfrm>
            <a:off x="4602079" y="2610084"/>
            <a:ext cx="3027900" cy="11373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that.</a:t>
            </a:r>
            <a:endParaRPr/>
          </a:p>
        </p:txBody>
      </p:sp>
      <p:sp>
        <p:nvSpPr>
          <p:cNvPr id="1988" name="Google Shape;1988;p37"/>
          <p:cNvSpPr txBox="1"/>
          <p:nvPr>
            <p:ph idx="5" type="body"/>
          </p:nvPr>
        </p:nvSpPr>
        <p:spPr>
          <a:xfrm>
            <a:off x="8053857" y="3832347"/>
            <a:ext cx="3027900" cy="2072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989" name="Google Shape;1989;p37"/>
          <p:cNvSpPr txBox="1"/>
          <p:nvPr>
            <p:ph idx="6" type="subTitle"/>
          </p:nvPr>
        </p:nvSpPr>
        <p:spPr>
          <a:xfrm>
            <a:off x="8053857" y="2610075"/>
            <a:ext cx="3027900" cy="11373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this.</a:t>
            </a:r>
            <a:endParaRPr/>
          </a:p>
        </p:txBody>
      </p:sp>
      <p:sp>
        <p:nvSpPr>
          <p:cNvPr id="1990" name="Google Shape;1990;p37"/>
          <p:cNvSpPr/>
          <p:nvPr/>
        </p:nvSpPr>
        <p:spPr>
          <a:xfrm>
            <a:off x="4878078" y="1552848"/>
            <a:ext cx="1494513" cy="899760"/>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1" name="Google Shape;1991;p37"/>
          <p:cNvSpPr/>
          <p:nvPr/>
        </p:nvSpPr>
        <p:spPr>
          <a:xfrm flipH="1" rot="513653">
            <a:off x="9566510" y="1705519"/>
            <a:ext cx="1495274" cy="900218"/>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2" name="Google Shape;1992;p37"/>
          <p:cNvSpPr/>
          <p:nvPr/>
        </p:nvSpPr>
        <p:spPr>
          <a:xfrm rot="-513653">
            <a:off x="1271310" y="1603569"/>
            <a:ext cx="1495274" cy="900218"/>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96" name="Shape 1996"/>
        <p:cNvGrpSpPr/>
        <p:nvPr/>
      </p:nvGrpSpPr>
      <p:grpSpPr>
        <a:xfrm>
          <a:off x="0" y="0"/>
          <a:ext cx="0" cy="0"/>
          <a:chOff x="0" y="0"/>
          <a:chExt cx="0" cy="0"/>
        </a:xfrm>
      </p:grpSpPr>
      <p:sp>
        <p:nvSpPr>
          <p:cNvPr id="1997" name="Google Shape;1997;p38"/>
          <p:cNvSpPr/>
          <p:nvPr/>
        </p:nvSpPr>
        <p:spPr>
          <a:xfrm>
            <a:off x="1301032" y="1329747"/>
            <a:ext cx="2119877" cy="1276255"/>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998" name="Google Shape;1998;p38"/>
          <p:cNvPicPr preferRelativeResize="0"/>
          <p:nvPr/>
        </p:nvPicPr>
        <p:blipFill rotWithShape="1">
          <a:blip r:embed="rId3">
            <a:alphaModFix/>
          </a:blip>
          <a:srcRect b="61743" l="33004" r="25212" t="8689"/>
          <a:stretch/>
        </p:blipFill>
        <p:spPr>
          <a:xfrm>
            <a:off x="1166575" y="1839225"/>
            <a:ext cx="3062400" cy="3062400"/>
          </a:xfrm>
          <a:prstGeom prst="rect">
            <a:avLst/>
          </a:prstGeom>
          <a:noFill/>
          <a:ln>
            <a:noFill/>
          </a:ln>
        </p:spPr>
      </p:pic>
      <p:pic>
        <p:nvPicPr>
          <p:cNvPr id="1999" name="Google Shape;1999;p38"/>
          <p:cNvPicPr preferRelativeResize="0"/>
          <p:nvPr/>
        </p:nvPicPr>
        <p:blipFill rotWithShape="1">
          <a:blip r:embed="rId4">
            <a:alphaModFix/>
          </a:blip>
          <a:srcRect b="14540" l="32897" r="25727" t="19488"/>
          <a:stretch/>
        </p:blipFill>
        <p:spPr>
          <a:xfrm>
            <a:off x="4650150" y="1839401"/>
            <a:ext cx="3062400" cy="3062400"/>
          </a:xfrm>
          <a:prstGeom prst="rect">
            <a:avLst/>
          </a:prstGeom>
          <a:noFill/>
          <a:ln>
            <a:noFill/>
          </a:ln>
        </p:spPr>
      </p:pic>
      <p:pic>
        <p:nvPicPr>
          <p:cNvPr id="2000" name="Google Shape;2000;p38"/>
          <p:cNvPicPr preferRelativeResize="0"/>
          <p:nvPr/>
        </p:nvPicPr>
        <p:blipFill rotWithShape="1">
          <a:blip r:embed="rId5">
            <a:alphaModFix/>
          </a:blip>
          <a:srcRect b="50920" l="24173" r="0" t="0"/>
          <a:stretch/>
        </p:blipFill>
        <p:spPr>
          <a:xfrm>
            <a:off x="8034000" y="1839424"/>
            <a:ext cx="3062400" cy="3062400"/>
          </a:xfrm>
          <a:prstGeom prst="rect">
            <a:avLst/>
          </a:prstGeom>
          <a:noFill/>
          <a:ln>
            <a:noFill/>
          </a:ln>
        </p:spPr>
      </p:pic>
      <p:sp>
        <p:nvSpPr>
          <p:cNvPr id="2001" name="Google Shape;2001;p38"/>
          <p:cNvSpPr txBox="1"/>
          <p:nvPr>
            <p:ph type="title"/>
          </p:nvPr>
        </p:nvSpPr>
        <p:spPr>
          <a:xfrm>
            <a:off x="924900" y="6334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This is our team.</a:t>
            </a:r>
            <a:endParaRPr sz="5400"/>
          </a:p>
        </p:txBody>
      </p:sp>
      <p:sp>
        <p:nvSpPr>
          <p:cNvPr id="2002" name="Google Shape;2002;p38"/>
          <p:cNvSpPr txBox="1"/>
          <p:nvPr>
            <p:ph idx="1" type="body"/>
          </p:nvPr>
        </p:nvSpPr>
        <p:spPr>
          <a:xfrm>
            <a:off x="1166575" y="5439125"/>
            <a:ext cx="3027300" cy="763500"/>
          </a:xfrm>
          <a:prstGeom prst="rect">
            <a:avLst/>
          </a:prstGeom>
        </p:spPr>
        <p:txBody>
          <a:bodyPr anchorCtr="0" anchor="t" bIns="121900" lIns="121900" spcFirstLastPara="1" rIns="121900" wrap="square" tIns="121900">
            <a:noAutofit/>
          </a:bodyPr>
          <a:lstStyle/>
          <a:p>
            <a:pPr indent="0" lvl="0" marL="0" rtl="0" algn="ctr">
              <a:lnSpc>
                <a:spcPct val="95000"/>
              </a:lnSpc>
              <a:spcBef>
                <a:spcPts val="0"/>
              </a:spcBef>
              <a:spcAft>
                <a:spcPts val="1600"/>
              </a:spcAft>
              <a:buSzPts val="770"/>
              <a:buNone/>
            </a:pPr>
            <a:r>
              <a:rPr lang="en" sz="1600"/>
              <a:t>Lorem ipsum dolor sit amet, consectetuer adipiscing elit.</a:t>
            </a:r>
            <a:endParaRPr sz="1600"/>
          </a:p>
        </p:txBody>
      </p:sp>
      <p:sp>
        <p:nvSpPr>
          <p:cNvPr id="2003" name="Google Shape;2003;p38"/>
          <p:cNvSpPr txBox="1"/>
          <p:nvPr>
            <p:ph idx="2" type="subTitle"/>
          </p:nvPr>
        </p:nvSpPr>
        <p:spPr>
          <a:xfrm>
            <a:off x="1166575" y="4942725"/>
            <a:ext cx="302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Erika V.</a:t>
            </a:r>
            <a:endParaRPr/>
          </a:p>
        </p:txBody>
      </p:sp>
      <p:sp>
        <p:nvSpPr>
          <p:cNvPr id="2004" name="Google Shape;2004;p38"/>
          <p:cNvSpPr txBox="1"/>
          <p:nvPr>
            <p:ph idx="3" type="body"/>
          </p:nvPr>
        </p:nvSpPr>
        <p:spPr>
          <a:xfrm>
            <a:off x="4617776" y="5439129"/>
            <a:ext cx="3027300" cy="763500"/>
          </a:xfrm>
          <a:prstGeom prst="rect">
            <a:avLst/>
          </a:prstGeom>
        </p:spPr>
        <p:txBody>
          <a:bodyPr anchorCtr="0" anchor="t" bIns="121900" lIns="121900" spcFirstLastPara="1" rIns="121900" wrap="square" tIns="121900">
            <a:noAutofit/>
          </a:bodyPr>
          <a:lstStyle/>
          <a:p>
            <a:pPr indent="0" lvl="0" marL="0" rtl="0" algn="ctr">
              <a:lnSpc>
                <a:spcPct val="95000"/>
              </a:lnSpc>
              <a:spcBef>
                <a:spcPts val="0"/>
              </a:spcBef>
              <a:spcAft>
                <a:spcPts val="1600"/>
              </a:spcAft>
              <a:buSzPts val="770"/>
              <a:buNone/>
            </a:pPr>
            <a:r>
              <a:rPr lang="en" sz="1600"/>
              <a:t>Lorem ipsum dolor sit amet, consectetuer adipiscing elit. </a:t>
            </a:r>
            <a:endParaRPr sz="1600"/>
          </a:p>
        </p:txBody>
      </p:sp>
      <p:sp>
        <p:nvSpPr>
          <p:cNvPr id="2005" name="Google Shape;2005;p38"/>
          <p:cNvSpPr txBox="1"/>
          <p:nvPr>
            <p:ph idx="4" type="subTitle"/>
          </p:nvPr>
        </p:nvSpPr>
        <p:spPr>
          <a:xfrm>
            <a:off x="4617780" y="4942730"/>
            <a:ext cx="302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John S.</a:t>
            </a:r>
            <a:endParaRPr/>
          </a:p>
        </p:txBody>
      </p:sp>
      <p:sp>
        <p:nvSpPr>
          <p:cNvPr id="2006" name="Google Shape;2006;p38"/>
          <p:cNvSpPr txBox="1"/>
          <p:nvPr>
            <p:ph idx="5" type="body"/>
          </p:nvPr>
        </p:nvSpPr>
        <p:spPr>
          <a:xfrm>
            <a:off x="8068978" y="5439125"/>
            <a:ext cx="3027300" cy="763500"/>
          </a:xfrm>
          <a:prstGeom prst="rect">
            <a:avLst/>
          </a:prstGeom>
        </p:spPr>
        <p:txBody>
          <a:bodyPr anchorCtr="0" anchor="t" bIns="121900" lIns="121900" spcFirstLastPara="1" rIns="121900" wrap="square" tIns="121900">
            <a:noAutofit/>
          </a:bodyPr>
          <a:lstStyle/>
          <a:p>
            <a:pPr indent="0" lvl="0" marL="0" rtl="0" algn="ctr">
              <a:lnSpc>
                <a:spcPct val="95000"/>
              </a:lnSpc>
              <a:spcBef>
                <a:spcPts val="0"/>
              </a:spcBef>
              <a:spcAft>
                <a:spcPts val="1600"/>
              </a:spcAft>
              <a:buSzPts val="770"/>
              <a:buNone/>
            </a:pPr>
            <a:r>
              <a:rPr lang="en" sz="1600"/>
              <a:t>Lorem ipsum dolor sit amet, consectetuer adipiscing elit. </a:t>
            </a:r>
            <a:endParaRPr sz="1600"/>
          </a:p>
        </p:txBody>
      </p:sp>
      <p:sp>
        <p:nvSpPr>
          <p:cNvPr id="2007" name="Google Shape;2007;p38"/>
          <p:cNvSpPr txBox="1"/>
          <p:nvPr>
            <p:ph idx="6" type="subTitle"/>
          </p:nvPr>
        </p:nvSpPr>
        <p:spPr>
          <a:xfrm>
            <a:off x="8068984" y="4942725"/>
            <a:ext cx="302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Marie M.</a:t>
            </a:r>
            <a:endParaRPr/>
          </a:p>
        </p:txBody>
      </p:sp>
      <p:sp>
        <p:nvSpPr>
          <p:cNvPr id="2008" name="Google Shape;2008;p38"/>
          <p:cNvSpPr/>
          <p:nvPr/>
        </p:nvSpPr>
        <p:spPr>
          <a:xfrm flipH="1">
            <a:off x="8865607" y="1329747"/>
            <a:ext cx="2119877" cy="1276255"/>
          </a:xfrm>
          <a:custGeom>
            <a:rect b="b" l="l" r="r" t="t"/>
            <a:pathLst>
              <a:path extrusionOk="0" h="1276255" w="2119877">
                <a:moveTo>
                  <a:pt x="664699" y="0"/>
                </a:moveTo>
                <a:cubicBezTo>
                  <a:pt x="458965" y="190417"/>
                  <a:pt x="370694" y="721011"/>
                  <a:pt x="369830" y="818782"/>
                </a:cubicBezTo>
                <a:cubicBezTo>
                  <a:pt x="263766" y="912552"/>
                  <a:pt x="167653" y="1018337"/>
                  <a:pt x="84049" y="1134955"/>
                </a:cubicBezTo>
                <a:cubicBezTo>
                  <a:pt x="113621" y="1056024"/>
                  <a:pt x="222834" y="818813"/>
                  <a:pt x="249733" y="687083"/>
                </a:cubicBezTo>
                <a:cubicBezTo>
                  <a:pt x="278340" y="529425"/>
                  <a:pt x="309080" y="390163"/>
                  <a:pt x="278568" y="220758"/>
                </a:cubicBezTo>
                <a:cubicBezTo>
                  <a:pt x="56826" y="537134"/>
                  <a:pt x="25699" y="848970"/>
                  <a:pt x="72796" y="1150677"/>
                </a:cubicBezTo>
                <a:cubicBezTo>
                  <a:pt x="47295" y="1186904"/>
                  <a:pt x="23171" y="1224286"/>
                  <a:pt x="0" y="1262259"/>
                </a:cubicBezTo>
                <a:cubicBezTo>
                  <a:pt x="5137" y="1271632"/>
                  <a:pt x="8928" y="1279805"/>
                  <a:pt x="29089" y="1274667"/>
                </a:cubicBezTo>
                <a:cubicBezTo>
                  <a:pt x="53188" y="1234688"/>
                  <a:pt x="78353" y="1195400"/>
                  <a:pt x="105321" y="1157110"/>
                </a:cubicBezTo>
                <a:cubicBezTo>
                  <a:pt x="467347" y="1151420"/>
                  <a:pt x="684835" y="1038841"/>
                  <a:pt x="971855" y="996468"/>
                </a:cubicBezTo>
                <a:cubicBezTo>
                  <a:pt x="617176" y="883577"/>
                  <a:pt x="186271" y="1091133"/>
                  <a:pt x="111697" y="1148061"/>
                </a:cubicBezTo>
                <a:cubicBezTo>
                  <a:pt x="195301" y="1031437"/>
                  <a:pt x="291986" y="922560"/>
                  <a:pt x="399656" y="826541"/>
                </a:cubicBezTo>
                <a:cubicBezTo>
                  <a:pt x="623272" y="806666"/>
                  <a:pt x="816705" y="843166"/>
                  <a:pt x="1050817" y="754469"/>
                </a:cubicBezTo>
                <a:cubicBezTo>
                  <a:pt x="838968" y="670795"/>
                  <a:pt x="520630" y="763689"/>
                  <a:pt x="416185" y="812819"/>
                </a:cubicBezTo>
                <a:cubicBezTo>
                  <a:pt x="513093" y="729456"/>
                  <a:pt x="618103" y="653644"/>
                  <a:pt x="730275" y="591382"/>
                </a:cubicBezTo>
                <a:cubicBezTo>
                  <a:pt x="915480" y="620370"/>
                  <a:pt x="1099630" y="618058"/>
                  <a:pt x="1276763" y="585292"/>
                </a:cubicBezTo>
                <a:cubicBezTo>
                  <a:pt x="1121569" y="528574"/>
                  <a:pt x="948569" y="520129"/>
                  <a:pt x="788359" y="559905"/>
                </a:cubicBezTo>
                <a:cubicBezTo>
                  <a:pt x="878561" y="514160"/>
                  <a:pt x="972699" y="474694"/>
                  <a:pt x="1070039" y="442538"/>
                </a:cubicBezTo>
                <a:cubicBezTo>
                  <a:pt x="1074820" y="447650"/>
                  <a:pt x="1077671" y="453142"/>
                  <a:pt x="1082447" y="458254"/>
                </a:cubicBezTo>
                <a:cubicBezTo>
                  <a:pt x="1218622" y="513245"/>
                  <a:pt x="1367701" y="526447"/>
                  <a:pt x="1505814" y="496310"/>
                </a:cubicBezTo>
                <a:cubicBezTo>
                  <a:pt x="1394422" y="442081"/>
                  <a:pt x="1269816" y="415861"/>
                  <a:pt x="1147166" y="419735"/>
                </a:cubicBezTo>
                <a:cubicBezTo>
                  <a:pt x="1205744" y="403962"/>
                  <a:pt x="1265758" y="390779"/>
                  <a:pt x="1326083" y="379648"/>
                </a:cubicBezTo>
                <a:cubicBezTo>
                  <a:pt x="1344746" y="391300"/>
                  <a:pt x="1413180" y="423208"/>
                  <a:pt x="1413180" y="423208"/>
                </a:cubicBezTo>
                <a:cubicBezTo>
                  <a:pt x="1529887" y="467665"/>
                  <a:pt x="1648257" y="486328"/>
                  <a:pt x="1770374" y="497338"/>
                </a:cubicBezTo>
                <a:cubicBezTo>
                  <a:pt x="1689208" y="440982"/>
                  <a:pt x="1424134" y="381914"/>
                  <a:pt x="1344206" y="375641"/>
                </a:cubicBezTo>
                <a:cubicBezTo>
                  <a:pt x="1426769" y="361753"/>
                  <a:pt x="1510316" y="353727"/>
                  <a:pt x="1592828" y="351676"/>
                </a:cubicBezTo>
                <a:cubicBezTo>
                  <a:pt x="1595063" y="353276"/>
                  <a:pt x="1597362" y="354825"/>
                  <a:pt x="1597673" y="356749"/>
                </a:cubicBezTo>
                <a:cubicBezTo>
                  <a:pt x="1676159" y="402704"/>
                  <a:pt x="1768678" y="419659"/>
                  <a:pt x="1857578" y="420478"/>
                </a:cubicBezTo>
                <a:cubicBezTo>
                  <a:pt x="1946478" y="421297"/>
                  <a:pt x="2032851" y="406794"/>
                  <a:pt x="2119878" y="396094"/>
                </a:cubicBezTo>
                <a:cubicBezTo>
                  <a:pt x="1956886" y="248984"/>
                  <a:pt x="1750524" y="326987"/>
                  <a:pt x="1580185" y="340855"/>
                </a:cubicBezTo>
                <a:lnTo>
                  <a:pt x="1581315" y="341732"/>
                </a:lnTo>
                <a:cubicBezTo>
                  <a:pt x="1505674" y="343611"/>
                  <a:pt x="1430668" y="349320"/>
                  <a:pt x="1356589" y="360801"/>
                </a:cubicBezTo>
                <a:cubicBezTo>
                  <a:pt x="1463231" y="282702"/>
                  <a:pt x="1582077" y="218307"/>
                  <a:pt x="1703362" y="157467"/>
                </a:cubicBezTo>
                <a:cubicBezTo>
                  <a:pt x="1564361" y="170009"/>
                  <a:pt x="1434567" y="233223"/>
                  <a:pt x="1347038" y="331769"/>
                </a:cubicBezTo>
                <a:cubicBezTo>
                  <a:pt x="1347038" y="331769"/>
                  <a:pt x="1336580" y="353206"/>
                  <a:pt x="1337335" y="363925"/>
                </a:cubicBezTo>
                <a:cubicBezTo>
                  <a:pt x="1242136" y="378962"/>
                  <a:pt x="1148055" y="399821"/>
                  <a:pt x="1058082" y="428765"/>
                </a:cubicBezTo>
                <a:cubicBezTo>
                  <a:pt x="1044950" y="432949"/>
                  <a:pt x="1029818" y="437445"/>
                  <a:pt x="1015886" y="442747"/>
                </a:cubicBezTo>
                <a:cubicBezTo>
                  <a:pt x="1060812" y="403638"/>
                  <a:pt x="1303357" y="227667"/>
                  <a:pt x="1369797" y="5461"/>
                </a:cubicBezTo>
                <a:cubicBezTo>
                  <a:pt x="1209973" y="108280"/>
                  <a:pt x="1077049" y="279533"/>
                  <a:pt x="1009244" y="444773"/>
                </a:cubicBezTo>
                <a:cubicBezTo>
                  <a:pt x="903726" y="481267"/>
                  <a:pt x="800589" y="526256"/>
                  <a:pt x="703955" y="580974"/>
                </a:cubicBezTo>
                <a:cubicBezTo>
                  <a:pt x="759917" y="500558"/>
                  <a:pt x="988936" y="235280"/>
                  <a:pt x="1046759" y="8611"/>
                </a:cubicBezTo>
                <a:cubicBezTo>
                  <a:pt x="978294" y="97047"/>
                  <a:pt x="860806" y="180873"/>
                  <a:pt x="793458" y="270104"/>
                </a:cubicBezTo>
                <a:cubicBezTo>
                  <a:pt x="728523" y="355975"/>
                  <a:pt x="694893" y="482873"/>
                  <a:pt x="687597" y="589617"/>
                </a:cubicBezTo>
                <a:cubicBezTo>
                  <a:pt x="579266" y="651231"/>
                  <a:pt x="476777" y="723779"/>
                  <a:pt x="382594" y="805694"/>
                </a:cubicBezTo>
                <a:cubicBezTo>
                  <a:pt x="503771" y="568363"/>
                  <a:pt x="638702" y="307105"/>
                  <a:pt x="66469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12" name="Shape 2012"/>
        <p:cNvGrpSpPr/>
        <p:nvPr/>
      </p:nvGrpSpPr>
      <p:grpSpPr>
        <a:xfrm>
          <a:off x="0" y="0"/>
          <a:ext cx="0" cy="0"/>
          <a:chOff x="0" y="0"/>
          <a:chExt cx="0" cy="0"/>
        </a:xfrm>
      </p:grpSpPr>
      <p:sp>
        <p:nvSpPr>
          <p:cNvPr id="2013" name="Google Shape;2013;p39"/>
          <p:cNvSpPr txBox="1"/>
          <p:nvPr>
            <p:ph type="title"/>
          </p:nvPr>
        </p:nvSpPr>
        <p:spPr>
          <a:xfrm>
            <a:off x="540375" y="1124213"/>
            <a:ext cx="11176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2014" name="Google Shape;2014;p39"/>
          <p:cNvSpPr txBox="1"/>
          <p:nvPr>
            <p:ph idx="1" type="body"/>
          </p:nvPr>
        </p:nvSpPr>
        <p:spPr>
          <a:xfrm>
            <a:off x="507750" y="4353503"/>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015" name="Google Shape;2015;p39"/>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016" name="Google Shape;2016;p39"/>
          <p:cNvSpPr txBox="1"/>
          <p:nvPr>
            <p:ph idx="5" type="body"/>
          </p:nvPr>
        </p:nvSpPr>
        <p:spPr>
          <a:xfrm>
            <a:off x="5006772" y="4353517"/>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017" name="Google Shape;2017;p39"/>
          <p:cNvSpPr txBox="1"/>
          <p:nvPr>
            <p:ph idx="7" type="body"/>
          </p:nvPr>
        </p:nvSpPr>
        <p:spPr>
          <a:xfrm>
            <a:off x="7256283" y="4353525"/>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018" name="Google Shape;2018;p39"/>
          <p:cNvSpPr txBox="1"/>
          <p:nvPr>
            <p:ph idx="9" type="body"/>
          </p:nvPr>
        </p:nvSpPr>
        <p:spPr>
          <a:xfrm>
            <a:off x="9505794" y="435349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cxnSp>
        <p:nvCxnSpPr>
          <p:cNvPr id="2019" name="Google Shape;2019;p39"/>
          <p:cNvCxnSpPr/>
          <p:nvPr/>
        </p:nvCxnSpPr>
        <p:spPr>
          <a:xfrm>
            <a:off x="278550" y="3438463"/>
            <a:ext cx="11634900" cy="0"/>
          </a:xfrm>
          <a:prstGeom prst="straightConnector1">
            <a:avLst/>
          </a:prstGeom>
          <a:noFill/>
          <a:ln cap="rnd" cmpd="sng" w="28575">
            <a:solidFill>
              <a:schemeClr val="dk1"/>
            </a:solidFill>
            <a:prstDash val="solid"/>
            <a:round/>
            <a:headEnd len="med" w="med" type="none"/>
            <a:tailEnd len="med" w="med" type="none"/>
          </a:ln>
        </p:spPr>
      </p:cxnSp>
      <p:sp>
        <p:nvSpPr>
          <p:cNvPr id="2020" name="Google Shape;2020;p39"/>
          <p:cNvSpPr txBox="1"/>
          <p:nvPr>
            <p:ph idx="2" type="subTitle"/>
          </p:nvPr>
        </p:nvSpPr>
        <p:spPr>
          <a:xfrm>
            <a:off x="507750"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accent1"/>
                </a:solidFill>
              </a:rPr>
              <a:t>2000</a:t>
            </a:r>
            <a:endParaRPr>
              <a:solidFill>
                <a:schemeClr val="accent1"/>
              </a:solidFill>
            </a:endParaRPr>
          </a:p>
        </p:txBody>
      </p:sp>
      <p:sp>
        <p:nvSpPr>
          <p:cNvPr id="2021" name="Google Shape;2021;p39"/>
          <p:cNvSpPr txBox="1"/>
          <p:nvPr>
            <p:ph idx="4" type="subTitle"/>
          </p:nvPr>
        </p:nvSpPr>
        <p:spPr>
          <a:xfrm>
            <a:off x="2773538"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accent1"/>
                </a:solidFill>
              </a:rPr>
              <a:t>2005</a:t>
            </a:r>
            <a:endParaRPr>
              <a:solidFill>
                <a:schemeClr val="accent1"/>
              </a:solidFill>
            </a:endParaRPr>
          </a:p>
        </p:txBody>
      </p:sp>
      <p:sp>
        <p:nvSpPr>
          <p:cNvPr id="2022" name="Google Shape;2022;p39"/>
          <p:cNvSpPr txBox="1"/>
          <p:nvPr>
            <p:ph idx="6" type="subTitle"/>
          </p:nvPr>
        </p:nvSpPr>
        <p:spPr>
          <a:xfrm>
            <a:off x="5039326"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accent1"/>
                </a:solidFill>
              </a:rPr>
              <a:t>2015</a:t>
            </a:r>
            <a:endParaRPr>
              <a:solidFill>
                <a:schemeClr val="accent1"/>
              </a:solidFill>
            </a:endParaRPr>
          </a:p>
        </p:txBody>
      </p:sp>
      <p:sp>
        <p:nvSpPr>
          <p:cNvPr id="2023" name="Google Shape;2023;p39"/>
          <p:cNvSpPr txBox="1"/>
          <p:nvPr>
            <p:ph idx="8" type="subTitle"/>
          </p:nvPr>
        </p:nvSpPr>
        <p:spPr>
          <a:xfrm>
            <a:off x="7305113" y="2393575"/>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accent1"/>
                </a:solidFill>
              </a:rPr>
              <a:t>2019</a:t>
            </a:r>
            <a:endParaRPr>
              <a:solidFill>
                <a:schemeClr val="accent1"/>
              </a:solidFill>
            </a:endParaRPr>
          </a:p>
        </p:txBody>
      </p:sp>
      <p:sp>
        <p:nvSpPr>
          <p:cNvPr id="2024" name="Google Shape;2024;p39"/>
          <p:cNvSpPr txBox="1"/>
          <p:nvPr>
            <p:ph idx="13" type="subTitle"/>
          </p:nvPr>
        </p:nvSpPr>
        <p:spPr>
          <a:xfrm>
            <a:off x="9570901" y="23935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accent1"/>
                </a:solidFill>
              </a:rPr>
              <a:t>2024</a:t>
            </a:r>
            <a:endParaRPr>
              <a:solidFill>
                <a:schemeClr val="accent1"/>
              </a:solidFill>
            </a:endParaRPr>
          </a:p>
        </p:txBody>
      </p:sp>
      <p:sp>
        <p:nvSpPr>
          <p:cNvPr id="2025" name="Google Shape;2025;p39"/>
          <p:cNvSpPr txBox="1"/>
          <p:nvPr>
            <p:ph idx="14" type="subTitle"/>
          </p:nvPr>
        </p:nvSpPr>
        <p:spPr>
          <a:xfrm>
            <a:off x="507750" y="3899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2026" name="Google Shape;2026;p39"/>
          <p:cNvSpPr txBox="1"/>
          <p:nvPr>
            <p:ph idx="15" type="subTitle"/>
          </p:nvPr>
        </p:nvSpPr>
        <p:spPr>
          <a:xfrm>
            <a:off x="2757261" y="3899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2027" name="Google Shape;2027;p39"/>
          <p:cNvSpPr txBox="1"/>
          <p:nvPr>
            <p:ph idx="16" type="subTitle"/>
          </p:nvPr>
        </p:nvSpPr>
        <p:spPr>
          <a:xfrm>
            <a:off x="5006771" y="38990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2028" name="Google Shape;2028;p39"/>
          <p:cNvSpPr txBox="1"/>
          <p:nvPr>
            <p:ph idx="17" type="subTitle"/>
          </p:nvPr>
        </p:nvSpPr>
        <p:spPr>
          <a:xfrm>
            <a:off x="7256282" y="38990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2029" name="Google Shape;2029;p39"/>
          <p:cNvSpPr txBox="1"/>
          <p:nvPr>
            <p:ph idx="18" type="subTitle"/>
          </p:nvPr>
        </p:nvSpPr>
        <p:spPr>
          <a:xfrm>
            <a:off x="9505793" y="38989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2030" name="Google Shape;2030;p39"/>
          <p:cNvCxnSpPr/>
          <p:nvPr/>
        </p:nvCxnSpPr>
        <p:spPr>
          <a:xfrm rot="10800000">
            <a:off x="1629600"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031" name="Google Shape;2031;p39"/>
          <p:cNvCxnSpPr/>
          <p:nvPr/>
        </p:nvCxnSpPr>
        <p:spPr>
          <a:xfrm rot="10800000">
            <a:off x="3879113"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032" name="Google Shape;2032;p39"/>
          <p:cNvCxnSpPr/>
          <p:nvPr/>
        </p:nvCxnSpPr>
        <p:spPr>
          <a:xfrm rot="10800000">
            <a:off x="6128625"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033" name="Google Shape;2033;p39"/>
          <p:cNvCxnSpPr/>
          <p:nvPr/>
        </p:nvCxnSpPr>
        <p:spPr>
          <a:xfrm rot="10800000">
            <a:off x="8378138" y="31219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034" name="Google Shape;2034;p39"/>
          <p:cNvCxnSpPr/>
          <p:nvPr/>
        </p:nvCxnSpPr>
        <p:spPr>
          <a:xfrm rot="10800000">
            <a:off x="10627650" y="3121975"/>
            <a:ext cx="0" cy="663900"/>
          </a:xfrm>
          <a:prstGeom prst="straightConnector1">
            <a:avLst/>
          </a:prstGeom>
          <a:noFill/>
          <a:ln cap="rnd" cmpd="sng" w="28575">
            <a:solidFill>
              <a:schemeClr val="dk1"/>
            </a:solidFill>
            <a:prstDash val="solid"/>
            <a:round/>
            <a:headEnd len="med" w="med" type="none"/>
            <a:tailEnd len="med" w="med" type="none"/>
          </a:ln>
        </p:spPr>
      </p:cxn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38" name="Shape 2038"/>
        <p:cNvGrpSpPr/>
        <p:nvPr/>
      </p:nvGrpSpPr>
      <p:grpSpPr>
        <a:xfrm>
          <a:off x="0" y="0"/>
          <a:ext cx="0" cy="0"/>
          <a:chOff x="0" y="0"/>
          <a:chExt cx="0" cy="0"/>
        </a:xfrm>
      </p:grpSpPr>
      <p:grpSp>
        <p:nvGrpSpPr>
          <p:cNvPr id="2039" name="Google Shape;2039;p40"/>
          <p:cNvGrpSpPr/>
          <p:nvPr/>
        </p:nvGrpSpPr>
        <p:grpSpPr>
          <a:xfrm rot="-6040432">
            <a:off x="9828947" y="5174485"/>
            <a:ext cx="2459910" cy="2117436"/>
            <a:chOff x="-682758" y="-391955"/>
            <a:chExt cx="2460154" cy="2117646"/>
          </a:xfrm>
        </p:grpSpPr>
        <p:sp>
          <p:nvSpPr>
            <p:cNvPr id="2040" name="Google Shape;2040;p4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40"/>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2" name="Google Shape;2042;p4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3" name="Google Shape;2043;p40"/>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4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40"/>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6" name="Google Shape;2046;p4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7" name="Google Shape;2047;p40"/>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8" name="Google Shape;2048;p4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40"/>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0" name="Google Shape;2050;p4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40"/>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2" name="Google Shape;2052;p4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3" name="Google Shape;2053;p40"/>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4" name="Google Shape;2054;p4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5" name="Google Shape;2055;p40"/>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4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40"/>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8" name="Google Shape;2058;p4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9" name="Google Shape;2059;p40"/>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0" name="Google Shape;2060;p4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1" name="Google Shape;2061;p40"/>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2" name="Google Shape;2062;p40"/>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3" name="Google Shape;2063;p40"/>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4" name="Google Shape;2064;p40"/>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5" name="Google Shape;2065;p40"/>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6" name="Google Shape;2066;p40"/>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40"/>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8" name="Google Shape;2068;p40"/>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9" name="Google Shape;2069;p40"/>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0" name="Google Shape;2070;p40"/>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1" name="Google Shape;2071;p40"/>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72" name="Google Shape;2072;p40"/>
          <p:cNvSpPr txBox="1"/>
          <p:nvPr>
            <p:ph type="title"/>
          </p:nvPr>
        </p:nvSpPr>
        <p:spPr>
          <a:xfrm>
            <a:off x="933600" y="1203875"/>
            <a:ext cx="5162400" cy="28347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2073" name="Google Shape;2073;p40"/>
          <p:cNvSpPr txBox="1"/>
          <p:nvPr>
            <p:ph idx="1" type="body"/>
          </p:nvPr>
        </p:nvSpPr>
        <p:spPr>
          <a:xfrm>
            <a:off x="933600" y="4038625"/>
            <a:ext cx="5162400" cy="1615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2074" name="Google Shape;2074;p40"/>
          <p:cNvGrpSpPr/>
          <p:nvPr/>
        </p:nvGrpSpPr>
        <p:grpSpPr>
          <a:xfrm>
            <a:off x="7579315" y="656999"/>
            <a:ext cx="2721600" cy="5544000"/>
            <a:chOff x="1020040" y="533174"/>
            <a:chExt cx="2721600" cy="5544000"/>
          </a:xfrm>
        </p:grpSpPr>
        <p:sp>
          <p:nvSpPr>
            <p:cNvPr id="2075" name="Google Shape;2075;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76" name="Google Shape;2076;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77" name="Google Shape;2077;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78" name="Google Shape;2078;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9" name="Google Shape;2079;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80" name="Google Shape;2080;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84" name="Shape 2084"/>
        <p:cNvGrpSpPr/>
        <p:nvPr/>
      </p:nvGrpSpPr>
      <p:grpSpPr>
        <a:xfrm>
          <a:off x="0" y="0"/>
          <a:ext cx="0" cy="0"/>
          <a:chOff x="0" y="0"/>
          <a:chExt cx="0" cy="0"/>
        </a:xfrm>
      </p:grpSpPr>
      <p:grpSp>
        <p:nvGrpSpPr>
          <p:cNvPr id="2085" name="Google Shape;2085;p41"/>
          <p:cNvGrpSpPr/>
          <p:nvPr/>
        </p:nvGrpSpPr>
        <p:grpSpPr>
          <a:xfrm rot="5400000">
            <a:off x="262815" y="1360894"/>
            <a:ext cx="5778042" cy="3955122"/>
            <a:chOff x="2345366" y="140711"/>
            <a:chExt cx="6483441" cy="4437974"/>
          </a:xfrm>
        </p:grpSpPr>
        <p:sp>
          <p:nvSpPr>
            <p:cNvPr id="2086" name="Google Shape;2086;p4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2087" name="Google Shape;2087;p41"/>
            <p:cNvGrpSpPr/>
            <p:nvPr/>
          </p:nvGrpSpPr>
          <p:grpSpPr>
            <a:xfrm>
              <a:off x="2345366" y="140711"/>
              <a:ext cx="6483441" cy="4437974"/>
              <a:chOff x="390725" y="192901"/>
              <a:chExt cx="9367780" cy="6412330"/>
            </a:xfrm>
          </p:grpSpPr>
          <p:sp>
            <p:nvSpPr>
              <p:cNvPr id="2088" name="Google Shape;2088;p4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2089" name="Google Shape;2089;p41"/>
              <p:cNvGrpSpPr/>
              <p:nvPr/>
            </p:nvGrpSpPr>
            <p:grpSpPr>
              <a:xfrm>
                <a:off x="9036100" y="3183177"/>
                <a:ext cx="492960" cy="492960"/>
                <a:chOff x="9132580" y="3159701"/>
                <a:chExt cx="371233" cy="371233"/>
              </a:xfrm>
            </p:grpSpPr>
            <p:sp>
              <p:nvSpPr>
                <p:cNvPr id="2090" name="Google Shape;2090;p4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91" name="Google Shape;2091;p4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92" name="Google Shape;2092;p4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2093" name="Google Shape;2093;p41"/>
              <p:cNvGrpSpPr/>
              <p:nvPr/>
            </p:nvGrpSpPr>
            <p:grpSpPr>
              <a:xfrm>
                <a:off x="390725" y="192901"/>
                <a:ext cx="9367780" cy="6412330"/>
                <a:chOff x="1194635" y="234866"/>
                <a:chExt cx="9244824" cy="6489556"/>
              </a:xfrm>
            </p:grpSpPr>
            <p:sp>
              <p:nvSpPr>
                <p:cNvPr id="2094" name="Google Shape;2094;p4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95" name="Google Shape;2095;p4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96" name="Google Shape;2096;p4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97" name="Google Shape;2097;p4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98" name="Google Shape;2098;p4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99" name="Google Shape;2099;p4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0" name="Google Shape;2100;p4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1" name="Google Shape;2101;p4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2" name="Google Shape;2102;p4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3" name="Google Shape;2103;p4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4" name="Google Shape;2104;p4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5" name="Google Shape;2105;p4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6" name="Google Shape;2106;p4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7" name="Google Shape;2107;p4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8" name="Google Shape;2108;p4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09" name="Google Shape;2109;p4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110" name="Google Shape;2110;p4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2111" name="Google Shape;2111;p4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2112" name="Google Shape;2112;p4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2113" name="Google Shape;2113;p41"/>
          <p:cNvSpPr txBox="1"/>
          <p:nvPr/>
        </p:nvSpPr>
        <p:spPr>
          <a:xfrm>
            <a:off x="6096000" y="632375"/>
            <a:ext cx="5162400" cy="2834700"/>
          </a:xfrm>
          <a:prstGeom prst="rect">
            <a:avLst/>
          </a:prstGeom>
          <a:noFill/>
          <a:ln>
            <a:noFill/>
          </a:ln>
        </p:spPr>
        <p:txBody>
          <a:bodyPr anchorCtr="0" anchor="ctr" bIns="121900" lIns="121900" spcFirstLastPara="1" rIns="121900" wrap="square" tIns="121900">
            <a:normAutofit lnSpcReduction="10000"/>
          </a:bodyPr>
          <a:lstStyle/>
          <a:p>
            <a:pPr indent="0" lvl="0" marL="0" rtl="0" algn="l">
              <a:lnSpc>
                <a:spcPct val="80000"/>
              </a:lnSpc>
              <a:spcBef>
                <a:spcPts val="0"/>
              </a:spcBef>
              <a:spcAft>
                <a:spcPts val="0"/>
              </a:spcAft>
              <a:buNone/>
            </a:pPr>
            <a:r>
              <a:rPr lang="en" sz="7400">
                <a:solidFill>
                  <a:srgbClr val="414041"/>
                </a:solidFill>
                <a:latin typeface="Cormorant SC SemiBold"/>
                <a:ea typeface="Cormorant SC SemiBold"/>
                <a:cs typeface="Cormorant SC SemiBold"/>
                <a:sym typeface="Cormorant SC SemiBold"/>
              </a:rPr>
              <a:t>Presenting a website or an app?</a:t>
            </a:r>
            <a:endParaRPr sz="7400">
              <a:solidFill>
                <a:srgbClr val="414041"/>
              </a:solidFill>
              <a:latin typeface="Cormorant SC SemiBold"/>
              <a:ea typeface="Cormorant SC SemiBold"/>
              <a:cs typeface="Cormorant SC SemiBold"/>
              <a:sym typeface="Cormorant SC SemiBold"/>
            </a:endParaRPr>
          </a:p>
        </p:txBody>
      </p:sp>
      <p:sp>
        <p:nvSpPr>
          <p:cNvPr id="2114" name="Google Shape;2114;p41"/>
          <p:cNvSpPr txBox="1"/>
          <p:nvPr/>
        </p:nvSpPr>
        <p:spPr>
          <a:xfrm>
            <a:off x="6096000" y="3467125"/>
            <a:ext cx="5162400" cy="1615500"/>
          </a:xfrm>
          <a:prstGeom prst="rect">
            <a:avLst/>
          </a:prstGeom>
          <a:noFill/>
          <a:ln>
            <a:noFill/>
          </a:ln>
        </p:spPr>
        <p:txBody>
          <a:bodyPr anchorCtr="0" anchor="t" bIns="121900" lIns="121900" spcFirstLastPara="1" rIns="121900" wrap="square" tIns="121900">
            <a:normAutofit/>
          </a:bodyPr>
          <a:lstStyle/>
          <a:p>
            <a:pPr indent="0" lvl="0" marL="0" rtl="0" algn="l">
              <a:lnSpc>
                <a:spcPct val="115000"/>
              </a:lnSpc>
              <a:spcBef>
                <a:spcPts val="0"/>
              </a:spcBef>
              <a:spcAft>
                <a:spcPts val="0"/>
              </a:spcAft>
              <a:buNone/>
            </a:pPr>
            <a:r>
              <a:rPr lang="en" sz="2500">
                <a:solidFill>
                  <a:srgbClr val="595959"/>
                </a:solidFill>
                <a:latin typeface="Cormorant Infant Medium"/>
                <a:ea typeface="Cormorant Infant Medium"/>
                <a:cs typeface="Cormorant Infant Medium"/>
                <a:sym typeface="Cormorant Infant Medium"/>
              </a:rPr>
              <a:t>If you are presenting a website, an internet product or an app, you can place a screenshot of it here.</a:t>
            </a:r>
            <a:endParaRPr sz="2500">
              <a:solidFill>
                <a:srgbClr val="595959"/>
              </a:solidFill>
              <a:latin typeface="Cormorant Infant Medium"/>
              <a:ea typeface="Cormorant Infant Medium"/>
              <a:cs typeface="Cormorant Infant Medium"/>
              <a:sym typeface="Cormorant Infant Medium"/>
            </a:endParaRPr>
          </a:p>
        </p:txBody>
      </p:sp>
      <p:grpSp>
        <p:nvGrpSpPr>
          <p:cNvPr id="2115" name="Google Shape;2115;p41"/>
          <p:cNvGrpSpPr/>
          <p:nvPr/>
        </p:nvGrpSpPr>
        <p:grpSpPr>
          <a:xfrm rot="-6040432">
            <a:off x="9828947" y="5174485"/>
            <a:ext cx="2459910" cy="2117436"/>
            <a:chOff x="-682758" y="-391955"/>
            <a:chExt cx="2460154" cy="2117646"/>
          </a:xfrm>
        </p:grpSpPr>
        <p:sp>
          <p:nvSpPr>
            <p:cNvPr id="2116" name="Google Shape;2116;p41"/>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7" name="Google Shape;2117;p41"/>
            <p:cNvSpPr/>
            <p:nvPr/>
          </p:nvSpPr>
          <p:spPr>
            <a:xfrm>
              <a:off x="-682758" y="463803"/>
              <a:ext cx="1925021" cy="1113875"/>
            </a:xfrm>
            <a:custGeom>
              <a:rect b="b" l="l" r="r" t="t"/>
              <a:pathLst>
                <a:path extrusionOk="0" h="1113875" w="1925021">
                  <a:moveTo>
                    <a:pt x="0" y="1082396"/>
                  </a:moveTo>
                  <a:cubicBezTo>
                    <a:pt x="0" y="1082396"/>
                    <a:pt x="68802" y="1020630"/>
                    <a:pt x="197691" y="1027888"/>
                  </a:cubicBezTo>
                  <a:cubicBezTo>
                    <a:pt x="326577" y="1035146"/>
                    <a:pt x="413847" y="1111860"/>
                    <a:pt x="490438" y="1113816"/>
                  </a:cubicBezTo>
                  <a:cubicBezTo>
                    <a:pt x="629389" y="1117366"/>
                    <a:pt x="800485" y="960965"/>
                    <a:pt x="1029063" y="867404"/>
                  </a:cubicBezTo>
                  <a:cubicBezTo>
                    <a:pt x="1340663" y="739865"/>
                    <a:pt x="1337507" y="802723"/>
                    <a:pt x="1617047" y="387008"/>
                  </a:cubicBezTo>
                  <a:cubicBezTo>
                    <a:pt x="1792827" y="125579"/>
                    <a:pt x="1925022" y="0"/>
                    <a:pt x="1925022" y="0"/>
                  </a:cubicBez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8" name="Google Shape;2118;p41"/>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9" name="Google Shape;2119;p41"/>
            <p:cNvSpPr/>
            <p:nvPr/>
          </p:nvSpPr>
          <p:spPr>
            <a:xfrm>
              <a:off x="-226368" y="695910"/>
              <a:ext cx="469713" cy="876559"/>
            </a:xfrm>
            <a:custGeom>
              <a:rect b="b" l="l" r="r" t="t"/>
              <a:pathLst>
                <a:path extrusionOk="0" h="876559" w="469713">
                  <a:moveTo>
                    <a:pt x="0" y="876559"/>
                  </a:moveTo>
                  <a:cubicBezTo>
                    <a:pt x="0" y="876559"/>
                    <a:pt x="48568" y="816895"/>
                    <a:pt x="58564" y="802086"/>
                  </a:cubicBezTo>
                  <a:cubicBezTo>
                    <a:pt x="88289" y="758030"/>
                    <a:pt x="119946" y="713656"/>
                    <a:pt x="139384" y="664272"/>
                  </a:cubicBezTo>
                  <a:cubicBezTo>
                    <a:pt x="208097" y="489692"/>
                    <a:pt x="243763" y="300722"/>
                    <a:pt x="325422" y="132422"/>
                  </a:cubicBezTo>
                  <a:cubicBezTo>
                    <a:pt x="356408" y="68554"/>
                    <a:pt x="408993" y="3447"/>
                    <a:pt x="468341" y="5"/>
                  </a:cubicBezTo>
                  <a:cubicBezTo>
                    <a:pt x="478958" y="-617"/>
                    <a:pt x="425087" y="54006"/>
                    <a:pt x="405632" y="103707"/>
                  </a:cubicBezTo>
                  <a:cubicBezTo>
                    <a:pt x="381062" y="166471"/>
                    <a:pt x="371908" y="208641"/>
                    <a:pt x="376664" y="276560"/>
                  </a:cubicBezTo>
                  <a:cubicBezTo>
                    <a:pt x="403380" y="658170"/>
                    <a:pt x="0" y="876559"/>
                    <a:pt x="0" y="87655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0" name="Google Shape;2120;p41"/>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1" name="Google Shape;2121;p41"/>
            <p:cNvSpPr/>
            <p:nvPr/>
          </p:nvSpPr>
          <p:spPr>
            <a:xfrm>
              <a:off x="325454" y="514314"/>
              <a:ext cx="153699" cy="825141"/>
            </a:xfrm>
            <a:custGeom>
              <a:rect b="b" l="l" r="r" t="t"/>
              <a:pathLst>
                <a:path extrusionOk="0" h="825141" w="153699">
                  <a:moveTo>
                    <a:pt x="1257" y="825142"/>
                  </a:moveTo>
                  <a:cubicBezTo>
                    <a:pt x="1257" y="825142"/>
                    <a:pt x="20309" y="712086"/>
                    <a:pt x="22367" y="682413"/>
                  </a:cubicBezTo>
                  <a:cubicBezTo>
                    <a:pt x="27776" y="604422"/>
                    <a:pt x="6494" y="530045"/>
                    <a:pt x="1430" y="453717"/>
                  </a:cubicBezTo>
                  <a:cubicBezTo>
                    <a:pt x="-3676" y="376895"/>
                    <a:pt x="5396" y="292916"/>
                    <a:pt x="20605" y="216278"/>
                  </a:cubicBezTo>
                  <a:cubicBezTo>
                    <a:pt x="33284" y="152334"/>
                    <a:pt x="115439" y="7892"/>
                    <a:pt x="114590" y="461"/>
                  </a:cubicBezTo>
                  <a:cubicBezTo>
                    <a:pt x="113772" y="-6652"/>
                    <a:pt x="96286" y="70539"/>
                    <a:pt x="96074" y="90691"/>
                  </a:cubicBezTo>
                  <a:cubicBezTo>
                    <a:pt x="95319" y="162005"/>
                    <a:pt x="85186" y="222012"/>
                    <a:pt x="116584" y="286490"/>
                  </a:cubicBezTo>
                  <a:cubicBezTo>
                    <a:pt x="179433" y="415579"/>
                    <a:pt x="161467" y="613166"/>
                    <a:pt x="70248" y="727949"/>
                  </a:cubicBezTo>
                  <a:cubicBezTo>
                    <a:pt x="49526" y="754022"/>
                    <a:pt x="1257" y="825142"/>
                    <a:pt x="1257" y="825142"/>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2" name="Google Shape;2122;p41"/>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3" name="Google Shape;2123;p41"/>
            <p:cNvSpPr/>
            <p:nvPr/>
          </p:nvSpPr>
          <p:spPr>
            <a:xfrm>
              <a:off x="607818" y="371810"/>
              <a:ext cx="142864" cy="832650"/>
            </a:xfrm>
            <a:custGeom>
              <a:rect b="b" l="l" r="r" t="t"/>
              <a:pathLst>
                <a:path extrusionOk="0" h="832650" w="142864">
                  <a:moveTo>
                    <a:pt x="36738" y="832651"/>
                  </a:moveTo>
                  <a:cubicBezTo>
                    <a:pt x="36738" y="832651"/>
                    <a:pt x="47768" y="764179"/>
                    <a:pt x="38675" y="669900"/>
                  </a:cubicBezTo>
                  <a:cubicBezTo>
                    <a:pt x="24665" y="524530"/>
                    <a:pt x="-19405" y="372828"/>
                    <a:pt x="9786" y="225719"/>
                  </a:cubicBezTo>
                  <a:cubicBezTo>
                    <a:pt x="21072" y="168826"/>
                    <a:pt x="40815" y="116251"/>
                    <a:pt x="67345" y="64559"/>
                  </a:cubicBezTo>
                  <a:cubicBezTo>
                    <a:pt x="77581" y="44606"/>
                    <a:pt x="92707" y="28733"/>
                    <a:pt x="105433" y="10756"/>
                  </a:cubicBezTo>
                  <a:cubicBezTo>
                    <a:pt x="107973" y="7163"/>
                    <a:pt x="113046" y="0"/>
                    <a:pt x="113046" y="0"/>
                  </a:cubicBezTo>
                  <a:cubicBezTo>
                    <a:pt x="113046" y="0"/>
                    <a:pt x="106671" y="10740"/>
                    <a:pt x="104544" y="16572"/>
                  </a:cubicBezTo>
                  <a:cubicBezTo>
                    <a:pt x="98968" y="31848"/>
                    <a:pt x="96987" y="49614"/>
                    <a:pt x="94022" y="65659"/>
                  </a:cubicBezTo>
                  <a:cubicBezTo>
                    <a:pt x="86535" y="106164"/>
                    <a:pt x="81201" y="161736"/>
                    <a:pt x="90917" y="202371"/>
                  </a:cubicBezTo>
                  <a:cubicBezTo>
                    <a:pt x="119441" y="321838"/>
                    <a:pt x="163218" y="432220"/>
                    <a:pt x="132223" y="554692"/>
                  </a:cubicBezTo>
                  <a:cubicBezTo>
                    <a:pt x="84376" y="743922"/>
                    <a:pt x="36738" y="832651"/>
                    <a:pt x="36738" y="83265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4" name="Google Shape;2124;p41"/>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5" name="Google Shape;2125;p41"/>
            <p:cNvSpPr/>
            <p:nvPr/>
          </p:nvSpPr>
          <p:spPr>
            <a:xfrm>
              <a:off x="873325" y="-8798"/>
              <a:ext cx="196509" cy="829218"/>
            </a:xfrm>
            <a:custGeom>
              <a:rect b="b" l="l" r="r" t="t"/>
              <a:pathLst>
                <a:path extrusionOk="0" h="829218" w="196509">
                  <a:moveTo>
                    <a:pt x="81632" y="829218"/>
                  </a:moveTo>
                  <a:cubicBezTo>
                    <a:pt x="81632" y="829218"/>
                    <a:pt x="84261" y="796643"/>
                    <a:pt x="82152" y="785467"/>
                  </a:cubicBezTo>
                  <a:cubicBezTo>
                    <a:pt x="76076" y="752967"/>
                    <a:pt x="65935" y="722881"/>
                    <a:pt x="53012" y="692414"/>
                  </a:cubicBezTo>
                  <a:cubicBezTo>
                    <a:pt x="-13078" y="536630"/>
                    <a:pt x="-25296" y="355155"/>
                    <a:pt x="62156" y="206291"/>
                  </a:cubicBezTo>
                  <a:cubicBezTo>
                    <a:pt x="90820" y="157495"/>
                    <a:pt x="119992" y="109508"/>
                    <a:pt x="151412" y="62573"/>
                  </a:cubicBezTo>
                  <a:cubicBezTo>
                    <a:pt x="161496" y="47513"/>
                    <a:pt x="196510" y="0"/>
                    <a:pt x="196510" y="0"/>
                  </a:cubicBezTo>
                  <a:cubicBezTo>
                    <a:pt x="196510" y="0"/>
                    <a:pt x="121669" y="172948"/>
                    <a:pt x="116830" y="225257"/>
                  </a:cubicBezTo>
                  <a:cubicBezTo>
                    <a:pt x="98529" y="423073"/>
                    <a:pt x="217446" y="605566"/>
                    <a:pt x="109800" y="788788"/>
                  </a:cubicBezTo>
                  <a:cubicBezTo>
                    <a:pt x="109800" y="788788"/>
                    <a:pt x="81632" y="829218"/>
                    <a:pt x="81632" y="829218"/>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6" name="Google Shape;2126;p41"/>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7" name="Google Shape;2127;p41"/>
            <p:cNvSpPr/>
            <p:nvPr/>
          </p:nvSpPr>
          <p:spPr>
            <a:xfrm>
              <a:off x="1230977" y="-391955"/>
              <a:ext cx="329490" cy="865094"/>
            </a:xfrm>
            <a:custGeom>
              <a:rect b="b" l="l" r="r" t="t"/>
              <a:pathLst>
                <a:path extrusionOk="0" h="865094" w="329490">
                  <a:moveTo>
                    <a:pt x="1875" y="865095"/>
                  </a:moveTo>
                  <a:cubicBezTo>
                    <a:pt x="1875" y="865095"/>
                    <a:pt x="-2913" y="715786"/>
                    <a:pt x="2814" y="662515"/>
                  </a:cubicBezTo>
                  <a:cubicBezTo>
                    <a:pt x="20950" y="493493"/>
                    <a:pt x="63254" y="372701"/>
                    <a:pt x="153976" y="229559"/>
                  </a:cubicBezTo>
                  <a:cubicBezTo>
                    <a:pt x="185815" y="179296"/>
                    <a:pt x="228513" y="114840"/>
                    <a:pt x="268676" y="70894"/>
                  </a:cubicBezTo>
                  <a:cubicBezTo>
                    <a:pt x="284285" y="53821"/>
                    <a:pt x="329490" y="0"/>
                    <a:pt x="329490" y="0"/>
                  </a:cubicBezTo>
                  <a:cubicBezTo>
                    <a:pt x="329490" y="0"/>
                    <a:pt x="319940" y="40368"/>
                    <a:pt x="270435" y="211405"/>
                  </a:cubicBezTo>
                  <a:cubicBezTo>
                    <a:pt x="220950" y="382472"/>
                    <a:pt x="215590" y="520353"/>
                    <a:pt x="131523" y="684170"/>
                  </a:cubicBezTo>
                  <a:cubicBezTo>
                    <a:pt x="104802" y="736237"/>
                    <a:pt x="71712" y="775446"/>
                    <a:pt x="38222" y="822740"/>
                  </a:cubicBezTo>
                  <a:cubicBezTo>
                    <a:pt x="34787" y="827596"/>
                    <a:pt x="1875" y="865095"/>
                    <a:pt x="1875" y="86509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8" name="Google Shape;2128;p41"/>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41"/>
            <p:cNvSpPr/>
            <p:nvPr/>
          </p:nvSpPr>
          <p:spPr>
            <a:xfrm>
              <a:off x="1053871" y="106254"/>
              <a:ext cx="723525" cy="577354"/>
            </a:xfrm>
            <a:custGeom>
              <a:rect b="b" l="l" r="r" t="t"/>
              <a:pathLst>
                <a:path extrusionOk="0" h="577354" w="723525">
                  <a:moveTo>
                    <a:pt x="0" y="577355"/>
                  </a:moveTo>
                  <a:cubicBezTo>
                    <a:pt x="0" y="577355"/>
                    <a:pt x="224472" y="474570"/>
                    <a:pt x="310204" y="337492"/>
                  </a:cubicBezTo>
                  <a:cubicBezTo>
                    <a:pt x="381768" y="223069"/>
                    <a:pt x="467150" y="171129"/>
                    <a:pt x="531666" y="128560"/>
                  </a:cubicBezTo>
                  <a:cubicBezTo>
                    <a:pt x="597402" y="85223"/>
                    <a:pt x="723525" y="0"/>
                    <a:pt x="723525" y="0"/>
                  </a:cubicBezTo>
                  <a:cubicBezTo>
                    <a:pt x="723525" y="0"/>
                    <a:pt x="647021" y="85352"/>
                    <a:pt x="624078" y="126994"/>
                  </a:cubicBezTo>
                  <a:cubicBezTo>
                    <a:pt x="576885" y="212675"/>
                    <a:pt x="522408" y="290149"/>
                    <a:pt x="455517" y="362175"/>
                  </a:cubicBezTo>
                  <a:cubicBezTo>
                    <a:pt x="376911" y="446821"/>
                    <a:pt x="260756" y="509833"/>
                    <a:pt x="148742" y="534518"/>
                  </a:cubicBezTo>
                  <a:cubicBezTo>
                    <a:pt x="112782" y="542423"/>
                    <a:pt x="74695" y="549808"/>
                    <a:pt x="39745" y="562902"/>
                  </a:cubicBezTo>
                  <a:cubicBezTo>
                    <a:pt x="28181" y="567233"/>
                    <a:pt x="0" y="577355"/>
                    <a:pt x="0" y="577355"/>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0" name="Google Shape;2130;p41"/>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1" name="Google Shape;2131;p41"/>
            <p:cNvSpPr/>
            <p:nvPr/>
          </p:nvSpPr>
          <p:spPr>
            <a:xfrm>
              <a:off x="856989" y="702734"/>
              <a:ext cx="885407" cy="302016"/>
            </a:xfrm>
            <a:custGeom>
              <a:rect b="b" l="l" r="r" t="t"/>
              <a:pathLst>
                <a:path extrusionOk="0" h="302016" w="885407">
                  <a:moveTo>
                    <a:pt x="0" y="260929"/>
                  </a:moveTo>
                  <a:cubicBezTo>
                    <a:pt x="0" y="260929"/>
                    <a:pt x="68586" y="183027"/>
                    <a:pt x="112312" y="160072"/>
                  </a:cubicBezTo>
                  <a:cubicBezTo>
                    <a:pt x="236525" y="94928"/>
                    <a:pt x="352838" y="123363"/>
                    <a:pt x="485445" y="144826"/>
                  </a:cubicBezTo>
                  <a:cubicBezTo>
                    <a:pt x="521843" y="150712"/>
                    <a:pt x="556863" y="164587"/>
                    <a:pt x="594417" y="156300"/>
                  </a:cubicBezTo>
                  <a:cubicBezTo>
                    <a:pt x="661835" y="141460"/>
                    <a:pt x="849198" y="13438"/>
                    <a:pt x="884803" y="84"/>
                  </a:cubicBezTo>
                  <a:cubicBezTo>
                    <a:pt x="896582" y="-4317"/>
                    <a:pt x="732936" y="165603"/>
                    <a:pt x="687984" y="201995"/>
                  </a:cubicBezTo>
                  <a:cubicBezTo>
                    <a:pt x="609130" y="265781"/>
                    <a:pt x="525304" y="306510"/>
                    <a:pt x="419589" y="301620"/>
                  </a:cubicBezTo>
                  <a:cubicBezTo>
                    <a:pt x="348615" y="298324"/>
                    <a:pt x="288284" y="248953"/>
                    <a:pt x="220199" y="241771"/>
                  </a:cubicBezTo>
                  <a:cubicBezTo>
                    <a:pt x="170059" y="236475"/>
                    <a:pt x="124593" y="239003"/>
                    <a:pt x="75705" y="248591"/>
                  </a:cubicBezTo>
                  <a:cubicBezTo>
                    <a:pt x="64383" y="250795"/>
                    <a:pt x="0" y="260929"/>
                    <a:pt x="0" y="260929"/>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41"/>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3" name="Google Shape;2133;p41"/>
            <p:cNvSpPr/>
            <p:nvPr/>
          </p:nvSpPr>
          <p:spPr>
            <a:xfrm>
              <a:off x="692797" y="1089083"/>
              <a:ext cx="767175" cy="179684"/>
            </a:xfrm>
            <a:custGeom>
              <a:rect b="b" l="l" r="r" t="t"/>
              <a:pathLst>
                <a:path extrusionOk="0" h="179684" w="767175">
                  <a:moveTo>
                    <a:pt x="0" y="76923"/>
                  </a:moveTo>
                  <a:cubicBezTo>
                    <a:pt x="0" y="76923"/>
                    <a:pt x="175489" y="115442"/>
                    <a:pt x="203035" y="112489"/>
                  </a:cubicBezTo>
                  <a:cubicBezTo>
                    <a:pt x="249091" y="107593"/>
                    <a:pt x="332886" y="64928"/>
                    <a:pt x="373113" y="44627"/>
                  </a:cubicBezTo>
                  <a:cubicBezTo>
                    <a:pt x="433146" y="14331"/>
                    <a:pt x="481908" y="4647"/>
                    <a:pt x="548297" y="1269"/>
                  </a:cubicBezTo>
                  <a:cubicBezTo>
                    <a:pt x="596818" y="-1188"/>
                    <a:pt x="641299" y="-45"/>
                    <a:pt x="690366" y="4425"/>
                  </a:cubicBezTo>
                  <a:cubicBezTo>
                    <a:pt x="716159" y="6794"/>
                    <a:pt x="767175" y="16185"/>
                    <a:pt x="767175" y="16185"/>
                  </a:cubicBezTo>
                  <a:cubicBezTo>
                    <a:pt x="767175" y="16185"/>
                    <a:pt x="722541" y="18985"/>
                    <a:pt x="690105" y="29622"/>
                  </a:cubicBezTo>
                  <a:cubicBezTo>
                    <a:pt x="636880" y="47078"/>
                    <a:pt x="592836" y="74967"/>
                    <a:pt x="546456" y="106927"/>
                  </a:cubicBezTo>
                  <a:cubicBezTo>
                    <a:pt x="472345" y="158031"/>
                    <a:pt x="341973" y="192537"/>
                    <a:pt x="232099" y="175119"/>
                  </a:cubicBezTo>
                  <a:cubicBezTo>
                    <a:pt x="103581" y="154742"/>
                    <a:pt x="0" y="76923"/>
                    <a:pt x="0" y="76923"/>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4" name="Google Shape;2134;p41"/>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41"/>
            <p:cNvSpPr/>
            <p:nvPr/>
          </p:nvSpPr>
          <p:spPr>
            <a:xfrm>
              <a:off x="158162" y="1343410"/>
              <a:ext cx="972416" cy="172184"/>
            </a:xfrm>
            <a:custGeom>
              <a:rect b="b" l="l" r="r" t="t"/>
              <a:pathLst>
                <a:path extrusionOk="0" h="172184" w="972416">
                  <a:moveTo>
                    <a:pt x="0" y="81421"/>
                  </a:moveTo>
                  <a:cubicBezTo>
                    <a:pt x="0" y="81421"/>
                    <a:pt x="151796" y="47125"/>
                    <a:pt x="205325" y="34558"/>
                  </a:cubicBezTo>
                  <a:cubicBezTo>
                    <a:pt x="367336" y="-3478"/>
                    <a:pt x="546579" y="-18426"/>
                    <a:pt x="708162" y="33314"/>
                  </a:cubicBezTo>
                  <a:cubicBezTo>
                    <a:pt x="768309" y="52567"/>
                    <a:pt x="828373" y="68899"/>
                    <a:pt x="883898" y="98941"/>
                  </a:cubicBezTo>
                  <a:cubicBezTo>
                    <a:pt x="907145" y="111527"/>
                    <a:pt x="972417" y="137727"/>
                    <a:pt x="972417" y="137727"/>
                  </a:cubicBezTo>
                  <a:cubicBezTo>
                    <a:pt x="972417" y="137727"/>
                    <a:pt x="922950" y="128481"/>
                    <a:pt x="897950" y="126189"/>
                  </a:cubicBezTo>
                  <a:cubicBezTo>
                    <a:pt x="849506" y="121769"/>
                    <a:pt x="798884" y="120423"/>
                    <a:pt x="751100" y="131650"/>
                  </a:cubicBezTo>
                  <a:cubicBezTo>
                    <a:pt x="595532" y="168188"/>
                    <a:pt x="437023" y="181478"/>
                    <a:pt x="277501" y="165540"/>
                  </a:cubicBezTo>
                  <a:cubicBezTo>
                    <a:pt x="178928" y="155697"/>
                    <a:pt x="0" y="81421"/>
                    <a:pt x="0" y="81421"/>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6" name="Google Shape;2136;p41"/>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7" name="Google Shape;2137;p41"/>
            <p:cNvSpPr/>
            <p:nvPr/>
          </p:nvSpPr>
          <p:spPr>
            <a:xfrm>
              <a:off x="-73616" y="1550416"/>
              <a:ext cx="990677" cy="175275"/>
            </a:xfrm>
            <a:custGeom>
              <a:rect b="b" l="l" r="r" t="t"/>
              <a:pathLst>
                <a:path extrusionOk="0" h="175275" w="990677">
                  <a:moveTo>
                    <a:pt x="0" y="0"/>
                  </a:moveTo>
                  <a:cubicBezTo>
                    <a:pt x="0" y="0"/>
                    <a:pt x="79575" y="33464"/>
                    <a:pt x="98715" y="38481"/>
                  </a:cubicBezTo>
                  <a:cubicBezTo>
                    <a:pt x="144624" y="50514"/>
                    <a:pt x="200368" y="47365"/>
                    <a:pt x="247385" y="43885"/>
                  </a:cubicBezTo>
                  <a:cubicBezTo>
                    <a:pt x="313311" y="38995"/>
                    <a:pt x="379179" y="19380"/>
                    <a:pt x="445721" y="17164"/>
                  </a:cubicBezTo>
                  <a:cubicBezTo>
                    <a:pt x="557868" y="13449"/>
                    <a:pt x="665784" y="30201"/>
                    <a:pt x="776409" y="40316"/>
                  </a:cubicBezTo>
                  <a:cubicBezTo>
                    <a:pt x="825063" y="44761"/>
                    <a:pt x="867049" y="40983"/>
                    <a:pt x="920624" y="48838"/>
                  </a:cubicBezTo>
                  <a:cubicBezTo>
                    <a:pt x="974180" y="56680"/>
                    <a:pt x="990678" y="71698"/>
                    <a:pt x="990678" y="71698"/>
                  </a:cubicBezTo>
                  <a:cubicBezTo>
                    <a:pt x="990678" y="71698"/>
                    <a:pt x="875298" y="67107"/>
                    <a:pt x="839382" y="74397"/>
                  </a:cubicBezTo>
                  <a:cubicBezTo>
                    <a:pt x="776530" y="87154"/>
                    <a:pt x="718294" y="123279"/>
                    <a:pt x="656337" y="140278"/>
                  </a:cubicBezTo>
                  <a:cubicBezTo>
                    <a:pt x="550054" y="169405"/>
                    <a:pt x="409750" y="188360"/>
                    <a:pt x="300085" y="164351"/>
                  </a:cubicBezTo>
                  <a:cubicBezTo>
                    <a:pt x="198218" y="142056"/>
                    <a:pt x="0" y="0"/>
                    <a:pt x="0" y="0"/>
                  </a:cubicBezTo>
                  <a:close/>
                </a:path>
              </a:pathLst>
            </a:custGeom>
            <a:no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8" name="Google Shape;2138;p41"/>
            <p:cNvSpPr/>
            <p:nvPr/>
          </p:nvSpPr>
          <p:spPr>
            <a:xfrm>
              <a:off x="-212548" y="701262"/>
              <a:ext cx="446931" cy="854056"/>
            </a:xfrm>
            <a:custGeom>
              <a:rect b="b" l="l" r="r" t="t"/>
              <a:pathLst>
                <a:path extrusionOk="0" h="854056" w="446931">
                  <a:moveTo>
                    <a:pt x="446931" y="0"/>
                  </a:moveTo>
                  <a:cubicBezTo>
                    <a:pt x="423685" y="2985"/>
                    <a:pt x="409558" y="32836"/>
                    <a:pt x="397053" y="49028"/>
                  </a:cubicBezTo>
                  <a:cubicBezTo>
                    <a:pt x="351373" y="108179"/>
                    <a:pt x="338161" y="173101"/>
                    <a:pt x="318559" y="243707"/>
                  </a:cubicBezTo>
                  <a:cubicBezTo>
                    <a:pt x="277614" y="391230"/>
                    <a:pt x="235590" y="526993"/>
                    <a:pt x="159625" y="661003"/>
                  </a:cubicBezTo>
                  <a:cubicBezTo>
                    <a:pt x="122231" y="726961"/>
                    <a:pt x="64964" y="810425"/>
                    <a:pt x="0" y="85405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9" name="Google Shape;2139;p41"/>
            <p:cNvSpPr/>
            <p:nvPr/>
          </p:nvSpPr>
          <p:spPr>
            <a:xfrm>
              <a:off x="340363" y="540315"/>
              <a:ext cx="92145" cy="765841"/>
            </a:xfrm>
            <a:custGeom>
              <a:rect b="b" l="l" r="r" t="t"/>
              <a:pathLst>
                <a:path extrusionOk="0" h="765841" w="92145">
                  <a:moveTo>
                    <a:pt x="92146" y="0"/>
                  </a:moveTo>
                  <a:cubicBezTo>
                    <a:pt x="14124" y="112934"/>
                    <a:pt x="47876" y="274256"/>
                    <a:pt x="64066" y="399808"/>
                  </a:cubicBezTo>
                  <a:cubicBezTo>
                    <a:pt x="76937" y="499649"/>
                    <a:pt x="87704" y="638733"/>
                    <a:pt x="33096" y="729386"/>
                  </a:cubicBezTo>
                  <a:cubicBezTo>
                    <a:pt x="24404" y="743813"/>
                    <a:pt x="9436" y="752189"/>
                    <a:pt x="0" y="765841"/>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41"/>
            <p:cNvSpPr/>
            <p:nvPr/>
          </p:nvSpPr>
          <p:spPr>
            <a:xfrm>
              <a:off x="643311" y="385909"/>
              <a:ext cx="67488" cy="791132"/>
            </a:xfrm>
            <a:custGeom>
              <a:rect b="b" l="l" r="r" t="t"/>
              <a:pathLst>
                <a:path extrusionOk="0" h="791132" w="67488">
                  <a:moveTo>
                    <a:pt x="67488" y="0"/>
                  </a:moveTo>
                  <a:cubicBezTo>
                    <a:pt x="67488" y="0"/>
                    <a:pt x="25146" y="87044"/>
                    <a:pt x="10459" y="173193"/>
                  </a:cubicBezTo>
                  <a:cubicBezTo>
                    <a:pt x="-4235" y="259364"/>
                    <a:pt x="-2159" y="285139"/>
                    <a:pt x="8725" y="344639"/>
                  </a:cubicBezTo>
                  <a:cubicBezTo>
                    <a:pt x="36087" y="494410"/>
                    <a:pt x="27871" y="642016"/>
                    <a:pt x="6725" y="79113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41"/>
            <p:cNvSpPr/>
            <p:nvPr/>
          </p:nvSpPr>
          <p:spPr>
            <a:xfrm>
              <a:off x="926106" y="53751"/>
              <a:ext cx="102365" cy="756152"/>
            </a:xfrm>
            <a:custGeom>
              <a:rect b="b" l="l" r="r" t="t"/>
              <a:pathLst>
                <a:path extrusionOk="0" h="756152" w="102365">
                  <a:moveTo>
                    <a:pt x="102365" y="391"/>
                  </a:moveTo>
                  <a:cubicBezTo>
                    <a:pt x="93723" y="-4045"/>
                    <a:pt x="84242" y="30560"/>
                    <a:pt x="80210" y="38412"/>
                  </a:cubicBezTo>
                  <a:cubicBezTo>
                    <a:pt x="58607" y="80513"/>
                    <a:pt x="34306" y="122853"/>
                    <a:pt x="19904" y="167953"/>
                  </a:cubicBezTo>
                  <a:cubicBezTo>
                    <a:pt x="-23682" y="304504"/>
                    <a:pt x="15161" y="426069"/>
                    <a:pt x="33995" y="563147"/>
                  </a:cubicBezTo>
                  <a:cubicBezTo>
                    <a:pt x="40878" y="613220"/>
                    <a:pt x="59223" y="709874"/>
                    <a:pt x="35474" y="756153"/>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2" name="Google Shape;2142;p41"/>
            <p:cNvSpPr/>
            <p:nvPr/>
          </p:nvSpPr>
          <p:spPr>
            <a:xfrm>
              <a:off x="1241179" y="-383138"/>
              <a:ext cx="309941" cy="829094"/>
            </a:xfrm>
            <a:custGeom>
              <a:rect b="b" l="l" r="r" t="t"/>
              <a:pathLst>
                <a:path extrusionOk="0" h="829094" w="309941">
                  <a:moveTo>
                    <a:pt x="309942" y="0"/>
                  </a:moveTo>
                  <a:cubicBezTo>
                    <a:pt x="279785" y="18850"/>
                    <a:pt x="240669" y="129287"/>
                    <a:pt x="219187" y="164433"/>
                  </a:cubicBezTo>
                  <a:cubicBezTo>
                    <a:pt x="129544" y="311123"/>
                    <a:pt x="80903" y="478781"/>
                    <a:pt x="34783" y="642586"/>
                  </a:cubicBezTo>
                  <a:cubicBezTo>
                    <a:pt x="19778" y="695870"/>
                    <a:pt x="-4517" y="773888"/>
                    <a:pt x="728" y="829095"/>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3" name="Google Shape;2143;p41"/>
            <p:cNvSpPr/>
            <p:nvPr/>
          </p:nvSpPr>
          <p:spPr>
            <a:xfrm>
              <a:off x="1124946" y="153073"/>
              <a:ext cx="603859" cy="501305"/>
            </a:xfrm>
            <a:custGeom>
              <a:rect b="b" l="l" r="r" t="t"/>
              <a:pathLst>
                <a:path extrusionOk="0" h="501305" w="603859">
                  <a:moveTo>
                    <a:pt x="0" y="501231"/>
                  </a:moveTo>
                  <a:cubicBezTo>
                    <a:pt x="7912" y="504012"/>
                    <a:pt x="145999" y="428530"/>
                    <a:pt x="165011" y="417575"/>
                  </a:cubicBezTo>
                  <a:cubicBezTo>
                    <a:pt x="301492" y="338892"/>
                    <a:pt x="410007" y="228544"/>
                    <a:pt x="511213" y="109172"/>
                  </a:cubicBezTo>
                  <a:cubicBezTo>
                    <a:pt x="542265" y="72517"/>
                    <a:pt x="579114" y="41611"/>
                    <a:pt x="603860"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4" name="Google Shape;2144;p41"/>
            <p:cNvSpPr/>
            <p:nvPr/>
          </p:nvSpPr>
          <p:spPr>
            <a:xfrm>
              <a:off x="889139" y="714190"/>
              <a:ext cx="830230" cy="240070"/>
            </a:xfrm>
            <a:custGeom>
              <a:rect b="b" l="l" r="r" t="t"/>
              <a:pathLst>
                <a:path extrusionOk="0" h="240070" w="830230">
                  <a:moveTo>
                    <a:pt x="0" y="238138"/>
                  </a:moveTo>
                  <a:cubicBezTo>
                    <a:pt x="3188" y="244824"/>
                    <a:pt x="7766" y="232258"/>
                    <a:pt x="11970" y="229172"/>
                  </a:cubicBezTo>
                  <a:cubicBezTo>
                    <a:pt x="23984" y="220364"/>
                    <a:pt x="39732" y="217234"/>
                    <a:pt x="53956" y="213614"/>
                  </a:cubicBezTo>
                  <a:cubicBezTo>
                    <a:pt x="91732" y="204019"/>
                    <a:pt x="132029" y="201041"/>
                    <a:pt x="170497" y="196228"/>
                  </a:cubicBezTo>
                  <a:cubicBezTo>
                    <a:pt x="219920" y="190030"/>
                    <a:pt x="279889" y="200171"/>
                    <a:pt x="329635" y="205264"/>
                  </a:cubicBezTo>
                  <a:cubicBezTo>
                    <a:pt x="420789" y="214617"/>
                    <a:pt x="485578" y="224180"/>
                    <a:pt x="610737" y="172866"/>
                  </a:cubicBezTo>
                  <a:cubicBezTo>
                    <a:pt x="735882" y="121545"/>
                    <a:pt x="830231" y="0"/>
                    <a:pt x="830231"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5" name="Google Shape;2145;p41"/>
            <p:cNvSpPr/>
            <p:nvPr/>
          </p:nvSpPr>
          <p:spPr>
            <a:xfrm>
              <a:off x="708533" y="1103433"/>
              <a:ext cx="740905" cy="110197"/>
            </a:xfrm>
            <a:custGeom>
              <a:rect b="b" l="l" r="r" t="t"/>
              <a:pathLst>
                <a:path extrusionOk="0" h="110197" w="740905">
                  <a:moveTo>
                    <a:pt x="0" y="64129"/>
                  </a:moveTo>
                  <a:cubicBezTo>
                    <a:pt x="35242" y="91504"/>
                    <a:pt x="74860" y="94679"/>
                    <a:pt x="115881" y="101041"/>
                  </a:cubicBezTo>
                  <a:cubicBezTo>
                    <a:pt x="301714" y="129826"/>
                    <a:pt x="409588" y="86874"/>
                    <a:pt x="579565" y="26130"/>
                  </a:cubicBezTo>
                  <a:cubicBezTo>
                    <a:pt x="625431" y="9722"/>
                    <a:pt x="740905" y="0"/>
                    <a:pt x="740905" y="0"/>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6" name="Google Shape;2146;p41"/>
            <p:cNvSpPr/>
            <p:nvPr/>
          </p:nvSpPr>
          <p:spPr>
            <a:xfrm>
              <a:off x="186834" y="1418329"/>
              <a:ext cx="922726" cy="54165"/>
            </a:xfrm>
            <a:custGeom>
              <a:rect b="b" l="l" r="r" t="t"/>
              <a:pathLst>
                <a:path extrusionOk="0" h="54165" w="922726">
                  <a:moveTo>
                    <a:pt x="0" y="0"/>
                  </a:moveTo>
                  <a:cubicBezTo>
                    <a:pt x="22990" y="17875"/>
                    <a:pt x="216577" y="36881"/>
                    <a:pt x="251951" y="36392"/>
                  </a:cubicBezTo>
                  <a:cubicBezTo>
                    <a:pt x="334889" y="35224"/>
                    <a:pt x="418285" y="47085"/>
                    <a:pt x="501156" y="40691"/>
                  </a:cubicBezTo>
                  <a:cubicBezTo>
                    <a:pt x="575915" y="34919"/>
                    <a:pt x="651759" y="19539"/>
                    <a:pt x="726683" y="19914"/>
                  </a:cubicBezTo>
                  <a:cubicBezTo>
                    <a:pt x="778727" y="20193"/>
                    <a:pt x="870847" y="52051"/>
                    <a:pt x="922726" y="54166"/>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7" name="Google Shape;2147;p41"/>
            <p:cNvSpPr/>
            <p:nvPr/>
          </p:nvSpPr>
          <p:spPr>
            <a:xfrm>
              <a:off x="-1451" y="1583715"/>
              <a:ext cx="915705" cy="60180"/>
            </a:xfrm>
            <a:custGeom>
              <a:rect b="b" l="l" r="r" t="t"/>
              <a:pathLst>
                <a:path extrusionOk="0" h="60180" w="915705">
                  <a:moveTo>
                    <a:pt x="0" y="0"/>
                  </a:moveTo>
                  <a:cubicBezTo>
                    <a:pt x="153482" y="114421"/>
                    <a:pt x="707051" y="29191"/>
                    <a:pt x="915706" y="36328"/>
                  </a:cubicBezTo>
                </a:path>
              </a:pathLst>
            </a:custGeom>
            <a:solidFill>
              <a:srgbClr val="000000">
                <a:alpha val="0"/>
              </a:srgbClr>
            </a:solidFill>
            <a:ln cap="rnd"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51" name="Shape 2151"/>
        <p:cNvGrpSpPr/>
        <p:nvPr/>
      </p:nvGrpSpPr>
      <p:grpSpPr>
        <a:xfrm>
          <a:off x="0" y="0"/>
          <a:ext cx="0" cy="0"/>
          <a:chOff x="0" y="0"/>
          <a:chExt cx="0" cy="0"/>
        </a:xfrm>
      </p:grpSpPr>
      <p:sp>
        <p:nvSpPr>
          <p:cNvPr id="2152" name="Google Shape;2152;p42"/>
          <p:cNvSpPr txBox="1"/>
          <p:nvPr>
            <p:ph type="title"/>
          </p:nvPr>
        </p:nvSpPr>
        <p:spPr>
          <a:xfrm>
            <a:off x="2576852" y="14278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2153" name="Google Shape;2153;p42"/>
          <p:cNvSpPr txBox="1"/>
          <p:nvPr>
            <p:ph idx="1" type="subTitle"/>
          </p:nvPr>
        </p:nvSpPr>
        <p:spPr>
          <a:xfrm>
            <a:off x="2576825" y="30289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2154" name="Google Shape;2154;p42"/>
          <p:cNvSpPr txBox="1"/>
          <p:nvPr>
            <p:ph idx="2" type="body"/>
          </p:nvPr>
        </p:nvSpPr>
        <p:spPr>
          <a:xfrm>
            <a:off x="2576863" y="3559652"/>
            <a:ext cx="7038300" cy="12978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2155" name="Google Shape;2155;p42"/>
          <p:cNvSpPr/>
          <p:nvPr/>
        </p:nvSpPr>
        <p:spPr>
          <a:xfrm>
            <a:off x="5989978" y="51040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156" name="Google Shape;2156;p42"/>
          <p:cNvGrpSpPr/>
          <p:nvPr/>
        </p:nvGrpSpPr>
        <p:grpSpPr>
          <a:xfrm>
            <a:off x="6523080" y="5094439"/>
            <a:ext cx="411849" cy="411917"/>
            <a:chOff x="5162200" y="4097750"/>
            <a:chExt cx="338385" cy="338414"/>
          </a:xfrm>
        </p:grpSpPr>
        <p:sp>
          <p:nvSpPr>
            <p:cNvPr id="2157" name="Google Shape;2157;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58" name="Google Shape;2158;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59" name="Google Shape;2159;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160" name="Google Shape;2160;p42"/>
          <p:cNvSpPr/>
          <p:nvPr/>
        </p:nvSpPr>
        <p:spPr>
          <a:xfrm>
            <a:off x="5257088" y="51454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4" name="Shape 2164"/>
        <p:cNvGrpSpPr/>
        <p:nvPr/>
      </p:nvGrpSpPr>
      <p:grpSpPr>
        <a:xfrm>
          <a:off x="0" y="0"/>
          <a:ext cx="0" cy="0"/>
          <a:chOff x="0" y="0"/>
          <a:chExt cx="0" cy="0"/>
        </a:xfrm>
      </p:grpSpPr>
      <p:sp>
        <p:nvSpPr>
          <p:cNvPr id="2165" name="Google Shape;2165;p43"/>
          <p:cNvSpPr txBox="1"/>
          <p:nvPr>
            <p:ph type="title"/>
          </p:nvPr>
        </p:nvSpPr>
        <p:spPr>
          <a:xfrm>
            <a:off x="850650" y="1048600"/>
            <a:ext cx="1049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2166" name="Google Shape;2166;p43"/>
          <p:cNvSpPr txBox="1"/>
          <p:nvPr>
            <p:ph idx="1" type="subTitle"/>
          </p:nvPr>
        </p:nvSpPr>
        <p:spPr>
          <a:xfrm>
            <a:off x="963188" y="51991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08/11/2023</a:t>
            </a:r>
            <a:endParaRPr/>
          </a:p>
        </p:txBody>
      </p:sp>
      <p:sp>
        <p:nvSpPr>
          <p:cNvPr id="2167" name="Google Shape;2167;p43"/>
          <p:cNvSpPr txBox="1"/>
          <p:nvPr>
            <p:ph idx="2" type="subTitle"/>
          </p:nvPr>
        </p:nvSpPr>
        <p:spPr>
          <a:xfrm>
            <a:off x="963188" y="56566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Date</a:t>
            </a:r>
            <a:endParaRPr/>
          </a:p>
        </p:txBody>
      </p:sp>
      <p:sp>
        <p:nvSpPr>
          <p:cNvPr id="2168" name="Google Shape;2168;p43"/>
          <p:cNvSpPr txBox="1"/>
          <p:nvPr>
            <p:ph idx="4" type="subTitle"/>
          </p:nvPr>
        </p:nvSpPr>
        <p:spPr>
          <a:xfrm>
            <a:off x="7529813" y="56566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Signature</a:t>
            </a:r>
            <a:endParaRPr/>
          </a:p>
        </p:txBody>
      </p:sp>
      <p:sp>
        <p:nvSpPr>
          <p:cNvPr id="2169" name="Google Shape;2169;p43"/>
          <p:cNvSpPr txBox="1"/>
          <p:nvPr>
            <p:ph idx="5" type="subTitle"/>
          </p:nvPr>
        </p:nvSpPr>
        <p:spPr>
          <a:xfrm>
            <a:off x="3124958" y="4658763"/>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Congratulations!</a:t>
            </a:r>
            <a:endParaRPr/>
          </a:p>
        </p:txBody>
      </p:sp>
      <p:sp>
        <p:nvSpPr>
          <p:cNvPr id="2170" name="Google Shape;2170;p43"/>
          <p:cNvSpPr txBox="1"/>
          <p:nvPr>
            <p:ph idx="6" type="title"/>
          </p:nvPr>
        </p:nvSpPr>
        <p:spPr>
          <a:xfrm>
            <a:off x="2252850" y="3972088"/>
            <a:ext cx="7686300" cy="686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This course.</a:t>
            </a:r>
            <a:endParaRPr/>
          </a:p>
        </p:txBody>
      </p:sp>
      <p:sp>
        <p:nvSpPr>
          <p:cNvPr id="2171" name="Google Shape;2171;p43"/>
          <p:cNvSpPr txBox="1"/>
          <p:nvPr>
            <p:ph idx="7" type="subTitle"/>
          </p:nvPr>
        </p:nvSpPr>
        <p:spPr>
          <a:xfrm>
            <a:off x="3124958" y="3514588"/>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You have successfully completed</a:t>
            </a:r>
            <a:endParaRPr/>
          </a:p>
        </p:txBody>
      </p:sp>
      <p:sp>
        <p:nvSpPr>
          <p:cNvPr id="2172" name="Google Shape;2172;p43"/>
          <p:cNvSpPr txBox="1"/>
          <p:nvPr>
            <p:ph idx="8" type="subTitle"/>
          </p:nvPr>
        </p:nvSpPr>
        <p:spPr>
          <a:xfrm>
            <a:off x="1783800" y="2538013"/>
            <a:ext cx="8624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35"/>
              <a:buNone/>
            </a:pPr>
            <a:r>
              <a:rPr lang="en"/>
              <a:t>Anna Smith.</a:t>
            </a:r>
            <a:endParaRPr/>
          </a:p>
        </p:txBody>
      </p:sp>
      <p:pic>
        <p:nvPicPr>
          <p:cNvPr id="2173" name="Google Shape;2173;p43"/>
          <p:cNvPicPr preferRelativeResize="0"/>
          <p:nvPr/>
        </p:nvPicPr>
        <p:blipFill>
          <a:blip r:embed="rId3">
            <a:alphaModFix/>
          </a:blip>
          <a:stretch>
            <a:fillRect/>
          </a:stretch>
        </p:blipFill>
        <p:spPr>
          <a:xfrm>
            <a:off x="8330699" y="4735275"/>
            <a:ext cx="2097249" cy="1426502"/>
          </a:xfrm>
          <a:prstGeom prst="rect">
            <a:avLst/>
          </a:prstGeom>
          <a:noFill/>
          <a:ln>
            <a:noFill/>
          </a:ln>
          <a:effectLst>
            <a:outerShdw rotWithShape="0" algn="bl">
              <a:srgbClr val="000000"/>
            </a:outerShdw>
          </a:effectLst>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77" name="Shape 2177"/>
        <p:cNvGrpSpPr/>
        <p:nvPr/>
      </p:nvGrpSpPr>
      <p:grpSpPr>
        <a:xfrm>
          <a:off x="0" y="0"/>
          <a:ext cx="0" cy="0"/>
          <a:chOff x="0" y="0"/>
          <a:chExt cx="0" cy="0"/>
        </a:xfrm>
      </p:grpSpPr>
      <p:sp>
        <p:nvSpPr>
          <p:cNvPr id="2178" name="Google Shape;2178;p44"/>
          <p:cNvSpPr txBox="1"/>
          <p:nvPr>
            <p:ph type="title"/>
          </p:nvPr>
        </p:nvSpPr>
        <p:spPr>
          <a:xfrm>
            <a:off x="2281175" y="1944825"/>
            <a:ext cx="76098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400"/>
              <a:t>Credits.</a:t>
            </a:r>
            <a:endParaRPr sz="5400"/>
          </a:p>
        </p:txBody>
      </p:sp>
      <p:sp>
        <p:nvSpPr>
          <p:cNvPr id="2179" name="Google Shape;2179;p44"/>
          <p:cNvSpPr txBox="1"/>
          <p:nvPr>
            <p:ph idx="2" type="body"/>
          </p:nvPr>
        </p:nvSpPr>
        <p:spPr>
          <a:xfrm>
            <a:off x="2281175" y="3020475"/>
            <a:ext cx="7609800" cy="18927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000"/>
              <a:t>Presentation Template: </a:t>
            </a:r>
            <a:r>
              <a:rPr lang="en" sz="2000" u="sng">
                <a:solidFill>
                  <a:schemeClr val="hlink"/>
                </a:solidFill>
                <a:hlinkClick r:id="rId3"/>
              </a:rPr>
              <a:t>SlidesMania</a:t>
            </a:r>
            <a:endParaRPr sz="2000"/>
          </a:p>
          <a:p>
            <a:pPr indent="0" lvl="0" marL="0" rtl="0" algn="l">
              <a:lnSpc>
                <a:spcPct val="150000"/>
              </a:lnSpc>
              <a:spcBef>
                <a:spcPts val="0"/>
              </a:spcBef>
              <a:spcAft>
                <a:spcPts val="0"/>
              </a:spcAft>
              <a:buSzPts val="605"/>
              <a:buNone/>
            </a:pPr>
            <a:r>
              <a:rPr lang="en" sz="2000"/>
              <a:t>Sample Images: </a:t>
            </a:r>
            <a:r>
              <a:rPr lang="en" sz="2000" u="sng">
                <a:solidFill>
                  <a:schemeClr val="hlink"/>
                </a:solidFill>
                <a:hlinkClick r:id="rId4"/>
              </a:rPr>
              <a:t>Unsplash</a:t>
            </a:r>
            <a:endParaRPr sz="2000"/>
          </a:p>
          <a:p>
            <a:pPr indent="0" lvl="0" marL="0" rtl="0" algn="l">
              <a:lnSpc>
                <a:spcPct val="150000"/>
              </a:lnSpc>
              <a:spcBef>
                <a:spcPts val="0"/>
              </a:spcBef>
              <a:spcAft>
                <a:spcPts val="0"/>
              </a:spcAft>
              <a:buSzPts val="605"/>
              <a:buNone/>
            </a:pPr>
            <a:r>
              <a:rPr lang="en" sz="2000"/>
              <a:t>Fonts used in this presentation: Cormorant Infant &amp; </a:t>
            </a:r>
            <a:r>
              <a:rPr lang="en" sz="2000">
                <a:latin typeface="Cormorant SC Medium"/>
                <a:ea typeface="Cormorant SC Medium"/>
                <a:cs typeface="Cormorant SC Medium"/>
                <a:sym typeface="Cormorant SC Medium"/>
              </a:rPr>
              <a:t>Cormorant SC</a:t>
            </a:r>
            <a:endParaRPr sz="2000">
              <a:latin typeface="Cormorant SC Medium"/>
              <a:ea typeface="Cormorant SC Medium"/>
              <a:cs typeface="Cormorant SC Medium"/>
              <a:sym typeface="Cormorant SC Medium"/>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83" name="Shape 2183"/>
        <p:cNvGrpSpPr/>
        <p:nvPr/>
      </p:nvGrpSpPr>
      <p:grpSpPr>
        <a:xfrm>
          <a:off x="0" y="0"/>
          <a:ext cx="0" cy="0"/>
          <a:chOff x="0" y="0"/>
          <a:chExt cx="0" cy="0"/>
        </a:xfrm>
      </p:grpSpPr>
      <p:sp>
        <p:nvSpPr>
          <p:cNvPr id="2184" name="Google Shape;2184;p45"/>
          <p:cNvSpPr txBox="1"/>
          <p:nvPr>
            <p:ph type="title"/>
          </p:nvPr>
        </p:nvSpPr>
        <p:spPr>
          <a:xfrm>
            <a:off x="1205400" y="979450"/>
            <a:ext cx="97674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2185" name="Google Shape;2185;p45"/>
          <p:cNvGrpSpPr/>
          <p:nvPr/>
        </p:nvGrpSpPr>
        <p:grpSpPr>
          <a:xfrm>
            <a:off x="3772403" y="1907339"/>
            <a:ext cx="361916" cy="226504"/>
            <a:chOff x="4797800" y="1994125"/>
            <a:chExt cx="306475" cy="186025"/>
          </a:xfrm>
        </p:grpSpPr>
        <p:sp>
          <p:nvSpPr>
            <p:cNvPr id="2186" name="Google Shape;2186;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7" name="Google Shape;2187;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8" name="Google Shape;2188;p45"/>
          <p:cNvSpPr/>
          <p:nvPr/>
        </p:nvSpPr>
        <p:spPr>
          <a:xfrm>
            <a:off x="3274470" y="1921636"/>
            <a:ext cx="313972" cy="275391"/>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9" name="Google Shape;2189;p45"/>
          <p:cNvSpPr/>
          <p:nvPr/>
        </p:nvSpPr>
        <p:spPr>
          <a:xfrm>
            <a:off x="2903700" y="1847136"/>
            <a:ext cx="188619" cy="355783"/>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0" name="Google Shape;2190;p45"/>
          <p:cNvSpPr/>
          <p:nvPr/>
        </p:nvSpPr>
        <p:spPr>
          <a:xfrm>
            <a:off x="4267696" y="1907768"/>
            <a:ext cx="314503" cy="226504"/>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1" name="Google Shape;2191;p45"/>
          <p:cNvSpPr/>
          <p:nvPr/>
        </p:nvSpPr>
        <p:spPr>
          <a:xfrm>
            <a:off x="4717442" y="1869483"/>
            <a:ext cx="298177" cy="303091"/>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2" name="Google Shape;2192;p45"/>
          <p:cNvSpPr/>
          <p:nvPr/>
        </p:nvSpPr>
        <p:spPr>
          <a:xfrm>
            <a:off x="5601131" y="1899563"/>
            <a:ext cx="267090" cy="250947"/>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93" name="Google Shape;2193;p45"/>
          <p:cNvGrpSpPr/>
          <p:nvPr/>
        </p:nvGrpSpPr>
        <p:grpSpPr>
          <a:xfrm>
            <a:off x="6088789" y="1910894"/>
            <a:ext cx="314503" cy="227052"/>
            <a:chOff x="4250025" y="2848800"/>
            <a:chExt cx="266325" cy="186475"/>
          </a:xfrm>
        </p:grpSpPr>
        <p:sp>
          <p:nvSpPr>
            <p:cNvPr id="2194" name="Google Shape;2194;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5" name="Google Shape;2195;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6" name="Google Shape;2196;p45"/>
          <p:cNvGrpSpPr/>
          <p:nvPr/>
        </p:nvGrpSpPr>
        <p:grpSpPr>
          <a:xfrm>
            <a:off x="6622381" y="1878841"/>
            <a:ext cx="306591" cy="291676"/>
            <a:chOff x="4707700" y="2822475"/>
            <a:chExt cx="259625" cy="239550"/>
          </a:xfrm>
        </p:grpSpPr>
        <p:sp>
          <p:nvSpPr>
            <p:cNvPr id="2197" name="Google Shape;2197;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8" name="Google Shape;2198;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9" name="Google Shape;2199;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00" name="Google Shape;2200;p45"/>
          <p:cNvSpPr/>
          <p:nvPr/>
        </p:nvSpPr>
        <p:spPr>
          <a:xfrm>
            <a:off x="7045520" y="1882178"/>
            <a:ext cx="304495" cy="285862"/>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1" name="Google Shape;2201;p45"/>
          <p:cNvSpPr/>
          <p:nvPr/>
        </p:nvSpPr>
        <p:spPr>
          <a:xfrm>
            <a:off x="7513121" y="1911528"/>
            <a:ext cx="314503" cy="227052"/>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02" name="Google Shape;2202;p45"/>
          <p:cNvGrpSpPr/>
          <p:nvPr/>
        </p:nvGrpSpPr>
        <p:grpSpPr>
          <a:xfrm>
            <a:off x="8083044" y="1846240"/>
            <a:ext cx="313972" cy="356331"/>
            <a:chOff x="6425500" y="2795700"/>
            <a:chExt cx="265875" cy="292650"/>
          </a:xfrm>
        </p:grpSpPr>
        <p:sp>
          <p:nvSpPr>
            <p:cNvPr id="2203" name="Google Shape;2203;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4" name="Google Shape;2204;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05" name="Google Shape;2205;p45"/>
          <p:cNvSpPr/>
          <p:nvPr/>
        </p:nvSpPr>
        <p:spPr>
          <a:xfrm>
            <a:off x="8527301" y="1875404"/>
            <a:ext cx="315035" cy="29980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06" name="Google Shape;2206;p45"/>
          <p:cNvGrpSpPr/>
          <p:nvPr/>
        </p:nvGrpSpPr>
        <p:grpSpPr>
          <a:xfrm>
            <a:off x="9045947" y="1895067"/>
            <a:ext cx="312909" cy="259440"/>
            <a:chOff x="5549875" y="2418425"/>
            <a:chExt cx="264975" cy="213075"/>
          </a:xfrm>
        </p:grpSpPr>
        <p:sp>
          <p:nvSpPr>
            <p:cNvPr id="2207" name="Google Shape;2207;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8" name="Google Shape;2208;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09" name="Google Shape;2209;p45"/>
          <p:cNvSpPr/>
          <p:nvPr/>
        </p:nvSpPr>
        <p:spPr>
          <a:xfrm>
            <a:off x="2923445" y="2439012"/>
            <a:ext cx="149118" cy="340015"/>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10" name="Google Shape;2210;p45"/>
          <p:cNvGrpSpPr/>
          <p:nvPr/>
        </p:nvGrpSpPr>
        <p:grpSpPr>
          <a:xfrm>
            <a:off x="3772290" y="2470753"/>
            <a:ext cx="267621" cy="275391"/>
            <a:chOff x="3739275" y="2525850"/>
            <a:chExt cx="226625" cy="226175"/>
          </a:xfrm>
        </p:grpSpPr>
        <p:sp>
          <p:nvSpPr>
            <p:cNvPr id="2211" name="Google Shape;2211;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2" name="Google Shape;2212;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3" name="Google Shape;2213;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4" name="Google Shape;2214;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15" name="Google Shape;2215;p45"/>
          <p:cNvGrpSpPr/>
          <p:nvPr/>
        </p:nvGrpSpPr>
        <p:grpSpPr>
          <a:xfrm>
            <a:off x="3301757" y="2446843"/>
            <a:ext cx="243383" cy="323212"/>
            <a:chOff x="4518575" y="2506200"/>
            <a:chExt cx="206100" cy="265450"/>
          </a:xfrm>
        </p:grpSpPr>
        <p:sp>
          <p:nvSpPr>
            <p:cNvPr id="2216" name="Google Shape;2216;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7" name="Google Shape;2217;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8" name="Google Shape;2218;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9" name="Google Shape;2219;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0" name="Google Shape;2220;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1" name="Google Shape;2221;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2" name="Google Shape;2222;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3" name="Google Shape;2223;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4" name="Google Shape;2224;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5" name="Google Shape;2225;p45"/>
          <p:cNvGrpSpPr/>
          <p:nvPr/>
        </p:nvGrpSpPr>
        <p:grpSpPr>
          <a:xfrm>
            <a:off x="4267503" y="2470972"/>
            <a:ext cx="267651" cy="275391"/>
            <a:chOff x="4164375" y="1677425"/>
            <a:chExt cx="226650" cy="226175"/>
          </a:xfrm>
        </p:grpSpPr>
        <p:sp>
          <p:nvSpPr>
            <p:cNvPr id="2226" name="Google Shape;2226;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7" name="Google Shape;2227;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8" name="Google Shape;2228;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9" name="Google Shape;2229;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0" name="Google Shape;2230;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1" name="Google Shape;2231;p45"/>
          <p:cNvGrpSpPr/>
          <p:nvPr/>
        </p:nvGrpSpPr>
        <p:grpSpPr>
          <a:xfrm>
            <a:off x="5208989" y="2463102"/>
            <a:ext cx="267090" cy="275391"/>
            <a:chOff x="5226025" y="1677425"/>
            <a:chExt cx="226175" cy="226175"/>
          </a:xfrm>
        </p:grpSpPr>
        <p:sp>
          <p:nvSpPr>
            <p:cNvPr id="2232" name="Google Shape;2232;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3" name="Google Shape;2233;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4" name="Google Shape;2234;p45"/>
          <p:cNvGrpSpPr/>
          <p:nvPr/>
        </p:nvGrpSpPr>
        <p:grpSpPr>
          <a:xfrm>
            <a:off x="4738580" y="2463209"/>
            <a:ext cx="267090" cy="275391"/>
            <a:chOff x="4835275" y="1198350"/>
            <a:chExt cx="226175" cy="226175"/>
          </a:xfrm>
        </p:grpSpPr>
        <p:sp>
          <p:nvSpPr>
            <p:cNvPr id="2235" name="Google Shape;2235;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6" name="Google Shape;2236;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7" name="Google Shape;2237;p45"/>
          <p:cNvGrpSpPr/>
          <p:nvPr/>
        </p:nvGrpSpPr>
        <p:grpSpPr>
          <a:xfrm>
            <a:off x="6245136" y="2448827"/>
            <a:ext cx="310281" cy="319955"/>
            <a:chOff x="968775" y="1180050"/>
            <a:chExt cx="262750" cy="262775"/>
          </a:xfrm>
        </p:grpSpPr>
        <p:sp>
          <p:nvSpPr>
            <p:cNvPr id="2238" name="Google Shape;2238;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9" name="Google Shape;2239;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0" name="Google Shape;2240;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41" name="Google Shape;2241;p45"/>
          <p:cNvGrpSpPr/>
          <p:nvPr/>
        </p:nvGrpSpPr>
        <p:grpSpPr>
          <a:xfrm>
            <a:off x="5677878" y="2508733"/>
            <a:ext cx="345059" cy="200113"/>
            <a:chOff x="1678900" y="1231350"/>
            <a:chExt cx="292200" cy="164350"/>
          </a:xfrm>
        </p:grpSpPr>
        <p:sp>
          <p:nvSpPr>
            <p:cNvPr id="2242" name="Google Shape;2242;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3" name="Google Shape;2243;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4" name="Google Shape;2244;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5" name="Google Shape;2245;p45"/>
          <p:cNvSpPr/>
          <p:nvPr/>
        </p:nvSpPr>
        <p:spPr>
          <a:xfrm>
            <a:off x="6855959" y="2439028"/>
            <a:ext cx="219706" cy="324277"/>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46" name="Google Shape;2246;p45"/>
          <p:cNvGrpSpPr/>
          <p:nvPr/>
        </p:nvGrpSpPr>
        <p:grpSpPr>
          <a:xfrm>
            <a:off x="7252890" y="2443118"/>
            <a:ext cx="287638" cy="315480"/>
            <a:chOff x="2405550" y="1181850"/>
            <a:chExt cx="243575" cy="259100"/>
          </a:xfrm>
        </p:grpSpPr>
        <p:sp>
          <p:nvSpPr>
            <p:cNvPr id="2247" name="Google Shape;2247;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8" name="Google Shape;2248;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9" name="Google Shape;2249;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0" name="Google Shape;2250;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1" name="Google Shape;2251;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2" name="Google Shape;2252;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53" name="Google Shape;2253;p45"/>
          <p:cNvSpPr/>
          <p:nvPr/>
        </p:nvSpPr>
        <p:spPr>
          <a:xfrm>
            <a:off x="7795987" y="2463704"/>
            <a:ext cx="267090" cy="275391"/>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54" name="Google Shape;2254;p45"/>
          <p:cNvGrpSpPr/>
          <p:nvPr/>
        </p:nvGrpSpPr>
        <p:grpSpPr>
          <a:xfrm>
            <a:off x="8175799" y="2441155"/>
            <a:ext cx="256019" cy="319407"/>
            <a:chOff x="3086700" y="1180050"/>
            <a:chExt cx="216800" cy="262325"/>
          </a:xfrm>
        </p:grpSpPr>
        <p:sp>
          <p:nvSpPr>
            <p:cNvPr id="2255" name="Google Shape;2255;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6" name="Google Shape;2256;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7" name="Google Shape;2257;p45"/>
          <p:cNvGrpSpPr/>
          <p:nvPr/>
        </p:nvGrpSpPr>
        <p:grpSpPr>
          <a:xfrm>
            <a:off x="8628336" y="2430562"/>
            <a:ext cx="203882" cy="340593"/>
            <a:chOff x="3741075" y="1171575"/>
            <a:chExt cx="172650" cy="279725"/>
          </a:xfrm>
        </p:grpSpPr>
        <p:sp>
          <p:nvSpPr>
            <p:cNvPr id="2258" name="Google Shape;2258;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9" name="Google Shape;2259;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0" name="Google Shape;2260;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1" name="Google Shape;2261;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62" name="Google Shape;2262;p45"/>
          <p:cNvSpPr/>
          <p:nvPr/>
        </p:nvSpPr>
        <p:spPr>
          <a:xfrm>
            <a:off x="9037622" y="2441692"/>
            <a:ext cx="312938" cy="319924"/>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63" name="Google Shape;2263;p45"/>
          <p:cNvGrpSpPr/>
          <p:nvPr/>
        </p:nvGrpSpPr>
        <p:grpSpPr>
          <a:xfrm>
            <a:off x="2841398" y="3095220"/>
            <a:ext cx="314001" cy="226534"/>
            <a:chOff x="952700" y="1101100"/>
            <a:chExt cx="265900" cy="186050"/>
          </a:xfrm>
        </p:grpSpPr>
        <p:sp>
          <p:nvSpPr>
            <p:cNvPr id="2264" name="Google Shape;2264;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5" name="Google Shape;2265;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6" name="Google Shape;2266;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67" name="Google Shape;2267;p45"/>
          <p:cNvSpPr/>
          <p:nvPr/>
        </p:nvSpPr>
        <p:spPr>
          <a:xfrm>
            <a:off x="3311612" y="3020995"/>
            <a:ext cx="220208" cy="323760"/>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8" name="Google Shape;2268;p45"/>
          <p:cNvSpPr/>
          <p:nvPr/>
        </p:nvSpPr>
        <p:spPr>
          <a:xfrm>
            <a:off x="3688433" y="3045473"/>
            <a:ext cx="354004" cy="356635"/>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9" name="Google Shape;2269;p45"/>
          <p:cNvSpPr/>
          <p:nvPr/>
        </p:nvSpPr>
        <p:spPr>
          <a:xfrm>
            <a:off x="4199020" y="3045534"/>
            <a:ext cx="322415" cy="268907"/>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0" name="Google Shape;2270;p45"/>
          <p:cNvSpPr/>
          <p:nvPr/>
        </p:nvSpPr>
        <p:spPr>
          <a:xfrm>
            <a:off x="4743325" y="3079602"/>
            <a:ext cx="278161" cy="300930"/>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71" name="Google Shape;2271;p45"/>
          <p:cNvGrpSpPr/>
          <p:nvPr/>
        </p:nvGrpSpPr>
        <p:grpSpPr>
          <a:xfrm>
            <a:off x="5245545" y="3076106"/>
            <a:ext cx="283947" cy="307444"/>
            <a:chOff x="5583325" y="1073450"/>
            <a:chExt cx="240450" cy="252500"/>
          </a:xfrm>
        </p:grpSpPr>
        <p:sp>
          <p:nvSpPr>
            <p:cNvPr id="2272" name="Google Shape;2272;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3" name="Google Shape;2273;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4" name="Google Shape;2274;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5" name="Google Shape;2275;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76" name="Google Shape;2276;p45"/>
          <p:cNvGrpSpPr/>
          <p:nvPr/>
        </p:nvGrpSpPr>
        <p:grpSpPr>
          <a:xfrm>
            <a:off x="5677559" y="3066828"/>
            <a:ext cx="345561" cy="263458"/>
            <a:chOff x="1502275" y="3638775"/>
            <a:chExt cx="292625" cy="216375"/>
          </a:xfrm>
        </p:grpSpPr>
        <p:sp>
          <p:nvSpPr>
            <p:cNvPr id="2277" name="Google Shape;2277;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8" name="Google Shape;2278;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9" name="Google Shape;2279;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0" name="Google Shape;2280;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1" name="Google Shape;2281;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82" name="Google Shape;2282;p45"/>
          <p:cNvGrpSpPr/>
          <p:nvPr/>
        </p:nvGrpSpPr>
        <p:grpSpPr>
          <a:xfrm>
            <a:off x="6173414" y="3017223"/>
            <a:ext cx="316599" cy="323729"/>
            <a:chOff x="3171000" y="4021950"/>
            <a:chExt cx="268100" cy="265875"/>
          </a:xfrm>
        </p:grpSpPr>
        <p:sp>
          <p:nvSpPr>
            <p:cNvPr id="2283" name="Google Shape;2283;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4" name="Google Shape;2284;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85" name="Google Shape;2285;p45"/>
          <p:cNvSpPr/>
          <p:nvPr/>
        </p:nvSpPr>
        <p:spPr>
          <a:xfrm>
            <a:off x="6638434" y="3048091"/>
            <a:ext cx="352410" cy="363941"/>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6" name="Google Shape;2286;p45"/>
          <p:cNvSpPr/>
          <p:nvPr/>
        </p:nvSpPr>
        <p:spPr>
          <a:xfrm>
            <a:off x="7133630" y="3034208"/>
            <a:ext cx="314503" cy="324399"/>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87" name="Google Shape;2287;p45"/>
          <p:cNvGrpSpPr/>
          <p:nvPr/>
        </p:nvGrpSpPr>
        <p:grpSpPr>
          <a:xfrm>
            <a:off x="7593125" y="3063359"/>
            <a:ext cx="298709" cy="307992"/>
            <a:chOff x="5684575" y="4038000"/>
            <a:chExt cx="252950" cy="252950"/>
          </a:xfrm>
        </p:grpSpPr>
        <p:sp>
          <p:nvSpPr>
            <p:cNvPr id="2288" name="Google Shape;2288;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9" name="Google Shape;2289;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0" name="Google Shape;2290;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1" name="Google Shape;2291;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2" name="Google Shape;2292;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3" name="Google Shape;2293;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94" name="Google Shape;2294;p45"/>
          <p:cNvGrpSpPr/>
          <p:nvPr/>
        </p:nvGrpSpPr>
        <p:grpSpPr>
          <a:xfrm>
            <a:off x="8123164" y="3026252"/>
            <a:ext cx="220740" cy="356848"/>
            <a:chOff x="1982675" y="3599525"/>
            <a:chExt cx="186925" cy="293075"/>
          </a:xfrm>
        </p:grpSpPr>
        <p:sp>
          <p:nvSpPr>
            <p:cNvPr id="2295" name="Google Shape;2295;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6" name="Google Shape;2296;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7" name="Google Shape;2297;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8" name="Google Shape;2298;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9" name="Google Shape;2299;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0" name="Google Shape;2300;p45"/>
          <p:cNvGrpSpPr/>
          <p:nvPr/>
        </p:nvGrpSpPr>
        <p:grpSpPr>
          <a:xfrm>
            <a:off x="8575166" y="3026252"/>
            <a:ext cx="159097" cy="356331"/>
            <a:chOff x="2397075" y="3602200"/>
            <a:chExt cx="134725" cy="292650"/>
          </a:xfrm>
        </p:grpSpPr>
        <p:sp>
          <p:nvSpPr>
            <p:cNvPr id="2301" name="Google Shape;2301;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2" name="Google Shape;2302;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3" name="Google Shape;2303;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4" name="Google Shape;2304;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5" name="Google Shape;2305;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6" name="Google Shape;2306;p45"/>
          <p:cNvGrpSpPr/>
          <p:nvPr/>
        </p:nvGrpSpPr>
        <p:grpSpPr>
          <a:xfrm>
            <a:off x="2888974" y="3637598"/>
            <a:ext cx="220208" cy="342754"/>
            <a:chOff x="2717350" y="3603525"/>
            <a:chExt cx="186475" cy="281500"/>
          </a:xfrm>
        </p:grpSpPr>
        <p:sp>
          <p:nvSpPr>
            <p:cNvPr id="2307" name="Google Shape;2307;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8" name="Google Shape;2308;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9" name="Google Shape;2309;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0" name="Google Shape;2310;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11" name="Google Shape;2311;p45"/>
          <p:cNvSpPr/>
          <p:nvPr/>
        </p:nvSpPr>
        <p:spPr>
          <a:xfrm>
            <a:off x="8964460" y="3048304"/>
            <a:ext cx="346122" cy="299347"/>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12" name="Google Shape;2312;p45"/>
          <p:cNvGrpSpPr/>
          <p:nvPr/>
        </p:nvGrpSpPr>
        <p:grpSpPr>
          <a:xfrm>
            <a:off x="3284663" y="3646837"/>
            <a:ext cx="296613" cy="324277"/>
            <a:chOff x="3927075" y="3612900"/>
            <a:chExt cx="251175" cy="266325"/>
          </a:xfrm>
        </p:grpSpPr>
        <p:sp>
          <p:nvSpPr>
            <p:cNvPr id="2313" name="Google Shape;2313;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4" name="Google Shape;2314;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15" name="Google Shape;2315;p45"/>
          <p:cNvGrpSpPr/>
          <p:nvPr/>
        </p:nvGrpSpPr>
        <p:grpSpPr>
          <a:xfrm>
            <a:off x="3756402" y="3700070"/>
            <a:ext cx="300273" cy="310153"/>
            <a:chOff x="4324975" y="3617800"/>
            <a:chExt cx="254275" cy="254725"/>
          </a:xfrm>
        </p:grpSpPr>
        <p:sp>
          <p:nvSpPr>
            <p:cNvPr id="2316" name="Google Shape;2316;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7" name="Google Shape;2317;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8" name="Google Shape;2318;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19" name="Google Shape;2319;p45"/>
          <p:cNvGrpSpPr/>
          <p:nvPr/>
        </p:nvGrpSpPr>
        <p:grpSpPr>
          <a:xfrm>
            <a:off x="4233102" y="3758727"/>
            <a:ext cx="357193" cy="194481"/>
            <a:chOff x="4728650" y="3665975"/>
            <a:chExt cx="302475" cy="159725"/>
          </a:xfrm>
        </p:grpSpPr>
        <p:sp>
          <p:nvSpPr>
            <p:cNvPr id="2320" name="Google Shape;2320;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1" name="Google Shape;2321;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2" name="Google Shape;2322;p45"/>
          <p:cNvGrpSpPr/>
          <p:nvPr/>
        </p:nvGrpSpPr>
        <p:grpSpPr>
          <a:xfrm>
            <a:off x="4703557" y="3720463"/>
            <a:ext cx="341871" cy="252591"/>
            <a:chOff x="5164925" y="3642775"/>
            <a:chExt cx="289500" cy="207450"/>
          </a:xfrm>
        </p:grpSpPr>
        <p:sp>
          <p:nvSpPr>
            <p:cNvPr id="2323" name="Google Shape;2323;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4" name="Google Shape;2324;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5" name="Google Shape;2325;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6" name="Google Shape;2326;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7" name="Google Shape;2327;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28" name="Google Shape;2328;p45"/>
          <p:cNvSpPr/>
          <p:nvPr/>
        </p:nvSpPr>
        <p:spPr>
          <a:xfrm>
            <a:off x="5239953" y="3643576"/>
            <a:ext cx="322415" cy="332405"/>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9" name="Google Shape;2329;p45"/>
          <p:cNvSpPr/>
          <p:nvPr/>
        </p:nvSpPr>
        <p:spPr>
          <a:xfrm>
            <a:off x="5689979" y="3672088"/>
            <a:ext cx="298679" cy="275391"/>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0" name="Google Shape;2330;p45"/>
          <p:cNvSpPr/>
          <p:nvPr/>
        </p:nvSpPr>
        <p:spPr>
          <a:xfrm>
            <a:off x="6116248" y="3662483"/>
            <a:ext cx="284479" cy="294598"/>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1" name="Google Shape;2331;p45"/>
          <p:cNvSpPr/>
          <p:nvPr/>
        </p:nvSpPr>
        <p:spPr>
          <a:xfrm>
            <a:off x="6635217" y="3596629"/>
            <a:ext cx="313972" cy="323760"/>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2" name="Google Shape;2332;p45"/>
          <p:cNvSpPr/>
          <p:nvPr/>
        </p:nvSpPr>
        <p:spPr>
          <a:xfrm>
            <a:off x="7090187" y="3596370"/>
            <a:ext cx="313972" cy="324277"/>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3" name="Google Shape;2333;p45"/>
          <p:cNvSpPr/>
          <p:nvPr/>
        </p:nvSpPr>
        <p:spPr>
          <a:xfrm>
            <a:off x="7545157" y="3589626"/>
            <a:ext cx="303964" cy="375325"/>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4" name="Google Shape;2334;p45"/>
          <p:cNvSpPr/>
          <p:nvPr/>
        </p:nvSpPr>
        <p:spPr>
          <a:xfrm>
            <a:off x="8093595" y="3640059"/>
            <a:ext cx="266588" cy="307566"/>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35" name="Google Shape;2335;p45"/>
          <p:cNvGrpSpPr/>
          <p:nvPr/>
        </p:nvGrpSpPr>
        <p:grpSpPr>
          <a:xfrm>
            <a:off x="8562901" y="3643916"/>
            <a:ext cx="292361" cy="298890"/>
            <a:chOff x="5717150" y="2098500"/>
            <a:chExt cx="247575" cy="245475"/>
          </a:xfrm>
        </p:grpSpPr>
        <p:sp>
          <p:nvSpPr>
            <p:cNvPr id="2336" name="Google Shape;2336;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7" name="Google Shape;2337;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8" name="Google Shape;2338;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39" name="Google Shape;2339;p45"/>
          <p:cNvSpPr/>
          <p:nvPr/>
        </p:nvSpPr>
        <p:spPr>
          <a:xfrm>
            <a:off x="9053559" y="3584146"/>
            <a:ext cx="252890" cy="348721"/>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0" name="Google Shape;2340;p45"/>
          <p:cNvSpPr/>
          <p:nvPr/>
        </p:nvSpPr>
        <p:spPr>
          <a:xfrm>
            <a:off x="2833150" y="4297577"/>
            <a:ext cx="329766" cy="226534"/>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1" name="Google Shape;2341;p45"/>
          <p:cNvSpPr/>
          <p:nvPr/>
        </p:nvSpPr>
        <p:spPr>
          <a:xfrm>
            <a:off x="3297889" y="4280467"/>
            <a:ext cx="267120" cy="26074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42" name="Google Shape;2342;p45"/>
          <p:cNvGrpSpPr/>
          <p:nvPr/>
        </p:nvGrpSpPr>
        <p:grpSpPr>
          <a:xfrm>
            <a:off x="3719366" y="4216378"/>
            <a:ext cx="314503" cy="283549"/>
            <a:chOff x="6435300" y="2742175"/>
            <a:chExt cx="266325" cy="232875"/>
          </a:xfrm>
        </p:grpSpPr>
        <p:sp>
          <p:nvSpPr>
            <p:cNvPr id="2343" name="Google Shape;2343;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4" name="Google Shape;2344;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45" name="Google Shape;2345;p45"/>
          <p:cNvGrpSpPr/>
          <p:nvPr/>
        </p:nvGrpSpPr>
        <p:grpSpPr>
          <a:xfrm>
            <a:off x="4654265" y="4287083"/>
            <a:ext cx="298177" cy="307444"/>
            <a:chOff x="674800" y="2146225"/>
            <a:chExt cx="252500" cy="252500"/>
          </a:xfrm>
        </p:grpSpPr>
        <p:sp>
          <p:nvSpPr>
            <p:cNvPr id="2346" name="Google Shape;2346;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7" name="Google Shape;2347;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8" name="Google Shape;2348;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9" name="Google Shape;2349;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50" name="Google Shape;2350;p45"/>
          <p:cNvGrpSpPr/>
          <p:nvPr/>
        </p:nvGrpSpPr>
        <p:grpSpPr>
          <a:xfrm>
            <a:off x="5125112" y="4297343"/>
            <a:ext cx="298177" cy="307444"/>
            <a:chOff x="2164225" y="2146225"/>
            <a:chExt cx="252500" cy="252500"/>
          </a:xfrm>
        </p:grpSpPr>
        <p:sp>
          <p:nvSpPr>
            <p:cNvPr id="2351" name="Google Shape;2351;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2" name="Google Shape;2352;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3" name="Google Shape;2353;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4" name="Google Shape;2354;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55" name="Google Shape;2355;p45"/>
          <p:cNvGrpSpPr/>
          <p:nvPr/>
        </p:nvGrpSpPr>
        <p:grpSpPr>
          <a:xfrm>
            <a:off x="4183496" y="4297160"/>
            <a:ext cx="298709" cy="307992"/>
            <a:chOff x="689975" y="1737200"/>
            <a:chExt cx="252950" cy="252950"/>
          </a:xfrm>
        </p:grpSpPr>
        <p:sp>
          <p:nvSpPr>
            <p:cNvPr id="2356" name="Google Shape;2356;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7" name="Google Shape;2357;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8" name="Google Shape;2358;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9" name="Google Shape;2359;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0" name="Google Shape;2360;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1" name="Google Shape;2361;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2" name="Google Shape;2362;p45"/>
          <p:cNvGrpSpPr/>
          <p:nvPr/>
        </p:nvGrpSpPr>
        <p:grpSpPr>
          <a:xfrm>
            <a:off x="5595678" y="4288117"/>
            <a:ext cx="298709" cy="307444"/>
            <a:chOff x="2961350" y="1740750"/>
            <a:chExt cx="252950" cy="252500"/>
          </a:xfrm>
        </p:grpSpPr>
        <p:sp>
          <p:nvSpPr>
            <p:cNvPr id="2363" name="Google Shape;2363;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4" name="Google Shape;2364;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5" name="Google Shape;2365;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6" name="Google Shape;2366;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7" name="Google Shape;2367;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8" name="Google Shape;2368;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69" name="Google Shape;2369;p45"/>
          <p:cNvSpPr/>
          <p:nvPr/>
        </p:nvSpPr>
        <p:spPr>
          <a:xfrm>
            <a:off x="6093671" y="4314216"/>
            <a:ext cx="297469" cy="306893"/>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370" name="Google Shape;2370;p45"/>
          <p:cNvGrpSpPr/>
          <p:nvPr/>
        </p:nvGrpSpPr>
        <p:grpSpPr>
          <a:xfrm>
            <a:off x="6564022" y="4241904"/>
            <a:ext cx="242882" cy="336240"/>
            <a:chOff x="4026550" y="3640100"/>
            <a:chExt cx="205675" cy="276150"/>
          </a:xfrm>
        </p:grpSpPr>
        <p:sp>
          <p:nvSpPr>
            <p:cNvPr id="2371" name="Google Shape;2371;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2" name="Google Shape;2372;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3" name="Google Shape;2373;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4" name="Google Shape;2374;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5" name="Google Shape;2375;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6" name="Google Shape;2376;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77" name="Google Shape;2377;p45"/>
          <p:cNvSpPr/>
          <p:nvPr/>
        </p:nvSpPr>
        <p:spPr>
          <a:xfrm>
            <a:off x="7004925" y="4300957"/>
            <a:ext cx="284981" cy="324277"/>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78" name="Google Shape;2378;p45"/>
          <p:cNvGrpSpPr/>
          <p:nvPr/>
        </p:nvGrpSpPr>
        <p:grpSpPr>
          <a:xfrm>
            <a:off x="7489796" y="4330526"/>
            <a:ext cx="313972" cy="263336"/>
            <a:chOff x="853250" y="4006875"/>
            <a:chExt cx="265875" cy="216275"/>
          </a:xfrm>
        </p:grpSpPr>
        <p:sp>
          <p:nvSpPr>
            <p:cNvPr id="2379" name="Google Shape;2379;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0" name="Google Shape;2380;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81" name="Google Shape;2381;p45"/>
          <p:cNvGrpSpPr/>
          <p:nvPr/>
        </p:nvGrpSpPr>
        <p:grpSpPr>
          <a:xfrm>
            <a:off x="8541690" y="4299781"/>
            <a:ext cx="219677" cy="324825"/>
            <a:chOff x="1978675" y="3981800"/>
            <a:chExt cx="186025" cy="266775"/>
          </a:xfrm>
        </p:grpSpPr>
        <p:sp>
          <p:nvSpPr>
            <p:cNvPr id="2382" name="Google Shape;2382;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3" name="Google Shape;2383;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84" name="Google Shape;2384;p45"/>
          <p:cNvSpPr/>
          <p:nvPr/>
        </p:nvSpPr>
        <p:spPr>
          <a:xfrm>
            <a:off x="8002990" y="4319117"/>
            <a:ext cx="283947" cy="287932"/>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85" name="Google Shape;2385;p45"/>
          <p:cNvGrpSpPr/>
          <p:nvPr/>
        </p:nvGrpSpPr>
        <p:grpSpPr>
          <a:xfrm>
            <a:off x="9014798" y="4308217"/>
            <a:ext cx="298177" cy="307992"/>
            <a:chOff x="480325" y="3970200"/>
            <a:chExt cx="252500" cy="252950"/>
          </a:xfrm>
        </p:grpSpPr>
        <p:sp>
          <p:nvSpPr>
            <p:cNvPr id="2386" name="Google Shape;2386;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7" name="Google Shape;2387;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8" name="Google Shape;2388;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9" name="Google Shape;2389;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0" name="Google Shape;2390;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91" name="Google Shape;2391;p45"/>
          <p:cNvSpPr/>
          <p:nvPr/>
        </p:nvSpPr>
        <p:spPr>
          <a:xfrm>
            <a:off x="2911639" y="4854031"/>
            <a:ext cx="172795" cy="275391"/>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92" name="Google Shape;2392;p45"/>
          <p:cNvGrpSpPr/>
          <p:nvPr/>
        </p:nvGrpSpPr>
        <p:grpSpPr>
          <a:xfrm>
            <a:off x="3276687" y="4834850"/>
            <a:ext cx="298709" cy="307444"/>
            <a:chOff x="5745250" y="4378350"/>
            <a:chExt cx="252950" cy="252500"/>
          </a:xfrm>
        </p:grpSpPr>
        <p:sp>
          <p:nvSpPr>
            <p:cNvPr id="2393" name="Google Shape;2393;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4" name="Google Shape;2394;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95" name="Google Shape;2395;p45"/>
          <p:cNvGrpSpPr/>
          <p:nvPr/>
        </p:nvGrpSpPr>
        <p:grpSpPr>
          <a:xfrm>
            <a:off x="3731806" y="4838655"/>
            <a:ext cx="298709" cy="307992"/>
            <a:chOff x="6130650" y="4381475"/>
            <a:chExt cx="252950" cy="252950"/>
          </a:xfrm>
        </p:grpSpPr>
        <p:sp>
          <p:nvSpPr>
            <p:cNvPr id="2396" name="Google Shape;2396;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7" name="Google Shape;2397;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98" name="Google Shape;2398;p45"/>
          <p:cNvSpPr/>
          <p:nvPr/>
        </p:nvSpPr>
        <p:spPr>
          <a:xfrm>
            <a:off x="4184411" y="4852173"/>
            <a:ext cx="288701" cy="282909"/>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99" name="Google Shape;2399;p45"/>
          <p:cNvGrpSpPr/>
          <p:nvPr/>
        </p:nvGrpSpPr>
        <p:grpSpPr>
          <a:xfrm>
            <a:off x="4632046" y="4859413"/>
            <a:ext cx="314503" cy="267781"/>
            <a:chOff x="6919750" y="1464650"/>
            <a:chExt cx="266325" cy="219925"/>
          </a:xfrm>
        </p:grpSpPr>
        <p:sp>
          <p:nvSpPr>
            <p:cNvPr id="2400" name="Google Shape;2400;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1" name="Google Shape;2401;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02" name="Google Shape;2402;p45"/>
          <p:cNvGrpSpPr/>
          <p:nvPr/>
        </p:nvGrpSpPr>
        <p:grpSpPr>
          <a:xfrm>
            <a:off x="5101957" y="4837498"/>
            <a:ext cx="327700" cy="303639"/>
            <a:chOff x="4759875" y="1027050"/>
            <a:chExt cx="277500" cy="249375"/>
          </a:xfrm>
        </p:grpSpPr>
        <p:sp>
          <p:nvSpPr>
            <p:cNvPr id="2403" name="Google Shape;2403;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4" name="Google Shape;2404;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5" name="Google Shape;2405;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6" name="Google Shape;2406;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7" name="Google Shape;2407;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08" name="Google Shape;2408;p45"/>
          <p:cNvGrpSpPr/>
          <p:nvPr/>
        </p:nvGrpSpPr>
        <p:grpSpPr>
          <a:xfrm>
            <a:off x="5585383" y="4823182"/>
            <a:ext cx="332955" cy="306531"/>
            <a:chOff x="3357900" y="1057675"/>
            <a:chExt cx="281950" cy="251750"/>
          </a:xfrm>
        </p:grpSpPr>
        <p:sp>
          <p:nvSpPr>
            <p:cNvPr id="2409" name="Google Shape;2409;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0" name="Google Shape;2410;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1" name="Google Shape;2411;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12" name="Google Shape;2412;p45"/>
          <p:cNvGrpSpPr/>
          <p:nvPr/>
        </p:nvGrpSpPr>
        <p:grpSpPr>
          <a:xfrm>
            <a:off x="6088446" y="4809789"/>
            <a:ext cx="170699" cy="359040"/>
            <a:chOff x="3783900" y="1046675"/>
            <a:chExt cx="144550" cy="294875"/>
          </a:xfrm>
        </p:grpSpPr>
        <p:sp>
          <p:nvSpPr>
            <p:cNvPr id="2413" name="Google Shape;2413;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4" name="Google Shape;2414;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15" name="Google Shape;2415;p45"/>
          <p:cNvSpPr/>
          <p:nvPr/>
        </p:nvSpPr>
        <p:spPr>
          <a:xfrm>
            <a:off x="6557244" y="4831486"/>
            <a:ext cx="229715" cy="324277"/>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16" name="Google Shape;2416;p45"/>
          <p:cNvGrpSpPr/>
          <p:nvPr/>
        </p:nvGrpSpPr>
        <p:grpSpPr>
          <a:xfrm>
            <a:off x="6891540" y="4593055"/>
            <a:ext cx="493616" cy="602377"/>
            <a:chOff x="238550" y="1487175"/>
            <a:chExt cx="418000" cy="494725"/>
          </a:xfrm>
        </p:grpSpPr>
        <p:sp>
          <p:nvSpPr>
            <p:cNvPr id="2417" name="Google Shape;2417;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8" name="Google Shape;2418;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9" name="Google Shape;2419;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0" name="Google Shape;2420;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1" name="Google Shape;2421;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2" name="Google Shape;2422;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3" name="Google Shape;2423;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4" name="Google Shape;2424;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5" name="Google Shape;2425;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26" name="Google Shape;2426;p45"/>
          <p:cNvSpPr/>
          <p:nvPr/>
        </p:nvSpPr>
        <p:spPr>
          <a:xfrm>
            <a:off x="7489452" y="4951076"/>
            <a:ext cx="334519" cy="194177"/>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7" name="Google Shape;2427;p45"/>
          <p:cNvSpPr/>
          <p:nvPr/>
        </p:nvSpPr>
        <p:spPr>
          <a:xfrm>
            <a:off x="7928441" y="4871369"/>
            <a:ext cx="314503" cy="336240"/>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28" name="Google Shape;2428;p45"/>
          <p:cNvGrpSpPr/>
          <p:nvPr/>
        </p:nvGrpSpPr>
        <p:grpSpPr>
          <a:xfrm>
            <a:off x="8457097" y="4884804"/>
            <a:ext cx="325781" cy="324947"/>
            <a:chOff x="6010925" y="3998175"/>
            <a:chExt cx="275875" cy="266875"/>
          </a:xfrm>
        </p:grpSpPr>
        <p:sp>
          <p:nvSpPr>
            <p:cNvPr id="2429" name="Google Shape;2429;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0" name="Google Shape;2430;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1" name="Google Shape;2431;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2" name="Google Shape;2432;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3" name="Google Shape;2433;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4" name="Google Shape;2434;p45"/>
          <p:cNvGrpSpPr/>
          <p:nvPr/>
        </p:nvGrpSpPr>
        <p:grpSpPr>
          <a:xfrm>
            <a:off x="8995039" y="4901584"/>
            <a:ext cx="314503" cy="275391"/>
            <a:chOff x="6866650" y="1038650"/>
            <a:chExt cx="266325" cy="226175"/>
          </a:xfrm>
        </p:grpSpPr>
        <p:sp>
          <p:nvSpPr>
            <p:cNvPr id="2435" name="Google Shape;2435;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6" name="Google Shape;2436;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7" name="Google Shape;2437;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8" name="Google Shape;2438;p45"/>
          <p:cNvGrpSpPr/>
          <p:nvPr/>
        </p:nvGrpSpPr>
        <p:grpSpPr>
          <a:xfrm>
            <a:off x="5187437" y="1896807"/>
            <a:ext cx="243413" cy="323729"/>
            <a:chOff x="2033075" y="2942475"/>
            <a:chExt cx="206125" cy="265875"/>
          </a:xfrm>
        </p:grpSpPr>
        <p:sp>
          <p:nvSpPr>
            <p:cNvPr id="2439" name="Google Shape;2439;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0" name="Google Shape;2440;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1" name="Google Shape;2441;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2" name="Google Shape;2442;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3" name="Google Shape;2443;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4" name="Google Shape;2444;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45" name="Google Shape;2445;p45"/>
          <p:cNvSpPr/>
          <p:nvPr/>
        </p:nvSpPr>
        <p:spPr>
          <a:xfrm>
            <a:off x="2833165" y="5416634"/>
            <a:ext cx="251827" cy="355783"/>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46" name="Google Shape;2446;p45"/>
          <p:cNvGrpSpPr/>
          <p:nvPr/>
        </p:nvGrpSpPr>
        <p:grpSpPr>
          <a:xfrm>
            <a:off x="3277504" y="5448731"/>
            <a:ext cx="290826" cy="323729"/>
            <a:chOff x="3081775" y="1061400"/>
            <a:chExt cx="246275" cy="265875"/>
          </a:xfrm>
        </p:grpSpPr>
        <p:sp>
          <p:nvSpPr>
            <p:cNvPr id="2447" name="Google Shape;2447;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8" name="Google Shape;2448;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9" name="Google Shape;2449;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50" name="Google Shape;2450;p45"/>
          <p:cNvGrpSpPr/>
          <p:nvPr/>
        </p:nvGrpSpPr>
        <p:grpSpPr>
          <a:xfrm>
            <a:off x="3759580" y="5486318"/>
            <a:ext cx="329796" cy="291128"/>
            <a:chOff x="2847150" y="1805000"/>
            <a:chExt cx="279275" cy="239100"/>
          </a:xfrm>
        </p:grpSpPr>
        <p:sp>
          <p:nvSpPr>
            <p:cNvPr id="2451" name="Google Shape;2451;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2" name="Google Shape;2452;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53" name="Google Shape;2453;p45"/>
          <p:cNvSpPr/>
          <p:nvPr/>
        </p:nvSpPr>
        <p:spPr>
          <a:xfrm>
            <a:off x="4279590" y="5530866"/>
            <a:ext cx="345561" cy="170038"/>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54" name="Google Shape;2454;p45"/>
          <p:cNvGrpSpPr/>
          <p:nvPr/>
        </p:nvGrpSpPr>
        <p:grpSpPr>
          <a:xfrm>
            <a:off x="4818941" y="5436561"/>
            <a:ext cx="314503" cy="324277"/>
            <a:chOff x="6435300" y="1095300"/>
            <a:chExt cx="266325" cy="266325"/>
          </a:xfrm>
        </p:grpSpPr>
        <p:sp>
          <p:nvSpPr>
            <p:cNvPr id="2455" name="Google Shape;2455;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6" name="Google Shape;2456;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7" name="Google Shape;2457;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58" name="Google Shape;2458;p45"/>
          <p:cNvSpPr/>
          <p:nvPr/>
        </p:nvSpPr>
        <p:spPr>
          <a:xfrm>
            <a:off x="5322279" y="5449287"/>
            <a:ext cx="220208" cy="296029"/>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9" name="Google Shape;2459;p45"/>
          <p:cNvSpPr/>
          <p:nvPr/>
        </p:nvSpPr>
        <p:spPr>
          <a:xfrm>
            <a:off x="5733836" y="5424002"/>
            <a:ext cx="279194" cy="275939"/>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60" name="Google Shape;2460;p45"/>
          <p:cNvGrpSpPr/>
          <p:nvPr/>
        </p:nvGrpSpPr>
        <p:grpSpPr>
          <a:xfrm>
            <a:off x="6206098" y="5432154"/>
            <a:ext cx="269186" cy="324277"/>
            <a:chOff x="4506525" y="1060950"/>
            <a:chExt cx="227950" cy="266325"/>
          </a:xfrm>
        </p:grpSpPr>
        <p:sp>
          <p:nvSpPr>
            <p:cNvPr id="2461" name="Google Shape;2461;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2" name="Google Shape;2462;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3" name="Google Shape;2463;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4" name="Google Shape;2464;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5" name="Google Shape;2465;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6" name="Google Shape;2466;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7" name="Google Shape;2467;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68" name="Google Shape;2468;p45"/>
          <p:cNvSpPr/>
          <p:nvPr/>
        </p:nvSpPr>
        <p:spPr>
          <a:xfrm>
            <a:off x="6615916" y="5542329"/>
            <a:ext cx="345590" cy="113298"/>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9" name="Google Shape;2469;p45"/>
          <p:cNvSpPr/>
          <p:nvPr/>
        </p:nvSpPr>
        <p:spPr>
          <a:xfrm>
            <a:off x="7506215" y="5501562"/>
            <a:ext cx="274471" cy="319924"/>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70" name="Google Shape;2470;p45"/>
          <p:cNvGrpSpPr/>
          <p:nvPr/>
        </p:nvGrpSpPr>
        <p:grpSpPr>
          <a:xfrm>
            <a:off x="7104186" y="5501572"/>
            <a:ext cx="224430" cy="318281"/>
            <a:chOff x="867500" y="3647700"/>
            <a:chExt cx="190050" cy="261400"/>
          </a:xfrm>
        </p:grpSpPr>
        <p:sp>
          <p:nvSpPr>
            <p:cNvPr id="2471" name="Google Shape;2471;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2" name="Google Shape;2472;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3" name="Google Shape;2473;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4" name="Google Shape;2474;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5" name="Google Shape;2475;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76" name="Google Shape;2476;p45"/>
          <p:cNvSpPr/>
          <p:nvPr/>
        </p:nvSpPr>
        <p:spPr>
          <a:xfrm>
            <a:off x="7958588" y="5471954"/>
            <a:ext cx="318695" cy="275421"/>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7" name="Google Shape;2477;p45"/>
          <p:cNvSpPr/>
          <p:nvPr/>
        </p:nvSpPr>
        <p:spPr>
          <a:xfrm>
            <a:off x="8496140" y="5470827"/>
            <a:ext cx="273939" cy="323455"/>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78" name="Google Shape;2478;p45"/>
          <p:cNvGrpSpPr/>
          <p:nvPr/>
        </p:nvGrpSpPr>
        <p:grpSpPr>
          <a:xfrm>
            <a:off x="9017873" y="5461643"/>
            <a:ext cx="267621" cy="355783"/>
            <a:chOff x="3707175" y="1322350"/>
            <a:chExt cx="226625" cy="292200"/>
          </a:xfrm>
        </p:grpSpPr>
        <p:sp>
          <p:nvSpPr>
            <p:cNvPr id="2479" name="Google Shape;2479;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0" name="Google Shape;2480;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84" name="Shape 248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414041"/>
      </a:dk1>
      <a:lt1>
        <a:srgbClr val="F5EBE2"/>
      </a:lt1>
      <a:dk2>
        <a:srgbClr val="595959"/>
      </a:dk2>
      <a:lt2>
        <a:srgbClr val="EEEEEE"/>
      </a:lt2>
      <a:accent1>
        <a:srgbClr val="6C766E"/>
      </a:accent1>
      <a:accent2>
        <a:srgbClr val="EFC3A9"/>
      </a:accent2>
      <a:accent3>
        <a:srgbClr val="54332C"/>
      </a:accent3>
      <a:accent4>
        <a:srgbClr val="FFFAF5"/>
      </a:accent4>
      <a:accent5>
        <a:srgbClr val="B09282"/>
      </a:accent5>
      <a:accent6>
        <a:srgbClr val="414041"/>
      </a:accent6>
      <a:hlink>
        <a:srgbClr val="6C766E"/>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